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</file>

<file path=ppt/presentation.xml><?xml version="1.0" encoding="utf-8"?>
<p:presentation xmlns:p="http://schemas.openxmlformats.org/presentationml/2006/main" xmlns:r="http://schemas.openxmlformats.org/officeDocument/2006/relationships" xmlns:a="http://schemas.openxmlformats.org/drawingml/2006/main">
  <p:sldMasterIdLst>
    <p:sldMasterId id="2147483648" r:id="rId1"/>
    <p:sldMasterId id="2147483649" r:id="rId2"/>
  </p:sldMasterIdLst>
  <p:notesMasterIdLst>
    <p:notesMasterId r:id="rId3"/>
  </p:notesMasterIdLst>
  <p:sldIdLst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8" r:id="rId14"/>
    <p:sldId id="269" r:id="rId15"/>
    <p:sldId id="270" r:id="rId16"/>
    <p:sldId id="271" r:id="rId17"/>
    <p:sldId id="272" r:id="rId18"/>
  </p:sldIdLst>
  <p:sldSz type="screen16x9" cy="6858000" cx="12192000"/>
  <p:notesSz cx="6858000" cy="9144000"/>
  <p:defaultTextStyle>
    <a:defPPr>
      <a:defRPr lang="zh-CN"/>
    </a:defPPr>
    <a:lvl1pPr algn="l" defTabSz="914400" eaLnBrk="1" hangingPunct="1" latinLnBrk="0" marL="0" rtl="0">
      <a:defRPr sz="1800" kern="1200">
        <a:solidFill>
          <a:schemeClr val="tx1"/>
        </a:solidFill>
        <a:latin typeface="+mn-lt"/>
        <a:ea typeface="+mn-ea"/>
        <a:cs typeface="+mn-cs"/>
      </a:defRPr>
    </a:lvl1pPr>
    <a:lvl2pPr algn="l" defTabSz="914400" eaLnBrk="1" hangingPunct="1" latinLnBrk="0" marL="457200" rtl="0">
      <a:defRPr sz="1800" kern="1200">
        <a:solidFill>
          <a:schemeClr val="tx1"/>
        </a:solidFill>
        <a:latin typeface="+mn-lt"/>
        <a:ea typeface="+mn-ea"/>
        <a:cs typeface="+mn-cs"/>
      </a:defRPr>
    </a:lvl2pPr>
    <a:lvl3pPr algn="l" defTabSz="914400" eaLnBrk="1" hangingPunct="1" latinLnBrk="0" marL="914400" rtl="0">
      <a:defRPr sz="1800" kern="1200">
        <a:solidFill>
          <a:schemeClr val="tx1"/>
        </a:solidFill>
        <a:latin typeface="+mn-lt"/>
        <a:ea typeface="+mn-ea"/>
        <a:cs typeface="+mn-cs"/>
      </a:defRPr>
    </a:lvl3pPr>
    <a:lvl4pPr algn="l" defTabSz="914400" eaLnBrk="1" hangingPunct="1" latinLnBrk="0" marL="1371600" rtl="0">
      <a:defRPr sz="1800" kern="1200">
        <a:solidFill>
          <a:schemeClr val="tx1"/>
        </a:solidFill>
        <a:latin typeface="+mn-lt"/>
        <a:ea typeface="+mn-ea"/>
        <a:cs typeface="+mn-cs"/>
      </a:defRPr>
    </a:lvl4pPr>
    <a:lvl5pPr algn="l" defTabSz="914400" eaLnBrk="1" hangingPunct="1" latinLnBrk="0" marL="1828800" rtl="0">
      <a:defRPr sz="1800" kern="1200">
        <a:solidFill>
          <a:schemeClr val="tx1"/>
        </a:solidFill>
        <a:latin typeface="+mn-lt"/>
        <a:ea typeface="+mn-ea"/>
        <a:cs typeface="+mn-cs"/>
      </a:defRPr>
    </a:lvl5pPr>
    <a:lvl6pPr algn="l" defTabSz="914400" eaLnBrk="1" hangingPunct="1" latinLnBrk="0" marL="2286000" rtl="0">
      <a:defRPr sz="18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8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8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p="http://schemas.openxmlformats.org/presentationml/2006/main" xmlns:r="http://schemas.openxmlformats.org/officeDocument/2006/relationships" xmlns:a="http://schemas.openxmlformats.org/drawing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p="http://schemas.openxmlformats.org/presentationml/2006/main" xmlns:r="http://schemas.openxmlformats.org/officeDocument/2006/relationships" xmlns:a="http://schemas.openxmlformats.org/drawing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1446" y="108"/>
      </p:cViewPr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5" Type="http://schemas.openxmlformats.org/officeDocument/2006/relationships/slide" Target="slides/slide2.xml"/><Relationship Id="rId6" Type="http://schemas.openxmlformats.org/officeDocument/2006/relationships/slide" Target="slides/slide3.xml"/><Relationship Id="rId7" Type="http://schemas.openxmlformats.org/officeDocument/2006/relationships/slide" Target="slides/slide4.xml"/><Relationship Id="rId8" Type="http://schemas.openxmlformats.org/officeDocument/2006/relationships/slide" Target="slides/slide5.xml"/><Relationship Id="rId9" Type="http://schemas.openxmlformats.org/officeDocument/2006/relationships/slide" Target="slides/slide6.xml"/><Relationship Id="rId10" Type="http://schemas.openxmlformats.org/officeDocument/2006/relationships/slide" Target="slides/slide7.xml"/><Relationship Id="rId11" Type="http://schemas.openxmlformats.org/officeDocument/2006/relationships/slide" Target="slides/slide8.xml"/><Relationship Id="rId12" Type="http://schemas.openxmlformats.org/officeDocument/2006/relationships/slide" Target="slides/slide9.xml"/><Relationship Id="rId13" Type="http://schemas.openxmlformats.org/officeDocument/2006/relationships/slide" Target="slides/slide10.xml"/><Relationship Id="rId14" Type="http://schemas.openxmlformats.org/officeDocument/2006/relationships/slide" Target="slides/slide11.xml"/><Relationship Id="rId15" Type="http://schemas.openxmlformats.org/officeDocument/2006/relationships/slide" Target="slides/slide12.xml"/><Relationship Id="rId16" Type="http://schemas.openxmlformats.org/officeDocument/2006/relationships/slide" Target="slides/slide13.xml"/><Relationship Id="rId17" Type="http://schemas.openxmlformats.org/officeDocument/2006/relationships/slide" Target="slides/slide14.xml"/><Relationship Id="rId18" Type="http://schemas.openxmlformats.org/officeDocument/2006/relationships/slide" Target="slides/slide15.xml"/><Relationship Id="rId19" Type="http://schemas.openxmlformats.org/officeDocument/2006/relationships/tableStyles" Target="tableStyles.xml"/><Relationship Id="rId20" Type="http://schemas.openxmlformats.org/officeDocument/2006/relationships/presProps" Target="presProps.xml"/><Relationship Id="rId21" Type="http://schemas.openxmlformats.org/officeDocument/2006/relationships/viewProps" Target="viewProps.xml"/><Relationship Id="rId22" Type="http://schemas.openxmlformats.org/officeDocument/2006/relationships/theme" Target="theme/theme1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9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4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4884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1139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endParaRPr lang="en-US"/>
          </a:p>
        </p:txBody>
      </p:sp>
      <p:sp>
        <p:nvSpPr>
          <p:cNvPr id="1048844" name="Rectangle 4"/>
          <p:cNvSpPr>
            <a:spLocks noChangeAspect="1" noRot="1" noGrp="1" noChangeArrowheads="1" noTextEdit="1"/>
          </p:cNvSpPr>
          <p:nvPr>
            <p:ph type="sldImg" idx="2"/>
          </p:nvPr>
        </p:nvSpPr>
        <p:spPr bwMode="auto">
          <a:xfrm>
            <a:off x="990600" y="766763"/>
            <a:ext cx="5118100" cy="3838575"/>
          </a:xfrm>
          <a:prstGeom prst="rect"/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104884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4" y="4862514"/>
            <a:ext cx="5680075" cy="4605337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4884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4884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1139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fld id="{A9A0EA98-5831-4853-B862-C702E6EB345C}" type="slidenum">
              <a:rPr lang="en-US"/>
              <a:t>‹#›</a:t>
            </a:fld>
            <a:endParaRPr lang="en-US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notesStyle>
    <a:lvl1pPr algn="l" fontAlgn="base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algn="l" fontAlgn="base" marL="4572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algn="l" fontAlgn="base" marL="9144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algn="l" fontAlgn="base" marL="13716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algn="l" fontAlgn="base" marL="18288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algn="l" defTabSz="914400" eaLnBrk="1" hangingPunct="1" latinLnBrk="0" marL="2286000" rtl="0">
      <a:defRPr sz="12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2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2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slide" Target="../slides/slide1.xml"/><Relationship Id="rId2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slide" Target="../slides/slide2.xml"/><Relationship Id="rId2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slide" Target="../slides/slide3.xml"/><Relationship Id="rId2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slide" Target="../slides/slide4.xml"/><Relationship Id="rId2" Type="http://schemas.openxmlformats.org/officeDocument/2006/relationships/notesMaster" Target="../notesMasters/notesMaster1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slide" Target="../slides/slide9.xml"/><Relationship Id="rId2" Type="http://schemas.openxmlformats.org/officeDocument/2006/relationships/notesMaster" Target="../notesMasters/notesMaster1.xml"/></Relationships>
</file>

<file path=ppt/notesSlides/_rels/notesSlide6.xml.rels><?xml version='1.0' encoding='UTF-8' standalone='yes'?>
<Relationships xmlns="http://schemas.openxmlformats.org/package/2006/relationships"><Relationship Id="rId1" Type="http://schemas.openxmlformats.org/officeDocument/2006/relationships/slide" Target="../slides/slide14.xml"/><Relationship Id="rId2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7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59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59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1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32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33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7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4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4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2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5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5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13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714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715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9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740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741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tags" Target="../tags/tag1.xml"/><Relationship Id="rId2" Type="http://schemas.openxmlformats.org/officeDocument/2006/relationships/tags" Target="../tags/tag2.xml"/><Relationship Id="rId3" Type="http://schemas.openxmlformats.org/officeDocument/2006/relationships/tags" Target="../tags/tag3.xml"/><Relationship Id="rId4" Type="http://schemas.openxmlformats.org/officeDocument/2006/relationships/tags" Target="../tags/tag4.xml"/><Relationship Id="rId5" Type="http://schemas.openxmlformats.org/officeDocument/2006/relationships/tags" Target="../tags/tag5.xml"/><Relationship Id="rId6" Type="http://schemas.openxmlformats.org/officeDocument/2006/relationships/tags" Target="../tags/tag6.xml"/><Relationship Id="rId7" Type="http://schemas.openxmlformats.org/officeDocument/2006/relationships/tags" Target="../tags/tag7.xml"/><Relationship Id="rId8" Type="http://schemas.openxmlformats.org/officeDocument/2006/relationships/tags" Target="../tags/tag8.xml"/><Relationship Id="rId9" Type="http://schemas.openxmlformats.org/officeDocument/2006/relationships/tags" Target="../tags/tag9.xml"/><Relationship Id="rId10" Type="http://schemas.openxmlformats.org/officeDocument/2006/relationships/tags" Target="../tags/tag10.xml"/><Relationship Id="rId11" Type="http://schemas.openxmlformats.org/officeDocument/2006/relationships/tags" Target="../tags/tag11.xml"/><Relationship Id="rId12" Type="http://schemas.openxmlformats.org/officeDocument/2006/relationships/tags" Target="../tags/tag12.xml"/><Relationship Id="rId13" Type="http://schemas.openxmlformats.org/officeDocument/2006/relationships/slideMaster" Target="../slideMasters/slideMaster2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tags" Target="../tags/tag13.xml"/><Relationship Id="rId2" Type="http://schemas.openxmlformats.org/officeDocument/2006/relationships/tags" Target="../tags/tag14.xml"/><Relationship Id="rId3" Type="http://schemas.openxmlformats.org/officeDocument/2006/relationships/tags" Target="../tags/tag15.xml"/><Relationship Id="rId4" Type="http://schemas.openxmlformats.org/officeDocument/2006/relationships/tags" Target="../tags/tag16.xml"/><Relationship Id="rId5" Type="http://schemas.openxmlformats.org/officeDocument/2006/relationships/tags" Target="../tags/tag17.xml"/><Relationship Id="rId6" Type="http://schemas.openxmlformats.org/officeDocument/2006/relationships/slideMaster" Target="../slideMasters/slideMaster2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tags" Target="../tags/tag18.xml"/><Relationship Id="rId2" Type="http://schemas.openxmlformats.org/officeDocument/2006/relationships/tags" Target="../tags/tag19.xml"/><Relationship Id="rId3" Type="http://schemas.openxmlformats.org/officeDocument/2006/relationships/tags" Target="../tags/tag20.xml"/><Relationship Id="rId4" Type="http://schemas.openxmlformats.org/officeDocument/2006/relationships/tags" Target="../tags/tag21.xml"/><Relationship Id="rId5" Type="http://schemas.openxmlformats.org/officeDocument/2006/relationships/tags" Target="../tags/tag22.xml"/><Relationship Id="rId6" Type="http://schemas.openxmlformats.org/officeDocument/2006/relationships/tags" Target="../tags/tag23.xml"/><Relationship Id="rId7" Type="http://schemas.openxmlformats.org/officeDocument/2006/relationships/tags" Target="../tags/tag24.xml"/><Relationship Id="rId8" Type="http://schemas.openxmlformats.org/officeDocument/2006/relationships/tags" Target="../tags/tag25.xml"/><Relationship Id="rId9" Type="http://schemas.openxmlformats.org/officeDocument/2006/relationships/tags" Target="../tags/tag26.xml"/><Relationship Id="rId10" Type="http://schemas.openxmlformats.org/officeDocument/2006/relationships/tags" Target="../tags/tag27.xml"/><Relationship Id="rId11" Type="http://schemas.openxmlformats.org/officeDocument/2006/relationships/tags" Target="../tags/tag28.xml"/><Relationship Id="rId12" Type="http://schemas.openxmlformats.org/officeDocument/2006/relationships/slideMaster" Target="../slideMasters/slideMaster2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tags" Target="../tags/tag29.xml"/><Relationship Id="rId2" Type="http://schemas.openxmlformats.org/officeDocument/2006/relationships/tags" Target="../tags/tag30.xml"/><Relationship Id="rId3" Type="http://schemas.openxmlformats.org/officeDocument/2006/relationships/tags" Target="../tags/tag31.xml"/><Relationship Id="rId4" Type="http://schemas.openxmlformats.org/officeDocument/2006/relationships/tags" Target="../tags/tag32.xml"/><Relationship Id="rId5" Type="http://schemas.openxmlformats.org/officeDocument/2006/relationships/tags" Target="../tags/tag33.xml"/><Relationship Id="rId6" Type="http://schemas.openxmlformats.org/officeDocument/2006/relationships/tags" Target="../tags/tag34.xml"/><Relationship Id="rId7" Type="http://schemas.openxmlformats.org/officeDocument/2006/relationships/tags" Target="../tags/tag35.xml"/><Relationship Id="rId8" Type="http://schemas.openxmlformats.org/officeDocument/2006/relationships/tags" Target="../tags/tag36.xml"/><Relationship Id="rId9" Type="http://schemas.openxmlformats.org/officeDocument/2006/relationships/tags" Target="../tags/tag37.xml"/><Relationship Id="rId10" Type="http://schemas.openxmlformats.org/officeDocument/2006/relationships/tags" Target="../tags/tag38.xml"/><Relationship Id="rId11" Type="http://schemas.openxmlformats.org/officeDocument/2006/relationships/tags" Target="../tags/tag39.xml"/><Relationship Id="rId12" Type="http://schemas.openxmlformats.org/officeDocument/2006/relationships/slideMaster" Target="../slideMasters/slideMaster2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tags" Target="../tags/tag40.xml"/><Relationship Id="rId2" Type="http://schemas.openxmlformats.org/officeDocument/2006/relationships/tags" Target="../tags/tag41.xml"/><Relationship Id="rId3" Type="http://schemas.openxmlformats.org/officeDocument/2006/relationships/tags" Target="../tags/tag42.xml"/><Relationship Id="rId4" Type="http://schemas.openxmlformats.org/officeDocument/2006/relationships/tags" Target="../tags/tag43.xml"/><Relationship Id="rId5" Type="http://schemas.openxmlformats.org/officeDocument/2006/relationships/tags" Target="../tags/tag44.xml"/><Relationship Id="rId6" Type="http://schemas.openxmlformats.org/officeDocument/2006/relationships/tags" Target="../tags/tag45.xml"/><Relationship Id="rId7" Type="http://schemas.openxmlformats.org/officeDocument/2006/relationships/slideMaster" Target="../slideMasters/slideMaster2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tags" Target="../tags/tag46.xml"/><Relationship Id="rId2" Type="http://schemas.openxmlformats.org/officeDocument/2006/relationships/tags" Target="../tags/tag47.xml"/><Relationship Id="rId3" Type="http://schemas.openxmlformats.org/officeDocument/2006/relationships/tags" Target="../tags/tag48.xml"/><Relationship Id="rId4" Type="http://schemas.openxmlformats.org/officeDocument/2006/relationships/tags" Target="../tags/tag49.xml"/><Relationship Id="rId5" Type="http://schemas.openxmlformats.org/officeDocument/2006/relationships/tags" Target="../tags/tag50.xml"/><Relationship Id="rId6" Type="http://schemas.openxmlformats.org/officeDocument/2006/relationships/tags" Target="../tags/tag51.xml"/><Relationship Id="rId7" Type="http://schemas.openxmlformats.org/officeDocument/2006/relationships/tags" Target="../tags/tag52.xml"/><Relationship Id="rId8" Type="http://schemas.openxmlformats.org/officeDocument/2006/relationships/tags" Target="../tags/tag53.xml"/><Relationship Id="rId9" Type="http://schemas.openxmlformats.org/officeDocument/2006/relationships/slideMaster" Target="../slideMasters/slideMaster2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tags" Target="../tags/tag54.xml"/><Relationship Id="rId2" Type="http://schemas.openxmlformats.org/officeDocument/2006/relationships/tags" Target="../tags/tag55.xml"/><Relationship Id="rId3" Type="http://schemas.openxmlformats.org/officeDocument/2006/relationships/tags" Target="../tags/tag56.xml"/><Relationship Id="rId4" Type="http://schemas.openxmlformats.org/officeDocument/2006/relationships/tags" Target="../tags/tag57.xml"/><Relationship Id="rId5" Type="http://schemas.openxmlformats.org/officeDocument/2006/relationships/slideMaster" Target="../slideMasters/slideMaster2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tags" Target="../tags/tag58.xml"/><Relationship Id="rId2" Type="http://schemas.openxmlformats.org/officeDocument/2006/relationships/tags" Target="../tags/tag59.xml"/><Relationship Id="rId3" Type="http://schemas.openxmlformats.org/officeDocument/2006/relationships/tags" Target="../tags/tag60.xml"/><Relationship Id="rId4" Type="http://schemas.openxmlformats.org/officeDocument/2006/relationships/slideMaster" Target="../slideMasters/slideMaster2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tags" Target="../tags/tag61.xml"/><Relationship Id="rId2" Type="http://schemas.openxmlformats.org/officeDocument/2006/relationships/tags" Target="../tags/tag62.xml"/><Relationship Id="rId3" Type="http://schemas.openxmlformats.org/officeDocument/2006/relationships/tags" Target="../tags/tag63.xml"/><Relationship Id="rId4" Type="http://schemas.openxmlformats.org/officeDocument/2006/relationships/tags" Target="../tags/tag64.xml"/><Relationship Id="rId5" Type="http://schemas.openxmlformats.org/officeDocument/2006/relationships/slideMaster" Target="../slideMasters/slideMaster2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tags" Target="../tags/tag65.xml"/><Relationship Id="rId2" Type="http://schemas.openxmlformats.org/officeDocument/2006/relationships/tags" Target="../tags/tag66.xml"/><Relationship Id="rId3" Type="http://schemas.openxmlformats.org/officeDocument/2006/relationships/tags" Target="../tags/tag67.xml"/><Relationship Id="rId4" Type="http://schemas.openxmlformats.org/officeDocument/2006/relationships/tags" Target="../tags/tag68.xml"/><Relationship Id="rId5" Type="http://schemas.openxmlformats.org/officeDocument/2006/relationships/tags" Target="../tags/tag69.xml"/><Relationship Id="rId6" Type="http://schemas.openxmlformats.org/officeDocument/2006/relationships/slideMaster" Target="../slideMasters/slideMaster2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tags" Target="../tags/tag70.xml"/><Relationship Id="rId2" Type="http://schemas.openxmlformats.org/officeDocument/2006/relationships/tags" Target="../tags/tag71.xml"/><Relationship Id="rId3" Type="http://schemas.openxmlformats.org/officeDocument/2006/relationships/tags" Target="../tags/tag72.xml"/><Relationship Id="rId4" Type="http://schemas.openxmlformats.org/officeDocument/2006/relationships/tags" Target="../tags/tag73.xml"/><Relationship Id="rId5" Type="http://schemas.openxmlformats.org/officeDocument/2006/relationships/tags" Target="../tags/tag74.xml"/><Relationship Id="rId6" Type="http://schemas.openxmlformats.org/officeDocument/2006/relationships/tags" Target="../tags/tag75.xml"/><Relationship Id="rId7" Type="http://schemas.openxmlformats.org/officeDocument/2006/relationships/tags" Target="../tags/tag76.xml"/><Relationship Id="rId8" Type="http://schemas.openxmlformats.org/officeDocument/2006/relationships/tags" Target="../tags/tag77.xml"/><Relationship Id="rId9" Type="http://schemas.openxmlformats.org/officeDocument/2006/relationships/tags" Target="../tags/tag78.xml"/><Relationship Id="rId10" Type="http://schemas.openxmlformats.org/officeDocument/2006/relationships/tags" Target="../tags/tag79.xml"/><Relationship Id="rId11" Type="http://schemas.openxmlformats.org/officeDocument/2006/relationships/tags" Target="../tags/tag80.xml"/><Relationship Id="rId12" Type="http://schemas.openxmlformats.org/officeDocument/2006/relationships/slideMaster" Target="../slideMasters/slideMaster2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">
  <p:cSld name="标题幻灯片">
    <p:spTree>
      <p:nvGrpSpPr>
        <p:cNvPr id="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84" name="Title 1"/>
          <p:cNvSpPr>
            <a:spLocks noGrp="1"/>
          </p:cNvSpPr>
          <p:nvPr>
            <p:ph type="ctrTitle"/>
          </p:nvPr>
        </p:nvSpPr>
        <p:spPr>
          <a:xfrm>
            <a:off x="914400" y="1122363"/>
            <a:ext cx="103632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85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algn="ctr" indent="0" marL="0">
              <a:buNone/>
              <a:defRPr sz="2400"/>
            </a:lvl1pPr>
            <a:lvl2pPr algn="ctr" indent="0" marL="457200">
              <a:buNone/>
              <a:defRPr sz="2000"/>
            </a:lvl2pPr>
            <a:lvl3pPr algn="ctr" indent="0" marL="914400">
              <a:buNone/>
              <a:defRPr sz="1800"/>
            </a:lvl3pPr>
            <a:lvl4pPr algn="ctr" indent="0" marL="1371600">
              <a:buNone/>
              <a:defRPr sz="1600"/>
            </a:lvl4pPr>
            <a:lvl5pPr algn="ctr" indent="0" marL="1828800">
              <a:buNone/>
              <a:defRPr sz="1600"/>
            </a:lvl5pPr>
            <a:lvl6pPr algn="ctr" indent="0" marL="2286000">
              <a:buNone/>
              <a:defRPr sz="1600"/>
            </a:lvl6pPr>
            <a:lvl7pPr algn="ctr" indent="0" marL="2743200">
              <a:buNone/>
              <a:defRPr sz="1600"/>
            </a:lvl7pPr>
            <a:lvl8pPr algn="ctr" indent="0" marL="3200400">
              <a:buNone/>
              <a:defRPr sz="1600"/>
            </a:lvl8pPr>
            <a:lvl9pPr algn="ctr" indent="0" marL="3657600">
              <a:buNone/>
              <a:defRPr sz="1600"/>
            </a:lvl9pPr>
          </a:lstStyle>
          <a:p>
            <a:r>
              <a:rPr altLang="en-US" lang="zh-CN" smtClean="0"/>
              <a:t>单击此处编辑母版副标题样式</a:t>
            </a:r>
            <a:endParaRPr dirty="0" lang="en-US"/>
          </a:p>
        </p:txBody>
      </p:sp>
      <p:sp>
        <p:nvSpPr>
          <p:cNvPr id="104878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8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8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标题和内容">
    <p:spTree>
      <p:nvGrpSpPr>
        <p:cNvPr id="8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8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99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00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01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02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secHead">
  <p:cSld name="节标题">
    <p:spTree>
      <p:nvGrpSpPr>
        <p:cNvPr id="8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4" name="Title 1"/>
          <p:cNvSpPr>
            <a:spLocks noGrp="1"/>
          </p:cNvSpPr>
          <p:nvPr>
            <p:ph type="title"/>
          </p:nvPr>
        </p:nvSpPr>
        <p:spPr>
          <a:xfrm>
            <a:off x="831851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15" name="Text Placeholder 2"/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indent="0" marL="0">
              <a:buNone/>
              <a:defRPr sz="2400">
                <a:solidFill>
                  <a:schemeClr val="tx1"/>
                </a:solidFill>
              </a:defRPr>
            </a:lvl1pPr>
            <a:lvl2pPr indent="0" marL="45720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indent="0" marL="91440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indent="0" marL="13716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indent="0" marL="18288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indent="0" marL="22860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indent="0" marL="27432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indent="0" marL="32004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indent="0" marL="36576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1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1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1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两栏内容">
    <p:spTree>
      <p:nvGrpSpPr>
        <p:cNvPr id="8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9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20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21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22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23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24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TxTwoObj">
  <p:cSld name="比较">
    <p:spTree>
      <p:nvGrpSpPr>
        <p:cNvPr id="9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5" name="Title 1"/>
          <p:cNvSpPr>
            <a:spLocks noGrp="1"/>
          </p:cNvSpPr>
          <p:nvPr>
            <p:ph type="title"/>
          </p:nvPr>
        </p:nvSpPr>
        <p:spPr>
          <a:xfrm>
            <a:off x="839788" y="365126"/>
            <a:ext cx="10515600" cy="1325563"/>
          </a:xfrm>
        </p:spPr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26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27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28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29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30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31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32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仅标题">
    <p:spTree>
      <p:nvGrpSpPr>
        <p:cNvPr id="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89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90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91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92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blank">
  <p:cSld name="空白">
    <p:spTree>
      <p:nvGrpSpPr>
        <p:cNvPr id="9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33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34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35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Tx">
  <p:cSld name="内容与标题">
    <p:spTree>
      <p:nvGrpSpPr>
        <p:cNvPr id="9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36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37" name="Content Placeholder 2"/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38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39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40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41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picTx">
  <p:cSld name="图片与标题">
    <p:spTree>
      <p:nvGrpSpPr>
        <p:cNvPr id="8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3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04" name="Picture Placeholder 2"/>
          <p:cNvSpPr>
            <a:spLocks noChangeAspect="1" noGrp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 anchor="t"/>
          <a:lstStyle>
            <a:lvl1pPr indent="0" marL="0">
              <a:buNone/>
              <a:defRPr sz="3200"/>
            </a:lvl1pPr>
            <a:lvl2pPr indent="0" marL="457200">
              <a:buNone/>
              <a:defRPr sz="2800"/>
            </a:lvl2pPr>
            <a:lvl3pPr indent="0" marL="914400">
              <a:buNone/>
              <a:defRPr sz="2400"/>
            </a:lvl3pPr>
            <a:lvl4pPr indent="0" marL="1371600">
              <a:buNone/>
              <a:defRPr sz="2000"/>
            </a:lvl4pPr>
            <a:lvl5pPr indent="0" marL="1828800">
              <a:buNone/>
              <a:defRPr sz="2000"/>
            </a:lvl5pPr>
            <a:lvl6pPr indent="0" marL="2286000">
              <a:buNone/>
              <a:defRPr sz="2000"/>
            </a:lvl6pPr>
            <a:lvl7pPr indent="0" marL="2743200">
              <a:buNone/>
              <a:defRPr sz="2000"/>
            </a:lvl7pPr>
            <a:lvl8pPr indent="0" marL="3200400">
              <a:buNone/>
              <a:defRPr sz="2000"/>
            </a:lvl8pPr>
            <a:lvl9pPr indent="0" marL="3657600">
              <a:buNone/>
              <a:defRPr sz="2000"/>
            </a:lvl9pPr>
          </a:lstStyle>
          <a:p>
            <a:r>
              <a:rPr altLang="en-US" lang="zh-CN" smtClean="0"/>
              <a:t>单击图标添加图片</a:t>
            </a:r>
            <a:endParaRPr dirty="0" lang="en-US"/>
          </a:p>
        </p:txBody>
      </p:sp>
      <p:sp>
        <p:nvSpPr>
          <p:cNvPr id="1048805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06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07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08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x">
  <p:cSld name="标题和竖排文字">
    <p:spTree>
      <p:nvGrpSpPr>
        <p:cNvPr id="8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9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10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11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1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itleAndTx">
  <p:cSld name="垂直排列标题与 文本">
    <p:spTree>
      <p:nvGrpSpPr>
        <p:cNvPr id="8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3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94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9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9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9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">
  <p:cSld name="标题幻灯片">
    <p:spTree>
      <p:nvGrpSpPr>
        <p:cNvPr id="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2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>
                    <a:alpha val="50000"/>
                  </a:schemeClr>
                </a:gs>
                <a:gs pos="25000">
                  <a:schemeClr val="accent1">
                    <a:alpha val="50000"/>
                  </a:schemeClr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>
                    <a:alpha val="50000"/>
                  </a:schemeClr>
                </a:gs>
                <a:gs pos="100000">
                  <a:schemeClr val="accent6">
                    <a:alpha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3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99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4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>
                    <a:alpha val="50000"/>
                  </a:schemeClr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>
                    <a:alpha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5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6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7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588" name="署名"/>
          <p:cNvSpPr txBox="1">
            <a:spLocks noGrp="1"/>
          </p:cNvSpPr>
          <p:nvPr>
            <p:ph type="body" idx="3" hasCustomPrompt="1"/>
            <p:custDataLst>
              <p:tags r:id="rId7"/>
            </p:custDataLst>
          </p:nvPr>
        </p:nvSpPr>
        <p:spPr>
          <a:xfrm>
            <a:off x="751205" y="444569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1400" i="0" kern="1200" kumimoji="0" lang="zh-CN" noProof="1" normalizeH="0" spc="150" strike="noStrike" u="none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+mj-lt"/>
              </a:defRPr>
            </a:lvl1pPr>
          </a:lstStyle>
          <a:p>
            <a:pPr algn="ctr" lvl="0">
              <a:lnSpc>
                <a:spcPct val="100000"/>
              </a:lnSpc>
            </a:pPr>
            <a:r>
              <a:rPr>
                <a:sym typeface="+mn-ea"/>
              </a:rPr>
              <a:t>编辑节编号</a:t>
            </a:r>
            <a:endParaRPr dirty="0">
              <a:sym typeface="+mn-ea"/>
            </a:endParaRPr>
          </a:p>
        </p:txBody>
      </p:sp>
      <p:sp>
        <p:nvSpPr>
          <p:cNvPr id="1048589" name="副标题"/>
          <p:cNvSpPr txBox="1">
            <a:spLocks noGrp="1"/>
          </p:cNvSpPr>
          <p:nvPr>
            <p:ph type="body" idx="2" hasCustomPrompt="1"/>
            <p:custDataLst>
              <p:tags r:id="rId8"/>
            </p:custDataLst>
          </p:nvPr>
        </p:nvSpPr>
        <p:spPr>
          <a:xfrm>
            <a:off x="751205" y="1257902"/>
            <a:ext cx="7467509" cy="1497452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5400" i="0" kern="1200" kumimoji="0" lang="zh-CN" noProof="1" normalizeH="0" spc="300" strike="noStrike" u="none">
                <a:gradFill>
                  <a:gsLst>
                    <a:gs pos="0">
                      <a:schemeClr val="accent1"/>
                    </a:gs>
                    <a:gs pos="100000">
                      <a:schemeClr val="accent4"/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algn="l" lvl="0"/>
            <a:r>
              <a:rPr>
                <a:sym typeface="+mn-ea"/>
              </a:rPr>
              <a:t>单击此处编辑副标题</a:t>
            </a:r>
            <a:endParaRPr>
              <a:sym typeface="+mn-ea"/>
            </a:endParaRPr>
          </a:p>
        </p:txBody>
      </p:sp>
      <p:sp>
        <p:nvSpPr>
          <p:cNvPr id="1048590" name="标题"/>
          <p:cNvSpPr txBox="1">
            <a:spLocks noGrp="1"/>
          </p:cNvSpPr>
          <p:nvPr>
            <p:ph type="title" idx="1" hasCustomPrompt="1"/>
            <p:custDataLst>
              <p:tags r:id="rId9"/>
            </p:custDataLst>
          </p:nvPr>
        </p:nvSpPr>
        <p:spPr>
          <a:xfrm>
            <a:off x="751205" y="2760344"/>
            <a:ext cx="7467509" cy="1603969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单击此处编辑标题</a:t>
            </a:r>
            <a:endParaRPr>
              <a:sym typeface="+mn-ea"/>
            </a:endParaRPr>
          </a:p>
        </p:txBody>
      </p:sp>
      <p:sp>
        <p:nvSpPr>
          <p:cNvPr id="1048591" name="日期占位符 3"/>
          <p:cNvSpPr>
            <a:spLocks noGrp="1"/>
          </p:cNvSpPr>
          <p:nvPr>
            <p:ph type="dt" sz="half" idx="10"/>
            <p:custDataLst>
              <p:tags r:id="rId10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592" name="页脚占位符 4"/>
          <p:cNvSpPr>
            <a:spLocks noGrp="1"/>
          </p:cNvSpPr>
          <p:nvPr>
            <p:ph type="ftr" sz="quarter" idx="11"/>
            <p:custDataLst>
              <p:tags r:id="rId11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593" name="灯片编号占位符 5"/>
          <p:cNvSpPr>
            <a:spLocks noGrp="1"/>
          </p:cNvSpPr>
          <p:nvPr>
            <p:ph type="sldNum" sz="quarter" idx="12"/>
            <p:custDataLst>
              <p:tags r:id="rId12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标题和内容">
    <p:spTree>
      <p:nvGrpSpPr>
        <p:cNvPr id="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9" name="正文"/>
          <p:cNvSpPr txBox="1">
            <a:spLocks noGrp="1"/>
          </p:cNvSpPr>
          <p:nvPr>
            <p:ph idx="2"/>
            <p:custDataLst>
              <p:tags r:id="rId1"/>
            </p:custDataLst>
          </p:nvPr>
        </p:nvSpPr>
        <p:spPr>
          <a:xfrm>
            <a:off x="608400" y="1490400"/>
            <a:ext cx="10969200" cy="47592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>
              <a:spcBef>
                <a:spcPts val="1200"/>
              </a:spcBef>
              <a:spcAft>
                <a:spcPts val="0"/>
              </a:spcAft>
            </a:pPr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60" name="标题"/>
          <p:cNvSpPr txBox="1">
            <a:spLocks noGrp="1"/>
          </p:cNvSpPr>
          <p:nvPr>
            <p:ph type="title" idx="1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1048661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62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63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目录">
    <p:spTree>
      <p:nvGrpSpPr>
        <p:cNvPr id="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0" name="任意多边形: 形状 22"/>
          <p:cNvSpPr/>
          <p:nvPr>
            <p:custDataLst>
              <p:tags r:id="rId1"/>
            </p:custDataLst>
          </p:nvPr>
        </p:nvSpPr>
        <p:spPr>
          <a:xfrm flipH="1">
            <a:off x="3791901" y="-15847"/>
            <a:ext cx="1469709" cy="6872186"/>
          </a:xfrm>
          <a:custGeom>
            <a:avLst/>
            <a:gdLst>
              <a:gd name="connsiteX0" fmla="*/ 5269174 w 5269174"/>
              <a:gd name="connsiteY0" fmla="*/ 0 h 6872186"/>
              <a:gd name="connsiteX1" fmla="*/ 1469709 w 5269174"/>
              <a:gd name="connsiteY1" fmla="*/ 0 h 6872186"/>
              <a:gd name="connsiteX2" fmla="*/ 1309301 w 5269174"/>
              <a:gd name="connsiteY2" fmla="*/ 168247 h 6872186"/>
              <a:gd name="connsiteX3" fmla="*/ 0 w 5269174"/>
              <a:gd name="connsiteY3" fmla="*/ 3557029 h 6872186"/>
              <a:gd name="connsiteX4" fmla="*/ 1150891 w 5269174"/>
              <a:gd name="connsiteY4" fmla="*/ 6762937 h 6872186"/>
              <a:gd name="connsiteX5" fmla="*/ 1245525 w 5269174"/>
              <a:gd name="connsiteY5" fmla="*/ 6872186 h 6872186"/>
              <a:gd name="connsiteX6" fmla="*/ 5269174 w 5269174"/>
              <a:gd name="connsiteY6" fmla="*/ 6872186 h 6872186"/>
              <a:gd name="connsiteX0-1" fmla="*/ 5269174 w 5360614"/>
              <a:gd name="connsiteY0-2" fmla="*/ 0 h 6872186"/>
              <a:gd name="connsiteX1-3" fmla="*/ 1469709 w 5360614"/>
              <a:gd name="connsiteY1-4" fmla="*/ 0 h 6872186"/>
              <a:gd name="connsiteX2-5" fmla="*/ 1309301 w 5360614"/>
              <a:gd name="connsiteY2-6" fmla="*/ 168247 h 6872186"/>
              <a:gd name="connsiteX3-7" fmla="*/ 0 w 5360614"/>
              <a:gd name="connsiteY3-8" fmla="*/ 3557029 h 6872186"/>
              <a:gd name="connsiteX4-9" fmla="*/ 1150891 w 5360614"/>
              <a:gd name="connsiteY4-10" fmla="*/ 6762937 h 6872186"/>
              <a:gd name="connsiteX5-11" fmla="*/ 1245525 w 5360614"/>
              <a:gd name="connsiteY5-12" fmla="*/ 6872186 h 6872186"/>
              <a:gd name="connsiteX6-13" fmla="*/ 5269174 w 5360614"/>
              <a:gd name="connsiteY6-14" fmla="*/ 6872186 h 6872186"/>
              <a:gd name="connsiteX7" fmla="*/ 5360614 w 5360614"/>
              <a:gd name="connsiteY7" fmla="*/ 91440 h 6872186"/>
              <a:gd name="connsiteX0-15" fmla="*/ 5269174 w 5269174"/>
              <a:gd name="connsiteY0-16" fmla="*/ 0 h 6872186"/>
              <a:gd name="connsiteX1-17" fmla="*/ 1469709 w 5269174"/>
              <a:gd name="connsiteY1-18" fmla="*/ 0 h 6872186"/>
              <a:gd name="connsiteX2-19" fmla="*/ 1309301 w 5269174"/>
              <a:gd name="connsiteY2-20" fmla="*/ 168247 h 6872186"/>
              <a:gd name="connsiteX3-21" fmla="*/ 0 w 5269174"/>
              <a:gd name="connsiteY3-22" fmla="*/ 3557029 h 6872186"/>
              <a:gd name="connsiteX4-23" fmla="*/ 1150891 w 5269174"/>
              <a:gd name="connsiteY4-24" fmla="*/ 6762937 h 6872186"/>
              <a:gd name="connsiteX5-25" fmla="*/ 1245525 w 5269174"/>
              <a:gd name="connsiteY5-26" fmla="*/ 6872186 h 6872186"/>
              <a:gd name="connsiteX6-27" fmla="*/ 5269174 w 5269174"/>
              <a:gd name="connsiteY6-28" fmla="*/ 6872186 h 6872186"/>
              <a:gd name="connsiteX0-29" fmla="*/ 1469709 w 5269174"/>
              <a:gd name="connsiteY0-30" fmla="*/ 0 h 6872186"/>
              <a:gd name="connsiteX1-31" fmla="*/ 1309301 w 5269174"/>
              <a:gd name="connsiteY1-32" fmla="*/ 168247 h 6872186"/>
              <a:gd name="connsiteX2-33" fmla="*/ 0 w 5269174"/>
              <a:gd name="connsiteY2-34" fmla="*/ 3557029 h 6872186"/>
              <a:gd name="connsiteX3-35" fmla="*/ 1150891 w 5269174"/>
              <a:gd name="connsiteY3-36" fmla="*/ 6762937 h 6872186"/>
              <a:gd name="connsiteX4-37" fmla="*/ 1245525 w 5269174"/>
              <a:gd name="connsiteY4-38" fmla="*/ 6872186 h 6872186"/>
              <a:gd name="connsiteX5-39" fmla="*/ 5269174 w 5269174"/>
              <a:gd name="connsiteY5-40" fmla="*/ 6872186 h 6872186"/>
              <a:gd name="connsiteX0-41" fmla="*/ 1469709 w 1469709"/>
              <a:gd name="connsiteY0-42" fmla="*/ 0 h 6872186"/>
              <a:gd name="connsiteX1-43" fmla="*/ 1309301 w 1469709"/>
              <a:gd name="connsiteY1-44" fmla="*/ 168247 h 6872186"/>
              <a:gd name="connsiteX2-45" fmla="*/ 0 w 1469709"/>
              <a:gd name="connsiteY2-46" fmla="*/ 3557029 h 6872186"/>
              <a:gd name="connsiteX3-47" fmla="*/ 1150891 w 1469709"/>
              <a:gd name="connsiteY3-48" fmla="*/ 6762937 h 6872186"/>
              <a:gd name="connsiteX4-49" fmla="*/ 1245525 w 1469709"/>
              <a:gd name="connsiteY4-50" fmla="*/ 6872186 h 687218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469709" h="6872186">
                <a:moveTo>
                  <a:pt x="1469709" y="0"/>
                </a:moveTo>
                <a:lnTo>
                  <a:pt x="1309301" y="168247"/>
                </a:lnTo>
                <a:cubicBezTo>
                  <a:pt x="495810" y="1063286"/>
                  <a:pt x="0" y="2252257"/>
                  <a:pt x="0" y="3557029"/>
                </a:cubicBezTo>
                <a:cubicBezTo>
                  <a:pt x="0" y="4774817"/>
                  <a:pt x="431906" y="5891728"/>
                  <a:pt x="1150891" y="6762937"/>
                </a:cubicBezTo>
                <a:lnTo>
                  <a:pt x="1245525" y="6872186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30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0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1" name="图形 3759"/>
          <p:cNvSpPr/>
          <p:nvPr>
            <p:custDataLst>
              <p:tags r:id="rId2"/>
            </p:custDataLst>
          </p:nvPr>
        </p:nvSpPr>
        <p:spPr>
          <a:xfrm flipH="1">
            <a:off x="-12700" y="806450"/>
            <a:ext cx="3816350" cy="5264150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2" name="任意多边形: 形状 34"/>
          <p:cNvSpPr/>
          <p:nvPr>
            <p:custDataLst>
              <p:tags r:id="rId3"/>
            </p:custDataLst>
          </p:nvPr>
        </p:nvSpPr>
        <p:spPr>
          <a:xfrm flipH="1">
            <a:off x="800316" y="-4853"/>
            <a:ext cx="3018096" cy="6864052"/>
          </a:xfrm>
          <a:custGeom>
            <a:avLst/>
            <a:gdLst>
              <a:gd name="connsiteX0" fmla="*/ 3840923 w 3840923"/>
              <a:gd name="connsiteY0" fmla="*/ 0 h 6864052"/>
              <a:gd name="connsiteX1" fmla="*/ 3018096 w 3840923"/>
              <a:gd name="connsiteY1" fmla="*/ 0 h 6864052"/>
              <a:gd name="connsiteX2" fmla="*/ 2871919 w 3840923"/>
              <a:gd name="connsiteY2" fmla="*/ 22309 h 6864052"/>
              <a:gd name="connsiteX3" fmla="*/ 0 w 3840923"/>
              <a:gd name="connsiteY3" fmla="*/ 3546035 h 6864052"/>
              <a:gd name="connsiteX4" fmla="*/ 2196763 w 3840923"/>
              <a:gd name="connsiteY4" fmla="*/ 6860181 h 6864052"/>
              <a:gd name="connsiteX5" fmla="*/ 2207340 w 3840923"/>
              <a:gd name="connsiteY5" fmla="*/ 6864052 h 6864052"/>
              <a:gd name="connsiteX6" fmla="*/ 3840923 w 3840923"/>
              <a:gd name="connsiteY6" fmla="*/ 6864052 h 6864052"/>
              <a:gd name="connsiteX0-1" fmla="*/ 3840923 w 3932363"/>
              <a:gd name="connsiteY0-2" fmla="*/ 6864052 h 6955492"/>
              <a:gd name="connsiteX1-3" fmla="*/ 3840923 w 3932363"/>
              <a:gd name="connsiteY1-4" fmla="*/ 0 h 6955492"/>
              <a:gd name="connsiteX2-5" fmla="*/ 3018096 w 3932363"/>
              <a:gd name="connsiteY2-6" fmla="*/ 0 h 6955492"/>
              <a:gd name="connsiteX3-7" fmla="*/ 2871919 w 3932363"/>
              <a:gd name="connsiteY3-8" fmla="*/ 22309 h 6955492"/>
              <a:gd name="connsiteX4-9" fmla="*/ 0 w 3932363"/>
              <a:gd name="connsiteY4-10" fmla="*/ 3546035 h 6955492"/>
              <a:gd name="connsiteX5-11" fmla="*/ 2196763 w 3932363"/>
              <a:gd name="connsiteY5-12" fmla="*/ 6860181 h 6955492"/>
              <a:gd name="connsiteX6-13" fmla="*/ 2207340 w 3932363"/>
              <a:gd name="connsiteY6-14" fmla="*/ 6864052 h 6955492"/>
              <a:gd name="connsiteX7" fmla="*/ 3932363 w 3932363"/>
              <a:gd name="connsiteY7" fmla="*/ 6955492 h 6955492"/>
              <a:gd name="connsiteX0-15" fmla="*/ 3840923 w 3840923"/>
              <a:gd name="connsiteY0-16" fmla="*/ 6864052 h 6864052"/>
              <a:gd name="connsiteX1-17" fmla="*/ 3840923 w 3840923"/>
              <a:gd name="connsiteY1-18" fmla="*/ 0 h 6864052"/>
              <a:gd name="connsiteX2-19" fmla="*/ 3018096 w 3840923"/>
              <a:gd name="connsiteY2-20" fmla="*/ 0 h 6864052"/>
              <a:gd name="connsiteX3-21" fmla="*/ 2871919 w 3840923"/>
              <a:gd name="connsiteY3-22" fmla="*/ 22309 h 6864052"/>
              <a:gd name="connsiteX4-23" fmla="*/ 0 w 3840923"/>
              <a:gd name="connsiteY4-24" fmla="*/ 3546035 h 6864052"/>
              <a:gd name="connsiteX5-25" fmla="*/ 2196763 w 3840923"/>
              <a:gd name="connsiteY5-26" fmla="*/ 6860181 h 6864052"/>
              <a:gd name="connsiteX6-27" fmla="*/ 2207340 w 3840923"/>
              <a:gd name="connsiteY6-28" fmla="*/ 6864052 h 6864052"/>
              <a:gd name="connsiteX0-29" fmla="*/ 3840923 w 3840923"/>
              <a:gd name="connsiteY0-30" fmla="*/ 0 h 6864052"/>
              <a:gd name="connsiteX1-31" fmla="*/ 3018096 w 3840923"/>
              <a:gd name="connsiteY1-32" fmla="*/ 0 h 6864052"/>
              <a:gd name="connsiteX2-33" fmla="*/ 2871919 w 3840923"/>
              <a:gd name="connsiteY2-34" fmla="*/ 22309 h 6864052"/>
              <a:gd name="connsiteX3-35" fmla="*/ 0 w 3840923"/>
              <a:gd name="connsiteY3-36" fmla="*/ 3546035 h 6864052"/>
              <a:gd name="connsiteX4-37" fmla="*/ 2196763 w 3840923"/>
              <a:gd name="connsiteY4-38" fmla="*/ 6860181 h 6864052"/>
              <a:gd name="connsiteX5-39" fmla="*/ 2207340 w 3840923"/>
              <a:gd name="connsiteY5-40" fmla="*/ 6864052 h 6864052"/>
              <a:gd name="connsiteX0-41" fmla="*/ 3018096 w 3018096"/>
              <a:gd name="connsiteY0-42" fmla="*/ 0 h 6864052"/>
              <a:gd name="connsiteX1-43" fmla="*/ 2871919 w 3018096"/>
              <a:gd name="connsiteY1-44" fmla="*/ 22309 h 6864052"/>
              <a:gd name="connsiteX2-45" fmla="*/ 0 w 3018096"/>
              <a:gd name="connsiteY2-46" fmla="*/ 3546035 h 6864052"/>
              <a:gd name="connsiteX3-47" fmla="*/ 2196763 w 3018096"/>
              <a:gd name="connsiteY3-48" fmla="*/ 6860181 h 6864052"/>
              <a:gd name="connsiteX4-49" fmla="*/ 2207340 w 3018096"/>
              <a:gd name="connsiteY4-50" fmla="*/ 6864052 h 686405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018096" h="6864052">
                <a:moveTo>
                  <a:pt x="3018096" y="0"/>
                </a:moveTo>
                <a:lnTo>
                  <a:pt x="2871919" y="22309"/>
                </a:lnTo>
                <a:cubicBezTo>
                  <a:pt x="1232918" y="357697"/>
                  <a:pt x="0" y="1807884"/>
                  <a:pt x="0" y="3546035"/>
                </a:cubicBezTo>
                <a:cubicBezTo>
                  <a:pt x="0" y="5035879"/>
                  <a:pt x="905818" y="6314157"/>
                  <a:pt x="2196763" y="6860181"/>
                </a:cubicBezTo>
                <a:lnTo>
                  <a:pt x="2207340" y="6864052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3" name="任意多边形: 形状 44"/>
          <p:cNvSpPr/>
          <p:nvPr>
            <p:custDataLst>
              <p:tags r:id="rId4"/>
            </p:custDataLst>
          </p:nvPr>
        </p:nvSpPr>
        <p:spPr>
          <a:xfrm>
            <a:off x="-12987" y="261399"/>
            <a:ext cx="4405791" cy="4321958"/>
          </a:xfrm>
          <a:custGeom>
            <a:avLst/>
            <a:gdLst>
              <a:gd name="connsiteX0" fmla="*/ 1740333 w 4405791"/>
              <a:gd name="connsiteY0" fmla="*/ 4236719 h 4321958"/>
              <a:gd name="connsiteX1" fmla="*/ 1709626 w 4405791"/>
              <a:gd name="connsiteY1" fmla="*/ 4239133 h 4321958"/>
              <a:gd name="connsiteX2" fmla="*/ 1730036 w 4405791"/>
              <a:gd name="connsiteY2" fmla="*/ 4238556 h 4321958"/>
              <a:gd name="connsiteX3" fmla="*/ 1739564 w 4405791"/>
              <a:gd name="connsiteY3" fmla="*/ 4236856 h 4321958"/>
              <a:gd name="connsiteX4" fmla="*/ 1491749 w 4405791"/>
              <a:gd name="connsiteY4" fmla="*/ 4235535 h 4321958"/>
              <a:gd name="connsiteX5" fmla="*/ 1570819 w 4405791"/>
              <a:gd name="connsiteY5" fmla="*/ 4250668 h 4321958"/>
              <a:gd name="connsiteX6" fmla="*/ 1691898 w 4405791"/>
              <a:gd name="connsiteY6" fmla="*/ 4252822 h 4321958"/>
              <a:gd name="connsiteX7" fmla="*/ 1747150 w 4405791"/>
              <a:gd name="connsiteY7" fmla="*/ 4245518 h 4321958"/>
              <a:gd name="connsiteX8" fmla="*/ 1648036 w 4405791"/>
              <a:gd name="connsiteY8" fmla="*/ 4251516 h 4321958"/>
              <a:gd name="connsiteX9" fmla="*/ 1612646 w 4405791"/>
              <a:gd name="connsiteY9" fmla="*/ 4250670 h 4321958"/>
              <a:gd name="connsiteX10" fmla="*/ 1495774 w 4405791"/>
              <a:gd name="connsiteY10" fmla="*/ 4235800 h 4321958"/>
              <a:gd name="connsiteX11" fmla="*/ 1851737 w 4405791"/>
              <a:gd name="connsiteY11" fmla="*/ 4215885 h 4321958"/>
              <a:gd name="connsiteX12" fmla="*/ 1850423 w 4405791"/>
              <a:gd name="connsiteY12" fmla="*/ 4216183 h 4321958"/>
              <a:gd name="connsiteX13" fmla="*/ 1832016 w 4405791"/>
              <a:gd name="connsiteY13" fmla="*/ 4220361 h 4321958"/>
              <a:gd name="connsiteX14" fmla="*/ 1845309 w 4405791"/>
              <a:gd name="connsiteY14" fmla="*/ 4217989 h 4321958"/>
              <a:gd name="connsiteX15" fmla="*/ 1361355 w 4405791"/>
              <a:gd name="connsiteY15" fmla="*/ 4196144 h 4321958"/>
              <a:gd name="connsiteX16" fmla="*/ 1421559 w 4405791"/>
              <a:gd name="connsiteY16" fmla="*/ 4211171 h 4321958"/>
              <a:gd name="connsiteX17" fmla="*/ 1428165 w 4405791"/>
              <a:gd name="connsiteY17" fmla="*/ 4212301 h 4321958"/>
              <a:gd name="connsiteX18" fmla="*/ 1458499 w 4405791"/>
              <a:gd name="connsiteY18" fmla="*/ 4217486 h 4321958"/>
              <a:gd name="connsiteX19" fmla="*/ 1465148 w 4405791"/>
              <a:gd name="connsiteY19" fmla="*/ 4218623 h 4321958"/>
              <a:gd name="connsiteX20" fmla="*/ 1464042 w 4405791"/>
              <a:gd name="connsiteY20" fmla="*/ 4218380 h 4321958"/>
              <a:gd name="connsiteX21" fmla="*/ 1463947 w 4405791"/>
              <a:gd name="connsiteY21" fmla="*/ 4218359 h 4321958"/>
              <a:gd name="connsiteX22" fmla="*/ 1463691 w 4405791"/>
              <a:gd name="connsiteY22" fmla="*/ 4218337 h 4321958"/>
              <a:gd name="connsiteX23" fmla="*/ 1462934 w 4405791"/>
              <a:gd name="connsiteY23" fmla="*/ 4218137 h 4321958"/>
              <a:gd name="connsiteX24" fmla="*/ 1409785 w 4405791"/>
              <a:gd name="connsiteY24" fmla="*/ 4206475 h 4321958"/>
              <a:gd name="connsiteX25" fmla="*/ 1376934 w 4405791"/>
              <a:gd name="connsiteY25" fmla="*/ 4198684 h 4321958"/>
              <a:gd name="connsiteX26" fmla="*/ 1461659 w 4405791"/>
              <a:gd name="connsiteY26" fmla="*/ 4187672 h 4321958"/>
              <a:gd name="connsiteX27" fmla="*/ 1474896 w 4405791"/>
              <a:gd name="connsiteY27" fmla="*/ 4190536 h 4321958"/>
              <a:gd name="connsiteX28" fmla="*/ 1534248 w 4405791"/>
              <a:gd name="connsiteY28" fmla="*/ 4192781 h 4321958"/>
              <a:gd name="connsiteX29" fmla="*/ 1540605 w 4405791"/>
              <a:gd name="connsiteY29" fmla="*/ 4193022 h 4321958"/>
              <a:gd name="connsiteX30" fmla="*/ 1494968 w 4405791"/>
              <a:gd name="connsiteY30" fmla="*/ 4189929 h 4321958"/>
              <a:gd name="connsiteX31" fmla="*/ 1877681 w 4405791"/>
              <a:gd name="connsiteY31" fmla="*/ 4186206 h 4321958"/>
              <a:gd name="connsiteX32" fmla="*/ 1869518 w 4405791"/>
              <a:gd name="connsiteY32" fmla="*/ 4188971 h 4321958"/>
              <a:gd name="connsiteX33" fmla="*/ 1865178 w 4405791"/>
              <a:gd name="connsiteY33" fmla="*/ 4190441 h 4321958"/>
              <a:gd name="connsiteX34" fmla="*/ 1869023 w 4405791"/>
              <a:gd name="connsiteY34" fmla="*/ 4189312 h 4321958"/>
              <a:gd name="connsiteX35" fmla="*/ 1874307 w 4405791"/>
              <a:gd name="connsiteY35" fmla="*/ 4187760 h 4321958"/>
              <a:gd name="connsiteX36" fmla="*/ 1946361 w 4405791"/>
              <a:gd name="connsiteY36" fmla="*/ 4183470 h 4321958"/>
              <a:gd name="connsiteX37" fmla="*/ 1931285 w 4405791"/>
              <a:gd name="connsiteY37" fmla="*/ 4189397 h 4321958"/>
              <a:gd name="connsiteX38" fmla="*/ 1929083 w 4405791"/>
              <a:gd name="connsiteY38" fmla="*/ 4190263 h 4321958"/>
              <a:gd name="connsiteX39" fmla="*/ 1924487 w 4405791"/>
              <a:gd name="connsiteY39" fmla="*/ 4192069 h 4321958"/>
              <a:gd name="connsiteX40" fmla="*/ 1937903 w 4405791"/>
              <a:gd name="connsiteY40" fmla="*/ 4187677 h 4321958"/>
              <a:gd name="connsiteX41" fmla="*/ 1941910 w 4405791"/>
              <a:gd name="connsiteY41" fmla="*/ 4185685 h 4321958"/>
              <a:gd name="connsiteX42" fmla="*/ 1461148 w 4405791"/>
              <a:gd name="connsiteY42" fmla="*/ 4177465 h 4321958"/>
              <a:gd name="connsiteX43" fmla="*/ 1464780 w 4405791"/>
              <a:gd name="connsiteY43" fmla="*/ 4178191 h 4321958"/>
              <a:gd name="connsiteX44" fmla="*/ 1474051 w 4405791"/>
              <a:gd name="connsiteY44" fmla="*/ 4180042 h 4321958"/>
              <a:gd name="connsiteX45" fmla="*/ 1527057 w 4405791"/>
              <a:gd name="connsiteY45" fmla="*/ 4181485 h 4321958"/>
              <a:gd name="connsiteX46" fmla="*/ 1473913 w 4405791"/>
              <a:gd name="connsiteY46" fmla="*/ 4178244 h 4321958"/>
              <a:gd name="connsiteX47" fmla="*/ 1292096 w 4405791"/>
              <a:gd name="connsiteY47" fmla="*/ 4171929 h 4321958"/>
              <a:gd name="connsiteX48" fmla="*/ 1322765 w 4405791"/>
              <a:gd name="connsiteY48" fmla="*/ 4183527 h 4321958"/>
              <a:gd name="connsiteX49" fmla="*/ 1354579 w 4405791"/>
              <a:gd name="connsiteY49" fmla="*/ 4187945 h 4321958"/>
              <a:gd name="connsiteX50" fmla="*/ 1354874 w 4405791"/>
              <a:gd name="connsiteY50" fmla="*/ 4187986 h 4321958"/>
              <a:gd name="connsiteX51" fmla="*/ 1326784 w 4405791"/>
              <a:gd name="connsiteY51" fmla="*/ 4174854 h 4321958"/>
              <a:gd name="connsiteX52" fmla="*/ 1326334 w 4405791"/>
              <a:gd name="connsiteY52" fmla="*/ 4174672 h 4321958"/>
              <a:gd name="connsiteX53" fmla="*/ 1325604 w 4405791"/>
              <a:gd name="connsiteY53" fmla="*/ 4174376 h 4321958"/>
              <a:gd name="connsiteX54" fmla="*/ 1325582 w 4405791"/>
              <a:gd name="connsiteY54" fmla="*/ 4174367 h 4321958"/>
              <a:gd name="connsiteX55" fmla="*/ 1456901 w 4405791"/>
              <a:gd name="connsiteY55" fmla="*/ 4167291 h 4321958"/>
              <a:gd name="connsiteX56" fmla="*/ 1461108 w 4405791"/>
              <a:gd name="connsiteY56" fmla="*/ 4168012 h 4321958"/>
              <a:gd name="connsiteX57" fmla="*/ 1474141 w 4405791"/>
              <a:gd name="connsiteY57" fmla="*/ 4170247 h 4321958"/>
              <a:gd name="connsiteX58" fmla="*/ 1517274 w 4405791"/>
              <a:gd name="connsiteY58" fmla="*/ 4170592 h 4321958"/>
              <a:gd name="connsiteX59" fmla="*/ 1276984 w 4405791"/>
              <a:gd name="connsiteY59" fmla="*/ 4151572 h 4321958"/>
              <a:gd name="connsiteX60" fmla="*/ 1242991 w 4405791"/>
              <a:gd name="connsiteY60" fmla="*/ 4152794 h 4321958"/>
              <a:gd name="connsiteX61" fmla="*/ 1270703 w 4405791"/>
              <a:gd name="connsiteY61" fmla="*/ 4166517 h 4321958"/>
              <a:gd name="connsiteX62" fmla="*/ 1273808 w 4405791"/>
              <a:gd name="connsiteY62" fmla="*/ 4163801 h 4321958"/>
              <a:gd name="connsiteX63" fmla="*/ 1302106 w 4405791"/>
              <a:gd name="connsiteY63" fmla="*/ 4164849 h 4321958"/>
              <a:gd name="connsiteX64" fmla="*/ 1299185 w 4405791"/>
              <a:gd name="connsiteY64" fmla="*/ 4163665 h 4321958"/>
              <a:gd name="connsiteX65" fmla="*/ 1288820 w 4405791"/>
              <a:gd name="connsiteY65" fmla="*/ 4157785 h 4321958"/>
              <a:gd name="connsiteX66" fmla="*/ 1282009 w 4405791"/>
              <a:gd name="connsiteY66" fmla="*/ 4153921 h 4321958"/>
              <a:gd name="connsiteX67" fmla="*/ 1281809 w 4405791"/>
              <a:gd name="connsiteY67" fmla="*/ 4153828 h 4321958"/>
              <a:gd name="connsiteX68" fmla="*/ 1399530 w 4405791"/>
              <a:gd name="connsiteY68" fmla="*/ 4148956 h 4321958"/>
              <a:gd name="connsiteX69" fmla="*/ 1474501 w 4405791"/>
              <a:gd name="connsiteY69" fmla="*/ 4160144 h 4321958"/>
              <a:gd name="connsiteX70" fmla="*/ 1507647 w 4405791"/>
              <a:gd name="connsiteY70" fmla="*/ 4159903 h 4321958"/>
              <a:gd name="connsiteX71" fmla="*/ 1960947 w 4405791"/>
              <a:gd name="connsiteY71" fmla="*/ 4143434 h 4321958"/>
              <a:gd name="connsiteX72" fmla="*/ 1887994 w 4405791"/>
              <a:gd name="connsiteY72" fmla="*/ 4181456 h 4321958"/>
              <a:gd name="connsiteX73" fmla="*/ 1930302 w 4405791"/>
              <a:gd name="connsiteY73" fmla="*/ 4161969 h 4321958"/>
              <a:gd name="connsiteX74" fmla="*/ 1958050 w 4405791"/>
              <a:gd name="connsiteY74" fmla="*/ 4145186 h 4321958"/>
              <a:gd name="connsiteX75" fmla="*/ 1960467 w 4405791"/>
              <a:gd name="connsiteY75" fmla="*/ 4143724 h 4321958"/>
              <a:gd name="connsiteX76" fmla="*/ 733241 w 4405791"/>
              <a:gd name="connsiteY76" fmla="*/ 4135955 h 4321958"/>
              <a:gd name="connsiteX77" fmla="*/ 649686 w 4405791"/>
              <a:gd name="connsiteY77" fmla="*/ 4140921 h 4321958"/>
              <a:gd name="connsiteX78" fmla="*/ 664480 w 4405791"/>
              <a:gd name="connsiteY78" fmla="*/ 4141838 h 4321958"/>
              <a:gd name="connsiteX79" fmla="*/ 606782 w 4405791"/>
              <a:gd name="connsiteY79" fmla="*/ 4129083 h 4321958"/>
              <a:gd name="connsiteX80" fmla="*/ 640899 w 4405791"/>
              <a:gd name="connsiteY80" fmla="*/ 4132063 h 4321958"/>
              <a:gd name="connsiteX81" fmla="*/ 641205 w 4405791"/>
              <a:gd name="connsiteY81" fmla="*/ 4132086 h 4321958"/>
              <a:gd name="connsiteX82" fmla="*/ 646557 w 4405791"/>
              <a:gd name="connsiteY82" fmla="*/ 4131755 h 4321958"/>
              <a:gd name="connsiteX83" fmla="*/ 830496 w 4405791"/>
              <a:gd name="connsiteY83" fmla="*/ 4127169 h 4321958"/>
              <a:gd name="connsiteX84" fmla="*/ 823359 w 4405791"/>
              <a:gd name="connsiteY84" fmla="*/ 4128245 h 4321958"/>
              <a:gd name="connsiteX85" fmla="*/ 825414 w 4405791"/>
              <a:gd name="connsiteY85" fmla="*/ 4128069 h 4321958"/>
              <a:gd name="connsiteX86" fmla="*/ 486921 w 4405791"/>
              <a:gd name="connsiteY86" fmla="*/ 4123081 h 4321958"/>
              <a:gd name="connsiteX87" fmla="*/ 528001 w 4405791"/>
              <a:gd name="connsiteY87" fmla="*/ 4133376 h 4321958"/>
              <a:gd name="connsiteX88" fmla="*/ 642449 w 4405791"/>
              <a:gd name="connsiteY88" fmla="*/ 4140472 h 4321958"/>
              <a:gd name="connsiteX89" fmla="*/ 529440 w 4405791"/>
              <a:gd name="connsiteY89" fmla="*/ 4132796 h 4321958"/>
              <a:gd name="connsiteX90" fmla="*/ 922949 w 4405791"/>
              <a:gd name="connsiteY90" fmla="*/ 4118864 h 4321958"/>
              <a:gd name="connsiteX91" fmla="*/ 826683 w 4405791"/>
              <a:gd name="connsiteY91" fmla="*/ 4135859 h 4321958"/>
              <a:gd name="connsiteX92" fmla="*/ 652966 w 4405791"/>
              <a:gd name="connsiteY92" fmla="*/ 4150622 h 4321958"/>
              <a:gd name="connsiteX93" fmla="*/ 686913 w 4405791"/>
              <a:gd name="connsiteY93" fmla="*/ 4151675 h 4321958"/>
              <a:gd name="connsiteX94" fmla="*/ 853525 w 4405791"/>
              <a:gd name="connsiteY94" fmla="*/ 4133151 h 4321958"/>
              <a:gd name="connsiteX95" fmla="*/ 922171 w 4405791"/>
              <a:gd name="connsiteY95" fmla="*/ 4119024 h 4321958"/>
              <a:gd name="connsiteX96" fmla="*/ 566612 w 4405791"/>
              <a:gd name="connsiteY96" fmla="*/ 4117731 h 4321958"/>
              <a:gd name="connsiteX97" fmla="*/ 618896 w 4405791"/>
              <a:gd name="connsiteY97" fmla="*/ 4123756 h 4321958"/>
              <a:gd name="connsiteX98" fmla="*/ 619318 w 4405791"/>
              <a:gd name="connsiteY98" fmla="*/ 4123800 h 4321958"/>
              <a:gd name="connsiteX99" fmla="*/ 644417 w 4405791"/>
              <a:gd name="connsiteY99" fmla="*/ 4122924 h 4321958"/>
              <a:gd name="connsiteX100" fmla="*/ 487649 w 4405791"/>
              <a:gd name="connsiteY100" fmla="*/ 4114270 h 4321958"/>
              <a:gd name="connsiteX101" fmla="*/ 516774 w 4405791"/>
              <a:gd name="connsiteY101" fmla="*/ 4121223 h 4321958"/>
              <a:gd name="connsiteX102" fmla="*/ 519253 w 4405791"/>
              <a:gd name="connsiteY102" fmla="*/ 4121440 h 4321958"/>
              <a:gd name="connsiteX103" fmla="*/ 579733 w 4405791"/>
              <a:gd name="connsiteY103" fmla="*/ 4111051 h 4321958"/>
              <a:gd name="connsiteX104" fmla="*/ 599621 w 4405791"/>
              <a:gd name="connsiteY104" fmla="*/ 4113939 h 4321958"/>
              <a:gd name="connsiteX105" fmla="*/ 600195 w 4405791"/>
              <a:gd name="connsiteY105" fmla="*/ 4114016 h 4321958"/>
              <a:gd name="connsiteX106" fmla="*/ 605133 w 4405791"/>
              <a:gd name="connsiteY106" fmla="*/ 4113981 h 4321958"/>
              <a:gd name="connsiteX107" fmla="*/ 596821 w 4405791"/>
              <a:gd name="connsiteY107" fmla="*/ 4112181 h 4321958"/>
              <a:gd name="connsiteX108" fmla="*/ 452251 w 4405791"/>
              <a:gd name="connsiteY108" fmla="*/ 4096937 h 4321958"/>
              <a:gd name="connsiteX109" fmla="*/ 464039 w 4405791"/>
              <a:gd name="connsiteY109" fmla="*/ 4100543 h 4321958"/>
              <a:gd name="connsiteX110" fmla="*/ 499383 w 4405791"/>
              <a:gd name="connsiteY110" fmla="*/ 4109985 h 4321958"/>
              <a:gd name="connsiteX111" fmla="*/ 521571 w 4405791"/>
              <a:gd name="connsiteY111" fmla="*/ 4112541 h 4321958"/>
              <a:gd name="connsiteX112" fmla="*/ 394917 w 4405791"/>
              <a:gd name="connsiteY112" fmla="*/ 4096182 h 4321958"/>
              <a:gd name="connsiteX113" fmla="*/ 411601 w 4405791"/>
              <a:gd name="connsiteY113" fmla="*/ 4104203 h 4321958"/>
              <a:gd name="connsiteX114" fmla="*/ 417361 w 4405791"/>
              <a:gd name="connsiteY114" fmla="*/ 4105646 h 4321958"/>
              <a:gd name="connsiteX115" fmla="*/ 475015 w 4405791"/>
              <a:gd name="connsiteY115" fmla="*/ 4094189 h 4321958"/>
              <a:gd name="connsiteX116" fmla="*/ 485897 w 4405791"/>
              <a:gd name="connsiteY116" fmla="*/ 4097424 h 4321958"/>
              <a:gd name="connsiteX117" fmla="*/ 496055 w 4405791"/>
              <a:gd name="connsiteY117" fmla="*/ 4098899 h 4321958"/>
              <a:gd name="connsiteX118" fmla="*/ 359250 w 4405791"/>
              <a:gd name="connsiteY118" fmla="*/ 4090967 h 4321958"/>
              <a:gd name="connsiteX119" fmla="*/ 427053 w 4405791"/>
              <a:gd name="connsiteY119" fmla="*/ 4121396 h 4321958"/>
              <a:gd name="connsiteX120" fmla="*/ 546377 w 4405791"/>
              <a:gd name="connsiteY120" fmla="*/ 4147314 h 4321958"/>
              <a:gd name="connsiteX121" fmla="*/ 629897 w 4405791"/>
              <a:gd name="connsiteY121" fmla="*/ 4149906 h 4321958"/>
              <a:gd name="connsiteX122" fmla="*/ 529256 w 4405791"/>
              <a:gd name="connsiteY122" fmla="*/ 4143000 h 4321958"/>
              <a:gd name="connsiteX123" fmla="*/ 426449 w 4405791"/>
              <a:gd name="connsiteY123" fmla="*/ 4119362 h 4321958"/>
              <a:gd name="connsiteX124" fmla="*/ 896535 w 4405791"/>
              <a:gd name="connsiteY124" fmla="*/ 4085508 h 4321958"/>
              <a:gd name="connsiteX125" fmla="*/ 895782 w 4405791"/>
              <a:gd name="connsiteY125" fmla="*/ 4085573 h 4321958"/>
              <a:gd name="connsiteX126" fmla="*/ 895209 w 4405791"/>
              <a:gd name="connsiteY126" fmla="*/ 4085622 h 4321958"/>
              <a:gd name="connsiteX127" fmla="*/ 848952 w 4405791"/>
              <a:gd name="connsiteY127" fmla="*/ 4089630 h 4321958"/>
              <a:gd name="connsiteX128" fmla="*/ 866730 w 4405791"/>
              <a:gd name="connsiteY128" fmla="*/ 4088939 h 4321958"/>
              <a:gd name="connsiteX129" fmla="*/ 888241 w 4405791"/>
              <a:gd name="connsiteY129" fmla="*/ 4087370 h 4321958"/>
              <a:gd name="connsiteX130" fmla="*/ 888967 w 4405791"/>
              <a:gd name="connsiteY130" fmla="*/ 4087207 h 4321958"/>
              <a:gd name="connsiteX131" fmla="*/ 890240 w 4405791"/>
              <a:gd name="connsiteY131" fmla="*/ 4086921 h 4321958"/>
              <a:gd name="connsiteX132" fmla="*/ 744299 w 4405791"/>
              <a:gd name="connsiteY132" fmla="*/ 4083640 h 4321958"/>
              <a:gd name="connsiteX133" fmla="*/ 792179 w 4405791"/>
              <a:gd name="connsiteY133" fmla="*/ 4085366 h 4321958"/>
              <a:gd name="connsiteX134" fmla="*/ 817567 w 4405791"/>
              <a:gd name="connsiteY134" fmla="*/ 4083855 h 4321958"/>
              <a:gd name="connsiteX135" fmla="*/ 758765 w 4405791"/>
              <a:gd name="connsiteY135" fmla="*/ 4083682 h 4321958"/>
              <a:gd name="connsiteX136" fmla="*/ 526720 w 4405791"/>
              <a:gd name="connsiteY136" fmla="*/ 4081425 h 4321958"/>
              <a:gd name="connsiteX137" fmla="*/ 532042 w 4405791"/>
              <a:gd name="connsiteY137" fmla="*/ 4083412 h 4321958"/>
              <a:gd name="connsiteX138" fmla="*/ 537526 w 4405791"/>
              <a:gd name="connsiteY138" fmla="*/ 4083900 h 4321958"/>
              <a:gd name="connsiteX139" fmla="*/ 530532 w 4405791"/>
              <a:gd name="connsiteY139" fmla="*/ 4081896 h 4321958"/>
              <a:gd name="connsiteX140" fmla="*/ 453878 w 4405791"/>
              <a:gd name="connsiteY140" fmla="*/ 4081247 h 4321958"/>
              <a:gd name="connsiteX141" fmla="*/ 459314 w 4405791"/>
              <a:gd name="connsiteY141" fmla="*/ 4083247 h 4321958"/>
              <a:gd name="connsiteX142" fmla="*/ 459908 w 4405791"/>
              <a:gd name="connsiteY142" fmla="*/ 4083450 h 4321958"/>
              <a:gd name="connsiteX143" fmla="*/ 475478 w 4405791"/>
              <a:gd name="connsiteY143" fmla="*/ 4086192 h 4321958"/>
              <a:gd name="connsiteX144" fmla="*/ 984473 w 4405791"/>
              <a:gd name="connsiteY144" fmla="*/ 4073547 h 4321958"/>
              <a:gd name="connsiteX145" fmla="*/ 961442 w 4405791"/>
              <a:gd name="connsiteY145" fmla="*/ 4079056 h 4321958"/>
              <a:gd name="connsiteX146" fmla="*/ 960880 w 4405791"/>
              <a:gd name="connsiteY146" fmla="*/ 4080318 h 4321958"/>
              <a:gd name="connsiteX147" fmla="*/ 953359 w 4405791"/>
              <a:gd name="connsiteY147" fmla="*/ 4082232 h 4321958"/>
              <a:gd name="connsiteX148" fmla="*/ 968546 w 4405791"/>
              <a:gd name="connsiteY148" fmla="*/ 4080632 h 4321958"/>
              <a:gd name="connsiteX149" fmla="*/ 972676 w 4405791"/>
              <a:gd name="connsiteY149" fmla="*/ 4078795 h 4321958"/>
              <a:gd name="connsiteX150" fmla="*/ 640320 w 4405791"/>
              <a:gd name="connsiteY150" fmla="*/ 4073509 h 4321958"/>
              <a:gd name="connsiteX151" fmla="*/ 644870 w 4405791"/>
              <a:gd name="connsiteY151" fmla="*/ 4074336 h 4321958"/>
              <a:gd name="connsiteX152" fmla="*/ 694218 w 4405791"/>
              <a:gd name="connsiteY152" fmla="*/ 4081834 h 4321958"/>
              <a:gd name="connsiteX153" fmla="*/ 730223 w 4405791"/>
              <a:gd name="connsiteY153" fmla="*/ 4083133 h 4321958"/>
              <a:gd name="connsiteX154" fmla="*/ 521539 w 4405791"/>
              <a:gd name="connsiteY154" fmla="*/ 4071472 h 4321958"/>
              <a:gd name="connsiteX155" fmla="*/ 527021 w 4405791"/>
              <a:gd name="connsiteY155" fmla="*/ 4073704 h 4321958"/>
              <a:gd name="connsiteX156" fmla="*/ 532180 w 4405791"/>
              <a:gd name="connsiteY156" fmla="*/ 4074358 h 4321958"/>
              <a:gd name="connsiteX157" fmla="*/ 527925 w 4405791"/>
              <a:gd name="connsiteY157" fmla="*/ 4072524 h 4321958"/>
              <a:gd name="connsiteX158" fmla="*/ 430437 w 4405791"/>
              <a:gd name="connsiteY158" fmla="*/ 4067183 h 4321958"/>
              <a:gd name="connsiteX159" fmla="*/ 432335 w 4405791"/>
              <a:gd name="connsiteY159" fmla="*/ 4067974 h 4321958"/>
              <a:gd name="connsiteX160" fmla="*/ 433005 w 4405791"/>
              <a:gd name="connsiteY160" fmla="*/ 4068236 h 4321958"/>
              <a:gd name="connsiteX161" fmla="*/ 448369 w 4405791"/>
              <a:gd name="connsiteY161" fmla="*/ 4071666 h 4321958"/>
              <a:gd name="connsiteX162" fmla="*/ 751230 w 4405791"/>
              <a:gd name="connsiteY162" fmla="*/ 4064709 h 4321958"/>
              <a:gd name="connsiteX163" fmla="*/ 725223 w 4405791"/>
              <a:gd name="connsiteY163" fmla="*/ 4064736 h 4321958"/>
              <a:gd name="connsiteX164" fmla="*/ 756655 w 4405791"/>
              <a:gd name="connsiteY164" fmla="*/ 4067959 h 4321958"/>
              <a:gd name="connsiteX165" fmla="*/ 786863 w 4405791"/>
              <a:gd name="connsiteY165" fmla="*/ 4067343 h 4321958"/>
              <a:gd name="connsiteX166" fmla="*/ 891456 w 4405791"/>
              <a:gd name="connsiteY166" fmla="*/ 4064565 h 4321958"/>
              <a:gd name="connsiteX167" fmla="*/ 862299 w 4405791"/>
              <a:gd name="connsiteY167" fmla="*/ 4064595 h 4321958"/>
              <a:gd name="connsiteX168" fmla="*/ 804628 w 4405791"/>
              <a:gd name="connsiteY168" fmla="*/ 4066982 h 4321958"/>
              <a:gd name="connsiteX169" fmla="*/ 884589 w 4405791"/>
              <a:gd name="connsiteY169" fmla="*/ 4065353 h 4321958"/>
              <a:gd name="connsiteX170" fmla="*/ 884596 w 4405791"/>
              <a:gd name="connsiteY170" fmla="*/ 4065353 h 4321958"/>
              <a:gd name="connsiteX171" fmla="*/ 885292 w 4405791"/>
              <a:gd name="connsiteY171" fmla="*/ 4065273 h 4321958"/>
              <a:gd name="connsiteX172" fmla="*/ 967323 w 4405791"/>
              <a:gd name="connsiteY172" fmla="*/ 4063388 h 4321958"/>
              <a:gd name="connsiteX173" fmla="*/ 895488 w 4405791"/>
              <a:gd name="connsiteY173" fmla="*/ 4071603 h 4321958"/>
              <a:gd name="connsiteX174" fmla="*/ 932720 w 4405791"/>
              <a:gd name="connsiteY174" fmla="*/ 4067899 h 4321958"/>
              <a:gd name="connsiteX175" fmla="*/ 954360 w 4405791"/>
              <a:gd name="connsiteY175" fmla="*/ 4065746 h 4321958"/>
              <a:gd name="connsiteX176" fmla="*/ 954361 w 4405791"/>
              <a:gd name="connsiteY176" fmla="*/ 4065746 h 4321958"/>
              <a:gd name="connsiteX177" fmla="*/ 357331 w 4405791"/>
              <a:gd name="connsiteY177" fmla="*/ 4061878 h 4321958"/>
              <a:gd name="connsiteX178" fmla="*/ 358804 w 4405791"/>
              <a:gd name="connsiteY178" fmla="*/ 4062668 h 4321958"/>
              <a:gd name="connsiteX179" fmla="*/ 395474 w 4405791"/>
              <a:gd name="connsiteY179" fmla="*/ 4079570 h 4321958"/>
              <a:gd name="connsiteX180" fmla="*/ 411558 w 4405791"/>
              <a:gd name="connsiteY180" fmla="*/ 4084489 h 4321958"/>
              <a:gd name="connsiteX181" fmla="*/ 495165 w 4405791"/>
              <a:gd name="connsiteY181" fmla="*/ 4059589 h 4321958"/>
              <a:gd name="connsiteX182" fmla="*/ 495830 w 4405791"/>
              <a:gd name="connsiteY182" fmla="*/ 4059959 h 4321958"/>
              <a:gd name="connsiteX183" fmla="*/ 500393 w 4405791"/>
              <a:gd name="connsiteY183" fmla="*/ 4060657 h 4321958"/>
              <a:gd name="connsiteX184" fmla="*/ 500175 w 4405791"/>
              <a:gd name="connsiteY184" fmla="*/ 4060563 h 4321958"/>
              <a:gd name="connsiteX185" fmla="*/ 301597 w 4405791"/>
              <a:gd name="connsiteY185" fmla="*/ 4059078 h 4321958"/>
              <a:gd name="connsiteX186" fmla="*/ 324252 w 4405791"/>
              <a:gd name="connsiteY186" fmla="*/ 4075260 h 4321958"/>
              <a:gd name="connsiteX187" fmla="*/ 332896 w 4405791"/>
              <a:gd name="connsiteY187" fmla="*/ 4079140 h 4321958"/>
              <a:gd name="connsiteX188" fmla="*/ 657080 w 4405791"/>
              <a:gd name="connsiteY188" fmla="*/ 4057749 h 4321958"/>
              <a:gd name="connsiteX189" fmla="*/ 679127 w 4405791"/>
              <a:gd name="connsiteY189" fmla="*/ 4060010 h 4321958"/>
              <a:gd name="connsiteX190" fmla="*/ 664366 w 4405791"/>
              <a:gd name="connsiteY190" fmla="*/ 4058288 h 4321958"/>
              <a:gd name="connsiteX191" fmla="*/ 1204842 w 4405791"/>
              <a:gd name="connsiteY191" fmla="*/ 4056888 h 4321958"/>
              <a:gd name="connsiteX192" fmla="*/ 1184570 w 4405791"/>
              <a:gd name="connsiteY192" fmla="*/ 4063554 h 4321958"/>
              <a:gd name="connsiteX193" fmla="*/ 855811 w 4405791"/>
              <a:gd name="connsiteY193" fmla="*/ 4141956 h 4321958"/>
              <a:gd name="connsiteX194" fmla="*/ 643128 w 4405791"/>
              <a:gd name="connsiteY194" fmla="*/ 4163291 h 4321958"/>
              <a:gd name="connsiteX195" fmla="*/ 643111 w 4405791"/>
              <a:gd name="connsiteY195" fmla="*/ 4163290 h 4321958"/>
              <a:gd name="connsiteX196" fmla="*/ 643087 w 4405791"/>
              <a:gd name="connsiteY196" fmla="*/ 4163291 h 4321958"/>
              <a:gd name="connsiteX197" fmla="*/ 643065 w 4405791"/>
              <a:gd name="connsiteY197" fmla="*/ 4163290 h 4321958"/>
              <a:gd name="connsiteX198" fmla="*/ 643045 w 4405791"/>
              <a:gd name="connsiteY198" fmla="*/ 4163291 h 4321958"/>
              <a:gd name="connsiteX199" fmla="*/ 550790 w 4405791"/>
              <a:gd name="connsiteY199" fmla="*/ 4158285 h 4321958"/>
              <a:gd name="connsiteX200" fmla="*/ 522591 w 4405791"/>
              <a:gd name="connsiteY200" fmla="*/ 4153242 h 4321958"/>
              <a:gd name="connsiteX201" fmla="*/ 507742 w 4405791"/>
              <a:gd name="connsiteY201" fmla="*/ 4152004 h 4321958"/>
              <a:gd name="connsiteX202" fmla="*/ 494619 w 4405791"/>
              <a:gd name="connsiteY202" fmla="*/ 4148240 h 4321958"/>
              <a:gd name="connsiteX203" fmla="*/ 466346 w 4405791"/>
              <a:gd name="connsiteY203" fmla="*/ 4143183 h 4321958"/>
              <a:gd name="connsiteX204" fmla="*/ 388632 w 4405791"/>
              <a:gd name="connsiteY204" fmla="*/ 4117858 h 4321958"/>
              <a:gd name="connsiteX205" fmla="*/ 339237 w 4405791"/>
              <a:gd name="connsiteY205" fmla="*/ 4093403 h 4321958"/>
              <a:gd name="connsiteX206" fmla="*/ 411141 w 4405791"/>
              <a:gd name="connsiteY206" fmla="*/ 4130612 h 4321958"/>
              <a:gd name="connsiteX207" fmla="*/ 530727 w 4405791"/>
              <a:gd name="connsiteY207" fmla="*/ 4159228 h 4321958"/>
              <a:gd name="connsiteX208" fmla="*/ 549135 w 4405791"/>
              <a:gd name="connsiteY208" fmla="*/ 4162143 h 4321958"/>
              <a:gd name="connsiteX209" fmla="*/ 682400 w 4405791"/>
              <a:gd name="connsiteY209" fmla="*/ 4166297 h 4321958"/>
              <a:gd name="connsiteX210" fmla="*/ 709602 w 4405791"/>
              <a:gd name="connsiteY210" fmla="*/ 4164877 h 4321958"/>
              <a:gd name="connsiteX211" fmla="*/ 865256 w 4405791"/>
              <a:gd name="connsiteY211" fmla="*/ 4145607 h 4321958"/>
              <a:gd name="connsiteX212" fmla="*/ 891731 w 4405791"/>
              <a:gd name="connsiteY212" fmla="*/ 4140292 h 4321958"/>
              <a:gd name="connsiteX213" fmla="*/ 891963 w 4405791"/>
              <a:gd name="connsiteY213" fmla="*/ 4140245 h 4321958"/>
              <a:gd name="connsiteX214" fmla="*/ 1082519 w 4405791"/>
              <a:gd name="connsiteY214" fmla="*/ 4095079 h 4321958"/>
              <a:gd name="connsiteX215" fmla="*/ 1125464 w 4405791"/>
              <a:gd name="connsiteY215" fmla="*/ 4082051 h 4321958"/>
              <a:gd name="connsiteX216" fmla="*/ 1183282 w 4405791"/>
              <a:gd name="connsiteY216" fmla="*/ 4064511 h 4321958"/>
              <a:gd name="connsiteX217" fmla="*/ 1186550 w 4405791"/>
              <a:gd name="connsiteY217" fmla="*/ 4063519 h 4321958"/>
              <a:gd name="connsiteX218" fmla="*/ 1201252 w 4405791"/>
              <a:gd name="connsiteY218" fmla="*/ 4058212 h 4321958"/>
              <a:gd name="connsiteX219" fmla="*/ 1201418 w 4405791"/>
              <a:gd name="connsiteY219" fmla="*/ 4058151 h 4321958"/>
              <a:gd name="connsiteX220" fmla="*/ 725583 w 4405791"/>
              <a:gd name="connsiteY220" fmla="*/ 4055321 h 4321958"/>
              <a:gd name="connsiteX221" fmla="*/ 790144 w 4405791"/>
              <a:gd name="connsiteY221" fmla="*/ 4060050 h 4321958"/>
              <a:gd name="connsiteX222" fmla="*/ 809062 w 4405791"/>
              <a:gd name="connsiteY222" fmla="*/ 4059254 h 4321958"/>
              <a:gd name="connsiteX223" fmla="*/ 1051055 w 4405791"/>
              <a:gd name="connsiteY223" fmla="*/ 4055121 h 4321958"/>
              <a:gd name="connsiteX224" fmla="*/ 1036056 w 4405791"/>
              <a:gd name="connsiteY224" fmla="*/ 4059201 h 4321958"/>
              <a:gd name="connsiteX225" fmla="*/ 1030734 w 4405791"/>
              <a:gd name="connsiteY225" fmla="*/ 4060648 h 4321958"/>
              <a:gd name="connsiteX226" fmla="*/ 991255 w 4405791"/>
              <a:gd name="connsiteY226" fmla="*/ 4078239 h 4321958"/>
              <a:gd name="connsiteX227" fmla="*/ 1002491 w 4405791"/>
              <a:gd name="connsiteY227" fmla="*/ 4077056 h 4321958"/>
              <a:gd name="connsiteX228" fmla="*/ 1013724 w 4405791"/>
              <a:gd name="connsiteY228" fmla="*/ 4071982 h 4321958"/>
              <a:gd name="connsiteX229" fmla="*/ 1016568 w 4405791"/>
              <a:gd name="connsiteY229" fmla="*/ 4070698 h 4321958"/>
              <a:gd name="connsiteX230" fmla="*/ 309598 w 4405791"/>
              <a:gd name="connsiteY230" fmla="*/ 4054794 h 4321958"/>
              <a:gd name="connsiteX231" fmla="*/ 311021 w 4405791"/>
              <a:gd name="connsiteY231" fmla="*/ 4055849 h 4321958"/>
              <a:gd name="connsiteX232" fmla="*/ 311889 w 4405791"/>
              <a:gd name="connsiteY232" fmla="*/ 4056266 h 4321958"/>
              <a:gd name="connsiteX233" fmla="*/ 937121 w 4405791"/>
              <a:gd name="connsiteY233" fmla="*/ 4052711 h 4321958"/>
              <a:gd name="connsiteX234" fmla="*/ 876678 w 4405791"/>
              <a:gd name="connsiteY234" fmla="*/ 4056412 h 4321958"/>
              <a:gd name="connsiteX235" fmla="*/ 917790 w 4405791"/>
              <a:gd name="connsiteY235" fmla="*/ 4054684 h 4321958"/>
              <a:gd name="connsiteX236" fmla="*/ 920075 w 4405791"/>
              <a:gd name="connsiteY236" fmla="*/ 4054588 h 4321958"/>
              <a:gd name="connsiteX237" fmla="*/ 923797 w 4405791"/>
              <a:gd name="connsiteY237" fmla="*/ 4054432 h 4321958"/>
              <a:gd name="connsiteX238" fmla="*/ 929034 w 4405791"/>
              <a:gd name="connsiteY238" fmla="*/ 4053755 h 4321958"/>
              <a:gd name="connsiteX239" fmla="*/ 935970 w 4405791"/>
              <a:gd name="connsiteY239" fmla="*/ 4052859 h 4321958"/>
              <a:gd name="connsiteX240" fmla="*/ 410927 w 4405791"/>
              <a:gd name="connsiteY240" fmla="*/ 4050906 h 4321958"/>
              <a:gd name="connsiteX241" fmla="*/ 422231 w 4405791"/>
              <a:gd name="connsiteY241" fmla="*/ 4055968 h 4321958"/>
              <a:gd name="connsiteX242" fmla="*/ 422959 w 4405791"/>
              <a:gd name="connsiteY242" fmla="*/ 4056275 h 4321958"/>
              <a:gd name="connsiteX243" fmla="*/ 436570 w 4405791"/>
              <a:gd name="connsiteY243" fmla="*/ 4059703 h 4321958"/>
              <a:gd name="connsiteX244" fmla="*/ 431514 w 4405791"/>
              <a:gd name="connsiteY244" fmla="*/ 4057606 h 4321958"/>
              <a:gd name="connsiteX245" fmla="*/ 428828 w 4405791"/>
              <a:gd name="connsiteY245" fmla="*/ 4056173 h 4321958"/>
              <a:gd name="connsiteX246" fmla="*/ 776797 w 4405791"/>
              <a:gd name="connsiteY246" fmla="*/ 4050043 h 4321958"/>
              <a:gd name="connsiteX247" fmla="*/ 821725 w 4405791"/>
              <a:gd name="connsiteY247" fmla="*/ 4052123 h 4321958"/>
              <a:gd name="connsiteX248" fmla="*/ 834914 w 4405791"/>
              <a:gd name="connsiteY248" fmla="*/ 4051307 h 4321958"/>
              <a:gd name="connsiteX249" fmla="*/ 366530 w 4405791"/>
              <a:gd name="connsiteY249" fmla="*/ 4048785 h 4321958"/>
              <a:gd name="connsiteX250" fmla="*/ 368915 w 4405791"/>
              <a:gd name="connsiteY250" fmla="*/ 4049994 h 4321958"/>
              <a:gd name="connsiteX251" fmla="*/ 372521 w 4405791"/>
              <a:gd name="connsiteY251" fmla="*/ 4051321 h 4321958"/>
              <a:gd name="connsiteX252" fmla="*/ 2077221 w 4405791"/>
              <a:gd name="connsiteY252" fmla="*/ 4047370 h 4321958"/>
              <a:gd name="connsiteX253" fmla="*/ 2048386 w 4405791"/>
              <a:gd name="connsiteY253" fmla="*/ 4071961 h 4321958"/>
              <a:gd name="connsiteX254" fmla="*/ 1973426 w 4405791"/>
              <a:gd name="connsiteY254" fmla="*/ 4135886 h 4321958"/>
              <a:gd name="connsiteX255" fmla="*/ 1978217 w 4405791"/>
              <a:gd name="connsiteY255" fmla="*/ 4132988 h 4321958"/>
              <a:gd name="connsiteX256" fmla="*/ 1985114 w 4405791"/>
              <a:gd name="connsiteY256" fmla="*/ 4128816 h 4321958"/>
              <a:gd name="connsiteX257" fmla="*/ 2037010 w 4405791"/>
              <a:gd name="connsiteY257" fmla="*/ 4088075 h 4321958"/>
              <a:gd name="connsiteX258" fmla="*/ 2037767 w 4405791"/>
              <a:gd name="connsiteY258" fmla="*/ 4087480 h 4321958"/>
              <a:gd name="connsiteX259" fmla="*/ 2067012 w 4405791"/>
              <a:gd name="connsiteY259" fmla="*/ 4057749 h 4321958"/>
              <a:gd name="connsiteX260" fmla="*/ 547907 w 4405791"/>
              <a:gd name="connsiteY260" fmla="*/ 4044310 h 4321958"/>
              <a:gd name="connsiteX261" fmla="*/ 593846 w 4405791"/>
              <a:gd name="connsiteY261" fmla="*/ 4058450 h 4321958"/>
              <a:gd name="connsiteX262" fmla="*/ 594170 w 4405791"/>
              <a:gd name="connsiteY262" fmla="*/ 4058499 h 4321958"/>
              <a:gd name="connsiteX263" fmla="*/ 713171 w 4405791"/>
              <a:gd name="connsiteY263" fmla="*/ 4074460 h 4321958"/>
              <a:gd name="connsiteX264" fmla="*/ 747885 w 4405791"/>
              <a:gd name="connsiteY264" fmla="*/ 4076102 h 4321958"/>
              <a:gd name="connsiteX265" fmla="*/ 816737 w 4405791"/>
              <a:gd name="connsiteY265" fmla="*/ 4076310 h 4321958"/>
              <a:gd name="connsiteX266" fmla="*/ 829374 w 4405791"/>
              <a:gd name="connsiteY266" fmla="*/ 4076348 h 4321958"/>
              <a:gd name="connsiteX267" fmla="*/ 859770 w 4405791"/>
              <a:gd name="connsiteY267" fmla="*/ 4075157 h 4321958"/>
              <a:gd name="connsiteX268" fmla="*/ 882810 w 4405791"/>
              <a:gd name="connsiteY268" fmla="*/ 4072865 h 4321958"/>
              <a:gd name="connsiteX269" fmla="*/ 868829 w 4405791"/>
              <a:gd name="connsiteY269" fmla="*/ 4073144 h 4321958"/>
              <a:gd name="connsiteX270" fmla="*/ 853784 w 4405791"/>
              <a:gd name="connsiteY270" fmla="*/ 4074689 h 4321958"/>
              <a:gd name="connsiteX271" fmla="*/ 801493 w 4405791"/>
              <a:gd name="connsiteY271" fmla="*/ 4074485 h 4321958"/>
              <a:gd name="connsiteX272" fmla="*/ 755824 w 4405791"/>
              <a:gd name="connsiteY272" fmla="*/ 4075395 h 4321958"/>
              <a:gd name="connsiteX273" fmla="*/ 755817 w 4405791"/>
              <a:gd name="connsiteY273" fmla="*/ 4075395 h 4321958"/>
              <a:gd name="connsiteX274" fmla="*/ 755782 w 4405791"/>
              <a:gd name="connsiteY274" fmla="*/ 4075395 h 4321958"/>
              <a:gd name="connsiteX275" fmla="*/ 744804 w 4405791"/>
              <a:gd name="connsiteY275" fmla="*/ 4074265 h 4321958"/>
              <a:gd name="connsiteX276" fmla="*/ 730566 w 4405791"/>
              <a:gd name="connsiteY276" fmla="*/ 4074209 h 4321958"/>
              <a:gd name="connsiteX277" fmla="*/ 667467 w 4405791"/>
              <a:gd name="connsiteY277" fmla="*/ 4066299 h 4321958"/>
              <a:gd name="connsiteX278" fmla="*/ 618822 w 4405791"/>
              <a:gd name="connsiteY278" fmla="*/ 4061289 h 4321958"/>
              <a:gd name="connsiteX279" fmla="*/ 611267 w 4405791"/>
              <a:gd name="connsiteY279" fmla="*/ 4059254 h 4321958"/>
              <a:gd name="connsiteX280" fmla="*/ 601597 w 4405791"/>
              <a:gd name="connsiteY280" fmla="*/ 4058042 h 4321958"/>
              <a:gd name="connsiteX281" fmla="*/ 583062 w 4405791"/>
              <a:gd name="connsiteY281" fmla="*/ 4043878 h 4321958"/>
              <a:gd name="connsiteX282" fmla="*/ 620821 w 4405791"/>
              <a:gd name="connsiteY282" fmla="*/ 4054032 h 4321958"/>
              <a:gd name="connsiteX283" fmla="*/ 646491 w 4405791"/>
              <a:gd name="connsiteY283" fmla="*/ 4056664 h 4321958"/>
              <a:gd name="connsiteX284" fmla="*/ 642536 w 4405791"/>
              <a:gd name="connsiteY284" fmla="*/ 4055741 h 4321958"/>
              <a:gd name="connsiteX285" fmla="*/ 630675 w 4405791"/>
              <a:gd name="connsiteY285" fmla="*/ 4054357 h 4321958"/>
              <a:gd name="connsiteX286" fmla="*/ 1095329 w 4405791"/>
              <a:gd name="connsiteY286" fmla="*/ 4043790 h 4321958"/>
              <a:gd name="connsiteX287" fmla="*/ 1092903 w 4405791"/>
              <a:gd name="connsiteY287" fmla="*/ 4044431 h 4321958"/>
              <a:gd name="connsiteX288" fmla="*/ 1083040 w 4405791"/>
              <a:gd name="connsiteY288" fmla="*/ 4049198 h 4321958"/>
              <a:gd name="connsiteX289" fmla="*/ 867504 w 4405791"/>
              <a:gd name="connsiteY289" fmla="*/ 4042552 h 4321958"/>
              <a:gd name="connsiteX290" fmla="*/ 799950 w 4405791"/>
              <a:gd name="connsiteY290" fmla="*/ 4042678 h 4321958"/>
              <a:gd name="connsiteX291" fmla="*/ 852439 w 4405791"/>
              <a:gd name="connsiteY291" fmla="*/ 4043768 h 4321958"/>
              <a:gd name="connsiteX292" fmla="*/ 969781 w 4405791"/>
              <a:gd name="connsiteY292" fmla="*/ 4042262 h 4321958"/>
              <a:gd name="connsiteX293" fmla="*/ 962834 w 4405791"/>
              <a:gd name="connsiteY293" fmla="*/ 4042817 h 4321958"/>
              <a:gd name="connsiteX294" fmla="*/ 946237 w 4405791"/>
              <a:gd name="connsiteY294" fmla="*/ 4044142 h 4321958"/>
              <a:gd name="connsiteX295" fmla="*/ 939251 w 4405791"/>
              <a:gd name="connsiteY295" fmla="*/ 4044700 h 4321958"/>
              <a:gd name="connsiteX296" fmla="*/ 930648 w 4405791"/>
              <a:gd name="connsiteY296" fmla="*/ 4045387 h 4321958"/>
              <a:gd name="connsiteX297" fmla="*/ 961028 w 4405791"/>
              <a:gd name="connsiteY297" fmla="*/ 4043509 h 4321958"/>
              <a:gd name="connsiteX298" fmla="*/ 963457 w 4405791"/>
              <a:gd name="connsiteY298" fmla="*/ 4043163 h 4321958"/>
              <a:gd name="connsiteX299" fmla="*/ 415679 w 4405791"/>
              <a:gd name="connsiteY299" fmla="*/ 4041934 h 4321958"/>
              <a:gd name="connsiteX300" fmla="*/ 417280 w 4405791"/>
              <a:gd name="connsiteY300" fmla="*/ 4042841 h 4321958"/>
              <a:gd name="connsiteX301" fmla="*/ 426356 w 4405791"/>
              <a:gd name="connsiteY301" fmla="*/ 4046907 h 4321958"/>
              <a:gd name="connsiteX302" fmla="*/ 452230 w 4405791"/>
              <a:gd name="connsiteY302" fmla="*/ 4054598 h 4321958"/>
              <a:gd name="connsiteX303" fmla="*/ 451705 w 4405791"/>
              <a:gd name="connsiteY303" fmla="*/ 4054292 h 4321958"/>
              <a:gd name="connsiteX304" fmla="*/ 641121 w 4405791"/>
              <a:gd name="connsiteY304" fmla="*/ 4038367 h 4321958"/>
              <a:gd name="connsiteX305" fmla="*/ 676454 w 4405791"/>
              <a:gd name="connsiteY305" fmla="*/ 4045396 h 4321958"/>
              <a:gd name="connsiteX306" fmla="*/ 685466 w 4405791"/>
              <a:gd name="connsiteY306" fmla="*/ 4045812 h 4321958"/>
              <a:gd name="connsiteX307" fmla="*/ 253848 w 4405791"/>
              <a:gd name="connsiteY307" fmla="*/ 4036974 h 4321958"/>
              <a:gd name="connsiteX308" fmla="*/ 292049 w 4405791"/>
              <a:gd name="connsiteY308" fmla="*/ 4068985 h 4321958"/>
              <a:gd name="connsiteX309" fmla="*/ 314071 w 4405791"/>
              <a:gd name="connsiteY309" fmla="*/ 4080381 h 4321958"/>
              <a:gd name="connsiteX310" fmla="*/ 593880 w 4405791"/>
              <a:gd name="connsiteY310" fmla="*/ 4036796 h 4321958"/>
              <a:gd name="connsiteX311" fmla="*/ 649555 w 4405791"/>
              <a:gd name="connsiteY311" fmla="*/ 4049751 h 4321958"/>
              <a:gd name="connsiteX312" fmla="*/ 664036 w 4405791"/>
              <a:gd name="connsiteY312" fmla="*/ 4050812 h 4321958"/>
              <a:gd name="connsiteX313" fmla="*/ 658009 w 4405791"/>
              <a:gd name="connsiteY313" fmla="*/ 4033231 h 4321958"/>
              <a:gd name="connsiteX314" fmla="*/ 702453 w 4405791"/>
              <a:gd name="connsiteY314" fmla="*/ 4040652 h 4321958"/>
              <a:gd name="connsiteX315" fmla="*/ 713441 w 4405791"/>
              <a:gd name="connsiteY315" fmla="*/ 4040881 h 4321958"/>
              <a:gd name="connsiteX316" fmla="*/ 906999 w 4405791"/>
              <a:gd name="connsiteY316" fmla="*/ 4032306 h 4321958"/>
              <a:gd name="connsiteX317" fmla="*/ 905142 w 4405791"/>
              <a:gd name="connsiteY317" fmla="*/ 4032350 h 4321958"/>
              <a:gd name="connsiteX318" fmla="*/ 901695 w 4405791"/>
              <a:gd name="connsiteY318" fmla="*/ 4032433 h 4321958"/>
              <a:gd name="connsiteX319" fmla="*/ 803763 w 4405791"/>
              <a:gd name="connsiteY319" fmla="*/ 4034786 h 4321958"/>
              <a:gd name="connsiteX320" fmla="*/ 883762 w 4405791"/>
              <a:gd name="connsiteY320" fmla="*/ 4034580 h 4321958"/>
              <a:gd name="connsiteX321" fmla="*/ 892311 w 4405791"/>
              <a:gd name="connsiteY321" fmla="*/ 4033743 h 4321958"/>
              <a:gd name="connsiteX322" fmla="*/ 898484 w 4405791"/>
              <a:gd name="connsiteY322" fmla="*/ 4033139 h 4321958"/>
              <a:gd name="connsiteX323" fmla="*/ 344255 w 4405791"/>
              <a:gd name="connsiteY323" fmla="*/ 4030793 h 4321958"/>
              <a:gd name="connsiteX324" fmla="*/ 347418 w 4405791"/>
              <a:gd name="connsiteY324" fmla="*/ 4032553 h 4321958"/>
              <a:gd name="connsiteX325" fmla="*/ 359330 w 4405791"/>
              <a:gd name="connsiteY325" fmla="*/ 4037522 h 4321958"/>
              <a:gd name="connsiteX326" fmla="*/ 1008750 w 4405791"/>
              <a:gd name="connsiteY326" fmla="*/ 4030309 h 4321958"/>
              <a:gd name="connsiteX327" fmla="*/ 958103 w 4405791"/>
              <a:gd name="connsiteY327" fmla="*/ 4035238 h 4321958"/>
              <a:gd name="connsiteX328" fmla="*/ 997477 w 4405791"/>
              <a:gd name="connsiteY328" fmla="*/ 4032059 h 4321958"/>
              <a:gd name="connsiteX329" fmla="*/ 998334 w 4405791"/>
              <a:gd name="connsiteY329" fmla="*/ 4031926 h 4321958"/>
              <a:gd name="connsiteX330" fmla="*/ 1003657 w 4405791"/>
              <a:gd name="connsiteY330" fmla="*/ 4031100 h 4321958"/>
              <a:gd name="connsiteX331" fmla="*/ 400254 w 4405791"/>
              <a:gd name="connsiteY331" fmla="*/ 4029585 h 4321958"/>
              <a:gd name="connsiteX332" fmla="*/ 404487 w 4405791"/>
              <a:gd name="connsiteY332" fmla="*/ 4031699 h 4321958"/>
              <a:gd name="connsiteX333" fmla="*/ 413869 w 4405791"/>
              <a:gd name="connsiteY333" fmla="*/ 4034603 h 4321958"/>
              <a:gd name="connsiteX334" fmla="*/ 412785 w 4405791"/>
              <a:gd name="connsiteY334" fmla="*/ 4034077 h 4321958"/>
              <a:gd name="connsiteX335" fmla="*/ 492683 w 4405791"/>
              <a:gd name="connsiteY335" fmla="*/ 4027313 h 4321958"/>
              <a:gd name="connsiteX336" fmla="*/ 494853 w 4405791"/>
              <a:gd name="connsiteY336" fmla="*/ 4027981 h 4321958"/>
              <a:gd name="connsiteX337" fmla="*/ 494159 w 4405791"/>
              <a:gd name="connsiteY337" fmla="*/ 4027710 h 4321958"/>
              <a:gd name="connsiteX338" fmla="*/ 1153894 w 4405791"/>
              <a:gd name="connsiteY338" fmla="*/ 4026428 h 4321958"/>
              <a:gd name="connsiteX339" fmla="*/ 1150844 w 4405791"/>
              <a:gd name="connsiteY339" fmla="*/ 4027309 h 4321958"/>
              <a:gd name="connsiteX340" fmla="*/ 1122311 w 4405791"/>
              <a:gd name="connsiteY340" fmla="*/ 4041131 h 4321958"/>
              <a:gd name="connsiteX341" fmla="*/ 1113601 w 4405791"/>
              <a:gd name="connsiteY341" fmla="*/ 4045350 h 4321958"/>
              <a:gd name="connsiteX342" fmla="*/ 1119756 w 4405791"/>
              <a:gd name="connsiteY342" fmla="*/ 4043020 h 4321958"/>
              <a:gd name="connsiteX343" fmla="*/ 1123847 w 4405791"/>
              <a:gd name="connsiteY343" fmla="*/ 4041471 h 4321958"/>
              <a:gd name="connsiteX344" fmla="*/ 1129454 w 4405791"/>
              <a:gd name="connsiteY344" fmla="*/ 4038664 h 4321958"/>
              <a:gd name="connsiteX345" fmla="*/ 292468 w 4405791"/>
              <a:gd name="connsiteY345" fmla="*/ 4025380 h 4321958"/>
              <a:gd name="connsiteX346" fmla="*/ 304264 w 4405791"/>
              <a:gd name="connsiteY346" fmla="*/ 4033405 h 4321958"/>
              <a:gd name="connsiteX347" fmla="*/ 309161 w 4405791"/>
              <a:gd name="connsiteY347" fmla="*/ 4036032 h 4321958"/>
              <a:gd name="connsiteX348" fmla="*/ 656551 w 4405791"/>
              <a:gd name="connsiteY348" fmla="*/ 4025025 h 4321958"/>
              <a:gd name="connsiteX349" fmla="*/ 729078 w 4405791"/>
              <a:gd name="connsiteY349" fmla="*/ 4034978 h 4321958"/>
              <a:gd name="connsiteX350" fmla="*/ 746819 w 4405791"/>
              <a:gd name="connsiteY350" fmla="*/ 4034933 h 4321958"/>
              <a:gd name="connsiteX351" fmla="*/ 708440 w 4405791"/>
              <a:gd name="connsiteY351" fmla="*/ 4022764 h 4321958"/>
              <a:gd name="connsiteX352" fmla="*/ 757457 w 4405791"/>
              <a:gd name="connsiteY352" fmla="*/ 4028096 h 4321958"/>
              <a:gd name="connsiteX353" fmla="*/ 769262 w 4405791"/>
              <a:gd name="connsiteY353" fmla="*/ 4027803 h 4321958"/>
              <a:gd name="connsiteX354" fmla="*/ 936090 w 4405791"/>
              <a:gd name="connsiteY354" fmla="*/ 4021939 h 4321958"/>
              <a:gd name="connsiteX355" fmla="*/ 850366 w 4405791"/>
              <a:gd name="connsiteY355" fmla="*/ 4025789 h 4321958"/>
              <a:gd name="connsiteX356" fmla="*/ 916852 w 4405791"/>
              <a:gd name="connsiteY356" fmla="*/ 4024137 h 4321958"/>
              <a:gd name="connsiteX357" fmla="*/ 923454 w 4405791"/>
              <a:gd name="connsiteY357" fmla="*/ 4023383 h 4321958"/>
              <a:gd name="connsiteX358" fmla="*/ 1056338 w 4405791"/>
              <a:gd name="connsiteY358" fmla="*/ 4016184 h 4321958"/>
              <a:gd name="connsiteX359" fmla="*/ 1037634 w 4405791"/>
              <a:gd name="connsiteY359" fmla="*/ 4018308 h 4321958"/>
              <a:gd name="connsiteX360" fmla="*/ 1020964 w 4405791"/>
              <a:gd name="connsiteY360" fmla="*/ 4020202 h 4321958"/>
              <a:gd name="connsiteX361" fmla="*/ 960603 w 4405791"/>
              <a:gd name="connsiteY361" fmla="*/ 4027059 h 4321958"/>
              <a:gd name="connsiteX362" fmla="*/ 1034541 w 4405791"/>
              <a:gd name="connsiteY362" fmla="*/ 4019823 h 4321958"/>
              <a:gd name="connsiteX363" fmla="*/ 1048523 w 4405791"/>
              <a:gd name="connsiteY363" fmla="*/ 4017488 h 4321958"/>
              <a:gd name="connsiteX364" fmla="*/ 1052281 w 4405791"/>
              <a:gd name="connsiteY364" fmla="*/ 4016861 h 4321958"/>
              <a:gd name="connsiteX365" fmla="*/ 547116 w 4405791"/>
              <a:gd name="connsiteY365" fmla="*/ 4013127 h 4321958"/>
              <a:gd name="connsiteX366" fmla="*/ 557158 w 4405791"/>
              <a:gd name="connsiteY366" fmla="*/ 4016390 h 4321958"/>
              <a:gd name="connsiteX367" fmla="*/ 559753 w 4405791"/>
              <a:gd name="connsiteY367" fmla="*/ 4016823 h 4321958"/>
              <a:gd name="connsiteX368" fmla="*/ 493285 w 4405791"/>
              <a:gd name="connsiteY368" fmla="*/ 4010618 h 4321958"/>
              <a:gd name="connsiteX369" fmla="*/ 510168 w 4405791"/>
              <a:gd name="connsiteY369" fmla="*/ 4017317 h 4321958"/>
              <a:gd name="connsiteX370" fmla="*/ 514949 w 4405791"/>
              <a:gd name="connsiteY370" fmla="*/ 4018430 h 4321958"/>
              <a:gd name="connsiteX371" fmla="*/ 232710 w 4405791"/>
              <a:gd name="connsiteY371" fmla="*/ 4009737 h 4321958"/>
              <a:gd name="connsiteX372" fmla="*/ 233222 w 4405791"/>
              <a:gd name="connsiteY372" fmla="*/ 4010240 h 4321958"/>
              <a:gd name="connsiteX373" fmla="*/ 233592 w 4405791"/>
              <a:gd name="connsiteY373" fmla="*/ 4010505 h 4321958"/>
              <a:gd name="connsiteX374" fmla="*/ 592693 w 4405791"/>
              <a:gd name="connsiteY374" fmla="*/ 4008092 h 4321958"/>
              <a:gd name="connsiteX375" fmla="*/ 606463 w 4405791"/>
              <a:gd name="connsiteY375" fmla="*/ 4011671 h 4321958"/>
              <a:gd name="connsiteX376" fmla="*/ 609794 w 4405791"/>
              <a:gd name="connsiteY376" fmla="*/ 4012034 h 4321958"/>
              <a:gd name="connsiteX377" fmla="*/ 320500 w 4405791"/>
              <a:gd name="connsiteY377" fmla="*/ 4007923 h 4321958"/>
              <a:gd name="connsiteX378" fmla="*/ 338410 w 4405791"/>
              <a:gd name="connsiteY378" fmla="*/ 4018427 h 4321958"/>
              <a:gd name="connsiteX379" fmla="*/ 373415 w 4405791"/>
              <a:gd name="connsiteY379" fmla="*/ 4034104 h 4321958"/>
              <a:gd name="connsiteX380" fmla="*/ 1218193 w 4405791"/>
              <a:gd name="connsiteY380" fmla="*/ 4007703 h 4321958"/>
              <a:gd name="connsiteX381" fmla="*/ 1214262 w 4405791"/>
              <a:gd name="connsiteY381" fmla="*/ 4008830 h 4321958"/>
              <a:gd name="connsiteX382" fmla="*/ 1204555 w 4405791"/>
              <a:gd name="connsiteY382" fmla="*/ 4011613 h 4321958"/>
              <a:gd name="connsiteX383" fmla="*/ 1198750 w 4405791"/>
              <a:gd name="connsiteY383" fmla="*/ 4013069 h 4321958"/>
              <a:gd name="connsiteX384" fmla="*/ 1194697 w 4405791"/>
              <a:gd name="connsiteY384" fmla="*/ 4014086 h 4321958"/>
              <a:gd name="connsiteX385" fmla="*/ 1183113 w 4405791"/>
              <a:gd name="connsiteY385" fmla="*/ 4019799 h 4321958"/>
              <a:gd name="connsiteX386" fmla="*/ 1115173 w 4405791"/>
              <a:gd name="connsiteY386" fmla="*/ 4053303 h 4321958"/>
              <a:gd name="connsiteX387" fmla="*/ 1115455 w 4405791"/>
              <a:gd name="connsiteY387" fmla="*/ 4053194 h 4321958"/>
              <a:gd name="connsiteX388" fmla="*/ 1169325 w 4405791"/>
              <a:gd name="connsiteY388" fmla="*/ 4032285 h 4321958"/>
              <a:gd name="connsiteX389" fmla="*/ 1207912 w 4405791"/>
              <a:gd name="connsiteY389" fmla="*/ 4012875 h 4321958"/>
              <a:gd name="connsiteX390" fmla="*/ 734783 w 4405791"/>
              <a:gd name="connsiteY390" fmla="*/ 4002570 h 4321958"/>
              <a:gd name="connsiteX391" fmla="*/ 834503 w 4405791"/>
              <a:gd name="connsiteY391" fmla="*/ 4005761 h 4321958"/>
              <a:gd name="connsiteX392" fmla="*/ 858307 w 4405791"/>
              <a:gd name="connsiteY392" fmla="*/ 4003766 h 4321958"/>
              <a:gd name="connsiteX393" fmla="*/ 1095374 w 4405791"/>
              <a:gd name="connsiteY393" fmla="*/ 4002332 h 4321958"/>
              <a:gd name="connsiteX394" fmla="*/ 999240 w 4405791"/>
              <a:gd name="connsiteY394" fmla="*/ 4014724 h 4321958"/>
              <a:gd name="connsiteX395" fmla="*/ 1073359 w 4405791"/>
              <a:gd name="connsiteY395" fmla="*/ 4006256 h 4321958"/>
              <a:gd name="connsiteX396" fmla="*/ 535839 w 4405791"/>
              <a:gd name="connsiteY396" fmla="*/ 4001491 h 4321958"/>
              <a:gd name="connsiteX397" fmla="*/ 580907 w 4405791"/>
              <a:gd name="connsiteY397" fmla="*/ 4014644 h 4321958"/>
              <a:gd name="connsiteX398" fmla="*/ 592158 w 4405791"/>
              <a:gd name="connsiteY398" fmla="*/ 4016188 h 4321958"/>
              <a:gd name="connsiteX399" fmla="*/ 999756 w 4405791"/>
              <a:gd name="connsiteY399" fmla="*/ 3999451 h 4321958"/>
              <a:gd name="connsiteX400" fmla="*/ 998612 w 4405791"/>
              <a:gd name="connsiteY400" fmla="*/ 3999584 h 4321958"/>
              <a:gd name="connsiteX401" fmla="*/ 993738 w 4405791"/>
              <a:gd name="connsiteY401" fmla="*/ 4000153 h 4321958"/>
              <a:gd name="connsiteX402" fmla="*/ 975148 w 4405791"/>
              <a:gd name="connsiteY402" fmla="*/ 4002322 h 4321958"/>
              <a:gd name="connsiteX403" fmla="*/ 967373 w 4405791"/>
              <a:gd name="connsiteY403" fmla="*/ 4003229 h 4321958"/>
              <a:gd name="connsiteX404" fmla="*/ 975402 w 4405791"/>
              <a:gd name="connsiteY404" fmla="*/ 4002705 h 4321958"/>
              <a:gd name="connsiteX405" fmla="*/ 977096 w 4405791"/>
              <a:gd name="connsiteY405" fmla="*/ 4002595 h 4321958"/>
              <a:gd name="connsiteX406" fmla="*/ 978490 w 4405791"/>
              <a:gd name="connsiteY406" fmla="*/ 4002504 h 4321958"/>
              <a:gd name="connsiteX407" fmla="*/ 1173460 w 4405791"/>
              <a:gd name="connsiteY407" fmla="*/ 3996486 h 4321958"/>
              <a:gd name="connsiteX408" fmla="*/ 1172323 w 4405791"/>
              <a:gd name="connsiteY408" fmla="*/ 3996688 h 4321958"/>
              <a:gd name="connsiteX409" fmla="*/ 1160618 w 4405791"/>
              <a:gd name="connsiteY409" fmla="*/ 3998769 h 4321958"/>
              <a:gd name="connsiteX410" fmla="*/ 1160328 w 4405791"/>
              <a:gd name="connsiteY410" fmla="*/ 3998820 h 4321958"/>
              <a:gd name="connsiteX411" fmla="*/ 1170747 w 4405791"/>
              <a:gd name="connsiteY411" fmla="*/ 3997081 h 4321958"/>
              <a:gd name="connsiteX412" fmla="*/ 881485 w 4405791"/>
              <a:gd name="connsiteY412" fmla="*/ 3993341 h 4321958"/>
              <a:gd name="connsiteX413" fmla="*/ 861973 w 4405791"/>
              <a:gd name="connsiteY413" fmla="*/ 3993586 h 4321958"/>
              <a:gd name="connsiteX414" fmla="*/ 839480 w 4405791"/>
              <a:gd name="connsiteY414" fmla="*/ 3993868 h 4321958"/>
              <a:gd name="connsiteX415" fmla="*/ 773010 w 4405791"/>
              <a:gd name="connsiteY415" fmla="*/ 3994703 h 4321958"/>
              <a:gd name="connsiteX416" fmla="*/ 860632 w 4405791"/>
              <a:gd name="connsiteY416" fmla="*/ 3995459 h 4321958"/>
              <a:gd name="connsiteX417" fmla="*/ 881204 w 4405791"/>
              <a:gd name="connsiteY417" fmla="*/ 3993370 h 4321958"/>
              <a:gd name="connsiteX418" fmla="*/ 1271380 w 4405791"/>
              <a:gd name="connsiteY418" fmla="*/ 3991026 h 4321958"/>
              <a:gd name="connsiteX419" fmla="*/ 1255827 w 4405791"/>
              <a:gd name="connsiteY419" fmla="*/ 3995489 h 4321958"/>
              <a:gd name="connsiteX420" fmla="*/ 1248096 w 4405791"/>
              <a:gd name="connsiteY420" fmla="*/ 3997550 h 4321958"/>
              <a:gd name="connsiteX421" fmla="*/ 1247225 w 4405791"/>
              <a:gd name="connsiteY421" fmla="*/ 4001408 h 4321958"/>
              <a:gd name="connsiteX422" fmla="*/ 1180484 w 4405791"/>
              <a:gd name="connsiteY422" fmla="*/ 4033717 h 4321958"/>
              <a:gd name="connsiteX423" fmla="*/ 1184237 w 4405791"/>
              <a:gd name="connsiteY423" fmla="*/ 4032398 h 4321958"/>
              <a:gd name="connsiteX424" fmla="*/ 1193689 w 4405791"/>
              <a:gd name="connsiteY424" fmla="*/ 4028190 h 4321958"/>
              <a:gd name="connsiteX425" fmla="*/ 1241553 w 4405791"/>
              <a:gd name="connsiteY425" fmla="*/ 4006877 h 4321958"/>
              <a:gd name="connsiteX426" fmla="*/ 304154 w 4405791"/>
              <a:gd name="connsiteY426" fmla="*/ 3987324 h 4321958"/>
              <a:gd name="connsiteX427" fmla="*/ 315622 w 4405791"/>
              <a:gd name="connsiteY427" fmla="*/ 3995922 h 4321958"/>
              <a:gd name="connsiteX428" fmla="*/ 359406 w 4405791"/>
              <a:gd name="connsiteY428" fmla="*/ 4017683 h 4321958"/>
              <a:gd name="connsiteX429" fmla="*/ 357959 w 4405791"/>
              <a:gd name="connsiteY429" fmla="*/ 4016730 h 4321958"/>
              <a:gd name="connsiteX430" fmla="*/ 455428 w 4405791"/>
              <a:gd name="connsiteY430" fmla="*/ 3987103 h 4321958"/>
              <a:gd name="connsiteX431" fmla="*/ 466848 w 4405791"/>
              <a:gd name="connsiteY431" fmla="*/ 3992878 h 4321958"/>
              <a:gd name="connsiteX432" fmla="*/ 470324 w 4405791"/>
              <a:gd name="connsiteY432" fmla="*/ 3994129 h 4321958"/>
              <a:gd name="connsiteX433" fmla="*/ 889141 w 4405791"/>
              <a:gd name="connsiteY433" fmla="*/ 3984734 h 4321958"/>
              <a:gd name="connsiteX434" fmla="*/ 888314 w 4405791"/>
              <a:gd name="connsiteY434" fmla="*/ 3984761 h 4321958"/>
              <a:gd name="connsiteX435" fmla="*/ 884269 w 4405791"/>
              <a:gd name="connsiteY435" fmla="*/ 3984897 h 4321958"/>
              <a:gd name="connsiteX436" fmla="*/ 883430 w 4405791"/>
              <a:gd name="connsiteY436" fmla="*/ 3984925 h 4321958"/>
              <a:gd name="connsiteX437" fmla="*/ 884090 w 4405791"/>
              <a:gd name="connsiteY437" fmla="*/ 3984916 h 4321958"/>
              <a:gd name="connsiteX438" fmla="*/ 885359 w 4405791"/>
              <a:gd name="connsiteY438" fmla="*/ 3984899 h 4321958"/>
              <a:gd name="connsiteX439" fmla="*/ 888056 w 4405791"/>
              <a:gd name="connsiteY439" fmla="*/ 3984862 h 4321958"/>
              <a:gd name="connsiteX440" fmla="*/ 888846 w 4405791"/>
              <a:gd name="connsiteY440" fmla="*/ 3984769 h 4321958"/>
              <a:gd name="connsiteX441" fmla="*/ 737446 w 4405791"/>
              <a:gd name="connsiteY441" fmla="*/ 3979988 h 4321958"/>
              <a:gd name="connsiteX442" fmla="*/ 747391 w 4405791"/>
              <a:gd name="connsiteY442" fmla="*/ 3980915 h 4321958"/>
              <a:gd name="connsiteX443" fmla="*/ 754473 w 4405791"/>
              <a:gd name="connsiteY443" fmla="*/ 3980670 h 4321958"/>
              <a:gd name="connsiteX444" fmla="*/ 551097 w 4405791"/>
              <a:gd name="connsiteY444" fmla="*/ 3979594 h 4321958"/>
              <a:gd name="connsiteX445" fmla="*/ 583393 w 4405791"/>
              <a:gd name="connsiteY445" fmla="*/ 3990793 h 4321958"/>
              <a:gd name="connsiteX446" fmla="*/ 628948 w 4405791"/>
              <a:gd name="connsiteY446" fmla="*/ 3999900 h 4321958"/>
              <a:gd name="connsiteX447" fmla="*/ 456782 w 4405791"/>
              <a:gd name="connsiteY447" fmla="*/ 3979001 h 4321958"/>
              <a:gd name="connsiteX448" fmla="*/ 489344 w 4405791"/>
              <a:gd name="connsiteY448" fmla="*/ 3994355 h 4321958"/>
              <a:gd name="connsiteX449" fmla="*/ 498595 w 4405791"/>
              <a:gd name="connsiteY449" fmla="*/ 3997361 h 4321958"/>
              <a:gd name="connsiteX450" fmla="*/ 1224213 w 4405791"/>
              <a:gd name="connsiteY450" fmla="*/ 3978951 h 4321958"/>
              <a:gd name="connsiteX451" fmla="*/ 1223144 w 4405791"/>
              <a:gd name="connsiteY451" fmla="*/ 3979152 h 4321958"/>
              <a:gd name="connsiteX452" fmla="*/ 1221808 w 4405791"/>
              <a:gd name="connsiteY452" fmla="*/ 3979404 h 4321958"/>
              <a:gd name="connsiteX453" fmla="*/ 1182883 w 4405791"/>
              <a:gd name="connsiteY453" fmla="*/ 3986735 h 4321958"/>
              <a:gd name="connsiteX454" fmla="*/ 1215500 w 4405791"/>
              <a:gd name="connsiteY454" fmla="*/ 3980922 h 4321958"/>
              <a:gd name="connsiteX455" fmla="*/ 1164438 w 4405791"/>
              <a:gd name="connsiteY455" fmla="*/ 3974826 h 4321958"/>
              <a:gd name="connsiteX456" fmla="*/ 1124537 w 4405791"/>
              <a:gd name="connsiteY456" fmla="*/ 3981534 h 4321958"/>
              <a:gd name="connsiteX457" fmla="*/ 1146512 w 4405791"/>
              <a:gd name="connsiteY457" fmla="*/ 3978379 h 4321958"/>
              <a:gd name="connsiteX458" fmla="*/ 413415 w 4405791"/>
              <a:gd name="connsiteY458" fmla="*/ 3974564 h 4321958"/>
              <a:gd name="connsiteX459" fmla="*/ 443479 w 4405791"/>
              <a:gd name="connsiteY459" fmla="*/ 3990858 h 4321958"/>
              <a:gd name="connsiteX460" fmla="*/ 453337 w 4405791"/>
              <a:gd name="connsiteY460" fmla="*/ 3994769 h 4321958"/>
              <a:gd name="connsiteX461" fmla="*/ 926307 w 4405791"/>
              <a:gd name="connsiteY461" fmla="*/ 3973592 h 4321958"/>
              <a:gd name="connsiteX462" fmla="*/ 922727 w 4405791"/>
              <a:gd name="connsiteY462" fmla="*/ 3973805 h 4321958"/>
              <a:gd name="connsiteX463" fmla="*/ 921397 w 4405791"/>
              <a:gd name="connsiteY463" fmla="*/ 3973885 h 4321958"/>
              <a:gd name="connsiteX464" fmla="*/ 881090 w 4405791"/>
              <a:gd name="connsiteY464" fmla="*/ 3976287 h 4321958"/>
              <a:gd name="connsiteX465" fmla="*/ 914930 w 4405791"/>
              <a:gd name="connsiteY465" fmla="*/ 3975115 h 4321958"/>
              <a:gd name="connsiteX466" fmla="*/ 764996 w 4405791"/>
              <a:gd name="connsiteY466" fmla="*/ 3972811 h 4321958"/>
              <a:gd name="connsiteX467" fmla="*/ 770725 w 4405791"/>
              <a:gd name="connsiteY467" fmla="*/ 3973200 h 4321958"/>
              <a:gd name="connsiteX468" fmla="*/ 772032 w 4405791"/>
              <a:gd name="connsiteY468" fmla="*/ 3973128 h 4321958"/>
              <a:gd name="connsiteX469" fmla="*/ 1329549 w 4405791"/>
              <a:gd name="connsiteY469" fmla="*/ 3972386 h 4321958"/>
              <a:gd name="connsiteX470" fmla="*/ 1329525 w 4405791"/>
              <a:gd name="connsiteY470" fmla="*/ 3972393 h 4321958"/>
              <a:gd name="connsiteX471" fmla="*/ 1327270 w 4405791"/>
              <a:gd name="connsiteY471" fmla="*/ 3973073 h 4321958"/>
              <a:gd name="connsiteX472" fmla="*/ 1316863 w 4405791"/>
              <a:gd name="connsiteY472" fmla="*/ 3976050 h 4321958"/>
              <a:gd name="connsiteX473" fmla="*/ 1307306 w 4405791"/>
              <a:gd name="connsiteY473" fmla="*/ 3978784 h 4321958"/>
              <a:gd name="connsiteX474" fmla="*/ 1295774 w 4405791"/>
              <a:gd name="connsiteY474" fmla="*/ 3981874 h 4321958"/>
              <a:gd name="connsiteX475" fmla="*/ 1294975 w 4405791"/>
              <a:gd name="connsiteY475" fmla="*/ 3985999 h 4321958"/>
              <a:gd name="connsiteX476" fmla="*/ 1286175 w 4405791"/>
              <a:gd name="connsiteY476" fmla="*/ 3991529 h 4321958"/>
              <a:gd name="connsiteX477" fmla="*/ 1274516 w 4405791"/>
              <a:gd name="connsiteY477" fmla="*/ 3998020 h 4321958"/>
              <a:gd name="connsiteX478" fmla="*/ 1261119 w 4405791"/>
              <a:gd name="connsiteY478" fmla="*/ 4005478 h 4321958"/>
              <a:gd name="connsiteX479" fmla="*/ 1232030 w 4405791"/>
              <a:gd name="connsiteY479" fmla="*/ 4019603 h 4321958"/>
              <a:gd name="connsiteX480" fmla="*/ 1234637 w 4405791"/>
              <a:gd name="connsiteY480" fmla="*/ 4018649 h 4321958"/>
              <a:gd name="connsiteX481" fmla="*/ 1254203 w 4405791"/>
              <a:gd name="connsiteY481" fmla="*/ 4009740 h 4321958"/>
              <a:gd name="connsiteX482" fmla="*/ 1289943 w 4405791"/>
              <a:gd name="connsiteY482" fmla="*/ 3993466 h 4321958"/>
              <a:gd name="connsiteX483" fmla="*/ 1292541 w 4405791"/>
              <a:gd name="connsiteY483" fmla="*/ 3992283 h 4321958"/>
              <a:gd name="connsiteX484" fmla="*/ 1300651 w 4405791"/>
              <a:gd name="connsiteY484" fmla="*/ 3987930 h 4321958"/>
              <a:gd name="connsiteX485" fmla="*/ 1329014 w 4405791"/>
              <a:gd name="connsiteY485" fmla="*/ 3972708 h 4321958"/>
              <a:gd name="connsiteX486" fmla="*/ 1329397 w 4405791"/>
              <a:gd name="connsiteY486" fmla="*/ 3972477 h 4321958"/>
              <a:gd name="connsiteX487" fmla="*/ 1340225 w 4405791"/>
              <a:gd name="connsiteY487" fmla="*/ 3965964 h 4321958"/>
              <a:gd name="connsiteX488" fmla="*/ 1336961 w 4405791"/>
              <a:gd name="connsiteY488" fmla="*/ 3966847 h 4321958"/>
              <a:gd name="connsiteX489" fmla="*/ 1336482 w 4405791"/>
              <a:gd name="connsiteY489" fmla="*/ 3967773 h 4321958"/>
              <a:gd name="connsiteX490" fmla="*/ 1336151 w 4405791"/>
              <a:gd name="connsiteY490" fmla="*/ 3968415 h 4321958"/>
              <a:gd name="connsiteX491" fmla="*/ 638301 w 4405791"/>
              <a:gd name="connsiteY491" fmla="*/ 3965289 h 4321958"/>
              <a:gd name="connsiteX492" fmla="*/ 676288 w 4405791"/>
              <a:gd name="connsiteY492" fmla="*/ 3974290 h 4321958"/>
              <a:gd name="connsiteX493" fmla="*/ 695919 w 4405791"/>
              <a:gd name="connsiteY493" fmla="*/ 3976119 h 4321958"/>
              <a:gd name="connsiteX494" fmla="*/ 942500 w 4405791"/>
              <a:gd name="connsiteY494" fmla="*/ 3963597 h 4321958"/>
              <a:gd name="connsiteX495" fmla="*/ 941633 w 4405791"/>
              <a:gd name="connsiteY495" fmla="*/ 3963685 h 4321958"/>
              <a:gd name="connsiteX496" fmla="*/ 940647 w 4405791"/>
              <a:gd name="connsiteY496" fmla="*/ 3963786 h 4321958"/>
              <a:gd name="connsiteX497" fmla="*/ 940042 w 4405791"/>
              <a:gd name="connsiteY497" fmla="*/ 3963847 h 4321958"/>
              <a:gd name="connsiteX498" fmla="*/ 939651 w 4405791"/>
              <a:gd name="connsiteY498" fmla="*/ 3963887 h 4321958"/>
              <a:gd name="connsiteX499" fmla="*/ 940441 w 4405791"/>
              <a:gd name="connsiteY499" fmla="*/ 3963844 h 4321958"/>
              <a:gd name="connsiteX500" fmla="*/ 941078 w 4405791"/>
              <a:gd name="connsiteY500" fmla="*/ 3963809 h 4321958"/>
              <a:gd name="connsiteX501" fmla="*/ 942028 w 4405791"/>
              <a:gd name="connsiteY501" fmla="*/ 3963667 h 4321958"/>
              <a:gd name="connsiteX502" fmla="*/ 170873 w 4405791"/>
              <a:gd name="connsiteY502" fmla="*/ 3962816 h 4321958"/>
              <a:gd name="connsiteX503" fmla="*/ 186752 w 4405791"/>
              <a:gd name="connsiteY503" fmla="*/ 3980751 h 4321958"/>
              <a:gd name="connsiteX504" fmla="*/ 201657 w 4405791"/>
              <a:gd name="connsiteY504" fmla="*/ 3993240 h 4321958"/>
              <a:gd name="connsiteX505" fmla="*/ 1074418 w 4405791"/>
              <a:gd name="connsiteY505" fmla="*/ 3962611 h 4321958"/>
              <a:gd name="connsiteX506" fmla="*/ 1064226 w 4405791"/>
              <a:gd name="connsiteY506" fmla="*/ 3963966 h 4321958"/>
              <a:gd name="connsiteX507" fmla="*/ 1059460 w 4405791"/>
              <a:gd name="connsiteY507" fmla="*/ 3964600 h 4321958"/>
              <a:gd name="connsiteX508" fmla="*/ 1065341 w 4405791"/>
              <a:gd name="connsiteY508" fmla="*/ 3963905 h 4321958"/>
              <a:gd name="connsiteX509" fmla="*/ 1071001 w 4405791"/>
              <a:gd name="connsiteY509" fmla="*/ 3963236 h 4321958"/>
              <a:gd name="connsiteX510" fmla="*/ 1071437 w 4405791"/>
              <a:gd name="connsiteY510" fmla="*/ 3963156 h 4321958"/>
              <a:gd name="connsiteX511" fmla="*/ 1071711 w 4405791"/>
              <a:gd name="connsiteY511" fmla="*/ 3963106 h 4321958"/>
              <a:gd name="connsiteX512" fmla="*/ 1378180 w 4405791"/>
              <a:gd name="connsiteY512" fmla="*/ 3955380 h 4321958"/>
              <a:gd name="connsiteX513" fmla="*/ 1359326 w 4405791"/>
              <a:gd name="connsiteY513" fmla="*/ 3960797 h 4321958"/>
              <a:gd name="connsiteX514" fmla="*/ 1343831 w 4405791"/>
              <a:gd name="connsiteY514" fmla="*/ 3964989 h 4321958"/>
              <a:gd name="connsiteX515" fmla="*/ 1347638 w 4405791"/>
              <a:gd name="connsiteY515" fmla="*/ 3965849 h 4321958"/>
              <a:gd name="connsiteX516" fmla="*/ 1346707 w 4405791"/>
              <a:gd name="connsiteY516" fmla="*/ 3971031 h 4321958"/>
              <a:gd name="connsiteX517" fmla="*/ 1346621 w 4405791"/>
              <a:gd name="connsiteY517" fmla="*/ 3971099 h 4321958"/>
              <a:gd name="connsiteX518" fmla="*/ 1335909 w 4405791"/>
              <a:gd name="connsiteY518" fmla="*/ 3977228 h 4321958"/>
              <a:gd name="connsiteX519" fmla="*/ 1325803 w 4405791"/>
              <a:gd name="connsiteY519" fmla="*/ 3982732 h 4321958"/>
              <a:gd name="connsiteX520" fmla="*/ 1320583 w 4405791"/>
              <a:gd name="connsiteY520" fmla="*/ 3985575 h 4321958"/>
              <a:gd name="connsiteX521" fmla="*/ 1325561 w 4405791"/>
              <a:gd name="connsiteY521" fmla="*/ 3983253 h 4321958"/>
              <a:gd name="connsiteX522" fmla="*/ 1331211 w 4405791"/>
              <a:gd name="connsiteY522" fmla="*/ 3980617 h 4321958"/>
              <a:gd name="connsiteX523" fmla="*/ 1343997 w 4405791"/>
              <a:gd name="connsiteY523" fmla="*/ 3974241 h 4321958"/>
              <a:gd name="connsiteX524" fmla="*/ 1356882 w 4405791"/>
              <a:gd name="connsiteY524" fmla="*/ 3967205 h 4321958"/>
              <a:gd name="connsiteX525" fmla="*/ 1375284 w 4405791"/>
              <a:gd name="connsiteY525" fmla="*/ 3957156 h 4321958"/>
              <a:gd name="connsiteX526" fmla="*/ 1376219 w 4405791"/>
              <a:gd name="connsiteY526" fmla="*/ 3956582 h 4321958"/>
              <a:gd name="connsiteX527" fmla="*/ 236576 w 4405791"/>
              <a:gd name="connsiteY527" fmla="*/ 3949649 h 4321958"/>
              <a:gd name="connsiteX528" fmla="*/ 237876 w 4405791"/>
              <a:gd name="connsiteY528" fmla="*/ 3950839 h 4321958"/>
              <a:gd name="connsiteX529" fmla="*/ 259638 w 4405791"/>
              <a:gd name="connsiteY529" fmla="*/ 3967461 h 4321958"/>
              <a:gd name="connsiteX530" fmla="*/ 285161 w 4405791"/>
              <a:gd name="connsiteY530" fmla="*/ 3984646 h 4321958"/>
              <a:gd name="connsiteX531" fmla="*/ 1300851 w 4405791"/>
              <a:gd name="connsiteY531" fmla="*/ 3947779 h 4321958"/>
              <a:gd name="connsiteX532" fmla="*/ 1299884 w 4405791"/>
              <a:gd name="connsiteY532" fmla="*/ 3947979 h 4321958"/>
              <a:gd name="connsiteX533" fmla="*/ 1300525 w 4405791"/>
              <a:gd name="connsiteY533" fmla="*/ 3947852 h 4321958"/>
              <a:gd name="connsiteX534" fmla="*/ 1300579 w 4405791"/>
              <a:gd name="connsiteY534" fmla="*/ 3947841 h 4321958"/>
              <a:gd name="connsiteX535" fmla="*/ 1300585 w 4405791"/>
              <a:gd name="connsiteY535" fmla="*/ 3947840 h 4321958"/>
              <a:gd name="connsiteX536" fmla="*/ 1300776 w 4405791"/>
              <a:gd name="connsiteY536" fmla="*/ 3947796 h 4321958"/>
              <a:gd name="connsiteX537" fmla="*/ 2203618 w 4405791"/>
              <a:gd name="connsiteY537" fmla="*/ 3937571 h 4321958"/>
              <a:gd name="connsiteX538" fmla="*/ 2093552 w 4405791"/>
              <a:gd name="connsiteY538" fmla="*/ 4042897 h 4321958"/>
              <a:gd name="connsiteX539" fmla="*/ 1822619 w 4405791"/>
              <a:gd name="connsiteY539" fmla="*/ 4214600 h 4321958"/>
              <a:gd name="connsiteX540" fmla="*/ 1879175 w 4405791"/>
              <a:gd name="connsiteY540" fmla="*/ 4199360 h 4321958"/>
              <a:gd name="connsiteX541" fmla="*/ 2156205 w 4405791"/>
              <a:gd name="connsiteY541" fmla="*/ 4008522 h 4321958"/>
              <a:gd name="connsiteX542" fmla="*/ 2203618 w 4405791"/>
              <a:gd name="connsiteY542" fmla="*/ 3937571 h 4321958"/>
              <a:gd name="connsiteX543" fmla="*/ 1429811 w 4405791"/>
              <a:gd name="connsiteY543" fmla="*/ 3936680 h 4321958"/>
              <a:gd name="connsiteX544" fmla="*/ 1413314 w 4405791"/>
              <a:gd name="connsiteY544" fmla="*/ 3941424 h 4321958"/>
              <a:gd name="connsiteX545" fmla="*/ 1395945 w 4405791"/>
              <a:gd name="connsiteY545" fmla="*/ 3946159 h 4321958"/>
              <a:gd name="connsiteX546" fmla="*/ 1393435 w 4405791"/>
              <a:gd name="connsiteY546" fmla="*/ 3946843 h 4321958"/>
              <a:gd name="connsiteX547" fmla="*/ 1391112 w 4405791"/>
              <a:gd name="connsiteY547" fmla="*/ 3947476 h 4321958"/>
              <a:gd name="connsiteX548" fmla="*/ 1390833 w 4405791"/>
              <a:gd name="connsiteY548" fmla="*/ 3948005 h 4321958"/>
              <a:gd name="connsiteX549" fmla="*/ 1390099 w 4405791"/>
              <a:gd name="connsiteY549" fmla="*/ 3949395 h 4321958"/>
              <a:gd name="connsiteX550" fmla="*/ 1393864 w 4405791"/>
              <a:gd name="connsiteY550" fmla="*/ 3950101 h 4321958"/>
              <a:gd name="connsiteX551" fmla="*/ 1392849 w 4405791"/>
              <a:gd name="connsiteY551" fmla="*/ 3955520 h 4321958"/>
              <a:gd name="connsiteX552" fmla="*/ 1381931 w 4405791"/>
              <a:gd name="connsiteY552" fmla="*/ 3962314 h 4321958"/>
              <a:gd name="connsiteX553" fmla="*/ 1368700 w 4405791"/>
              <a:gd name="connsiteY553" fmla="*/ 3969725 h 4321958"/>
              <a:gd name="connsiteX554" fmla="*/ 1367528 w 4405791"/>
              <a:gd name="connsiteY554" fmla="*/ 3970382 h 4321958"/>
              <a:gd name="connsiteX555" fmla="*/ 1373535 w 4405791"/>
              <a:gd name="connsiteY555" fmla="*/ 3967510 h 4321958"/>
              <a:gd name="connsiteX556" fmla="*/ 1378258 w 4405791"/>
              <a:gd name="connsiteY556" fmla="*/ 3965252 h 4321958"/>
              <a:gd name="connsiteX557" fmla="*/ 1391113 w 4405791"/>
              <a:gd name="connsiteY557" fmla="*/ 3958705 h 4321958"/>
              <a:gd name="connsiteX558" fmla="*/ 1422554 w 4405791"/>
              <a:gd name="connsiteY558" fmla="*/ 3941225 h 4321958"/>
              <a:gd name="connsiteX559" fmla="*/ 1429267 w 4405791"/>
              <a:gd name="connsiteY559" fmla="*/ 3937021 h 4321958"/>
              <a:gd name="connsiteX560" fmla="*/ 1429601 w 4405791"/>
              <a:gd name="connsiteY560" fmla="*/ 3936811 h 4321958"/>
              <a:gd name="connsiteX561" fmla="*/ 242188 w 4405791"/>
              <a:gd name="connsiteY561" fmla="*/ 3932552 h 4321958"/>
              <a:gd name="connsiteX562" fmla="*/ 245701 w 4405791"/>
              <a:gd name="connsiteY562" fmla="*/ 3935878 h 4321958"/>
              <a:gd name="connsiteX563" fmla="*/ 258137 w 4405791"/>
              <a:gd name="connsiteY563" fmla="*/ 3944785 h 4321958"/>
              <a:gd name="connsiteX564" fmla="*/ 1160702 w 4405791"/>
              <a:gd name="connsiteY564" fmla="*/ 3929574 h 4321958"/>
              <a:gd name="connsiteX565" fmla="*/ 1140529 w 4405791"/>
              <a:gd name="connsiteY565" fmla="*/ 3932850 h 4321958"/>
              <a:gd name="connsiteX566" fmla="*/ 1049223 w 4405791"/>
              <a:gd name="connsiteY566" fmla="*/ 3947673 h 4321958"/>
              <a:gd name="connsiteX567" fmla="*/ 1046828 w 4405791"/>
              <a:gd name="connsiteY567" fmla="*/ 3948062 h 4321958"/>
              <a:gd name="connsiteX568" fmla="*/ 1076344 w 4405791"/>
              <a:gd name="connsiteY568" fmla="*/ 3943668 h 4321958"/>
              <a:gd name="connsiteX569" fmla="*/ 1133466 w 4405791"/>
              <a:gd name="connsiteY569" fmla="*/ 3935162 h 4321958"/>
              <a:gd name="connsiteX570" fmla="*/ 1263714 w 4405791"/>
              <a:gd name="connsiteY570" fmla="*/ 3927693 h 4321958"/>
              <a:gd name="connsiteX571" fmla="*/ 1251180 w 4405791"/>
              <a:gd name="connsiteY571" fmla="*/ 3930119 h 4321958"/>
              <a:gd name="connsiteX572" fmla="*/ 1233900 w 4405791"/>
              <a:gd name="connsiteY572" fmla="*/ 3933464 h 4321958"/>
              <a:gd name="connsiteX573" fmla="*/ 1256366 w 4405791"/>
              <a:gd name="connsiteY573" fmla="*/ 3929358 h 4321958"/>
              <a:gd name="connsiteX574" fmla="*/ 1224517 w 4405791"/>
              <a:gd name="connsiteY574" fmla="*/ 3925666 h 4321958"/>
              <a:gd name="connsiteX575" fmla="*/ 1181971 w 4405791"/>
              <a:gd name="connsiteY575" fmla="*/ 3933904 h 4321958"/>
              <a:gd name="connsiteX576" fmla="*/ 1100400 w 4405791"/>
              <a:gd name="connsiteY576" fmla="*/ 3949699 h 4321958"/>
              <a:gd name="connsiteX577" fmla="*/ 1077692 w 4405791"/>
              <a:gd name="connsiteY577" fmla="*/ 3952908 h 4321958"/>
              <a:gd name="connsiteX578" fmla="*/ 1029081 w 4405791"/>
              <a:gd name="connsiteY578" fmla="*/ 3959777 h 4321958"/>
              <a:gd name="connsiteX579" fmla="*/ 1021093 w 4405791"/>
              <a:gd name="connsiteY579" fmla="*/ 3960906 h 4321958"/>
              <a:gd name="connsiteX580" fmla="*/ 1044565 w 4405791"/>
              <a:gd name="connsiteY580" fmla="*/ 3957765 h 4321958"/>
              <a:gd name="connsiteX581" fmla="*/ 1102570 w 4405791"/>
              <a:gd name="connsiteY581" fmla="*/ 3950002 h 4321958"/>
              <a:gd name="connsiteX582" fmla="*/ 1102618 w 4405791"/>
              <a:gd name="connsiteY582" fmla="*/ 3949992 h 4321958"/>
              <a:gd name="connsiteX583" fmla="*/ 1484527 w 4405791"/>
              <a:gd name="connsiteY583" fmla="*/ 3916066 h 4321958"/>
              <a:gd name="connsiteX584" fmla="*/ 1464878 w 4405791"/>
              <a:gd name="connsiteY584" fmla="*/ 3921723 h 4321958"/>
              <a:gd name="connsiteX585" fmla="*/ 1453897 w 4405791"/>
              <a:gd name="connsiteY585" fmla="*/ 3924740 h 4321958"/>
              <a:gd name="connsiteX586" fmla="*/ 1445805 w 4405791"/>
              <a:gd name="connsiteY586" fmla="*/ 3926964 h 4321958"/>
              <a:gd name="connsiteX587" fmla="*/ 1446699 w 4405791"/>
              <a:gd name="connsiteY587" fmla="*/ 3927410 h 4321958"/>
              <a:gd name="connsiteX588" fmla="*/ 1444005 w 4405791"/>
              <a:gd name="connsiteY588" fmla="*/ 3932491 h 4321958"/>
              <a:gd name="connsiteX589" fmla="*/ 1443987 w 4405791"/>
              <a:gd name="connsiteY589" fmla="*/ 3932491 h 4321958"/>
              <a:gd name="connsiteX590" fmla="*/ 1439810 w 4405791"/>
              <a:gd name="connsiteY590" fmla="*/ 3933748 h 4321958"/>
              <a:gd name="connsiteX591" fmla="*/ 1441280 w 4405791"/>
              <a:gd name="connsiteY591" fmla="*/ 3934015 h 4321958"/>
              <a:gd name="connsiteX592" fmla="*/ 1440144 w 4405791"/>
              <a:gd name="connsiteY592" fmla="*/ 3939400 h 4321958"/>
              <a:gd name="connsiteX593" fmla="*/ 1440094 w 4405791"/>
              <a:gd name="connsiteY593" fmla="*/ 3939434 h 4321958"/>
              <a:gd name="connsiteX594" fmla="*/ 1428602 w 4405791"/>
              <a:gd name="connsiteY594" fmla="*/ 3946846 h 4321958"/>
              <a:gd name="connsiteX595" fmla="*/ 1412825 w 4405791"/>
              <a:gd name="connsiteY595" fmla="*/ 3955805 h 4321958"/>
              <a:gd name="connsiteX596" fmla="*/ 1427218 w 4405791"/>
              <a:gd name="connsiteY596" fmla="*/ 3948758 h 4321958"/>
              <a:gd name="connsiteX597" fmla="*/ 1440142 w 4405791"/>
              <a:gd name="connsiteY597" fmla="*/ 3942039 h 4321958"/>
              <a:gd name="connsiteX598" fmla="*/ 1451298 w 4405791"/>
              <a:gd name="connsiteY598" fmla="*/ 3935733 h 4321958"/>
              <a:gd name="connsiteX599" fmla="*/ 1471665 w 4405791"/>
              <a:gd name="connsiteY599" fmla="*/ 3924219 h 4321958"/>
              <a:gd name="connsiteX600" fmla="*/ 1476776 w 4405791"/>
              <a:gd name="connsiteY600" fmla="*/ 3920979 h 4321958"/>
              <a:gd name="connsiteX601" fmla="*/ 1534057 w 4405791"/>
              <a:gd name="connsiteY601" fmla="*/ 3897618 h 4321958"/>
              <a:gd name="connsiteX602" fmla="*/ 1532566 w 4405791"/>
              <a:gd name="connsiteY602" fmla="*/ 3898060 h 4321958"/>
              <a:gd name="connsiteX603" fmla="*/ 1531239 w 4405791"/>
              <a:gd name="connsiteY603" fmla="*/ 3898452 h 4321958"/>
              <a:gd name="connsiteX604" fmla="*/ 1530162 w 4405791"/>
              <a:gd name="connsiteY604" fmla="*/ 3898771 h 4321958"/>
              <a:gd name="connsiteX605" fmla="*/ 1516806 w 4405791"/>
              <a:gd name="connsiteY605" fmla="*/ 3902511 h 4321958"/>
              <a:gd name="connsiteX606" fmla="*/ 1499770 w 4405791"/>
              <a:gd name="connsiteY606" fmla="*/ 3907280 h 4321958"/>
              <a:gd name="connsiteX607" fmla="*/ 1497158 w 4405791"/>
              <a:gd name="connsiteY607" fmla="*/ 3912340 h 4321958"/>
              <a:gd name="connsiteX608" fmla="*/ 1488181 w 4405791"/>
              <a:gd name="connsiteY608" fmla="*/ 3915014 h 4321958"/>
              <a:gd name="connsiteX609" fmla="*/ 1487312 w 4405791"/>
              <a:gd name="connsiteY609" fmla="*/ 3915264 h 4321958"/>
              <a:gd name="connsiteX610" fmla="*/ 1486468 w 4405791"/>
              <a:gd name="connsiteY610" fmla="*/ 3915507 h 4321958"/>
              <a:gd name="connsiteX611" fmla="*/ 1484997 w 4405791"/>
              <a:gd name="connsiteY611" fmla="*/ 3915931 h 4321958"/>
              <a:gd name="connsiteX612" fmla="*/ 1490387 w 4405791"/>
              <a:gd name="connsiteY612" fmla="*/ 3916910 h 4321958"/>
              <a:gd name="connsiteX613" fmla="*/ 1489573 w 4405791"/>
              <a:gd name="connsiteY613" fmla="*/ 3922364 h 4321958"/>
              <a:gd name="connsiteX614" fmla="*/ 1489370 w 4405791"/>
              <a:gd name="connsiteY614" fmla="*/ 3922499 h 4321958"/>
              <a:gd name="connsiteX615" fmla="*/ 1476438 w 4405791"/>
              <a:gd name="connsiteY615" fmla="*/ 3930618 h 4321958"/>
              <a:gd name="connsiteX616" fmla="*/ 1470283 w 4405791"/>
              <a:gd name="connsiteY616" fmla="*/ 3934100 h 4321958"/>
              <a:gd name="connsiteX617" fmla="*/ 1474390 w 4405791"/>
              <a:gd name="connsiteY617" fmla="*/ 3932041 h 4321958"/>
              <a:gd name="connsiteX618" fmla="*/ 1476190 w 4405791"/>
              <a:gd name="connsiteY618" fmla="*/ 3931139 h 4321958"/>
              <a:gd name="connsiteX619" fmla="*/ 1489211 w 4405791"/>
              <a:gd name="connsiteY619" fmla="*/ 3924232 h 4321958"/>
              <a:gd name="connsiteX620" fmla="*/ 1520866 w 4405791"/>
              <a:gd name="connsiteY620" fmla="*/ 3906048 h 4321958"/>
              <a:gd name="connsiteX621" fmla="*/ 1520874 w 4405791"/>
              <a:gd name="connsiteY621" fmla="*/ 3906044 h 4321958"/>
              <a:gd name="connsiteX622" fmla="*/ 1527186 w 4405791"/>
              <a:gd name="connsiteY622" fmla="*/ 3902009 h 4321958"/>
              <a:gd name="connsiteX623" fmla="*/ 1533742 w 4405791"/>
              <a:gd name="connsiteY623" fmla="*/ 3897819 h 4321958"/>
              <a:gd name="connsiteX624" fmla="*/ 1429321 w 4405791"/>
              <a:gd name="connsiteY624" fmla="*/ 3890159 h 4321958"/>
              <a:gd name="connsiteX625" fmla="*/ 1428681 w 4405791"/>
              <a:gd name="connsiteY625" fmla="*/ 3890309 h 4321958"/>
              <a:gd name="connsiteX626" fmla="*/ 1428491 w 4405791"/>
              <a:gd name="connsiteY626" fmla="*/ 3890353 h 4321958"/>
              <a:gd name="connsiteX627" fmla="*/ 1426629 w 4405791"/>
              <a:gd name="connsiteY627" fmla="*/ 3890790 h 4321958"/>
              <a:gd name="connsiteX628" fmla="*/ 1426843 w 4405791"/>
              <a:gd name="connsiteY628" fmla="*/ 3890741 h 4321958"/>
              <a:gd name="connsiteX629" fmla="*/ 1426966 w 4405791"/>
              <a:gd name="connsiteY629" fmla="*/ 3890713 h 4321958"/>
              <a:gd name="connsiteX630" fmla="*/ 1428492 w 4405791"/>
              <a:gd name="connsiteY630" fmla="*/ 3890368 h 4321958"/>
              <a:gd name="connsiteX631" fmla="*/ 1429133 w 4405791"/>
              <a:gd name="connsiteY631" fmla="*/ 3890206 h 4321958"/>
              <a:gd name="connsiteX632" fmla="*/ 1772949 w 4405791"/>
              <a:gd name="connsiteY632" fmla="*/ 3885174 h 4321958"/>
              <a:gd name="connsiteX633" fmla="*/ 1690326 w 4405791"/>
              <a:gd name="connsiteY633" fmla="*/ 3924720 h 4321958"/>
              <a:gd name="connsiteX634" fmla="*/ 1551684 w 4405791"/>
              <a:gd name="connsiteY634" fmla="*/ 3980580 h 4321958"/>
              <a:gd name="connsiteX635" fmla="*/ 1480783 w 4405791"/>
              <a:gd name="connsiteY635" fmla="*/ 4005092 h 4321958"/>
              <a:gd name="connsiteX636" fmla="*/ 1548975 w 4405791"/>
              <a:gd name="connsiteY636" fmla="*/ 3984138 h 4321958"/>
              <a:gd name="connsiteX637" fmla="*/ 1676483 w 4405791"/>
              <a:gd name="connsiteY637" fmla="*/ 3935370 h 4321958"/>
              <a:gd name="connsiteX638" fmla="*/ 166083 w 4405791"/>
              <a:gd name="connsiteY638" fmla="*/ 3883814 h 4321958"/>
              <a:gd name="connsiteX639" fmla="*/ 170556 w 4405791"/>
              <a:gd name="connsiteY639" fmla="*/ 3889186 h 4321958"/>
              <a:gd name="connsiteX640" fmla="*/ 171778 w 4405791"/>
              <a:gd name="connsiteY640" fmla="*/ 3890343 h 4321958"/>
              <a:gd name="connsiteX641" fmla="*/ 196897 w 4405791"/>
              <a:gd name="connsiteY641" fmla="*/ 3913332 h 4321958"/>
              <a:gd name="connsiteX642" fmla="*/ 1810814 w 4405791"/>
              <a:gd name="connsiteY642" fmla="*/ 3875913 h 4321958"/>
              <a:gd name="connsiteX643" fmla="*/ 1681224 w 4405791"/>
              <a:gd name="connsiteY643" fmla="*/ 3943329 h 4321958"/>
              <a:gd name="connsiteX644" fmla="*/ 1553208 w 4405791"/>
              <a:gd name="connsiteY644" fmla="*/ 3992266 h 4321958"/>
              <a:gd name="connsiteX645" fmla="*/ 1458934 w 4405791"/>
              <a:gd name="connsiteY645" fmla="*/ 4021109 h 4321958"/>
              <a:gd name="connsiteX646" fmla="*/ 1551685 w 4405791"/>
              <a:gd name="connsiteY646" fmla="*/ 3995652 h 4321958"/>
              <a:gd name="connsiteX647" fmla="*/ 1687151 w 4405791"/>
              <a:gd name="connsiteY647" fmla="*/ 3945698 h 4321958"/>
              <a:gd name="connsiteX648" fmla="*/ 1572850 w 4405791"/>
              <a:gd name="connsiteY648" fmla="*/ 3870781 h 4321958"/>
              <a:gd name="connsiteX649" fmla="*/ 1549445 w 4405791"/>
              <a:gd name="connsiteY649" fmla="*/ 3877162 h 4321958"/>
              <a:gd name="connsiteX650" fmla="*/ 1524398 w 4405791"/>
              <a:gd name="connsiteY650" fmla="*/ 3883990 h 4321958"/>
              <a:gd name="connsiteX651" fmla="*/ 1524386 w 4405791"/>
              <a:gd name="connsiteY651" fmla="*/ 3883993 h 4321958"/>
              <a:gd name="connsiteX652" fmla="*/ 1502305 w 4405791"/>
              <a:gd name="connsiteY652" fmla="*/ 3889726 h 4321958"/>
              <a:gd name="connsiteX653" fmla="*/ 1459685 w 4405791"/>
              <a:gd name="connsiteY653" fmla="*/ 3900791 h 4321958"/>
              <a:gd name="connsiteX654" fmla="*/ 1437158 w 4405791"/>
              <a:gd name="connsiteY654" fmla="*/ 3906304 h 4321958"/>
              <a:gd name="connsiteX655" fmla="*/ 1423850 w 4405791"/>
              <a:gd name="connsiteY655" fmla="*/ 3909708 h 4321958"/>
              <a:gd name="connsiteX656" fmla="*/ 1412488 w 4405791"/>
              <a:gd name="connsiteY656" fmla="*/ 3912342 h 4321958"/>
              <a:gd name="connsiteX657" fmla="*/ 1401996 w 4405791"/>
              <a:gd name="connsiteY657" fmla="*/ 3914910 h 4321958"/>
              <a:gd name="connsiteX658" fmla="*/ 1386007 w 4405791"/>
              <a:gd name="connsiteY658" fmla="*/ 3918824 h 4321958"/>
              <a:gd name="connsiteX659" fmla="*/ 1372248 w 4405791"/>
              <a:gd name="connsiteY659" fmla="*/ 3921813 h 4321958"/>
              <a:gd name="connsiteX660" fmla="*/ 1362471 w 4405791"/>
              <a:gd name="connsiteY660" fmla="*/ 3923938 h 4321958"/>
              <a:gd name="connsiteX661" fmla="*/ 1305219 w 4405791"/>
              <a:gd name="connsiteY661" fmla="*/ 3937211 h 4321958"/>
              <a:gd name="connsiteX662" fmla="*/ 1251486 w 4405791"/>
              <a:gd name="connsiteY662" fmla="*/ 3948055 h 4321958"/>
              <a:gd name="connsiteX663" fmla="*/ 1247673 w 4405791"/>
              <a:gd name="connsiteY663" fmla="*/ 3948884 h 4321958"/>
              <a:gd name="connsiteX664" fmla="*/ 1219177 w 4405791"/>
              <a:gd name="connsiteY664" fmla="*/ 3955076 h 4321958"/>
              <a:gd name="connsiteX665" fmla="*/ 1213015 w 4405791"/>
              <a:gd name="connsiteY665" fmla="*/ 3956123 h 4321958"/>
              <a:gd name="connsiteX666" fmla="*/ 1203498 w 4405791"/>
              <a:gd name="connsiteY666" fmla="*/ 3957740 h 4321958"/>
              <a:gd name="connsiteX667" fmla="*/ 1174766 w 4405791"/>
              <a:gd name="connsiteY667" fmla="*/ 3963539 h 4321958"/>
              <a:gd name="connsiteX668" fmla="*/ 1038794 w 4405791"/>
              <a:gd name="connsiteY668" fmla="*/ 3985725 h 4321958"/>
              <a:gd name="connsiteX669" fmla="*/ 1038751 w 4405791"/>
              <a:gd name="connsiteY669" fmla="*/ 3985732 h 4321958"/>
              <a:gd name="connsiteX670" fmla="*/ 1030744 w 4405791"/>
              <a:gd name="connsiteY670" fmla="*/ 3986539 h 4321958"/>
              <a:gd name="connsiteX671" fmla="*/ 867054 w 4405791"/>
              <a:gd name="connsiteY671" fmla="*/ 4003033 h 4321958"/>
              <a:gd name="connsiteX672" fmla="*/ 1008142 w 4405791"/>
              <a:gd name="connsiteY672" fmla="*/ 3991206 h 4321958"/>
              <a:gd name="connsiteX673" fmla="*/ 1084922 w 4405791"/>
              <a:gd name="connsiteY673" fmla="*/ 3979114 h 4321958"/>
              <a:gd name="connsiteX674" fmla="*/ 1182052 w 4405791"/>
              <a:gd name="connsiteY674" fmla="*/ 3963817 h 4321958"/>
              <a:gd name="connsiteX675" fmla="*/ 1240880 w 4405791"/>
              <a:gd name="connsiteY675" fmla="*/ 3951553 h 4321958"/>
              <a:gd name="connsiteX676" fmla="*/ 1342222 w 4405791"/>
              <a:gd name="connsiteY676" fmla="*/ 3930427 h 4321958"/>
              <a:gd name="connsiteX677" fmla="*/ 1342255 w 4405791"/>
              <a:gd name="connsiteY677" fmla="*/ 3930419 h 4321958"/>
              <a:gd name="connsiteX678" fmla="*/ 1435352 w 4405791"/>
              <a:gd name="connsiteY678" fmla="*/ 3907873 h 4321958"/>
              <a:gd name="connsiteX679" fmla="*/ 1456096 w 4405791"/>
              <a:gd name="connsiteY679" fmla="*/ 3902593 h 4321958"/>
              <a:gd name="connsiteX680" fmla="*/ 1526124 w 4405791"/>
              <a:gd name="connsiteY680" fmla="*/ 3884032 h 4321958"/>
              <a:gd name="connsiteX681" fmla="*/ 1565406 w 4405791"/>
              <a:gd name="connsiteY681" fmla="*/ 3872966 h 4321958"/>
              <a:gd name="connsiteX682" fmla="*/ 1568821 w 4405791"/>
              <a:gd name="connsiteY682" fmla="*/ 3871964 h 4321958"/>
              <a:gd name="connsiteX683" fmla="*/ 172970 w 4405791"/>
              <a:gd name="connsiteY683" fmla="*/ 3866901 h 4321958"/>
              <a:gd name="connsiteX684" fmla="*/ 173513 w 4405791"/>
              <a:gd name="connsiteY684" fmla="*/ 3867536 h 4321958"/>
              <a:gd name="connsiteX685" fmla="*/ 175681 w 4405791"/>
              <a:gd name="connsiteY685" fmla="*/ 3869588 h 4321958"/>
              <a:gd name="connsiteX686" fmla="*/ 200696 w 4405791"/>
              <a:gd name="connsiteY686" fmla="*/ 3864749 h 4321958"/>
              <a:gd name="connsiteX687" fmla="*/ 208850 w 4405791"/>
              <a:gd name="connsiteY687" fmla="*/ 3873690 h 4321958"/>
              <a:gd name="connsiteX688" fmla="*/ 232278 w 4405791"/>
              <a:gd name="connsiteY688" fmla="*/ 3894448 h 4321958"/>
              <a:gd name="connsiteX689" fmla="*/ 1866080 w 4405791"/>
              <a:gd name="connsiteY689" fmla="*/ 3864463 h 4321958"/>
              <a:gd name="connsiteX690" fmla="*/ 1788827 w 4405791"/>
              <a:gd name="connsiteY690" fmla="*/ 3916978 h 4321958"/>
              <a:gd name="connsiteX691" fmla="*/ 1701544 w 4405791"/>
              <a:gd name="connsiteY691" fmla="*/ 3964157 h 4321958"/>
              <a:gd name="connsiteX692" fmla="*/ 1556933 w 4405791"/>
              <a:gd name="connsiteY692" fmla="*/ 4014956 h 4321958"/>
              <a:gd name="connsiteX693" fmla="*/ 1434084 w 4405791"/>
              <a:gd name="connsiteY693" fmla="*/ 4044776 h 4321958"/>
              <a:gd name="connsiteX694" fmla="*/ 1554732 w 4405791"/>
              <a:gd name="connsiteY694" fmla="*/ 4019020 h 4321958"/>
              <a:gd name="connsiteX695" fmla="*/ 1706117 w 4405791"/>
              <a:gd name="connsiteY695" fmla="*/ 3966527 h 4321958"/>
              <a:gd name="connsiteX696" fmla="*/ 1796193 w 4405791"/>
              <a:gd name="connsiteY696" fmla="*/ 3915794 h 4321958"/>
              <a:gd name="connsiteX697" fmla="*/ 1845090 w 4405791"/>
              <a:gd name="connsiteY697" fmla="*/ 3879880 h 4321958"/>
              <a:gd name="connsiteX698" fmla="*/ 1851427 w 4405791"/>
              <a:gd name="connsiteY698" fmla="*/ 3875226 h 4321958"/>
              <a:gd name="connsiteX699" fmla="*/ 1600048 w 4405791"/>
              <a:gd name="connsiteY699" fmla="*/ 3854345 h 4321958"/>
              <a:gd name="connsiteX700" fmla="*/ 1581598 w 4405791"/>
              <a:gd name="connsiteY700" fmla="*/ 3859451 h 4321958"/>
              <a:gd name="connsiteX701" fmla="*/ 1573649 w 4405791"/>
              <a:gd name="connsiteY701" fmla="*/ 3861650 h 4321958"/>
              <a:gd name="connsiteX702" fmla="*/ 1506320 w 4405791"/>
              <a:gd name="connsiteY702" fmla="*/ 3879480 h 4321958"/>
              <a:gd name="connsiteX703" fmla="*/ 1482902 w 4405791"/>
              <a:gd name="connsiteY703" fmla="*/ 3885363 h 4321958"/>
              <a:gd name="connsiteX704" fmla="*/ 1469073 w 4405791"/>
              <a:gd name="connsiteY704" fmla="*/ 3888976 h 4321958"/>
              <a:gd name="connsiteX705" fmla="*/ 1457278 w 4405791"/>
              <a:gd name="connsiteY705" fmla="*/ 3891799 h 4321958"/>
              <a:gd name="connsiteX706" fmla="*/ 1429764 w 4405791"/>
              <a:gd name="connsiteY706" fmla="*/ 3898710 h 4321958"/>
              <a:gd name="connsiteX707" fmla="*/ 1416903 w 4405791"/>
              <a:gd name="connsiteY707" fmla="*/ 3901616 h 4321958"/>
              <a:gd name="connsiteX708" fmla="*/ 1405355 w 4405791"/>
              <a:gd name="connsiteY708" fmla="*/ 3904225 h 4321958"/>
              <a:gd name="connsiteX709" fmla="*/ 1345946 w 4405791"/>
              <a:gd name="connsiteY709" fmla="*/ 3918442 h 4321958"/>
              <a:gd name="connsiteX710" fmla="*/ 1290330 w 4405791"/>
              <a:gd name="connsiteY710" fmla="*/ 3930213 h 4321958"/>
              <a:gd name="connsiteX711" fmla="*/ 1284903 w 4405791"/>
              <a:gd name="connsiteY711" fmla="*/ 3931439 h 4321958"/>
              <a:gd name="connsiteX712" fmla="*/ 1256832 w 4405791"/>
              <a:gd name="connsiteY712" fmla="*/ 3937782 h 4321958"/>
              <a:gd name="connsiteX713" fmla="*/ 1240640 w 4405791"/>
              <a:gd name="connsiteY713" fmla="*/ 3940730 h 4321958"/>
              <a:gd name="connsiteX714" fmla="*/ 1210903 w 4405791"/>
              <a:gd name="connsiteY714" fmla="*/ 3947023 h 4321958"/>
              <a:gd name="connsiteX715" fmla="*/ 1070593 w 4405791"/>
              <a:gd name="connsiteY715" fmla="*/ 3971692 h 4321958"/>
              <a:gd name="connsiteX716" fmla="*/ 1070584 w 4405791"/>
              <a:gd name="connsiteY716" fmla="*/ 3971693 h 4321958"/>
              <a:gd name="connsiteX717" fmla="*/ 1070580 w 4405791"/>
              <a:gd name="connsiteY717" fmla="*/ 3971694 h 4321958"/>
              <a:gd name="connsiteX718" fmla="*/ 1026596 w 4405791"/>
              <a:gd name="connsiteY718" fmla="*/ 3976857 h 4321958"/>
              <a:gd name="connsiteX719" fmla="*/ 916208 w 4405791"/>
              <a:gd name="connsiteY719" fmla="*/ 3989816 h 4321958"/>
              <a:gd name="connsiteX720" fmla="*/ 1038885 w 4405791"/>
              <a:gd name="connsiteY720" fmla="*/ 3977360 h 4321958"/>
              <a:gd name="connsiteX721" fmla="*/ 1067207 w 4405791"/>
              <a:gd name="connsiteY721" fmla="*/ 3972530 h 4321958"/>
              <a:gd name="connsiteX722" fmla="*/ 1209550 w 4405791"/>
              <a:gd name="connsiteY722" fmla="*/ 3948259 h 4321958"/>
              <a:gd name="connsiteX723" fmla="*/ 1266053 w 4405791"/>
              <a:gd name="connsiteY723" fmla="*/ 3936377 h 4321958"/>
              <a:gd name="connsiteX724" fmla="*/ 1325458 w 4405791"/>
              <a:gd name="connsiteY724" fmla="*/ 3923442 h 4321958"/>
              <a:gd name="connsiteX725" fmla="*/ 1368859 w 4405791"/>
              <a:gd name="connsiteY725" fmla="*/ 3913991 h 4321958"/>
              <a:gd name="connsiteX726" fmla="*/ 1469968 w 4405791"/>
              <a:gd name="connsiteY726" fmla="*/ 3889459 h 4321958"/>
              <a:gd name="connsiteX727" fmla="*/ 1481180 w 4405791"/>
              <a:gd name="connsiteY727" fmla="*/ 3886543 h 4321958"/>
              <a:gd name="connsiteX728" fmla="*/ 1486181 w 4405791"/>
              <a:gd name="connsiteY728" fmla="*/ 3885243 h 4321958"/>
              <a:gd name="connsiteX729" fmla="*/ 1576069 w 4405791"/>
              <a:gd name="connsiteY729" fmla="*/ 3861170 h 4321958"/>
              <a:gd name="connsiteX730" fmla="*/ 1576098 w 4405791"/>
              <a:gd name="connsiteY730" fmla="*/ 3861163 h 4321958"/>
              <a:gd name="connsiteX731" fmla="*/ 1590462 w 4405791"/>
              <a:gd name="connsiteY731" fmla="*/ 3857074 h 4321958"/>
              <a:gd name="connsiteX732" fmla="*/ 1904744 w 4405791"/>
              <a:gd name="connsiteY732" fmla="*/ 3846527 h 4321958"/>
              <a:gd name="connsiteX733" fmla="*/ 1885272 w 4405791"/>
              <a:gd name="connsiteY733" fmla="*/ 3861201 h 4321958"/>
              <a:gd name="connsiteX734" fmla="*/ 1710012 w 4405791"/>
              <a:gd name="connsiteY734" fmla="*/ 3974316 h 4321958"/>
              <a:gd name="connsiteX735" fmla="*/ 1557612 w 4405791"/>
              <a:gd name="connsiteY735" fmla="*/ 4027316 h 4321958"/>
              <a:gd name="connsiteX736" fmla="*/ 1440484 w 4405791"/>
              <a:gd name="connsiteY736" fmla="*/ 4052194 h 4321958"/>
              <a:gd name="connsiteX737" fmla="*/ 1557274 w 4405791"/>
              <a:gd name="connsiteY737" fmla="*/ 4030705 h 4321958"/>
              <a:gd name="connsiteX738" fmla="*/ 1716785 w 4405791"/>
              <a:gd name="connsiteY738" fmla="*/ 3977027 h 4321958"/>
              <a:gd name="connsiteX739" fmla="*/ 1894246 w 4405791"/>
              <a:gd name="connsiteY739" fmla="*/ 3855275 h 4321958"/>
              <a:gd name="connsiteX740" fmla="*/ 1888720 w 4405791"/>
              <a:gd name="connsiteY740" fmla="*/ 3837710 h 4321958"/>
              <a:gd name="connsiteX741" fmla="*/ 1854453 w 4405791"/>
              <a:gd name="connsiteY741" fmla="*/ 3860863 h 4321958"/>
              <a:gd name="connsiteX742" fmla="*/ 1690030 w 4405791"/>
              <a:gd name="connsiteY742" fmla="*/ 3953658 h 4321958"/>
              <a:gd name="connsiteX743" fmla="*/ 1553717 w 4405791"/>
              <a:gd name="connsiteY743" fmla="*/ 4004458 h 4321958"/>
              <a:gd name="connsiteX744" fmla="*/ 1462786 w 4405791"/>
              <a:gd name="connsiteY744" fmla="*/ 4029283 h 4321958"/>
              <a:gd name="connsiteX745" fmla="*/ 1553208 w 4405791"/>
              <a:gd name="connsiteY745" fmla="*/ 4007337 h 4321958"/>
              <a:gd name="connsiteX746" fmla="*/ 1696632 w 4405791"/>
              <a:gd name="connsiteY746" fmla="*/ 3956537 h 4321958"/>
              <a:gd name="connsiteX747" fmla="*/ 1864950 w 4405791"/>
              <a:gd name="connsiteY747" fmla="*/ 3854937 h 4321958"/>
              <a:gd name="connsiteX748" fmla="*/ 1888319 w 4405791"/>
              <a:gd name="connsiteY748" fmla="*/ 3838004 h 4321958"/>
              <a:gd name="connsiteX749" fmla="*/ 214532 w 4405791"/>
              <a:gd name="connsiteY749" fmla="*/ 3834073 h 4321958"/>
              <a:gd name="connsiteX750" fmla="*/ 220080 w 4405791"/>
              <a:gd name="connsiteY750" fmla="*/ 3841405 h 4321958"/>
              <a:gd name="connsiteX751" fmla="*/ 239133 w 4405791"/>
              <a:gd name="connsiteY751" fmla="*/ 3863873 h 4321958"/>
              <a:gd name="connsiteX752" fmla="*/ 258315 w 4405791"/>
              <a:gd name="connsiteY752" fmla="*/ 3884105 h 4321958"/>
              <a:gd name="connsiteX753" fmla="*/ 278814 w 4405791"/>
              <a:gd name="connsiteY753" fmla="*/ 3904209 h 4321958"/>
              <a:gd name="connsiteX754" fmla="*/ 332062 w 4405791"/>
              <a:gd name="connsiteY754" fmla="*/ 3946883 h 4321958"/>
              <a:gd name="connsiteX755" fmla="*/ 460682 w 4405791"/>
              <a:gd name="connsiteY755" fmla="*/ 4017463 h 4321958"/>
              <a:gd name="connsiteX756" fmla="*/ 477956 w 4405791"/>
              <a:gd name="connsiteY756" fmla="*/ 4022780 h 4321958"/>
              <a:gd name="connsiteX757" fmla="*/ 448106 w 4405791"/>
              <a:gd name="connsiteY757" fmla="*/ 4009756 h 4321958"/>
              <a:gd name="connsiteX758" fmla="*/ 431258 w 4405791"/>
              <a:gd name="connsiteY758" fmla="*/ 4003188 h 4321958"/>
              <a:gd name="connsiteX759" fmla="*/ 424995 w 4405791"/>
              <a:gd name="connsiteY759" fmla="*/ 3999673 h 4321958"/>
              <a:gd name="connsiteX760" fmla="*/ 414734 w 4405791"/>
              <a:gd name="connsiteY760" fmla="*/ 3995196 h 4321958"/>
              <a:gd name="connsiteX761" fmla="*/ 350773 w 4405791"/>
              <a:gd name="connsiteY761" fmla="*/ 3958059 h 4321958"/>
              <a:gd name="connsiteX762" fmla="*/ 242508 w 4405791"/>
              <a:gd name="connsiteY762" fmla="*/ 3865177 h 4321958"/>
              <a:gd name="connsiteX763" fmla="*/ 1953835 w 4405791"/>
              <a:gd name="connsiteY763" fmla="*/ 3828880 h 4321958"/>
              <a:gd name="connsiteX764" fmla="*/ 1915411 w 4405791"/>
              <a:gd name="connsiteY764" fmla="*/ 3862895 h 4321958"/>
              <a:gd name="connsiteX765" fmla="*/ 1729144 w 4405791"/>
              <a:gd name="connsiteY765" fmla="*/ 3996159 h 4321958"/>
              <a:gd name="connsiteX766" fmla="*/ 1559811 w 4405791"/>
              <a:gd name="connsiteY766" fmla="*/ 4051531 h 4321958"/>
              <a:gd name="connsiteX767" fmla="*/ 1461692 w 4405791"/>
              <a:gd name="connsiteY767" fmla="*/ 4066958 h 4321958"/>
              <a:gd name="connsiteX768" fmla="*/ 1560488 w 4405791"/>
              <a:gd name="connsiteY768" fmla="*/ 4054071 h 4321958"/>
              <a:gd name="connsiteX769" fmla="*/ 1735918 w 4405791"/>
              <a:gd name="connsiteY769" fmla="*/ 3998023 h 4321958"/>
              <a:gd name="connsiteX770" fmla="*/ 1924893 w 4405791"/>
              <a:gd name="connsiteY770" fmla="*/ 3856461 h 4321958"/>
              <a:gd name="connsiteX771" fmla="*/ 1941890 w 4405791"/>
              <a:gd name="connsiteY771" fmla="*/ 3828226 h 4321958"/>
              <a:gd name="connsiteX772" fmla="*/ 1941151 w 4405791"/>
              <a:gd name="connsiteY772" fmla="*/ 3828859 h 4321958"/>
              <a:gd name="connsiteX773" fmla="*/ 1900511 w 4405791"/>
              <a:gd name="connsiteY773" fmla="*/ 3862726 h 4321958"/>
              <a:gd name="connsiteX774" fmla="*/ 1719834 w 4405791"/>
              <a:gd name="connsiteY774" fmla="*/ 3985832 h 4321958"/>
              <a:gd name="connsiteX775" fmla="*/ 1558966 w 4405791"/>
              <a:gd name="connsiteY775" fmla="*/ 4040019 h 4321958"/>
              <a:gd name="connsiteX776" fmla="*/ 1444066 w 4405791"/>
              <a:gd name="connsiteY776" fmla="*/ 4061276 h 4321958"/>
              <a:gd name="connsiteX777" fmla="*/ 1558627 w 4405791"/>
              <a:gd name="connsiteY777" fmla="*/ 4043234 h 4321958"/>
              <a:gd name="connsiteX778" fmla="*/ 1726097 w 4405791"/>
              <a:gd name="connsiteY778" fmla="*/ 3988370 h 4321958"/>
              <a:gd name="connsiteX779" fmla="*/ 1909823 w 4405791"/>
              <a:gd name="connsiteY779" fmla="*/ 3856628 h 4321958"/>
              <a:gd name="connsiteX780" fmla="*/ 1984423 w 4405791"/>
              <a:gd name="connsiteY780" fmla="*/ 3811261 h 4321958"/>
              <a:gd name="connsiteX781" fmla="*/ 1970275 w 4405791"/>
              <a:gd name="connsiteY781" fmla="*/ 3825133 h 4321958"/>
              <a:gd name="connsiteX782" fmla="*/ 1930652 w 4405791"/>
              <a:gd name="connsiteY782" fmla="*/ 3862725 h 4321958"/>
              <a:gd name="connsiteX783" fmla="*/ 1739304 w 4405791"/>
              <a:gd name="connsiteY783" fmla="*/ 4005981 h 4321958"/>
              <a:gd name="connsiteX784" fmla="*/ 1562014 w 4405791"/>
              <a:gd name="connsiteY784" fmla="*/ 4062877 h 4321958"/>
              <a:gd name="connsiteX785" fmla="*/ 1405495 w 4405791"/>
              <a:gd name="connsiteY785" fmla="*/ 4083234 h 4321958"/>
              <a:gd name="connsiteX786" fmla="*/ 1419125 w 4405791"/>
              <a:gd name="connsiteY786" fmla="*/ 4082403 h 4321958"/>
              <a:gd name="connsiteX787" fmla="*/ 1465917 w 4405791"/>
              <a:gd name="connsiteY787" fmla="*/ 4079549 h 4321958"/>
              <a:gd name="connsiteX788" fmla="*/ 1473525 w 4405791"/>
              <a:gd name="connsiteY788" fmla="*/ 4079085 h 4321958"/>
              <a:gd name="connsiteX789" fmla="*/ 1562351 w 4405791"/>
              <a:gd name="connsiteY789" fmla="*/ 4065756 h 4321958"/>
              <a:gd name="connsiteX790" fmla="*/ 1745739 w 4405791"/>
              <a:gd name="connsiteY790" fmla="*/ 4008353 h 4321958"/>
              <a:gd name="connsiteX791" fmla="*/ 1939794 w 4405791"/>
              <a:gd name="connsiteY791" fmla="*/ 3856968 h 4321958"/>
              <a:gd name="connsiteX792" fmla="*/ 1976370 w 4405791"/>
              <a:gd name="connsiteY792" fmla="*/ 3819715 h 4321958"/>
              <a:gd name="connsiteX793" fmla="*/ 2016222 w 4405791"/>
              <a:gd name="connsiteY793" fmla="*/ 3802830 h 4321958"/>
              <a:gd name="connsiteX794" fmla="*/ 1993643 w 4405791"/>
              <a:gd name="connsiteY794" fmla="*/ 3828520 h 4321958"/>
              <a:gd name="connsiteX795" fmla="*/ 1961640 w 4405791"/>
              <a:gd name="connsiteY795" fmla="*/ 3863572 h 4321958"/>
              <a:gd name="connsiteX796" fmla="*/ 1759457 w 4405791"/>
              <a:gd name="connsiteY796" fmla="*/ 4026978 h 4321958"/>
              <a:gd name="connsiteX797" fmla="*/ 1565739 w 4405791"/>
              <a:gd name="connsiteY797" fmla="*/ 4086244 h 4321958"/>
              <a:gd name="connsiteX798" fmla="*/ 1421036 w 4405791"/>
              <a:gd name="connsiteY798" fmla="*/ 4099509 h 4321958"/>
              <a:gd name="connsiteX799" fmla="*/ 1473809 w 4405791"/>
              <a:gd name="connsiteY799" fmla="*/ 4099360 h 4321958"/>
              <a:gd name="connsiteX800" fmla="*/ 1565908 w 4405791"/>
              <a:gd name="connsiteY800" fmla="*/ 4089292 h 4321958"/>
              <a:gd name="connsiteX801" fmla="*/ 1765382 w 4405791"/>
              <a:gd name="connsiteY801" fmla="*/ 4029349 h 4321958"/>
              <a:gd name="connsiteX802" fmla="*/ 1969768 w 4405791"/>
              <a:gd name="connsiteY802" fmla="*/ 3858153 h 4321958"/>
              <a:gd name="connsiteX803" fmla="*/ 1996861 w 4405791"/>
              <a:gd name="connsiteY803" fmla="*/ 3826487 h 4321958"/>
              <a:gd name="connsiteX804" fmla="*/ 2013712 w 4405791"/>
              <a:gd name="connsiteY804" fmla="*/ 3792493 h 4321958"/>
              <a:gd name="connsiteX805" fmla="*/ 1981958 w 4405791"/>
              <a:gd name="connsiteY805" fmla="*/ 3825980 h 4321958"/>
              <a:gd name="connsiteX806" fmla="*/ 1945553 w 4405791"/>
              <a:gd name="connsiteY806" fmla="*/ 3863064 h 4321958"/>
              <a:gd name="connsiteX807" fmla="*/ 1748786 w 4405791"/>
              <a:gd name="connsiteY807" fmla="*/ 4016481 h 4321958"/>
              <a:gd name="connsiteX808" fmla="*/ 1562520 w 4405791"/>
              <a:gd name="connsiteY808" fmla="*/ 4074561 h 4321958"/>
              <a:gd name="connsiteX809" fmla="*/ 1472945 w 4405791"/>
              <a:gd name="connsiteY809" fmla="*/ 4088023 h 4321958"/>
              <a:gd name="connsiteX810" fmla="*/ 1463900 w 4405791"/>
              <a:gd name="connsiteY810" fmla="*/ 4088557 h 4321958"/>
              <a:gd name="connsiteX811" fmla="*/ 1429849 w 4405791"/>
              <a:gd name="connsiteY811" fmla="*/ 4090566 h 4321958"/>
              <a:gd name="connsiteX812" fmla="*/ 1450184 w 4405791"/>
              <a:gd name="connsiteY812" fmla="*/ 4089944 h 4321958"/>
              <a:gd name="connsiteX813" fmla="*/ 1473983 w 4405791"/>
              <a:gd name="connsiteY813" fmla="*/ 4089216 h 4321958"/>
              <a:gd name="connsiteX814" fmla="*/ 1564385 w 4405791"/>
              <a:gd name="connsiteY814" fmla="*/ 4077439 h 4321958"/>
              <a:gd name="connsiteX815" fmla="*/ 1755899 w 4405791"/>
              <a:gd name="connsiteY815" fmla="*/ 4018850 h 4321958"/>
              <a:gd name="connsiteX816" fmla="*/ 1955206 w 4405791"/>
              <a:gd name="connsiteY816" fmla="*/ 3857476 h 4321958"/>
              <a:gd name="connsiteX817" fmla="*/ 1987209 w 4405791"/>
              <a:gd name="connsiteY817" fmla="*/ 3822424 h 4321958"/>
              <a:gd name="connsiteX818" fmla="*/ 465584 w 4405791"/>
              <a:gd name="connsiteY818" fmla="*/ 3788790 h 4321958"/>
              <a:gd name="connsiteX819" fmla="*/ 493300 w 4405791"/>
              <a:gd name="connsiteY819" fmla="*/ 3817408 h 4321958"/>
              <a:gd name="connsiteX820" fmla="*/ 521342 w 4405791"/>
              <a:gd name="connsiteY820" fmla="*/ 3840739 h 4321958"/>
              <a:gd name="connsiteX821" fmla="*/ 487807 w 4405791"/>
              <a:gd name="connsiteY821" fmla="*/ 3811623 h 4321958"/>
              <a:gd name="connsiteX822" fmla="*/ 466733 w 4405791"/>
              <a:gd name="connsiteY822" fmla="*/ 3789836 h 4321958"/>
              <a:gd name="connsiteX823" fmla="*/ 2265855 w 4405791"/>
              <a:gd name="connsiteY823" fmla="*/ 3788144 h 4321958"/>
              <a:gd name="connsiteX824" fmla="*/ 2253911 w 4405791"/>
              <a:gd name="connsiteY824" fmla="*/ 3804985 h 4321958"/>
              <a:gd name="connsiteX825" fmla="*/ 2203112 w 4405791"/>
              <a:gd name="connsiteY825" fmla="*/ 3912850 h 4321958"/>
              <a:gd name="connsiteX826" fmla="*/ 2106223 w 4405791"/>
              <a:gd name="connsiteY826" fmla="*/ 4018520 h 4321958"/>
              <a:gd name="connsiteX827" fmla="*/ 2207851 w 4405791"/>
              <a:gd name="connsiteY827" fmla="*/ 3918605 h 4321958"/>
              <a:gd name="connsiteX828" fmla="*/ 2223431 w 4405791"/>
              <a:gd name="connsiteY828" fmla="*/ 3898794 h 4321958"/>
              <a:gd name="connsiteX829" fmla="*/ 2265789 w 4405791"/>
              <a:gd name="connsiteY829" fmla="*/ 3788473 h 4321958"/>
              <a:gd name="connsiteX830" fmla="*/ 2047657 w 4405791"/>
              <a:gd name="connsiteY830" fmla="*/ 3778052 h 4321958"/>
              <a:gd name="connsiteX831" fmla="*/ 2003466 w 4405791"/>
              <a:gd name="connsiteY831" fmla="*/ 3832414 h 4321958"/>
              <a:gd name="connsiteX832" fmla="*/ 1976541 w 4405791"/>
              <a:gd name="connsiteY832" fmla="*/ 3864080 h 4321958"/>
              <a:gd name="connsiteX833" fmla="*/ 1768940 w 4405791"/>
              <a:gd name="connsiteY833" fmla="*/ 4037646 h 4321958"/>
              <a:gd name="connsiteX834" fmla="*/ 1567263 w 4405791"/>
              <a:gd name="connsiteY834" fmla="*/ 4098267 h 4321958"/>
              <a:gd name="connsiteX835" fmla="*/ 1437939 w 4405791"/>
              <a:gd name="connsiteY835" fmla="*/ 4108674 h 4321958"/>
              <a:gd name="connsiteX836" fmla="*/ 1473968 w 4405791"/>
              <a:gd name="connsiteY836" fmla="*/ 4109561 h 4321958"/>
              <a:gd name="connsiteX837" fmla="*/ 1567770 w 4405791"/>
              <a:gd name="connsiteY837" fmla="*/ 4101147 h 4321958"/>
              <a:gd name="connsiteX838" fmla="*/ 1775711 w 4405791"/>
              <a:gd name="connsiteY838" fmla="*/ 4039849 h 4321958"/>
              <a:gd name="connsiteX839" fmla="*/ 1985347 w 4405791"/>
              <a:gd name="connsiteY839" fmla="*/ 3858661 h 4321958"/>
              <a:gd name="connsiteX840" fmla="*/ 2006682 w 4405791"/>
              <a:gd name="connsiteY840" fmla="*/ 3831908 h 4321958"/>
              <a:gd name="connsiteX841" fmla="*/ 2058385 w 4405791"/>
              <a:gd name="connsiteY841" fmla="*/ 3776661 h 4321958"/>
              <a:gd name="connsiteX842" fmla="*/ 2013118 w 4405791"/>
              <a:gd name="connsiteY842" fmla="*/ 3836987 h 4321958"/>
              <a:gd name="connsiteX843" fmla="*/ 1991781 w 4405791"/>
              <a:gd name="connsiteY843" fmla="*/ 3863742 h 4321958"/>
              <a:gd name="connsiteX844" fmla="*/ 1778929 w 4405791"/>
              <a:gd name="connsiteY844" fmla="*/ 4047300 h 4321958"/>
              <a:gd name="connsiteX845" fmla="*/ 1568956 w 4405791"/>
              <a:gd name="connsiteY845" fmla="*/ 4109275 h 4321958"/>
              <a:gd name="connsiteX846" fmla="*/ 1451145 w 4405791"/>
              <a:gd name="connsiteY846" fmla="*/ 4118399 h 4321958"/>
              <a:gd name="connsiteX847" fmla="*/ 1473938 w 4405791"/>
              <a:gd name="connsiteY847" fmla="*/ 4119558 h 4321958"/>
              <a:gd name="connsiteX848" fmla="*/ 1569464 w 4405791"/>
              <a:gd name="connsiteY848" fmla="*/ 4112662 h 4321958"/>
              <a:gd name="connsiteX849" fmla="*/ 1785025 w 4405791"/>
              <a:gd name="connsiteY849" fmla="*/ 4050178 h 4321958"/>
              <a:gd name="connsiteX850" fmla="*/ 1999739 w 4405791"/>
              <a:gd name="connsiteY850" fmla="*/ 3859339 h 4321958"/>
              <a:gd name="connsiteX851" fmla="*/ 2014980 w 4405791"/>
              <a:gd name="connsiteY851" fmla="*/ 3838680 h 4321958"/>
              <a:gd name="connsiteX852" fmla="*/ 2091612 w 4405791"/>
              <a:gd name="connsiteY852" fmla="*/ 3774894 h 4321958"/>
              <a:gd name="connsiteX853" fmla="*/ 2039364 w 4405791"/>
              <a:gd name="connsiteY853" fmla="*/ 3862726 h 4321958"/>
              <a:gd name="connsiteX854" fmla="*/ 2037501 w 4405791"/>
              <a:gd name="connsiteY854" fmla="*/ 3865774 h 4321958"/>
              <a:gd name="connsiteX855" fmla="*/ 1808394 w 4405791"/>
              <a:gd name="connsiteY855" fmla="*/ 4079812 h 4321958"/>
              <a:gd name="connsiteX856" fmla="*/ 1574036 w 4405791"/>
              <a:gd name="connsiteY856" fmla="*/ 4145513 h 4321958"/>
              <a:gd name="connsiteX857" fmla="*/ 1494449 w 4405791"/>
              <a:gd name="connsiteY857" fmla="*/ 4149069 h 4321958"/>
              <a:gd name="connsiteX858" fmla="*/ 1385506 w 4405791"/>
              <a:gd name="connsiteY858" fmla="*/ 4139735 h 4321958"/>
              <a:gd name="connsiteX859" fmla="*/ 1407572 w 4405791"/>
              <a:gd name="connsiteY859" fmla="*/ 4142515 h 4321958"/>
              <a:gd name="connsiteX860" fmla="*/ 1473496 w 4405791"/>
              <a:gd name="connsiteY860" fmla="*/ 4150818 h 4321958"/>
              <a:gd name="connsiteX861" fmla="*/ 1574206 w 4405791"/>
              <a:gd name="connsiteY861" fmla="*/ 4148560 h 4321958"/>
              <a:gd name="connsiteX862" fmla="*/ 1814490 w 4405791"/>
              <a:gd name="connsiteY862" fmla="*/ 4081333 h 4321958"/>
              <a:gd name="connsiteX863" fmla="*/ 2044953 w 4405791"/>
              <a:gd name="connsiteY863" fmla="*/ 3861200 h 4321958"/>
              <a:gd name="connsiteX864" fmla="*/ 2074763 w 4405791"/>
              <a:gd name="connsiteY864" fmla="*/ 3768208 h 4321958"/>
              <a:gd name="connsiteX865" fmla="*/ 2022091 w 4405791"/>
              <a:gd name="connsiteY865" fmla="*/ 3843760 h 4321958"/>
              <a:gd name="connsiteX866" fmla="*/ 2006851 w 4405791"/>
              <a:gd name="connsiteY866" fmla="*/ 3864249 h 4321958"/>
              <a:gd name="connsiteX867" fmla="*/ 1788580 w 4405791"/>
              <a:gd name="connsiteY867" fmla="*/ 4057967 h 4321958"/>
              <a:gd name="connsiteX868" fmla="*/ 1570479 w 4405791"/>
              <a:gd name="connsiteY868" fmla="*/ 4121128 h 4321958"/>
              <a:gd name="connsiteX869" fmla="*/ 1462783 w 4405791"/>
              <a:gd name="connsiteY869" fmla="*/ 4128578 h 4321958"/>
              <a:gd name="connsiteX870" fmla="*/ 1448188 w 4405791"/>
              <a:gd name="connsiteY870" fmla="*/ 4127740 h 4321958"/>
              <a:gd name="connsiteX871" fmla="*/ 1467133 w 4405791"/>
              <a:gd name="connsiteY871" fmla="*/ 4129183 h 4321958"/>
              <a:gd name="connsiteX872" fmla="*/ 1474065 w 4405791"/>
              <a:gd name="connsiteY872" fmla="*/ 4129711 h 4321958"/>
              <a:gd name="connsiteX873" fmla="*/ 1571325 w 4405791"/>
              <a:gd name="connsiteY873" fmla="*/ 4124345 h 4321958"/>
              <a:gd name="connsiteX874" fmla="*/ 1794847 w 4405791"/>
              <a:gd name="connsiteY874" fmla="*/ 4060676 h 4321958"/>
              <a:gd name="connsiteX875" fmla="*/ 2014980 w 4405791"/>
              <a:gd name="connsiteY875" fmla="*/ 3859846 h 4321958"/>
              <a:gd name="connsiteX876" fmla="*/ 2023784 w 4405791"/>
              <a:gd name="connsiteY876" fmla="*/ 3847147 h 4321958"/>
              <a:gd name="connsiteX877" fmla="*/ 2085970 w 4405791"/>
              <a:gd name="connsiteY877" fmla="*/ 3766746 h 4321958"/>
              <a:gd name="connsiteX878" fmla="*/ 2030388 w 4405791"/>
              <a:gd name="connsiteY878" fmla="*/ 3852395 h 4321958"/>
              <a:gd name="connsiteX879" fmla="*/ 2021583 w 4405791"/>
              <a:gd name="connsiteY879" fmla="*/ 3865096 h 4321958"/>
              <a:gd name="connsiteX880" fmla="*/ 1797894 w 4405791"/>
              <a:gd name="connsiteY880" fmla="*/ 4068296 h 4321958"/>
              <a:gd name="connsiteX881" fmla="*/ 1572511 w 4405791"/>
              <a:gd name="connsiteY881" fmla="*/ 4133320 h 4321958"/>
              <a:gd name="connsiteX882" fmla="*/ 1479379 w 4405791"/>
              <a:gd name="connsiteY882" fmla="*/ 4138738 h 4321958"/>
              <a:gd name="connsiteX883" fmla="*/ 1445104 w 4405791"/>
              <a:gd name="connsiteY883" fmla="*/ 4136223 h 4321958"/>
              <a:gd name="connsiteX884" fmla="*/ 1451494 w 4405791"/>
              <a:gd name="connsiteY884" fmla="*/ 4136816 h 4321958"/>
              <a:gd name="connsiteX885" fmla="*/ 1454852 w 4405791"/>
              <a:gd name="connsiteY885" fmla="*/ 4137128 h 4321958"/>
              <a:gd name="connsiteX886" fmla="*/ 1485278 w 4405791"/>
              <a:gd name="connsiteY886" fmla="*/ 4139955 h 4321958"/>
              <a:gd name="connsiteX887" fmla="*/ 1485289 w 4405791"/>
              <a:gd name="connsiteY887" fmla="*/ 4139954 h 4321958"/>
              <a:gd name="connsiteX888" fmla="*/ 1516346 w 4405791"/>
              <a:gd name="connsiteY888" fmla="*/ 4138096 h 4321958"/>
              <a:gd name="connsiteX889" fmla="*/ 1583682 w 4405791"/>
              <a:gd name="connsiteY889" fmla="*/ 4134068 h 4321958"/>
              <a:gd name="connsiteX890" fmla="*/ 1612467 w 4405791"/>
              <a:gd name="connsiteY890" fmla="*/ 4129580 h 4321958"/>
              <a:gd name="connsiteX891" fmla="*/ 1623186 w 4405791"/>
              <a:gd name="connsiteY891" fmla="*/ 4127276 h 4321958"/>
              <a:gd name="connsiteX892" fmla="*/ 1683795 w 4405791"/>
              <a:gd name="connsiteY892" fmla="*/ 4114252 h 4321958"/>
              <a:gd name="connsiteX893" fmla="*/ 1711969 w 4405791"/>
              <a:gd name="connsiteY893" fmla="*/ 4106495 h 4321958"/>
              <a:gd name="connsiteX894" fmla="*/ 1804667 w 4405791"/>
              <a:gd name="connsiteY894" fmla="*/ 4071175 h 4321958"/>
              <a:gd name="connsiteX895" fmla="*/ 2029881 w 4405791"/>
              <a:gd name="connsiteY895" fmla="*/ 3860525 h 4321958"/>
              <a:gd name="connsiteX896" fmla="*/ 2031745 w 4405791"/>
              <a:gd name="connsiteY896" fmla="*/ 3857476 h 4321958"/>
              <a:gd name="connsiteX897" fmla="*/ 2109203 w 4405791"/>
              <a:gd name="connsiteY897" fmla="*/ 3759934 h 4321958"/>
              <a:gd name="connsiteX898" fmla="*/ 2052234 w 4405791"/>
              <a:gd name="connsiteY898" fmla="*/ 3865772 h 4321958"/>
              <a:gd name="connsiteX899" fmla="*/ 1818046 w 4405791"/>
              <a:gd name="connsiteY899" fmla="*/ 4089801 h 4321958"/>
              <a:gd name="connsiteX900" fmla="*/ 1575392 w 4405791"/>
              <a:gd name="connsiteY900" fmla="*/ 4156688 h 4321958"/>
              <a:gd name="connsiteX901" fmla="*/ 1507690 w 4405791"/>
              <a:gd name="connsiteY901" fmla="*/ 4159902 h 4321958"/>
              <a:gd name="connsiteX902" fmla="*/ 1577084 w 4405791"/>
              <a:gd name="connsiteY902" fmla="*/ 4159398 h 4321958"/>
              <a:gd name="connsiteX903" fmla="*/ 1824650 w 4405791"/>
              <a:gd name="connsiteY903" fmla="*/ 4091663 h 4321958"/>
              <a:gd name="connsiteX904" fmla="*/ 2059853 w 4405791"/>
              <a:gd name="connsiteY904" fmla="*/ 3861201 h 4321958"/>
              <a:gd name="connsiteX905" fmla="*/ 2108218 w 4405791"/>
              <a:gd name="connsiteY905" fmla="*/ 3762966 h 4321958"/>
              <a:gd name="connsiteX906" fmla="*/ 2108952 w 4405791"/>
              <a:gd name="connsiteY906" fmla="*/ 3760709 h 4321958"/>
              <a:gd name="connsiteX907" fmla="*/ 2130500 w 4405791"/>
              <a:gd name="connsiteY907" fmla="*/ 3752837 h 4321958"/>
              <a:gd name="connsiteX908" fmla="*/ 2128601 w 4405791"/>
              <a:gd name="connsiteY908" fmla="*/ 3760363 h 4321958"/>
              <a:gd name="connsiteX909" fmla="*/ 2082882 w 4405791"/>
              <a:gd name="connsiteY909" fmla="*/ 3865264 h 4321958"/>
              <a:gd name="connsiteX910" fmla="*/ 1837856 w 4405791"/>
              <a:gd name="connsiteY910" fmla="*/ 4109444 h 4321958"/>
              <a:gd name="connsiteX911" fmla="*/ 1578946 w 4405791"/>
              <a:gd name="connsiteY911" fmla="*/ 4179038 h 4321958"/>
              <a:gd name="connsiteX912" fmla="*/ 1533091 w 4405791"/>
              <a:gd name="connsiteY912" fmla="*/ 4181650 h 4321958"/>
              <a:gd name="connsiteX913" fmla="*/ 1580301 w 4405791"/>
              <a:gd name="connsiteY913" fmla="*/ 4182935 h 4321958"/>
              <a:gd name="connsiteX914" fmla="*/ 1843446 w 4405791"/>
              <a:gd name="connsiteY914" fmla="*/ 4112831 h 4321958"/>
              <a:gd name="connsiteX915" fmla="*/ 2089487 w 4405791"/>
              <a:gd name="connsiteY915" fmla="*/ 3862895 h 4321958"/>
              <a:gd name="connsiteX916" fmla="*/ 2127841 w 4405791"/>
              <a:gd name="connsiteY916" fmla="*/ 3765317 h 4321958"/>
              <a:gd name="connsiteX917" fmla="*/ 2293288 w 4405791"/>
              <a:gd name="connsiteY917" fmla="*/ 3749470 h 4321958"/>
              <a:gd name="connsiteX918" fmla="*/ 2287778 w 4405791"/>
              <a:gd name="connsiteY918" fmla="*/ 3757232 h 4321958"/>
              <a:gd name="connsiteX919" fmla="*/ 2272864 w 4405791"/>
              <a:gd name="connsiteY919" fmla="*/ 3778261 h 4321958"/>
              <a:gd name="connsiteX920" fmla="*/ 2251200 w 4405791"/>
              <a:gd name="connsiteY920" fmla="*/ 3857137 h 4321958"/>
              <a:gd name="connsiteX921" fmla="*/ 2287036 w 4405791"/>
              <a:gd name="connsiteY921" fmla="*/ 3779647 h 4321958"/>
              <a:gd name="connsiteX922" fmla="*/ 2289435 w 4405791"/>
              <a:gd name="connsiteY922" fmla="*/ 3768066 h 4321958"/>
              <a:gd name="connsiteX923" fmla="*/ 2293246 w 4405791"/>
              <a:gd name="connsiteY923" fmla="*/ 3749674 h 4321958"/>
              <a:gd name="connsiteX924" fmla="*/ 2123975 w 4405791"/>
              <a:gd name="connsiteY924" fmla="*/ 3744255 h 4321958"/>
              <a:gd name="connsiteX925" fmla="*/ 2120664 w 4405791"/>
              <a:gd name="connsiteY925" fmla="*/ 3754799 h 4321958"/>
              <a:gd name="connsiteX926" fmla="*/ 2117807 w 4405791"/>
              <a:gd name="connsiteY926" fmla="*/ 3763898 h 4321958"/>
              <a:gd name="connsiteX927" fmla="*/ 2067810 w 4405791"/>
              <a:gd name="connsiteY927" fmla="*/ 3866790 h 4321958"/>
              <a:gd name="connsiteX928" fmla="*/ 1828205 w 4405791"/>
              <a:gd name="connsiteY928" fmla="*/ 4100808 h 4321958"/>
              <a:gd name="connsiteX929" fmla="*/ 1577421 w 4405791"/>
              <a:gd name="connsiteY929" fmla="*/ 4168541 h 4321958"/>
              <a:gd name="connsiteX930" fmla="*/ 1522784 w 4405791"/>
              <a:gd name="connsiteY930" fmla="*/ 4170636 h 4321958"/>
              <a:gd name="connsiteX931" fmla="*/ 1578438 w 4405791"/>
              <a:gd name="connsiteY931" fmla="*/ 4171081 h 4321958"/>
              <a:gd name="connsiteX932" fmla="*/ 1834132 w 4405791"/>
              <a:gd name="connsiteY932" fmla="*/ 4102500 h 4321958"/>
              <a:gd name="connsiteX933" fmla="*/ 2074923 w 4405791"/>
              <a:gd name="connsiteY933" fmla="*/ 3862217 h 4321958"/>
              <a:gd name="connsiteX934" fmla="*/ 2119521 w 4405791"/>
              <a:gd name="connsiteY934" fmla="*/ 3761484 h 4321958"/>
              <a:gd name="connsiteX935" fmla="*/ 2276334 w 4405791"/>
              <a:gd name="connsiteY935" fmla="*/ 3735343 h 4321958"/>
              <a:gd name="connsiteX936" fmla="*/ 2235790 w 4405791"/>
              <a:gd name="connsiteY936" fmla="*/ 3771624 h 4321958"/>
              <a:gd name="connsiteX937" fmla="*/ 2191595 w 4405791"/>
              <a:gd name="connsiteY937" fmla="*/ 3904551 h 4321958"/>
              <a:gd name="connsiteX938" fmla="*/ 2156484 w 4405791"/>
              <a:gd name="connsiteY938" fmla="*/ 3952108 h 4321958"/>
              <a:gd name="connsiteX939" fmla="*/ 2196338 w 4405791"/>
              <a:gd name="connsiteY939" fmla="*/ 3908786 h 4321958"/>
              <a:gd name="connsiteX940" fmla="*/ 2245275 w 4405791"/>
              <a:gd name="connsiteY940" fmla="*/ 3803121 h 4321958"/>
              <a:gd name="connsiteX941" fmla="*/ 2245275 w 4405791"/>
              <a:gd name="connsiteY941" fmla="*/ 3802106 h 4321958"/>
              <a:gd name="connsiteX942" fmla="*/ 2269962 w 4405791"/>
              <a:gd name="connsiteY942" fmla="*/ 3767450 h 4321958"/>
              <a:gd name="connsiteX943" fmla="*/ 2273631 w 4405791"/>
              <a:gd name="connsiteY943" fmla="*/ 3748963 h 4321958"/>
              <a:gd name="connsiteX944" fmla="*/ 2143908 w 4405791"/>
              <a:gd name="connsiteY944" fmla="*/ 3735113 h 4321958"/>
              <a:gd name="connsiteX945" fmla="*/ 2143525 w 4405791"/>
              <a:gd name="connsiteY945" fmla="*/ 3736980 h 4321958"/>
              <a:gd name="connsiteX946" fmla="*/ 2137769 w 4405791"/>
              <a:gd name="connsiteY946" fmla="*/ 3765042 h 4321958"/>
              <a:gd name="connsiteX947" fmla="*/ 2098123 w 4405791"/>
              <a:gd name="connsiteY947" fmla="*/ 3866452 h 4321958"/>
              <a:gd name="connsiteX948" fmla="*/ 1847848 w 4405791"/>
              <a:gd name="connsiteY948" fmla="*/ 4120452 h 4321958"/>
              <a:gd name="connsiteX949" fmla="*/ 1580810 w 4405791"/>
              <a:gd name="connsiteY949" fmla="*/ 4191232 h 4321958"/>
              <a:gd name="connsiteX950" fmla="*/ 1542073 w 4405791"/>
              <a:gd name="connsiteY950" fmla="*/ 4193077 h 4321958"/>
              <a:gd name="connsiteX951" fmla="*/ 1582842 w 4405791"/>
              <a:gd name="connsiteY951" fmla="*/ 4194619 h 4321958"/>
              <a:gd name="connsiteX952" fmla="*/ 1854621 w 4405791"/>
              <a:gd name="connsiteY952" fmla="*/ 4123330 h 4321958"/>
              <a:gd name="connsiteX953" fmla="*/ 2105912 w 4405791"/>
              <a:gd name="connsiteY953" fmla="*/ 3863403 h 4321958"/>
              <a:gd name="connsiteX954" fmla="*/ 2143229 w 4405791"/>
              <a:gd name="connsiteY954" fmla="*/ 3748954 h 4321958"/>
              <a:gd name="connsiteX955" fmla="*/ 2151396 w 4405791"/>
              <a:gd name="connsiteY955" fmla="*/ 3732550 h 4321958"/>
              <a:gd name="connsiteX956" fmla="*/ 2151233 w 4405791"/>
              <a:gd name="connsiteY956" fmla="*/ 3736817 h 4321958"/>
              <a:gd name="connsiteX957" fmla="*/ 2150828 w 4405791"/>
              <a:gd name="connsiteY957" fmla="*/ 3747389 h 4321958"/>
              <a:gd name="connsiteX958" fmla="*/ 2112348 w 4405791"/>
              <a:gd name="connsiteY958" fmla="*/ 3866450 h 4321958"/>
              <a:gd name="connsiteX959" fmla="*/ 1857670 w 4405791"/>
              <a:gd name="connsiteY959" fmla="*/ 4132136 h 4321958"/>
              <a:gd name="connsiteX960" fmla="*/ 1582502 w 4405791"/>
              <a:gd name="connsiteY960" fmla="*/ 4204102 h 4321958"/>
              <a:gd name="connsiteX961" fmla="*/ 1551176 w 4405791"/>
              <a:gd name="connsiteY961" fmla="*/ 4204440 h 4321958"/>
              <a:gd name="connsiteX962" fmla="*/ 1461995 w 4405791"/>
              <a:gd name="connsiteY962" fmla="*/ 4197893 h 4321958"/>
              <a:gd name="connsiteX963" fmla="*/ 1464461 w 4405791"/>
              <a:gd name="connsiteY963" fmla="*/ 4198480 h 4321958"/>
              <a:gd name="connsiteX964" fmla="*/ 1474063 w 4405791"/>
              <a:gd name="connsiteY964" fmla="*/ 4200765 h 4321958"/>
              <a:gd name="connsiteX965" fmla="*/ 1583859 w 4405791"/>
              <a:gd name="connsiteY965" fmla="*/ 4206302 h 4321958"/>
              <a:gd name="connsiteX966" fmla="*/ 1863597 w 4405791"/>
              <a:gd name="connsiteY966" fmla="*/ 4133828 h 4321958"/>
              <a:gd name="connsiteX967" fmla="*/ 2119967 w 4405791"/>
              <a:gd name="connsiteY967" fmla="*/ 3864078 h 4321958"/>
              <a:gd name="connsiteX968" fmla="*/ 2151339 w 4405791"/>
              <a:gd name="connsiteY968" fmla="*/ 3754777 h 4321958"/>
              <a:gd name="connsiteX969" fmla="*/ 2160606 w 4405791"/>
              <a:gd name="connsiteY969" fmla="*/ 3730767 h 4321958"/>
              <a:gd name="connsiteX970" fmla="*/ 2160686 w 4405791"/>
              <a:gd name="connsiteY970" fmla="*/ 3745896 h 4321958"/>
              <a:gd name="connsiteX971" fmla="*/ 2160726 w 4405791"/>
              <a:gd name="connsiteY971" fmla="*/ 3753381 h 4321958"/>
              <a:gd name="connsiteX972" fmla="*/ 2160726 w 4405791"/>
              <a:gd name="connsiteY972" fmla="*/ 3753382 h 4321958"/>
              <a:gd name="connsiteX973" fmla="*/ 2128435 w 4405791"/>
              <a:gd name="connsiteY973" fmla="*/ 3866958 h 4321958"/>
              <a:gd name="connsiteX974" fmla="*/ 1867492 w 4405791"/>
              <a:gd name="connsiteY974" fmla="*/ 4141616 h 4321958"/>
              <a:gd name="connsiteX975" fmla="*/ 1584196 w 4405791"/>
              <a:gd name="connsiteY975" fmla="*/ 4214937 h 4321958"/>
              <a:gd name="connsiteX976" fmla="*/ 1559135 w 4405791"/>
              <a:gd name="connsiteY976" fmla="*/ 4215785 h 4321958"/>
              <a:gd name="connsiteX977" fmla="*/ 1499434 w 4405791"/>
              <a:gd name="connsiteY977" fmla="*/ 4210977 h 4321958"/>
              <a:gd name="connsiteX978" fmla="*/ 1499464 w 4405791"/>
              <a:gd name="connsiteY978" fmla="*/ 4210984 h 4321958"/>
              <a:gd name="connsiteX979" fmla="*/ 1500175 w 4405791"/>
              <a:gd name="connsiteY979" fmla="*/ 4211160 h 4321958"/>
              <a:gd name="connsiteX980" fmla="*/ 1502395 w 4405791"/>
              <a:gd name="connsiteY980" fmla="*/ 4211449 h 4321958"/>
              <a:gd name="connsiteX981" fmla="*/ 1508488 w 4405791"/>
              <a:gd name="connsiteY981" fmla="*/ 4212242 h 4321958"/>
              <a:gd name="connsiteX982" fmla="*/ 1535123 w 4405791"/>
              <a:gd name="connsiteY982" fmla="*/ 4214584 h 4321958"/>
              <a:gd name="connsiteX983" fmla="*/ 1557949 w 4405791"/>
              <a:gd name="connsiteY983" fmla="*/ 4216043 h 4321958"/>
              <a:gd name="connsiteX984" fmla="*/ 1591385 w 4405791"/>
              <a:gd name="connsiteY984" fmla="*/ 4216211 h 4321958"/>
              <a:gd name="connsiteX985" fmla="*/ 1630579 w 4405791"/>
              <a:gd name="connsiteY985" fmla="*/ 4213580 h 4321958"/>
              <a:gd name="connsiteX986" fmla="*/ 1637414 w 4405791"/>
              <a:gd name="connsiteY986" fmla="*/ 4212934 h 4321958"/>
              <a:gd name="connsiteX987" fmla="*/ 1652281 w 4405791"/>
              <a:gd name="connsiteY987" fmla="*/ 4211530 h 4321958"/>
              <a:gd name="connsiteX988" fmla="*/ 1654659 w 4405791"/>
              <a:gd name="connsiteY988" fmla="*/ 4211305 h 4321958"/>
              <a:gd name="connsiteX989" fmla="*/ 1658653 w 4405791"/>
              <a:gd name="connsiteY989" fmla="*/ 4210579 h 4321958"/>
              <a:gd name="connsiteX990" fmla="*/ 1681379 w 4405791"/>
              <a:gd name="connsiteY990" fmla="*/ 4206448 h 4321958"/>
              <a:gd name="connsiteX991" fmla="*/ 1685676 w 4405791"/>
              <a:gd name="connsiteY991" fmla="*/ 4205667 h 4321958"/>
              <a:gd name="connsiteX992" fmla="*/ 1733508 w 4405791"/>
              <a:gd name="connsiteY992" fmla="*/ 4196048 h 4321958"/>
              <a:gd name="connsiteX993" fmla="*/ 1873587 w 4405791"/>
              <a:gd name="connsiteY993" fmla="*/ 4144157 h 4321958"/>
              <a:gd name="connsiteX994" fmla="*/ 2135208 w 4405791"/>
              <a:gd name="connsiteY994" fmla="*/ 3864418 h 4321958"/>
              <a:gd name="connsiteX995" fmla="*/ 2161706 w 4405791"/>
              <a:gd name="connsiteY995" fmla="*/ 3752953 h 4321958"/>
              <a:gd name="connsiteX996" fmla="*/ 1916710 w 4405791"/>
              <a:gd name="connsiteY996" fmla="*/ 3726256 h 4321958"/>
              <a:gd name="connsiteX997" fmla="*/ 1914523 w 4405791"/>
              <a:gd name="connsiteY997" fmla="*/ 3726943 h 4321958"/>
              <a:gd name="connsiteX998" fmla="*/ 1908510 w 4405791"/>
              <a:gd name="connsiteY998" fmla="*/ 3728834 h 4321958"/>
              <a:gd name="connsiteX999" fmla="*/ 1872547 w 4405791"/>
              <a:gd name="connsiteY999" fmla="*/ 3739917 h 4321958"/>
              <a:gd name="connsiteX1000" fmla="*/ 1871383 w 4405791"/>
              <a:gd name="connsiteY1000" fmla="*/ 3740268 h 4321958"/>
              <a:gd name="connsiteX1001" fmla="*/ 1870898 w 4405791"/>
              <a:gd name="connsiteY1001" fmla="*/ 3740414 h 4321958"/>
              <a:gd name="connsiteX1002" fmla="*/ 1874603 w 4405791"/>
              <a:gd name="connsiteY1002" fmla="*/ 3742498 h 4321958"/>
              <a:gd name="connsiteX1003" fmla="*/ 1871928 w 4405791"/>
              <a:gd name="connsiteY1003" fmla="*/ 3747849 h 4321958"/>
              <a:gd name="connsiteX1004" fmla="*/ 1871725 w 4405791"/>
              <a:gd name="connsiteY1004" fmla="*/ 3747916 h 4321958"/>
              <a:gd name="connsiteX1005" fmla="*/ 1864552 w 4405791"/>
              <a:gd name="connsiteY1005" fmla="*/ 3750167 h 4321958"/>
              <a:gd name="connsiteX1006" fmla="*/ 1862004 w 4405791"/>
              <a:gd name="connsiteY1006" fmla="*/ 3750952 h 4321958"/>
              <a:gd name="connsiteX1007" fmla="*/ 1859651 w 4405791"/>
              <a:gd name="connsiteY1007" fmla="*/ 3751687 h 4321958"/>
              <a:gd name="connsiteX1008" fmla="*/ 1856083 w 4405791"/>
              <a:gd name="connsiteY1008" fmla="*/ 3752776 h 4321958"/>
              <a:gd name="connsiteX1009" fmla="*/ 1846296 w 4405791"/>
              <a:gd name="connsiteY1009" fmla="*/ 3755791 h 4321958"/>
              <a:gd name="connsiteX1010" fmla="*/ 1835478 w 4405791"/>
              <a:gd name="connsiteY1010" fmla="*/ 3759066 h 4321958"/>
              <a:gd name="connsiteX1011" fmla="*/ 1828442 w 4405791"/>
              <a:gd name="connsiteY1011" fmla="*/ 3761214 h 4321958"/>
              <a:gd name="connsiteX1012" fmla="*/ 1824721 w 4405791"/>
              <a:gd name="connsiteY1012" fmla="*/ 3762323 h 4321958"/>
              <a:gd name="connsiteX1013" fmla="*/ 1817918 w 4405791"/>
              <a:gd name="connsiteY1013" fmla="*/ 3764382 h 4321958"/>
              <a:gd name="connsiteX1014" fmla="*/ 1780380 w 4405791"/>
              <a:gd name="connsiteY1014" fmla="*/ 3775534 h 4321958"/>
              <a:gd name="connsiteX1015" fmla="*/ 1780348 w 4405791"/>
              <a:gd name="connsiteY1015" fmla="*/ 3775543 h 4321958"/>
              <a:gd name="connsiteX1016" fmla="*/ 1717745 w 4405791"/>
              <a:gd name="connsiteY1016" fmla="*/ 3793684 h 4321958"/>
              <a:gd name="connsiteX1017" fmla="*/ 1695282 w 4405791"/>
              <a:gd name="connsiteY1017" fmla="*/ 3799985 h 4321958"/>
              <a:gd name="connsiteX1018" fmla="*/ 1681675 w 4405791"/>
              <a:gd name="connsiteY1018" fmla="*/ 3803895 h 4321958"/>
              <a:gd name="connsiteX1019" fmla="*/ 1670142 w 4405791"/>
              <a:gd name="connsiteY1019" fmla="*/ 3807037 h 4321958"/>
              <a:gd name="connsiteX1020" fmla="*/ 1642818 w 4405791"/>
              <a:gd name="connsiteY1020" fmla="*/ 3814702 h 4321958"/>
              <a:gd name="connsiteX1021" fmla="*/ 1557890 w 4405791"/>
              <a:gd name="connsiteY1021" fmla="*/ 3837621 h 4321958"/>
              <a:gd name="connsiteX1022" fmla="*/ 1557879 w 4405791"/>
              <a:gd name="connsiteY1022" fmla="*/ 3837624 h 4321958"/>
              <a:gd name="connsiteX1023" fmla="*/ 1494412 w 4405791"/>
              <a:gd name="connsiteY1023" fmla="*/ 3853494 h 4321958"/>
              <a:gd name="connsiteX1024" fmla="*/ 1367090 w 4405791"/>
              <a:gd name="connsiteY1024" fmla="*/ 3885330 h 4321958"/>
              <a:gd name="connsiteX1025" fmla="*/ 1228245 w 4405791"/>
              <a:gd name="connsiteY1025" fmla="*/ 3915199 h 4321958"/>
              <a:gd name="connsiteX1026" fmla="*/ 1176185 w 4405791"/>
              <a:gd name="connsiteY1026" fmla="*/ 3926398 h 4321958"/>
              <a:gd name="connsiteX1027" fmla="*/ 1219821 w 4405791"/>
              <a:gd name="connsiteY1027" fmla="*/ 3917446 h 4321958"/>
              <a:gd name="connsiteX1028" fmla="*/ 1330449 w 4405791"/>
              <a:gd name="connsiteY1028" fmla="*/ 3894750 h 4321958"/>
              <a:gd name="connsiteX1029" fmla="*/ 1498120 w 4405791"/>
              <a:gd name="connsiteY1029" fmla="*/ 3854067 h 4321958"/>
              <a:gd name="connsiteX1030" fmla="*/ 1541233 w 4405791"/>
              <a:gd name="connsiteY1030" fmla="*/ 3843039 h 4321958"/>
              <a:gd name="connsiteX1031" fmla="*/ 1574022 w 4405791"/>
              <a:gd name="connsiteY1031" fmla="*/ 3834383 h 4321958"/>
              <a:gd name="connsiteX1032" fmla="*/ 1635141 w 4405791"/>
              <a:gd name="connsiteY1032" fmla="*/ 3817806 h 4321958"/>
              <a:gd name="connsiteX1033" fmla="*/ 1659634 w 4405791"/>
              <a:gd name="connsiteY1033" fmla="*/ 3811059 h 4321958"/>
              <a:gd name="connsiteX1034" fmla="*/ 1728886 w 4405791"/>
              <a:gd name="connsiteY1034" fmla="*/ 3791380 h 4321958"/>
              <a:gd name="connsiteX1035" fmla="*/ 1787703 w 4405791"/>
              <a:gd name="connsiteY1035" fmla="*/ 3773974 h 4321958"/>
              <a:gd name="connsiteX1036" fmla="*/ 1801618 w 4405791"/>
              <a:gd name="connsiteY1036" fmla="*/ 3769771 h 4321958"/>
              <a:gd name="connsiteX1037" fmla="*/ 1807403 w 4405791"/>
              <a:gd name="connsiteY1037" fmla="*/ 3768007 h 4321958"/>
              <a:gd name="connsiteX1038" fmla="*/ 1816520 w 4405791"/>
              <a:gd name="connsiteY1038" fmla="*/ 3765189 h 4321958"/>
              <a:gd name="connsiteX1039" fmla="*/ 1821905 w 4405791"/>
              <a:gd name="connsiteY1039" fmla="*/ 3767795 h 4321958"/>
              <a:gd name="connsiteX1040" fmla="*/ 1821940 w 4405791"/>
              <a:gd name="connsiteY1040" fmla="*/ 3767899 h 4321958"/>
              <a:gd name="connsiteX1041" fmla="*/ 1819468 w 4405791"/>
              <a:gd name="connsiteY1041" fmla="*/ 3773351 h 4321958"/>
              <a:gd name="connsiteX1042" fmla="*/ 1819060 w 4405791"/>
              <a:gd name="connsiteY1042" fmla="*/ 3773486 h 4321958"/>
              <a:gd name="connsiteX1043" fmla="*/ 1810213 w 4405791"/>
              <a:gd name="connsiteY1043" fmla="*/ 3776218 h 4321958"/>
              <a:gd name="connsiteX1044" fmla="*/ 1807188 w 4405791"/>
              <a:gd name="connsiteY1044" fmla="*/ 3777136 h 4321958"/>
              <a:gd name="connsiteX1045" fmla="*/ 1805433 w 4405791"/>
              <a:gd name="connsiteY1045" fmla="*/ 3777668 h 4321958"/>
              <a:gd name="connsiteX1046" fmla="*/ 1800487 w 4405791"/>
              <a:gd name="connsiteY1046" fmla="*/ 3779186 h 4321958"/>
              <a:gd name="connsiteX1047" fmla="*/ 1797094 w 4405791"/>
              <a:gd name="connsiteY1047" fmla="*/ 3780199 h 4321958"/>
              <a:gd name="connsiteX1048" fmla="*/ 1787456 w 4405791"/>
              <a:gd name="connsiteY1048" fmla="*/ 3783123 h 4321958"/>
              <a:gd name="connsiteX1049" fmla="*/ 1752177 w 4405791"/>
              <a:gd name="connsiteY1049" fmla="*/ 3793603 h 4321958"/>
              <a:gd name="connsiteX1050" fmla="*/ 1728972 w 4405791"/>
              <a:gd name="connsiteY1050" fmla="*/ 3800330 h 4321958"/>
              <a:gd name="connsiteX1051" fmla="*/ 1705766 w 4405791"/>
              <a:gd name="connsiteY1051" fmla="*/ 3807056 h 4321958"/>
              <a:gd name="connsiteX1052" fmla="*/ 1696491 w 4405791"/>
              <a:gd name="connsiteY1052" fmla="*/ 3809626 h 4321958"/>
              <a:gd name="connsiteX1053" fmla="*/ 1678820 w 4405791"/>
              <a:gd name="connsiteY1053" fmla="*/ 3814710 h 4321958"/>
              <a:gd name="connsiteX1054" fmla="*/ 1585153 w 4405791"/>
              <a:gd name="connsiteY1054" fmla="*/ 3840469 h 4321958"/>
              <a:gd name="connsiteX1055" fmla="*/ 1585103 w 4405791"/>
              <a:gd name="connsiteY1055" fmla="*/ 3840482 h 4321958"/>
              <a:gd name="connsiteX1056" fmla="*/ 1585044 w 4405791"/>
              <a:gd name="connsiteY1056" fmla="*/ 3840498 h 4321958"/>
              <a:gd name="connsiteX1057" fmla="*/ 1475714 w 4405791"/>
              <a:gd name="connsiteY1057" fmla="*/ 3868893 h 4321958"/>
              <a:gd name="connsiteX1058" fmla="*/ 1453998 w 4405791"/>
              <a:gd name="connsiteY1058" fmla="*/ 3874129 h 4321958"/>
              <a:gd name="connsiteX1059" fmla="*/ 1436579 w 4405791"/>
              <a:gd name="connsiteY1059" fmla="*/ 3878600 h 4321958"/>
              <a:gd name="connsiteX1060" fmla="*/ 1419005 w 4405791"/>
              <a:gd name="connsiteY1060" fmla="*/ 3882641 h 4321958"/>
              <a:gd name="connsiteX1061" fmla="*/ 1412331 w 4405791"/>
              <a:gd name="connsiteY1061" fmla="*/ 3884176 h 4321958"/>
              <a:gd name="connsiteX1062" fmla="*/ 1355342 w 4405791"/>
              <a:gd name="connsiteY1062" fmla="*/ 3897917 h 4321958"/>
              <a:gd name="connsiteX1063" fmla="*/ 1331665 w 4405791"/>
              <a:gd name="connsiteY1063" fmla="*/ 3902726 h 4321958"/>
              <a:gd name="connsiteX1064" fmla="*/ 1280430 w 4405791"/>
              <a:gd name="connsiteY1064" fmla="*/ 3914508 h 4321958"/>
              <a:gd name="connsiteX1065" fmla="*/ 1323261 w 4405791"/>
              <a:gd name="connsiteY1065" fmla="*/ 3905961 h 4321958"/>
              <a:gd name="connsiteX1066" fmla="*/ 1329949 w 4405791"/>
              <a:gd name="connsiteY1066" fmla="*/ 3904392 h 4321958"/>
              <a:gd name="connsiteX1067" fmla="*/ 1421954 w 4405791"/>
              <a:gd name="connsiteY1067" fmla="*/ 3882807 h 4321958"/>
              <a:gd name="connsiteX1068" fmla="*/ 1494579 w 4405791"/>
              <a:gd name="connsiteY1068" fmla="*/ 3865244 h 4321958"/>
              <a:gd name="connsiteX1069" fmla="*/ 1530414 w 4405791"/>
              <a:gd name="connsiteY1069" fmla="*/ 3856008 h 4321958"/>
              <a:gd name="connsiteX1070" fmla="*/ 1562536 w 4405791"/>
              <a:gd name="connsiteY1070" fmla="*/ 3847586 h 4321958"/>
              <a:gd name="connsiteX1071" fmla="*/ 1600848 w 4405791"/>
              <a:gd name="connsiteY1071" fmla="*/ 3837237 h 4321958"/>
              <a:gd name="connsiteX1072" fmla="*/ 1601405 w 4405791"/>
              <a:gd name="connsiteY1072" fmla="*/ 3837086 h 4321958"/>
              <a:gd name="connsiteX1073" fmla="*/ 1628594 w 4405791"/>
              <a:gd name="connsiteY1073" fmla="*/ 3829655 h 4321958"/>
              <a:gd name="connsiteX1074" fmla="*/ 1662276 w 4405791"/>
              <a:gd name="connsiteY1074" fmla="*/ 3820195 h 4321958"/>
              <a:gd name="connsiteX1075" fmla="*/ 1683546 w 4405791"/>
              <a:gd name="connsiteY1075" fmla="*/ 3814174 h 4321958"/>
              <a:gd name="connsiteX1076" fmla="*/ 1711213 w 4405791"/>
              <a:gd name="connsiteY1076" fmla="*/ 3806147 h 4321958"/>
              <a:gd name="connsiteX1077" fmla="*/ 1725544 w 4405791"/>
              <a:gd name="connsiteY1077" fmla="*/ 3801969 h 4321958"/>
              <a:gd name="connsiteX1078" fmla="*/ 1746252 w 4405791"/>
              <a:gd name="connsiteY1078" fmla="*/ 3795799 h 4321958"/>
              <a:gd name="connsiteX1079" fmla="*/ 1752948 w 4405791"/>
              <a:gd name="connsiteY1079" fmla="*/ 3793800 h 4321958"/>
              <a:gd name="connsiteX1080" fmla="*/ 1763011 w 4405791"/>
              <a:gd name="connsiteY1080" fmla="*/ 3790759 h 4321958"/>
              <a:gd name="connsiteX1081" fmla="*/ 1768143 w 4405791"/>
              <a:gd name="connsiteY1081" fmla="*/ 3794281 h 4321958"/>
              <a:gd name="connsiteX1082" fmla="*/ 1765720 w 4405791"/>
              <a:gd name="connsiteY1082" fmla="*/ 3799056 h 4321958"/>
              <a:gd name="connsiteX1083" fmla="*/ 1725571 w 4405791"/>
              <a:gd name="connsiteY1083" fmla="*/ 3811152 h 4321958"/>
              <a:gd name="connsiteX1084" fmla="*/ 1711130 w 4405791"/>
              <a:gd name="connsiteY1084" fmla="*/ 3815351 h 4321958"/>
              <a:gd name="connsiteX1085" fmla="*/ 1714243 w 4405791"/>
              <a:gd name="connsiteY1085" fmla="*/ 3817004 h 4321958"/>
              <a:gd name="connsiteX1086" fmla="*/ 1711364 w 4405791"/>
              <a:gd name="connsiteY1086" fmla="*/ 3822254 h 4321958"/>
              <a:gd name="connsiteX1087" fmla="*/ 1700607 w 4405791"/>
              <a:gd name="connsiteY1087" fmla="*/ 3825521 h 4321958"/>
              <a:gd name="connsiteX1088" fmla="*/ 1672758 w 4405791"/>
              <a:gd name="connsiteY1088" fmla="*/ 3833774 h 4321958"/>
              <a:gd name="connsiteX1089" fmla="*/ 1654776 w 4405791"/>
              <a:gd name="connsiteY1089" fmla="*/ 3838939 h 4321958"/>
              <a:gd name="connsiteX1090" fmla="*/ 1659295 w 4405791"/>
              <a:gd name="connsiteY1090" fmla="*/ 3841305 h 4321958"/>
              <a:gd name="connsiteX1091" fmla="*/ 1656502 w 4405791"/>
              <a:gd name="connsiteY1091" fmla="*/ 3846638 h 4321958"/>
              <a:gd name="connsiteX1092" fmla="*/ 1619510 w 4405791"/>
              <a:gd name="connsiteY1092" fmla="*/ 3857590 h 4321958"/>
              <a:gd name="connsiteX1093" fmla="*/ 1601013 w 4405791"/>
              <a:gd name="connsiteY1093" fmla="*/ 3862844 h 4321958"/>
              <a:gd name="connsiteX1094" fmla="*/ 1605703 w 4405791"/>
              <a:gd name="connsiteY1094" fmla="*/ 3865264 h 4321958"/>
              <a:gd name="connsiteX1095" fmla="*/ 1602825 w 4405791"/>
              <a:gd name="connsiteY1095" fmla="*/ 3870514 h 4321958"/>
              <a:gd name="connsiteX1096" fmla="*/ 1580241 w 4405791"/>
              <a:gd name="connsiteY1096" fmla="*/ 3877248 h 4321958"/>
              <a:gd name="connsiteX1097" fmla="*/ 1550099 w 4405791"/>
              <a:gd name="connsiteY1097" fmla="*/ 3885755 h 4321958"/>
              <a:gd name="connsiteX1098" fmla="*/ 1553377 w 4405791"/>
              <a:gd name="connsiteY1098" fmla="*/ 3887447 h 4321958"/>
              <a:gd name="connsiteX1099" fmla="*/ 1550669 w 4405791"/>
              <a:gd name="connsiteY1099" fmla="*/ 3892697 h 4321958"/>
              <a:gd name="connsiteX1100" fmla="*/ 1534084 w 4405791"/>
              <a:gd name="connsiteY1100" fmla="*/ 3897610 h 4321958"/>
              <a:gd name="connsiteX1101" fmla="*/ 1539746 w 4405791"/>
              <a:gd name="connsiteY1101" fmla="*/ 3898708 h 4321958"/>
              <a:gd name="connsiteX1102" fmla="*/ 1538645 w 4405791"/>
              <a:gd name="connsiteY1102" fmla="*/ 3904381 h 4321958"/>
              <a:gd name="connsiteX1103" fmla="*/ 1525361 w 4405791"/>
              <a:gd name="connsiteY1103" fmla="*/ 3912876 h 4321958"/>
              <a:gd name="connsiteX1104" fmla="*/ 1525059 w 4405791"/>
              <a:gd name="connsiteY1104" fmla="*/ 3913049 h 4321958"/>
              <a:gd name="connsiteX1105" fmla="*/ 1526519 w 4405791"/>
              <a:gd name="connsiteY1105" fmla="*/ 3912301 h 4321958"/>
              <a:gd name="connsiteX1106" fmla="*/ 1532028 w 4405791"/>
              <a:gd name="connsiteY1106" fmla="*/ 3909480 h 4321958"/>
              <a:gd name="connsiteX1107" fmla="*/ 1569096 w 4405791"/>
              <a:gd name="connsiteY1107" fmla="*/ 3887868 h 4321958"/>
              <a:gd name="connsiteX1108" fmla="*/ 1582334 w 4405791"/>
              <a:gd name="connsiteY1108" fmla="*/ 3879320 h 4321958"/>
              <a:gd name="connsiteX1109" fmla="*/ 1588090 w 4405791"/>
              <a:gd name="connsiteY1109" fmla="*/ 3880336 h 4321958"/>
              <a:gd name="connsiteX1110" fmla="*/ 1587075 w 4405791"/>
              <a:gd name="connsiteY1110" fmla="*/ 3886093 h 4321958"/>
              <a:gd name="connsiteX1111" fmla="*/ 1573767 w 4405791"/>
              <a:gd name="connsiteY1111" fmla="*/ 3894686 h 4321958"/>
              <a:gd name="connsiteX1112" fmla="*/ 1568106 w 4405791"/>
              <a:gd name="connsiteY1112" fmla="*/ 3897986 h 4321958"/>
              <a:gd name="connsiteX1113" fmla="*/ 1568613 w 4405791"/>
              <a:gd name="connsiteY1113" fmla="*/ 3897720 h 4321958"/>
              <a:gd name="connsiteX1114" fmla="*/ 1579391 w 4405791"/>
              <a:gd name="connsiteY1114" fmla="*/ 3892075 h 4321958"/>
              <a:gd name="connsiteX1115" fmla="*/ 1629747 w 4405791"/>
              <a:gd name="connsiteY1115" fmla="*/ 3861371 h 4321958"/>
              <a:gd name="connsiteX1116" fmla="*/ 1635505 w 4405791"/>
              <a:gd name="connsiteY1116" fmla="*/ 3862386 h 4321958"/>
              <a:gd name="connsiteX1117" fmla="*/ 1634758 w 4405791"/>
              <a:gd name="connsiteY1117" fmla="*/ 3866615 h 4321958"/>
              <a:gd name="connsiteX1118" fmla="*/ 1636564 w 4405791"/>
              <a:gd name="connsiteY1118" fmla="*/ 3865526 h 4321958"/>
              <a:gd name="connsiteX1119" fmla="*/ 1663445 w 4405791"/>
              <a:gd name="connsiteY1119" fmla="*/ 3849321 h 4321958"/>
              <a:gd name="connsiteX1120" fmla="*/ 1676654 w 4405791"/>
              <a:gd name="connsiteY1120" fmla="*/ 3840543 h 4321958"/>
              <a:gd name="connsiteX1121" fmla="*/ 1682563 w 4405791"/>
              <a:gd name="connsiteY1121" fmla="*/ 3841524 h 4321958"/>
              <a:gd name="connsiteX1122" fmla="*/ 1682579 w 4405791"/>
              <a:gd name="connsiteY1122" fmla="*/ 3841558 h 4321958"/>
              <a:gd name="connsiteX1123" fmla="*/ 1681909 w 4405791"/>
              <a:gd name="connsiteY1123" fmla="*/ 3845797 h 4321958"/>
              <a:gd name="connsiteX1124" fmla="*/ 1682758 w 4405791"/>
              <a:gd name="connsiteY1124" fmla="*/ 3845296 h 4321958"/>
              <a:gd name="connsiteX1125" fmla="*/ 1693170 w 4405791"/>
              <a:gd name="connsiteY1125" fmla="*/ 3838902 h 4321958"/>
              <a:gd name="connsiteX1126" fmla="*/ 1707412 w 4405791"/>
              <a:gd name="connsiteY1126" fmla="*/ 3830157 h 4321958"/>
              <a:gd name="connsiteX1127" fmla="*/ 1714547 w 4405791"/>
              <a:gd name="connsiteY1127" fmla="*/ 3825587 h 4321958"/>
              <a:gd name="connsiteX1128" fmla="*/ 1724742 w 4405791"/>
              <a:gd name="connsiteY1128" fmla="*/ 3818699 h 4321958"/>
              <a:gd name="connsiteX1129" fmla="*/ 1730669 w 4405791"/>
              <a:gd name="connsiteY1129" fmla="*/ 3819716 h 4321958"/>
              <a:gd name="connsiteX1130" fmla="*/ 1730041 w 4405791"/>
              <a:gd name="connsiteY1130" fmla="*/ 3823501 h 4321958"/>
              <a:gd name="connsiteX1131" fmla="*/ 1745326 w 4405791"/>
              <a:gd name="connsiteY1131" fmla="*/ 3814368 h 4321958"/>
              <a:gd name="connsiteX1132" fmla="*/ 1757190 w 4405791"/>
              <a:gd name="connsiteY1132" fmla="*/ 3806975 h 4321958"/>
              <a:gd name="connsiteX1133" fmla="*/ 1773510 w 4405791"/>
              <a:gd name="connsiteY1133" fmla="*/ 3796007 h 4321958"/>
              <a:gd name="connsiteX1134" fmla="*/ 1779521 w 4405791"/>
              <a:gd name="connsiteY1134" fmla="*/ 3796938 h 4321958"/>
              <a:gd name="connsiteX1135" fmla="*/ 1778655 w 4405791"/>
              <a:gd name="connsiteY1135" fmla="*/ 3802539 h 4321958"/>
              <a:gd name="connsiteX1136" fmla="*/ 1810393 w 4405791"/>
              <a:gd name="connsiteY1136" fmla="*/ 3782460 h 4321958"/>
              <a:gd name="connsiteX1137" fmla="*/ 1823633 w 4405791"/>
              <a:gd name="connsiteY1137" fmla="*/ 3773317 h 4321958"/>
              <a:gd name="connsiteX1138" fmla="*/ 1829729 w 4405791"/>
              <a:gd name="connsiteY1138" fmla="*/ 3774163 h 4321958"/>
              <a:gd name="connsiteX1139" fmla="*/ 1829256 w 4405791"/>
              <a:gd name="connsiteY1139" fmla="*/ 3777568 h 4321958"/>
              <a:gd name="connsiteX1140" fmla="*/ 1833928 w 4405791"/>
              <a:gd name="connsiteY1140" fmla="*/ 3774561 h 4321958"/>
              <a:gd name="connsiteX1141" fmla="*/ 1857415 w 4405791"/>
              <a:gd name="connsiteY1141" fmla="*/ 3759441 h 4321958"/>
              <a:gd name="connsiteX1142" fmla="*/ 1870707 w 4405791"/>
              <a:gd name="connsiteY1142" fmla="*/ 3750117 h 4321958"/>
              <a:gd name="connsiteX1143" fmla="*/ 1876973 w 4405791"/>
              <a:gd name="connsiteY1143" fmla="*/ 3751134 h 4321958"/>
              <a:gd name="connsiteX1144" fmla="*/ 1876693 w 4405791"/>
              <a:gd name="connsiteY1144" fmla="*/ 3752813 h 4321958"/>
              <a:gd name="connsiteX1145" fmla="*/ 1895836 w 4405791"/>
              <a:gd name="connsiteY1145" fmla="*/ 3740348 h 4321958"/>
              <a:gd name="connsiteX1146" fmla="*/ 1904653 w 4405791"/>
              <a:gd name="connsiteY1146" fmla="*/ 3734607 h 4321958"/>
              <a:gd name="connsiteX1147" fmla="*/ 1904671 w 4405791"/>
              <a:gd name="connsiteY1147" fmla="*/ 3734595 h 4321958"/>
              <a:gd name="connsiteX1148" fmla="*/ 2024286 w 4405791"/>
              <a:gd name="connsiteY1148" fmla="*/ 3723126 h 4321958"/>
              <a:gd name="connsiteX1149" fmla="*/ 1983688 w 4405791"/>
              <a:gd name="connsiteY1149" fmla="*/ 3746911 h 4321958"/>
              <a:gd name="connsiteX1150" fmla="*/ 1983653 w 4405791"/>
              <a:gd name="connsiteY1150" fmla="*/ 3746931 h 4321958"/>
              <a:gd name="connsiteX1151" fmla="*/ 1941795 w 4405791"/>
              <a:gd name="connsiteY1151" fmla="*/ 3770828 h 4321958"/>
              <a:gd name="connsiteX1152" fmla="*/ 1926017 w 4405791"/>
              <a:gd name="connsiteY1152" fmla="*/ 3779836 h 4321958"/>
              <a:gd name="connsiteX1153" fmla="*/ 1921277 w 4405791"/>
              <a:gd name="connsiteY1153" fmla="*/ 3782406 h 4321958"/>
              <a:gd name="connsiteX1154" fmla="*/ 1914975 w 4405791"/>
              <a:gd name="connsiteY1154" fmla="*/ 3785824 h 4321958"/>
              <a:gd name="connsiteX1155" fmla="*/ 1893346 w 4405791"/>
              <a:gd name="connsiteY1155" fmla="*/ 3798072 h 4321958"/>
              <a:gd name="connsiteX1156" fmla="*/ 1783163 w 4405791"/>
              <a:gd name="connsiteY1156" fmla="*/ 3857305 h 4321958"/>
              <a:gd name="connsiteX1157" fmla="*/ 1516802 w 4405791"/>
              <a:gd name="connsiteY1157" fmla="*/ 3984475 h 4321958"/>
              <a:gd name="connsiteX1158" fmla="*/ 1547620 w 4405791"/>
              <a:gd name="connsiteY1158" fmla="*/ 3973129 h 4321958"/>
              <a:gd name="connsiteX1159" fmla="*/ 1820077 w 4405791"/>
              <a:gd name="connsiteY1159" fmla="*/ 3853241 h 4321958"/>
              <a:gd name="connsiteX1160" fmla="*/ 1927955 w 4405791"/>
              <a:gd name="connsiteY1160" fmla="*/ 3791052 h 4321958"/>
              <a:gd name="connsiteX1161" fmla="*/ 1986765 w 4405791"/>
              <a:gd name="connsiteY1161" fmla="*/ 3749583 h 4321958"/>
              <a:gd name="connsiteX1162" fmla="*/ 2029712 w 4405791"/>
              <a:gd name="connsiteY1162" fmla="*/ 3719300 h 4321958"/>
              <a:gd name="connsiteX1163" fmla="*/ 2024287 w 4405791"/>
              <a:gd name="connsiteY1163" fmla="*/ 3723125 h 4321958"/>
              <a:gd name="connsiteX1164" fmla="*/ 2029373 w 4405791"/>
              <a:gd name="connsiteY1164" fmla="*/ 3720146 h 4321958"/>
              <a:gd name="connsiteX1165" fmla="*/ 2295290 w 4405791"/>
              <a:gd name="connsiteY1165" fmla="*/ 3718379 h 4321958"/>
              <a:gd name="connsiteX1166" fmla="*/ 2293136 w 4405791"/>
              <a:gd name="connsiteY1166" fmla="*/ 3720307 h 4321958"/>
              <a:gd name="connsiteX1167" fmla="*/ 2287363 w 4405791"/>
              <a:gd name="connsiteY1167" fmla="*/ 3725473 h 4321958"/>
              <a:gd name="connsiteX1168" fmla="*/ 2283387 w 4405791"/>
              <a:gd name="connsiteY1168" fmla="*/ 3739948 h 4321958"/>
              <a:gd name="connsiteX1169" fmla="*/ 2279518 w 4405791"/>
              <a:gd name="connsiteY1169" fmla="*/ 3754034 h 4321958"/>
              <a:gd name="connsiteX1170" fmla="*/ 2280496 w 4405791"/>
              <a:gd name="connsiteY1170" fmla="*/ 3752661 h 4321958"/>
              <a:gd name="connsiteX1171" fmla="*/ 2295450 w 4405791"/>
              <a:gd name="connsiteY1171" fmla="*/ 3732773 h 4321958"/>
              <a:gd name="connsiteX1172" fmla="*/ 2295421 w 4405791"/>
              <a:gd name="connsiteY1172" fmla="*/ 3730173 h 4321958"/>
              <a:gd name="connsiteX1173" fmla="*/ 1973396 w 4405791"/>
              <a:gd name="connsiteY1173" fmla="*/ 3718160 h 4321958"/>
              <a:gd name="connsiteX1174" fmla="*/ 1971069 w 4405791"/>
              <a:gd name="connsiteY1174" fmla="*/ 3719736 h 4321958"/>
              <a:gd name="connsiteX1175" fmla="*/ 1969730 w 4405791"/>
              <a:gd name="connsiteY1175" fmla="*/ 3720642 h 4321958"/>
              <a:gd name="connsiteX1176" fmla="*/ 1968692 w 4405791"/>
              <a:gd name="connsiteY1176" fmla="*/ 3721345 h 4321958"/>
              <a:gd name="connsiteX1177" fmla="*/ 1929085 w 4405791"/>
              <a:gd name="connsiteY1177" fmla="*/ 3745785 h 4321958"/>
              <a:gd name="connsiteX1178" fmla="*/ 1939465 w 4405791"/>
              <a:gd name="connsiteY1178" fmla="*/ 3739884 h 4321958"/>
              <a:gd name="connsiteX1179" fmla="*/ 1943398 w 4405791"/>
              <a:gd name="connsiteY1179" fmla="*/ 3737648 h 4321958"/>
              <a:gd name="connsiteX1180" fmla="*/ 1946157 w 4405791"/>
              <a:gd name="connsiteY1180" fmla="*/ 3736080 h 4321958"/>
              <a:gd name="connsiteX1181" fmla="*/ 1958251 w 4405791"/>
              <a:gd name="connsiteY1181" fmla="*/ 3728501 h 4321958"/>
              <a:gd name="connsiteX1182" fmla="*/ 1967133 w 4405791"/>
              <a:gd name="connsiteY1182" fmla="*/ 3722934 h 4321958"/>
              <a:gd name="connsiteX1183" fmla="*/ 1968720 w 4405791"/>
              <a:gd name="connsiteY1183" fmla="*/ 3721725 h 4321958"/>
              <a:gd name="connsiteX1184" fmla="*/ 1970189 w 4405791"/>
              <a:gd name="connsiteY1184" fmla="*/ 3720605 h 4321958"/>
              <a:gd name="connsiteX1185" fmla="*/ 137803 w 4405791"/>
              <a:gd name="connsiteY1185" fmla="*/ 3717023 h 4321958"/>
              <a:gd name="connsiteX1186" fmla="*/ 168214 w 4405791"/>
              <a:gd name="connsiteY1186" fmla="*/ 3767182 h 4321958"/>
              <a:gd name="connsiteX1187" fmla="*/ 194275 w 4405791"/>
              <a:gd name="connsiteY1187" fmla="*/ 3800144 h 4321958"/>
              <a:gd name="connsiteX1188" fmla="*/ 265454 w 4405791"/>
              <a:gd name="connsiteY1188" fmla="*/ 3876508 h 4321958"/>
              <a:gd name="connsiteX1189" fmla="*/ 282761 w 4405791"/>
              <a:gd name="connsiteY1189" fmla="*/ 3892951 h 4321958"/>
              <a:gd name="connsiteX1190" fmla="*/ 355089 w 4405791"/>
              <a:gd name="connsiteY1190" fmla="*/ 3951794 h 4321958"/>
              <a:gd name="connsiteX1191" fmla="*/ 484504 w 4405791"/>
              <a:gd name="connsiteY1191" fmla="*/ 4017374 h 4321958"/>
              <a:gd name="connsiteX1192" fmla="*/ 502627 w 4405791"/>
              <a:gd name="connsiteY1192" fmla="*/ 4022247 h 4321958"/>
              <a:gd name="connsiteX1193" fmla="*/ 474355 w 4405791"/>
              <a:gd name="connsiteY1193" fmla="*/ 4011020 h 4321958"/>
              <a:gd name="connsiteX1194" fmla="*/ 457211 w 4405791"/>
              <a:gd name="connsiteY1194" fmla="*/ 4005000 h 4321958"/>
              <a:gd name="connsiteX1195" fmla="*/ 450918 w 4405791"/>
              <a:gd name="connsiteY1195" fmla="*/ 4001713 h 4321958"/>
              <a:gd name="connsiteX1196" fmla="*/ 440585 w 4405791"/>
              <a:gd name="connsiteY1196" fmla="*/ 3997609 h 4321958"/>
              <a:gd name="connsiteX1197" fmla="*/ 376681 w 4405791"/>
              <a:gd name="connsiteY1197" fmla="*/ 3962971 h 4321958"/>
              <a:gd name="connsiteX1198" fmla="*/ 153119 w 4405791"/>
              <a:gd name="connsiteY1198" fmla="*/ 3739620 h 4321958"/>
              <a:gd name="connsiteX1199" fmla="*/ 97051 w 4405791"/>
              <a:gd name="connsiteY1199" fmla="*/ 3702973 h 4321958"/>
              <a:gd name="connsiteX1200" fmla="*/ 101585 w 4405791"/>
              <a:gd name="connsiteY1200" fmla="*/ 3709664 h 4321958"/>
              <a:gd name="connsiteX1201" fmla="*/ 125879 w 4405791"/>
              <a:gd name="connsiteY1201" fmla="*/ 3741782 h 4321958"/>
              <a:gd name="connsiteX1202" fmla="*/ 1965560 w 4405791"/>
              <a:gd name="connsiteY1202" fmla="*/ 3702921 h 4321958"/>
              <a:gd name="connsiteX1203" fmla="*/ 1962108 w 4405791"/>
              <a:gd name="connsiteY1203" fmla="*/ 3704013 h 4321958"/>
              <a:gd name="connsiteX1204" fmla="*/ 1961785 w 4405791"/>
              <a:gd name="connsiteY1204" fmla="*/ 3704116 h 4321958"/>
              <a:gd name="connsiteX1205" fmla="*/ 1961048 w 4405791"/>
              <a:gd name="connsiteY1205" fmla="*/ 3704349 h 4321958"/>
              <a:gd name="connsiteX1206" fmla="*/ 1924717 w 4405791"/>
              <a:gd name="connsiteY1206" fmla="*/ 3715659 h 4321958"/>
              <a:gd name="connsiteX1207" fmla="*/ 1928754 w 4405791"/>
              <a:gd name="connsiteY1207" fmla="*/ 3717690 h 4321958"/>
              <a:gd name="connsiteX1208" fmla="*/ 1928788 w 4405791"/>
              <a:gd name="connsiteY1208" fmla="*/ 3717776 h 4321958"/>
              <a:gd name="connsiteX1209" fmla="*/ 1926317 w 4405791"/>
              <a:gd name="connsiteY1209" fmla="*/ 3723228 h 4321958"/>
              <a:gd name="connsiteX1210" fmla="*/ 1925910 w 4405791"/>
              <a:gd name="connsiteY1210" fmla="*/ 3723363 h 4321958"/>
              <a:gd name="connsiteX1211" fmla="*/ 1919516 w 4405791"/>
              <a:gd name="connsiteY1211" fmla="*/ 3725374 h 4321958"/>
              <a:gd name="connsiteX1212" fmla="*/ 1924184 w 4405791"/>
              <a:gd name="connsiteY1212" fmla="*/ 3725310 h 4321958"/>
              <a:gd name="connsiteX1213" fmla="*/ 1924265 w 4405791"/>
              <a:gd name="connsiteY1213" fmla="*/ 3731226 h 4321958"/>
              <a:gd name="connsiteX1214" fmla="*/ 1953251 w 4405791"/>
              <a:gd name="connsiteY1214" fmla="*/ 3711918 h 4321958"/>
              <a:gd name="connsiteX1215" fmla="*/ 67769 w 4405791"/>
              <a:gd name="connsiteY1215" fmla="*/ 3700927 h 4321958"/>
              <a:gd name="connsiteX1216" fmla="*/ 81249 w 4405791"/>
              <a:gd name="connsiteY1216" fmla="*/ 3721642 h 4321958"/>
              <a:gd name="connsiteX1217" fmla="*/ 143012 w 4405791"/>
              <a:gd name="connsiteY1217" fmla="*/ 3801500 h 4321958"/>
              <a:gd name="connsiteX1218" fmla="*/ 178726 w 4405791"/>
              <a:gd name="connsiteY1218" fmla="*/ 3840659 h 4321958"/>
              <a:gd name="connsiteX1219" fmla="*/ 176234 w 4405791"/>
              <a:gd name="connsiteY1219" fmla="*/ 3837628 h 4321958"/>
              <a:gd name="connsiteX1220" fmla="*/ 129189 w 4405791"/>
              <a:gd name="connsiteY1220" fmla="*/ 3783327 h 4321958"/>
              <a:gd name="connsiteX1221" fmla="*/ 105720 w 4405791"/>
              <a:gd name="connsiteY1221" fmla="*/ 3751841 h 4321958"/>
              <a:gd name="connsiteX1222" fmla="*/ 102529 w 4405791"/>
              <a:gd name="connsiteY1222" fmla="*/ 3747959 h 4321958"/>
              <a:gd name="connsiteX1223" fmla="*/ 100143 w 4405791"/>
              <a:gd name="connsiteY1223" fmla="*/ 3744359 h 4321958"/>
              <a:gd name="connsiteX1224" fmla="*/ 2295058 w 4405791"/>
              <a:gd name="connsiteY1224" fmla="*/ 3697457 h 4321958"/>
              <a:gd name="connsiteX1225" fmla="*/ 2292029 w 4405791"/>
              <a:gd name="connsiteY1225" fmla="*/ 3708484 h 4321958"/>
              <a:gd name="connsiteX1226" fmla="*/ 2292686 w 4405791"/>
              <a:gd name="connsiteY1226" fmla="*/ 3707955 h 4321958"/>
              <a:gd name="connsiteX1227" fmla="*/ 2295152 w 4405791"/>
              <a:gd name="connsiteY1227" fmla="*/ 3705935 h 4321958"/>
              <a:gd name="connsiteX1228" fmla="*/ 2330450 w 4405791"/>
              <a:gd name="connsiteY1228" fmla="*/ 3697120 h 4321958"/>
              <a:gd name="connsiteX1229" fmla="*/ 2302514 w 4405791"/>
              <a:gd name="connsiteY1229" fmla="*/ 3736473 h 4321958"/>
              <a:gd name="connsiteX1230" fmla="*/ 2295672 w 4405791"/>
              <a:gd name="connsiteY1230" fmla="*/ 3780240 h 4321958"/>
              <a:gd name="connsiteX1231" fmla="*/ 2230711 w 4405791"/>
              <a:gd name="connsiteY1231" fmla="*/ 3903535 h 4321958"/>
              <a:gd name="connsiteX1232" fmla="*/ 2161792 w 4405791"/>
              <a:gd name="connsiteY1232" fmla="*/ 4015295 h 4321958"/>
              <a:gd name="connsiteX1233" fmla="*/ 2036135 w 4405791"/>
              <a:gd name="connsiteY1233" fmla="*/ 4134014 h 4321958"/>
              <a:gd name="connsiteX1234" fmla="*/ 2013637 w 4405791"/>
              <a:gd name="connsiteY1234" fmla="*/ 4147125 h 4321958"/>
              <a:gd name="connsiteX1235" fmla="*/ 1979888 w 4405791"/>
              <a:gd name="connsiteY1235" fmla="*/ 4166793 h 4321958"/>
              <a:gd name="connsiteX1236" fmla="*/ 2002901 w 4405791"/>
              <a:gd name="connsiteY1236" fmla="*/ 4155346 h 4321958"/>
              <a:gd name="connsiteX1237" fmla="*/ 2012921 w 4405791"/>
              <a:gd name="connsiteY1237" fmla="*/ 4150362 h 4321958"/>
              <a:gd name="connsiteX1238" fmla="*/ 2024684 w 4405791"/>
              <a:gd name="connsiteY1238" fmla="*/ 4144511 h 4321958"/>
              <a:gd name="connsiteX1239" fmla="*/ 2175510 w 4405791"/>
              <a:gd name="connsiteY1239" fmla="*/ 4022747 h 4321958"/>
              <a:gd name="connsiteX1240" fmla="*/ 2195999 w 4405791"/>
              <a:gd name="connsiteY1240" fmla="*/ 3999040 h 4321958"/>
              <a:gd name="connsiteX1241" fmla="*/ 2322151 w 4405791"/>
              <a:gd name="connsiteY1241" fmla="*/ 3747920 h 4321958"/>
              <a:gd name="connsiteX1242" fmla="*/ 2330450 w 4405791"/>
              <a:gd name="connsiteY1242" fmla="*/ 3697120 h 4321958"/>
              <a:gd name="connsiteX1243" fmla="*/ 2318852 w 4405791"/>
              <a:gd name="connsiteY1243" fmla="*/ 3697018 h 4321958"/>
              <a:gd name="connsiteX1244" fmla="*/ 2317714 w 4405791"/>
              <a:gd name="connsiteY1244" fmla="*/ 3698052 h 4321958"/>
              <a:gd name="connsiteX1245" fmla="*/ 2307742 w 4405791"/>
              <a:gd name="connsiteY1245" fmla="*/ 3707112 h 4321958"/>
              <a:gd name="connsiteX1246" fmla="*/ 2302820 w 4405791"/>
              <a:gd name="connsiteY1246" fmla="*/ 3711584 h 4321958"/>
              <a:gd name="connsiteX1247" fmla="*/ 2304033 w 4405791"/>
              <a:gd name="connsiteY1247" fmla="*/ 3720315 h 4321958"/>
              <a:gd name="connsiteX1248" fmla="*/ 2304155 w 4405791"/>
              <a:gd name="connsiteY1248" fmla="*/ 3721196 h 4321958"/>
              <a:gd name="connsiteX1249" fmla="*/ 2311993 w 4405791"/>
              <a:gd name="connsiteY1249" fmla="*/ 3710772 h 4321958"/>
              <a:gd name="connsiteX1250" fmla="*/ 2284521 w 4405791"/>
              <a:gd name="connsiteY1250" fmla="*/ 3694090 h 4321958"/>
              <a:gd name="connsiteX1251" fmla="*/ 2253827 w 4405791"/>
              <a:gd name="connsiteY1251" fmla="*/ 3711659 h 4321958"/>
              <a:gd name="connsiteX1252" fmla="*/ 2252204 w 4405791"/>
              <a:gd name="connsiteY1252" fmla="*/ 3712587 h 4321958"/>
              <a:gd name="connsiteX1253" fmla="*/ 2250460 w 4405791"/>
              <a:gd name="connsiteY1253" fmla="*/ 3713586 h 4321958"/>
              <a:gd name="connsiteX1254" fmla="*/ 2218011 w 4405791"/>
              <a:gd name="connsiteY1254" fmla="*/ 3737589 h 4321958"/>
              <a:gd name="connsiteX1255" fmla="*/ 2179574 w 4405791"/>
              <a:gd name="connsiteY1255" fmla="*/ 3895576 h 4321958"/>
              <a:gd name="connsiteX1256" fmla="*/ 2128011 w 4405791"/>
              <a:gd name="connsiteY1256" fmla="*/ 3971544 h 4321958"/>
              <a:gd name="connsiteX1257" fmla="*/ 2097938 w 4405791"/>
              <a:gd name="connsiteY1257" fmla="*/ 4004659 h 4321958"/>
              <a:gd name="connsiteX1258" fmla="*/ 2131026 w 4405791"/>
              <a:gd name="connsiteY1258" fmla="*/ 3970305 h 4321958"/>
              <a:gd name="connsiteX1259" fmla="*/ 2134292 w 4405791"/>
              <a:gd name="connsiteY1259" fmla="*/ 3966913 h 4321958"/>
              <a:gd name="connsiteX1260" fmla="*/ 2183975 w 4405791"/>
              <a:gd name="connsiteY1260" fmla="*/ 3899640 h 4321958"/>
              <a:gd name="connsiteX1261" fmla="*/ 2226985 w 4405791"/>
              <a:gd name="connsiteY1261" fmla="*/ 3769592 h 4321958"/>
              <a:gd name="connsiteX1262" fmla="*/ 2226985 w 4405791"/>
              <a:gd name="connsiteY1262" fmla="*/ 3767900 h 4321958"/>
              <a:gd name="connsiteX1263" fmla="*/ 2251327 w 4405791"/>
              <a:gd name="connsiteY1263" fmla="*/ 3741230 h 4321958"/>
              <a:gd name="connsiteX1264" fmla="*/ 2279695 w 4405791"/>
              <a:gd name="connsiteY1264" fmla="*/ 3718407 h 4321958"/>
              <a:gd name="connsiteX1265" fmla="*/ 2280349 w 4405791"/>
              <a:gd name="connsiteY1265" fmla="*/ 3715112 h 4321958"/>
              <a:gd name="connsiteX1266" fmla="*/ 2281259 w 4405791"/>
              <a:gd name="connsiteY1266" fmla="*/ 3710524 h 4321958"/>
              <a:gd name="connsiteX1267" fmla="*/ 2000942 w 4405791"/>
              <a:gd name="connsiteY1267" fmla="*/ 3688080 h 4321958"/>
              <a:gd name="connsiteX1268" fmla="*/ 1981348 w 4405791"/>
              <a:gd name="connsiteY1268" fmla="*/ 3694243 h 4321958"/>
              <a:gd name="connsiteX1269" fmla="*/ 1979082 w 4405791"/>
              <a:gd name="connsiteY1269" fmla="*/ 3698641 h 4321958"/>
              <a:gd name="connsiteX1270" fmla="*/ 1967846 w 4405791"/>
              <a:gd name="connsiteY1270" fmla="*/ 3702197 h 4321958"/>
              <a:gd name="connsiteX1271" fmla="*/ 1972815 w 4405791"/>
              <a:gd name="connsiteY1271" fmla="*/ 3702197 h 4321958"/>
              <a:gd name="connsiteX1272" fmla="*/ 1972171 w 4405791"/>
              <a:gd name="connsiteY1272" fmla="*/ 3707541 h 4321958"/>
              <a:gd name="connsiteX1273" fmla="*/ 2000733 w 4405791"/>
              <a:gd name="connsiteY1273" fmla="*/ 3688231 h 4321958"/>
              <a:gd name="connsiteX1274" fmla="*/ 2000749 w 4405791"/>
              <a:gd name="connsiteY1274" fmla="*/ 3688220 h 4321958"/>
              <a:gd name="connsiteX1275" fmla="*/ 2024746 w 4405791"/>
              <a:gd name="connsiteY1275" fmla="*/ 3680546 h 4321958"/>
              <a:gd name="connsiteX1276" fmla="*/ 2020522 w 4405791"/>
              <a:gd name="connsiteY1276" fmla="*/ 3681892 h 4321958"/>
              <a:gd name="connsiteX1277" fmla="*/ 2020574 w 4405791"/>
              <a:gd name="connsiteY1277" fmla="*/ 3682956 h 4321958"/>
              <a:gd name="connsiteX1278" fmla="*/ 2020586 w 4405791"/>
              <a:gd name="connsiteY1278" fmla="*/ 3683215 h 4321958"/>
              <a:gd name="connsiteX1279" fmla="*/ 2020588 w 4405791"/>
              <a:gd name="connsiteY1279" fmla="*/ 3683247 h 4321958"/>
              <a:gd name="connsiteX1280" fmla="*/ 2332313 w 4405791"/>
              <a:gd name="connsiteY1280" fmla="*/ 3666591 h 4321958"/>
              <a:gd name="connsiteX1281" fmla="*/ 2307928 w 4405791"/>
              <a:gd name="connsiteY1281" fmla="*/ 3680693 h 4321958"/>
              <a:gd name="connsiteX1282" fmla="*/ 2299221 w 4405791"/>
              <a:gd name="connsiteY1282" fmla="*/ 3685676 h 4321958"/>
              <a:gd name="connsiteX1283" fmla="*/ 2299309 w 4405791"/>
              <a:gd name="connsiteY1283" fmla="*/ 3686307 h 4321958"/>
              <a:gd name="connsiteX1284" fmla="*/ 2301146 w 4405791"/>
              <a:gd name="connsiteY1284" fmla="*/ 3699532 h 4321958"/>
              <a:gd name="connsiteX1285" fmla="*/ 2301332 w 4405791"/>
              <a:gd name="connsiteY1285" fmla="*/ 3700871 h 4321958"/>
              <a:gd name="connsiteX1286" fmla="*/ 2327711 w 4405791"/>
              <a:gd name="connsiteY1286" fmla="*/ 3679253 h 4321958"/>
              <a:gd name="connsiteX1287" fmla="*/ 2332313 w 4405791"/>
              <a:gd name="connsiteY1287" fmla="*/ 3670026 h 4321958"/>
              <a:gd name="connsiteX1288" fmla="*/ 2358392 w 4405791"/>
              <a:gd name="connsiteY1288" fmla="*/ 3651510 h 4321958"/>
              <a:gd name="connsiteX1289" fmla="*/ 2340948 w 4405791"/>
              <a:gd name="connsiteY1289" fmla="*/ 3661598 h 4321958"/>
              <a:gd name="connsiteX1290" fmla="*/ 2340948 w 4405791"/>
              <a:gd name="connsiteY1290" fmla="*/ 3668407 h 4321958"/>
              <a:gd name="connsiteX1291" fmla="*/ 2348144 w 4405791"/>
              <a:gd name="connsiteY1291" fmla="*/ 3662510 h 4321958"/>
              <a:gd name="connsiteX1292" fmla="*/ 2378199 w 4405791"/>
              <a:gd name="connsiteY1292" fmla="*/ 3643100 h 4321958"/>
              <a:gd name="connsiteX1293" fmla="*/ 2340017 w 4405791"/>
              <a:gd name="connsiteY1293" fmla="*/ 3677789 h 4321958"/>
              <a:gd name="connsiteX1294" fmla="*/ 2330281 w 4405791"/>
              <a:gd name="connsiteY1294" fmla="*/ 3750121 h 4321958"/>
              <a:gd name="connsiteX1295" fmla="*/ 2202265 w 4405791"/>
              <a:gd name="connsiteY1295" fmla="*/ 4004967 h 4321958"/>
              <a:gd name="connsiteX1296" fmla="*/ 2181437 w 4405791"/>
              <a:gd name="connsiteY1296" fmla="*/ 4029013 h 4321958"/>
              <a:gd name="connsiteX1297" fmla="*/ 1847003 w 4405791"/>
              <a:gd name="connsiteY1297" fmla="*/ 4226795 h 4321958"/>
              <a:gd name="connsiteX1298" fmla="*/ 1749770 w 4405791"/>
              <a:gd name="connsiteY1298" fmla="*/ 4245172 h 4321958"/>
              <a:gd name="connsiteX1299" fmla="*/ 1811950 w 4405791"/>
              <a:gd name="connsiteY1299" fmla="*/ 4236953 h 4321958"/>
              <a:gd name="connsiteX1300" fmla="*/ 2195490 w 4405791"/>
              <a:gd name="connsiteY1300" fmla="*/ 4037479 h 4321958"/>
              <a:gd name="connsiteX1301" fmla="*/ 2220211 w 4405791"/>
              <a:gd name="connsiteY1301" fmla="*/ 4012247 h 4321958"/>
              <a:gd name="connsiteX1302" fmla="*/ 2370750 w 4405791"/>
              <a:gd name="connsiteY1302" fmla="*/ 3735388 h 4321958"/>
              <a:gd name="connsiteX1303" fmla="*/ 2378199 w 4405791"/>
              <a:gd name="connsiteY1303" fmla="*/ 3643100 h 4321958"/>
              <a:gd name="connsiteX1304" fmla="*/ 2376169 w 4405791"/>
              <a:gd name="connsiteY1304" fmla="*/ 3621905 h 4321958"/>
              <a:gd name="connsiteX1305" fmla="*/ 2376106 w 4405791"/>
              <a:gd name="connsiteY1305" fmla="*/ 3621933 h 4321958"/>
              <a:gd name="connsiteX1306" fmla="*/ 2317071 w 4405791"/>
              <a:gd name="connsiteY1306" fmla="*/ 3647841 h 4321958"/>
              <a:gd name="connsiteX1307" fmla="*/ 2200232 w 4405791"/>
              <a:gd name="connsiteY1307" fmla="*/ 3703382 h 4321958"/>
              <a:gd name="connsiteX1308" fmla="*/ 2167720 w 4405791"/>
              <a:gd name="connsiteY1308" fmla="*/ 3886093 h 4321958"/>
              <a:gd name="connsiteX1309" fmla="*/ 2114305 w 4405791"/>
              <a:gd name="connsiteY1309" fmla="*/ 3971856 h 4321958"/>
              <a:gd name="connsiteX1310" fmla="*/ 2099298 w 4405791"/>
              <a:gd name="connsiteY1310" fmla="*/ 3988879 h 4321958"/>
              <a:gd name="connsiteX1311" fmla="*/ 2081333 w 4405791"/>
              <a:gd name="connsiteY1311" fmla="*/ 4009255 h 4321958"/>
              <a:gd name="connsiteX1312" fmla="*/ 2060099 w 4405791"/>
              <a:gd name="connsiteY1312" fmla="*/ 4033339 h 4321958"/>
              <a:gd name="connsiteX1313" fmla="*/ 2060532 w 4405791"/>
              <a:gd name="connsiteY1313" fmla="*/ 4032906 h 4321958"/>
              <a:gd name="connsiteX1314" fmla="*/ 2172461 w 4405791"/>
              <a:gd name="connsiteY1314" fmla="*/ 3890835 h 4321958"/>
              <a:gd name="connsiteX1315" fmla="*/ 2209715 w 4405791"/>
              <a:gd name="connsiteY1315" fmla="*/ 3736065 h 4321958"/>
              <a:gd name="connsiteX1316" fmla="*/ 2209715 w 4405791"/>
              <a:gd name="connsiteY1316" fmla="*/ 3733863 h 4321958"/>
              <a:gd name="connsiteX1317" fmla="*/ 2238755 w 4405791"/>
              <a:gd name="connsiteY1317" fmla="*/ 3710136 h 4321958"/>
              <a:gd name="connsiteX1318" fmla="*/ 2286844 w 4405791"/>
              <a:gd name="connsiteY1318" fmla="*/ 3682386 h 4321958"/>
              <a:gd name="connsiteX1319" fmla="*/ 2288793 w 4405791"/>
              <a:gd name="connsiteY1319" fmla="*/ 3672564 h 4321958"/>
              <a:gd name="connsiteX1320" fmla="*/ 2292517 w 4405791"/>
              <a:gd name="connsiteY1320" fmla="*/ 3668500 h 4321958"/>
              <a:gd name="connsiteX1321" fmla="*/ 2297259 w 4405791"/>
              <a:gd name="connsiteY1321" fmla="*/ 3671549 h 4321958"/>
              <a:gd name="connsiteX1322" fmla="*/ 2297880 w 4405791"/>
              <a:gd name="connsiteY1322" fmla="*/ 3676018 h 4321958"/>
              <a:gd name="connsiteX1323" fmla="*/ 2303864 w 4405791"/>
              <a:gd name="connsiteY1323" fmla="*/ 3672565 h 4321958"/>
              <a:gd name="connsiteX1324" fmla="*/ 2332313 w 4405791"/>
              <a:gd name="connsiteY1324" fmla="*/ 3656408 h 4321958"/>
              <a:gd name="connsiteX1325" fmla="*/ 2332313 w 4405791"/>
              <a:gd name="connsiteY1325" fmla="*/ 3645811 h 4321958"/>
              <a:gd name="connsiteX1326" fmla="*/ 2335952 w 4405791"/>
              <a:gd name="connsiteY1326" fmla="*/ 3640764 h 4321958"/>
              <a:gd name="connsiteX1327" fmla="*/ 2340948 w 4405791"/>
              <a:gd name="connsiteY1327" fmla="*/ 3644117 h 4321958"/>
              <a:gd name="connsiteX1328" fmla="*/ 2340948 w 4405791"/>
              <a:gd name="connsiteY1328" fmla="*/ 3651505 h 4321958"/>
              <a:gd name="connsiteX1329" fmla="*/ 2350702 w 4405791"/>
              <a:gd name="connsiteY1329" fmla="*/ 3645965 h 4321958"/>
              <a:gd name="connsiteX1330" fmla="*/ 2353177 w 4405791"/>
              <a:gd name="connsiteY1330" fmla="*/ 3644493 h 4321958"/>
              <a:gd name="connsiteX1331" fmla="*/ 2364578 w 4405791"/>
              <a:gd name="connsiteY1331" fmla="*/ 3637714 h 4321958"/>
              <a:gd name="connsiteX1332" fmla="*/ 2371790 w 4405791"/>
              <a:gd name="connsiteY1332" fmla="*/ 3632936 h 4321958"/>
              <a:gd name="connsiteX1333" fmla="*/ 2376169 w 4405791"/>
              <a:gd name="connsiteY1333" fmla="*/ 3623288 h 4321958"/>
              <a:gd name="connsiteX1334" fmla="*/ 2422060 w 4405791"/>
              <a:gd name="connsiteY1334" fmla="*/ 3607541 h 4321958"/>
              <a:gd name="connsiteX1335" fmla="*/ 2384935 w 4405791"/>
              <a:gd name="connsiteY1335" fmla="*/ 3635484 h 4321958"/>
              <a:gd name="connsiteX1336" fmla="*/ 2379556 w 4405791"/>
              <a:gd name="connsiteY1336" fmla="*/ 3736234 h 4321958"/>
              <a:gd name="connsiteX1337" fmla="*/ 2227155 w 4405791"/>
              <a:gd name="connsiteY1337" fmla="*/ 4017497 h 4321958"/>
              <a:gd name="connsiteX1338" fmla="*/ 2202094 w 4405791"/>
              <a:gd name="connsiteY1338" fmla="*/ 4042897 h 4321958"/>
              <a:gd name="connsiteX1339" fmla="*/ 1814320 w 4405791"/>
              <a:gd name="connsiteY1339" fmla="*/ 4244743 h 4321958"/>
              <a:gd name="connsiteX1340" fmla="*/ 1644478 w 4405791"/>
              <a:gd name="connsiteY1340" fmla="*/ 4262691 h 4321958"/>
              <a:gd name="connsiteX1341" fmla="*/ 1569971 w 4405791"/>
              <a:gd name="connsiteY1341" fmla="*/ 4259305 h 4321958"/>
              <a:gd name="connsiteX1342" fmla="*/ 1417131 w 4405791"/>
              <a:gd name="connsiteY1342" fmla="*/ 4229179 h 4321958"/>
              <a:gd name="connsiteX1343" fmla="*/ 1389157 w 4405791"/>
              <a:gd name="connsiteY1343" fmla="*/ 4218200 h 4321958"/>
              <a:gd name="connsiteX1344" fmla="*/ 1374749 w 4405791"/>
              <a:gd name="connsiteY1344" fmla="*/ 4212546 h 4321958"/>
              <a:gd name="connsiteX1345" fmla="*/ 1360000 w 4405791"/>
              <a:gd name="connsiteY1345" fmla="*/ 4209520 h 4321958"/>
              <a:gd name="connsiteX1346" fmla="*/ 1358144 w 4405791"/>
              <a:gd name="connsiteY1346" fmla="*/ 4206030 h 4321958"/>
              <a:gd name="connsiteX1347" fmla="*/ 1326170 w 4405791"/>
              <a:gd name="connsiteY1347" fmla="*/ 4193482 h 4321958"/>
              <a:gd name="connsiteX1348" fmla="*/ 1323838 w 4405791"/>
              <a:gd name="connsiteY1348" fmla="*/ 4192830 h 4321958"/>
              <a:gd name="connsiteX1349" fmla="*/ 1380286 w 4405791"/>
              <a:gd name="connsiteY1349" fmla="*/ 4220783 h 4321958"/>
              <a:gd name="connsiteX1350" fmla="*/ 1404650 w 4405791"/>
              <a:gd name="connsiteY1350" fmla="*/ 4228425 h 4321958"/>
              <a:gd name="connsiteX1351" fmla="*/ 1453379 w 4405791"/>
              <a:gd name="connsiteY1351" fmla="*/ 4243708 h 4321958"/>
              <a:gd name="connsiteX1352" fmla="*/ 1528656 w 4405791"/>
              <a:gd name="connsiteY1352" fmla="*/ 4258967 h 4321958"/>
              <a:gd name="connsiteX1353" fmla="*/ 1778761 w 4405791"/>
              <a:gd name="connsiteY1353" fmla="*/ 4255072 h 4321958"/>
              <a:gd name="connsiteX1354" fmla="*/ 2215302 w 4405791"/>
              <a:gd name="connsiteY1354" fmla="*/ 4051872 h 4321958"/>
              <a:gd name="connsiteX1355" fmla="*/ 2244259 w 4405791"/>
              <a:gd name="connsiteY1355" fmla="*/ 4025116 h 4321958"/>
              <a:gd name="connsiteX1356" fmla="*/ 2419350 w 4405791"/>
              <a:gd name="connsiteY1356" fmla="*/ 3722348 h 4321958"/>
              <a:gd name="connsiteX1357" fmla="*/ 2422060 w 4405791"/>
              <a:gd name="connsiteY1357" fmla="*/ 3607541 h 4321958"/>
              <a:gd name="connsiteX1358" fmla="*/ 2410650 w 4405791"/>
              <a:gd name="connsiteY1358" fmla="*/ 3606076 h 4321958"/>
              <a:gd name="connsiteX1359" fmla="*/ 2400600 w 4405791"/>
              <a:gd name="connsiteY1359" fmla="*/ 3610689 h 4321958"/>
              <a:gd name="connsiteX1360" fmla="*/ 2384946 w 4405791"/>
              <a:gd name="connsiteY1360" fmla="*/ 3617876 h 4321958"/>
              <a:gd name="connsiteX1361" fmla="*/ 2385650 w 4405791"/>
              <a:gd name="connsiteY1361" fmla="*/ 3622103 h 4321958"/>
              <a:gd name="connsiteX1362" fmla="*/ 2385558 w 4405791"/>
              <a:gd name="connsiteY1362" fmla="*/ 3623814 h 4321958"/>
              <a:gd name="connsiteX1363" fmla="*/ 2408948 w 4405791"/>
              <a:gd name="connsiteY1363" fmla="*/ 3608319 h 4321958"/>
              <a:gd name="connsiteX1364" fmla="*/ 33347 w 4405791"/>
              <a:gd name="connsiteY1364" fmla="*/ 3589708 h 4321958"/>
              <a:gd name="connsiteX1365" fmla="*/ 36238 w 4405791"/>
              <a:gd name="connsiteY1365" fmla="*/ 3595100 h 4321958"/>
              <a:gd name="connsiteX1366" fmla="*/ 61111 w 4405791"/>
              <a:gd name="connsiteY1366" fmla="*/ 3632784 h 4321958"/>
              <a:gd name="connsiteX1367" fmla="*/ 63599 w 4405791"/>
              <a:gd name="connsiteY1367" fmla="*/ 3586998 h 4321958"/>
              <a:gd name="connsiteX1368" fmla="*/ 90712 w 4405791"/>
              <a:gd name="connsiteY1368" fmla="*/ 3635077 h 4321958"/>
              <a:gd name="connsiteX1369" fmla="*/ 158198 w 4405791"/>
              <a:gd name="connsiteY1369" fmla="*/ 3734667 h 4321958"/>
              <a:gd name="connsiteX1370" fmla="*/ 380151 w 4405791"/>
              <a:gd name="connsiteY1370" fmla="*/ 3956535 h 4321958"/>
              <a:gd name="connsiteX1371" fmla="*/ 396595 w 4405791"/>
              <a:gd name="connsiteY1371" fmla="*/ 3965447 h 4321958"/>
              <a:gd name="connsiteX1372" fmla="*/ 337937 w 4405791"/>
              <a:gd name="connsiteY1372" fmla="*/ 3923733 h 4321958"/>
              <a:gd name="connsiteX1373" fmla="*/ 276353 w 4405791"/>
              <a:gd name="connsiteY1373" fmla="*/ 3867137 h 4321958"/>
              <a:gd name="connsiteX1374" fmla="*/ 254883 w 4405791"/>
              <a:gd name="connsiteY1374" fmla="*/ 3843555 h 4321958"/>
              <a:gd name="connsiteX1375" fmla="*/ 246083 w 4405791"/>
              <a:gd name="connsiteY1375" fmla="*/ 3835068 h 4321958"/>
              <a:gd name="connsiteX1376" fmla="*/ 236340 w 4405791"/>
              <a:gd name="connsiteY1376" fmla="*/ 3823188 h 4321958"/>
              <a:gd name="connsiteX1377" fmla="*/ 216169 w 4405791"/>
              <a:gd name="connsiteY1377" fmla="*/ 3801032 h 4321958"/>
              <a:gd name="connsiteX1378" fmla="*/ 158769 w 4405791"/>
              <a:gd name="connsiteY1378" fmla="*/ 3728696 h 4321958"/>
              <a:gd name="connsiteX1379" fmla="*/ 2465069 w 4405791"/>
              <a:gd name="connsiteY1379" fmla="*/ 3576214 h 4321958"/>
              <a:gd name="connsiteX1380" fmla="*/ 2448327 w 4405791"/>
              <a:gd name="connsiteY1380" fmla="*/ 3587262 h 4321958"/>
              <a:gd name="connsiteX1381" fmla="*/ 2441956 w 4405791"/>
              <a:gd name="connsiteY1381" fmla="*/ 3590520 h 4321958"/>
              <a:gd name="connsiteX1382" fmla="*/ 2428877 w 4405791"/>
              <a:gd name="connsiteY1382" fmla="*/ 3597207 h 4321958"/>
              <a:gd name="connsiteX1383" fmla="*/ 2433650 w 4405791"/>
              <a:gd name="connsiteY1383" fmla="*/ 3645471 h 4321958"/>
              <a:gd name="connsiteX1384" fmla="*/ 2434839 w 4405791"/>
              <a:gd name="connsiteY1384" fmla="*/ 3657494 h 4321958"/>
              <a:gd name="connsiteX1385" fmla="*/ 2428324 w 4405791"/>
              <a:gd name="connsiteY1385" fmla="*/ 3723365 h 4321958"/>
              <a:gd name="connsiteX1386" fmla="*/ 2250523 w 4405791"/>
              <a:gd name="connsiteY1386" fmla="*/ 4030874 h 4321958"/>
              <a:gd name="connsiteX1387" fmla="*/ 2221398 w 4405791"/>
              <a:gd name="connsiteY1387" fmla="*/ 4057968 h 4321958"/>
              <a:gd name="connsiteX1388" fmla="*/ 1780285 w 4405791"/>
              <a:gd name="connsiteY1388" fmla="*/ 4263708 h 4321958"/>
              <a:gd name="connsiteX1389" fmla="*/ 1638722 w 4405791"/>
              <a:gd name="connsiteY1389" fmla="*/ 4275560 h 4321958"/>
              <a:gd name="connsiteX1390" fmla="*/ 1527302 w 4405791"/>
              <a:gd name="connsiteY1390" fmla="*/ 4267772 h 4321958"/>
              <a:gd name="connsiteX1391" fmla="*/ 1227919 w 4405791"/>
              <a:gd name="connsiteY1391" fmla="*/ 4153809 h 4321958"/>
              <a:gd name="connsiteX1392" fmla="*/ 1226057 w 4405791"/>
              <a:gd name="connsiteY1392" fmla="*/ 4149068 h 4321958"/>
              <a:gd name="connsiteX1393" fmla="*/ 1229782 w 4405791"/>
              <a:gd name="connsiteY1393" fmla="*/ 4145512 h 4321958"/>
              <a:gd name="connsiteX1394" fmla="*/ 1260419 w 4405791"/>
              <a:gd name="connsiteY1394" fmla="*/ 4143828 h 4321958"/>
              <a:gd name="connsiteX1395" fmla="*/ 1260135 w 4405791"/>
              <a:gd name="connsiteY1395" fmla="*/ 4143695 h 4321958"/>
              <a:gd name="connsiteX1396" fmla="*/ 1251147 w 4405791"/>
              <a:gd name="connsiteY1396" fmla="*/ 4137066 h 4321958"/>
              <a:gd name="connsiteX1397" fmla="*/ 1247323 w 4405791"/>
              <a:gd name="connsiteY1397" fmla="*/ 4134245 h 4321958"/>
              <a:gd name="connsiteX1398" fmla="*/ 1237415 w 4405791"/>
              <a:gd name="connsiteY1398" fmla="*/ 4128625 h 4321958"/>
              <a:gd name="connsiteX1399" fmla="*/ 1196932 w 4405791"/>
              <a:gd name="connsiteY1399" fmla="*/ 4134166 h 4321958"/>
              <a:gd name="connsiteX1400" fmla="*/ 1486491 w 4405791"/>
              <a:gd name="connsiteY1400" fmla="*/ 4267432 h 4321958"/>
              <a:gd name="connsiteX1401" fmla="*/ 1745402 w 4405791"/>
              <a:gd name="connsiteY1401" fmla="*/ 4273697 h 4321958"/>
              <a:gd name="connsiteX1402" fmla="*/ 2235284 w 4405791"/>
              <a:gd name="connsiteY1402" fmla="*/ 4065926 h 4321958"/>
              <a:gd name="connsiteX1403" fmla="*/ 2268303 w 4405791"/>
              <a:gd name="connsiteY1403" fmla="*/ 4037647 h 4321958"/>
              <a:gd name="connsiteX1404" fmla="*/ 2467948 w 4405791"/>
              <a:gd name="connsiteY1404" fmla="*/ 3709140 h 4321958"/>
              <a:gd name="connsiteX1405" fmla="*/ 2465069 w 4405791"/>
              <a:gd name="connsiteY1405" fmla="*/ 3576214 h 4321958"/>
              <a:gd name="connsiteX1406" fmla="*/ 2459711 w 4405791"/>
              <a:gd name="connsiteY1406" fmla="*/ 3568299 h 4321958"/>
              <a:gd name="connsiteX1407" fmla="*/ 2458853 w 4405791"/>
              <a:gd name="connsiteY1407" fmla="*/ 3568637 h 4321958"/>
              <a:gd name="connsiteX1408" fmla="*/ 2458105 w 4405791"/>
              <a:gd name="connsiteY1408" fmla="*/ 3568932 h 4321958"/>
              <a:gd name="connsiteX1409" fmla="*/ 2436735 w 4405791"/>
              <a:gd name="connsiteY1409" fmla="*/ 3576869 h 4321958"/>
              <a:gd name="connsiteX1410" fmla="*/ 2404805 w 4405791"/>
              <a:gd name="connsiteY1410" fmla="*/ 3588728 h 4321958"/>
              <a:gd name="connsiteX1411" fmla="*/ 2326216 w 4405791"/>
              <a:gd name="connsiteY1411" fmla="*/ 3617192 h 4321958"/>
              <a:gd name="connsiteX1412" fmla="*/ 2182452 w 4405791"/>
              <a:gd name="connsiteY1412" fmla="*/ 3671041 h 4321958"/>
              <a:gd name="connsiteX1413" fmla="*/ 2155696 w 4405791"/>
              <a:gd name="connsiteY1413" fmla="*/ 3877797 h 4321958"/>
              <a:gd name="connsiteX1414" fmla="*/ 2104010 w 4405791"/>
              <a:gd name="connsiteY1414" fmla="*/ 3969429 h 4321958"/>
              <a:gd name="connsiteX1415" fmla="*/ 2089943 w 4405791"/>
              <a:gd name="connsiteY1415" fmla="*/ 3986020 h 4321958"/>
              <a:gd name="connsiteX1416" fmla="*/ 2107079 w 4405791"/>
              <a:gd name="connsiteY1416" fmla="*/ 3966609 h 4321958"/>
              <a:gd name="connsiteX1417" fmla="*/ 2159761 w 4405791"/>
              <a:gd name="connsiteY1417" fmla="*/ 3882198 h 4321958"/>
              <a:gd name="connsiteX1418" fmla="*/ 2191258 w 4405791"/>
              <a:gd name="connsiteY1418" fmla="*/ 3702536 h 4321958"/>
              <a:gd name="connsiteX1419" fmla="*/ 2191258 w 4405791"/>
              <a:gd name="connsiteY1419" fmla="*/ 3699826 h 4321958"/>
              <a:gd name="connsiteX1420" fmla="*/ 2313178 w 4405791"/>
              <a:gd name="connsiteY1420" fmla="*/ 3639713 h 4321958"/>
              <a:gd name="connsiteX1421" fmla="*/ 2361796 w 4405791"/>
              <a:gd name="connsiteY1421" fmla="*/ 3618342 h 4321958"/>
              <a:gd name="connsiteX1422" fmla="*/ 2376558 w 4405791"/>
              <a:gd name="connsiteY1422" fmla="*/ 3611626 h 4321958"/>
              <a:gd name="connsiteX1423" fmla="*/ 2411051 w 4405791"/>
              <a:gd name="connsiteY1423" fmla="*/ 3595738 h 4321958"/>
              <a:gd name="connsiteX1424" fmla="*/ 2416367 w 4405791"/>
              <a:gd name="connsiteY1424" fmla="*/ 3593076 h 4321958"/>
              <a:gd name="connsiteX1425" fmla="*/ 2423374 w 4405791"/>
              <a:gd name="connsiteY1425" fmla="*/ 3589568 h 4321958"/>
              <a:gd name="connsiteX1426" fmla="*/ 2423736 w 4405791"/>
              <a:gd name="connsiteY1426" fmla="*/ 3589118 h 4321958"/>
              <a:gd name="connsiteX1427" fmla="*/ 2423994 w 4405791"/>
              <a:gd name="connsiteY1427" fmla="*/ 3589258 h 4321958"/>
              <a:gd name="connsiteX1428" fmla="*/ 2444350 w 4405791"/>
              <a:gd name="connsiteY1428" fmla="*/ 3579068 h 4321958"/>
              <a:gd name="connsiteX1429" fmla="*/ 2444361 w 4405791"/>
              <a:gd name="connsiteY1429" fmla="*/ 3579062 h 4321958"/>
              <a:gd name="connsiteX1430" fmla="*/ 2452264 w 4405791"/>
              <a:gd name="connsiteY1430" fmla="*/ 3573521 h 4321958"/>
              <a:gd name="connsiteX1431" fmla="*/ 2454759 w 4405791"/>
              <a:gd name="connsiteY1431" fmla="*/ 3571772 h 4321958"/>
              <a:gd name="connsiteX1432" fmla="*/ 7571 w 4405791"/>
              <a:gd name="connsiteY1432" fmla="*/ 3563639 h 4321958"/>
              <a:gd name="connsiteX1433" fmla="*/ 11397 w 4405791"/>
              <a:gd name="connsiteY1433" fmla="*/ 3570822 h 4321958"/>
              <a:gd name="connsiteX1434" fmla="*/ 44416 w 4405791"/>
              <a:gd name="connsiteY1434" fmla="*/ 3625295 h 4321958"/>
              <a:gd name="connsiteX1435" fmla="*/ 87698 w 4405791"/>
              <a:gd name="connsiteY1435" fmla="*/ 3689171 h 4321958"/>
              <a:gd name="connsiteX1436" fmla="*/ 69512 w 4405791"/>
              <a:gd name="connsiteY1436" fmla="*/ 3662064 h 4321958"/>
              <a:gd name="connsiteX1437" fmla="*/ 2508079 w 4405791"/>
              <a:gd name="connsiteY1437" fmla="*/ 3548104 h 4321958"/>
              <a:gd name="connsiteX1438" fmla="*/ 2490926 w 4405791"/>
              <a:gd name="connsiteY1438" fmla="*/ 3555994 h 4321958"/>
              <a:gd name="connsiteX1439" fmla="*/ 2483648 w 4405791"/>
              <a:gd name="connsiteY1439" fmla="*/ 3558863 h 4321958"/>
              <a:gd name="connsiteX1440" fmla="*/ 2478426 w 4405791"/>
              <a:gd name="connsiteY1440" fmla="*/ 3560922 h 4321958"/>
              <a:gd name="connsiteX1441" fmla="*/ 2470047 w 4405791"/>
              <a:gd name="connsiteY1441" fmla="*/ 3564225 h 4321958"/>
              <a:gd name="connsiteX1442" fmla="*/ 2470997 w 4405791"/>
              <a:gd name="connsiteY1442" fmla="*/ 3564699 h 4321958"/>
              <a:gd name="connsiteX1443" fmla="*/ 2476584 w 4405791"/>
              <a:gd name="connsiteY1443" fmla="*/ 3710664 h 4321958"/>
              <a:gd name="connsiteX1444" fmla="*/ 2273384 w 4405791"/>
              <a:gd name="connsiteY1444" fmla="*/ 4044420 h 4321958"/>
              <a:gd name="connsiteX1445" fmla="*/ 2239517 w 4405791"/>
              <a:gd name="connsiteY1445" fmla="*/ 4072868 h 4321958"/>
              <a:gd name="connsiteX1446" fmla="*/ 1745064 w 4405791"/>
              <a:gd name="connsiteY1446" fmla="*/ 4282673 h 4321958"/>
              <a:gd name="connsiteX1447" fmla="*/ 1632626 w 4405791"/>
              <a:gd name="connsiteY1447" fmla="*/ 4289953 h 4321958"/>
              <a:gd name="connsiteX1448" fmla="*/ 1484799 w 4405791"/>
              <a:gd name="connsiteY1448" fmla="*/ 4276237 h 4321958"/>
              <a:gd name="connsiteX1449" fmla="*/ 1183892 w 4405791"/>
              <a:gd name="connsiteY1449" fmla="*/ 4135183 h 4321958"/>
              <a:gd name="connsiteX1450" fmla="*/ 1183300 w 4405791"/>
              <a:gd name="connsiteY1450" fmla="*/ 4128747 h 4321958"/>
              <a:gd name="connsiteX1451" fmla="*/ 1185755 w 4405791"/>
              <a:gd name="connsiteY1451" fmla="*/ 4127224 h 4321958"/>
              <a:gd name="connsiteX1452" fmla="*/ 1227116 w 4405791"/>
              <a:gd name="connsiteY1452" fmla="*/ 4121516 h 4321958"/>
              <a:gd name="connsiteX1453" fmla="*/ 1215259 w 4405791"/>
              <a:gd name="connsiteY1453" fmla="*/ 4113002 h 4321958"/>
              <a:gd name="connsiteX1454" fmla="*/ 1204104 w 4405791"/>
              <a:gd name="connsiteY1454" fmla="*/ 4104992 h 4321958"/>
              <a:gd name="connsiteX1455" fmla="*/ 1151888 w 4405791"/>
              <a:gd name="connsiteY1455" fmla="*/ 4115201 h 4321958"/>
              <a:gd name="connsiteX1456" fmla="*/ 1151551 w 4405791"/>
              <a:gd name="connsiteY1456" fmla="*/ 4115878 h 4321958"/>
              <a:gd name="connsiteX1457" fmla="*/ 1443988 w 4405791"/>
              <a:gd name="connsiteY1457" fmla="*/ 4275899 h 4321958"/>
              <a:gd name="connsiteX1458" fmla="*/ 1711705 w 4405791"/>
              <a:gd name="connsiteY1458" fmla="*/ 4292833 h 4321958"/>
              <a:gd name="connsiteX1459" fmla="*/ 2255096 w 4405791"/>
              <a:gd name="connsiteY1459" fmla="*/ 4081334 h 4321958"/>
              <a:gd name="connsiteX1460" fmla="*/ 2292349 w 4405791"/>
              <a:gd name="connsiteY1460" fmla="*/ 4051532 h 4321958"/>
              <a:gd name="connsiteX1461" fmla="*/ 2516546 w 4405791"/>
              <a:gd name="connsiteY1461" fmla="*/ 3697118 h 4321958"/>
              <a:gd name="connsiteX1462" fmla="*/ 2508079 w 4405791"/>
              <a:gd name="connsiteY1462" fmla="*/ 3548104 h 4321958"/>
              <a:gd name="connsiteX1463" fmla="*/ 2187067 w 4405791"/>
              <a:gd name="connsiteY1463" fmla="*/ 3521025 h 4321958"/>
              <a:gd name="connsiteX1464" fmla="*/ 2141472 w 4405791"/>
              <a:gd name="connsiteY1464" fmla="*/ 3523551 h 4321958"/>
              <a:gd name="connsiteX1465" fmla="*/ 2118562 w 4405791"/>
              <a:gd name="connsiteY1465" fmla="*/ 3521346 h 4321958"/>
              <a:gd name="connsiteX1466" fmla="*/ 2047471 w 4405791"/>
              <a:gd name="connsiteY1466" fmla="*/ 3525759 h 4321958"/>
              <a:gd name="connsiteX1467" fmla="*/ 2124828 w 4405791"/>
              <a:gd name="connsiteY1467" fmla="*/ 3531704 h 4321958"/>
              <a:gd name="connsiteX1468" fmla="*/ 2223934 w 4405791"/>
              <a:gd name="connsiteY1468" fmla="*/ 3527105 h 4321958"/>
              <a:gd name="connsiteX1469" fmla="*/ 2550921 w 4405791"/>
              <a:gd name="connsiteY1469" fmla="*/ 3519996 h 4321958"/>
              <a:gd name="connsiteX1470" fmla="*/ 2510805 w 4405791"/>
              <a:gd name="connsiteY1470" fmla="*/ 3532312 h 4321958"/>
              <a:gd name="connsiteX1471" fmla="*/ 2496424 w 4405791"/>
              <a:gd name="connsiteY1471" fmla="*/ 3537238 h 4321958"/>
              <a:gd name="connsiteX1472" fmla="*/ 2493190 w 4405791"/>
              <a:gd name="connsiteY1472" fmla="*/ 3538270 h 4321958"/>
              <a:gd name="connsiteX1473" fmla="*/ 2489147 w 4405791"/>
              <a:gd name="connsiteY1473" fmla="*/ 3539647 h 4321958"/>
              <a:gd name="connsiteX1474" fmla="*/ 2386498 w 4405791"/>
              <a:gd name="connsiteY1474" fmla="*/ 3572319 h 4321958"/>
              <a:gd name="connsiteX1475" fmla="*/ 2314485 w 4405791"/>
              <a:gd name="connsiteY1475" fmla="*/ 3592586 h 4321958"/>
              <a:gd name="connsiteX1476" fmla="*/ 2164841 w 4405791"/>
              <a:gd name="connsiteY1476" fmla="*/ 3638529 h 4321958"/>
              <a:gd name="connsiteX1477" fmla="*/ 2168099 w 4405791"/>
              <a:gd name="connsiteY1477" fmla="*/ 3704036 h 4321958"/>
              <a:gd name="connsiteX1478" fmla="*/ 2168824 w 4405791"/>
              <a:gd name="connsiteY1478" fmla="*/ 3716562 h 4321958"/>
              <a:gd name="connsiteX1479" fmla="*/ 2170871 w 4405791"/>
              <a:gd name="connsiteY1479" fmla="*/ 3751937 h 4321958"/>
              <a:gd name="connsiteX1480" fmla="*/ 2170549 w 4405791"/>
              <a:gd name="connsiteY1480" fmla="*/ 3753308 h 4321958"/>
              <a:gd name="connsiteX1481" fmla="*/ 2170573 w 4405791"/>
              <a:gd name="connsiteY1481" fmla="*/ 3753794 h 4321958"/>
              <a:gd name="connsiteX1482" fmla="*/ 2170647 w 4405791"/>
              <a:gd name="connsiteY1482" fmla="*/ 3755265 h 4321958"/>
              <a:gd name="connsiteX1483" fmla="*/ 2143675 w 4405791"/>
              <a:gd name="connsiteY1483" fmla="*/ 3868993 h 4321958"/>
              <a:gd name="connsiteX1484" fmla="*/ 2098743 w 4405791"/>
              <a:gd name="connsiteY1484" fmla="*/ 3958316 h 4321958"/>
              <a:gd name="connsiteX1485" fmla="*/ 2095265 w 4405791"/>
              <a:gd name="connsiteY1485" fmla="*/ 3962811 h 4321958"/>
              <a:gd name="connsiteX1486" fmla="*/ 2089633 w 4405791"/>
              <a:gd name="connsiteY1486" fmla="*/ 3970089 h 4321958"/>
              <a:gd name="connsiteX1487" fmla="*/ 2088562 w 4405791"/>
              <a:gd name="connsiteY1487" fmla="*/ 3971473 h 4321958"/>
              <a:gd name="connsiteX1488" fmla="*/ 2096365 w 4405791"/>
              <a:gd name="connsiteY1488" fmla="*/ 3961755 h 4321958"/>
              <a:gd name="connsiteX1489" fmla="*/ 2101211 w 4405791"/>
              <a:gd name="connsiteY1489" fmla="*/ 3955720 h 4321958"/>
              <a:gd name="connsiteX1490" fmla="*/ 2147231 w 4405791"/>
              <a:gd name="connsiteY1490" fmla="*/ 3873055 h 4321958"/>
              <a:gd name="connsiteX1491" fmla="*/ 2173138 w 4405791"/>
              <a:gd name="connsiteY1491" fmla="*/ 3668501 h 4321958"/>
              <a:gd name="connsiteX1492" fmla="*/ 2173138 w 4405791"/>
              <a:gd name="connsiteY1492" fmla="*/ 3665621 h 4321958"/>
              <a:gd name="connsiteX1493" fmla="*/ 2322829 w 4405791"/>
              <a:gd name="connsiteY1493" fmla="*/ 3607370 h 4321958"/>
              <a:gd name="connsiteX1494" fmla="*/ 2505878 w 4405791"/>
              <a:gd name="connsiteY1494" fmla="*/ 3537605 h 4321958"/>
              <a:gd name="connsiteX1495" fmla="*/ 2508418 w 4405791"/>
              <a:gd name="connsiteY1495" fmla="*/ 3535235 h 4321958"/>
              <a:gd name="connsiteX1496" fmla="*/ 2514175 w 4405791"/>
              <a:gd name="connsiteY1496" fmla="*/ 3537775 h 4321958"/>
              <a:gd name="connsiteX1497" fmla="*/ 2525183 w 4405791"/>
              <a:gd name="connsiteY1497" fmla="*/ 3697286 h 4321958"/>
              <a:gd name="connsiteX1498" fmla="*/ 2297768 w 4405791"/>
              <a:gd name="connsiteY1498" fmla="*/ 4057290 h 4321958"/>
              <a:gd name="connsiteX1499" fmla="*/ 2260345 w 4405791"/>
              <a:gd name="connsiteY1499" fmla="*/ 4087261 h 4321958"/>
              <a:gd name="connsiteX1500" fmla="*/ 1712889 w 4405791"/>
              <a:gd name="connsiteY1500" fmla="*/ 4301467 h 4321958"/>
              <a:gd name="connsiteX1501" fmla="*/ 1625684 w 4405791"/>
              <a:gd name="connsiteY1501" fmla="*/ 4305531 h 4321958"/>
              <a:gd name="connsiteX1502" fmla="*/ 1442127 w 4405791"/>
              <a:gd name="connsiteY1502" fmla="*/ 4284534 h 4321958"/>
              <a:gd name="connsiteX1503" fmla="*/ 1139865 w 4405791"/>
              <a:gd name="connsiteY1503" fmla="*/ 4116218 h 4321958"/>
              <a:gd name="connsiteX1504" fmla="*/ 1139748 w 4405791"/>
              <a:gd name="connsiteY1504" fmla="*/ 4109987 h 4321958"/>
              <a:gd name="connsiteX1505" fmla="*/ 1141897 w 4405791"/>
              <a:gd name="connsiteY1505" fmla="*/ 4108767 h 4321958"/>
              <a:gd name="connsiteX1506" fmla="*/ 1193587 w 4405791"/>
              <a:gd name="connsiteY1506" fmla="*/ 4097441 h 4321958"/>
              <a:gd name="connsiteX1507" fmla="*/ 1192394 w 4405791"/>
              <a:gd name="connsiteY1507" fmla="*/ 4096584 h 4321958"/>
              <a:gd name="connsiteX1508" fmla="*/ 1171193 w 4405791"/>
              <a:gd name="connsiteY1508" fmla="*/ 4078458 h 4321958"/>
              <a:gd name="connsiteX1509" fmla="*/ 1107355 w 4405791"/>
              <a:gd name="connsiteY1509" fmla="*/ 4098269 h 4321958"/>
              <a:gd name="connsiteX1510" fmla="*/ 1678685 w 4405791"/>
              <a:gd name="connsiteY1510" fmla="*/ 4311629 h 4321958"/>
              <a:gd name="connsiteX1511" fmla="*/ 2316224 w 4405791"/>
              <a:gd name="connsiteY1511" fmla="*/ 4064403 h 4321958"/>
              <a:gd name="connsiteX1512" fmla="*/ 2565145 w 4405791"/>
              <a:gd name="connsiteY1512" fmla="*/ 3684250 h 4321958"/>
              <a:gd name="connsiteX1513" fmla="*/ 2550921 w 4405791"/>
              <a:gd name="connsiteY1513" fmla="*/ 3519996 h 4321958"/>
              <a:gd name="connsiteX1514" fmla="*/ 2172977 w 4405791"/>
              <a:gd name="connsiteY1514" fmla="*/ 3508267 h 4321958"/>
              <a:gd name="connsiteX1515" fmla="*/ 2167606 w 4405791"/>
              <a:gd name="connsiteY1515" fmla="*/ 3508642 h 4321958"/>
              <a:gd name="connsiteX1516" fmla="*/ 2158207 w 4405791"/>
              <a:gd name="connsiteY1516" fmla="*/ 3509300 h 4321958"/>
              <a:gd name="connsiteX1517" fmla="*/ 2160475 w 4405791"/>
              <a:gd name="connsiteY1517" fmla="*/ 3509959 h 4321958"/>
              <a:gd name="connsiteX1518" fmla="*/ 2160613 w 4405791"/>
              <a:gd name="connsiteY1518" fmla="*/ 3509976 h 4321958"/>
              <a:gd name="connsiteX1519" fmla="*/ 2171303 w 4405791"/>
              <a:gd name="connsiteY1519" fmla="*/ 3508498 h 4321958"/>
              <a:gd name="connsiteX1520" fmla="*/ 2375302 w 4405791"/>
              <a:gd name="connsiteY1520" fmla="*/ 3501690 h 4321958"/>
              <a:gd name="connsiteX1521" fmla="*/ 2368379 w 4405791"/>
              <a:gd name="connsiteY1521" fmla="*/ 3502216 h 4321958"/>
              <a:gd name="connsiteX1522" fmla="*/ 2359913 w 4405791"/>
              <a:gd name="connsiteY1522" fmla="*/ 3502216 h 4321958"/>
              <a:gd name="connsiteX1523" fmla="*/ 2251144 w 4405791"/>
              <a:gd name="connsiteY1523" fmla="*/ 3517475 h 4321958"/>
              <a:gd name="connsiteX1524" fmla="*/ 2231102 w 4405791"/>
              <a:gd name="connsiteY1524" fmla="*/ 3518585 h 4321958"/>
              <a:gd name="connsiteX1525" fmla="*/ 2262039 w 4405791"/>
              <a:gd name="connsiteY1525" fmla="*/ 3522364 h 4321958"/>
              <a:gd name="connsiteX1526" fmla="*/ 2303806 w 4405791"/>
              <a:gd name="connsiteY1526" fmla="*/ 3499116 h 4321958"/>
              <a:gd name="connsiteX1527" fmla="*/ 2294371 w 4405791"/>
              <a:gd name="connsiteY1527" fmla="*/ 3499776 h 4321958"/>
              <a:gd name="connsiteX1528" fmla="*/ 2289482 w 4405791"/>
              <a:gd name="connsiteY1528" fmla="*/ 3500118 h 4321958"/>
              <a:gd name="connsiteX1529" fmla="*/ 2288285 w 4405791"/>
              <a:gd name="connsiteY1529" fmla="*/ 3500351 h 4321958"/>
              <a:gd name="connsiteX1530" fmla="*/ 2193882 w 4405791"/>
              <a:gd name="connsiteY1530" fmla="*/ 3513925 h 4321958"/>
              <a:gd name="connsiteX1531" fmla="*/ 2202284 w 4405791"/>
              <a:gd name="connsiteY1531" fmla="*/ 3513880 h 4321958"/>
              <a:gd name="connsiteX1532" fmla="*/ 2319777 w 4405791"/>
              <a:gd name="connsiteY1532" fmla="*/ 3500861 h 4321958"/>
              <a:gd name="connsiteX1533" fmla="*/ 2121522 w 4405791"/>
              <a:gd name="connsiteY1533" fmla="*/ 3498631 h 4321958"/>
              <a:gd name="connsiteX1534" fmla="*/ 2125534 w 4405791"/>
              <a:gd name="connsiteY1534" fmla="*/ 3499798 h 4321958"/>
              <a:gd name="connsiteX1535" fmla="*/ 2175252 w 4405791"/>
              <a:gd name="connsiteY1535" fmla="*/ 3502359 h 4321958"/>
              <a:gd name="connsiteX1536" fmla="*/ 2175291 w 4405791"/>
              <a:gd name="connsiteY1536" fmla="*/ 3502360 h 4321958"/>
              <a:gd name="connsiteX1537" fmla="*/ 2190463 w 4405791"/>
              <a:gd name="connsiteY1537" fmla="*/ 3501239 h 4321958"/>
              <a:gd name="connsiteX1538" fmla="*/ 2169384 w 4405791"/>
              <a:gd name="connsiteY1538" fmla="*/ 3499438 h 4321958"/>
              <a:gd name="connsiteX1539" fmla="*/ 2151294 w 4405791"/>
              <a:gd name="connsiteY1539" fmla="*/ 3500860 h 4321958"/>
              <a:gd name="connsiteX1540" fmla="*/ 2266003 w 4405791"/>
              <a:gd name="connsiteY1540" fmla="*/ 3495404 h 4321958"/>
              <a:gd name="connsiteX1541" fmla="*/ 2243746 w 4405791"/>
              <a:gd name="connsiteY1541" fmla="*/ 3497300 h 4321958"/>
              <a:gd name="connsiteX1542" fmla="*/ 2262120 w 4405791"/>
              <a:gd name="connsiteY1542" fmla="*/ 3495941 h 4321958"/>
              <a:gd name="connsiteX1543" fmla="*/ 2088633 w 4405791"/>
              <a:gd name="connsiteY1543" fmla="*/ 3489066 h 4321958"/>
              <a:gd name="connsiteX1544" fmla="*/ 2088926 w 4405791"/>
              <a:gd name="connsiteY1544" fmla="*/ 3489151 h 4321958"/>
              <a:gd name="connsiteX1545" fmla="*/ 2088701 w 4405791"/>
              <a:gd name="connsiteY1545" fmla="*/ 3489070 h 4321958"/>
              <a:gd name="connsiteX1546" fmla="*/ 2404394 w 4405791"/>
              <a:gd name="connsiteY1546" fmla="*/ 3484073 h 4321958"/>
              <a:gd name="connsiteX1547" fmla="*/ 2390961 w 4405791"/>
              <a:gd name="connsiteY1547" fmla="*/ 3484471 h 4321958"/>
              <a:gd name="connsiteX1548" fmla="*/ 2348234 w 4405791"/>
              <a:gd name="connsiteY1548" fmla="*/ 3493071 h 4321958"/>
              <a:gd name="connsiteX1549" fmla="*/ 2351445 w 4405791"/>
              <a:gd name="connsiteY1549" fmla="*/ 3493071 h 4321958"/>
              <a:gd name="connsiteX1550" fmla="*/ 2369897 w 4405791"/>
              <a:gd name="connsiteY1550" fmla="*/ 3492012 h 4321958"/>
              <a:gd name="connsiteX1551" fmla="*/ 2454043 w 4405791"/>
              <a:gd name="connsiteY1551" fmla="*/ 3482601 h 4321958"/>
              <a:gd name="connsiteX1552" fmla="*/ 2450851 w 4405791"/>
              <a:gd name="connsiteY1552" fmla="*/ 3482696 h 4321958"/>
              <a:gd name="connsiteX1553" fmla="*/ 2447264 w 4405791"/>
              <a:gd name="connsiteY1553" fmla="*/ 3483573 h 4321958"/>
              <a:gd name="connsiteX1554" fmla="*/ 2425910 w 4405791"/>
              <a:gd name="connsiteY1554" fmla="*/ 3488798 h 4321958"/>
              <a:gd name="connsiteX1555" fmla="*/ 2432444 w 4405791"/>
              <a:gd name="connsiteY1555" fmla="*/ 3488423 h 4321958"/>
              <a:gd name="connsiteX1556" fmla="*/ 2443054 w 4405791"/>
              <a:gd name="connsiteY1556" fmla="*/ 3485594 h 4321958"/>
              <a:gd name="connsiteX1557" fmla="*/ 2547616 w 4405791"/>
              <a:gd name="connsiteY1557" fmla="*/ 3482463 h 4321958"/>
              <a:gd name="connsiteX1558" fmla="*/ 2494267 w 4405791"/>
              <a:gd name="connsiteY1558" fmla="*/ 3492644 h 4321958"/>
              <a:gd name="connsiteX1559" fmla="*/ 2432062 w 4405791"/>
              <a:gd name="connsiteY1559" fmla="*/ 3497374 h 4321958"/>
              <a:gd name="connsiteX1560" fmla="*/ 2427921 w 4405791"/>
              <a:gd name="connsiteY1560" fmla="*/ 3498511 h 4321958"/>
              <a:gd name="connsiteX1561" fmla="*/ 2328087 w 4405791"/>
              <a:gd name="connsiteY1561" fmla="*/ 3522320 h 4321958"/>
              <a:gd name="connsiteX1562" fmla="*/ 2405089 w 4405791"/>
              <a:gd name="connsiteY1562" fmla="*/ 3517000 h 4321958"/>
              <a:gd name="connsiteX1563" fmla="*/ 2468054 w 4405791"/>
              <a:gd name="connsiteY1563" fmla="*/ 3506823 h 4321958"/>
              <a:gd name="connsiteX1564" fmla="*/ 2482813 w 4405791"/>
              <a:gd name="connsiteY1564" fmla="*/ 3502331 h 4321958"/>
              <a:gd name="connsiteX1565" fmla="*/ 2113982 w 4405791"/>
              <a:gd name="connsiteY1565" fmla="*/ 3466334 h 4321958"/>
              <a:gd name="connsiteX1566" fmla="*/ 2124130 w 4405791"/>
              <a:gd name="connsiteY1566" fmla="*/ 3468886 h 4321958"/>
              <a:gd name="connsiteX1567" fmla="*/ 2116242 w 4405791"/>
              <a:gd name="connsiteY1567" fmla="*/ 3466825 h 4321958"/>
              <a:gd name="connsiteX1568" fmla="*/ 2273198 w 4405791"/>
              <a:gd name="connsiteY1568" fmla="*/ 3466308 h 4321958"/>
              <a:gd name="connsiteX1569" fmla="*/ 2256259 w 4405791"/>
              <a:gd name="connsiteY1569" fmla="*/ 3467285 h 4321958"/>
              <a:gd name="connsiteX1570" fmla="*/ 2250000 w 4405791"/>
              <a:gd name="connsiteY1570" fmla="*/ 3467645 h 4321958"/>
              <a:gd name="connsiteX1571" fmla="*/ 2255604 w 4405791"/>
              <a:gd name="connsiteY1571" fmla="*/ 3468349 h 4321958"/>
              <a:gd name="connsiteX1572" fmla="*/ 2280324 w 4405791"/>
              <a:gd name="connsiteY1572" fmla="*/ 3469769 h 4321958"/>
              <a:gd name="connsiteX1573" fmla="*/ 2300683 w 4405791"/>
              <a:gd name="connsiteY1573" fmla="*/ 3468809 h 4321958"/>
              <a:gd name="connsiteX1574" fmla="*/ 2044516 w 4405791"/>
              <a:gd name="connsiteY1574" fmla="*/ 3464652 h 4321958"/>
              <a:gd name="connsiteX1575" fmla="*/ 2093628 w 4405791"/>
              <a:gd name="connsiteY1575" fmla="*/ 3480815 h 4321958"/>
              <a:gd name="connsiteX1576" fmla="*/ 2100305 w 4405791"/>
              <a:gd name="connsiteY1576" fmla="*/ 3481339 h 4321958"/>
              <a:gd name="connsiteX1577" fmla="*/ 2058499 w 4405791"/>
              <a:gd name="connsiteY1577" fmla="*/ 3467842 h 4321958"/>
              <a:gd name="connsiteX1578" fmla="*/ 2642438 w 4405791"/>
              <a:gd name="connsiteY1578" fmla="*/ 3461430 h 4321958"/>
              <a:gd name="connsiteX1579" fmla="*/ 2634180 w 4405791"/>
              <a:gd name="connsiteY1579" fmla="*/ 3463994 h 4321958"/>
              <a:gd name="connsiteX1580" fmla="*/ 2625230 w 4405791"/>
              <a:gd name="connsiteY1580" fmla="*/ 3467019 h 4321958"/>
              <a:gd name="connsiteX1581" fmla="*/ 2637175 w 4405791"/>
              <a:gd name="connsiteY1581" fmla="*/ 3463351 h 4321958"/>
              <a:gd name="connsiteX1582" fmla="*/ 2000916 w 4405791"/>
              <a:gd name="connsiteY1582" fmla="*/ 3459556 h 4321958"/>
              <a:gd name="connsiteX1583" fmla="*/ 2003296 w 4405791"/>
              <a:gd name="connsiteY1583" fmla="*/ 3461066 h 4321958"/>
              <a:gd name="connsiteX1584" fmla="*/ 2005645 w 4405791"/>
              <a:gd name="connsiteY1584" fmla="*/ 3461704 h 4321958"/>
              <a:gd name="connsiteX1585" fmla="*/ 2001851 w 4405791"/>
              <a:gd name="connsiteY1585" fmla="*/ 3459823 h 4321958"/>
              <a:gd name="connsiteX1586" fmla="*/ 2001007 w 4405791"/>
              <a:gd name="connsiteY1586" fmla="*/ 3459582 h 4321958"/>
              <a:gd name="connsiteX1587" fmla="*/ 2631215 w 4405791"/>
              <a:gd name="connsiteY1587" fmla="*/ 3453979 h 4321958"/>
              <a:gd name="connsiteX1588" fmla="*/ 2574983 w 4405791"/>
              <a:gd name="connsiteY1588" fmla="*/ 3466618 h 4321958"/>
              <a:gd name="connsiteX1589" fmla="*/ 2555952 w 4405791"/>
              <a:gd name="connsiteY1589" fmla="*/ 3469226 h 4321958"/>
              <a:gd name="connsiteX1590" fmla="*/ 2548308 w 4405791"/>
              <a:gd name="connsiteY1590" fmla="*/ 3470273 h 4321958"/>
              <a:gd name="connsiteX1591" fmla="*/ 2545811 w 4405791"/>
              <a:gd name="connsiteY1591" fmla="*/ 3471092 h 4321958"/>
              <a:gd name="connsiteX1592" fmla="*/ 2545166 w 4405791"/>
              <a:gd name="connsiteY1592" fmla="*/ 3471303 h 4321958"/>
              <a:gd name="connsiteX1593" fmla="*/ 2515317 w 4405791"/>
              <a:gd name="connsiteY1593" fmla="*/ 3478041 h 4321958"/>
              <a:gd name="connsiteX1594" fmla="*/ 2562961 w 4405791"/>
              <a:gd name="connsiteY1594" fmla="*/ 3470499 h 4321958"/>
              <a:gd name="connsiteX1595" fmla="*/ 2019778 w 4405791"/>
              <a:gd name="connsiteY1595" fmla="*/ 3450842 h 4321958"/>
              <a:gd name="connsiteX1596" fmla="*/ 2024083 w 4405791"/>
              <a:gd name="connsiteY1596" fmla="*/ 3452815 h 4321958"/>
              <a:gd name="connsiteX1597" fmla="*/ 2060023 w 4405791"/>
              <a:gd name="connsiteY1597" fmla="*/ 3461067 h 4321958"/>
              <a:gd name="connsiteX1598" fmla="*/ 2061546 w 4405791"/>
              <a:gd name="connsiteY1598" fmla="*/ 3461067 h 4321958"/>
              <a:gd name="connsiteX1599" fmla="*/ 2141517 w 4405791"/>
              <a:gd name="connsiteY1599" fmla="*/ 3484375 h 4321958"/>
              <a:gd name="connsiteX1600" fmla="*/ 2147689 w 4405791"/>
              <a:gd name="connsiteY1600" fmla="*/ 3484527 h 4321958"/>
              <a:gd name="connsiteX1601" fmla="*/ 2087455 w 4405791"/>
              <a:gd name="connsiteY1601" fmla="*/ 3467333 h 4321958"/>
              <a:gd name="connsiteX1602" fmla="*/ 2032403 w 4405791"/>
              <a:gd name="connsiteY1602" fmla="*/ 3452222 h 4321958"/>
              <a:gd name="connsiteX1603" fmla="*/ 1996887 w 4405791"/>
              <a:gd name="connsiteY1603" fmla="*/ 3448844 h 4321958"/>
              <a:gd name="connsiteX1604" fmla="*/ 2006108 w 4405791"/>
              <a:gd name="connsiteY1604" fmla="*/ 3453437 h 4321958"/>
              <a:gd name="connsiteX1605" fmla="*/ 2012275 w 4405791"/>
              <a:gd name="connsiteY1605" fmla="*/ 3455214 h 4321958"/>
              <a:gd name="connsiteX1606" fmla="*/ 1998324 w 4405791"/>
              <a:gd name="connsiteY1606" fmla="*/ 3448883 h 4321958"/>
              <a:gd name="connsiteX1607" fmla="*/ 1954102 w 4405791"/>
              <a:gd name="connsiteY1607" fmla="*/ 3446994 h 4321958"/>
              <a:gd name="connsiteX1608" fmla="*/ 1974850 w 4405791"/>
              <a:gd name="connsiteY1608" fmla="*/ 3462422 h 4321958"/>
              <a:gd name="connsiteX1609" fmla="*/ 2039572 w 4405791"/>
              <a:gd name="connsiteY1609" fmla="*/ 3483670 h 4321958"/>
              <a:gd name="connsiteX1610" fmla="*/ 2053179 w 4405791"/>
              <a:gd name="connsiteY1610" fmla="*/ 3485272 h 4321958"/>
              <a:gd name="connsiteX1611" fmla="*/ 2040242 w 4405791"/>
              <a:gd name="connsiteY1611" fmla="*/ 3478858 h 4321958"/>
              <a:gd name="connsiteX1612" fmla="*/ 2000418 w 4405791"/>
              <a:gd name="connsiteY1612" fmla="*/ 3468688 h 4321958"/>
              <a:gd name="connsiteX1613" fmla="*/ 1967840 w 4405791"/>
              <a:gd name="connsiteY1613" fmla="*/ 3448069 h 4321958"/>
              <a:gd name="connsiteX1614" fmla="*/ 1961201 w 4405791"/>
              <a:gd name="connsiteY1614" fmla="*/ 3447891 h 4321958"/>
              <a:gd name="connsiteX1615" fmla="*/ 1958034 w 4405791"/>
              <a:gd name="connsiteY1615" fmla="*/ 3447807 h 4321958"/>
              <a:gd name="connsiteX1616" fmla="*/ 1958032 w 4405791"/>
              <a:gd name="connsiteY1616" fmla="*/ 3447807 h 4321958"/>
              <a:gd name="connsiteX1617" fmla="*/ 2075499 w 4405791"/>
              <a:gd name="connsiteY1617" fmla="*/ 3446259 h 4321958"/>
              <a:gd name="connsiteX1618" fmla="*/ 2073062 w 4405791"/>
              <a:gd name="connsiteY1618" fmla="*/ 3446527 h 4321958"/>
              <a:gd name="connsiteX1619" fmla="*/ 2078401 w 4405791"/>
              <a:gd name="connsiteY1619" fmla="*/ 3447386 h 4321958"/>
              <a:gd name="connsiteX1620" fmla="*/ 2076856 w 4405791"/>
              <a:gd name="connsiteY1620" fmla="*/ 3446786 h 4321958"/>
              <a:gd name="connsiteX1621" fmla="*/ 1919232 w 4405791"/>
              <a:gd name="connsiteY1621" fmla="*/ 3439849 h 4321958"/>
              <a:gd name="connsiteX1622" fmla="*/ 1945216 w 4405791"/>
              <a:gd name="connsiteY1622" fmla="*/ 3462760 h 4321958"/>
              <a:gd name="connsiteX1623" fmla="*/ 2002855 w 4405791"/>
              <a:gd name="connsiteY1623" fmla="*/ 3485565 h 4321958"/>
              <a:gd name="connsiteX1624" fmla="*/ 2022506 w 4405791"/>
              <a:gd name="connsiteY1624" fmla="*/ 3490159 h 4321958"/>
              <a:gd name="connsiteX1625" fmla="*/ 2061827 w 4405791"/>
              <a:gd name="connsiteY1625" fmla="*/ 3496515 h 4321958"/>
              <a:gd name="connsiteX1626" fmla="*/ 2090583 w 4405791"/>
              <a:gd name="connsiteY1626" fmla="*/ 3497997 h 4321958"/>
              <a:gd name="connsiteX1627" fmla="*/ 2088949 w 4405791"/>
              <a:gd name="connsiteY1627" fmla="*/ 3497495 h 4321958"/>
              <a:gd name="connsiteX1628" fmla="*/ 2083345 w 4405791"/>
              <a:gd name="connsiteY1628" fmla="*/ 3495772 h 4321958"/>
              <a:gd name="connsiteX1629" fmla="*/ 2073161 w 4405791"/>
              <a:gd name="connsiteY1629" fmla="*/ 3495010 h 4321958"/>
              <a:gd name="connsiteX1630" fmla="*/ 2051515 w 4405791"/>
              <a:gd name="connsiteY1630" fmla="*/ 3493389 h 4321958"/>
              <a:gd name="connsiteX1631" fmla="*/ 1971294 w 4405791"/>
              <a:gd name="connsiteY1631" fmla="*/ 3469025 h 4321958"/>
              <a:gd name="connsiteX1632" fmla="*/ 1936638 w 4405791"/>
              <a:gd name="connsiteY1632" fmla="*/ 3443380 h 4321958"/>
              <a:gd name="connsiteX1633" fmla="*/ 1919945 w 4405791"/>
              <a:gd name="connsiteY1633" fmla="*/ 3439927 h 4321958"/>
              <a:gd name="connsiteX1634" fmla="*/ 1890172 w 4405791"/>
              <a:gd name="connsiteY1634" fmla="*/ 3435260 h 4321958"/>
              <a:gd name="connsiteX1635" fmla="*/ 1917106 w 4405791"/>
              <a:gd name="connsiteY1635" fmla="*/ 3463945 h 4321958"/>
              <a:gd name="connsiteX1636" fmla="*/ 2091900 w 4405791"/>
              <a:gd name="connsiteY1636" fmla="*/ 3514470 h 4321958"/>
              <a:gd name="connsiteX1637" fmla="*/ 2096597 w 4405791"/>
              <a:gd name="connsiteY1637" fmla="*/ 3514445 h 4321958"/>
              <a:gd name="connsiteX1638" fmla="*/ 2136314 w 4405791"/>
              <a:gd name="connsiteY1638" fmla="*/ 3512056 h 4321958"/>
              <a:gd name="connsiteX1639" fmla="*/ 2124474 w 4405791"/>
              <a:gd name="connsiteY1639" fmla="*/ 3508416 h 4321958"/>
              <a:gd name="connsiteX1640" fmla="*/ 2118266 w 4405791"/>
              <a:gd name="connsiteY1640" fmla="*/ 3507902 h 4321958"/>
              <a:gd name="connsiteX1641" fmla="*/ 2032168 w 4405791"/>
              <a:gd name="connsiteY1641" fmla="*/ 3500776 h 4321958"/>
              <a:gd name="connsiteX1642" fmla="*/ 1942506 w 4405791"/>
              <a:gd name="connsiteY1642" fmla="*/ 3469534 h 4321958"/>
              <a:gd name="connsiteX1643" fmla="*/ 1906751 w 4405791"/>
              <a:gd name="connsiteY1643" fmla="*/ 3438484 h 4321958"/>
              <a:gd name="connsiteX1644" fmla="*/ 1903801 w 4405791"/>
              <a:gd name="connsiteY1644" fmla="*/ 3438161 h 4321958"/>
              <a:gd name="connsiteX1645" fmla="*/ 2238272 w 4405791"/>
              <a:gd name="connsiteY1645" fmla="*/ 3434116 h 4321958"/>
              <a:gd name="connsiteX1646" fmla="*/ 2294720 w 4405791"/>
              <a:gd name="connsiteY1646" fmla="*/ 3446503 h 4321958"/>
              <a:gd name="connsiteX1647" fmla="*/ 2343765 w 4405791"/>
              <a:gd name="connsiteY1647" fmla="*/ 3449343 h 4321958"/>
              <a:gd name="connsiteX1648" fmla="*/ 2359364 w 4405791"/>
              <a:gd name="connsiteY1648" fmla="*/ 3446862 h 4321958"/>
              <a:gd name="connsiteX1649" fmla="*/ 2327232 w 4405791"/>
              <a:gd name="connsiteY1649" fmla="*/ 3445490 h 4321958"/>
              <a:gd name="connsiteX1650" fmla="*/ 2294061 w 4405791"/>
              <a:gd name="connsiteY1650" fmla="*/ 3439513 h 4321958"/>
              <a:gd name="connsiteX1651" fmla="*/ 2023851 w 4405791"/>
              <a:gd name="connsiteY1651" fmla="*/ 3433096 h 4321958"/>
              <a:gd name="connsiteX1652" fmla="*/ 2036016 w 4405791"/>
              <a:gd name="connsiteY1652" fmla="*/ 3440409 h 4321958"/>
              <a:gd name="connsiteX1653" fmla="*/ 2037875 w 4405791"/>
              <a:gd name="connsiteY1653" fmla="*/ 3440244 h 4321958"/>
              <a:gd name="connsiteX1654" fmla="*/ 2188185 w 4405791"/>
              <a:gd name="connsiteY1654" fmla="*/ 3429671 h 4321958"/>
              <a:gd name="connsiteX1655" fmla="*/ 2172772 w 4405791"/>
              <a:gd name="connsiteY1655" fmla="*/ 3432666 h 4321958"/>
              <a:gd name="connsiteX1656" fmla="*/ 2191888 w 4405791"/>
              <a:gd name="connsiteY1656" fmla="*/ 3437513 h 4321958"/>
              <a:gd name="connsiteX1657" fmla="*/ 2222245 w 4405791"/>
              <a:gd name="connsiteY1657" fmla="*/ 3444642 h 4321958"/>
              <a:gd name="connsiteX1658" fmla="*/ 2225471 w 4405791"/>
              <a:gd name="connsiteY1658" fmla="*/ 3445455 h 4321958"/>
              <a:gd name="connsiteX1659" fmla="*/ 2235784 w 4405791"/>
              <a:gd name="connsiteY1659" fmla="*/ 3447505 h 4321958"/>
              <a:gd name="connsiteX1660" fmla="*/ 2240267 w 4405791"/>
              <a:gd name="connsiteY1660" fmla="*/ 3448280 h 4321958"/>
              <a:gd name="connsiteX1661" fmla="*/ 2280674 w 4405791"/>
              <a:gd name="connsiteY1661" fmla="*/ 3449788 h 4321958"/>
              <a:gd name="connsiteX1662" fmla="*/ 2193046 w 4405791"/>
              <a:gd name="connsiteY1662" fmla="*/ 3430728 h 4321958"/>
              <a:gd name="connsiteX1663" fmla="*/ 1861392 w 4405791"/>
              <a:gd name="connsiteY1663" fmla="*/ 3429132 h 4321958"/>
              <a:gd name="connsiteX1664" fmla="*/ 1865706 w 4405791"/>
              <a:gd name="connsiteY1664" fmla="*/ 3436745 h 4321958"/>
              <a:gd name="connsiteX1665" fmla="*/ 1888488 w 4405791"/>
              <a:gd name="connsiteY1665" fmla="*/ 3464791 h 4321958"/>
              <a:gd name="connsiteX1666" fmla="*/ 1952833 w 4405791"/>
              <a:gd name="connsiteY1666" fmla="*/ 3503245 h 4321958"/>
              <a:gd name="connsiteX1667" fmla="*/ 1998513 w 4405791"/>
              <a:gd name="connsiteY1667" fmla="*/ 3515436 h 4321958"/>
              <a:gd name="connsiteX1668" fmla="*/ 2023104 w 4405791"/>
              <a:gd name="connsiteY1668" fmla="*/ 3516965 h 4321958"/>
              <a:gd name="connsiteX1669" fmla="*/ 2044784 w 4405791"/>
              <a:gd name="connsiteY1669" fmla="*/ 3517561 h 4321958"/>
              <a:gd name="connsiteX1670" fmla="*/ 2065995 w 4405791"/>
              <a:gd name="connsiteY1670" fmla="*/ 3516285 h 4321958"/>
              <a:gd name="connsiteX1671" fmla="*/ 2013732 w 4405791"/>
              <a:gd name="connsiteY1671" fmla="*/ 3511253 h 4321958"/>
              <a:gd name="connsiteX1672" fmla="*/ 1913042 w 4405791"/>
              <a:gd name="connsiteY1672" fmla="*/ 3469873 h 4321958"/>
              <a:gd name="connsiteX1673" fmla="*/ 1894902 w 4405791"/>
              <a:gd name="connsiteY1673" fmla="*/ 3453903 h 4321958"/>
              <a:gd name="connsiteX1674" fmla="*/ 1877270 w 4405791"/>
              <a:gd name="connsiteY1674" fmla="*/ 3432513 h 4321958"/>
              <a:gd name="connsiteX1675" fmla="*/ 2261844 w 4405791"/>
              <a:gd name="connsiteY1675" fmla="*/ 3424974 h 4321958"/>
              <a:gd name="connsiteX1676" fmla="*/ 2298355 w 4405791"/>
              <a:gd name="connsiteY1676" fmla="*/ 3431564 h 4321958"/>
              <a:gd name="connsiteX1677" fmla="*/ 2317657 w 4405791"/>
              <a:gd name="connsiteY1677" fmla="*/ 3431998 h 4321958"/>
              <a:gd name="connsiteX1678" fmla="*/ 2289615 w 4405791"/>
              <a:gd name="connsiteY1678" fmla="*/ 3428065 h 4321958"/>
              <a:gd name="connsiteX1679" fmla="*/ 2280307 w 4405791"/>
              <a:gd name="connsiteY1679" fmla="*/ 3426760 h 4321958"/>
              <a:gd name="connsiteX1680" fmla="*/ 2263086 w 4405791"/>
              <a:gd name="connsiteY1680" fmla="*/ 3425094 h 4321958"/>
              <a:gd name="connsiteX1681" fmla="*/ 1986458 w 4405791"/>
              <a:gd name="connsiteY1681" fmla="*/ 3420438 h 4321958"/>
              <a:gd name="connsiteX1682" fmla="*/ 2014269 w 4405791"/>
              <a:gd name="connsiteY1682" fmla="*/ 3440262 h 4321958"/>
              <a:gd name="connsiteX1683" fmla="*/ 2015137 w 4405791"/>
              <a:gd name="connsiteY1683" fmla="*/ 3440497 h 4321958"/>
              <a:gd name="connsiteX1684" fmla="*/ 2021412 w 4405791"/>
              <a:gd name="connsiteY1684" fmla="*/ 3440814 h 4321958"/>
              <a:gd name="connsiteX1685" fmla="*/ 1988443 w 4405791"/>
              <a:gd name="connsiteY1685" fmla="*/ 3420636 h 4321958"/>
              <a:gd name="connsiteX1686" fmla="*/ 2022637 w 4405791"/>
              <a:gd name="connsiteY1686" fmla="*/ 3420107 h 4321958"/>
              <a:gd name="connsiteX1687" fmla="*/ 2016263 w 4405791"/>
              <a:gd name="connsiteY1687" fmla="*/ 3420330 h 4321958"/>
              <a:gd name="connsiteX1688" fmla="*/ 2053426 w 4405791"/>
              <a:gd name="connsiteY1688" fmla="*/ 3438859 h 4321958"/>
              <a:gd name="connsiteX1689" fmla="*/ 2056640 w 4405791"/>
              <a:gd name="connsiteY1689" fmla="*/ 3438573 h 4321958"/>
              <a:gd name="connsiteX1690" fmla="*/ 1967594 w 4405791"/>
              <a:gd name="connsiteY1690" fmla="*/ 3418562 h 4321958"/>
              <a:gd name="connsiteX1691" fmla="*/ 1989612 w 4405791"/>
              <a:gd name="connsiteY1691" fmla="*/ 3437021 h 4321958"/>
              <a:gd name="connsiteX1692" fmla="*/ 1994972 w 4405791"/>
              <a:gd name="connsiteY1692" fmla="*/ 3439477 h 4321958"/>
              <a:gd name="connsiteX1693" fmla="*/ 2001113 w 4405791"/>
              <a:gd name="connsiteY1693" fmla="*/ 3439788 h 4321958"/>
              <a:gd name="connsiteX1694" fmla="*/ 1972442 w 4405791"/>
              <a:gd name="connsiteY1694" fmla="*/ 3419044 h 4321958"/>
              <a:gd name="connsiteX1695" fmla="*/ 1949017 w 4405791"/>
              <a:gd name="connsiteY1695" fmla="*/ 3416713 h 4321958"/>
              <a:gd name="connsiteX1696" fmla="*/ 1958723 w 4405791"/>
              <a:gd name="connsiteY1696" fmla="*/ 3425873 h 4321958"/>
              <a:gd name="connsiteX1697" fmla="*/ 1974092 w 4405791"/>
              <a:gd name="connsiteY1697" fmla="*/ 3437375 h 4321958"/>
              <a:gd name="connsiteX1698" fmla="*/ 1978183 w 4405791"/>
              <a:gd name="connsiteY1698" fmla="*/ 3437822 h 4321958"/>
              <a:gd name="connsiteX1699" fmla="*/ 1952200 w 4405791"/>
              <a:gd name="connsiteY1699" fmla="*/ 3419666 h 4321958"/>
              <a:gd name="connsiteX1700" fmla="*/ 1949169 w 4405791"/>
              <a:gd name="connsiteY1700" fmla="*/ 3416728 h 4321958"/>
              <a:gd name="connsiteX1701" fmla="*/ 1912334 w 4405791"/>
              <a:gd name="connsiteY1701" fmla="*/ 3410561 h 4321958"/>
              <a:gd name="connsiteX1702" fmla="*/ 1922827 w 4405791"/>
              <a:gd name="connsiteY1702" fmla="*/ 3423737 h 4321958"/>
              <a:gd name="connsiteX1703" fmla="*/ 1935507 w 4405791"/>
              <a:gd name="connsiteY1703" fmla="*/ 3433166 h 4321958"/>
              <a:gd name="connsiteX1704" fmla="*/ 1946124 w 4405791"/>
              <a:gd name="connsiteY1704" fmla="*/ 3434324 h 4321958"/>
              <a:gd name="connsiteX1705" fmla="*/ 1938989 w 4405791"/>
              <a:gd name="connsiteY1705" fmla="*/ 3429808 h 4321958"/>
              <a:gd name="connsiteX1706" fmla="*/ 1924386 w 4405791"/>
              <a:gd name="connsiteY1706" fmla="*/ 3413760 h 4321958"/>
              <a:gd name="connsiteX1707" fmla="*/ 2128004 w 4405791"/>
              <a:gd name="connsiteY1707" fmla="*/ 3409629 h 4321958"/>
              <a:gd name="connsiteX1708" fmla="*/ 2124870 w 4405791"/>
              <a:gd name="connsiteY1708" fmla="*/ 3410141 h 4321958"/>
              <a:gd name="connsiteX1709" fmla="*/ 2116641 w 4405791"/>
              <a:gd name="connsiteY1709" fmla="*/ 3411487 h 4321958"/>
              <a:gd name="connsiteX1710" fmla="*/ 2141282 w 4405791"/>
              <a:gd name="connsiteY1710" fmla="*/ 3424681 h 4321958"/>
              <a:gd name="connsiteX1711" fmla="*/ 2152074 w 4405791"/>
              <a:gd name="connsiteY1711" fmla="*/ 3427418 h 4321958"/>
              <a:gd name="connsiteX1712" fmla="*/ 2165732 w 4405791"/>
              <a:gd name="connsiteY1712" fmla="*/ 3424787 h 4321958"/>
              <a:gd name="connsiteX1713" fmla="*/ 2157351 w 4405791"/>
              <a:gd name="connsiteY1713" fmla="*/ 3422965 h 4321958"/>
              <a:gd name="connsiteX1714" fmla="*/ 2498466 w 4405791"/>
              <a:gd name="connsiteY1714" fmla="*/ 3407409 h 4321958"/>
              <a:gd name="connsiteX1715" fmla="*/ 2437989 w 4405791"/>
              <a:gd name="connsiteY1715" fmla="*/ 3411446 h 4321958"/>
              <a:gd name="connsiteX1716" fmla="*/ 2447865 w 4405791"/>
              <a:gd name="connsiteY1716" fmla="*/ 3411650 h 4321958"/>
              <a:gd name="connsiteX1717" fmla="*/ 1992568 w 4405791"/>
              <a:gd name="connsiteY1717" fmla="*/ 3406891 h 4321958"/>
              <a:gd name="connsiteX1718" fmla="*/ 1996249 w 4405791"/>
              <a:gd name="connsiteY1718" fmla="*/ 3410351 h 4321958"/>
              <a:gd name="connsiteX1719" fmla="*/ 1999121 w 4405791"/>
              <a:gd name="connsiteY1719" fmla="*/ 3411783 h 4321958"/>
              <a:gd name="connsiteX1720" fmla="*/ 2007169 w 4405791"/>
              <a:gd name="connsiteY1720" fmla="*/ 3411707 h 4321958"/>
              <a:gd name="connsiteX1721" fmla="*/ 2004737 w 4405791"/>
              <a:gd name="connsiteY1721" fmla="*/ 3410386 h 4321958"/>
              <a:gd name="connsiteX1722" fmla="*/ 2000652 w 4405791"/>
              <a:gd name="connsiteY1722" fmla="*/ 3408168 h 4321958"/>
              <a:gd name="connsiteX1723" fmla="*/ 1994832 w 4405791"/>
              <a:gd name="connsiteY1723" fmla="*/ 3407249 h 4321958"/>
              <a:gd name="connsiteX1724" fmla="*/ 2147343 w 4405791"/>
              <a:gd name="connsiteY1724" fmla="*/ 3406467 h 4321958"/>
              <a:gd name="connsiteX1725" fmla="*/ 2144385 w 4405791"/>
              <a:gd name="connsiteY1725" fmla="*/ 3406951 h 4321958"/>
              <a:gd name="connsiteX1726" fmla="*/ 2139332 w 4405791"/>
              <a:gd name="connsiteY1726" fmla="*/ 3407777 h 4321958"/>
              <a:gd name="connsiteX1727" fmla="*/ 2158952 w 4405791"/>
              <a:gd name="connsiteY1727" fmla="*/ 3416709 h 4321958"/>
              <a:gd name="connsiteX1728" fmla="*/ 2181729 w 4405791"/>
              <a:gd name="connsiteY1728" fmla="*/ 3421707 h 4321958"/>
              <a:gd name="connsiteX1729" fmla="*/ 2188379 w 4405791"/>
              <a:gd name="connsiteY1729" fmla="*/ 3420426 h 4321958"/>
              <a:gd name="connsiteX1730" fmla="*/ 2189788 w 4405791"/>
              <a:gd name="connsiteY1730" fmla="*/ 3420426 h 4321958"/>
              <a:gd name="connsiteX1731" fmla="*/ 2177372 w 4405791"/>
              <a:gd name="connsiteY1731" fmla="*/ 3415521 h 4321958"/>
              <a:gd name="connsiteX1732" fmla="*/ 1975865 w 4405791"/>
              <a:gd name="connsiteY1732" fmla="*/ 3404252 h 4321958"/>
              <a:gd name="connsiteX1733" fmla="*/ 1979721 w 4405791"/>
              <a:gd name="connsiteY1733" fmla="*/ 3406570 h 4321958"/>
              <a:gd name="connsiteX1734" fmla="*/ 1977595 w 4405791"/>
              <a:gd name="connsiteY1734" fmla="*/ 3404525 h 4321958"/>
              <a:gd name="connsiteX1735" fmla="*/ 1887276 w 4405791"/>
              <a:gd name="connsiteY1735" fmla="*/ 3403908 h 4321958"/>
              <a:gd name="connsiteX1736" fmla="*/ 1901223 w 4405791"/>
              <a:gd name="connsiteY1736" fmla="*/ 3423969 h 4321958"/>
              <a:gd name="connsiteX1737" fmla="*/ 1904269 w 4405791"/>
              <a:gd name="connsiteY1737" fmla="*/ 3426655 h 4321958"/>
              <a:gd name="connsiteX1738" fmla="*/ 1918527 w 4405791"/>
              <a:gd name="connsiteY1738" fmla="*/ 3429978 h 4321958"/>
              <a:gd name="connsiteX1739" fmla="*/ 1917999 w 4405791"/>
              <a:gd name="connsiteY1739" fmla="*/ 3429587 h 4321958"/>
              <a:gd name="connsiteX1740" fmla="*/ 1901040 w 4405791"/>
              <a:gd name="connsiteY1740" fmla="*/ 3408404 h 4321958"/>
              <a:gd name="connsiteX1741" fmla="*/ 1896980 w 4405791"/>
              <a:gd name="connsiteY1741" fmla="*/ 3407844 h 4321958"/>
              <a:gd name="connsiteX1742" fmla="*/ 1887802 w 4405791"/>
              <a:gd name="connsiteY1742" fmla="*/ 3404047 h 4321958"/>
              <a:gd name="connsiteX1743" fmla="*/ 1944765 w 4405791"/>
              <a:gd name="connsiteY1743" fmla="*/ 3399421 h 4321958"/>
              <a:gd name="connsiteX1744" fmla="*/ 1956154 w 4405791"/>
              <a:gd name="connsiteY1744" fmla="*/ 3408969 h 4321958"/>
              <a:gd name="connsiteX1745" fmla="*/ 1959102 w 4405791"/>
              <a:gd name="connsiteY1745" fmla="*/ 3409392 h 4321958"/>
              <a:gd name="connsiteX1746" fmla="*/ 1945470 w 4405791"/>
              <a:gd name="connsiteY1746" fmla="*/ 3399530 h 4321958"/>
              <a:gd name="connsiteX1747" fmla="*/ 1927935 w 4405791"/>
              <a:gd name="connsiteY1747" fmla="*/ 3396819 h 4321958"/>
              <a:gd name="connsiteX1748" fmla="*/ 1938060 w 4405791"/>
              <a:gd name="connsiteY1748" fmla="*/ 3406373 h 4321958"/>
              <a:gd name="connsiteX1749" fmla="*/ 1938555 w 4405791"/>
              <a:gd name="connsiteY1749" fmla="*/ 3406444 h 4321958"/>
              <a:gd name="connsiteX1750" fmla="*/ 1928752 w 4405791"/>
              <a:gd name="connsiteY1750" fmla="*/ 3396945 h 4321958"/>
              <a:gd name="connsiteX1751" fmla="*/ 1863620 w 4405791"/>
              <a:gd name="connsiteY1751" fmla="*/ 3396712 h 4321958"/>
              <a:gd name="connsiteX1752" fmla="*/ 1877656 w 4405791"/>
              <a:gd name="connsiteY1752" fmla="*/ 3419977 h 4321958"/>
              <a:gd name="connsiteX1753" fmla="*/ 1879675 w 4405791"/>
              <a:gd name="connsiteY1753" fmla="*/ 3420923 h 4321958"/>
              <a:gd name="connsiteX1754" fmla="*/ 1892828 w 4405791"/>
              <a:gd name="connsiteY1754" fmla="*/ 3423988 h 4321958"/>
              <a:gd name="connsiteX1755" fmla="*/ 1876822 w 4405791"/>
              <a:gd name="connsiteY1755" fmla="*/ 3401132 h 4321958"/>
              <a:gd name="connsiteX1756" fmla="*/ 1868129 w 4405791"/>
              <a:gd name="connsiteY1756" fmla="*/ 3398824 h 4321958"/>
              <a:gd name="connsiteX1757" fmla="*/ 1897664 w 4405791"/>
              <a:gd name="connsiteY1757" fmla="*/ 3392140 h 4321958"/>
              <a:gd name="connsiteX1758" fmla="*/ 1904363 w 4405791"/>
              <a:gd name="connsiteY1758" fmla="*/ 3400551 h 4321958"/>
              <a:gd name="connsiteX1759" fmla="*/ 1909419 w 4405791"/>
              <a:gd name="connsiteY1759" fmla="*/ 3402264 h 4321958"/>
              <a:gd name="connsiteX1760" fmla="*/ 1914530 w 4405791"/>
              <a:gd name="connsiteY1760" fmla="*/ 3402998 h 4321958"/>
              <a:gd name="connsiteX1761" fmla="*/ 1901155 w 4405791"/>
              <a:gd name="connsiteY1761" fmla="*/ 3393439 h 4321958"/>
              <a:gd name="connsiteX1762" fmla="*/ 1900246 w 4405791"/>
              <a:gd name="connsiteY1762" fmla="*/ 3392539 h 4321958"/>
              <a:gd name="connsiteX1763" fmla="*/ 1975986 w 4405791"/>
              <a:gd name="connsiteY1763" fmla="*/ 3391305 h 4321958"/>
              <a:gd name="connsiteX1764" fmla="*/ 1981369 w 4405791"/>
              <a:gd name="connsiteY1764" fmla="*/ 3396365 h 4321958"/>
              <a:gd name="connsiteX1765" fmla="*/ 1983536 w 4405791"/>
              <a:gd name="connsiteY1765" fmla="*/ 3396692 h 4321958"/>
              <a:gd name="connsiteX1766" fmla="*/ 1978187 w 4405791"/>
              <a:gd name="connsiteY1766" fmla="*/ 3392814 h 4321958"/>
              <a:gd name="connsiteX1767" fmla="*/ 1976115 w 4405791"/>
              <a:gd name="connsiteY1767" fmla="*/ 3391311 h 4321958"/>
              <a:gd name="connsiteX1768" fmla="*/ 1961070 w 4405791"/>
              <a:gd name="connsiteY1768" fmla="*/ 3390631 h 4321958"/>
              <a:gd name="connsiteX1769" fmla="*/ 1963763 w 4405791"/>
              <a:gd name="connsiteY1769" fmla="*/ 3393608 h 4321958"/>
              <a:gd name="connsiteX1770" fmla="*/ 1966759 w 4405791"/>
              <a:gd name="connsiteY1770" fmla="*/ 3394105 h 4321958"/>
              <a:gd name="connsiteX1771" fmla="*/ 1963249 w 4405791"/>
              <a:gd name="connsiteY1771" fmla="*/ 3390730 h 4321958"/>
              <a:gd name="connsiteX1772" fmla="*/ 2798894 w 4405791"/>
              <a:gd name="connsiteY1772" fmla="*/ 3390349 h 4321958"/>
              <a:gd name="connsiteX1773" fmla="*/ 2770594 w 4405791"/>
              <a:gd name="connsiteY1773" fmla="*/ 3398341 h 4321958"/>
              <a:gd name="connsiteX1774" fmla="*/ 2785670 w 4405791"/>
              <a:gd name="connsiteY1774" fmla="*/ 3394499 h 4321958"/>
              <a:gd name="connsiteX1775" fmla="*/ 2047530 w 4405791"/>
              <a:gd name="connsiteY1775" fmla="*/ 3389902 h 4321958"/>
              <a:gd name="connsiteX1776" fmla="*/ 2046136 w 4405791"/>
              <a:gd name="connsiteY1776" fmla="*/ 3390055 h 4321958"/>
              <a:gd name="connsiteX1777" fmla="*/ 2054349 w 4405791"/>
              <a:gd name="connsiteY1777" fmla="*/ 3394405 h 4321958"/>
              <a:gd name="connsiteX1778" fmla="*/ 1944790 w 4405791"/>
              <a:gd name="connsiteY1778" fmla="*/ 3389272 h 4321958"/>
              <a:gd name="connsiteX1779" fmla="*/ 1945453 w 4405791"/>
              <a:gd name="connsiteY1779" fmla="*/ 3390117 h 4321958"/>
              <a:gd name="connsiteX1780" fmla="*/ 1945863 w 4405791"/>
              <a:gd name="connsiteY1780" fmla="*/ 3390640 h 4321958"/>
              <a:gd name="connsiteX1781" fmla="*/ 1951160 w 4405791"/>
              <a:gd name="connsiteY1781" fmla="*/ 3391518 h 4321958"/>
              <a:gd name="connsiteX1782" fmla="*/ 1949389 w 4405791"/>
              <a:gd name="connsiteY1782" fmla="*/ 3389521 h 4321958"/>
              <a:gd name="connsiteX1783" fmla="*/ 1876361 w 4405791"/>
              <a:gd name="connsiteY1783" fmla="*/ 3388207 h 4321958"/>
              <a:gd name="connsiteX1784" fmla="*/ 1878960 w 4405791"/>
              <a:gd name="connsiteY1784" fmla="*/ 3391947 h 4321958"/>
              <a:gd name="connsiteX1785" fmla="*/ 1891178 w 4405791"/>
              <a:gd name="connsiteY1785" fmla="*/ 3396085 h 4321958"/>
              <a:gd name="connsiteX1786" fmla="*/ 1886657 w 4405791"/>
              <a:gd name="connsiteY1786" fmla="*/ 3390438 h 4321958"/>
              <a:gd name="connsiteX1787" fmla="*/ 1883094 w 4405791"/>
              <a:gd name="connsiteY1787" fmla="*/ 3389888 h 4321958"/>
              <a:gd name="connsiteX1788" fmla="*/ 2077406 w 4405791"/>
              <a:gd name="connsiteY1788" fmla="*/ 3386637 h 4321958"/>
              <a:gd name="connsiteX1789" fmla="*/ 2076554 w 4405791"/>
              <a:gd name="connsiteY1789" fmla="*/ 3386730 h 4321958"/>
              <a:gd name="connsiteX1790" fmla="*/ 2074869 w 4405791"/>
              <a:gd name="connsiteY1790" fmla="*/ 3386914 h 4321958"/>
              <a:gd name="connsiteX1791" fmla="*/ 2075143 w 4405791"/>
              <a:gd name="connsiteY1791" fmla="*/ 3387195 h 4321958"/>
              <a:gd name="connsiteX1792" fmla="*/ 2075797 w 4405791"/>
              <a:gd name="connsiteY1792" fmla="*/ 3387865 h 4321958"/>
              <a:gd name="connsiteX1793" fmla="*/ 2077339 w 4405791"/>
              <a:gd name="connsiteY1793" fmla="*/ 3389446 h 4321958"/>
              <a:gd name="connsiteX1794" fmla="*/ 2087480 w 4405791"/>
              <a:gd name="connsiteY1794" fmla="*/ 3395872 h 4321958"/>
              <a:gd name="connsiteX1795" fmla="*/ 2104048 w 4405791"/>
              <a:gd name="connsiteY1795" fmla="*/ 3404744 h 4321958"/>
              <a:gd name="connsiteX1796" fmla="*/ 2113987 w 4405791"/>
              <a:gd name="connsiteY1796" fmla="*/ 3403260 h 4321958"/>
              <a:gd name="connsiteX1797" fmla="*/ 1928525 w 4405791"/>
              <a:gd name="connsiteY1797" fmla="*/ 3385805 h 4321958"/>
              <a:gd name="connsiteX1798" fmla="*/ 1931438 w 4405791"/>
              <a:gd name="connsiteY1798" fmla="*/ 3388247 h 4321958"/>
              <a:gd name="connsiteX1799" fmla="*/ 1934908 w 4405791"/>
              <a:gd name="connsiteY1799" fmla="*/ 3388823 h 4321958"/>
              <a:gd name="connsiteX1800" fmla="*/ 1933402 w 4405791"/>
              <a:gd name="connsiteY1800" fmla="*/ 3386867 h 4321958"/>
              <a:gd name="connsiteX1801" fmla="*/ 1857700 w 4405791"/>
              <a:gd name="connsiteY1801" fmla="*/ 3384745 h 4321958"/>
              <a:gd name="connsiteX1802" fmla="*/ 1867723 w 4405791"/>
              <a:gd name="connsiteY1802" fmla="*/ 3388140 h 4321958"/>
              <a:gd name="connsiteX1803" fmla="*/ 1866348 w 4405791"/>
              <a:gd name="connsiteY1803" fmla="*/ 3386177 h 4321958"/>
              <a:gd name="connsiteX1804" fmla="*/ 2122281 w 4405791"/>
              <a:gd name="connsiteY1804" fmla="*/ 3384344 h 4321958"/>
              <a:gd name="connsiteX1805" fmla="*/ 2154689 w 4405791"/>
              <a:gd name="connsiteY1805" fmla="*/ 3397182 h 4321958"/>
              <a:gd name="connsiteX1806" fmla="*/ 2155527 w 4405791"/>
              <a:gd name="connsiteY1806" fmla="*/ 3397057 h 4321958"/>
              <a:gd name="connsiteX1807" fmla="*/ 2157559 w 4405791"/>
              <a:gd name="connsiteY1807" fmla="*/ 3397057 h 4321958"/>
              <a:gd name="connsiteX1808" fmla="*/ 2164668 w 4405791"/>
              <a:gd name="connsiteY1808" fmla="*/ 3398545 h 4321958"/>
              <a:gd name="connsiteX1809" fmla="*/ 2154925 w 4405791"/>
              <a:gd name="connsiteY1809" fmla="*/ 3395280 h 4321958"/>
              <a:gd name="connsiteX1810" fmla="*/ 2098436 w 4405791"/>
              <a:gd name="connsiteY1810" fmla="*/ 3384338 h 4321958"/>
              <a:gd name="connsiteX1811" fmla="*/ 2097241 w 4405791"/>
              <a:gd name="connsiteY1811" fmla="*/ 3384468 h 4321958"/>
              <a:gd name="connsiteX1812" fmla="*/ 2089895 w 4405791"/>
              <a:gd name="connsiteY1812" fmla="*/ 3385271 h 4321958"/>
              <a:gd name="connsiteX1813" fmla="*/ 2125600 w 4405791"/>
              <a:gd name="connsiteY1813" fmla="*/ 3401526 h 4321958"/>
              <a:gd name="connsiteX1814" fmla="*/ 2133849 w 4405791"/>
              <a:gd name="connsiteY1814" fmla="*/ 3400294 h 4321958"/>
              <a:gd name="connsiteX1815" fmla="*/ 2126756 w 4405791"/>
              <a:gd name="connsiteY1815" fmla="*/ 3395525 h 4321958"/>
              <a:gd name="connsiteX1816" fmla="*/ 2117753 w 4405791"/>
              <a:gd name="connsiteY1816" fmla="*/ 3391968 h 4321958"/>
              <a:gd name="connsiteX1817" fmla="*/ 1836609 w 4405791"/>
              <a:gd name="connsiteY1817" fmla="*/ 3384062 h 4321958"/>
              <a:gd name="connsiteX1818" fmla="*/ 1839954 w 4405791"/>
              <a:gd name="connsiteY1818" fmla="*/ 3391300 h 4321958"/>
              <a:gd name="connsiteX1819" fmla="*/ 1848456 w 4405791"/>
              <a:gd name="connsiteY1819" fmla="*/ 3406304 h 4321958"/>
              <a:gd name="connsiteX1820" fmla="*/ 1865933 w 4405791"/>
              <a:gd name="connsiteY1820" fmla="*/ 3414488 h 4321958"/>
              <a:gd name="connsiteX1821" fmla="*/ 1851787 w 4405791"/>
              <a:gd name="connsiteY1821" fmla="*/ 3391170 h 4321958"/>
              <a:gd name="connsiteX1822" fmla="*/ 1912581 w 4405791"/>
              <a:gd name="connsiteY1822" fmla="*/ 3382331 h 4321958"/>
              <a:gd name="connsiteX1823" fmla="*/ 1916167 w 4405791"/>
              <a:gd name="connsiteY1823" fmla="*/ 3385714 h 4321958"/>
              <a:gd name="connsiteX1824" fmla="*/ 1918396 w 4405791"/>
              <a:gd name="connsiteY1824" fmla="*/ 3386084 h 4321958"/>
              <a:gd name="connsiteX1825" fmla="*/ 1916361 w 4405791"/>
              <a:gd name="connsiteY1825" fmla="*/ 3383154 h 4321958"/>
              <a:gd name="connsiteX1826" fmla="*/ 1947174 w 4405791"/>
              <a:gd name="connsiteY1826" fmla="*/ 3375272 h 4321958"/>
              <a:gd name="connsiteX1827" fmla="*/ 1951475 w 4405791"/>
              <a:gd name="connsiteY1827" fmla="*/ 3380026 h 4321958"/>
              <a:gd name="connsiteX1828" fmla="*/ 1952176 w 4405791"/>
              <a:gd name="connsiteY1828" fmla="*/ 3380082 h 4321958"/>
              <a:gd name="connsiteX1829" fmla="*/ 1862485 w 4405791"/>
              <a:gd name="connsiteY1829" fmla="*/ 3368249 h 4321958"/>
              <a:gd name="connsiteX1830" fmla="*/ 1869214 w 4405791"/>
              <a:gd name="connsiteY1830" fmla="*/ 3377927 h 4321958"/>
              <a:gd name="connsiteX1831" fmla="*/ 1877778 w 4405791"/>
              <a:gd name="connsiteY1831" fmla="*/ 3379348 h 4321958"/>
              <a:gd name="connsiteX1832" fmla="*/ 1871261 w 4405791"/>
              <a:gd name="connsiteY1832" fmla="*/ 3371207 h 4321958"/>
              <a:gd name="connsiteX1833" fmla="*/ 1866663 w 4405791"/>
              <a:gd name="connsiteY1833" fmla="*/ 3369269 h 4321958"/>
              <a:gd name="connsiteX1834" fmla="*/ 1960564 w 4405791"/>
              <a:gd name="connsiteY1834" fmla="*/ 3361995 h 4321958"/>
              <a:gd name="connsiteX1835" fmla="*/ 1964332 w 4405791"/>
              <a:gd name="connsiteY1835" fmla="*/ 3364803 h 4321958"/>
              <a:gd name="connsiteX1836" fmla="*/ 1961680 w 4405791"/>
              <a:gd name="connsiteY1836" fmla="*/ 3362142 h 4321958"/>
              <a:gd name="connsiteX1837" fmla="*/ 2052388 w 4405791"/>
              <a:gd name="connsiteY1837" fmla="*/ 3360194 h 4321958"/>
              <a:gd name="connsiteX1838" fmla="*/ 2048993 w 4405791"/>
              <a:gd name="connsiteY1838" fmla="*/ 3360398 h 4321958"/>
              <a:gd name="connsiteX1839" fmla="*/ 2052767 w 4405791"/>
              <a:gd name="connsiteY1839" fmla="*/ 3364265 h 4321958"/>
              <a:gd name="connsiteX1840" fmla="*/ 2054144 w 4405791"/>
              <a:gd name="connsiteY1840" fmla="*/ 3365677 h 4321958"/>
              <a:gd name="connsiteX1841" fmla="*/ 2059973 w 4405791"/>
              <a:gd name="connsiteY1841" fmla="*/ 3371650 h 4321958"/>
              <a:gd name="connsiteX1842" fmla="*/ 2072677 w 4405791"/>
              <a:gd name="connsiteY1842" fmla="*/ 3377433 h 4321958"/>
              <a:gd name="connsiteX1843" fmla="*/ 2079264 w 4405791"/>
              <a:gd name="connsiteY1843" fmla="*/ 3376764 h 4321958"/>
              <a:gd name="connsiteX1844" fmla="*/ 2072829 w 4405791"/>
              <a:gd name="connsiteY1844" fmla="*/ 3374221 h 4321958"/>
              <a:gd name="connsiteX1845" fmla="*/ 2072410 w 4405791"/>
              <a:gd name="connsiteY1845" fmla="*/ 3358990 h 4321958"/>
              <a:gd name="connsiteX1846" fmla="*/ 2066682 w 4405791"/>
              <a:gd name="connsiteY1846" fmla="*/ 3359334 h 4321958"/>
              <a:gd name="connsiteX1847" fmla="*/ 2066626 w 4405791"/>
              <a:gd name="connsiteY1847" fmla="*/ 3359337 h 4321958"/>
              <a:gd name="connsiteX1848" fmla="*/ 2076744 w 4405791"/>
              <a:gd name="connsiteY1848" fmla="*/ 3366304 h 4321958"/>
              <a:gd name="connsiteX1849" fmla="*/ 2092682 w 4405791"/>
              <a:gd name="connsiteY1849" fmla="*/ 3372618 h 4321958"/>
              <a:gd name="connsiteX1850" fmla="*/ 2077177 w 4405791"/>
              <a:gd name="connsiteY1850" fmla="*/ 3362194 h 4321958"/>
              <a:gd name="connsiteX1851" fmla="*/ 2076137 w 4405791"/>
              <a:gd name="connsiteY1851" fmla="*/ 3361495 h 4321958"/>
              <a:gd name="connsiteX1852" fmla="*/ 1840513 w 4405791"/>
              <a:gd name="connsiteY1852" fmla="*/ 3358248 h 4321958"/>
              <a:gd name="connsiteX1853" fmla="*/ 1840842 w 4405791"/>
              <a:gd name="connsiteY1853" fmla="*/ 3358958 h 4321958"/>
              <a:gd name="connsiteX1854" fmla="*/ 1848993 w 4405791"/>
              <a:gd name="connsiteY1854" fmla="*/ 3372469 h 4321958"/>
              <a:gd name="connsiteX1855" fmla="*/ 1859245 w 4405791"/>
              <a:gd name="connsiteY1855" fmla="*/ 3376034 h 4321958"/>
              <a:gd name="connsiteX1856" fmla="*/ 1850875 w 4405791"/>
              <a:gd name="connsiteY1856" fmla="*/ 3364082 h 4321958"/>
              <a:gd name="connsiteX1857" fmla="*/ 1850365 w 4405791"/>
              <a:gd name="connsiteY1857" fmla="*/ 3363078 h 4321958"/>
              <a:gd name="connsiteX1858" fmla="*/ 1844420 w 4405791"/>
              <a:gd name="connsiteY1858" fmla="*/ 3359895 h 4321958"/>
              <a:gd name="connsiteX1859" fmla="*/ 2089470 w 4405791"/>
              <a:gd name="connsiteY1859" fmla="*/ 3357964 h 4321958"/>
              <a:gd name="connsiteX1860" fmla="*/ 2088957 w 4405791"/>
              <a:gd name="connsiteY1860" fmla="*/ 3357995 h 4321958"/>
              <a:gd name="connsiteX1861" fmla="*/ 2111267 w 4405791"/>
              <a:gd name="connsiteY1861" fmla="*/ 3371340 h 4321958"/>
              <a:gd name="connsiteX1862" fmla="*/ 2116233 w 4405791"/>
              <a:gd name="connsiteY1862" fmla="*/ 3373008 h 4321958"/>
              <a:gd name="connsiteX1863" fmla="*/ 2118553 w 4405791"/>
              <a:gd name="connsiteY1863" fmla="*/ 3372772 h 4321958"/>
              <a:gd name="connsiteX1864" fmla="*/ 2106887 w 4405791"/>
              <a:gd name="connsiteY1864" fmla="*/ 3366833 h 4321958"/>
              <a:gd name="connsiteX1865" fmla="*/ 1919077 w 4405791"/>
              <a:gd name="connsiteY1865" fmla="*/ 3356497 h 4321958"/>
              <a:gd name="connsiteX1866" fmla="*/ 1936611 w 4405791"/>
              <a:gd name="connsiteY1866" fmla="*/ 3378846 h 4321958"/>
              <a:gd name="connsiteX1867" fmla="*/ 1940173 w 4405791"/>
              <a:gd name="connsiteY1867" fmla="*/ 3379129 h 4321958"/>
              <a:gd name="connsiteX1868" fmla="*/ 1920238 w 4405791"/>
              <a:gd name="connsiteY1868" fmla="*/ 3356650 h 4321958"/>
              <a:gd name="connsiteX1869" fmla="*/ 1920126 w 4405791"/>
              <a:gd name="connsiteY1869" fmla="*/ 3356636 h 4321958"/>
              <a:gd name="connsiteX1870" fmla="*/ 1905396 w 4405791"/>
              <a:gd name="connsiteY1870" fmla="*/ 3354153 h 4321958"/>
              <a:gd name="connsiteX1871" fmla="*/ 1919592 w 4405791"/>
              <a:gd name="connsiteY1871" fmla="*/ 3374717 h 4321958"/>
              <a:gd name="connsiteX1872" fmla="*/ 1925077 w 4405791"/>
              <a:gd name="connsiteY1872" fmla="*/ 3376060 h 4321958"/>
              <a:gd name="connsiteX1873" fmla="*/ 1908979 w 4405791"/>
              <a:gd name="connsiteY1873" fmla="*/ 3355158 h 4321958"/>
              <a:gd name="connsiteX1874" fmla="*/ 1908455 w 4405791"/>
              <a:gd name="connsiteY1874" fmla="*/ 3355089 h 4321958"/>
              <a:gd name="connsiteX1875" fmla="*/ 1767868 w 4405791"/>
              <a:gd name="connsiteY1875" fmla="*/ 3353700 h 4321958"/>
              <a:gd name="connsiteX1876" fmla="*/ 1817730 w 4405791"/>
              <a:gd name="connsiteY1876" fmla="*/ 3391916 h 4321958"/>
              <a:gd name="connsiteX1877" fmla="*/ 1838288 w 4405791"/>
              <a:gd name="connsiteY1877" fmla="*/ 3401543 h 4321958"/>
              <a:gd name="connsiteX1878" fmla="*/ 1828948 w 4405791"/>
              <a:gd name="connsiteY1878" fmla="*/ 3384444 h 4321958"/>
              <a:gd name="connsiteX1879" fmla="*/ 1826719 w 4405791"/>
              <a:gd name="connsiteY1879" fmla="*/ 3379429 h 4321958"/>
              <a:gd name="connsiteX1880" fmla="*/ 1814829 w 4405791"/>
              <a:gd name="connsiteY1880" fmla="*/ 3373861 h 4321958"/>
              <a:gd name="connsiteX1881" fmla="*/ 1812993 w 4405791"/>
              <a:gd name="connsiteY1881" fmla="*/ 3372490 h 4321958"/>
              <a:gd name="connsiteX1882" fmla="*/ 1809211 w 4405791"/>
              <a:gd name="connsiteY1882" fmla="*/ 3371449 h 4321958"/>
              <a:gd name="connsiteX1883" fmla="*/ 1968484 w 4405791"/>
              <a:gd name="connsiteY1883" fmla="*/ 3349564 h 4321958"/>
              <a:gd name="connsiteX1884" fmla="*/ 1973325 w 4405791"/>
              <a:gd name="connsiteY1884" fmla="*/ 3355571 h 4321958"/>
              <a:gd name="connsiteX1885" fmla="*/ 1974241 w 4405791"/>
              <a:gd name="connsiteY1885" fmla="*/ 3355523 h 4321958"/>
              <a:gd name="connsiteX1886" fmla="*/ 1973101 w 4405791"/>
              <a:gd name="connsiteY1886" fmla="*/ 3354344 h 4321958"/>
              <a:gd name="connsiteX1887" fmla="*/ 1890066 w 4405791"/>
              <a:gd name="connsiteY1887" fmla="*/ 3349460 h 4321958"/>
              <a:gd name="connsiteX1888" fmla="*/ 1903749 w 4405791"/>
              <a:gd name="connsiteY1888" fmla="*/ 3370839 h 4321958"/>
              <a:gd name="connsiteX1889" fmla="*/ 1908638 w 4405791"/>
              <a:gd name="connsiteY1889" fmla="*/ 3372035 h 4321958"/>
              <a:gd name="connsiteX1890" fmla="*/ 1893738 w 4405791"/>
              <a:gd name="connsiteY1890" fmla="*/ 3350584 h 4321958"/>
              <a:gd name="connsiteX1891" fmla="*/ 1820165 w 4405791"/>
              <a:gd name="connsiteY1891" fmla="*/ 3348473 h 4321958"/>
              <a:gd name="connsiteX1892" fmla="*/ 1827857 w 4405791"/>
              <a:gd name="connsiteY1892" fmla="*/ 3365119 h 4321958"/>
              <a:gd name="connsiteX1893" fmla="*/ 1838155 w 4405791"/>
              <a:gd name="connsiteY1893" fmla="*/ 3368700 h 4321958"/>
              <a:gd name="connsiteX1894" fmla="*/ 1834916 w 4405791"/>
              <a:gd name="connsiteY1894" fmla="*/ 3363362 h 4321958"/>
              <a:gd name="connsiteX1895" fmla="*/ 1830610 w 4405791"/>
              <a:gd name="connsiteY1895" fmla="*/ 3354075 h 4321958"/>
              <a:gd name="connsiteX1896" fmla="*/ 1824959 w 4405791"/>
              <a:gd name="connsiteY1896" fmla="*/ 3351694 h 4321958"/>
              <a:gd name="connsiteX1897" fmla="*/ 1911222 w 4405791"/>
              <a:gd name="connsiteY1897" fmla="*/ 3346484 h 4321958"/>
              <a:gd name="connsiteX1898" fmla="*/ 1912173 w 4405791"/>
              <a:gd name="connsiteY1898" fmla="*/ 3347696 h 4321958"/>
              <a:gd name="connsiteX1899" fmla="*/ 1912318 w 4405791"/>
              <a:gd name="connsiteY1899" fmla="*/ 3347719 h 4321958"/>
              <a:gd name="connsiteX1900" fmla="*/ 1878212 w 4405791"/>
              <a:gd name="connsiteY1900" fmla="*/ 3345831 h 4321958"/>
              <a:gd name="connsiteX1901" fmla="*/ 1887684 w 4405791"/>
              <a:gd name="connsiteY1901" fmla="*/ 3361582 h 4321958"/>
              <a:gd name="connsiteX1902" fmla="*/ 1890672 w 4405791"/>
              <a:gd name="connsiteY1902" fmla="*/ 3364883 h 4321958"/>
              <a:gd name="connsiteX1903" fmla="*/ 1878535 w 4405791"/>
              <a:gd name="connsiteY1903" fmla="*/ 3345930 h 4321958"/>
              <a:gd name="connsiteX1904" fmla="*/ 1861427 w 4405791"/>
              <a:gd name="connsiteY1904" fmla="*/ 3340693 h 4321958"/>
              <a:gd name="connsiteX1905" fmla="*/ 1863311 w 4405791"/>
              <a:gd name="connsiteY1905" fmla="*/ 3344094 h 4321958"/>
              <a:gd name="connsiteX1906" fmla="*/ 1876836 w 4405791"/>
              <a:gd name="connsiteY1906" fmla="*/ 3358500 h 4321958"/>
              <a:gd name="connsiteX1907" fmla="*/ 1867129 w 4405791"/>
              <a:gd name="connsiteY1907" fmla="*/ 3342438 h 4321958"/>
              <a:gd name="connsiteX1908" fmla="*/ 1845418 w 4405791"/>
              <a:gd name="connsiteY1908" fmla="*/ 3338283 h 4321958"/>
              <a:gd name="connsiteX1909" fmla="*/ 1851947 w 4405791"/>
              <a:gd name="connsiteY1909" fmla="*/ 3351127 h 4321958"/>
              <a:gd name="connsiteX1910" fmla="*/ 1861038 w 4405791"/>
              <a:gd name="connsiteY1910" fmla="*/ 3355507 h 4321958"/>
              <a:gd name="connsiteX1911" fmla="*/ 1858855 w 4405791"/>
              <a:gd name="connsiteY1911" fmla="*/ 3351580 h 4321958"/>
              <a:gd name="connsiteX1912" fmla="*/ 2031910 w 4405791"/>
              <a:gd name="connsiteY1912" fmla="*/ 3334222 h 4321958"/>
              <a:gd name="connsiteX1913" fmla="*/ 2031247 w 4405791"/>
              <a:gd name="connsiteY1913" fmla="*/ 3334226 h 4321958"/>
              <a:gd name="connsiteX1914" fmla="*/ 2031251 w 4405791"/>
              <a:gd name="connsiteY1914" fmla="*/ 3334233 h 4321958"/>
              <a:gd name="connsiteX1915" fmla="*/ 2031373 w 4405791"/>
              <a:gd name="connsiteY1915" fmla="*/ 3334448 h 4321958"/>
              <a:gd name="connsiteX1916" fmla="*/ 2031945 w 4405791"/>
              <a:gd name="connsiteY1916" fmla="*/ 3335456 h 4321958"/>
              <a:gd name="connsiteX1917" fmla="*/ 2054962 w 4405791"/>
              <a:gd name="connsiteY1917" fmla="*/ 3351306 h 4321958"/>
              <a:gd name="connsiteX1918" fmla="*/ 2060099 w 4405791"/>
              <a:gd name="connsiteY1918" fmla="*/ 3351037 h 4321958"/>
              <a:gd name="connsiteX1919" fmla="*/ 2042124 w 4405791"/>
              <a:gd name="connsiteY1919" fmla="*/ 3340314 h 4321958"/>
              <a:gd name="connsiteX1920" fmla="*/ 1920998 w 4405791"/>
              <a:gd name="connsiteY1920" fmla="*/ 3330528 h 4321958"/>
              <a:gd name="connsiteX1921" fmla="*/ 1930361 w 4405791"/>
              <a:gd name="connsiteY1921" fmla="*/ 3345159 h 4321958"/>
              <a:gd name="connsiteX1922" fmla="*/ 1941324 w 4405791"/>
              <a:gd name="connsiteY1922" fmla="*/ 3352365 h 4321958"/>
              <a:gd name="connsiteX1923" fmla="*/ 1941618 w 4405791"/>
              <a:gd name="connsiteY1923" fmla="*/ 3352413 h 4321958"/>
              <a:gd name="connsiteX1924" fmla="*/ 1925038 w 4405791"/>
              <a:gd name="connsiteY1924" fmla="*/ 3331446 h 4321958"/>
              <a:gd name="connsiteX1925" fmla="*/ 1893872 w 4405791"/>
              <a:gd name="connsiteY1925" fmla="*/ 3324369 h 4321958"/>
              <a:gd name="connsiteX1926" fmla="*/ 1896847 w 4405791"/>
              <a:gd name="connsiteY1926" fmla="*/ 3328161 h 4321958"/>
              <a:gd name="connsiteX1927" fmla="*/ 1899295 w 4405791"/>
              <a:gd name="connsiteY1927" fmla="*/ 3331282 h 4321958"/>
              <a:gd name="connsiteX1928" fmla="*/ 1895816 w 4405791"/>
              <a:gd name="connsiteY1928" fmla="*/ 3324810 h 4321958"/>
              <a:gd name="connsiteX1929" fmla="*/ 1824305 w 4405791"/>
              <a:gd name="connsiteY1929" fmla="*/ 3323271 h 4321958"/>
              <a:gd name="connsiteX1930" fmla="*/ 1832979 w 4405791"/>
              <a:gd name="connsiteY1930" fmla="*/ 3341990 h 4321958"/>
              <a:gd name="connsiteX1931" fmla="*/ 1841816 w 4405791"/>
              <a:gd name="connsiteY1931" fmla="*/ 3346247 h 4321958"/>
              <a:gd name="connsiteX1932" fmla="*/ 1832238 w 4405791"/>
              <a:gd name="connsiteY1932" fmla="*/ 3327392 h 4321958"/>
              <a:gd name="connsiteX1933" fmla="*/ 1883157 w 4405791"/>
              <a:gd name="connsiteY1933" fmla="*/ 3321936 h 4321958"/>
              <a:gd name="connsiteX1934" fmla="*/ 1897889 w 4405791"/>
              <a:gd name="connsiteY1934" fmla="*/ 3343276 h 4321958"/>
              <a:gd name="connsiteX1935" fmla="*/ 1898902 w 4405791"/>
              <a:gd name="connsiteY1935" fmla="*/ 3344744 h 4321958"/>
              <a:gd name="connsiteX1936" fmla="*/ 1901916 w 4405791"/>
              <a:gd name="connsiteY1936" fmla="*/ 3345988 h 4321958"/>
              <a:gd name="connsiteX1937" fmla="*/ 1883439 w 4405791"/>
              <a:gd name="connsiteY1937" fmla="*/ 3322000 h 4321958"/>
              <a:gd name="connsiteX1938" fmla="*/ 1641396 w 4405791"/>
              <a:gd name="connsiteY1938" fmla="*/ 3319452 h 4321958"/>
              <a:gd name="connsiteX1939" fmla="*/ 1641917 w 4405791"/>
              <a:gd name="connsiteY1939" fmla="*/ 3321084 h 4321958"/>
              <a:gd name="connsiteX1940" fmla="*/ 1642695 w 4405791"/>
              <a:gd name="connsiteY1940" fmla="*/ 3323521 h 4321958"/>
              <a:gd name="connsiteX1941" fmla="*/ 1643461 w 4405791"/>
              <a:gd name="connsiteY1941" fmla="*/ 3325921 h 4321958"/>
              <a:gd name="connsiteX1942" fmla="*/ 1644879 w 4405791"/>
              <a:gd name="connsiteY1942" fmla="*/ 3330366 h 4321958"/>
              <a:gd name="connsiteX1943" fmla="*/ 1651050 w 4405791"/>
              <a:gd name="connsiteY1943" fmla="*/ 3345849 h 4321958"/>
              <a:gd name="connsiteX1944" fmla="*/ 1662599 w 4405791"/>
              <a:gd name="connsiteY1944" fmla="*/ 3371658 h 4321958"/>
              <a:gd name="connsiteX1945" fmla="*/ 1662674 w 4405791"/>
              <a:gd name="connsiteY1945" fmla="*/ 3371791 h 4321958"/>
              <a:gd name="connsiteX1946" fmla="*/ 1711878 w 4405791"/>
              <a:gd name="connsiteY1946" fmla="*/ 3457627 h 4321958"/>
              <a:gd name="connsiteX1947" fmla="*/ 1729417 w 4405791"/>
              <a:gd name="connsiteY1947" fmla="*/ 3480447 h 4321958"/>
              <a:gd name="connsiteX1948" fmla="*/ 1766888 w 4405791"/>
              <a:gd name="connsiteY1948" fmla="*/ 3525764 h 4321958"/>
              <a:gd name="connsiteX1949" fmla="*/ 1790371 w 4405791"/>
              <a:gd name="connsiteY1949" fmla="*/ 3546564 h 4321958"/>
              <a:gd name="connsiteX1950" fmla="*/ 1829632 w 4405791"/>
              <a:gd name="connsiteY1950" fmla="*/ 3576410 h 4321958"/>
              <a:gd name="connsiteX1951" fmla="*/ 1857777 w 4405791"/>
              <a:gd name="connsiteY1951" fmla="*/ 3591759 h 4321958"/>
              <a:gd name="connsiteX1952" fmla="*/ 1897111 w 4405791"/>
              <a:gd name="connsiteY1952" fmla="*/ 3607814 h 4321958"/>
              <a:gd name="connsiteX1953" fmla="*/ 1938916 w 4405791"/>
              <a:gd name="connsiteY1953" fmla="*/ 3617841 h 4321958"/>
              <a:gd name="connsiteX1954" fmla="*/ 1943856 w 4405791"/>
              <a:gd name="connsiteY1954" fmla="*/ 3617887 h 4321958"/>
              <a:gd name="connsiteX1955" fmla="*/ 1944568 w 4405791"/>
              <a:gd name="connsiteY1955" fmla="*/ 3617894 h 4321958"/>
              <a:gd name="connsiteX1956" fmla="*/ 1953209 w 4405791"/>
              <a:gd name="connsiteY1956" fmla="*/ 3617975 h 4321958"/>
              <a:gd name="connsiteX1957" fmla="*/ 2015658 w 4405791"/>
              <a:gd name="connsiteY1957" fmla="*/ 3616178 h 4321958"/>
              <a:gd name="connsiteX1958" fmla="*/ 2015693 w 4405791"/>
              <a:gd name="connsiteY1958" fmla="*/ 3616372 h 4321958"/>
              <a:gd name="connsiteX1959" fmla="*/ 2035471 w 4405791"/>
              <a:gd name="connsiteY1959" fmla="*/ 3615163 h 4321958"/>
              <a:gd name="connsiteX1960" fmla="*/ 2035571 w 4405791"/>
              <a:gd name="connsiteY1960" fmla="*/ 3615729 h 4321958"/>
              <a:gd name="connsiteX1961" fmla="*/ 2055959 w 4405791"/>
              <a:gd name="connsiteY1961" fmla="*/ 3613806 h 4321958"/>
              <a:gd name="connsiteX1962" fmla="*/ 2056333 w 4405791"/>
              <a:gd name="connsiteY1962" fmla="*/ 3615542 h 4321958"/>
              <a:gd name="connsiteX1963" fmla="*/ 2063565 w 4405791"/>
              <a:gd name="connsiteY1963" fmla="*/ 3614411 h 4321958"/>
              <a:gd name="connsiteX1964" fmla="*/ 2075941 w 4405791"/>
              <a:gd name="connsiteY1964" fmla="*/ 3612282 h 4321958"/>
              <a:gd name="connsiteX1965" fmla="*/ 2076392 w 4405791"/>
              <a:gd name="connsiteY1965" fmla="*/ 3614378 h 4321958"/>
              <a:gd name="connsiteX1966" fmla="*/ 2083604 w 4405791"/>
              <a:gd name="connsiteY1966" fmla="*/ 3613080 h 4321958"/>
              <a:gd name="connsiteX1967" fmla="*/ 2095584 w 4405791"/>
              <a:gd name="connsiteY1967" fmla="*/ 3610759 h 4321958"/>
              <a:gd name="connsiteX1968" fmla="*/ 2096053 w 4405791"/>
              <a:gd name="connsiteY1968" fmla="*/ 3612794 h 4321958"/>
              <a:gd name="connsiteX1969" fmla="*/ 2109308 w 4405791"/>
              <a:gd name="connsiteY1969" fmla="*/ 3610110 h 4321958"/>
              <a:gd name="connsiteX1970" fmla="*/ 2115904 w 4405791"/>
              <a:gd name="connsiteY1970" fmla="*/ 3608727 h 4321958"/>
              <a:gd name="connsiteX1971" fmla="*/ 2116795 w 4405791"/>
              <a:gd name="connsiteY1971" fmla="*/ 3612514 h 4321958"/>
              <a:gd name="connsiteX1972" fmla="*/ 2128473 w 4405791"/>
              <a:gd name="connsiteY1972" fmla="*/ 3609870 h 4321958"/>
              <a:gd name="connsiteX1973" fmla="*/ 2134191 w 4405791"/>
              <a:gd name="connsiteY1973" fmla="*/ 3608557 h 4321958"/>
              <a:gd name="connsiteX1974" fmla="*/ 2134812 w 4405791"/>
              <a:gd name="connsiteY1974" fmla="*/ 3610819 h 4321958"/>
              <a:gd name="connsiteX1975" fmla="*/ 2134857 w 4405791"/>
              <a:gd name="connsiteY1975" fmla="*/ 3610809 h 4321958"/>
              <a:gd name="connsiteX1976" fmla="*/ 2134978 w 4405791"/>
              <a:gd name="connsiteY1976" fmla="*/ 3610781 h 4321958"/>
              <a:gd name="connsiteX1977" fmla="*/ 2135080 w 4405791"/>
              <a:gd name="connsiteY1977" fmla="*/ 3610758 h 4321958"/>
              <a:gd name="connsiteX1978" fmla="*/ 2154173 w 4405791"/>
              <a:gd name="connsiteY1978" fmla="*/ 3605847 h 4321958"/>
              <a:gd name="connsiteX1979" fmla="*/ 2155241 w 4405791"/>
              <a:gd name="connsiteY1979" fmla="*/ 3609738 h 4321958"/>
              <a:gd name="connsiteX1980" fmla="*/ 2156609 w 4405791"/>
              <a:gd name="connsiteY1980" fmla="*/ 3609402 h 4321958"/>
              <a:gd name="connsiteX1981" fmla="*/ 2158405 w 4405791"/>
              <a:gd name="connsiteY1981" fmla="*/ 3608961 h 4321958"/>
              <a:gd name="connsiteX1982" fmla="*/ 2174153 w 4405791"/>
              <a:gd name="connsiteY1982" fmla="*/ 3604834 h 4321958"/>
              <a:gd name="connsiteX1983" fmla="*/ 2175314 w 4405791"/>
              <a:gd name="connsiteY1983" fmla="*/ 3609062 h 4321958"/>
              <a:gd name="connsiteX1984" fmla="*/ 2177488 w 4405791"/>
              <a:gd name="connsiteY1984" fmla="*/ 3608481 h 4321958"/>
              <a:gd name="connsiteX1985" fmla="*/ 2182747 w 4405791"/>
              <a:gd name="connsiteY1985" fmla="*/ 3607074 h 4321958"/>
              <a:gd name="connsiteX1986" fmla="*/ 2194303 w 4405791"/>
              <a:gd name="connsiteY1986" fmla="*/ 3603814 h 4321958"/>
              <a:gd name="connsiteX1987" fmla="*/ 2195359 w 4405791"/>
              <a:gd name="connsiteY1987" fmla="*/ 3607473 h 4321958"/>
              <a:gd name="connsiteX1988" fmla="*/ 2213778 w 4405791"/>
              <a:gd name="connsiteY1988" fmla="*/ 3602122 h 4321958"/>
              <a:gd name="connsiteX1989" fmla="*/ 2215013 w 4405791"/>
              <a:gd name="connsiteY1989" fmla="*/ 3606319 h 4321958"/>
              <a:gd name="connsiteX1990" fmla="*/ 2220042 w 4405791"/>
              <a:gd name="connsiteY1990" fmla="*/ 3605170 h 4321958"/>
              <a:gd name="connsiteX1991" fmla="*/ 2234775 w 4405791"/>
              <a:gd name="connsiteY1991" fmla="*/ 3600599 h 4321958"/>
              <a:gd name="connsiteX1992" fmla="*/ 2235575 w 4405791"/>
              <a:gd name="connsiteY1992" fmla="*/ 3603148 h 4321958"/>
              <a:gd name="connsiteX1993" fmla="*/ 2253402 w 4405791"/>
              <a:gd name="connsiteY1993" fmla="*/ 3598735 h 4321958"/>
              <a:gd name="connsiteX1994" fmla="*/ 2254417 w 4405791"/>
              <a:gd name="connsiteY1994" fmla="*/ 3599243 h 4321958"/>
              <a:gd name="connsiteX1995" fmla="*/ 2295226 w 4405791"/>
              <a:gd name="connsiteY1995" fmla="*/ 3588223 h 4321958"/>
              <a:gd name="connsiteX1996" fmla="*/ 2304375 w 4405791"/>
              <a:gd name="connsiteY1996" fmla="*/ 3585424 h 4321958"/>
              <a:gd name="connsiteX1997" fmla="*/ 2396944 w 4405791"/>
              <a:gd name="connsiteY1997" fmla="*/ 3557100 h 4321958"/>
              <a:gd name="connsiteX1998" fmla="*/ 2546687 w 4405791"/>
              <a:gd name="connsiteY1998" fmla="*/ 3511283 h 4321958"/>
              <a:gd name="connsiteX1999" fmla="*/ 2587898 w 4405791"/>
              <a:gd name="connsiteY1999" fmla="*/ 3497279 h 4321958"/>
              <a:gd name="connsiteX2000" fmla="*/ 2671334 w 4405791"/>
              <a:gd name="connsiteY2000" fmla="*/ 3467135 h 4321958"/>
              <a:gd name="connsiteX2001" fmla="*/ 2833895 w 4405791"/>
              <a:gd name="connsiteY2001" fmla="*/ 3407980 h 4321958"/>
              <a:gd name="connsiteX2002" fmla="*/ 2872348 w 4405791"/>
              <a:gd name="connsiteY2002" fmla="*/ 3393332 h 4321958"/>
              <a:gd name="connsiteX2003" fmla="*/ 2919033 w 4405791"/>
              <a:gd name="connsiteY2003" fmla="*/ 3375236 h 4321958"/>
              <a:gd name="connsiteX2004" fmla="*/ 2865375 w 4405791"/>
              <a:gd name="connsiteY2004" fmla="*/ 3392452 h 4321958"/>
              <a:gd name="connsiteX2005" fmla="*/ 2844210 w 4405791"/>
              <a:gd name="connsiteY2005" fmla="*/ 3399243 h 4321958"/>
              <a:gd name="connsiteX2006" fmla="*/ 2831341 w 4405791"/>
              <a:gd name="connsiteY2006" fmla="*/ 3402539 h 4321958"/>
              <a:gd name="connsiteX2007" fmla="*/ 2816126 w 4405791"/>
              <a:gd name="connsiteY2007" fmla="*/ 3406435 h 4321958"/>
              <a:gd name="connsiteX2008" fmla="*/ 2810086 w 4405791"/>
              <a:gd name="connsiteY2008" fmla="*/ 3408343 h 4321958"/>
              <a:gd name="connsiteX2009" fmla="*/ 2775331 w 4405791"/>
              <a:gd name="connsiteY2009" fmla="*/ 3417236 h 4321958"/>
              <a:gd name="connsiteX2010" fmla="*/ 2754814 w 4405791"/>
              <a:gd name="connsiteY2010" fmla="*/ 3424458 h 4321958"/>
              <a:gd name="connsiteX2011" fmla="*/ 2737410 w 4405791"/>
              <a:gd name="connsiteY2011" fmla="*/ 3432383 h 4321958"/>
              <a:gd name="connsiteX2012" fmla="*/ 2737404 w 4405791"/>
              <a:gd name="connsiteY2012" fmla="*/ 3432385 h 4321958"/>
              <a:gd name="connsiteX2013" fmla="*/ 2687862 w 4405791"/>
              <a:gd name="connsiteY2013" fmla="*/ 3452584 h 4321958"/>
              <a:gd name="connsiteX2014" fmla="*/ 2669245 w 4405791"/>
              <a:gd name="connsiteY2014" fmla="*/ 3459156 h 4321958"/>
              <a:gd name="connsiteX2015" fmla="*/ 2657362 w 4405791"/>
              <a:gd name="connsiteY2015" fmla="*/ 3463823 h 4321958"/>
              <a:gd name="connsiteX2016" fmla="*/ 2647549 w 4405791"/>
              <a:gd name="connsiteY2016" fmla="*/ 3466815 h 4321958"/>
              <a:gd name="connsiteX2017" fmla="*/ 2623480 w 4405791"/>
              <a:gd name="connsiteY2017" fmla="*/ 3475311 h 4321958"/>
              <a:gd name="connsiteX2018" fmla="*/ 2546877 w 4405791"/>
              <a:gd name="connsiteY2018" fmla="*/ 3497506 h 4321958"/>
              <a:gd name="connsiteX2019" fmla="*/ 2546874 w 4405791"/>
              <a:gd name="connsiteY2019" fmla="*/ 3497507 h 4321958"/>
              <a:gd name="connsiteX2020" fmla="*/ 2531025 w 4405791"/>
              <a:gd name="connsiteY2020" fmla="*/ 3500927 h 4321958"/>
              <a:gd name="connsiteX2021" fmla="*/ 2490258 w 4405791"/>
              <a:gd name="connsiteY2021" fmla="*/ 3509725 h 4321958"/>
              <a:gd name="connsiteX2022" fmla="*/ 2476918 w 4405791"/>
              <a:gd name="connsiteY2022" fmla="*/ 3513921 h 4321958"/>
              <a:gd name="connsiteX2023" fmla="*/ 2470814 w 4405791"/>
              <a:gd name="connsiteY2023" fmla="*/ 3515646 h 4321958"/>
              <a:gd name="connsiteX2024" fmla="*/ 2462556 w 4405791"/>
              <a:gd name="connsiteY2024" fmla="*/ 3518205 h 4321958"/>
              <a:gd name="connsiteX2025" fmla="*/ 2355340 w 4405791"/>
              <a:gd name="connsiteY2025" fmla="*/ 3548274 h 4321958"/>
              <a:gd name="connsiteX2026" fmla="*/ 2026664 w 4405791"/>
              <a:gd name="connsiteY2026" fmla="*/ 3601444 h 4321958"/>
              <a:gd name="connsiteX2027" fmla="*/ 1648881 w 4405791"/>
              <a:gd name="connsiteY2027" fmla="*/ 3336438 h 4321958"/>
              <a:gd name="connsiteX2028" fmla="*/ 1869377 w 4405791"/>
              <a:gd name="connsiteY2028" fmla="*/ 3317134 h 4321958"/>
              <a:gd name="connsiteX2029" fmla="*/ 1882791 w 4405791"/>
              <a:gd name="connsiteY2029" fmla="*/ 3338092 h 4321958"/>
              <a:gd name="connsiteX2030" fmla="*/ 1885975 w 4405791"/>
              <a:gd name="connsiteY2030" fmla="*/ 3339407 h 4321958"/>
              <a:gd name="connsiteX2031" fmla="*/ 1870956 w 4405791"/>
              <a:gd name="connsiteY2031" fmla="*/ 3317784 h 4321958"/>
              <a:gd name="connsiteX2032" fmla="*/ 2021472 w 4405791"/>
              <a:gd name="connsiteY2032" fmla="*/ 3316991 h 4321958"/>
              <a:gd name="connsiteX2033" fmla="*/ 2022015 w 4405791"/>
              <a:gd name="connsiteY2033" fmla="*/ 3317949 h 4321958"/>
              <a:gd name="connsiteX2034" fmla="*/ 2024075 w 4405791"/>
              <a:gd name="connsiteY2034" fmla="*/ 3319181 h 4321958"/>
              <a:gd name="connsiteX2035" fmla="*/ 1804803 w 4405791"/>
              <a:gd name="connsiteY2035" fmla="*/ 3313143 h 4321958"/>
              <a:gd name="connsiteX2036" fmla="*/ 1811503 w 4405791"/>
              <a:gd name="connsiteY2036" fmla="*/ 3329726 h 4321958"/>
              <a:gd name="connsiteX2037" fmla="*/ 1812643 w 4405791"/>
              <a:gd name="connsiteY2037" fmla="*/ 3332193 h 4321958"/>
              <a:gd name="connsiteX2038" fmla="*/ 1822712 w 4405791"/>
              <a:gd name="connsiteY2038" fmla="*/ 3337044 h 4321958"/>
              <a:gd name="connsiteX2039" fmla="*/ 1814454 w 4405791"/>
              <a:gd name="connsiteY2039" fmla="*/ 3319235 h 4321958"/>
              <a:gd name="connsiteX2040" fmla="*/ 1814157 w 4405791"/>
              <a:gd name="connsiteY2040" fmla="*/ 3319121 h 4321958"/>
              <a:gd name="connsiteX2041" fmla="*/ 1809336 w 4405791"/>
              <a:gd name="connsiteY2041" fmla="*/ 3315497 h 4321958"/>
              <a:gd name="connsiteX2042" fmla="*/ 1963611 w 4405791"/>
              <a:gd name="connsiteY2042" fmla="*/ 3310624 h 4321958"/>
              <a:gd name="connsiteX2043" fmla="*/ 1968595 w 4405791"/>
              <a:gd name="connsiteY2043" fmla="*/ 3320269 h 4321958"/>
              <a:gd name="connsiteX2044" fmla="*/ 1974832 w 4405791"/>
              <a:gd name="connsiteY2044" fmla="*/ 3327292 h 4321958"/>
              <a:gd name="connsiteX2045" fmla="*/ 1975674 w 4405791"/>
              <a:gd name="connsiteY2045" fmla="*/ 3327292 h 4321958"/>
              <a:gd name="connsiteX2046" fmla="*/ 1975013 w 4405791"/>
              <a:gd name="connsiteY2046" fmla="*/ 3326175 h 4321958"/>
              <a:gd name="connsiteX2047" fmla="*/ 1967695 w 4405791"/>
              <a:gd name="connsiteY2047" fmla="*/ 3313803 h 4321958"/>
              <a:gd name="connsiteX2048" fmla="*/ 1906936 w 4405791"/>
              <a:gd name="connsiteY2048" fmla="*/ 3308555 h 4321958"/>
              <a:gd name="connsiteX2049" fmla="*/ 1914952 w 4405791"/>
              <a:gd name="connsiteY2049" fmla="*/ 3321080 h 4321958"/>
              <a:gd name="connsiteX2050" fmla="*/ 1917281 w 4405791"/>
              <a:gd name="connsiteY2050" fmla="*/ 3321636 h 4321958"/>
              <a:gd name="connsiteX2051" fmla="*/ 1951019 w 4405791"/>
              <a:gd name="connsiteY2051" fmla="*/ 3306568 h 4321958"/>
              <a:gd name="connsiteX2052" fmla="*/ 1951911 w 4405791"/>
              <a:gd name="connsiteY2052" fmla="*/ 3307751 h 4321958"/>
              <a:gd name="connsiteX2053" fmla="*/ 1954529 w 4405791"/>
              <a:gd name="connsiteY2053" fmla="*/ 3311220 h 4321958"/>
              <a:gd name="connsiteX2054" fmla="*/ 1952187 w 4405791"/>
              <a:gd name="connsiteY2054" fmla="*/ 3306618 h 4321958"/>
              <a:gd name="connsiteX2055" fmla="*/ 1842183 w 4405791"/>
              <a:gd name="connsiteY2055" fmla="*/ 3305940 h 4321958"/>
              <a:gd name="connsiteX2056" fmla="*/ 1853229 w 4405791"/>
              <a:gd name="connsiteY2056" fmla="*/ 3325887 h 4321958"/>
              <a:gd name="connsiteX2057" fmla="*/ 1858422 w 4405791"/>
              <a:gd name="connsiteY2057" fmla="*/ 3328031 h 4321958"/>
              <a:gd name="connsiteX2058" fmla="*/ 1846028 w 4405791"/>
              <a:gd name="connsiteY2058" fmla="*/ 3307523 h 4321958"/>
              <a:gd name="connsiteX2059" fmla="*/ 1933219 w 4405791"/>
              <a:gd name="connsiteY2059" fmla="*/ 3305802 h 4321958"/>
              <a:gd name="connsiteX2060" fmla="*/ 1935517 w 4405791"/>
              <a:gd name="connsiteY2060" fmla="*/ 3308653 h 4321958"/>
              <a:gd name="connsiteX2061" fmla="*/ 1934052 w 4405791"/>
              <a:gd name="connsiteY2061" fmla="*/ 3305838 h 4321958"/>
              <a:gd name="connsiteX2062" fmla="*/ 1890959 w 4405791"/>
              <a:gd name="connsiteY2062" fmla="*/ 3299107 h 4321958"/>
              <a:gd name="connsiteX2063" fmla="*/ 1898465 w 4405791"/>
              <a:gd name="connsiteY2063" fmla="*/ 3312723 h 4321958"/>
              <a:gd name="connsiteX2064" fmla="*/ 1901869 w 4405791"/>
              <a:gd name="connsiteY2064" fmla="*/ 3316258 h 4321958"/>
              <a:gd name="connsiteX2065" fmla="*/ 1891245 w 4405791"/>
              <a:gd name="connsiteY2065" fmla="*/ 3299195 h 4321958"/>
              <a:gd name="connsiteX2066" fmla="*/ 1825008 w 4405791"/>
              <a:gd name="connsiteY2066" fmla="*/ 3298132 h 4321958"/>
              <a:gd name="connsiteX2067" fmla="*/ 1830733 w 4405791"/>
              <a:gd name="connsiteY2067" fmla="*/ 3309393 h 4321958"/>
              <a:gd name="connsiteX2068" fmla="*/ 1841780 w 4405791"/>
              <a:gd name="connsiteY2068" fmla="*/ 3321160 h 4321958"/>
              <a:gd name="connsiteX2069" fmla="*/ 1841991 w 4405791"/>
              <a:gd name="connsiteY2069" fmla="*/ 3321247 h 4321958"/>
              <a:gd name="connsiteX2070" fmla="*/ 1830899 w 4405791"/>
              <a:gd name="connsiteY2070" fmla="*/ 3301296 h 4321958"/>
              <a:gd name="connsiteX2071" fmla="*/ 1828360 w 4405791"/>
              <a:gd name="connsiteY2071" fmla="*/ 3300251 h 4321958"/>
              <a:gd name="connsiteX2072" fmla="*/ 1945266 w 4405791"/>
              <a:gd name="connsiteY2072" fmla="*/ 3296344 h 4321958"/>
              <a:gd name="connsiteX2073" fmla="*/ 1947216 w 4405791"/>
              <a:gd name="connsiteY2073" fmla="*/ 3300435 h 4321958"/>
              <a:gd name="connsiteX2074" fmla="*/ 1949169 w 4405791"/>
              <a:gd name="connsiteY2074" fmla="*/ 3300687 h 4321958"/>
              <a:gd name="connsiteX2075" fmla="*/ 1948071 w 4405791"/>
              <a:gd name="connsiteY2075" fmla="*/ 3298528 h 4321958"/>
              <a:gd name="connsiteX2076" fmla="*/ 1811452 w 4405791"/>
              <a:gd name="connsiteY2076" fmla="*/ 3295536 h 4321958"/>
              <a:gd name="connsiteX2077" fmla="*/ 1818852 w 4405791"/>
              <a:gd name="connsiteY2077" fmla="*/ 3311503 h 4321958"/>
              <a:gd name="connsiteX2078" fmla="*/ 1820217 w 4405791"/>
              <a:gd name="connsiteY2078" fmla="*/ 3312257 h 4321958"/>
              <a:gd name="connsiteX2079" fmla="*/ 1825140 w 4405791"/>
              <a:gd name="connsiteY2079" fmla="*/ 3314290 h 4321958"/>
              <a:gd name="connsiteX2080" fmla="*/ 1865130 w 4405791"/>
              <a:gd name="connsiteY2080" fmla="*/ 3293132 h 4321958"/>
              <a:gd name="connsiteX2081" fmla="*/ 1865171 w 4405791"/>
              <a:gd name="connsiteY2081" fmla="*/ 3293223 h 4321958"/>
              <a:gd name="connsiteX2082" fmla="*/ 1868475 w 4405791"/>
              <a:gd name="connsiteY2082" fmla="*/ 3300666 h 4321958"/>
              <a:gd name="connsiteX2083" fmla="*/ 1874114 w 4405791"/>
              <a:gd name="connsiteY2083" fmla="*/ 3308835 h 4321958"/>
              <a:gd name="connsiteX2084" fmla="*/ 1876178 w 4405791"/>
              <a:gd name="connsiteY2084" fmla="*/ 3311825 h 4321958"/>
              <a:gd name="connsiteX2085" fmla="*/ 1877408 w 4405791"/>
              <a:gd name="connsiteY2085" fmla="*/ 3312119 h 4321958"/>
              <a:gd name="connsiteX2086" fmla="*/ 1871432 w 4405791"/>
              <a:gd name="connsiteY2086" fmla="*/ 3299588 h 4321958"/>
              <a:gd name="connsiteX2087" fmla="*/ 1851445 w 4405791"/>
              <a:gd name="connsiteY2087" fmla="*/ 3286622 h 4321958"/>
              <a:gd name="connsiteX2088" fmla="*/ 1854718 w 4405791"/>
              <a:gd name="connsiteY2088" fmla="*/ 3294230 h 4321958"/>
              <a:gd name="connsiteX2089" fmla="*/ 1861593 w 4405791"/>
              <a:gd name="connsiteY2089" fmla="*/ 3304971 h 4321958"/>
              <a:gd name="connsiteX2090" fmla="*/ 1862309 w 4405791"/>
              <a:gd name="connsiteY2090" fmla="*/ 3305334 h 4321958"/>
              <a:gd name="connsiteX2091" fmla="*/ 1861903 w 4405791"/>
              <a:gd name="connsiteY2091" fmla="*/ 3304750 h 4321958"/>
              <a:gd name="connsiteX2092" fmla="*/ 1854419 w 4405791"/>
              <a:gd name="connsiteY2092" fmla="*/ 3287846 h 4321958"/>
              <a:gd name="connsiteX2093" fmla="*/ 1853019 w 4405791"/>
              <a:gd name="connsiteY2093" fmla="*/ 3287415 h 4321958"/>
              <a:gd name="connsiteX2094" fmla="*/ 1948639 w 4405791"/>
              <a:gd name="connsiteY2094" fmla="*/ 3281649 h 4321958"/>
              <a:gd name="connsiteX2095" fmla="*/ 1956630 w 4405791"/>
              <a:gd name="connsiteY2095" fmla="*/ 3297113 h 4321958"/>
              <a:gd name="connsiteX2096" fmla="*/ 1958842 w 4405791"/>
              <a:gd name="connsiteY2096" fmla="*/ 3298837 h 4321958"/>
              <a:gd name="connsiteX2097" fmla="*/ 1948677 w 4405791"/>
              <a:gd name="connsiteY2097" fmla="*/ 3281653 h 4321958"/>
              <a:gd name="connsiteX2098" fmla="*/ 1938087 w 4405791"/>
              <a:gd name="connsiteY2098" fmla="*/ 3280534 h 4321958"/>
              <a:gd name="connsiteX2099" fmla="*/ 1940389 w 4405791"/>
              <a:gd name="connsiteY2099" fmla="*/ 3283430 h 4321958"/>
              <a:gd name="connsiteX2100" fmla="*/ 1938963 w 4405791"/>
              <a:gd name="connsiteY2100" fmla="*/ 3280626 h 4321958"/>
              <a:gd name="connsiteX2101" fmla="*/ 1938358 w 4405791"/>
              <a:gd name="connsiteY2101" fmla="*/ 3280562 h 4321958"/>
              <a:gd name="connsiteX2102" fmla="*/ 1838771 w 4405791"/>
              <a:gd name="connsiteY2102" fmla="*/ 3280244 h 4321958"/>
              <a:gd name="connsiteX2103" fmla="*/ 1844648 w 4405791"/>
              <a:gd name="connsiteY2103" fmla="*/ 3290017 h 4321958"/>
              <a:gd name="connsiteX2104" fmla="*/ 1840926 w 4405791"/>
              <a:gd name="connsiteY2104" fmla="*/ 3281329 h 4321958"/>
              <a:gd name="connsiteX2105" fmla="*/ 1918374 w 4405791"/>
              <a:gd name="connsiteY2105" fmla="*/ 3278450 h 4321958"/>
              <a:gd name="connsiteX2106" fmla="*/ 1920798 w 4405791"/>
              <a:gd name="connsiteY2106" fmla="*/ 3283436 h 4321958"/>
              <a:gd name="connsiteX2107" fmla="*/ 1923723 w 4405791"/>
              <a:gd name="connsiteY2107" fmla="*/ 3285994 h 4321958"/>
              <a:gd name="connsiteX2108" fmla="*/ 1919880 w 4405791"/>
              <a:gd name="connsiteY2108" fmla="*/ 3278610 h 4321958"/>
              <a:gd name="connsiteX2109" fmla="*/ 1898216 w 4405791"/>
              <a:gd name="connsiteY2109" fmla="*/ 3276320 h 4321958"/>
              <a:gd name="connsiteX2110" fmla="*/ 1906297 w 4405791"/>
              <a:gd name="connsiteY2110" fmla="*/ 3293223 h 4321958"/>
              <a:gd name="connsiteX2111" fmla="*/ 1908561 w 4405791"/>
              <a:gd name="connsiteY2111" fmla="*/ 3295453 h 4321958"/>
              <a:gd name="connsiteX2112" fmla="*/ 1911398 w 4405791"/>
              <a:gd name="connsiteY2112" fmla="*/ 3295819 h 4321958"/>
              <a:gd name="connsiteX2113" fmla="*/ 1901315 w 4405791"/>
              <a:gd name="connsiteY2113" fmla="*/ 3276648 h 4321958"/>
              <a:gd name="connsiteX2114" fmla="*/ 1899469 w 4405791"/>
              <a:gd name="connsiteY2114" fmla="*/ 3276452 h 4321958"/>
              <a:gd name="connsiteX2115" fmla="*/ 1789833 w 4405791"/>
              <a:gd name="connsiteY2115" fmla="*/ 3276089 h 4321958"/>
              <a:gd name="connsiteX2116" fmla="*/ 1798816 w 4405791"/>
              <a:gd name="connsiteY2116" fmla="*/ 3298323 h 4321958"/>
              <a:gd name="connsiteX2117" fmla="*/ 1807910 w 4405791"/>
              <a:gd name="connsiteY2117" fmla="*/ 3305462 h 4321958"/>
              <a:gd name="connsiteX2118" fmla="*/ 1808122 w 4405791"/>
              <a:gd name="connsiteY2118" fmla="*/ 3305579 h 4321958"/>
              <a:gd name="connsiteX2119" fmla="*/ 1796617 w 4405791"/>
              <a:gd name="connsiteY2119" fmla="*/ 3280769 h 4321958"/>
              <a:gd name="connsiteX2120" fmla="*/ 1793432 w 4405791"/>
              <a:gd name="connsiteY2120" fmla="*/ 3279208 h 4321958"/>
              <a:gd name="connsiteX2121" fmla="*/ 1888042 w 4405791"/>
              <a:gd name="connsiteY2121" fmla="*/ 3275245 h 4321958"/>
              <a:gd name="connsiteX2122" fmla="*/ 1888219 w 4405791"/>
              <a:gd name="connsiteY2122" fmla="*/ 3275418 h 4321958"/>
              <a:gd name="connsiteX2123" fmla="*/ 1888143 w 4405791"/>
              <a:gd name="connsiteY2123" fmla="*/ 3275255 h 4321958"/>
              <a:gd name="connsiteX2124" fmla="*/ 1845668 w 4405791"/>
              <a:gd name="connsiteY2124" fmla="*/ 3273195 h 4321958"/>
              <a:gd name="connsiteX2125" fmla="*/ 1846519 w 4405791"/>
              <a:gd name="connsiteY2125" fmla="*/ 3275173 h 4321958"/>
              <a:gd name="connsiteX2126" fmla="*/ 1849056 w 4405791"/>
              <a:gd name="connsiteY2126" fmla="*/ 3276666 h 4321958"/>
              <a:gd name="connsiteX2127" fmla="*/ 1824059 w 4405791"/>
              <a:gd name="connsiteY2127" fmla="*/ 3273053 h 4321958"/>
              <a:gd name="connsiteX2128" fmla="*/ 1824307 w 4405791"/>
              <a:gd name="connsiteY2128" fmla="*/ 3273660 h 4321958"/>
              <a:gd name="connsiteX2129" fmla="*/ 1833861 w 4405791"/>
              <a:gd name="connsiteY2129" fmla="*/ 3290912 h 4321958"/>
              <a:gd name="connsiteX2130" fmla="*/ 1836929 w 4405791"/>
              <a:gd name="connsiteY2130" fmla="*/ 3292467 h 4321958"/>
              <a:gd name="connsiteX2131" fmla="*/ 1830991 w 4405791"/>
              <a:gd name="connsiteY2131" fmla="*/ 3282642 h 4321958"/>
              <a:gd name="connsiteX2132" fmla="*/ 1827597 w 4405791"/>
              <a:gd name="connsiteY2132" fmla="*/ 3274620 h 4321958"/>
              <a:gd name="connsiteX2133" fmla="*/ 1825753 w 4405791"/>
              <a:gd name="connsiteY2133" fmla="*/ 3273693 h 4321958"/>
              <a:gd name="connsiteX2134" fmla="*/ 1864507 w 4405791"/>
              <a:gd name="connsiteY2134" fmla="*/ 3268073 h 4321958"/>
              <a:gd name="connsiteX2135" fmla="*/ 1872672 w 4405791"/>
              <a:gd name="connsiteY2135" fmla="*/ 3284771 h 4321958"/>
              <a:gd name="connsiteX2136" fmla="*/ 1874644 w 4405791"/>
              <a:gd name="connsiteY2136" fmla="*/ 3285437 h 4321958"/>
              <a:gd name="connsiteX2137" fmla="*/ 1865523 w 4405791"/>
              <a:gd name="connsiteY2137" fmla="*/ 3268474 h 4321958"/>
              <a:gd name="connsiteX2138" fmla="*/ 1808630 w 4405791"/>
              <a:gd name="connsiteY2138" fmla="*/ 3265075 h 4321958"/>
              <a:gd name="connsiteX2139" fmla="*/ 1810126 w 4405791"/>
              <a:gd name="connsiteY2139" fmla="*/ 3268855 h 4321958"/>
              <a:gd name="connsiteX2140" fmla="*/ 1816990 w 4405791"/>
              <a:gd name="connsiteY2140" fmla="*/ 3282359 h 4321958"/>
              <a:gd name="connsiteX2141" fmla="*/ 1821698 w 4405791"/>
              <a:gd name="connsiteY2141" fmla="*/ 3284745 h 4321958"/>
              <a:gd name="connsiteX2142" fmla="*/ 1817632 w 4405791"/>
              <a:gd name="connsiteY2142" fmla="*/ 3277431 h 4321958"/>
              <a:gd name="connsiteX2143" fmla="*/ 1813594 w 4405791"/>
              <a:gd name="connsiteY2143" fmla="*/ 3267573 h 4321958"/>
              <a:gd name="connsiteX2144" fmla="*/ 1852823 w 4405791"/>
              <a:gd name="connsiteY2144" fmla="*/ 3263463 h 4321958"/>
              <a:gd name="connsiteX2145" fmla="*/ 1855765 w 4405791"/>
              <a:gd name="connsiteY2145" fmla="*/ 3266738 h 4321958"/>
              <a:gd name="connsiteX2146" fmla="*/ 1854523 w 4405791"/>
              <a:gd name="connsiteY2146" fmla="*/ 3264134 h 4321958"/>
              <a:gd name="connsiteX2147" fmla="*/ 3117183 w 4405791"/>
              <a:gd name="connsiteY2147" fmla="*/ 3263447 h 4321958"/>
              <a:gd name="connsiteX2148" fmla="*/ 3052249 w 4405791"/>
              <a:gd name="connsiteY2148" fmla="*/ 3286688 h 4321958"/>
              <a:gd name="connsiteX2149" fmla="*/ 2984147 w 4405791"/>
              <a:gd name="connsiteY2149" fmla="*/ 3308873 h 4321958"/>
              <a:gd name="connsiteX2150" fmla="*/ 2984285 w 4405791"/>
              <a:gd name="connsiteY2150" fmla="*/ 3308835 h 4321958"/>
              <a:gd name="connsiteX2151" fmla="*/ 3067346 w 4405791"/>
              <a:gd name="connsiteY2151" fmla="*/ 3282553 h 4321958"/>
              <a:gd name="connsiteX2152" fmla="*/ 3079913 w 4405791"/>
              <a:gd name="connsiteY2152" fmla="*/ 3278442 h 4321958"/>
              <a:gd name="connsiteX2153" fmla="*/ 3106182 w 4405791"/>
              <a:gd name="connsiteY2153" fmla="*/ 3269502 h 4321958"/>
              <a:gd name="connsiteX2154" fmla="*/ 3113570 w 4405791"/>
              <a:gd name="connsiteY2154" fmla="*/ 3265698 h 4321958"/>
              <a:gd name="connsiteX2155" fmla="*/ 1628571 w 4405791"/>
              <a:gd name="connsiteY2155" fmla="*/ 3262654 h 4321958"/>
              <a:gd name="connsiteX2156" fmla="*/ 1631857 w 4405791"/>
              <a:gd name="connsiteY2156" fmla="*/ 3271583 h 4321958"/>
              <a:gd name="connsiteX2157" fmla="*/ 1657011 w 4405791"/>
              <a:gd name="connsiteY2157" fmla="*/ 3332543 h 4321958"/>
              <a:gd name="connsiteX2158" fmla="*/ 1761704 w 4405791"/>
              <a:gd name="connsiteY2158" fmla="*/ 3491653 h 4321958"/>
              <a:gd name="connsiteX2159" fmla="*/ 1825266 w 4405791"/>
              <a:gd name="connsiteY2159" fmla="*/ 3542557 h 4321958"/>
              <a:gd name="connsiteX2160" fmla="*/ 1899558 w 4405791"/>
              <a:gd name="connsiteY2160" fmla="*/ 3575324 h 4321958"/>
              <a:gd name="connsiteX2161" fmla="*/ 2352800 w 4405791"/>
              <a:gd name="connsiteY2161" fmla="*/ 3539468 h 4321958"/>
              <a:gd name="connsiteX2162" fmla="*/ 2416050 w 4405791"/>
              <a:gd name="connsiteY2162" fmla="*/ 3521835 h 4321958"/>
              <a:gd name="connsiteX2163" fmla="*/ 2371066 w 4405791"/>
              <a:gd name="connsiteY2163" fmla="*/ 3527606 h 4321958"/>
              <a:gd name="connsiteX2164" fmla="*/ 2367436 w 4405791"/>
              <a:gd name="connsiteY2164" fmla="*/ 3528071 h 4321958"/>
              <a:gd name="connsiteX2165" fmla="*/ 2365394 w 4405791"/>
              <a:gd name="connsiteY2165" fmla="*/ 3528118 h 4321958"/>
              <a:gd name="connsiteX2166" fmla="*/ 2289786 w 4405791"/>
              <a:gd name="connsiteY2166" fmla="*/ 3529863 h 4321958"/>
              <a:gd name="connsiteX2167" fmla="*/ 2229279 w 4405791"/>
              <a:gd name="connsiteY2167" fmla="*/ 3541189 h 4321958"/>
              <a:gd name="connsiteX2168" fmla="*/ 2174408 w 4405791"/>
              <a:gd name="connsiteY2168" fmla="*/ 3551459 h 4321958"/>
              <a:gd name="connsiteX2169" fmla="*/ 2025987 w 4405791"/>
              <a:gd name="connsiteY2169" fmla="*/ 3563682 h 4321958"/>
              <a:gd name="connsiteX2170" fmla="*/ 1643294 w 4405791"/>
              <a:gd name="connsiteY2170" fmla="*/ 3297661 h 4321958"/>
              <a:gd name="connsiteX2171" fmla="*/ 1631756 w 4405791"/>
              <a:gd name="connsiteY2171" fmla="*/ 3270835 h 4321958"/>
              <a:gd name="connsiteX2172" fmla="*/ 1945648 w 4405791"/>
              <a:gd name="connsiteY2172" fmla="*/ 3260086 h 4321958"/>
              <a:gd name="connsiteX2173" fmla="*/ 1947867 w 4405791"/>
              <a:gd name="connsiteY2173" fmla="*/ 3264944 h 4321958"/>
              <a:gd name="connsiteX2174" fmla="*/ 1948885 w 4405791"/>
              <a:gd name="connsiteY2174" fmla="*/ 3266076 h 4321958"/>
              <a:gd name="connsiteX2175" fmla="*/ 1946736 w 4405791"/>
              <a:gd name="connsiteY2175" fmla="*/ 3261785 h 4321958"/>
              <a:gd name="connsiteX2176" fmla="*/ 1946101 w 4405791"/>
              <a:gd name="connsiteY2176" fmla="*/ 3260301 h 4321958"/>
              <a:gd name="connsiteX2177" fmla="*/ 1945932 w 4405791"/>
              <a:gd name="connsiteY2177" fmla="*/ 3260137 h 4321958"/>
              <a:gd name="connsiteX2178" fmla="*/ 1926349 w 4405791"/>
              <a:gd name="connsiteY2178" fmla="*/ 3256662 h 4321958"/>
              <a:gd name="connsiteX2179" fmla="*/ 1936024 w 4405791"/>
              <a:gd name="connsiteY2179" fmla="*/ 3276958 h 4321958"/>
              <a:gd name="connsiteX2180" fmla="*/ 1937118 w 4405791"/>
              <a:gd name="connsiteY2180" fmla="*/ 3276999 h 4321958"/>
              <a:gd name="connsiteX2181" fmla="*/ 1930486 w 4405791"/>
              <a:gd name="connsiteY2181" fmla="*/ 3263963 h 4321958"/>
              <a:gd name="connsiteX2182" fmla="*/ 1927118 w 4405791"/>
              <a:gd name="connsiteY2182" fmla="*/ 3256799 h 4321958"/>
              <a:gd name="connsiteX2183" fmla="*/ 1888150 w 4405791"/>
              <a:gd name="connsiteY2183" fmla="*/ 3255262 h 4321958"/>
              <a:gd name="connsiteX2184" fmla="*/ 1893379 w 4405791"/>
              <a:gd name="connsiteY2184" fmla="*/ 3266202 h 4321958"/>
              <a:gd name="connsiteX2185" fmla="*/ 1894704 w 4405791"/>
              <a:gd name="connsiteY2185" fmla="*/ 3268974 h 4321958"/>
              <a:gd name="connsiteX2186" fmla="*/ 1897580 w 4405791"/>
              <a:gd name="connsiteY2186" fmla="*/ 3269544 h 4321958"/>
              <a:gd name="connsiteX2187" fmla="*/ 1895552 w 4405791"/>
              <a:gd name="connsiteY2187" fmla="*/ 3265689 h 4321958"/>
              <a:gd name="connsiteX2188" fmla="*/ 1793254 w 4405791"/>
              <a:gd name="connsiteY2188" fmla="*/ 3254065 h 4321958"/>
              <a:gd name="connsiteX2189" fmla="*/ 1794505 w 4405791"/>
              <a:gd name="connsiteY2189" fmla="*/ 3257349 h 4321958"/>
              <a:gd name="connsiteX2190" fmla="*/ 1804085 w 4405791"/>
              <a:gd name="connsiteY2190" fmla="*/ 3271540 h 4321958"/>
              <a:gd name="connsiteX2191" fmla="*/ 1798780 w 4405791"/>
              <a:gd name="connsiteY2191" fmla="*/ 3258116 h 4321958"/>
              <a:gd name="connsiteX2192" fmla="*/ 1780624 w 4405791"/>
              <a:gd name="connsiteY2192" fmla="*/ 3253296 h 4321958"/>
              <a:gd name="connsiteX2193" fmla="*/ 1784267 w 4405791"/>
              <a:gd name="connsiteY2193" fmla="*/ 3262311 h 4321958"/>
              <a:gd name="connsiteX2194" fmla="*/ 1789032 w 4405791"/>
              <a:gd name="connsiteY2194" fmla="*/ 3266562 h 4321958"/>
              <a:gd name="connsiteX2195" fmla="*/ 1790726 w 4405791"/>
              <a:gd name="connsiteY2195" fmla="*/ 3267667 h 4321958"/>
              <a:gd name="connsiteX2196" fmla="*/ 1790305 w 4405791"/>
              <a:gd name="connsiteY2196" fmla="*/ 3266559 h 4321958"/>
              <a:gd name="connsiteX2197" fmla="*/ 1906027 w 4405791"/>
              <a:gd name="connsiteY2197" fmla="*/ 3253057 h 4321958"/>
              <a:gd name="connsiteX2198" fmla="*/ 1915801 w 4405791"/>
              <a:gd name="connsiteY2198" fmla="*/ 3273158 h 4321958"/>
              <a:gd name="connsiteX2199" fmla="*/ 1917185 w 4405791"/>
              <a:gd name="connsiteY2199" fmla="*/ 3273433 h 4321958"/>
              <a:gd name="connsiteX2200" fmla="*/ 1906636 w 4405791"/>
              <a:gd name="connsiteY2200" fmla="*/ 3253165 h 4321958"/>
              <a:gd name="connsiteX2201" fmla="*/ 1826666 w 4405791"/>
              <a:gd name="connsiteY2201" fmla="*/ 3252539 h 4321958"/>
              <a:gd name="connsiteX2202" fmla="*/ 1832821 w 4405791"/>
              <a:gd name="connsiteY2202" fmla="*/ 3267112 h 4321958"/>
              <a:gd name="connsiteX2203" fmla="*/ 1835515 w 4405791"/>
              <a:gd name="connsiteY2203" fmla="*/ 3268697 h 4321958"/>
              <a:gd name="connsiteX2204" fmla="*/ 1829262 w 4405791"/>
              <a:gd name="connsiteY2204" fmla="*/ 3254097 h 4321958"/>
              <a:gd name="connsiteX2205" fmla="*/ 1856467 w 4405791"/>
              <a:gd name="connsiteY2205" fmla="*/ 3251633 h 4321958"/>
              <a:gd name="connsiteX2206" fmla="*/ 1858828 w 4405791"/>
              <a:gd name="connsiteY2206" fmla="*/ 3256460 h 4321958"/>
              <a:gd name="connsiteX2207" fmla="*/ 1859155 w 4405791"/>
              <a:gd name="connsiteY2207" fmla="*/ 3256632 h 4321958"/>
              <a:gd name="connsiteX2208" fmla="*/ 1418224 w 4405791"/>
              <a:gd name="connsiteY2208" fmla="*/ 3249084 h 4321958"/>
              <a:gd name="connsiteX2209" fmla="*/ 1405818 w 4405791"/>
              <a:gd name="connsiteY2209" fmla="*/ 3254107 h 4321958"/>
              <a:gd name="connsiteX2210" fmla="*/ 1387730 w 4405791"/>
              <a:gd name="connsiteY2210" fmla="*/ 3261430 h 4321958"/>
              <a:gd name="connsiteX2211" fmla="*/ 1390487 w 4405791"/>
              <a:gd name="connsiteY2211" fmla="*/ 3264664 h 4321958"/>
              <a:gd name="connsiteX2212" fmla="*/ 1402162 w 4405791"/>
              <a:gd name="connsiteY2212" fmla="*/ 3278356 h 4321958"/>
              <a:gd name="connsiteX2213" fmla="*/ 1475097 w 4405791"/>
              <a:gd name="connsiteY2213" fmla="*/ 3349498 h 4321958"/>
              <a:gd name="connsiteX2214" fmla="*/ 1547619 w 4405791"/>
              <a:gd name="connsiteY2214" fmla="*/ 3413654 h 4321958"/>
              <a:gd name="connsiteX2215" fmla="*/ 1592831 w 4405791"/>
              <a:gd name="connsiteY2215" fmla="*/ 3453446 h 4321958"/>
              <a:gd name="connsiteX2216" fmla="*/ 1621617 w 4405791"/>
              <a:gd name="connsiteY2216" fmla="*/ 3479379 h 4321958"/>
              <a:gd name="connsiteX2217" fmla="*/ 1608411 w 4405791"/>
              <a:gd name="connsiteY2217" fmla="*/ 3464961 h 4321958"/>
              <a:gd name="connsiteX2218" fmla="*/ 1585721 w 4405791"/>
              <a:gd name="connsiteY2218" fmla="*/ 3440069 h 4321958"/>
              <a:gd name="connsiteX2219" fmla="*/ 1556087 w 4405791"/>
              <a:gd name="connsiteY2219" fmla="*/ 3407896 h 4321958"/>
              <a:gd name="connsiteX2220" fmla="*/ 1490834 w 4405791"/>
              <a:gd name="connsiteY2220" fmla="*/ 3336382 h 4321958"/>
              <a:gd name="connsiteX2221" fmla="*/ 1473997 w 4405791"/>
              <a:gd name="connsiteY2221" fmla="*/ 3316344 h 4321958"/>
              <a:gd name="connsiteX2222" fmla="*/ 1422674 w 4405791"/>
              <a:gd name="connsiteY2222" fmla="*/ 3255263 h 4321958"/>
              <a:gd name="connsiteX2223" fmla="*/ 3162842 w 4405791"/>
              <a:gd name="connsiteY2223" fmla="*/ 3247105 h 4321958"/>
              <a:gd name="connsiteX2224" fmla="*/ 3134276 w 4405791"/>
              <a:gd name="connsiteY2224" fmla="*/ 3257329 h 4321958"/>
              <a:gd name="connsiteX2225" fmla="*/ 3134276 w 4405791"/>
              <a:gd name="connsiteY2225" fmla="*/ 3259284 h 4321958"/>
              <a:gd name="connsiteX2226" fmla="*/ 3151886 w 4405791"/>
              <a:gd name="connsiteY2226" fmla="*/ 3252780 h 4321958"/>
              <a:gd name="connsiteX2227" fmla="*/ 1871625 w 4405791"/>
              <a:gd name="connsiteY2227" fmla="*/ 3246953 h 4321958"/>
              <a:gd name="connsiteX2228" fmla="*/ 1879686 w 4405791"/>
              <a:gd name="connsiteY2228" fmla="*/ 3265995 h 4321958"/>
              <a:gd name="connsiteX2229" fmla="*/ 1884259 w 4405791"/>
              <a:gd name="connsiteY2229" fmla="*/ 3266902 h 4321958"/>
              <a:gd name="connsiteX2230" fmla="*/ 1875285 w 4405791"/>
              <a:gd name="connsiteY2230" fmla="*/ 3247602 h 4321958"/>
              <a:gd name="connsiteX2231" fmla="*/ 1902580 w 4405791"/>
              <a:gd name="connsiteY2231" fmla="*/ 3245968 h 4321958"/>
              <a:gd name="connsiteX2232" fmla="*/ 1903739 w 4405791"/>
              <a:gd name="connsiteY2232" fmla="*/ 3248350 h 4321958"/>
              <a:gd name="connsiteX2233" fmla="*/ 1904205 w 4405791"/>
              <a:gd name="connsiteY2233" fmla="*/ 3248483 h 4321958"/>
              <a:gd name="connsiteX2234" fmla="*/ 1903737 w 4405791"/>
              <a:gd name="connsiteY2234" fmla="*/ 3247419 h 4321958"/>
              <a:gd name="connsiteX2235" fmla="*/ 1383437 w 4405791"/>
              <a:gd name="connsiteY2235" fmla="*/ 3245060 h 4321958"/>
              <a:gd name="connsiteX2236" fmla="*/ 1379134 w 4405791"/>
              <a:gd name="connsiteY2236" fmla="*/ 3245505 h 4321958"/>
              <a:gd name="connsiteX2237" fmla="*/ 1373852 w 4405791"/>
              <a:gd name="connsiteY2237" fmla="*/ 3245154 h 4321958"/>
              <a:gd name="connsiteX2238" fmla="*/ 1374872 w 4405791"/>
              <a:gd name="connsiteY2238" fmla="*/ 3246351 h 4321958"/>
              <a:gd name="connsiteX2239" fmla="*/ 1375072 w 4405791"/>
              <a:gd name="connsiteY2239" fmla="*/ 3246585 h 4321958"/>
              <a:gd name="connsiteX2240" fmla="*/ 1375307 w 4405791"/>
              <a:gd name="connsiteY2240" fmla="*/ 3246861 h 4321958"/>
              <a:gd name="connsiteX2241" fmla="*/ 1376595 w 4405791"/>
              <a:gd name="connsiteY2241" fmla="*/ 3246861 h 4321958"/>
              <a:gd name="connsiteX2242" fmla="*/ 1812396 w 4405791"/>
              <a:gd name="connsiteY2242" fmla="*/ 3244507 h 4321958"/>
              <a:gd name="connsiteX2243" fmla="*/ 1816321 w 4405791"/>
              <a:gd name="connsiteY2243" fmla="*/ 3254114 h 4321958"/>
              <a:gd name="connsiteX2244" fmla="*/ 1818089 w 4405791"/>
              <a:gd name="connsiteY2244" fmla="*/ 3258441 h 4321958"/>
              <a:gd name="connsiteX2245" fmla="*/ 1821633 w 4405791"/>
              <a:gd name="connsiteY2245" fmla="*/ 3260527 h 4321958"/>
              <a:gd name="connsiteX2246" fmla="*/ 1815421 w 4405791"/>
              <a:gd name="connsiteY2246" fmla="*/ 3245848 h 4321958"/>
              <a:gd name="connsiteX2247" fmla="*/ 1453110 w 4405791"/>
              <a:gd name="connsiteY2247" fmla="*/ 3234961 h 4321958"/>
              <a:gd name="connsiteX2248" fmla="*/ 1426608 w 4405791"/>
              <a:gd name="connsiteY2248" fmla="*/ 3245690 h 4321958"/>
              <a:gd name="connsiteX2249" fmla="*/ 1429617 w 4405791"/>
              <a:gd name="connsiteY2249" fmla="*/ 3249865 h 4321958"/>
              <a:gd name="connsiteX2250" fmla="*/ 1562352 w 4405791"/>
              <a:gd name="connsiteY2250" fmla="*/ 3401800 h 4321958"/>
              <a:gd name="connsiteX2251" fmla="*/ 1591986 w 4405791"/>
              <a:gd name="connsiteY2251" fmla="*/ 3433804 h 4321958"/>
              <a:gd name="connsiteX2252" fmla="*/ 1610731 w 4405791"/>
              <a:gd name="connsiteY2252" fmla="*/ 3454353 h 4321958"/>
              <a:gd name="connsiteX2253" fmla="*/ 1584196 w 4405791"/>
              <a:gd name="connsiteY2253" fmla="*/ 3419074 h 4321958"/>
              <a:gd name="connsiteX2254" fmla="*/ 1575391 w 4405791"/>
              <a:gd name="connsiteY2254" fmla="*/ 3407221 h 4321958"/>
              <a:gd name="connsiteX2255" fmla="*/ 1514851 w 4405791"/>
              <a:gd name="connsiteY2255" fmla="*/ 3324931 h 4321958"/>
              <a:gd name="connsiteX2256" fmla="*/ 1459254 w 4405791"/>
              <a:gd name="connsiteY2256" fmla="*/ 3243913 h 4321958"/>
              <a:gd name="connsiteX2257" fmla="*/ 1455206 w 4405791"/>
              <a:gd name="connsiteY2257" fmla="*/ 3238015 h 4321958"/>
              <a:gd name="connsiteX2258" fmla="*/ 1839112 w 4405791"/>
              <a:gd name="connsiteY2258" fmla="*/ 3234530 h 4321958"/>
              <a:gd name="connsiteX2259" fmla="*/ 1845810 w 4405791"/>
              <a:gd name="connsiteY2259" fmla="*/ 3249617 h 4321958"/>
              <a:gd name="connsiteX2260" fmla="*/ 1848198 w 4405791"/>
              <a:gd name="connsiteY2260" fmla="*/ 3250872 h 4321958"/>
              <a:gd name="connsiteX2261" fmla="*/ 1840889 w 4405791"/>
              <a:gd name="connsiteY2261" fmla="*/ 3235547 h 4321958"/>
              <a:gd name="connsiteX2262" fmla="*/ 1796501 w 4405791"/>
              <a:gd name="connsiteY2262" fmla="*/ 3234433 h 4321958"/>
              <a:gd name="connsiteX2263" fmla="*/ 1802334 w 4405791"/>
              <a:gd name="connsiteY2263" fmla="*/ 3249169 h 4321958"/>
              <a:gd name="connsiteX2264" fmla="*/ 1807240 w 4405791"/>
              <a:gd name="connsiteY2264" fmla="*/ 3252056 h 4321958"/>
              <a:gd name="connsiteX2265" fmla="*/ 1801291 w 4405791"/>
              <a:gd name="connsiteY2265" fmla="*/ 3237530 h 4321958"/>
              <a:gd name="connsiteX2266" fmla="*/ 1799590 w 4405791"/>
              <a:gd name="connsiteY2266" fmla="*/ 3236288 h 4321958"/>
              <a:gd name="connsiteX2267" fmla="*/ 1884555 w 4405791"/>
              <a:gd name="connsiteY2267" fmla="*/ 3228901 h 4321958"/>
              <a:gd name="connsiteX2268" fmla="*/ 1885410 w 4405791"/>
              <a:gd name="connsiteY2268" fmla="*/ 3231032 h 4321958"/>
              <a:gd name="connsiteX2269" fmla="*/ 1885443 w 4405791"/>
              <a:gd name="connsiteY2269" fmla="*/ 3231112 h 4321958"/>
              <a:gd name="connsiteX2270" fmla="*/ 1889423 w 4405791"/>
              <a:gd name="connsiteY2270" fmla="*/ 3238428 h 4321958"/>
              <a:gd name="connsiteX2271" fmla="*/ 1885435 w 4405791"/>
              <a:gd name="connsiteY2271" fmla="*/ 3229121 h 4321958"/>
              <a:gd name="connsiteX2272" fmla="*/ 1624788 w 4405791"/>
              <a:gd name="connsiteY2272" fmla="*/ 3228049 h 4321958"/>
              <a:gd name="connsiteX2273" fmla="*/ 1626211 w 4405791"/>
              <a:gd name="connsiteY2273" fmla="*/ 3231945 h 4321958"/>
              <a:gd name="connsiteX2274" fmla="*/ 1651424 w 4405791"/>
              <a:gd name="connsiteY2274" fmla="*/ 3293935 h 4321958"/>
              <a:gd name="connsiteX2275" fmla="*/ 1651513 w 4405791"/>
              <a:gd name="connsiteY2275" fmla="*/ 3294105 h 4321958"/>
              <a:gd name="connsiteX2276" fmla="*/ 1695313 w 4405791"/>
              <a:gd name="connsiteY2276" fmla="*/ 3375880 h 4321958"/>
              <a:gd name="connsiteX2277" fmla="*/ 1710818 w 4405791"/>
              <a:gd name="connsiteY2277" fmla="*/ 3397802 h 4321958"/>
              <a:gd name="connsiteX2278" fmla="*/ 1744154 w 4405791"/>
              <a:gd name="connsiteY2278" fmla="*/ 3441625 h 4321958"/>
              <a:gd name="connsiteX2279" fmla="*/ 1764976 w 4405791"/>
              <a:gd name="connsiteY2279" fmla="*/ 3462028 h 4321958"/>
              <a:gd name="connsiteX2280" fmla="*/ 1800156 w 4405791"/>
              <a:gd name="connsiteY2280" fmla="*/ 3491692 h 4321958"/>
              <a:gd name="connsiteX2281" fmla="*/ 1825264 w 4405791"/>
              <a:gd name="connsiteY2281" fmla="*/ 3507365 h 4321958"/>
              <a:gd name="connsiteX2282" fmla="*/ 1865734 w 4405791"/>
              <a:gd name="connsiteY2282" fmla="*/ 3526662 h 4321958"/>
              <a:gd name="connsiteX2283" fmla="*/ 1894811 w 4405791"/>
              <a:gd name="connsiteY2283" fmla="*/ 3536800 h 4321958"/>
              <a:gd name="connsiteX2284" fmla="*/ 1943815 w 4405791"/>
              <a:gd name="connsiteY2284" fmla="*/ 3547067 h 4321958"/>
              <a:gd name="connsiteX2285" fmla="*/ 1975974 w 4405791"/>
              <a:gd name="connsiteY2285" fmla="*/ 3551679 h 4321958"/>
              <a:gd name="connsiteX2286" fmla="*/ 2039547 w 4405791"/>
              <a:gd name="connsiteY2286" fmla="*/ 3553125 h 4321958"/>
              <a:gd name="connsiteX2287" fmla="*/ 2070904 w 4405791"/>
              <a:gd name="connsiteY2287" fmla="*/ 3552967 h 4321958"/>
              <a:gd name="connsiteX2288" fmla="*/ 2181650 w 4405791"/>
              <a:gd name="connsiteY2288" fmla="*/ 3541512 h 4321958"/>
              <a:gd name="connsiteX2289" fmla="*/ 2226002 w 4405791"/>
              <a:gd name="connsiteY2289" fmla="*/ 3533264 h 4321958"/>
              <a:gd name="connsiteX2290" fmla="*/ 2133514 w 4405791"/>
              <a:gd name="connsiteY2290" fmla="*/ 3539467 h 4321958"/>
              <a:gd name="connsiteX2291" fmla="*/ 2059865 w 4405791"/>
              <a:gd name="connsiteY2291" fmla="*/ 3535760 h 4321958"/>
              <a:gd name="connsiteX2292" fmla="*/ 2000549 w 4405791"/>
              <a:gd name="connsiteY2292" fmla="*/ 3525214 h 4321958"/>
              <a:gd name="connsiteX2293" fmla="*/ 1958050 w 4405791"/>
              <a:gd name="connsiteY2293" fmla="*/ 3523063 h 4321958"/>
              <a:gd name="connsiteX2294" fmla="*/ 1893953 w 4405791"/>
              <a:gd name="connsiteY2294" fmla="*/ 3511675 h 4321958"/>
              <a:gd name="connsiteX2295" fmla="*/ 1860342 w 4405791"/>
              <a:gd name="connsiteY2295" fmla="*/ 3500007 h 4321958"/>
              <a:gd name="connsiteX2296" fmla="*/ 1851175 w 4405791"/>
              <a:gd name="connsiteY2296" fmla="*/ 3497844 h 4321958"/>
              <a:gd name="connsiteX2297" fmla="*/ 1847133 w 4405791"/>
              <a:gd name="connsiteY2297" fmla="*/ 3495422 h 4321958"/>
              <a:gd name="connsiteX2298" fmla="*/ 1837829 w 4405791"/>
              <a:gd name="connsiteY2298" fmla="*/ 3492192 h 4321958"/>
              <a:gd name="connsiteX2299" fmla="*/ 1788561 w 4405791"/>
              <a:gd name="connsiteY2299" fmla="*/ 3464199 h 4321958"/>
              <a:gd name="connsiteX2300" fmla="*/ 1772942 w 4405791"/>
              <a:gd name="connsiteY2300" fmla="*/ 3450953 h 4321958"/>
              <a:gd name="connsiteX2301" fmla="*/ 1766151 w 4405791"/>
              <a:gd name="connsiteY2301" fmla="*/ 3446883 h 4321958"/>
              <a:gd name="connsiteX2302" fmla="*/ 1754254 w 4405791"/>
              <a:gd name="connsiteY2302" fmla="*/ 3435105 h 4321958"/>
              <a:gd name="connsiteX2303" fmla="*/ 1748989 w 4405791"/>
              <a:gd name="connsiteY2303" fmla="*/ 3430640 h 4321958"/>
              <a:gd name="connsiteX2304" fmla="*/ 1745033 w 4405791"/>
              <a:gd name="connsiteY2304" fmla="*/ 3427284 h 4321958"/>
              <a:gd name="connsiteX2305" fmla="*/ 1739178 w 4405791"/>
              <a:gd name="connsiteY2305" fmla="*/ 3420326 h 4321958"/>
              <a:gd name="connsiteX2306" fmla="*/ 1738448 w 4405791"/>
              <a:gd name="connsiteY2306" fmla="*/ 3419457 h 4321958"/>
              <a:gd name="connsiteX2307" fmla="*/ 1729963 w 4405791"/>
              <a:gd name="connsiteY2307" fmla="*/ 3411057 h 4321958"/>
              <a:gd name="connsiteX2308" fmla="*/ 1715701 w 4405791"/>
              <a:gd name="connsiteY2308" fmla="*/ 3392418 h 4321958"/>
              <a:gd name="connsiteX2309" fmla="*/ 1706125 w 4405791"/>
              <a:gd name="connsiteY2309" fmla="*/ 3381035 h 4321958"/>
              <a:gd name="connsiteX2310" fmla="*/ 1702004 w 4405791"/>
              <a:gd name="connsiteY2310" fmla="*/ 3374517 h 4321958"/>
              <a:gd name="connsiteX2311" fmla="*/ 1696992 w 4405791"/>
              <a:gd name="connsiteY2311" fmla="*/ 3367966 h 4321958"/>
              <a:gd name="connsiteX2312" fmla="*/ 1679402 w 4405791"/>
              <a:gd name="connsiteY2312" fmla="*/ 3338767 h 4321958"/>
              <a:gd name="connsiteX2313" fmla="*/ 1670723 w 4405791"/>
              <a:gd name="connsiteY2313" fmla="*/ 3325039 h 4321958"/>
              <a:gd name="connsiteX2314" fmla="*/ 1668746 w 4405791"/>
              <a:gd name="connsiteY2314" fmla="*/ 3321078 h 4321958"/>
              <a:gd name="connsiteX2315" fmla="*/ 1666490 w 4405791"/>
              <a:gd name="connsiteY2315" fmla="*/ 3317334 h 4321958"/>
              <a:gd name="connsiteX2316" fmla="*/ 1637864 w 4405791"/>
              <a:gd name="connsiteY2316" fmla="*/ 3259198 h 4321958"/>
              <a:gd name="connsiteX2317" fmla="*/ 1637707 w 4405791"/>
              <a:gd name="connsiteY2317" fmla="*/ 3258883 h 4321958"/>
              <a:gd name="connsiteX2318" fmla="*/ 1625877 w 4405791"/>
              <a:gd name="connsiteY2318" fmla="*/ 3230869 h 4321958"/>
              <a:gd name="connsiteX2319" fmla="*/ 1625338 w 4405791"/>
              <a:gd name="connsiteY2319" fmla="*/ 3229473 h 4321958"/>
              <a:gd name="connsiteX2320" fmla="*/ 1826875 w 4405791"/>
              <a:gd name="connsiteY2320" fmla="*/ 3227529 h 4321958"/>
              <a:gd name="connsiteX2321" fmla="*/ 1830850 w 4405791"/>
              <a:gd name="connsiteY2321" fmla="*/ 3234606 h 4321958"/>
              <a:gd name="connsiteX2322" fmla="*/ 1828002 w 4405791"/>
              <a:gd name="connsiteY2322" fmla="*/ 3228174 h 4321958"/>
              <a:gd name="connsiteX2323" fmla="*/ 1922167 w 4405791"/>
              <a:gd name="connsiteY2323" fmla="*/ 3225407 h 4321958"/>
              <a:gd name="connsiteX2324" fmla="*/ 1924026 w 4405791"/>
              <a:gd name="connsiteY2324" fmla="*/ 3229919 h 4321958"/>
              <a:gd name="connsiteX2325" fmla="*/ 1924071 w 4405791"/>
              <a:gd name="connsiteY2325" fmla="*/ 3229927 h 4321958"/>
              <a:gd name="connsiteX2326" fmla="*/ 1356046 w 4405791"/>
              <a:gd name="connsiteY2326" fmla="*/ 3224272 h 4321958"/>
              <a:gd name="connsiteX2327" fmla="*/ 1361941 w 4405791"/>
              <a:gd name="connsiteY2327" fmla="*/ 3231186 h 4321958"/>
              <a:gd name="connsiteX2328" fmla="*/ 1379471 w 4405791"/>
              <a:gd name="connsiteY2328" fmla="*/ 3234161 h 4321958"/>
              <a:gd name="connsiteX2329" fmla="*/ 1383367 w 4405791"/>
              <a:gd name="connsiteY2329" fmla="*/ 3235007 h 4321958"/>
              <a:gd name="connsiteX2330" fmla="*/ 1389138 w 4405791"/>
              <a:gd name="connsiteY2330" fmla="*/ 3233561 h 4321958"/>
              <a:gd name="connsiteX2331" fmla="*/ 1384213 w 4405791"/>
              <a:gd name="connsiteY2331" fmla="*/ 3232637 h 4321958"/>
              <a:gd name="connsiteX2332" fmla="*/ 1781863 w 4405791"/>
              <a:gd name="connsiteY2332" fmla="*/ 3224177 h 4321958"/>
              <a:gd name="connsiteX2333" fmla="*/ 1783259 w 4405791"/>
              <a:gd name="connsiteY2333" fmla="*/ 3227840 h 4321958"/>
              <a:gd name="connsiteX2334" fmla="*/ 1787787 w 4405791"/>
              <a:gd name="connsiteY2334" fmla="*/ 3239720 h 4321958"/>
              <a:gd name="connsiteX2335" fmla="*/ 1792837 w 4405791"/>
              <a:gd name="connsiteY2335" fmla="*/ 3243579 h 4321958"/>
              <a:gd name="connsiteX2336" fmla="*/ 1793094 w 4405791"/>
              <a:gd name="connsiteY2336" fmla="*/ 3243731 h 4321958"/>
              <a:gd name="connsiteX2337" fmla="*/ 1787104 w 4405791"/>
              <a:gd name="connsiteY2337" fmla="*/ 3228575 h 4321958"/>
              <a:gd name="connsiteX2338" fmla="*/ 1861548 w 4405791"/>
              <a:gd name="connsiteY2338" fmla="*/ 3223149 h 4321958"/>
              <a:gd name="connsiteX2339" fmla="*/ 1867919 w 4405791"/>
              <a:gd name="connsiteY2339" fmla="*/ 3238199 h 4321958"/>
              <a:gd name="connsiteX2340" fmla="*/ 1871367 w 4405791"/>
              <a:gd name="connsiteY2340" fmla="*/ 3239176 h 4321958"/>
              <a:gd name="connsiteX2341" fmla="*/ 1864783 w 4405791"/>
              <a:gd name="connsiteY2341" fmla="*/ 3225016 h 4321958"/>
              <a:gd name="connsiteX2342" fmla="*/ 1864524 w 4405791"/>
              <a:gd name="connsiteY2342" fmla="*/ 3224361 h 4321958"/>
              <a:gd name="connsiteX2343" fmla="*/ 1864318 w 4405791"/>
              <a:gd name="connsiteY2343" fmla="*/ 3223842 h 4321958"/>
              <a:gd name="connsiteX2344" fmla="*/ 1851066 w 4405791"/>
              <a:gd name="connsiteY2344" fmla="*/ 3220529 h 4321958"/>
              <a:gd name="connsiteX2345" fmla="*/ 1854085 w 4405791"/>
              <a:gd name="connsiteY2345" fmla="*/ 3228348 h 4321958"/>
              <a:gd name="connsiteX2346" fmla="*/ 1855497 w 4405791"/>
              <a:gd name="connsiteY2346" fmla="*/ 3232008 h 4321958"/>
              <a:gd name="connsiteX2347" fmla="*/ 1857548 w 4405791"/>
              <a:gd name="connsiteY2347" fmla="*/ 3235259 h 4321958"/>
              <a:gd name="connsiteX2348" fmla="*/ 1859263 w 4405791"/>
              <a:gd name="connsiteY2348" fmla="*/ 3235745 h 4321958"/>
              <a:gd name="connsiteX2349" fmla="*/ 1853251 w 4405791"/>
              <a:gd name="connsiteY2349" fmla="*/ 3221075 h 4321958"/>
              <a:gd name="connsiteX2350" fmla="*/ 1880077 w 4405791"/>
              <a:gd name="connsiteY2350" fmla="*/ 3217737 h 4321958"/>
              <a:gd name="connsiteX2351" fmla="*/ 1881969 w 4405791"/>
              <a:gd name="connsiteY2351" fmla="*/ 3222453 h 4321958"/>
              <a:gd name="connsiteX2352" fmla="*/ 1882628 w 4405791"/>
              <a:gd name="connsiteY2352" fmla="*/ 3222570 h 4321958"/>
              <a:gd name="connsiteX2353" fmla="*/ 1881115 w 4405791"/>
              <a:gd name="connsiteY2353" fmla="*/ 3219039 h 4321958"/>
              <a:gd name="connsiteX2354" fmla="*/ 1839890 w 4405791"/>
              <a:gd name="connsiteY2354" fmla="*/ 3217735 h 4321958"/>
              <a:gd name="connsiteX2355" fmla="*/ 1846054 w 4405791"/>
              <a:gd name="connsiteY2355" fmla="*/ 3230340 h 4321958"/>
              <a:gd name="connsiteX2356" fmla="*/ 1847000 w 4405791"/>
              <a:gd name="connsiteY2356" fmla="*/ 3230941 h 4321958"/>
              <a:gd name="connsiteX2357" fmla="*/ 1844945 w 4405791"/>
              <a:gd name="connsiteY2357" fmla="*/ 3225557 h 4321958"/>
              <a:gd name="connsiteX2358" fmla="*/ 1840019 w 4405791"/>
              <a:gd name="connsiteY2358" fmla="*/ 3217767 h 4321958"/>
              <a:gd name="connsiteX2359" fmla="*/ 1801008 w 4405791"/>
              <a:gd name="connsiteY2359" fmla="*/ 3216636 h 4321958"/>
              <a:gd name="connsiteX2360" fmla="*/ 1802635 w 4405791"/>
              <a:gd name="connsiteY2360" fmla="*/ 3220618 h 4321958"/>
              <a:gd name="connsiteX2361" fmla="*/ 1805915 w 4405791"/>
              <a:gd name="connsiteY2361" fmla="*/ 3228643 h 4321958"/>
              <a:gd name="connsiteX2362" fmla="*/ 1808777 w 4405791"/>
              <a:gd name="connsiteY2362" fmla="*/ 3230148 h 4321958"/>
              <a:gd name="connsiteX2363" fmla="*/ 1805435 w 4405791"/>
              <a:gd name="connsiteY2363" fmla="*/ 3222251 h 4321958"/>
              <a:gd name="connsiteX2364" fmla="*/ 1888654 w 4405791"/>
              <a:gd name="connsiteY2364" fmla="*/ 3213973 h 4321958"/>
              <a:gd name="connsiteX2365" fmla="*/ 1892518 w 4405791"/>
              <a:gd name="connsiteY2365" fmla="*/ 3223216 h 4321958"/>
              <a:gd name="connsiteX2366" fmla="*/ 1893545 w 4405791"/>
              <a:gd name="connsiteY2366" fmla="*/ 3224508 h 4321958"/>
              <a:gd name="connsiteX2367" fmla="*/ 1893654 w 4405791"/>
              <a:gd name="connsiteY2367" fmla="*/ 3224528 h 4321958"/>
              <a:gd name="connsiteX2368" fmla="*/ 1893415 w 4405791"/>
              <a:gd name="connsiteY2368" fmla="*/ 3223983 h 4321958"/>
              <a:gd name="connsiteX2369" fmla="*/ 1890396 w 4405791"/>
              <a:gd name="connsiteY2369" fmla="*/ 3216436 h 4321958"/>
              <a:gd name="connsiteX2370" fmla="*/ 1889456 w 4405791"/>
              <a:gd name="connsiteY2370" fmla="*/ 3214255 h 4321958"/>
              <a:gd name="connsiteX2371" fmla="*/ 1828950 w 4405791"/>
              <a:gd name="connsiteY2371" fmla="*/ 3211642 h 4321958"/>
              <a:gd name="connsiteX2372" fmla="*/ 1833788 w 4405791"/>
              <a:gd name="connsiteY2372" fmla="*/ 3222540 h 4321958"/>
              <a:gd name="connsiteX2373" fmla="*/ 1835076 w 4405791"/>
              <a:gd name="connsiteY2373" fmla="*/ 3223359 h 4321958"/>
              <a:gd name="connsiteX2374" fmla="*/ 1829729 w 4405791"/>
              <a:gd name="connsiteY2374" fmla="*/ 3212147 h 4321958"/>
              <a:gd name="connsiteX2375" fmla="*/ 1829723 w 4405791"/>
              <a:gd name="connsiteY2375" fmla="*/ 3212143 h 4321958"/>
              <a:gd name="connsiteX2376" fmla="*/ 1765107 w 4405791"/>
              <a:gd name="connsiteY2376" fmla="*/ 3211102 h 4321958"/>
              <a:gd name="connsiteX2377" fmla="*/ 1767077 w 4405791"/>
              <a:gd name="connsiteY2377" fmla="*/ 3216718 h 4321958"/>
              <a:gd name="connsiteX2378" fmla="*/ 1776822 w 4405791"/>
              <a:gd name="connsiteY2378" fmla="*/ 3231154 h 4321958"/>
              <a:gd name="connsiteX2379" fmla="*/ 1770758 w 4405791"/>
              <a:gd name="connsiteY2379" fmla="*/ 3215229 h 4321958"/>
              <a:gd name="connsiteX2380" fmla="*/ 1401410 w 4405791"/>
              <a:gd name="connsiteY2380" fmla="*/ 3210717 h 4321958"/>
              <a:gd name="connsiteX2381" fmla="*/ 1403677 w 4405791"/>
              <a:gd name="connsiteY2381" fmla="*/ 3213864 h 4321958"/>
              <a:gd name="connsiteX2382" fmla="*/ 1404298 w 4405791"/>
              <a:gd name="connsiteY2382" fmla="*/ 3214725 h 4321958"/>
              <a:gd name="connsiteX2383" fmla="*/ 1408156 w 4405791"/>
              <a:gd name="connsiteY2383" fmla="*/ 3215174 h 4321958"/>
              <a:gd name="connsiteX2384" fmla="*/ 1413254 w 4405791"/>
              <a:gd name="connsiteY2384" fmla="*/ 3215766 h 4321958"/>
              <a:gd name="connsiteX2385" fmla="*/ 1416835 w 4405791"/>
              <a:gd name="connsiteY2385" fmla="*/ 3215206 h 4321958"/>
              <a:gd name="connsiteX2386" fmla="*/ 1856359 w 4405791"/>
              <a:gd name="connsiteY2386" fmla="*/ 3210484 h 4321958"/>
              <a:gd name="connsiteX2387" fmla="*/ 1857638 w 4405791"/>
              <a:gd name="connsiteY2387" fmla="*/ 3213792 h 4321958"/>
              <a:gd name="connsiteX2388" fmla="*/ 1859083 w 4405791"/>
              <a:gd name="connsiteY2388" fmla="*/ 3214321 h 4321958"/>
              <a:gd name="connsiteX2389" fmla="*/ 1477222 w 4405791"/>
              <a:gd name="connsiteY2389" fmla="*/ 3209787 h 4321958"/>
              <a:gd name="connsiteX2390" fmla="*/ 1460091 w 4405791"/>
              <a:gd name="connsiteY2390" fmla="*/ 3231773 h 4321958"/>
              <a:gd name="connsiteX2391" fmla="*/ 1459996 w 4405791"/>
              <a:gd name="connsiteY2391" fmla="*/ 3231819 h 4321958"/>
              <a:gd name="connsiteX2392" fmla="*/ 1467781 w 4405791"/>
              <a:gd name="connsiteY2392" fmla="*/ 3243168 h 4321958"/>
              <a:gd name="connsiteX2393" fmla="*/ 1520794 w 4405791"/>
              <a:gd name="connsiteY2393" fmla="*/ 3320451 h 4321958"/>
              <a:gd name="connsiteX2394" fmla="*/ 1581318 w 4405791"/>
              <a:gd name="connsiteY2394" fmla="*/ 3402480 h 4321958"/>
              <a:gd name="connsiteX2395" fmla="*/ 1590123 w 4405791"/>
              <a:gd name="connsiteY2395" fmla="*/ 3414332 h 4321958"/>
              <a:gd name="connsiteX2396" fmla="*/ 1601138 w 4405791"/>
              <a:gd name="connsiteY2396" fmla="*/ 3429003 h 4321958"/>
              <a:gd name="connsiteX2397" fmla="*/ 1582843 w 4405791"/>
              <a:gd name="connsiteY2397" fmla="*/ 3399093 h 4321958"/>
              <a:gd name="connsiteX2398" fmla="*/ 1865914 w 4405791"/>
              <a:gd name="connsiteY2398" fmla="*/ 3205978 h 4321958"/>
              <a:gd name="connsiteX2399" fmla="*/ 1870925 w 4405791"/>
              <a:gd name="connsiteY2399" fmla="*/ 3218659 h 4321958"/>
              <a:gd name="connsiteX2400" fmla="*/ 1872728 w 4405791"/>
              <a:gd name="connsiteY2400" fmla="*/ 3219319 h 4321958"/>
              <a:gd name="connsiteX2401" fmla="*/ 1867552 w 4405791"/>
              <a:gd name="connsiteY2401" fmla="*/ 3206554 h 4321958"/>
              <a:gd name="connsiteX2402" fmla="*/ 3313609 w 4405791"/>
              <a:gd name="connsiteY2402" fmla="*/ 3204701 h 4321958"/>
              <a:gd name="connsiteX2403" fmla="*/ 3233648 w 4405791"/>
              <a:gd name="connsiteY2403" fmla="*/ 3235138 h 4321958"/>
              <a:gd name="connsiteX2404" fmla="*/ 3231306 w 4405791"/>
              <a:gd name="connsiteY2404" fmla="*/ 3235960 h 4321958"/>
              <a:gd name="connsiteX2405" fmla="*/ 3229165 w 4405791"/>
              <a:gd name="connsiteY2405" fmla="*/ 3236801 h 4321958"/>
              <a:gd name="connsiteX2406" fmla="*/ 3222738 w 4405791"/>
              <a:gd name="connsiteY2406" fmla="*/ 3238991 h 4321958"/>
              <a:gd name="connsiteX2407" fmla="*/ 3215194 w 4405791"/>
              <a:gd name="connsiteY2407" fmla="*/ 3242056 h 4321958"/>
              <a:gd name="connsiteX2408" fmla="*/ 3212286 w 4405791"/>
              <a:gd name="connsiteY2408" fmla="*/ 3243096 h 4321958"/>
              <a:gd name="connsiteX2409" fmla="*/ 3205077 w 4405791"/>
              <a:gd name="connsiteY2409" fmla="*/ 3245674 h 4321958"/>
              <a:gd name="connsiteX2410" fmla="*/ 3141706 w 4405791"/>
              <a:gd name="connsiteY2410" fmla="*/ 3271230 h 4321958"/>
              <a:gd name="connsiteX2411" fmla="*/ 3083791 w 4405791"/>
              <a:gd name="connsiteY2411" fmla="*/ 3292342 h 4321958"/>
              <a:gd name="connsiteX2412" fmla="*/ 3057058 w 4405791"/>
              <a:gd name="connsiteY2412" fmla="*/ 3303290 h 4321958"/>
              <a:gd name="connsiteX2413" fmla="*/ 3055996 w 4405791"/>
              <a:gd name="connsiteY2413" fmla="*/ 3303674 h 4321958"/>
              <a:gd name="connsiteX2414" fmla="*/ 3055000 w 4405791"/>
              <a:gd name="connsiteY2414" fmla="*/ 3304097 h 4321958"/>
              <a:gd name="connsiteX2415" fmla="*/ 3041751 w 4405791"/>
              <a:gd name="connsiteY2415" fmla="*/ 3309723 h 4321958"/>
              <a:gd name="connsiteX2416" fmla="*/ 3043828 w 4405791"/>
              <a:gd name="connsiteY2416" fmla="*/ 3308964 h 4321958"/>
              <a:gd name="connsiteX2417" fmla="*/ 3154947 w 4405791"/>
              <a:gd name="connsiteY2417" fmla="*/ 3266388 h 4321958"/>
              <a:gd name="connsiteX2418" fmla="*/ 3303726 w 4405791"/>
              <a:gd name="connsiteY2418" fmla="*/ 3208684 h 4321958"/>
              <a:gd name="connsiteX2419" fmla="*/ 1784074 w 4405791"/>
              <a:gd name="connsiteY2419" fmla="*/ 3203041 h 4321958"/>
              <a:gd name="connsiteX2420" fmla="*/ 1791133 w 4405791"/>
              <a:gd name="connsiteY2420" fmla="*/ 3220873 h 4321958"/>
              <a:gd name="connsiteX2421" fmla="*/ 1795384 w 4405791"/>
              <a:gd name="connsiteY2421" fmla="*/ 3223107 h 4321958"/>
              <a:gd name="connsiteX2422" fmla="*/ 1788113 w 4405791"/>
              <a:gd name="connsiteY2422" fmla="*/ 3205352 h 4321958"/>
              <a:gd name="connsiteX2423" fmla="*/ 1815417 w 4405791"/>
              <a:gd name="connsiteY2423" fmla="*/ 3202881 h 4321958"/>
              <a:gd name="connsiteX2424" fmla="*/ 1820142 w 4405791"/>
              <a:gd name="connsiteY2424" fmla="*/ 3213862 h 4321958"/>
              <a:gd name="connsiteX2425" fmla="*/ 1822264 w 4405791"/>
              <a:gd name="connsiteY2425" fmla="*/ 3215212 h 4321958"/>
              <a:gd name="connsiteX2426" fmla="*/ 1817363 w 4405791"/>
              <a:gd name="connsiteY2426" fmla="*/ 3204141 h 4321958"/>
              <a:gd name="connsiteX2427" fmla="*/ 1842287 w 4405791"/>
              <a:gd name="connsiteY2427" fmla="*/ 3197672 h 4321958"/>
              <a:gd name="connsiteX2428" fmla="*/ 1845478 w 4405791"/>
              <a:gd name="connsiteY2428" fmla="*/ 3206050 h 4321958"/>
              <a:gd name="connsiteX2429" fmla="*/ 1846956 w 4405791"/>
              <a:gd name="connsiteY2429" fmla="*/ 3209879 h 4321958"/>
              <a:gd name="connsiteX2430" fmla="*/ 1849093 w 4405791"/>
              <a:gd name="connsiteY2430" fmla="*/ 3210662 h 4321958"/>
              <a:gd name="connsiteX2431" fmla="*/ 1844250 w 4405791"/>
              <a:gd name="connsiteY2431" fmla="*/ 3198362 h 4321958"/>
              <a:gd name="connsiteX2432" fmla="*/ 1832148 w 4405791"/>
              <a:gd name="connsiteY2432" fmla="*/ 3194108 h 4321958"/>
              <a:gd name="connsiteX2433" fmla="*/ 1832966 w 4405791"/>
              <a:gd name="connsiteY2433" fmla="*/ 3196282 h 4321958"/>
              <a:gd name="connsiteX2434" fmla="*/ 1835027 w 4405791"/>
              <a:gd name="connsiteY2434" fmla="*/ 3199550 h 4321958"/>
              <a:gd name="connsiteX2435" fmla="*/ 1833079 w 4405791"/>
              <a:gd name="connsiteY2435" fmla="*/ 3194435 h 4321958"/>
              <a:gd name="connsiteX2436" fmla="*/ 1861202 w 4405791"/>
              <a:gd name="connsiteY2436" fmla="*/ 3194057 h 4321958"/>
              <a:gd name="connsiteX2437" fmla="*/ 1861401 w 4405791"/>
              <a:gd name="connsiteY2437" fmla="*/ 3194561 h 4321958"/>
              <a:gd name="connsiteX2438" fmla="*/ 1861686 w 4405791"/>
              <a:gd name="connsiteY2438" fmla="*/ 3194664 h 4321958"/>
              <a:gd name="connsiteX2439" fmla="*/ 1769457 w 4405791"/>
              <a:gd name="connsiteY2439" fmla="*/ 3191624 h 4321958"/>
              <a:gd name="connsiteX2440" fmla="*/ 1775842 w 4405791"/>
              <a:gd name="connsiteY2440" fmla="*/ 3208378 h 4321958"/>
              <a:gd name="connsiteX2441" fmla="*/ 1780894 w 4405791"/>
              <a:gd name="connsiteY2441" fmla="*/ 3212863 h 4321958"/>
              <a:gd name="connsiteX2442" fmla="*/ 1773901 w 4405791"/>
              <a:gd name="connsiteY2442" fmla="*/ 3195167 h 4321958"/>
              <a:gd name="connsiteX2443" fmla="*/ 1771942 w 4405791"/>
              <a:gd name="connsiteY2443" fmla="*/ 3193994 h 4321958"/>
              <a:gd name="connsiteX2444" fmla="*/ 1620421 w 4405791"/>
              <a:gd name="connsiteY2444" fmla="*/ 3191265 h 4321958"/>
              <a:gd name="connsiteX2445" fmla="*/ 1620487 w 4405791"/>
              <a:gd name="connsiteY2445" fmla="*/ 3191449 h 4321958"/>
              <a:gd name="connsiteX2446" fmla="*/ 1646175 w 4405791"/>
              <a:gd name="connsiteY2446" fmla="*/ 3255327 h 4321958"/>
              <a:gd name="connsiteX2447" fmla="*/ 1693952 w 4405791"/>
              <a:gd name="connsiteY2447" fmla="*/ 3345362 h 4321958"/>
              <a:gd name="connsiteX2448" fmla="*/ 1703229 w 4405791"/>
              <a:gd name="connsiteY2448" fmla="*/ 3358065 h 4321958"/>
              <a:gd name="connsiteX2449" fmla="*/ 1710996 w 4405791"/>
              <a:gd name="connsiteY2449" fmla="*/ 3368701 h 4321958"/>
              <a:gd name="connsiteX2450" fmla="*/ 1748202 w 4405791"/>
              <a:gd name="connsiteY2450" fmla="*/ 3415323 h 4321958"/>
              <a:gd name="connsiteX2451" fmla="*/ 1762046 w 4405791"/>
              <a:gd name="connsiteY2451" fmla="*/ 3427619 h 4321958"/>
              <a:gd name="connsiteX2452" fmla="*/ 1771773 w 4405791"/>
              <a:gd name="connsiteY2452" fmla="*/ 3436257 h 4321958"/>
              <a:gd name="connsiteX2453" fmla="*/ 1812398 w 4405791"/>
              <a:gd name="connsiteY2453" fmla="*/ 3466187 h 4321958"/>
              <a:gd name="connsiteX2454" fmla="*/ 1820882 w 4405791"/>
              <a:gd name="connsiteY2454" fmla="*/ 3470561 h 4321958"/>
              <a:gd name="connsiteX2455" fmla="*/ 1841661 w 4405791"/>
              <a:gd name="connsiteY2455" fmla="*/ 3481274 h 4321958"/>
              <a:gd name="connsiteX2456" fmla="*/ 1890333 w 4405791"/>
              <a:gd name="connsiteY2456" fmla="*/ 3498996 h 4321958"/>
              <a:gd name="connsiteX2457" fmla="*/ 1930790 w 4405791"/>
              <a:gd name="connsiteY2457" fmla="*/ 3508984 h 4321958"/>
              <a:gd name="connsiteX2458" fmla="*/ 1956410 w 4405791"/>
              <a:gd name="connsiteY2458" fmla="*/ 3512818 h 4321958"/>
              <a:gd name="connsiteX2459" fmla="*/ 1959987 w 4405791"/>
              <a:gd name="connsiteY2459" fmla="*/ 3513040 h 4321958"/>
              <a:gd name="connsiteX2460" fmla="*/ 1963524 w 4405791"/>
              <a:gd name="connsiteY2460" fmla="*/ 3513260 h 4321958"/>
              <a:gd name="connsiteX2461" fmla="*/ 1933203 w 4405791"/>
              <a:gd name="connsiteY2461" fmla="*/ 3502249 h 4321958"/>
              <a:gd name="connsiteX2462" fmla="*/ 1883747 w 4405791"/>
              <a:gd name="connsiteY2462" fmla="*/ 3469872 h 4321958"/>
              <a:gd name="connsiteX2463" fmla="*/ 1858118 w 4405791"/>
              <a:gd name="connsiteY2463" fmla="*/ 3437842 h 4321958"/>
              <a:gd name="connsiteX2464" fmla="*/ 1852302 w 4405791"/>
              <a:gd name="connsiteY2464" fmla="*/ 3427196 h 4321958"/>
              <a:gd name="connsiteX2465" fmla="*/ 1845660 w 4405791"/>
              <a:gd name="connsiteY2465" fmla="*/ 3425782 h 4321958"/>
              <a:gd name="connsiteX2466" fmla="*/ 1829404 w 4405791"/>
              <a:gd name="connsiteY2466" fmla="*/ 3419901 h 4321958"/>
              <a:gd name="connsiteX2467" fmla="*/ 1818986 w 4405791"/>
              <a:gd name="connsiteY2467" fmla="*/ 3417344 h 4321958"/>
              <a:gd name="connsiteX2468" fmla="*/ 1808819 w 4405791"/>
              <a:gd name="connsiteY2468" fmla="*/ 3412454 h 4321958"/>
              <a:gd name="connsiteX2469" fmla="*/ 1793769 w 4405791"/>
              <a:gd name="connsiteY2469" fmla="*/ 3407009 h 4321958"/>
              <a:gd name="connsiteX2470" fmla="*/ 1777766 w 4405791"/>
              <a:gd name="connsiteY2470" fmla="*/ 3397519 h 4321958"/>
              <a:gd name="connsiteX2471" fmla="*/ 1764150 w 4405791"/>
              <a:gd name="connsiteY2471" fmla="*/ 3390970 h 4321958"/>
              <a:gd name="connsiteX2472" fmla="*/ 1757119 w 4405791"/>
              <a:gd name="connsiteY2472" fmla="*/ 3385273 h 4321958"/>
              <a:gd name="connsiteX2473" fmla="*/ 1747314 w 4405791"/>
              <a:gd name="connsiteY2473" fmla="*/ 3379458 h 4321958"/>
              <a:gd name="connsiteX2474" fmla="*/ 1728865 w 4405791"/>
              <a:gd name="connsiteY2474" fmla="*/ 3362382 h 4321958"/>
              <a:gd name="connsiteX2475" fmla="*/ 1715555 w 4405791"/>
              <a:gd name="connsiteY2475" fmla="*/ 3351598 h 4321958"/>
              <a:gd name="connsiteX2476" fmla="*/ 1711241 w 4405791"/>
              <a:gd name="connsiteY2476" fmla="*/ 3346070 h 4321958"/>
              <a:gd name="connsiteX2477" fmla="*/ 1705485 w 4405791"/>
              <a:gd name="connsiteY2477" fmla="*/ 3340742 h 4321958"/>
              <a:gd name="connsiteX2478" fmla="*/ 1683503 w 4405791"/>
              <a:gd name="connsiteY2478" fmla="*/ 3310521 h 4321958"/>
              <a:gd name="connsiteX2479" fmla="*/ 1672042 w 4405791"/>
              <a:gd name="connsiteY2479" fmla="*/ 3295833 h 4321958"/>
              <a:gd name="connsiteX2480" fmla="*/ 1670041 w 4405791"/>
              <a:gd name="connsiteY2480" fmla="*/ 3292012 h 4321958"/>
              <a:gd name="connsiteX2481" fmla="*/ 1667470 w 4405791"/>
              <a:gd name="connsiteY2481" fmla="*/ 3288477 h 4321958"/>
              <a:gd name="connsiteX2482" fmla="*/ 1632457 w 4405791"/>
              <a:gd name="connsiteY2482" fmla="*/ 3220277 h 4321958"/>
              <a:gd name="connsiteX2483" fmla="*/ 1620564 w 4405791"/>
              <a:gd name="connsiteY2483" fmla="*/ 3191640 h 4321958"/>
              <a:gd name="connsiteX2484" fmla="*/ 1819401 w 4405791"/>
              <a:gd name="connsiteY2484" fmla="*/ 3189627 h 4321958"/>
              <a:gd name="connsiteX2485" fmla="*/ 1819401 w 4405791"/>
              <a:gd name="connsiteY2485" fmla="*/ 3190135 h 4321958"/>
              <a:gd name="connsiteX2486" fmla="*/ 1822987 w 4405791"/>
              <a:gd name="connsiteY2486" fmla="*/ 3198211 h 4321958"/>
              <a:gd name="connsiteX2487" fmla="*/ 1826511 w 4405791"/>
              <a:gd name="connsiteY2487" fmla="*/ 3200800 h 4321958"/>
              <a:gd name="connsiteX2488" fmla="*/ 1822756 w 4405791"/>
              <a:gd name="connsiteY2488" fmla="*/ 3190806 h 4321958"/>
              <a:gd name="connsiteX2489" fmla="*/ 70679 w 4405791"/>
              <a:gd name="connsiteY2489" fmla="*/ 3187003 h 4321958"/>
              <a:gd name="connsiteX2490" fmla="*/ 96012 w 4405791"/>
              <a:gd name="connsiteY2490" fmla="*/ 3249908 h 4321958"/>
              <a:gd name="connsiteX2491" fmla="*/ 107509 w 4405791"/>
              <a:gd name="connsiteY2491" fmla="*/ 3275197 h 4321958"/>
              <a:gd name="connsiteX2492" fmla="*/ 110285 w 4405791"/>
              <a:gd name="connsiteY2492" fmla="*/ 3280848 h 4321958"/>
              <a:gd name="connsiteX2493" fmla="*/ 126256 w 4405791"/>
              <a:gd name="connsiteY2493" fmla="*/ 3312533 h 4321958"/>
              <a:gd name="connsiteX2494" fmla="*/ 131779 w 4405791"/>
              <a:gd name="connsiteY2494" fmla="*/ 3323090 h 4321958"/>
              <a:gd name="connsiteX2495" fmla="*/ 153204 w 4405791"/>
              <a:gd name="connsiteY2495" fmla="*/ 3362641 h 4321958"/>
              <a:gd name="connsiteX2496" fmla="*/ 159297 w 4405791"/>
              <a:gd name="connsiteY2496" fmla="*/ 3373669 h 4321958"/>
              <a:gd name="connsiteX2497" fmla="*/ 170496 w 4405791"/>
              <a:gd name="connsiteY2497" fmla="*/ 3393005 h 4321958"/>
              <a:gd name="connsiteX2498" fmla="*/ 204726 w 4405791"/>
              <a:gd name="connsiteY2498" fmla="*/ 3450035 h 4321958"/>
              <a:gd name="connsiteX2499" fmla="*/ 263186 w 4405791"/>
              <a:gd name="connsiteY2499" fmla="*/ 3540466 h 4321958"/>
              <a:gd name="connsiteX2500" fmla="*/ 291178 w 4405791"/>
              <a:gd name="connsiteY2500" fmla="*/ 3581798 h 4321958"/>
              <a:gd name="connsiteX2501" fmla="*/ 393926 w 4405791"/>
              <a:gd name="connsiteY2501" fmla="*/ 3714801 h 4321958"/>
              <a:gd name="connsiteX2502" fmla="*/ 449535 w 4405791"/>
              <a:gd name="connsiteY2502" fmla="*/ 3772219 h 4321958"/>
              <a:gd name="connsiteX2503" fmla="*/ 448135 w 4405791"/>
              <a:gd name="connsiteY2503" fmla="*/ 3770609 h 4321958"/>
              <a:gd name="connsiteX2504" fmla="*/ 427645 w 4405791"/>
              <a:gd name="connsiteY2504" fmla="*/ 3749427 h 4321958"/>
              <a:gd name="connsiteX2505" fmla="*/ 368413 w 4405791"/>
              <a:gd name="connsiteY2505" fmla="*/ 3678995 h 4321958"/>
              <a:gd name="connsiteX2506" fmla="*/ 343470 w 4405791"/>
              <a:gd name="connsiteY2506" fmla="*/ 3643913 h 4321958"/>
              <a:gd name="connsiteX2507" fmla="*/ 310156 w 4405791"/>
              <a:gd name="connsiteY2507" fmla="*/ 3601846 h 4321958"/>
              <a:gd name="connsiteX2508" fmla="*/ 94912 w 4405791"/>
              <a:gd name="connsiteY2508" fmla="*/ 3239748 h 4321958"/>
              <a:gd name="connsiteX2509" fmla="*/ 86953 w 4405791"/>
              <a:gd name="connsiteY2509" fmla="*/ 3219936 h 4321958"/>
              <a:gd name="connsiteX2510" fmla="*/ 85265 w 4405791"/>
              <a:gd name="connsiteY2510" fmla="*/ 3215731 h 4321958"/>
              <a:gd name="connsiteX2511" fmla="*/ 1384019 w 4405791"/>
              <a:gd name="connsiteY2511" fmla="*/ 3186580 h 4321958"/>
              <a:gd name="connsiteX2512" fmla="*/ 1391196 w 4405791"/>
              <a:gd name="connsiteY2512" fmla="*/ 3196542 h 4321958"/>
              <a:gd name="connsiteX2513" fmla="*/ 1396575 w 4405791"/>
              <a:gd name="connsiteY2513" fmla="*/ 3199109 h 4321958"/>
              <a:gd name="connsiteX2514" fmla="*/ 1400470 w 4405791"/>
              <a:gd name="connsiteY2514" fmla="*/ 3201649 h 4321958"/>
              <a:gd name="connsiteX2515" fmla="*/ 1415745 w 4405791"/>
              <a:gd name="connsiteY2515" fmla="*/ 3206352 h 4321958"/>
              <a:gd name="connsiteX2516" fmla="*/ 1398270 w 4405791"/>
              <a:gd name="connsiteY2516" fmla="*/ 3195721 h 4321958"/>
              <a:gd name="connsiteX2517" fmla="*/ 1846622 w 4405791"/>
              <a:gd name="connsiteY2517" fmla="*/ 3184599 h 4321958"/>
              <a:gd name="connsiteX2518" fmla="*/ 1850995 w 4405791"/>
              <a:gd name="connsiteY2518" fmla="*/ 3190779 h 4321958"/>
              <a:gd name="connsiteX2519" fmla="*/ 1851259 w 4405791"/>
              <a:gd name="connsiteY2519" fmla="*/ 3190875 h 4321958"/>
              <a:gd name="connsiteX2520" fmla="*/ 1849247 w 4405791"/>
              <a:gd name="connsiteY2520" fmla="*/ 3185793 h 4321958"/>
              <a:gd name="connsiteX2521" fmla="*/ 1836528 w 4405791"/>
              <a:gd name="connsiteY2521" fmla="*/ 3182552 h 4321958"/>
              <a:gd name="connsiteX2522" fmla="*/ 1837840 w 4405791"/>
              <a:gd name="connsiteY2522" fmla="*/ 3185998 h 4321958"/>
              <a:gd name="connsiteX2523" fmla="*/ 1839368 w 4405791"/>
              <a:gd name="connsiteY2523" fmla="*/ 3186553 h 4321958"/>
              <a:gd name="connsiteX2524" fmla="*/ 1806248 w 4405791"/>
              <a:gd name="connsiteY2524" fmla="*/ 3181529 h 4321958"/>
              <a:gd name="connsiteX2525" fmla="*/ 1806363 w 4405791"/>
              <a:gd name="connsiteY2525" fmla="*/ 3181835 h 4321958"/>
              <a:gd name="connsiteX2526" fmla="*/ 1808983 w 4405791"/>
              <a:gd name="connsiteY2526" fmla="*/ 3187925 h 4321958"/>
              <a:gd name="connsiteX2527" fmla="*/ 1811074 w 4405791"/>
              <a:gd name="connsiteY2527" fmla="*/ 3189461 h 4321958"/>
              <a:gd name="connsiteX2528" fmla="*/ 1808901 w 4405791"/>
              <a:gd name="connsiteY2528" fmla="*/ 3183701 h 4321958"/>
              <a:gd name="connsiteX2529" fmla="*/ 1311416 w 4405791"/>
              <a:gd name="connsiteY2529" fmla="*/ 3178074 h 4321958"/>
              <a:gd name="connsiteX2530" fmla="*/ 1315295 w 4405791"/>
              <a:gd name="connsiteY2530" fmla="*/ 3188948 h 4321958"/>
              <a:gd name="connsiteX2531" fmla="*/ 1327318 w 4405791"/>
              <a:gd name="connsiteY2531" fmla="*/ 3222815 h 4321958"/>
              <a:gd name="connsiteX2532" fmla="*/ 1345814 w 4405791"/>
              <a:gd name="connsiteY2532" fmla="*/ 3244115 h 4321958"/>
              <a:gd name="connsiteX2533" fmla="*/ 1354098 w 4405791"/>
              <a:gd name="connsiteY2533" fmla="*/ 3244926 h 4321958"/>
              <a:gd name="connsiteX2534" fmla="*/ 1364278 w 4405791"/>
              <a:gd name="connsiteY2534" fmla="*/ 3245922 h 4321958"/>
              <a:gd name="connsiteX2535" fmla="*/ 1360091 w 4405791"/>
              <a:gd name="connsiteY2535" fmla="*/ 3241003 h 4321958"/>
              <a:gd name="connsiteX2536" fmla="*/ 1359775 w 4405791"/>
              <a:gd name="connsiteY2536" fmla="*/ 3240893 h 4321958"/>
              <a:gd name="connsiteX2537" fmla="*/ 1358737 w 4405791"/>
              <a:gd name="connsiteY2537" fmla="*/ 3240530 h 4321958"/>
              <a:gd name="connsiteX2538" fmla="*/ 1344564 w 4405791"/>
              <a:gd name="connsiteY2538" fmla="*/ 3235573 h 4321958"/>
              <a:gd name="connsiteX2539" fmla="*/ 1327317 w 4405791"/>
              <a:gd name="connsiteY2539" fmla="*/ 3212824 h 4321958"/>
              <a:gd name="connsiteX2540" fmla="*/ 1324120 w 4405791"/>
              <a:gd name="connsiteY2540" fmla="*/ 3203447 h 4321958"/>
              <a:gd name="connsiteX2541" fmla="*/ 1319400 w 4405791"/>
              <a:gd name="connsiteY2541" fmla="*/ 3190438 h 4321958"/>
              <a:gd name="connsiteX2542" fmla="*/ 1318150 w 4405791"/>
              <a:gd name="connsiteY2542" fmla="*/ 3188503 h 4321958"/>
              <a:gd name="connsiteX2543" fmla="*/ 1315601 w 4405791"/>
              <a:gd name="connsiteY2543" fmla="*/ 3184554 h 4321958"/>
              <a:gd name="connsiteX2544" fmla="*/ 1752658 w 4405791"/>
              <a:gd name="connsiteY2544" fmla="*/ 3175606 h 4321958"/>
              <a:gd name="connsiteX2545" fmla="*/ 1758868 w 4405791"/>
              <a:gd name="connsiteY2545" fmla="*/ 3193311 h 4321958"/>
              <a:gd name="connsiteX2546" fmla="*/ 1764221 w 4405791"/>
              <a:gd name="connsiteY2546" fmla="*/ 3198062 h 4321958"/>
              <a:gd name="connsiteX2547" fmla="*/ 1757386 w 4405791"/>
              <a:gd name="connsiteY2547" fmla="*/ 3180114 h 4321958"/>
              <a:gd name="connsiteX2548" fmla="*/ 1772874 w 4405791"/>
              <a:gd name="connsiteY2548" fmla="*/ 3174747 h 4321958"/>
              <a:gd name="connsiteX2549" fmla="*/ 1777666 w 4405791"/>
              <a:gd name="connsiteY2549" fmla="*/ 3186852 h 4321958"/>
              <a:gd name="connsiteX2550" fmla="*/ 1781547 w 4405791"/>
              <a:gd name="connsiteY2550" fmla="*/ 3189320 h 4321958"/>
              <a:gd name="connsiteX2551" fmla="*/ 1780091 w 4405791"/>
              <a:gd name="connsiteY2551" fmla="*/ 3185764 h 4321958"/>
              <a:gd name="connsiteX2552" fmla="*/ 1773269 w 4405791"/>
              <a:gd name="connsiteY2552" fmla="*/ 3175124 h 4321958"/>
              <a:gd name="connsiteX2553" fmla="*/ 1824842 w 4405791"/>
              <a:gd name="connsiteY2553" fmla="*/ 3174686 h 4321958"/>
              <a:gd name="connsiteX2554" fmla="*/ 1827712 w 4405791"/>
              <a:gd name="connsiteY2554" fmla="*/ 3182317 h 4321958"/>
              <a:gd name="connsiteX2555" fmla="*/ 1828583 w 4405791"/>
              <a:gd name="connsiteY2555" fmla="*/ 3182633 h 4321958"/>
              <a:gd name="connsiteX2556" fmla="*/ 1825706 w 4405791"/>
              <a:gd name="connsiteY2556" fmla="*/ 3175080 h 4321958"/>
              <a:gd name="connsiteX2557" fmla="*/ 1880139 w 4405791"/>
              <a:gd name="connsiteY2557" fmla="*/ 3166557 h 4321958"/>
              <a:gd name="connsiteX2558" fmla="*/ 1888197 w 4405791"/>
              <a:gd name="connsiteY2558" fmla="*/ 3188504 h 4321958"/>
              <a:gd name="connsiteX2559" fmla="*/ 1895767 w 4405791"/>
              <a:gd name="connsiteY2559" fmla="*/ 3207428 h 4321958"/>
              <a:gd name="connsiteX2560" fmla="*/ 1895830 w 4405791"/>
              <a:gd name="connsiteY2560" fmla="*/ 3207469 h 4321958"/>
              <a:gd name="connsiteX2561" fmla="*/ 1893826 w 4405791"/>
              <a:gd name="connsiteY2561" fmla="*/ 3202549 h 4321958"/>
              <a:gd name="connsiteX2562" fmla="*/ 3361419 w 4405791"/>
              <a:gd name="connsiteY2562" fmla="*/ 3165174 h 4321958"/>
              <a:gd name="connsiteX2563" fmla="*/ 3356028 w 4405791"/>
              <a:gd name="connsiteY2563" fmla="*/ 3167319 h 4321958"/>
              <a:gd name="connsiteX2564" fmla="*/ 3342732 w 4405791"/>
              <a:gd name="connsiteY2564" fmla="*/ 3172608 h 4321958"/>
              <a:gd name="connsiteX2565" fmla="*/ 3341682 w 4405791"/>
              <a:gd name="connsiteY2565" fmla="*/ 3173284 h 4321958"/>
              <a:gd name="connsiteX2566" fmla="*/ 3340837 w 4405791"/>
              <a:gd name="connsiteY2566" fmla="*/ 3173829 h 4321958"/>
              <a:gd name="connsiteX2567" fmla="*/ 3356534 w 4405791"/>
              <a:gd name="connsiteY2567" fmla="*/ 3167799 h 4321958"/>
              <a:gd name="connsiteX2568" fmla="*/ 3356743 w 4405791"/>
              <a:gd name="connsiteY2568" fmla="*/ 3167719 h 4321958"/>
              <a:gd name="connsiteX2569" fmla="*/ 1799328 w 4405791"/>
              <a:gd name="connsiteY2569" fmla="*/ 3163075 h 4321958"/>
              <a:gd name="connsiteX2570" fmla="*/ 1802314 w 4405791"/>
              <a:gd name="connsiteY2570" fmla="*/ 3171036 h 4321958"/>
              <a:gd name="connsiteX2571" fmla="*/ 1803821 w 4405791"/>
              <a:gd name="connsiteY2571" fmla="*/ 3172354 h 4321958"/>
              <a:gd name="connsiteX2572" fmla="*/ 1800701 w 4405791"/>
              <a:gd name="connsiteY2572" fmla="*/ 3163700 h 4321958"/>
              <a:gd name="connsiteX2573" fmla="*/ 1739316 w 4405791"/>
              <a:gd name="connsiteY2573" fmla="*/ 3162883 h 4321958"/>
              <a:gd name="connsiteX2574" fmla="*/ 1744385 w 4405791"/>
              <a:gd name="connsiteY2574" fmla="*/ 3174888 h 4321958"/>
              <a:gd name="connsiteX2575" fmla="*/ 1740757 w 4405791"/>
              <a:gd name="connsiteY2575" fmla="*/ 3164258 h 4321958"/>
              <a:gd name="connsiteX2576" fmla="*/ 1799252 w 4405791"/>
              <a:gd name="connsiteY2576" fmla="*/ 3162873 h 4321958"/>
              <a:gd name="connsiteX2577" fmla="*/ 1799252 w 4405791"/>
              <a:gd name="connsiteY2577" fmla="*/ 3163038 h 4321958"/>
              <a:gd name="connsiteX2578" fmla="*/ 1799327 w 4405791"/>
              <a:gd name="connsiteY2578" fmla="*/ 3163072 h 4321958"/>
              <a:gd name="connsiteX2579" fmla="*/ 1758095 w 4405791"/>
              <a:gd name="connsiteY2579" fmla="*/ 3161811 h 4321958"/>
              <a:gd name="connsiteX2580" fmla="*/ 1759294 w 4405791"/>
              <a:gd name="connsiteY2580" fmla="*/ 3164958 h 4321958"/>
              <a:gd name="connsiteX2581" fmla="*/ 1761993 w 4405791"/>
              <a:gd name="connsiteY2581" fmla="*/ 3172041 h 4321958"/>
              <a:gd name="connsiteX2582" fmla="*/ 1766968 w 4405791"/>
              <a:gd name="connsiteY2582" fmla="*/ 3177626 h 4321958"/>
              <a:gd name="connsiteX2583" fmla="*/ 1761726 w 4405791"/>
              <a:gd name="connsiteY2583" fmla="*/ 3164363 h 4321958"/>
              <a:gd name="connsiteX2584" fmla="*/ 1777345 w 4405791"/>
              <a:gd name="connsiteY2584" fmla="*/ 3157861 h 4321958"/>
              <a:gd name="connsiteX2585" fmla="*/ 1778113 w 4405791"/>
              <a:gd name="connsiteY2585" fmla="*/ 3159964 h 4321958"/>
              <a:gd name="connsiteX2586" fmla="*/ 1780286 w 4405791"/>
              <a:gd name="connsiteY2586" fmla="*/ 3165920 h 4321958"/>
              <a:gd name="connsiteX2587" fmla="*/ 1780827 w 4405791"/>
              <a:gd name="connsiteY2587" fmla="*/ 3167243 h 4321958"/>
              <a:gd name="connsiteX2588" fmla="*/ 1783388 w 4405791"/>
              <a:gd name="connsiteY2588" fmla="*/ 3169124 h 4321958"/>
              <a:gd name="connsiteX2589" fmla="*/ 1782163 w 4405791"/>
              <a:gd name="connsiteY2589" fmla="*/ 3165757 h 4321958"/>
              <a:gd name="connsiteX2590" fmla="*/ 1778776 w 4405791"/>
              <a:gd name="connsiteY2590" fmla="*/ 3159032 h 4321958"/>
              <a:gd name="connsiteX2591" fmla="*/ 1807484 w 4405791"/>
              <a:gd name="connsiteY2591" fmla="*/ 3155450 h 4321958"/>
              <a:gd name="connsiteX2592" fmla="*/ 1807602 w 4405791"/>
              <a:gd name="connsiteY2592" fmla="*/ 3155773 h 4321958"/>
              <a:gd name="connsiteX2593" fmla="*/ 1810094 w 4405791"/>
              <a:gd name="connsiteY2593" fmla="*/ 3157100 h 4321958"/>
              <a:gd name="connsiteX2594" fmla="*/ 1810049 w 4405791"/>
              <a:gd name="connsiteY2594" fmla="*/ 3156979 h 4321958"/>
              <a:gd name="connsiteX2595" fmla="*/ 1785139 w 4405791"/>
              <a:gd name="connsiteY2595" fmla="*/ 3151829 h 4321958"/>
              <a:gd name="connsiteX2596" fmla="*/ 1786705 w 4405791"/>
              <a:gd name="connsiteY2596" fmla="*/ 3156005 h 4321958"/>
              <a:gd name="connsiteX2597" fmla="*/ 1788239 w 4405791"/>
              <a:gd name="connsiteY2597" fmla="*/ 3158737 h 4321958"/>
              <a:gd name="connsiteX2598" fmla="*/ 1790607 w 4405791"/>
              <a:gd name="connsiteY2598" fmla="*/ 3160806 h 4321958"/>
              <a:gd name="connsiteX2599" fmla="*/ 1788414 w 4405791"/>
              <a:gd name="connsiteY2599" fmla="*/ 3154912 h 4321958"/>
              <a:gd name="connsiteX2600" fmla="*/ 1788398 w 4405791"/>
              <a:gd name="connsiteY2600" fmla="*/ 3154897 h 4321958"/>
              <a:gd name="connsiteX2601" fmla="*/ 1794374 w 4405791"/>
              <a:gd name="connsiteY2601" fmla="*/ 3147634 h 4321958"/>
              <a:gd name="connsiteX2602" fmla="*/ 1794825 w 4405791"/>
              <a:gd name="connsiteY2602" fmla="*/ 3148921 h 4321958"/>
              <a:gd name="connsiteX2603" fmla="*/ 1794848 w 4405791"/>
              <a:gd name="connsiteY2603" fmla="*/ 3148985 h 4321958"/>
              <a:gd name="connsiteX2604" fmla="*/ 1795526 w 4405791"/>
              <a:gd name="connsiteY2604" fmla="*/ 3149346 h 4321958"/>
              <a:gd name="connsiteX2605" fmla="*/ 1795055 w 4405791"/>
              <a:gd name="connsiteY2605" fmla="*/ 3148040 h 4321958"/>
              <a:gd name="connsiteX2606" fmla="*/ 3411149 w 4405791"/>
              <a:gd name="connsiteY2606" fmla="*/ 3145602 h 4321958"/>
              <a:gd name="connsiteX2607" fmla="*/ 3410713 w 4405791"/>
              <a:gd name="connsiteY2607" fmla="*/ 3145772 h 4321958"/>
              <a:gd name="connsiteX2608" fmla="*/ 3409693 w 4405791"/>
              <a:gd name="connsiteY2608" fmla="*/ 3146167 h 4321958"/>
              <a:gd name="connsiteX2609" fmla="*/ 3408433 w 4405791"/>
              <a:gd name="connsiteY2609" fmla="*/ 3146655 h 4321958"/>
              <a:gd name="connsiteX2610" fmla="*/ 3407037 w 4405791"/>
              <a:gd name="connsiteY2610" fmla="*/ 3147623 h 4321958"/>
              <a:gd name="connsiteX2611" fmla="*/ 1742024 w 4405791"/>
              <a:gd name="connsiteY2611" fmla="*/ 3145284 h 4321958"/>
              <a:gd name="connsiteX2612" fmla="*/ 1744532 w 4405791"/>
              <a:gd name="connsiteY2612" fmla="*/ 3152436 h 4321958"/>
              <a:gd name="connsiteX2613" fmla="*/ 1748574 w 4405791"/>
              <a:gd name="connsiteY2613" fmla="*/ 3156974 h 4321958"/>
              <a:gd name="connsiteX2614" fmla="*/ 1746757 w 4405791"/>
              <a:gd name="connsiteY2614" fmla="*/ 3152204 h 4321958"/>
              <a:gd name="connsiteX2615" fmla="*/ 1745504 w 4405791"/>
              <a:gd name="connsiteY2615" fmla="*/ 3148608 h 4321958"/>
              <a:gd name="connsiteX2616" fmla="*/ 1611052 w 4405791"/>
              <a:gd name="connsiteY2616" fmla="*/ 3142868 h 4321958"/>
              <a:gd name="connsiteX2617" fmla="*/ 1614313 w 4405791"/>
              <a:gd name="connsiteY2617" fmla="*/ 3152122 h 4321958"/>
              <a:gd name="connsiteX2618" fmla="*/ 1639910 w 4405791"/>
              <a:gd name="connsiteY2618" fmla="*/ 3216891 h 4321958"/>
              <a:gd name="connsiteX2619" fmla="*/ 1679166 w 4405791"/>
              <a:gd name="connsiteY2619" fmla="*/ 3290835 h 4321958"/>
              <a:gd name="connsiteX2620" fmla="*/ 1692389 w 4405791"/>
              <a:gd name="connsiteY2620" fmla="*/ 3309260 h 4321958"/>
              <a:gd name="connsiteX2621" fmla="*/ 1722772 w 4405791"/>
              <a:gd name="connsiteY2621" fmla="*/ 3346019 h 4321958"/>
              <a:gd name="connsiteX2622" fmla="*/ 1739003 w 4405791"/>
              <a:gd name="connsiteY2622" fmla="*/ 3361252 h 4321958"/>
              <a:gd name="connsiteX2623" fmla="*/ 1773661 w 4405791"/>
              <a:gd name="connsiteY2623" fmla="*/ 3385998 h 4321958"/>
              <a:gd name="connsiteX2624" fmla="*/ 1789591 w 4405791"/>
              <a:gd name="connsiteY2624" fmla="*/ 3395535 h 4321958"/>
              <a:gd name="connsiteX2625" fmla="*/ 1846242 w 4405791"/>
              <a:gd name="connsiteY2625" fmla="*/ 3417517 h 4321958"/>
              <a:gd name="connsiteX2626" fmla="*/ 1846258 w 4405791"/>
              <a:gd name="connsiteY2626" fmla="*/ 3417523 h 4321958"/>
              <a:gd name="connsiteX2627" fmla="*/ 1847117 w 4405791"/>
              <a:gd name="connsiteY2627" fmla="*/ 3417705 h 4321958"/>
              <a:gd name="connsiteX2628" fmla="*/ 1846003 w 4405791"/>
              <a:gd name="connsiteY2628" fmla="*/ 3415664 h 4321958"/>
              <a:gd name="connsiteX2629" fmla="*/ 1818978 w 4405791"/>
              <a:gd name="connsiteY2629" fmla="*/ 3403748 h 4321958"/>
              <a:gd name="connsiteX2630" fmla="*/ 1761020 w 4405791"/>
              <a:gd name="connsiteY2630" fmla="*/ 3360879 h 4321958"/>
              <a:gd name="connsiteX2631" fmla="*/ 1735997 w 4405791"/>
              <a:gd name="connsiteY2631" fmla="*/ 3333037 h 4321958"/>
              <a:gd name="connsiteX2632" fmla="*/ 1726233 w 4405791"/>
              <a:gd name="connsiteY2632" fmla="*/ 3326552 h 4321958"/>
              <a:gd name="connsiteX2633" fmla="*/ 1690220 w 4405791"/>
              <a:gd name="connsiteY2633" fmla="*/ 3290665 h 4321958"/>
              <a:gd name="connsiteX2634" fmla="*/ 1679443 w 4405791"/>
              <a:gd name="connsiteY2634" fmla="*/ 3275132 h 4321958"/>
              <a:gd name="connsiteX2635" fmla="*/ 1673356 w 4405791"/>
              <a:gd name="connsiteY2635" fmla="*/ 3268442 h 4321958"/>
              <a:gd name="connsiteX2636" fmla="*/ 1662794 w 4405791"/>
              <a:gd name="connsiteY2636" fmla="*/ 3251135 h 4321958"/>
              <a:gd name="connsiteX2637" fmla="*/ 1657161 w 4405791"/>
              <a:gd name="connsiteY2637" fmla="*/ 3243015 h 4321958"/>
              <a:gd name="connsiteX2638" fmla="*/ 1654153 w 4405791"/>
              <a:gd name="connsiteY2638" fmla="*/ 3236975 h 4321958"/>
              <a:gd name="connsiteX2639" fmla="*/ 1649297 w 4405791"/>
              <a:gd name="connsiteY2639" fmla="*/ 3229018 h 4321958"/>
              <a:gd name="connsiteX2640" fmla="*/ 1626579 w 4405791"/>
              <a:gd name="connsiteY2640" fmla="*/ 3181599 h 4321958"/>
              <a:gd name="connsiteX2641" fmla="*/ 1626529 w 4405791"/>
              <a:gd name="connsiteY2641" fmla="*/ 3181498 h 4321958"/>
              <a:gd name="connsiteX2642" fmla="*/ 1613965 w 4405791"/>
              <a:gd name="connsiteY2642" fmla="*/ 3150595 h 4321958"/>
              <a:gd name="connsiteX2643" fmla="*/ 1780454 w 4405791"/>
              <a:gd name="connsiteY2643" fmla="*/ 3139336 h 4321958"/>
              <a:gd name="connsiteX2644" fmla="*/ 1780568 w 4405791"/>
              <a:gd name="connsiteY2644" fmla="*/ 3139639 h 4321958"/>
              <a:gd name="connsiteX2645" fmla="*/ 1783501 w 4405791"/>
              <a:gd name="connsiteY2645" fmla="*/ 3142717 h 4321958"/>
              <a:gd name="connsiteX2646" fmla="*/ 1782809 w 4405791"/>
              <a:gd name="connsiteY2646" fmla="*/ 3140740 h 4321958"/>
              <a:gd name="connsiteX2647" fmla="*/ 1749128 w 4405791"/>
              <a:gd name="connsiteY2647" fmla="*/ 3137472 h 4321958"/>
              <a:gd name="connsiteX2648" fmla="*/ 1750656 w 4405791"/>
              <a:gd name="connsiteY2648" fmla="*/ 3141764 h 4321958"/>
              <a:gd name="connsiteX2649" fmla="*/ 1753638 w 4405791"/>
              <a:gd name="connsiteY2649" fmla="*/ 3145457 h 4321958"/>
              <a:gd name="connsiteX2650" fmla="*/ 1755859 w 4405791"/>
              <a:gd name="connsiteY2650" fmla="*/ 3148209 h 4321958"/>
              <a:gd name="connsiteX2651" fmla="*/ 1755673 w 4405791"/>
              <a:gd name="connsiteY2651" fmla="*/ 3147681 h 4321958"/>
              <a:gd name="connsiteX2652" fmla="*/ 1282411 w 4405791"/>
              <a:gd name="connsiteY2652" fmla="*/ 3133151 h 4321958"/>
              <a:gd name="connsiteX2653" fmla="*/ 1318511 w 4405791"/>
              <a:gd name="connsiteY2653" fmla="*/ 3236362 h 4321958"/>
              <a:gd name="connsiteX2654" fmla="*/ 1366671 w 4405791"/>
              <a:gd name="connsiteY2654" fmla="*/ 3259425 h 4321958"/>
              <a:gd name="connsiteX2655" fmla="*/ 1368127 w 4405791"/>
              <a:gd name="connsiteY2655" fmla="*/ 3258882 h 4321958"/>
              <a:gd name="connsiteX2656" fmla="*/ 1372240 w 4405791"/>
              <a:gd name="connsiteY2656" fmla="*/ 3257214 h 4321958"/>
              <a:gd name="connsiteX2657" fmla="*/ 1363217 w 4405791"/>
              <a:gd name="connsiteY2657" fmla="*/ 3257867 h 4321958"/>
              <a:gd name="connsiteX2658" fmla="*/ 1318513 w 4405791"/>
              <a:gd name="connsiteY2658" fmla="*/ 3226202 h 4321958"/>
              <a:gd name="connsiteX2659" fmla="*/ 1306321 w 4405791"/>
              <a:gd name="connsiteY2659" fmla="*/ 3192335 h 4321958"/>
              <a:gd name="connsiteX2660" fmla="*/ 1291251 w 4405791"/>
              <a:gd name="connsiteY2660" fmla="*/ 3150001 h 4321958"/>
              <a:gd name="connsiteX2661" fmla="*/ 1289562 w 4405791"/>
              <a:gd name="connsiteY2661" fmla="*/ 3145329 h 4321958"/>
              <a:gd name="connsiteX2662" fmla="*/ 1289152 w 4405791"/>
              <a:gd name="connsiteY2662" fmla="*/ 3144164 h 4321958"/>
              <a:gd name="connsiteX2663" fmla="*/ 1288891 w 4405791"/>
              <a:gd name="connsiteY2663" fmla="*/ 3143425 h 4321958"/>
              <a:gd name="connsiteX2664" fmla="*/ 1288707 w 4405791"/>
              <a:gd name="connsiteY2664" fmla="*/ 3142902 h 4321958"/>
              <a:gd name="connsiteX2665" fmla="*/ 1286336 w 4405791"/>
              <a:gd name="connsiteY2665" fmla="*/ 3139230 h 4321958"/>
              <a:gd name="connsiteX2666" fmla="*/ 1283252 w 4405791"/>
              <a:gd name="connsiteY2666" fmla="*/ 3134455 h 4321958"/>
              <a:gd name="connsiteX2667" fmla="*/ 1387898 w 4405791"/>
              <a:gd name="connsiteY2667" fmla="*/ 3127440 h 4321958"/>
              <a:gd name="connsiteX2668" fmla="*/ 1388447 w 4405791"/>
              <a:gd name="connsiteY2668" fmla="*/ 3128835 h 4321958"/>
              <a:gd name="connsiteX2669" fmla="*/ 1389787 w 4405791"/>
              <a:gd name="connsiteY2669" fmla="*/ 3130566 h 4321958"/>
              <a:gd name="connsiteX2670" fmla="*/ 1388807 w 4405791"/>
              <a:gd name="connsiteY2670" fmla="*/ 3128944 h 4321958"/>
              <a:gd name="connsiteX2671" fmla="*/ 1754195 w 4405791"/>
              <a:gd name="connsiteY2671" fmla="*/ 3122702 h 4321958"/>
              <a:gd name="connsiteX2672" fmla="*/ 1755931 w 4405791"/>
              <a:gd name="connsiteY2672" fmla="*/ 3127788 h 4321958"/>
              <a:gd name="connsiteX2673" fmla="*/ 1756769 w 4405791"/>
              <a:gd name="connsiteY2673" fmla="*/ 3130242 h 4321958"/>
              <a:gd name="connsiteX2674" fmla="*/ 1758203 w 4405791"/>
              <a:gd name="connsiteY2674" fmla="*/ 3132486 h 4321958"/>
              <a:gd name="connsiteX2675" fmla="*/ 1761130 w 4405791"/>
              <a:gd name="connsiteY2675" fmla="*/ 3135045 h 4321958"/>
              <a:gd name="connsiteX2676" fmla="*/ 1758024 w 4405791"/>
              <a:gd name="connsiteY2676" fmla="*/ 3126306 h 4321958"/>
              <a:gd name="connsiteX2677" fmla="*/ 1720864 w 4405791"/>
              <a:gd name="connsiteY2677" fmla="*/ 3119190 h 4321958"/>
              <a:gd name="connsiteX2678" fmla="*/ 1726222 w 4405791"/>
              <a:gd name="connsiteY2678" fmla="*/ 3131879 h 4321958"/>
              <a:gd name="connsiteX2679" fmla="*/ 1731871 w 4405791"/>
              <a:gd name="connsiteY2679" fmla="*/ 3138221 h 4321958"/>
              <a:gd name="connsiteX2680" fmla="*/ 1729160 w 4405791"/>
              <a:gd name="connsiteY2680" fmla="*/ 3130280 h 4321958"/>
              <a:gd name="connsiteX2681" fmla="*/ 3557225 w 4405791"/>
              <a:gd name="connsiteY2681" fmla="*/ 3115482 h 4321958"/>
              <a:gd name="connsiteX2682" fmla="*/ 3431772 w 4405791"/>
              <a:gd name="connsiteY2682" fmla="*/ 3167189 h 4321958"/>
              <a:gd name="connsiteX2683" fmla="*/ 3329126 w 4405791"/>
              <a:gd name="connsiteY2683" fmla="*/ 3207702 h 4321958"/>
              <a:gd name="connsiteX2684" fmla="*/ 3251208 w 4405791"/>
              <a:gd name="connsiteY2684" fmla="*/ 3239239 h 4321958"/>
              <a:gd name="connsiteX2685" fmla="*/ 3202685 w 4405791"/>
              <a:gd name="connsiteY2685" fmla="*/ 3257607 h 4321958"/>
              <a:gd name="connsiteX2686" fmla="*/ 3141251 w 4405791"/>
              <a:gd name="connsiteY2686" fmla="*/ 3281854 h 4321958"/>
              <a:gd name="connsiteX2687" fmla="*/ 3013714 w 4405791"/>
              <a:gd name="connsiteY2687" fmla="*/ 3329140 h 4321958"/>
              <a:gd name="connsiteX2688" fmla="*/ 2922707 w 4405791"/>
              <a:gd name="connsiteY2688" fmla="*/ 3363589 h 4321958"/>
              <a:gd name="connsiteX2689" fmla="*/ 2906111 w 4405791"/>
              <a:gd name="connsiteY2689" fmla="*/ 3369502 h 4321958"/>
              <a:gd name="connsiteX2690" fmla="*/ 2938654 w 4405791"/>
              <a:gd name="connsiteY2690" fmla="*/ 3359968 h 4321958"/>
              <a:gd name="connsiteX2691" fmla="*/ 3040583 w 4405791"/>
              <a:gd name="connsiteY2691" fmla="*/ 3326593 h 4321958"/>
              <a:gd name="connsiteX2692" fmla="*/ 3076626 w 4405791"/>
              <a:gd name="connsiteY2692" fmla="*/ 3313625 h 4321958"/>
              <a:gd name="connsiteX2693" fmla="*/ 3250923 w 4405791"/>
              <a:gd name="connsiteY2693" fmla="*/ 3243914 h 4321958"/>
              <a:gd name="connsiteX2694" fmla="*/ 3363322 w 4405791"/>
              <a:gd name="connsiteY2694" fmla="*/ 3198163 h 4321958"/>
              <a:gd name="connsiteX2695" fmla="*/ 3413958 w 4405791"/>
              <a:gd name="connsiteY2695" fmla="*/ 3177021 h 4321958"/>
              <a:gd name="connsiteX2696" fmla="*/ 3548469 w 4405791"/>
              <a:gd name="connsiteY2696" fmla="*/ 3119724 h 4321958"/>
              <a:gd name="connsiteX2697" fmla="*/ 1730995 w 4405791"/>
              <a:gd name="connsiteY2697" fmla="*/ 3113838 h 4321958"/>
              <a:gd name="connsiteX2698" fmla="*/ 1733212 w 4405791"/>
              <a:gd name="connsiteY2698" fmla="*/ 3120158 h 4321958"/>
              <a:gd name="connsiteX2699" fmla="*/ 1733725 w 4405791"/>
              <a:gd name="connsiteY2699" fmla="*/ 3120794 h 4321958"/>
              <a:gd name="connsiteX2700" fmla="*/ 1737393 w 4405791"/>
              <a:gd name="connsiteY2700" fmla="*/ 3125337 h 4321958"/>
              <a:gd name="connsiteX2701" fmla="*/ 1735491 w 4405791"/>
              <a:gd name="connsiteY2701" fmla="*/ 3119879 h 4321958"/>
              <a:gd name="connsiteX2702" fmla="*/ 1619105 w 4405791"/>
              <a:gd name="connsiteY2702" fmla="*/ 3113412 h 4321958"/>
              <a:gd name="connsiteX2703" fmla="*/ 1628903 w 4405791"/>
              <a:gd name="connsiteY2703" fmla="*/ 3138827 h 4321958"/>
              <a:gd name="connsiteX2704" fmla="*/ 1713403 w 4405791"/>
              <a:gd name="connsiteY2704" fmla="*/ 3293733 h 4321958"/>
              <a:gd name="connsiteX2705" fmla="*/ 1741977 w 4405791"/>
              <a:gd name="connsiteY2705" fmla="*/ 3326213 h 4321958"/>
              <a:gd name="connsiteX2706" fmla="*/ 1770760 w 4405791"/>
              <a:gd name="connsiteY2706" fmla="*/ 3345264 h 4321958"/>
              <a:gd name="connsiteX2707" fmla="*/ 1781569 w 4405791"/>
              <a:gd name="connsiteY2707" fmla="*/ 3349023 h 4321958"/>
              <a:gd name="connsiteX2708" fmla="*/ 1757340 w 4405791"/>
              <a:gd name="connsiteY2708" fmla="*/ 3330930 h 4321958"/>
              <a:gd name="connsiteX2709" fmla="*/ 1658238 w 4405791"/>
              <a:gd name="connsiteY2709" fmla="*/ 3197315 h 4321958"/>
              <a:gd name="connsiteX2710" fmla="*/ 1325844 w 4405791"/>
              <a:gd name="connsiteY2710" fmla="*/ 3109851 h 4321958"/>
              <a:gd name="connsiteX2711" fmla="*/ 1327149 w 4405791"/>
              <a:gd name="connsiteY2711" fmla="*/ 3113425 h 4321958"/>
              <a:gd name="connsiteX2712" fmla="*/ 1341373 w 4405791"/>
              <a:gd name="connsiteY2712" fmla="*/ 3151186 h 4321958"/>
              <a:gd name="connsiteX2713" fmla="*/ 1352888 w 4405791"/>
              <a:gd name="connsiteY2713" fmla="*/ 3182513 h 4321958"/>
              <a:gd name="connsiteX2714" fmla="*/ 1390648 w 4405791"/>
              <a:gd name="connsiteY2714" fmla="*/ 3210962 h 4321958"/>
              <a:gd name="connsiteX2715" fmla="*/ 1390772 w 4405791"/>
              <a:gd name="connsiteY2715" fmla="*/ 3210962 h 4321958"/>
              <a:gd name="connsiteX2716" fmla="*/ 1386342 w 4405791"/>
              <a:gd name="connsiteY2716" fmla="*/ 3204811 h 4321958"/>
              <a:gd name="connsiteX2717" fmla="*/ 1385821 w 4405791"/>
              <a:gd name="connsiteY2717" fmla="*/ 3204549 h 4321958"/>
              <a:gd name="connsiteX2718" fmla="*/ 1375024 w 4405791"/>
              <a:gd name="connsiteY2718" fmla="*/ 3199120 h 4321958"/>
              <a:gd name="connsiteX2719" fmla="*/ 1368725 w 4405791"/>
              <a:gd name="connsiteY2719" fmla="*/ 3195953 h 4321958"/>
              <a:gd name="connsiteX2720" fmla="*/ 1353055 w 4405791"/>
              <a:gd name="connsiteY2720" fmla="*/ 3173033 h 4321958"/>
              <a:gd name="connsiteX2721" fmla="*/ 1341202 w 4405791"/>
              <a:gd name="connsiteY2721" fmla="*/ 3141705 h 4321958"/>
              <a:gd name="connsiteX2722" fmla="*/ 1335772 w 4405791"/>
              <a:gd name="connsiteY2722" fmla="*/ 3127203 h 4321958"/>
              <a:gd name="connsiteX2723" fmla="*/ 1325876 w 4405791"/>
              <a:gd name="connsiteY2723" fmla="*/ 3109906 h 4321958"/>
              <a:gd name="connsiteX2724" fmla="*/ 1603127 w 4405791"/>
              <a:gd name="connsiteY2724" fmla="*/ 3096400 h 4321958"/>
              <a:gd name="connsiteX2725" fmla="*/ 1607597 w 4405791"/>
              <a:gd name="connsiteY2725" fmla="*/ 3109160 h 4321958"/>
              <a:gd name="connsiteX2726" fmla="*/ 1634490 w 4405791"/>
              <a:gd name="connsiteY2726" fmla="*/ 3178112 h 4321958"/>
              <a:gd name="connsiteX2727" fmla="*/ 1696768 w 4405791"/>
              <a:gd name="connsiteY2727" fmla="*/ 3284604 h 4321958"/>
              <a:gd name="connsiteX2728" fmla="*/ 1698392 w 4405791"/>
              <a:gd name="connsiteY2728" fmla="*/ 3286217 h 4321958"/>
              <a:gd name="connsiteX2729" fmla="*/ 1663042 w 4405791"/>
              <a:gd name="connsiteY2729" fmla="*/ 3230881 h 4321958"/>
              <a:gd name="connsiteX2730" fmla="*/ 1620942 w 4405791"/>
              <a:gd name="connsiteY2730" fmla="*/ 3142721 h 4321958"/>
              <a:gd name="connsiteX2731" fmla="*/ 3496352 w 4405791"/>
              <a:gd name="connsiteY2731" fmla="*/ 3089515 h 4321958"/>
              <a:gd name="connsiteX2732" fmla="*/ 3487837 w 4405791"/>
              <a:gd name="connsiteY2732" fmla="*/ 3092823 h 4321958"/>
              <a:gd name="connsiteX2733" fmla="*/ 3484997 w 4405791"/>
              <a:gd name="connsiteY2733" fmla="*/ 3093971 h 4321958"/>
              <a:gd name="connsiteX2734" fmla="*/ 3483843 w 4405791"/>
              <a:gd name="connsiteY2734" fmla="*/ 3094437 h 4321958"/>
              <a:gd name="connsiteX2735" fmla="*/ 1732704 w 4405791"/>
              <a:gd name="connsiteY2735" fmla="*/ 3088260 h 4321958"/>
              <a:gd name="connsiteX2736" fmla="*/ 1733297 w 4405791"/>
              <a:gd name="connsiteY2736" fmla="*/ 3090030 h 4321958"/>
              <a:gd name="connsiteX2737" fmla="*/ 1736558 w 4405791"/>
              <a:gd name="connsiteY2737" fmla="*/ 3093452 h 4321958"/>
              <a:gd name="connsiteX2738" fmla="*/ 1736257 w 4405791"/>
              <a:gd name="connsiteY2738" fmla="*/ 3092599 h 4321958"/>
              <a:gd name="connsiteX2739" fmla="*/ 1735657 w 4405791"/>
              <a:gd name="connsiteY2739" fmla="*/ 3091634 h 4321958"/>
              <a:gd name="connsiteX2740" fmla="*/ 1721142 w 4405791"/>
              <a:gd name="connsiteY2740" fmla="*/ 3085744 h 4321958"/>
              <a:gd name="connsiteX2741" fmla="*/ 1723856 w 4405791"/>
              <a:gd name="connsiteY2741" fmla="*/ 3093483 h 4321958"/>
              <a:gd name="connsiteX2742" fmla="*/ 1728447 w 4405791"/>
              <a:gd name="connsiteY2742" fmla="*/ 3099864 h 4321958"/>
              <a:gd name="connsiteX2743" fmla="*/ 1725083 w 4405791"/>
              <a:gd name="connsiteY2743" fmla="*/ 3093613 h 4321958"/>
              <a:gd name="connsiteX2744" fmla="*/ 1721549 w 4405791"/>
              <a:gd name="connsiteY2744" fmla="*/ 3086356 h 4321958"/>
              <a:gd name="connsiteX2745" fmla="*/ 3531873 w 4405791"/>
              <a:gd name="connsiteY2745" fmla="*/ 3075488 h 4321958"/>
              <a:gd name="connsiteX2746" fmla="*/ 3527700 w 4405791"/>
              <a:gd name="connsiteY2746" fmla="*/ 3077179 h 4321958"/>
              <a:gd name="connsiteX2747" fmla="*/ 3531432 w 4405791"/>
              <a:gd name="connsiteY2747" fmla="*/ 3075710 h 4321958"/>
              <a:gd name="connsiteX2748" fmla="*/ 1702345 w 4405791"/>
              <a:gd name="connsiteY2748" fmla="*/ 3075340 h 4321958"/>
              <a:gd name="connsiteX2749" fmla="*/ 1708179 w 4405791"/>
              <a:gd name="connsiteY2749" fmla="*/ 3089154 h 4321958"/>
              <a:gd name="connsiteX2750" fmla="*/ 1720210 w 4405791"/>
              <a:gd name="connsiteY2750" fmla="*/ 3104055 h 4321958"/>
              <a:gd name="connsiteX2751" fmla="*/ 1717241 w 4405791"/>
              <a:gd name="connsiteY2751" fmla="*/ 3095356 h 4321958"/>
              <a:gd name="connsiteX2752" fmla="*/ 1611650 w 4405791"/>
              <a:gd name="connsiteY2752" fmla="*/ 3070078 h 4321958"/>
              <a:gd name="connsiteX2753" fmla="*/ 1623314 w 4405791"/>
              <a:gd name="connsiteY2753" fmla="*/ 3100896 h 4321958"/>
              <a:gd name="connsiteX2754" fmla="*/ 1700818 w 4405791"/>
              <a:gd name="connsiteY2754" fmla="*/ 3250501 h 4321958"/>
              <a:gd name="connsiteX2755" fmla="*/ 1705288 w 4405791"/>
              <a:gd name="connsiteY2755" fmla="*/ 3256124 h 4321958"/>
              <a:gd name="connsiteX2756" fmla="*/ 1745122 w 4405791"/>
              <a:gd name="connsiteY2756" fmla="*/ 3306228 h 4321958"/>
              <a:gd name="connsiteX2757" fmla="*/ 1794148 w 4405791"/>
              <a:gd name="connsiteY2757" fmla="*/ 3349813 h 4321958"/>
              <a:gd name="connsiteX2758" fmla="*/ 1809277 w 4405791"/>
              <a:gd name="connsiteY2758" fmla="*/ 3358658 h 4321958"/>
              <a:gd name="connsiteX2759" fmla="*/ 1818985 w 4405791"/>
              <a:gd name="connsiteY2759" fmla="*/ 3362034 h 4321958"/>
              <a:gd name="connsiteX2760" fmla="*/ 1818364 w 4405791"/>
              <a:gd name="connsiteY2760" fmla="*/ 3360636 h 4321958"/>
              <a:gd name="connsiteX2761" fmla="*/ 1809888 w 4405791"/>
              <a:gd name="connsiteY2761" fmla="*/ 3341570 h 4321958"/>
              <a:gd name="connsiteX2762" fmla="*/ 1808680 w 4405791"/>
              <a:gd name="connsiteY2762" fmla="*/ 3340759 h 4321958"/>
              <a:gd name="connsiteX2763" fmla="*/ 1795836 w 4405791"/>
              <a:gd name="connsiteY2763" fmla="*/ 3333881 h 4321958"/>
              <a:gd name="connsiteX2764" fmla="*/ 1783367 w 4405791"/>
              <a:gd name="connsiteY2764" fmla="*/ 3323756 h 4321958"/>
              <a:gd name="connsiteX2765" fmla="*/ 1773574 w 4405791"/>
              <a:gd name="connsiteY2765" fmla="*/ 3317177 h 4321958"/>
              <a:gd name="connsiteX2766" fmla="*/ 1765158 w 4405791"/>
              <a:gd name="connsiteY2766" fmla="*/ 3308968 h 4321958"/>
              <a:gd name="connsiteX2767" fmla="*/ 1753632 w 4405791"/>
              <a:gd name="connsiteY2767" fmla="*/ 3299607 h 4321958"/>
              <a:gd name="connsiteX2768" fmla="*/ 1737799 w 4405791"/>
              <a:gd name="connsiteY2768" fmla="*/ 3282280 h 4321958"/>
              <a:gd name="connsiteX2769" fmla="*/ 1726944 w 4405791"/>
              <a:gd name="connsiteY2769" fmla="*/ 3271691 h 4321958"/>
              <a:gd name="connsiteX2770" fmla="*/ 1721648 w 4405791"/>
              <a:gd name="connsiteY2770" fmla="*/ 3264605 h 4321958"/>
              <a:gd name="connsiteX2771" fmla="*/ 1714776 w 4405791"/>
              <a:gd name="connsiteY2771" fmla="*/ 3257085 h 4321958"/>
              <a:gd name="connsiteX2772" fmla="*/ 1694666 w 4405791"/>
              <a:gd name="connsiteY2772" fmla="*/ 3228500 h 4321958"/>
              <a:gd name="connsiteX2773" fmla="*/ 1684486 w 4405791"/>
              <a:gd name="connsiteY2773" fmla="*/ 3214879 h 4321958"/>
              <a:gd name="connsiteX2774" fmla="*/ 1682000 w 4405791"/>
              <a:gd name="connsiteY2774" fmla="*/ 3210497 h 4321958"/>
              <a:gd name="connsiteX2775" fmla="*/ 1678897 w 4405791"/>
              <a:gd name="connsiteY2775" fmla="*/ 3206086 h 4321958"/>
              <a:gd name="connsiteX2776" fmla="*/ 1645701 w 4405791"/>
              <a:gd name="connsiteY2776" fmla="*/ 3146524 h 4321958"/>
              <a:gd name="connsiteX2777" fmla="*/ 1645621 w 4405791"/>
              <a:gd name="connsiteY2777" fmla="*/ 3146382 h 4321958"/>
              <a:gd name="connsiteX2778" fmla="*/ 1647006 w 4405791"/>
              <a:gd name="connsiteY2778" fmla="*/ 3051756 h 4321958"/>
              <a:gd name="connsiteX2779" fmla="*/ 1677923 w 4405791"/>
              <a:gd name="connsiteY2779" fmla="*/ 3111378 h 4321958"/>
              <a:gd name="connsiteX2780" fmla="*/ 1686743 w 4405791"/>
              <a:gd name="connsiteY2780" fmla="*/ 3126212 h 4321958"/>
              <a:gd name="connsiteX2781" fmla="*/ 1738014 w 4405791"/>
              <a:gd name="connsiteY2781" fmla="*/ 3194216 h 4321958"/>
              <a:gd name="connsiteX2782" fmla="*/ 1752605 w 4405791"/>
              <a:gd name="connsiteY2782" fmla="*/ 3209262 h 4321958"/>
              <a:gd name="connsiteX2783" fmla="*/ 1758143 w 4405791"/>
              <a:gd name="connsiteY2783" fmla="*/ 3214300 h 4321958"/>
              <a:gd name="connsiteX2784" fmla="*/ 1750778 w 4405791"/>
              <a:gd name="connsiteY2784" fmla="*/ 3198092 h 4321958"/>
              <a:gd name="connsiteX2785" fmla="*/ 1749205 w 4405791"/>
              <a:gd name="connsiteY2785" fmla="*/ 3196773 h 4321958"/>
              <a:gd name="connsiteX2786" fmla="*/ 1712870 w 4405791"/>
              <a:gd name="connsiteY2786" fmla="*/ 3156331 h 4321958"/>
              <a:gd name="connsiteX2787" fmla="*/ 1705740 w 4405791"/>
              <a:gd name="connsiteY2787" fmla="*/ 3146189 h 4321958"/>
              <a:gd name="connsiteX2788" fmla="*/ 1701977 w 4405791"/>
              <a:gd name="connsiteY2788" fmla="*/ 3142037 h 4321958"/>
              <a:gd name="connsiteX2789" fmla="*/ 1696559 w 4405791"/>
              <a:gd name="connsiteY2789" fmla="*/ 3133132 h 4321958"/>
              <a:gd name="connsiteX2790" fmla="*/ 1678717 w 4405791"/>
              <a:gd name="connsiteY2790" fmla="*/ 3107753 h 4321958"/>
              <a:gd name="connsiteX2791" fmla="*/ 1690482 w 4405791"/>
              <a:gd name="connsiteY2791" fmla="*/ 3042081 h 4321958"/>
              <a:gd name="connsiteX2792" fmla="*/ 1693531 w 4405791"/>
              <a:gd name="connsiteY2792" fmla="*/ 3051187 h 4321958"/>
              <a:gd name="connsiteX2793" fmla="*/ 1694070 w 4405791"/>
              <a:gd name="connsiteY2793" fmla="*/ 3052088 h 4321958"/>
              <a:gd name="connsiteX2794" fmla="*/ 1710056 w 4405791"/>
              <a:gd name="connsiteY2794" fmla="*/ 3074305 h 4321958"/>
              <a:gd name="connsiteX2795" fmla="*/ 1706904 w 4405791"/>
              <a:gd name="connsiteY2795" fmla="*/ 3065069 h 4321958"/>
              <a:gd name="connsiteX2796" fmla="*/ 1288266 w 4405791"/>
              <a:gd name="connsiteY2796" fmla="*/ 3041100 h 4321958"/>
              <a:gd name="connsiteX2797" fmla="*/ 1296499 w 4405791"/>
              <a:gd name="connsiteY2797" fmla="*/ 3064150 h 4321958"/>
              <a:gd name="connsiteX2798" fmla="*/ 1318174 w 4405791"/>
              <a:gd name="connsiteY2798" fmla="*/ 3124433 h 4321958"/>
              <a:gd name="connsiteX2799" fmla="*/ 1332567 w 4405791"/>
              <a:gd name="connsiteY2799" fmla="*/ 3163887 h 4321958"/>
              <a:gd name="connsiteX2800" fmla="*/ 1344419 w 4405791"/>
              <a:gd name="connsiteY2800" fmla="*/ 3196061 h 4321958"/>
              <a:gd name="connsiteX2801" fmla="*/ 1385059 w 4405791"/>
              <a:gd name="connsiteY2801" fmla="*/ 3223155 h 4321958"/>
              <a:gd name="connsiteX2802" fmla="*/ 1389631 w 4405791"/>
              <a:gd name="connsiteY2802" fmla="*/ 3224847 h 4321958"/>
              <a:gd name="connsiteX2803" fmla="*/ 1389631 w 4405791"/>
              <a:gd name="connsiteY2803" fmla="*/ 3225187 h 4321958"/>
              <a:gd name="connsiteX2804" fmla="*/ 1399702 w 4405791"/>
              <a:gd name="connsiteY2804" fmla="*/ 3223363 h 4321958"/>
              <a:gd name="connsiteX2805" fmla="*/ 1399387 w 4405791"/>
              <a:gd name="connsiteY2805" fmla="*/ 3222926 h 4321958"/>
              <a:gd name="connsiteX2806" fmla="*/ 1399180 w 4405791"/>
              <a:gd name="connsiteY2806" fmla="*/ 3222639 h 4321958"/>
              <a:gd name="connsiteX2807" fmla="*/ 1388786 w 4405791"/>
              <a:gd name="connsiteY2807" fmla="*/ 3220106 h 4321958"/>
              <a:gd name="connsiteX2808" fmla="*/ 1344420 w 4405791"/>
              <a:gd name="connsiteY2808" fmla="*/ 3186239 h 4321958"/>
              <a:gd name="connsiteX2809" fmla="*/ 1332737 w 4405791"/>
              <a:gd name="connsiteY2809" fmla="*/ 3154742 h 4321958"/>
              <a:gd name="connsiteX2810" fmla="*/ 1318513 w 4405791"/>
              <a:gd name="connsiteY2810" fmla="*/ 3116136 h 4321958"/>
              <a:gd name="connsiteX2811" fmla="*/ 1315364 w 4405791"/>
              <a:gd name="connsiteY2811" fmla="*/ 3108015 h 4321958"/>
              <a:gd name="connsiteX2812" fmla="*/ 1314201 w 4405791"/>
              <a:gd name="connsiteY2812" fmla="*/ 3104828 h 4321958"/>
              <a:gd name="connsiteX2813" fmla="*/ 1309961 w 4405791"/>
              <a:gd name="connsiteY2813" fmla="*/ 3093212 h 4321958"/>
              <a:gd name="connsiteX2814" fmla="*/ 1302030 w 4405791"/>
              <a:gd name="connsiteY2814" fmla="*/ 3071145 h 4321958"/>
              <a:gd name="connsiteX2815" fmla="*/ 1299210 w 4405791"/>
              <a:gd name="connsiteY2815" fmla="*/ 3063297 h 4321958"/>
              <a:gd name="connsiteX2816" fmla="*/ 1296500 w 4405791"/>
              <a:gd name="connsiteY2816" fmla="*/ 3058561 h 4321958"/>
              <a:gd name="connsiteX2817" fmla="*/ 1660538 w 4405791"/>
              <a:gd name="connsiteY2817" fmla="*/ 3009557 h 4321958"/>
              <a:gd name="connsiteX2818" fmla="*/ 1690861 w 4405791"/>
              <a:gd name="connsiteY2818" fmla="*/ 3065387 h 4321958"/>
              <a:gd name="connsiteX2819" fmla="*/ 1687384 w 4405791"/>
              <a:gd name="connsiteY2819" fmla="*/ 3055235 h 4321958"/>
              <a:gd name="connsiteX2820" fmla="*/ 1681732 w 4405791"/>
              <a:gd name="connsiteY2820" fmla="*/ 3047641 h 4321958"/>
              <a:gd name="connsiteX2821" fmla="*/ 3700195 w 4405791"/>
              <a:gd name="connsiteY2821" fmla="*/ 3007237 h 4321958"/>
              <a:gd name="connsiteX2822" fmla="*/ 3697945 w 4405791"/>
              <a:gd name="connsiteY2822" fmla="*/ 3008175 h 4321958"/>
              <a:gd name="connsiteX2823" fmla="*/ 3695783 w 4405791"/>
              <a:gd name="connsiteY2823" fmla="*/ 3009051 h 4321958"/>
              <a:gd name="connsiteX2824" fmla="*/ 3695783 w 4405791"/>
              <a:gd name="connsiteY2824" fmla="*/ 3009278 h 4321958"/>
              <a:gd name="connsiteX2825" fmla="*/ 1678611 w 4405791"/>
              <a:gd name="connsiteY2825" fmla="*/ 3006629 h 4321958"/>
              <a:gd name="connsiteX2826" fmla="*/ 1679132 w 4405791"/>
              <a:gd name="connsiteY2826" fmla="*/ 3008185 h 4321958"/>
              <a:gd name="connsiteX2827" fmla="*/ 1679212 w 4405791"/>
              <a:gd name="connsiteY2827" fmla="*/ 3008423 h 4321958"/>
              <a:gd name="connsiteX2828" fmla="*/ 1685637 w 4405791"/>
              <a:gd name="connsiteY2828" fmla="*/ 3018497 h 4321958"/>
              <a:gd name="connsiteX2829" fmla="*/ 1326160 w 4405791"/>
              <a:gd name="connsiteY2829" fmla="*/ 3004005 h 4321958"/>
              <a:gd name="connsiteX2830" fmla="*/ 1327825 w 4405791"/>
              <a:gd name="connsiteY2830" fmla="*/ 3008609 h 4321958"/>
              <a:gd name="connsiteX2831" fmla="*/ 1332904 w 4405791"/>
              <a:gd name="connsiteY2831" fmla="*/ 3022833 h 4321958"/>
              <a:gd name="connsiteX2832" fmla="*/ 1354918 w 4405791"/>
              <a:gd name="connsiteY2832" fmla="*/ 3081422 h 4321958"/>
              <a:gd name="connsiteX2833" fmla="*/ 1366770 w 4405791"/>
              <a:gd name="connsiteY2833" fmla="*/ 3111902 h 4321958"/>
              <a:gd name="connsiteX2834" fmla="*/ 1379133 w 4405791"/>
              <a:gd name="connsiteY2834" fmla="*/ 3143059 h 4321958"/>
              <a:gd name="connsiteX2835" fmla="*/ 1408765 w 4405791"/>
              <a:gd name="connsiteY2835" fmla="*/ 3176926 h 4321958"/>
              <a:gd name="connsiteX2836" fmla="*/ 1411306 w 4405791"/>
              <a:gd name="connsiteY2836" fmla="*/ 3179297 h 4321958"/>
              <a:gd name="connsiteX2837" fmla="*/ 1425911 w 4405791"/>
              <a:gd name="connsiteY2837" fmla="*/ 3190360 h 4321958"/>
              <a:gd name="connsiteX2838" fmla="*/ 1425247 w 4405791"/>
              <a:gd name="connsiteY2838" fmla="*/ 3189260 h 4321958"/>
              <a:gd name="connsiteX2839" fmla="*/ 1425111 w 4405791"/>
              <a:gd name="connsiteY2839" fmla="*/ 3189035 h 4321958"/>
              <a:gd name="connsiteX2840" fmla="*/ 1408767 w 4405791"/>
              <a:gd name="connsiteY2840" fmla="*/ 3171169 h 4321958"/>
              <a:gd name="connsiteX2841" fmla="*/ 1379133 w 4405791"/>
              <a:gd name="connsiteY2841" fmla="*/ 3132561 h 4321958"/>
              <a:gd name="connsiteX2842" fmla="*/ 1366095 w 4405791"/>
              <a:gd name="connsiteY2842" fmla="*/ 3100049 h 4321958"/>
              <a:gd name="connsiteX2843" fmla="*/ 1355427 w 4405791"/>
              <a:gd name="connsiteY2843" fmla="*/ 3073294 h 4321958"/>
              <a:gd name="connsiteX2844" fmla="*/ 1350455 w 4405791"/>
              <a:gd name="connsiteY2844" fmla="*/ 3060416 h 4321958"/>
              <a:gd name="connsiteX2845" fmla="*/ 1348929 w 4405791"/>
              <a:gd name="connsiteY2845" fmla="*/ 3056305 h 4321958"/>
              <a:gd name="connsiteX2846" fmla="*/ 1344528 w 4405791"/>
              <a:gd name="connsiteY2846" fmla="*/ 3044447 h 4321958"/>
              <a:gd name="connsiteX2847" fmla="*/ 1344102 w 4405791"/>
              <a:gd name="connsiteY2847" fmla="*/ 3043300 h 4321958"/>
              <a:gd name="connsiteX2848" fmla="*/ 1339604 w 4405791"/>
              <a:gd name="connsiteY2848" fmla="*/ 3031393 h 4321958"/>
              <a:gd name="connsiteX2849" fmla="*/ 1327995 w 4405791"/>
              <a:gd name="connsiteY2849" fmla="*/ 3008272 h 4321958"/>
              <a:gd name="connsiteX2850" fmla="*/ 1620107 w 4405791"/>
              <a:gd name="connsiteY2850" fmla="*/ 2994399 h 4321958"/>
              <a:gd name="connsiteX2851" fmla="*/ 1630012 w 4405791"/>
              <a:gd name="connsiteY2851" fmla="*/ 3018982 h 4321958"/>
              <a:gd name="connsiteX2852" fmla="*/ 1646024 w 4405791"/>
              <a:gd name="connsiteY2852" fmla="*/ 3049861 h 4321958"/>
              <a:gd name="connsiteX2853" fmla="*/ 1642083 w 4405791"/>
              <a:gd name="connsiteY2853" fmla="*/ 2993979 h 4321958"/>
              <a:gd name="connsiteX2854" fmla="*/ 1667547 w 4405791"/>
              <a:gd name="connsiteY2854" fmla="*/ 3047261 h 4321958"/>
              <a:gd name="connsiteX2855" fmla="*/ 1671666 w 4405791"/>
              <a:gd name="connsiteY2855" fmla="*/ 3055067 h 4321958"/>
              <a:gd name="connsiteX2856" fmla="*/ 1714015 w 4405791"/>
              <a:gd name="connsiteY2856" fmla="*/ 3117198 h 4321958"/>
              <a:gd name="connsiteX2857" fmla="*/ 1705889 w 4405791"/>
              <a:gd name="connsiteY2857" fmla="*/ 3099317 h 4321958"/>
              <a:gd name="connsiteX2858" fmla="*/ 1691934 w 4405791"/>
              <a:gd name="connsiteY2858" fmla="*/ 3082522 h 4321958"/>
              <a:gd name="connsiteX2859" fmla="*/ 1685552 w 4405791"/>
              <a:gd name="connsiteY2859" fmla="*/ 3071993 h 4321958"/>
              <a:gd name="connsiteX2860" fmla="*/ 1682227 w 4405791"/>
              <a:gd name="connsiteY2860" fmla="*/ 3067550 h 4321958"/>
              <a:gd name="connsiteX2861" fmla="*/ 1677333 w 4405791"/>
              <a:gd name="connsiteY2861" fmla="*/ 3058437 h 4321958"/>
              <a:gd name="connsiteX2862" fmla="*/ 1661306 w 4405791"/>
              <a:gd name="connsiteY2862" fmla="*/ 3031998 h 4321958"/>
              <a:gd name="connsiteX2863" fmla="*/ 1587247 w 4405791"/>
              <a:gd name="connsiteY2863" fmla="*/ 2979920 h 4321958"/>
              <a:gd name="connsiteX2864" fmla="*/ 1590398 w 4405791"/>
              <a:gd name="connsiteY2864" fmla="*/ 2989132 h 4321958"/>
              <a:gd name="connsiteX2865" fmla="*/ 1617557 w 4405791"/>
              <a:gd name="connsiteY2865" fmla="*/ 3062287 h 4321958"/>
              <a:gd name="connsiteX2866" fmla="*/ 1654936 w 4405791"/>
              <a:gd name="connsiteY2866" fmla="*/ 3145115 h 4321958"/>
              <a:gd name="connsiteX2867" fmla="*/ 1667972 w 4405791"/>
              <a:gd name="connsiteY2867" fmla="*/ 3168301 h 4321958"/>
              <a:gd name="connsiteX2868" fmla="*/ 1695775 w 4405791"/>
              <a:gd name="connsiteY2868" fmla="*/ 3215017 h 4321958"/>
              <a:gd name="connsiteX2869" fmla="*/ 1712625 w 4405791"/>
              <a:gd name="connsiteY2869" fmla="*/ 3237944 h 4321958"/>
              <a:gd name="connsiteX2870" fmla="*/ 1740839 w 4405791"/>
              <a:gd name="connsiteY2870" fmla="*/ 3272380 h 4321958"/>
              <a:gd name="connsiteX2871" fmla="*/ 1760173 w 4405791"/>
              <a:gd name="connsiteY2871" fmla="*/ 3291748 h 4321958"/>
              <a:gd name="connsiteX2872" fmla="*/ 1791022 w 4405791"/>
              <a:gd name="connsiteY2872" fmla="*/ 3317597 h 4321958"/>
              <a:gd name="connsiteX2873" fmla="*/ 1802936 w 4405791"/>
              <a:gd name="connsiteY2873" fmla="*/ 3325932 h 4321958"/>
              <a:gd name="connsiteX2874" fmla="*/ 1796571 w 4405791"/>
              <a:gd name="connsiteY2874" fmla="*/ 3311615 h 4321958"/>
              <a:gd name="connsiteX2875" fmla="*/ 1795081 w 4405791"/>
              <a:gd name="connsiteY2875" fmla="*/ 3307797 h 4321958"/>
              <a:gd name="connsiteX2876" fmla="*/ 1794261 w 4405791"/>
              <a:gd name="connsiteY2876" fmla="*/ 3305697 h 4321958"/>
              <a:gd name="connsiteX2877" fmla="*/ 1755477 w 4405791"/>
              <a:gd name="connsiteY2877" fmla="*/ 3275519 h 4321958"/>
              <a:gd name="connsiteX2878" fmla="*/ 1753958 w 4405791"/>
              <a:gd name="connsiteY2878" fmla="*/ 3273867 h 4321958"/>
              <a:gd name="connsiteX2879" fmla="*/ 1752714 w 4405791"/>
              <a:gd name="connsiteY2879" fmla="*/ 3272932 h 4321958"/>
              <a:gd name="connsiteX2880" fmla="*/ 1730108 w 4405791"/>
              <a:gd name="connsiteY2880" fmla="*/ 3247929 h 4321958"/>
              <a:gd name="connsiteX2881" fmla="*/ 1713009 w 4405791"/>
              <a:gd name="connsiteY2881" fmla="*/ 3229332 h 4321958"/>
              <a:gd name="connsiteX2882" fmla="*/ 1712095 w 4405791"/>
              <a:gd name="connsiteY2882" fmla="*/ 3228005 h 4321958"/>
              <a:gd name="connsiteX2883" fmla="*/ 1711108 w 4405791"/>
              <a:gd name="connsiteY2883" fmla="*/ 3226914 h 4321958"/>
              <a:gd name="connsiteX2884" fmla="*/ 1688921 w 4405791"/>
              <a:gd name="connsiteY2884" fmla="*/ 3194365 h 4321958"/>
              <a:gd name="connsiteX2885" fmla="*/ 1673990 w 4405791"/>
              <a:gd name="connsiteY2885" fmla="*/ 3172692 h 4321958"/>
              <a:gd name="connsiteX2886" fmla="*/ 1673423 w 4405791"/>
              <a:gd name="connsiteY2886" fmla="*/ 3171630 h 4321958"/>
              <a:gd name="connsiteX2887" fmla="*/ 1672823 w 4405791"/>
              <a:gd name="connsiteY2887" fmla="*/ 3170749 h 4321958"/>
              <a:gd name="connsiteX2888" fmla="*/ 1649717 w 4405791"/>
              <a:gd name="connsiteY2888" fmla="*/ 3127275 h 4321958"/>
              <a:gd name="connsiteX2889" fmla="*/ 1637932 w 4405791"/>
              <a:gd name="connsiteY2889" fmla="*/ 3105224 h 4321958"/>
              <a:gd name="connsiteX2890" fmla="*/ 1637664 w 4405791"/>
              <a:gd name="connsiteY2890" fmla="*/ 3104596 h 4321958"/>
              <a:gd name="connsiteX2891" fmla="*/ 1637391 w 4405791"/>
              <a:gd name="connsiteY2891" fmla="*/ 3104082 h 4321958"/>
              <a:gd name="connsiteX2892" fmla="*/ 1605045 w 4405791"/>
              <a:gd name="connsiteY2892" fmla="*/ 3028192 h 4321958"/>
              <a:gd name="connsiteX2893" fmla="*/ 1604347 w 4405791"/>
              <a:gd name="connsiteY2893" fmla="*/ 3026557 h 4321958"/>
              <a:gd name="connsiteX2894" fmla="*/ 3818933 w 4405791"/>
              <a:gd name="connsiteY2894" fmla="*/ 2979762 h 4321958"/>
              <a:gd name="connsiteX2895" fmla="*/ 3794774 w 4405791"/>
              <a:gd name="connsiteY2895" fmla="*/ 2989894 h 4321958"/>
              <a:gd name="connsiteX2896" fmla="*/ 3791737 w 4405791"/>
              <a:gd name="connsiteY2896" fmla="*/ 2991167 h 4321958"/>
              <a:gd name="connsiteX2897" fmla="*/ 3790189 w 4405791"/>
              <a:gd name="connsiteY2897" fmla="*/ 2992059 h 4321958"/>
              <a:gd name="connsiteX2898" fmla="*/ 3779541 w 4405791"/>
              <a:gd name="connsiteY2898" fmla="*/ 2998198 h 4321958"/>
              <a:gd name="connsiteX2899" fmla="*/ 3810160 w 4405791"/>
              <a:gd name="connsiteY2899" fmla="*/ 2984903 h 4321958"/>
              <a:gd name="connsiteX2900" fmla="*/ 1362916 w 4405791"/>
              <a:gd name="connsiteY2900" fmla="*/ 2965936 h 4321958"/>
              <a:gd name="connsiteX2901" fmla="*/ 1363531 w 4405791"/>
              <a:gd name="connsiteY2901" fmla="*/ 2967748 h 4321958"/>
              <a:gd name="connsiteX2902" fmla="*/ 1364676 w 4405791"/>
              <a:gd name="connsiteY2902" fmla="*/ 2971122 h 4321958"/>
              <a:gd name="connsiteX2903" fmla="*/ 1390648 w 4405791"/>
              <a:gd name="connsiteY2903" fmla="*/ 3037564 h 4321958"/>
              <a:gd name="connsiteX2904" fmla="*/ 1418927 w 4405791"/>
              <a:gd name="connsiteY2904" fmla="*/ 3103096 h 4321958"/>
              <a:gd name="connsiteX2905" fmla="*/ 1396168 w 4405791"/>
              <a:gd name="connsiteY2905" fmla="*/ 3038550 h 4321958"/>
              <a:gd name="connsiteX2906" fmla="*/ 1375142 w 4405791"/>
              <a:gd name="connsiteY2906" fmla="*/ 2992635 h 4321958"/>
              <a:gd name="connsiteX2907" fmla="*/ 1614529 w 4405791"/>
              <a:gd name="connsiteY2907" fmla="*/ 2956264 h 4321958"/>
              <a:gd name="connsiteX2908" fmla="*/ 1632993 w 4405791"/>
              <a:gd name="connsiteY2908" fmla="*/ 3001638 h 4321958"/>
              <a:gd name="connsiteX2909" fmla="*/ 1642285 w 4405791"/>
              <a:gd name="connsiteY2909" fmla="*/ 3021740 h 4321958"/>
              <a:gd name="connsiteX2910" fmla="*/ 1687603 w 4405791"/>
              <a:gd name="connsiteY2910" fmla="*/ 3105494 h 4321958"/>
              <a:gd name="connsiteX2911" fmla="*/ 1694448 w 4405791"/>
              <a:gd name="connsiteY2911" fmla="*/ 3115432 h 4321958"/>
              <a:gd name="connsiteX2912" fmla="*/ 1739510 w 4405791"/>
              <a:gd name="connsiteY2912" fmla="*/ 3173299 h 4321958"/>
              <a:gd name="connsiteX2913" fmla="*/ 1730006 w 4405791"/>
              <a:gd name="connsiteY2913" fmla="*/ 3152386 h 4321958"/>
              <a:gd name="connsiteX2914" fmla="*/ 1723740 w 4405791"/>
              <a:gd name="connsiteY2914" fmla="*/ 3144687 h 4321958"/>
              <a:gd name="connsiteX2915" fmla="*/ 1718642 w 4405791"/>
              <a:gd name="connsiteY2915" fmla="*/ 3139659 h 4321958"/>
              <a:gd name="connsiteX2916" fmla="*/ 1713999 w 4405791"/>
              <a:gd name="connsiteY2916" fmla="*/ 3132720 h 4321958"/>
              <a:gd name="connsiteX2917" fmla="*/ 1701862 w 4405791"/>
              <a:gd name="connsiteY2917" fmla="*/ 3117808 h 4321958"/>
              <a:gd name="connsiteX2918" fmla="*/ 1669629 w 4405791"/>
              <a:gd name="connsiteY2918" fmla="*/ 3068333 h 4321958"/>
              <a:gd name="connsiteX2919" fmla="*/ 1664505 w 4405791"/>
              <a:gd name="connsiteY2919" fmla="*/ 3058743 h 4321958"/>
              <a:gd name="connsiteX2920" fmla="*/ 1661829 w 4405791"/>
              <a:gd name="connsiteY2920" fmla="*/ 3054743 h 4321958"/>
              <a:gd name="connsiteX2921" fmla="*/ 1657333 w 4405791"/>
              <a:gd name="connsiteY2921" fmla="*/ 3045318 h 4321958"/>
              <a:gd name="connsiteX2922" fmla="*/ 1638989 w 4405791"/>
              <a:gd name="connsiteY2922" fmla="*/ 3010983 h 4321958"/>
              <a:gd name="connsiteX2923" fmla="*/ 1595689 w 4405791"/>
              <a:gd name="connsiteY2923" fmla="*/ 2955408 h 4321958"/>
              <a:gd name="connsiteX2924" fmla="*/ 1606382 w 4405791"/>
              <a:gd name="connsiteY2924" fmla="*/ 2985071 h 4321958"/>
              <a:gd name="connsiteX2925" fmla="*/ 1607024 w 4405791"/>
              <a:gd name="connsiteY2925" fmla="*/ 2986621 h 4321958"/>
              <a:gd name="connsiteX2926" fmla="*/ 1636991 w 4405791"/>
              <a:gd name="connsiteY2926" fmla="*/ 3058821 h 4321958"/>
              <a:gd name="connsiteX2927" fmla="*/ 1647858 w 4405791"/>
              <a:gd name="connsiteY2927" fmla="*/ 3080434 h 4321958"/>
              <a:gd name="connsiteX2928" fmla="*/ 1669369 w 4405791"/>
              <a:gd name="connsiteY2928" fmla="*/ 3123006 h 4321958"/>
              <a:gd name="connsiteX2929" fmla="*/ 1683138 w 4405791"/>
              <a:gd name="connsiteY2929" fmla="*/ 3145009 h 4321958"/>
              <a:gd name="connsiteX2930" fmla="*/ 1703907 w 4405791"/>
              <a:gd name="connsiteY2930" fmla="*/ 3177896 h 4321958"/>
              <a:gd name="connsiteX2931" fmla="*/ 1719741 w 4405791"/>
              <a:gd name="connsiteY2931" fmla="*/ 3197645 h 4321958"/>
              <a:gd name="connsiteX2932" fmla="*/ 1740825 w 4405791"/>
              <a:gd name="connsiteY2932" fmla="*/ 3223560 h 4321958"/>
              <a:gd name="connsiteX2933" fmla="*/ 1773624 w 4405791"/>
              <a:gd name="connsiteY2933" fmla="*/ 3252818 h 4321958"/>
              <a:gd name="connsiteX2934" fmla="*/ 1766690 w 4405791"/>
              <a:gd name="connsiteY2934" fmla="*/ 3235049 h 4321958"/>
              <a:gd name="connsiteX2935" fmla="*/ 1766438 w 4405791"/>
              <a:gd name="connsiteY2935" fmla="*/ 3234404 h 4321958"/>
              <a:gd name="connsiteX2936" fmla="*/ 1765283 w 4405791"/>
              <a:gd name="connsiteY2936" fmla="*/ 3233557 h 4321958"/>
              <a:gd name="connsiteX2937" fmla="*/ 1763883 w 4405791"/>
              <a:gd name="connsiteY2937" fmla="*/ 3232155 h 4321958"/>
              <a:gd name="connsiteX2938" fmla="*/ 1762750 w 4405791"/>
              <a:gd name="connsiteY2938" fmla="*/ 3231351 h 4321958"/>
              <a:gd name="connsiteX2939" fmla="*/ 1741891 w 4405791"/>
              <a:gd name="connsiteY2939" fmla="*/ 3210136 h 4321958"/>
              <a:gd name="connsiteX2940" fmla="*/ 1726098 w 4405791"/>
              <a:gd name="connsiteY2940" fmla="*/ 3194325 h 4321958"/>
              <a:gd name="connsiteX2941" fmla="*/ 1725246 w 4405791"/>
              <a:gd name="connsiteY2941" fmla="*/ 3193208 h 4321958"/>
              <a:gd name="connsiteX2942" fmla="*/ 1724331 w 4405791"/>
              <a:gd name="connsiteY2942" fmla="*/ 3192278 h 4321958"/>
              <a:gd name="connsiteX2943" fmla="*/ 1703584 w 4405791"/>
              <a:gd name="connsiteY2943" fmla="*/ 3164836 h 4321958"/>
              <a:gd name="connsiteX2944" fmla="*/ 1689612 w 4405791"/>
              <a:gd name="connsiteY2944" fmla="*/ 3146537 h 4321958"/>
              <a:gd name="connsiteX2945" fmla="*/ 1689078 w 4405791"/>
              <a:gd name="connsiteY2945" fmla="*/ 3145649 h 4321958"/>
              <a:gd name="connsiteX2946" fmla="*/ 1688513 w 4405791"/>
              <a:gd name="connsiteY2946" fmla="*/ 3144902 h 4321958"/>
              <a:gd name="connsiteX2947" fmla="*/ 1666662 w 4405791"/>
              <a:gd name="connsiteY2947" fmla="*/ 3108441 h 4321958"/>
              <a:gd name="connsiteX2948" fmla="*/ 1655507 w 4405791"/>
              <a:gd name="connsiteY2948" fmla="*/ 3089926 h 4321958"/>
              <a:gd name="connsiteX2949" fmla="*/ 1655253 w 4405791"/>
              <a:gd name="connsiteY2949" fmla="*/ 3089404 h 4321958"/>
              <a:gd name="connsiteX2950" fmla="*/ 1654993 w 4405791"/>
              <a:gd name="connsiteY2950" fmla="*/ 3088970 h 4321958"/>
              <a:gd name="connsiteX2951" fmla="*/ 1624267 w 4405791"/>
              <a:gd name="connsiteY2951" fmla="*/ 3025868 h 4321958"/>
              <a:gd name="connsiteX2952" fmla="*/ 1623466 w 4405791"/>
              <a:gd name="connsiteY2952" fmla="*/ 3024226 h 4321958"/>
              <a:gd name="connsiteX2953" fmla="*/ 1241320 w 4405791"/>
              <a:gd name="connsiteY2953" fmla="*/ 2941545 h 4321958"/>
              <a:gd name="connsiteX2954" fmla="*/ 1241522 w 4405791"/>
              <a:gd name="connsiteY2954" fmla="*/ 2942138 h 4321958"/>
              <a:gd name="connsiteX2955" fmla="*/ 1244280 w 4405791"/>
              <a:gd name="connsiteY2955" fmla="*/ 2950231 h 4321958"/>
              <a:gd name="connsiteX2956" fmla="*/ 1247560 w 4405791"/>
              <a:gd name="connsiteY2956" fmla="*/ 2960010 h 4321958"/>
              <a:gd name="connsiteX2957" fmla="*/ 1278211 w 4405791"/>
              <a:gd name="connsiteY2957" fmla="*/ 3047724 h 4321958"/>
              <a:gd name="connsiteX2958" fmla="*/ 1287185 w 4405791"/>
              <a:gd name="connsiteY2958" fmla="*/ 3072956 h 4321958"/>
              <a:gd name="connsiteX2959" fmla="*/ 1309029 w 4405791"/>
              <a:gd name="connsiteY2959" fmla="*/ 3134593 h 4321958"/>
              <a:gd name="connsiteX2960" fmla="*/ 1324607 w 4405791"/>
              <a:gd name="connsiteY2960" fmla="*/ 3177265 h 4321958"/>
              <a:gd name="connsiteX2961" fmla="*/ 1330080 w 4405791"/>
              <a:gd name="connsiteY2961" fmla="*/ 3192687 h 4321958"/>
              <a:gd name="connsiteX2962" fmla="*/ 1333164 w 4405791"/>
              <a:gd name="connsiteY2962" fmla="*/ 3197436 h 4321958"/>
              <a:gd name="connsiteX2963" fmla="*/ 1338458 w 4405791"/>
              <a:gd name="connsiteY2963" fmla="*/ 3203644 h 4321958"/>
              <a:gd name="connsiteX2964" fmla="*/ 1339981 w 4405791"/>
              <a:gd name="connsiteY2964" fmla="*/ 3205431 h 4321958"/>
              <a:gd name="connsiteX2965" fmla="*/ 1346567 w 4405791"/>
              <a:gd name="connsiteY2965" fmla="*/ 3213155 h 4321958"/>
              <a:gd name="connsiteX2966" fmla="*/ 1335953 w 4405791"/>
              <a:gd name="connsiteY2966" fmla="*/ 3198771 h 4321958"/>
              <a:gd name="connsiteX2967" fmla="*/ 1323930 w 4405791"/>
              <a:gd name="connsiteY2967" fmla="*/ 3166427 h 4321958"/>
              <a:gd name="connsiteX2968" fmla="*/ 1309706 w 4405791"/>
              <a:gd name="connsiteY2968" fmla="*/ 3127311 h 4321958"/>
              <a:gd name="connsiteX2969" fmla="*/ 1287863 w 4405791"/>
              <a:gd name="connsiteY2969" fmla="*/ 3066520 h 4321958"/>
              <a:gd name="connsiteX2970" fmla="*/ 1279395 w 4405791"/>
              <a:gd name="connsiteY2970" fmla="*/ 3042982 h 4321958"/>
              <a:gd name="connsiteX2971" fmla="*/ 1275910 w 4405791"/>
              <a:gd name="connsiteY2971" fmla="*/ 3033166 h 4321958"/>
              <a:gd name="connsiteX2972" fmla="*/ 1274497 w 4405791"/>
              <a:gd name="connsiteY2972" fmla="*/ 3029138 h 4321958"/>
              <a:gd name="connsiteX2973" fmla="*/ 1274240 w 4405791"/>
              <a:gd name="connsiteY2973" fmla="*/ 3028414 h 4321958"/>
              <a:gd name="connsiteX2974" fmla="*/ 1273977 w 4405791"/>
              <a:gd name="connsiteY2974" fmla="*/ 3027668 h 4321958"/>
              <a:gd name="connsiteX2975" fmla="*/ 1273648 w 4405791"/>
              <a:gd name="connsiteY2975" fmla="*/ 3026730 h 4321958"/>
              <a:gd name="connsiteX2976" fmla="*/ 1272273 w 4405791"/>
              <a:gd name="connsiteY2976" fmla="*/ 3022799 h 4321958"/>
              <a:gd name="connsiteX2977" fmla="*/ 1269371 w 4405791"/>
              <a:gd name="connsiteY2977" fmla="*/ 3014527 h 4321958"/>
              <a:gd name="connsiteX2978" fmla="*/ 1267760 w 4405791"/>
              <a:gd name="connsiteY2978" fmla="*/ 3009903 h 4321958"/>
              <a:gd name="connsiteX2979" fmla="*/ 1264240 w 4405791"/>
              <a:gd name="connsiteY2979" fmla="*/ 2999845 h 4321958"/>
              <a:gd name="connsiteX2980" fmla="*/ 1254631 w 4405791"/>
              <a:gd name="connsiteY2980" fmla="*/ 2972212 h 4321958"/>
              <a:gd name="connsiteX2981" fmla="*/ 1251601 w 4405791"/>
              <a:gd name="connsiteY2981" fmla="*/ 2963348 h 4321958"/>
              <a:gd name="connsiteX2982" fmla="*/ 1245104 w 4405791"/>
              <a:gd name="connsiteY2982" fmla="*/ 2949569 h 4321958"/>
              <a:gd name="connsiteX2983" fmla="*/ 1576961 w 4405791"/>
              <a:gd name="connsiteY2983" fmla="*/ 2927490 h 4321958"/>
              <a:gd name="connsiteX2984" fmla="*/ 1584771 w 4405791"/>
              <a:gd name="connsiteY2984" fmla="*/ 2950530 h 4321958"/>
              <a:gd name="connsiteX2985" fmla="*/ 1611799 w 4405791"/>
              <a:gd name="connsiteY2985" fmla="*/ 3024356 h 4321958"/>
              <a:gd name="connsiteX2986" fmla="*/ 1612390 w 4405791"/>
              <a:gd name="connsiteY2986" fmla="*/ 3025740 h 4321958"/>
              <a:gd name="connsiteX2987" fmla="*/ 1643925 w 4405791"/>
              <a:gd name="connsiteY2987" fmla="*/ 3099400 h 4321958"/>
              <a:gd name="connsiteX2988" fmla="*/ 1655427 w 4405791"/>
              <a:gd name="connsiteY2988" fmla="*/ 3121193 h 4321958"/>
              <a:gd name="connsiteX2989" fmla="*/ 1678254 w 4405791"/>
              <a:gd name="connsiteY2989" fmla="*/ 3164210 h 4321958"/>
              <a:gd name="connsiteX2990" fmla="*/ 1693021 w 4405791"/>
              <a:gd name="connsiteY2990" fmla="*/ 3186242 h 4321958"/>
              <a:gd name="connsiteX2991" fmla="*/ 1715249 w 4405791"/>
              <a:gd name="connsiteY2991" fmla="*/ 3219070 h 4321958"/>
              <a:gd name="connsiteX2992" fmla="*/ 1732382 w 4405791"/>
              <a:gd name="connsiteY2992" fmla="*/ 3238554 h 4321958"/>
              <a:gd name="connsiteX2993" fmla="*/ 1755192 w 4405791"/>
              <a:gd name="connsiteY2993" fmla="*/ 3264076 h 4321958"/>
              <a:gd name="connsiteX2994" fmla="*/ 1788101 w 4405791"/>
              <a:gd name="connsiteY2994" fmla="*/ 3289911 h 4321958"/>
              <a:gd name="connsiteX2995" fmla="*/ 1786473 w 4405791"/>
              <a:gd name="connsiteY2995" fmla="*/ 3285740 h 4321958"/>
              <a:gd name="connsiteX2996" fmla="*/ 1779962 w 4405791"/>
              <a:gd name="connsiteY2996" fmla="*/ 3269058 h 4321958"/>
              <a:gd name="connsiteX2997" fmla="*/ 1739772 w 4405791"/>
              <a:gd name="connsiteY2997" fmla="*/ 3233166 h 4321958"/>
              <a:gd name="connsiteX2998" fmla="*/ 1738366 w 4405791"/>
              <a:gd name="connsiteY2998" fmla="*/ 3231481 h 4321958"/>
              <a:gd name="connsiteX2999" fmla="*/ 1737230 w 4405791"/>
              <a:gd name="connsiteY2999" fmla="*/ 3230496 h 4321958"/>
              <a:gd name="connsiteX3000" fmla="*/ 1716345 w 4405791"/>
              <a:gd name="connsiteY3000" fmla="*/ 3205091 h 4321958"/>
              <a:gd name="connsiteX3001" fmla="*/ 1700541 w 4405791"/>
              <a:gd name="connsiteY3001" fmla="*/ 3186150 h 4321958"/>
              <a:gd name="connsiteX3002" fmla="*/ 1699688 w 4405791"/>
              <a:gd name="connsiteY3002" fmla="*/ 3184828 h 4321958"/>
              <a:gd name="connsiteX3003" fmla="*/ 1698777 w 4405791"/>
              <a:gd name="connsiteY3003" fmla="*/ 3183719 h 4321958"/>
              <a:gd name="connsiteX3004" fmla="*/ 1678128 w 4405791"/>
              <a:gd name="connsiteY3004" fmla="*/ 3151390 h 4321958"/>
              <a:gd name="connsiteX3005" fmla="*/ 1664202 w 4405791"/>
              <a:gd name="connsiteY3005" fmla="*/ 3129790 h 4321958"/>
              <a:gd name="connsiteX3006" fmla="*/ 1663669 w 4405791"/>
              <a:gd name="connsiteY3006" fmla="*/ 3128751 h 4321958"/>
              <a:gd name="connsiteX3007" fmla="*/ 1663110 w 4405791"/>
              <a:gd name="connsiteY3007" fmla="*/ 3127876 h 4321958"/>
              <a:gd name="connsiteX3008" fmla="*/ 1641492 w 4405791"/>
              <a:gd name="connsiteY3008" fmla="*/ 3085469 h 4321958"/>
              <a:gd name="connsiteX3009" fmla="*/ 1630396 w 4405791"/>
              <a:gd name="connsiteY3009" fmla="*/ 3063814 h 4321958"/>
              <a:gd name="connsiteX3010" fmla="*/ 1630142 w 4405791"/>
              <a:gd name="connsiteY3010" fmla="*/ 3063206 h 4321958"/>
              <a:gd name="connsiteX3011" fmla="*/ 1629887 w 4405791"/>
              <a:gd name="connsiteY3011" fmla="*/ 3062705 h 4321958"/>
              <a:gd name="connsiteX3012" fmla="*/ 1599584 w 4405791"/>
              <a:gd name="connsiteY3012" fmla="*/ 2989924 h 4321958"/>
              <a:gd name="connsiteX3013" fmla="*/ 1598761 w 4405791"/>
              <a:gd name="connsiteY3013" fmla="*/ 2987950 h 4321958"/>
              <a:gd name="connsiteX3014" fmla="*/ 1608553 w 4405791"/>
              <a:gd name="connsiteY3014" fmla="*/ 2919524 h 4321958"/>
              <a:gd name="connsiteX3015" fmla="*/ 1616529 w 4405791"/>
              <a:gd name="connsiteY3015" fmla="*/ 2940511 h 4321958"/>
              <a:gd name="connsiteX3016" fmla="*/ 1616530 w 4405791"/>
              <a:gd name="connsiteY3016" fmla="*/ 2940514 h 4321958"/>
              <a:gd name="connsiteX3017" fmla="*/ 1626855 w 4405791"/>
              <a:gd name="connsiteY3017" fmla="*/ 2962117 h 4321958"/>
              <a:gd name="connsiteX3018" fmla="*/ 1813665 w 4405791"/>
              <a:gd name="connsiteY3018" fmla="*/ 2917048 h 4321958"/>
              <a:gd name="connsiteX3019" fmla="*/ 1845222 w 4405791"/>
              <a:gd name="connsiteY3019" fmla="*/ 3012503 h 4321958"/>
              <a:gd name="connsiteX3020" fmla="*/ 1915355 w 4405791"/>
              <a:gd name="connsiteY3020" fmla="*/ 3208872 h 4321958"/>
              <a:gd name="connsiteX3021" fmla="*/ 1919825 w 4405791"/>
              <a:gd name="connsiteY3021" fmla="*/ 3219721 h 4321958"/>
              <a:gd name="connsiteX3022" fmla="*/ 1905498 w 4405791"/>
              <a:gd name="connsiteY3022" fmla="*/ 3182835 h 4321958"/>
              <a:gd name="connsiteX3023" fmla="*/ 1888502 w 4405791"/>
              <a:gd name="connsiteY3023" fmla="*/ 3136650 h 4321958"/>
              <a:gd name="connsiteX3024" fmla="*/ 1884396 w 4405791"/>
              <a:gd name="connsiteY3024" fmla="*/ 3124872 h 4321958"/>
              <a:gd name="connsiteX3025" fmla="*/ 1879290 w 4405791"/>
              <a:gd name="connsiteY3025" fmla="*/ 3110846 h 4321958"/>
              <a:gd name="connsiteX3026" fmla="*/ 1849232 w 4405791"/>
              <a:gd name="connsiteY3026" fmla="*/ 3023991 h 4321958"/>
              <a:gd name="connsiteX3027" fmla="*/ 1849038 w 4405791"/>
              <a:gd name="connsiteY3027" fmla="*/ 3023435 h 4321958"/>
              <a:gd name="connsiteX3028" fmla="*/ 3946957 w 4405791"/>
              <a:gd name="connsiteY3028" fmla="*/ 2903375 h 4321958"/>
              <a:gd name="connsiteX3029" fmla="*/ 3929384 w 4405791"/>
              <a:gd name="connsiteY3029" fmla="*/ 2910915 h 4321958"/>
              <a:gd name="connsiteX3030" fmla="*/ 3919089 w 4405791"/>
              <a:gd name="connsiteY3030" fmla="*/ 2915333 h 4321958"/>
              <a:gd name="connsiteX3031" fmla="*/ 3907912 w 4405791"/>
              <a:gd name="connsiteY3031" fmla="*/ 2920129 h 4321958"/>
              <a:gd name="connsiteX3032" fmla="*/ 3907959 w 4405791"/>
              <a:gd name="connsiteY3032" fmla="*/ 2920216 h 4321958"/>
              <a:gd name="connsiteX3033" fmla="*/ 3907959 w 4405791"/>
              <a:gd name="connsiteY3033" fmla="*/ 2920217 h 4321958"/>
              <a:gd name="connsiteX3034" fmla="*/ 3907959 w 4405791"/>
              <a:gd name="connsiteY3034" fmla="*/ 2921570 h 4321958"/>
              <a:gd name="connsiteX3035" fmla="*/ 3908619 w 4405791"/>
              <a:gd name="connsiteY3035" fmla="*/ 2921967 h 4321958"/>
              <a:gd name="connsiteX3036" fmla="*/ 3928436 w 4405791"/>
              <a:gd name="connsiteY3036" fmla="*/ 2912821 h 4321958"/>
              <a:gd name="connsiteX3037" fmla="*/ 1589308 w 4405791"/>
              <a:gd name="connsiteY3037" fmla="*/ 2891886 h 4321958"/>
              <a:gd name="connsiteX3038" fmla="*/ 1595036 w 4405791"/>
              <a:gd name="connsiteY3038" fmla="*/ 2908364 h 4321958"/>
              <a:gd name="connsiteX3039" fmla="*/ 1603501 w 4405791"/>
              <a:gd name="connsiteY3039" fmla="*/ 2929165 h 4321958"/>
              <a:gd name="connsiteX3040" fmla="*/ 1619359 w 4405791"/>
              <a:gd name="connsiteY3040" fmla="*/ 2881610 h 4321958"/>
              <a:gd name="connsiteX3041" fmla="*/ 1621748 w 4405791"/>
              <a:gd name="connsiteY3041" fmla="*/ 2888157 h 4321958"/>
              <a:gd name="connsiteX3042" fmla="*/ 1622507 w 4405791"/>
              <a:gd name="connsiteY3042" fmla="*/ 2890235 h 4321958"/>
              <a:gd name="connsiteX3043" fmla="*/ 1634241 w 4405791"/>
              <a:gd name="connsiteY3043" fmla="*/ 2915337 h 4321958"/>
              <a:gd name="connsiteX3044" fmla="*/ 1272348 w 4405791"/>
              <a:gd name="connsiteY3044" fmla="*/ 2878884 h 4321958"/>
              <a:gd name="connsiteX3045" fmla="*/ 1273520 w 4405791"/>
              <a:gd name="connsiteY3045" fmla="*/ 2882874 h 4321958"/>
              <a:gd name="connsiteX3046" fmla="*/ 1276519 w 4405791"/>
              <a:gd name="connsiteY3046" fmla="*/ 2893080 h 4321958"/>
              <a:gd name="connsiteX3047" fmla="*/ 1285324 w 4405791"/>
              <a:gd name="connsiteY3047" fmla="*/ 2921062 h 4321958"/>
              <a:gd name="connsiteX3048" fmla="*/ 1290912 w 4405791"/>
              <a:gd name="connsiteY3048" fmla="*/ 2937995 h 4321958"/>
              <a:gd name="connsiteX3049" fmla="*/ 1317496 w 4405791"/>
              <a:gd name="connsiteY3049" fmla="*/ 3014705 h 4321958"/>
              <a:gd name="connsiteX3050" fmla="*/ 1323932 w 4405791"/>
              <a:gd name="connsiteY3050" fmla="*/ 3031638 h 4321958"/>
              <a:gd name="connsiteX3051" fmla="*/ 1345267 w 4405791"/>
              <a:gd name="connsiteY3051" fmla="*/ 3089549 h 4321958"/>
              <a:gd name="connsiteX3052" fmla="*/ 1357968 w 4405791"/>
              <a:gd name="connsiteY3052" fmla="*/ 3122400 h 4321958"/>
              <a:gd name="connsiteX3053" fmla="*/ 1369991 w 4405791"/>
              <a:gd name="connsiteY3053" fmla="*/ 3153558 h 4321958"/>
              <a:gd name="connsiteX3054" fmla="*/ 1403180 w 4405791"/>
              <a:gd name="connsiteY3054" fmla="*/ 3187254 h 4321958"/>
              <a:gd name="connsiteX3055" fmla="*/ 1406396 w 4405791"/>
              <a:gd name="connsiteY3055" fmla="*/ 3189794 h 4321958"/>
              <a:gd name="connsiteX3056" fmla="*/ 1412996 w 4405791"/>
              <a:gd name="connsiteY3056" fmla="*/ 3193164 h 4321958"/>
              <a:gd name="connsiteX3057" fmla="*/ 1403178 w 4405791"/>
              <a:gd name="connsiteY3057" fmla="*/ 3183361 h 4321958"/>
              <a:gd name="connsiteX3058" fmla="*/ 1369311 w 4405791"/>
              <a:gd name="connsiteY3058" fmla="*/ 3145768 h 4321958"/>
              <a:gd name="connsiteX3059" fmla="*/ 1356950 w 4405791"/>
              <a:gd name="connsiteY3059" fmla="*/ 3114273 h 4321958"/>
              <a:gd name="connsiteX3060" fmla="*/ 1345096 w 4405791"/>
              <a:gd name="connsiteY3060" fmla="*/ 3084131 h 4321958"/>
              <a:gd name="connsiteX3061" fmla="*/ 1322913 w 4405791"/>
              <a:gd name="connsiteY3061" fmla="*/ 3025034 h 4321958"/>
              <a:gd name="connsiteX3062" fmla="*/ 1317834 w 4405791"/>
              <a:gd name="connsiteY3062" fmla="*/ 3010979 h 4321958"/>
              <a:gd name="connsiteX3063" fmla="*/ 1292095 w 4405791"/>
              <a:gd name="connsiteY3063" fmla="*/ 2936472 h 4321958"/>
              <a:gd name="connsiteX3064" fmla="*/ 1288200 w 4405791"/>
              <a:gd name="connsiteY3064" fmla="*/ 2923943 h 4321958"/>
              <a:gd name="connsiteX3065" fmla="*/ 1279374 w 4405791"/>
              <a:gd name="connsiteY3065" fmla="*/ 2895367 h 4321958"/>
              <a:gd name="connsiteX3066" fmla="*/ 1279275 w 4405791"/>
              <a:gd name="connsiteY3066" fmla="*/ 2895026 h 4321958"/>
              <a:gd name="connsiteX3067" fmla="*/ 1272595 w 4405791"/>
              <a:gd name="connsiteY3067" fmla="*/ 2879500 h 4321958"/>
              <a:gd name="connsiteX3068" fmla="*/ 1272389 w 4405791"/>
              <a:gd name="connsiteY3068" fmla="*/ 2878985 h 4321958"/>
              <a:gd name="connsiteX3069" fmla="*/ 1210666 w 4405791"/>
              <a:gd name="connsiteY3069" fmla="*/ 2871498 h 4321958"/>
              <a:gd name="connsiteX3070" fmla="*/ 1210648 w 4405791"/>
              <a:gd name="connsiteY3070" fmla="*/ 2890245 h 4321958"/>
              <a:gd name="connsiteX3071" fmla="*/ 1225887 w 4405791"/>
              <a:gd name="connsiteY3071" fmla="*/ 2934609 h 4321958"/>
              <a:gd name="connsiteX3072" fmla="*/ 1236725 w 4405791"/>
              <a:gd name="connsiteY3072" fmla="*/ 2966106 h 4321958"/>
              <a:gd name="connsiteX3073" fmla="*/ 1268390 w 4405791"/>
              <a:gd name="connsiteY3073" fmla="*/ 3056529 h 4321958"/>
              <a:gd name="connsiteX3074" fmla="*/ 1277533 w 4405791"/>
              <a:gd name="connsiteY3074" fmla="*/ 3082268 h 4321958"/>
              <a:gd name="connsiteX3075" fmla="*/ 1300056 w 4405791"/>
              <a:gd name="connsiteY3075" fmla="*/ 3146276 h 4321958"/>
              <a:gd name="connsiteX3076" fmla="*/ 1300196 w 4405791"/>
              <a:gd name="connsiteY3076" fmla="*/ 3146666 h 4321958"/>
              <a:gd name="connsiteX3077" fmla="*/ 1302366 w 4405791"/>
              <a:gd name="connsiteY3077" fmla="*/ 3150007 h 4321958"/>
              <a:gd name="connsiteX3078" fmla="*/ 1307285 w 4405791"/>
              <a:gd name="connsiteY3078" fmla="*/ 3157583 h 4321958"/>
              <a:gd name="connsiteX3079" fmla="*/ 1307985 w 4405791"/>
              <a:gd name="connsiteY3079" fmla="*/ 3158662 h 4321958"/>
              <a:gd name="connsiteX3080" fmla="*/ 1306129 w 4405791"/>
              <a:gd name="connsiteY3080" fmla="*/ 3153473 h 4321958"/>
              <a:gd name="connsiteX3081" fmla="*/ 1300732 w 4405791"/>
              <a:gd name="connsiteY3081" fmla="*/ 3138657 h 4321958"/>
              <a:gd name="connsiteX3082" fmla="*/ 1278549 w 4405791"/>
              <a:gd name="connsiteY3082" fmla="*/ 3076680 h 4321958"/>
              <a:gd name="connsiteX3083" fmla="*/ 1269575 w 4405791"/>
              <a:gd name="connsiteY3083" fmla="*/ 3051619 h 4321958"/>
              <a:gd name="connsiteX3084" fmla="*/ 1238755 w 4405791"/>
              <a:gd name="connsiteY3084" fmla="*/ 2963734 h 4321958"/>
              <a:gd name="connsiteX3085" fmla="*/ 1228935 w 4405791"/>
              <a:gd name="connsiteY3085" fmla="*/ 2934440 h 4321958"/>
              <a:gd name="connsiteX3086" fmla="*/ 1213694 w 4405791"/>
              <a:gd name="connsiteY3086" fmla="*/ 2889736 h 4321958"/>
              <a:gd name="connsiteX3087" fmla="*/ 1213795 w 4405791"/>
              <a:gd name="connsiteY3087" fmla="*/ 2878713 h 4321958"/>
              <a:gd name="connsiteX3088" fmla="*/ 1598415 w 4405791"/>
              <a:gd name="connsiteY3088" fmla="*/ 2871284 h 4321958"/>
              <a:gd name="connsiteX3089" fmla="*/ 1610266 w 4405791"/>
              <a:gd name="connsiteY3089" fmla="*/ 2903272 h 4321958"/>
              <a:gd name="connsiteX3090" fmla="*/ 1637418 w 4405791"/>
              <a:gd name="connsiteY3090" fmla="*/ 2966987 h 4321958"/>
              <a:gd name="connsiteX3091" fmla="*/ 1651738 w 4405791"/>
              <a:gd name="connsiteY3091" fmla="*/ 2993353 h 4321958"/>
              <a:gd name="connsiteX3092" fmla="*/ 1624974 w 4405791"/>
              <a:gd name="connsiteY3092" fmla="*/ 2936575 h 4321958"/>
              <a:gd name="connsiteX3093" fmla="*/ 1796516 w 4405791"/>
              <a:gd name="connsiteY3093" fmla="*/ 2864788 h 4321958"/>
              <a:gd name="connsiteX3094" fmla="*/ 1800597 w 4405791"/>
              <a:gd name="connsiteY3094" fmla="*/ 2877519 h 4321958"/>
              <a:gd name="connsiteX3095" fmla="*/ 1801255 w 4405791"/>
              <a:gd name="connsiteY3095" fmla="*/ 2879512 h 4321958"/>
              <a:gd name="connsiteX3096" fmla="*/ 1333983 w 4405791"/>
              <a:gd name="connsiteY3096" fmla="*/ 2862896 h 4321958"/>
              <a:gd name="connsiteX3097" fmla="*/ 1340420 w 4405791"/>
              <a:gd name="connsiteY3097" fmla="*/ 2880728 h 4321958"/>
              <a:gd name="connsiteX3098" fmla="*/ 1344754 w 4405791"/>
              <a:gd name="connsiteY3098" fmla="*/ 2892734 h 4321958"/>
              <a:gd name="connsiteX3099" fmla="*/ 1340878 w 4405791"/>
              <a:gd name="connsiteY3099" fmla="*/ 2881743 h 4321958"/>
              <a:gd name="connsiteX3100" fmla="*/ 1335216 w 4405791"/>
              <a:gd name="connsiteY3100" fmla="*/ 2865683 h 4321958"/>
              <a:gd name="connsiteX3101" fmla="*/ 1334513 w 4405791"/>
              <a:gd name="connsiteY3101" fmla="*/ 2864096 h 4321958"/>
              <a:gd name="connsiteX3102" fmla="*/ 4045623 w 4405791"/>
              <a:gd name="connsiteY3102" fmla="*/ 2860190 h 4321958"/>
              <a:gd name="connsiteX3103" fmla="*/ 4038774 w 4405791"/>
              <a:gd name="connsiteY3103" fmla="*/ 2863226 h 4321958"/>
              <a:gd name="connsiteX3104" fmla="*/ 4019730 w 4405791"/>
              <a:gd name="connsiteY3104" fmla="*/ 2871668 h 4321958"/>
              <a:gd name="connsiteX3105" fmla="*/ 3992012 w 4405791"/>
              <a:gd name="connsiteY3105" fmla="*/ 2883954 h 4321958"/>
              <a:gd name="connsiteX3106" fmla="*/ 3985798 w 4405791"/>
              <a:gd name="connsiteY3106" fmla="*/ 2886709 h 4321958"/>
              <a:gd name="connsiteX3107" fmla="*/ 3978570 w 4405791"/>
              <a:gd name="connsiteY3107" fmla="*/ 2889810 h 4321958"/>
              <a:gd name="connsiteX3108" fmla="*/ 3981280 w 4405791"/>
              <a:gd name="connsiteY3108" fmla="*/ 2890584 h 4321958"/>
              <a:gd name="connsiteX3109" fmla="*/ 3982359 w 4405791"/>
              <a:gd name="connsiteY3109" fmla="*/ 2891354 h 4321958"/>
              <a:gd name="connsiteX3110" fmla="*/ 4000463 w 4405791"/>
              <a:gd name="connsiteY3110" fmla="*/ 2883079 h 4321958"/>
              <a:gd name="connsiteX3111" fmla="*/ 4000469 w 4405791"/>
              <a:gd name="connsiteY3111" fmla="*/ 2883077 h 4321958"/>
              <a:gd name="connsiteX3112" fmla="*/ 4000472 w 4405791"/>
              <a:gd name="connsiteY3112" fmla="*/ 2883076 h 4321958"/>
              <a:gd name="connsiteX3113" fmla="*/ 4096262 w 4405791"/>
              <a:gd name="connsiteY3113" fmla="*/ 2859523 h 4321958"/>
              <a:gd name="connsiteX3114" fmla="*/ 4088858 w 4405791"/>
              <a:gd name="connsiteY3114" fmla="*/ 2862815 h 4321958"/>
              <a:gd name="connsiteX3115" fmla="*/ 4081058 w 4405791"/>
              <a:gd name="connsiteY3115" fmla="*/ 2866283 h 4321958"/>
              <a:gd name="connsiteX3116" fmla="*/ 4062210 w 4405791"/>
              <a:gd name="connsiteY3116" fmla="*/ 2877060 h 4321958"/>
              <a:gd name="connsiteX3117" fmla="*/ 4054463 w 4405791"/>
              <a:gd name="connsiteY3117" fmla="*/ 2881490 h 4321958"/>
              <a:gd name="connsiteX3118" fmla="*/ 4083811 w 4405791"/>
              <a:gd name="connsiteY3118" fmla="*/ 2866522 h 4321958"/>
              <a:gd name="connsiteX3119" fmla="*/ 1202096 w 4405791"/>
              <a:gd name="connsiteY3119" fmla="*/ 2855483 h 4321958"/>
              <a:gd name="connsiteX3120" fmla="*/ 1199467 w 4405791"/>
              <a:gd name="connsiteY3120" fmla="*/ 2858444 h 4321958"/>
              <a:gd name="connsiteX3121" fmla="*/ 1198454 w 4405791"/>
              <a:gd name="connsiteY3121" fmla="*/ 2893123 h 4321958"/>
              <a:gd name="connsiteX3122" fmla="*/ 1271648 w 4405791"/>
              <a:gd name="connsiteY3122" fmla="*/ 3102381 h 4321958"/>
              <a:gd name="connsiteX3123" fmla="*/ 1272452 w 4405791"/>
              <a:gd name="connsiteY3123" fmla="*/ 3103942 h 4321958"/>
              <a:gd name="connsiteX3124" fmla="*/ 1278003 w 4405791"/>
              <a:gd name="connsiteY3124" fmla="*/ 3112490 h 4321958"/>
              <a:gd name="connsiteX3125" fmla="*/ 1268559 w 4405791"/>
              <a:gd name="connsiteY3125" fmla="*/ 3085654 h 4321958"/>
              <a:gd name="connsiteX3126" fmla="*/ 1259416 w 4405791"/>
              <a:gd name="connsiteY3126" fmla="*/ 3060086 h 4321958"/>
              <a:gd name="connsiteX3127" fmla="*/ 1227750 w 4405791"/>
              <a:gd name="connsiteY3127" fmla="*/ 2969155 h 4321958"/>
              <a:gd name="connsiteX3128" fmla="*/ 1216913 w 4405791"/>
              <a:gd name="connsiteY3128" fmla="*/ 2937996 h 4321958"/>
              <a:gd name="connsiteX3129" fmla="*/ 1201503 w 4405791"/>
              <a:gd name="connsiteY3129" fmla="*/ 2892954 h 4321958"/>
              <a:gd name="connsiteX3130" fmla="*/ 1214034 w 4405791"/>
              <a:gd name="connsiteY3130" fmla="*/ 2852588 h 4321958"/>
              <a:gd name="connsiteX3131" fmla="*/ 1212652 w 4405791"/>
              <a:gd name="connsiteY3131" fmla="*/ 2854328 h 4321958"/>
              <a:gd name="connsiteX3132" fmla="*/ 1213990 w 4405791"/>
              <a:gd name="connsiteY3132" fmla="*/ 2857414 h 4321958"/>
              <a:gd name="connsiteX3133" fmla="*/ 1224948 w 4405791"/>
              <a:gd name="connsiteY3133" fmla="*/ 2850656 h 4321958"/>
              <a:gd name="connsiteX3134" fmla="*/ 1222309 w 4405791"/>
              <a:gd name="connsiteY3134" fmla="*/ 2854426 h 4321958"/>
              <a:gd name="connsiteX3135" fmla="*/ 1222324 w 4405791"/>
              <a:gd name="connsiteY3135" fmla="*/ 2855715 h 4321958"/>
              <a:gd name="connsiteX3136" fmla="*/ 1222402 w 4405791"/>
              <a:gd name="connsiteY3136" fmla="*/ 2862660 h 4321958"/>
              <a:gd name="connsiteX3137" fmla="*/ 1222566 w 4405791"/>
              <a:gd name="connsiteY3137" fmla="*/ 2877200 h 4321958"/>
              <a:gd name="connsiteX3138" fmla="*/ 1224927 w 4405791"/>
              <a:gd name="connsiteY3138" fmla="*/ 2882647 h 4321958"/>
              <a:gd name="connsiteX3139" fmla="*/ 1225689 w 4405791"/>
              <a:gd name="connsiteY3139" fmla="*/ 2884404 h 4321958"/>
              <a:gd name="connsiteX3140" fmla="*/ 1236321 w 4405791"/>
              <a:gd name="connsiteY3140" fmla="*/ 2849391 h 4321958"/>
              <a:gd name="connsiteX3141" fmla="*/ 1233678 w 4405791"/>
              <a:gd name="connsiteY3141" fmla="*/ 2853732 h 4321958"/>
              <a:gd name="connsiteX3142" fmla="*/ 1234691 w 4405791"/>
              <a:gd name="connsiteY3142" fmla="*/ 2884317 h 4321958"/>
              <a:gd name="connsiteX3143" fmla="*/ 1249255 w 4405791"/>
              <a:gd name="connsiteY3143" fmla="*/ 2928684 h 4321958"/>
              <a:gd name="connsiteX3144" fmla="*/ 1258398 w 4405791"/>
              <a:gd name="connsiteY3144" fmla="*/ 2955777 h 4321958"/>
              <a:gd name="connsiteX3145" fmla="*/ 1260517 w 4405791"/>
              <a:gd name="connsiteY3145" fmla="*/ 2961985 h 4321958"/>
              <a:gd name="connsiteX3146" fmla="*/ 1260839 w 4405791"/>
              <a:gd name="connsiteY3146" fmla="*/ 2962668 h 4321958"/>
              <a:gd name="connsiteX3147" fmla="*/ 1261317 w 4405791"/>
              <a:gd name="connsiteY3147" fmla="*/ 2963682 h 4321958"/>
              <a:gd name="connsiteX3148" fmla="*/ 1271674 w 4405791"/>
              <a:gd name="connsiteY3148" fmla="*/ 2985658 h 4321958"/>
              <a:gd name="connsiteX3149" fmla="*/ 1265186 w 4405791"/>
              <a:gd name="connsiteY3149" fmla="*/ 2966939 h 4321958"/>
              <a:gd name="connsiteX3150" fmla="*/ 1260093 w 4405791"/>
              <a:gd name="connsiteY3150" fmla="*/ 2951882 h 4321958"/>
              <a:gd name="connsiteX3151" fmla="*/ 1252303 w 4405791"/>
              <a:gd name="connsiteY3151" fmla="*/ 2928175 h 4321958"/>
              <a:gd name="connsiteX3152" fmla="*/ 1237402 w 4405791"/>
              <a:gd name="connsiteY3152" fmla="*/ 2882285 h 4321958"/>
              <a:gd name="connsiteX3153" fmla="*/ 1258786 w 4405791"/>
              <a:gd name="connsiteY3153" fmla="*/ 2845096 h 4321958"/>
              <a:gd name="connsiteX3154" fmla="*/ 1256871 w 4405791"/>
              <a:gd name="connsiteY3154" fmla="*/ 2849652 h 4321958"/>
              <a:gd name="connsiteX3155" fmla="*/ 1258907 w 4405791"/>
              <a:gd name="connsiteY3155" fmla="*/ 2877545 h 4321958"/>
              <a:gd name="connsiteX3156" fmla="*/ 1273300 w 4405791"/>
              <a:gd name="connsiteY3156" fmla="*/ 2923097 h 4321958"/>
              <a:gd name="connsiteX3157" fmla="*/ 1280242 w 4405791"/>
              <a:gd name="connsiteY3157" fmla="*/ 2944601 h 4321958"/>
              <a:gd name="connsiteX3158" fmla="*/ 1307844 w 4405791"/>
              <a:gd name="connsiteY3158" fmla="*/ 3024019 h 4321958"/>
              <a:gd name="connsiteX3159" fmla="*/ 1314955 w 4405791"/>
              <a:gd name="connsiteY3159" fmla="*/ 3043831 h 4321958"/>
              <a:gd name="connsiteX3160" fmla="*/ 1336461 w 4405791"/>
              <a:gd name="connsiteY3160" fmla="*/ 3102419 h 4321958"/>
              <a:gd name="connsiteX3161" fmla="*/ 1342028 w 4405791"/>
              <a:gd name="connsiteY3161" fmla="*/ 3116855 h 4321958"/>
              <a:gd name="connsiteX3162" fmla="*/ 1345650 w 4405791"/>
              <a:gd name="connsiteY3162" fmla="*/ 3126520 h 4321958"/>
              <a:gd name="connsiteX3163" fmla="*/ 1346087 w 4405791"/>
              <a:gd name="connsiteY3163" fmla="*/ 3127686 h 4321958"/>
              <a:gd name="connsiteX3164" fmla="*/ 1356061 w 4405791"/>
              <a:gd name="connsiteY3164" fmla="*/ 3145080 h 4321958"/>
              <a:gd name="connsiteX3165" fmla="*/ 1349500 w 4405791"/>
              <a:gd name="connsiteY3165" fmla="*/ 3127648 h 4321958"/>
              <a:gd name="connsiteX3166" fmla="*/ 1336970 w 4405791"/>
              <a:gd name="connsiteY3166" fmla="*/ 3094968 h 4321958"/>
              <a:gd name="connsiteX3167" fmla="*/ 1315296 w 4405791"/>
              <a:gd name="connsiteY3167" fmla="*/ 3036888 h 4321958"/>
              <a:gd name="connsiteX3168" fmla="*/ 1308860 w 4405791"/>
              <a:gd name="connsiteY3168" fmla="*/ 3019954 h 4321958"/>
              <a:gd name="connsiteX3169" fmla="*/ 1282106 w 4405791"/>
              <a:gd name="connsiteY3169" fmla="*/ 2942737 h 4321958"/>
              <a:gd name="connsiteX3170" fmla="*/ 1276688 w 4405791"/>
              <a:gd name="connsiteY3170" fmla="*/ 2925803 h 4321958"/>
              <a:gd name="connsiteX3171" fmla="*/ 1261786 w 4405791"/>
              <a:gd name="connsiteY3171" fmla="*/ 2877713 h 4321958"/>
              <a:gd name="connsiteX3172" fmla="*/ 1259545 w 4405791"/>
              <a:gd name="connsiteY3172" fmla="*/ 2846986 h 4321958"/>
              <a:gd name="connsiteX3173" fmla="*/ 1316186 w 4405791"/>
              <a:gd name="connsiteY3173" fmla="*/ 2838433 h 4321958"/>
              <a:gd name="connsiteX3174" fmla="*/ 1318512 w 4405791"/>
              <a:gd name="connsiteY3174" fmla="*/ 2862134 h 4321958"/>
              <a:gd name="connsiteX3175" fmla="*/ 1333751 w 4405791"/>
              <a:gd name="connsiteY3175" fmla="*/ 2918015 h 4321958"/>
              <a:gd name="connsiteX3176" fmla="*/ 1356272 w 4405791"/>
              <a:gd name="connsiteY3176" fmla="*/ 2983885 h 4321958"/>
              <a:gd name="connsiteX3177" fmla="*/ 1381165 w 4405791"/>
              <a:gd name="connsiteY3177" fmla="*/ 3048232 h 4321958"/>
              <a:gd name="connsiteX3178" fmla="*/ 1385060 w 4405791"/>
              <a:gd name="connsiteY3178" fmla="*/ 3057375 h 4321958"/>
              <a:gd name="connsiteX3179" fmla="*/ 1403854 w 4405791"/>
              <a:gd name="connsiteY3179" fmla="*/ 3102249 h 4321958"/>
              <a:gd name="connsiteX3180" fmla="*/ 1420787 w 4405791"/>
              <a:gd name="connsiteY3180" fmla="*/ 3132729 h 4321958"/>
              <a:gd name="connsiteX3181" fmla="*/ 1426377 w 4405791"/>
              <a:gd name="connsiteY3181" fmla="*/ 3142212 h 4321958"/>
              <a:gd name="connsiteX3182" fmla="*/ 1430982 w 4405791"/>
              <a:gd name="connsiteY3182" fmla="*/ 3149512 h 4321958"/>
              <a:gd name="connsiteX3183" fmla="*/ 1428747 w 4405791"/>
              <a:gd name="connsiteY3183" fmla="*/ 3144836 h 4321958"/>
              <a:gd name="connsiteX3184" fmla="*/ 1412621 w 4405791"/>
              <a:gd name="connsiteY3184" fmla="*/ 3109745 h 4321958"/>
              <a:gd name="connsiteX3185" fmla="*/ 1407051 w 4405791"/>
              <a:gd name="connsiteY3185" fmla="*/ 3097624 h 4321958"/>
              <a:gd name="connsiteX3186" fmla="*/ 1382180 w 4405791"/>
              <a:gd name="connsiteY3186" fmla="*/ 3040444 h 4321958"/>
              <a:gd name="connsiteX3187" fmla="*/ 1336122 w 4405791"/>
              <a:gd name="connsiteY3187" fmla="*/ 2914966 h 4321958"/>
              <a:gd name="connsiteX3188" fmla="*/ 1327308 w 4405791"/>
              <a:gd name="connsiteY3188" fmla="*/ 2869233 h 4321958"/>
              <a:gd name="connsiteX3189" fmla="*/ 1320847 w 4405791"/>
              <a:gd name="connsiteY3189" fmla="*/ 2851342 h 4321958"/>
              <a:gd name="connsiteX3190" fmla="*/ 1252516 w 4405791"/>
              <a:gd name="connsiteY3190" fmla="*/ 2837164 h 4321958"/>
              <a:gd name="connsiteX3191" fmla="*/ 1245162 w 4405791"/>
              <a:gd name="connsiteY3191" fmla="*/ 2851469 h 4321958"/>
              <a:gd name="connsiteX3192" fmla="*/ 1246715 w 4405791"/>
              <a:gd name="connsiteY3192" fmla="*/ 2880762 h 4321958"/>
              <a:gd name="connsiteX3193" fmla="*/ 1261448 w 4405791"/>
              <a:gd name="connsiteY3193" fmla="*/ 2925974 h 4321958"/>
              <a:gd name="connsiteX3194" fmla="*/ 1269236 w 4405791"/>
              <a:gd name="connsiteY3194" fmla="*/ 2949850 h 4321958"/>
              <a:gd name="connsiteX3195" fmla="*/ 1297853 w 4405791"/>
              <a:gd name="connsiteY3195" fmla="*/ 3032145 h 4321958"/>
              <a:gd name="connsiteX3196" fmla="*/ 1305812 w 4405791"/>
              <a:gd name="connsiteY3196" fmla="*/ 3054328 h 4321958"/>
              <a:gd name="connsiteX3197" fmla="*/ 1308840 w 4405791"/>
              <a:gd name="connsiteY3197" fmla="*/ 3062730 h 4321958"/>
              <a:gd name="connsiteX3198" fmla="*/ 1316646 w 4405791"/>
              <a:gd name="connsiteY3198" fmla="*/ 3076343 h 4321958"/>
              <a:gd name="connsiteX3199" fmla="*/ 1316764 w 4405791"/>
              <a:gd name="connsiteY3199" fmla="*/ 3076548 h 4321958"/>
              <a:gd name="connsiteX3200" fmla="*/ 1306150 w 4405791"/>
              <a:gd name="connsiteY3200" fmla="*/ 3047555 h 4321958"/>
              <a:gd name="connsiteX3201" fmla="*/ 1299039 w 4405791"/>
              <a:gd name="connsiteY3201" fmla="*/ 3027744 h 4321958"/>
              <a:gd name="connsiteX3202" fmla="*/ 1271268 w 4405791"/>
              <a:gd name="connsiteY3202" fmla="*/ 2947650 h 4321958"/>
              <a:gd name="connsiteX3203" fmla="*/ 1264495 w 4405791"/>
              <a:gd name="connsiteY3203" fmla="*/ 2926483 h 4321958"/>
              <a:gd name="connsiteX3204" fmla="*/ 1249762 w 4405791"/>
              <a:gd name="connsiteY3204" fmla="*/ 2880254 h 4321958"/>
              <a:gd name="connsiteX3205" fmla="*/ 1247940 w 4405791"/>
              <a:gd name="connsiteY3205" fmla="*/ 2846710 h 4321958"/>
              <a:gd name="connsiteX3206" fmla="*/ 1593677 w 4405791"/>
              <a:gd name="connsiteY3206" fmla="*/ 2836438 h 4321958"/>
              <a:gd name="connsiteX3207" fmla="*/ 1611857 w 4405791"/>
              <a:gd name="connsiteY3207" fmla="*/ 2886247 h 4321958"/>
              <a:gd name="connsiteX3208" fmla="*/ 1620077 w 4405791"/>
              <a:gd name="connsiteY3208" fmla="*/ 2906665 h 4321958"/>
              <a:gd name="connsiteX3209" fmla="*/ 1641479 w 4405791"/>
              <a:gd name="connsiteY3209" fmla="*/ 2953798 h 4321958"/>
              <a:gd name="connsiteX3210" fmla="*/ 1674124 w 4405791"/>
              <a:gd name="connsiteY3210" fmla="*/ 3018760 h 4321958"/>
              <a:gd name="connsiteX3211" fmla="*/ 1676318 w 4405791"/>
              <a:gd name="connsiteY3211" fmla="*/ 3022427 h 4321958"/>
              <a:gd name="connsiteX3212" fmla="*/ 1673676 w 4405791"/>
              <a:gd name="connsiteY3212" fmla="*/ 3014313 h 4321958"/>
              <a:gd name="connsiteX3213" fmla="*/ 1671616 w 4405791"/>
              <a:gd name="connsiteY3213" fmla="*/ 3011212 h 4321958"/>
              <a:gd name="connsiteX3214" fmla="*/ 1658066 w 4405791"/>
              <a:gd name="connsiteY3214" fmla="*/ 2982785 h 4321958"/>
              <a:gd name="connsiteX3215" fmla="*/ 1637634 w 4405791"/>
              <a:gd name="connsiteY3215" fmla="*/ 2943811 h 4321958"/>
              <a:gd name="connsiteX3216" fmla="*/ 1626556 w 4405791"/>
              <a:gd name="connsiteY3216" fmla="*/ 2916679 h 4321958"/>
              <a:gd name="connsiteX3217" fmla="*/ 1617630 w 4405791"/>
              <a:gd name="connsiteY3217" fmla="*/ 2897952 h 4321958"/>
              <a:gd name="connsiteX3218" fmla="*/ 1272791 w 4405791"/>
              <a:gd name="connsiteY3218" fmla="*/ 2833497 h 4321958"/>
              <a:gd name="connsiteX3219" fmla="*/ 1271419 w 4405791"/>
              <a:gd name="connsiteY3219" fmla="*/ 2837662 h 4321958"/>
              <a:gd name="connsiteX3220" fmla="*/ 1268359 w 4405791"/>
              <a:gd name="connsiteY3220" fmla="*/ 2846956 h 4321958"/>
              <a:gd name="connsiteX3221" fmla="*/ 1268534 w 4405791"/>
              <a:gd name="connsiteY3221" fmla="*/ 2848896 h 4321958"/>
              <a:gd name="connsiteX3222" fmla="*/ 1271390 w 4405791"/>
              <a:gd name="connsiteY3222" fmla="*/ 2856009 h 4321958"/>
              <a:gd name="connsiteX3223" fmla="*/ 1270135 w 4405791"/>
              <a:gd name="connsiteY3223" fmla="*/ 2842319 h 4321958"/>
              <a:gd name="connsiteX3224" fmla="*/ 1305408 w 4405791"/>
              <a:gd name="connsiteY3224" fmla="*/ 2832206 h 4321958"/>
              <a:gd name="connsiteX3225" fmla="*/ 1307336 w 4405791"/>
              <a:gd name="connsiteY3225" fmla="*/ 2864846 h 4321958"/>
              <a:gd name="connsiteX3226" fmla="*/ 1324269 w 4405791"/>
              <a:gd name="connsiteY3226" fmla="*/ 2922927 h 4321958"/>
              <a:gd name="connsiteX3227" fmla="*/ 1347807 w 4405791"/>
              <a:gd name="connsiteY3227" fmla="*/ 2991676 h 4321958"/>
              <a:gd name="connsiteX3228" fmla="*/ 1373546 w 4405791"/>
              <a:gd name="connsiteY3228" fmla="*/ 3059409 h 4321958"/>
              <a:gd name="connsiteX3229" fmla="*/ 1382351 w 4405791"/>
              <a:gd name="connsiteY3229" fmla="*/ 3081255 h 4321958"/>
              <a:gd name="connsiteX3230" fmla="*/ 1396575 w 4405791"/>
              <a:gd name="connsiteY3230" fmla="*/ 3116136 h 4321958"/>
              <a:gd name="connsiteX3231" fmla="*/ 1421297 w 4405791"/>
              <a:gd name="connsiteY3231" fmla="*/ 3153390 h 4321958"/>
              <a:gd name="connsiteX3232" fmla="*/ 1422145 w 4405791"/>
              <a:gd name="connsiteY3232" fmla="*/ 3154744 h 4321958"/>
              <a:gd name="connsiteX3233" fmla="*/ 1432324 w 4405791"/>
              <a:gd name="connsiteY3233" fmla="*/ 3166519 h 4321958"/>
              <a:gd name="connsiteX3234" fmla="*/ 1418757 w 4405791"/>
              <a:gd name="connsiteY3234" fmla="*/ 3146276 h 4321958"/>
              <a:gd name="connsiteX3235" fmla="*/ 1413339 w 4405791"/>
              <a:gd name="connsiteY3235" fmla="*/ 3137131 h 4321958"/>
              <a:gd name="connsiteX3236" fmla="*/ 1396405 w 4405791"/>
              <a:gd name="connsiteY3236" fmla="*/ 3105636 h 4321958"/>
              <a:gd name="connsiteX3237" fmla="*/ 1377609 w 4405791"/>
              <a:gd name="connsiteY3237" fmla="*/ 3060593 h 4321958"/>
              <a:gd name="connsiteX3238" fmla="*/ 1373883 w 4405791"/>
              <a:gd name="connsiteY3238" fmla="*/ 3051279 h 4321958"/>
              <a:gd name="connsiteX3239" fmla="*/ 1348822 w 4405791"/>
              <a:gd name="connsiteY3239" fmla="*/ 2986763 h 4321958"/>
              <a:gd name="connsiteX3240" fmla="*/ 1325963 w 4405791"/>
              <a:gd name="connsiteY3240" fmla="*/ 2920216 h 4321958"/>
              <a:gd name="connsiteX3241" fmla="*/ 1310553 w 4405791"/>
              <a:gd name="connsiteY3241" fmla="*/ 2863658 h 4321958"/>
              <a:gd name="connsiteX3242" fmla="*/ 1308720 w 4405791"/>
              <a:gd name="connsiteY3242" fmla="*/ 2834050 h 4321958"/>
              <a:gd name="connsiteX3243" fmla="*/ 1295313 w 4405791"/>
              <a:gd name="connsiteY3243" fmla="*/ 2826803 h 4321958"/>
              <a:gd name="connsiteX3244" fmla="*/ 1295313 w 4405791"/>
              <a:gd name="connsiteY3244" fmla="*/ 2868062 h 4321958"/>
              <a:gd name="connsiteX3245" fmla="*/ 1312246 w 4405791"/>
              <a:gd name="connsiteY3245" fmla="*/ 2923434 h 4321958"/>
              <a:gd name="connsiteX3246" fmla="*/ 1313772 w 4405791"/>
              <a:gd name="connsiteY3246" fmla="*/ 2928344 h 4321958"/>
              <a:gd name="connsiteX3247" fmla="*/ 1338325 w 4405791"/>
              <a:gd name="connsiteY3247" fmla="*/ 2999804 h 4321958"/>
              <a:gd name="connsiteX3248" fmla="*/ 1340865 w 4405791"/>
              <a:gd name="connsiteY3248" fmla="*/ 3006238 h 4321958"/>
              <a:gd name="connsiteX3249" fmla="*/ 1353247 w 4405791"/>
              <a:gd name="connsiteY3249" fmla="*/ 3039893 h 4321958"/>
              <a:gd name="connsiteX3250" fmla="*/ 1355870 w 4405791"/>
              <a:gd name="connsiteY3250" fmla="*/ 3046830 h 4321958"/>
              <a:gd name="connsiteX3251" fmla="*/ 1367458 w 4405791"/>
              <a:gd name="connsiteY3251" fmla="*/ 3069957 h 4321958"/>
              <a:gd name="connsiteX3252" fmla="*/ 1364571 w 4405791"/>
              <a:gd name="connsiteY3252" fmla="*/ 3062796 h 4321958"/>
              <a:gd name="connsiteX3253" fmla="*/ 1338833 w 4405791"/>
              <a:gd name="connsiteY3253" fmla="*/ 2995063 h 4321958"/>
              <a:gd name="connsiteX3254" fmla="*/ 1314955 w 4405791"/>
              <a:gd name="connsiteY3254" fmla="*/ 2925975 h 4321958"/>
              <a:gd name="connsiteX3255" fmla="*/ 1298022 w 4405791"/>
              <a:gd name="connsiteY3255" fmla="*/ 2867217 h 4321958"/>
              <a:gd name="connsiteX3256" fmla="*/ 1298022 w 4405791"/>
              <a:gd name="connsiteY3256" fmla="*/ 2828095 h 4321958"/>
              <a:gd name="connsiteX3257" fmla="*/ 1296230 w 4405791"/>
              <a:gd name="connsiteY3257" fmla="*/ 2827097 h 4321958"/>
              <a:gd name="connsiteX3258" fmla="*/ 1296082 w 4405791"/>
              <a:gd name="connsiteY3258" fmla="*/ 2827015 h 4321958"/>
              <a:gd name="connsiteX3259" fmla="*/ 1295682 w 4405791"/>
              <a:gd name="connsiteY3259" fmla="*/ 2826905 h 4321958"/>
              <a:gd name="connsiteX3260" fmla="*/ 1285962 w 4405791"/>
              <a:gd name="connsiteY3260" fmla="*/ 2825055 h 4321958"/>
              <a:gd name="connsiteX3261" fmla="*/ 1283290 w 4405791"/>
              <a:gd name="connsiteY3261" fmla="*/ 2871280 h 4321958"/>
              <a:gd name="connsiteX3262" fmla="*/ 1289534 w 4405791"/>
              <a:gd name="connsiteY3262" fmla="*/ 2893314 h 4321958"/>
              <a:gd name="connsiteX3263" fmla="*/ 1295773 w 4405791"/>
              <a:gd name="connsiteY3263" fmla="*/ 2914044 h 4321958"/>
              <a:gd name="connsiteX3264" fmla="*/ 1307573 w 4405791"/>
              <a:gd name="connsiteY3264" fmla="*/ 2941466 h 4321958"/>
              <a:gd name="connsiteX3265" fmla="*/ 1304289 w 4405791"/>
              <a:gd name="connsiteY3265" fmla="*/ 2931223 h 4321958"/>
              <a:gd name="connsiteX3266" fmla="*/ 1302764 w 4405791"/>
              <a:gd name="connsiteY3266" fmla="*/ 2926312 h 4321958"/>
              <a:gd name="connsiteX3267" fmla="*/ 1285830 w 4405791"/>
              <a:gd name="connsiteY3267" fmla="*/ 2870263 h 4321958"/>
              <a:gd name="connsiteX3268" fmla="*/ 1288046 w 4405791"/>
              <a:gd name="connsiteY3268" fmla="*/ 2825191 h 4321958"/>
              <a:gd name="connsiteX3269" fmla="*/ 1286597 w 4405791"/>
              <a:gd name="connsiteY3269" fmla="*/ 2825096 h 4321958"/>
              <a:gd name="connsiteX3270" fmla="*/ 1286086 w 4405791"/>
              <a:gd name="connsiteY3270" fmla="*/ 2825063 h 4321958"/>
              <a:gd name="connsiteX3271" fmla="*/ 1267729 w 4405791"/>
              <a:gd name="connsiteY3271" fmla="*/ 2824542 h 4321958"/>
              <a:gd name="connsiteX3272" fmla="*/ 1267416 w 4405791"/>
              <a:gd name="connsiteY3272" fmla="*/ 2824571 h 4321958"/>
              <a:gd name="connsiteX3273" fmla="*/ 1264361 w 4405791"/>
              <a:gd name="connsiteY3273" fmla="*/ 2831837 h 4321958"/>
              <a:gd name="connsiteX3274" fmla="*/ 1262993 w 4405791"/>
              <a:gd name="connsiteY3274" fmla="*/ 2835091 h 4321958"/>
              <a:gd name="connsiteX3275" fmla="*/ 1263283 w 4405791"/>
              <a:gd name="connsiteY3275" fmla="*/ 2835814 h 4321958"/>
              <a:gd name="connsiteX3276" fmla="*/ 1577081 w 4405791"/>
              <a:gd name="connsiteY3276" fmla="*/ 2811778 h 4321958"/>
              <a:gd name="connsiteX3277" fmla="*/ 1583858 w 4405791"/>
              <a:gd name="connsiteY3277" fmla="*/ 2831994 h 4321958"/>
              <a:gd name="connsiteX3278" fmla="*/ 1595890 w 4405791"/>
              <a:gd name="connsiteY3278" fmla="*/ 2864470 h 4321958"/>
              <a:gd name="connsiteX3279" fmla="*/ 4207162 w 4405791"/>
              <a:gd name="connsiteY3279" fmla="*/ 2807783 h 4321958"/>
              <a:gd name="connsiteX3280" fmla="*/ 4187152 w 4405791"/>
              <a:gd name="connsiteY3280" fmla="*/ 2817242 h 4321958"/>
              <a:gd name="connsiteX3281" fmla="*/ 4187049 w 4405791"/>
              <a:gd name="connsiteY3281" fmla="*/ 2817293 h 4321958"/>
              <a:gd name="connsiteX3282" fmla="*/ 4186090 w 4405791"/>
              <a:gd name="connsiteY3282" fmla="*/ 2817775 h 4321958"/>
              <a:gd name="connsiteX3283" fmla="*/ 4184210 w 4405791"/>
              <a:gd name="connsiteY3283" fmla="*/ 2818650 h 4321958"/>
              <a:gd name="connsiteX3284" fmla="*/ 4182412 w 4405791"/>
              <a:gd name="connsiteY3284" fmla="*/ 2819487 h 4321958"/>
              <a:gd name="connsiteX3285" fmla="*/ 4181694 w 4405791"/>
              <a:gd name="connsiteY3285" fmla="*/ 2819821 h 4321958"/>
              <a:gd name="connsiteX3286" fmla="*/ 4170735 w 4405791"/>
              <a:gd name="connsiteY3286" fmla="*/ 2825002 h 4321958"/>
              <a:gd name="connsiteX3287" fmla="*/ 4160136 w 4405791"/>
              <a:gd name="connsiteY3287" fmla="*/ 2832898 h 4321958"/>
              <a:gd name="connsiteX3288" fmla="*/ 4121613 w 4405791"/>
              <a:gd name="connsiteY3288" fmla="*/ 2855371 h 4321958"/>
              <a:gd name="connsiteX3289" fmla="*/ 4148939 w 4405791"/>
              <a:gd name="connsiteY3289" fmla="*/ 2841105 h 4321958"/>
              <a:gd name="connsiteX3290" fmla="*/ 1300274 w 4405791"/>
              <a:gd name="connsiteY3290" fmla="*/ 2794369 h 4321958"/>
              <a:gd name="connsiteX3291" fmla="*/ 1299675 w 4405791"/>
              <a:gd name="connsiteY3291" fmla="*/ 2794517 h 4321958"/>
              <a:gd name="connsiteX3292" fmla="*/ 1299452 w 4405791"/>
              <a:gd name="connsiteY3292" fmla="*/ 2794572 h 4321958"/>
              <a:gd name="connsiteX3293" fmla="*/ 1300347 w 4405791"/>
              <a:gd name="connsiteY3293" fmla="*/ 2794572 h 4321958"/>
              <a:gd name="connsiteX3294" fmla="*/ 1308998 w 4405791"/>
              <a:gd name="connsiteY3294" fmla="*/ 2793685 h 4321958"/>
              <a:gd name="connsiteX3295" fmla="*/ 1309318 w 4405791"/>
              <a:gd name="connsiteY3295" fmla="*/ 2794572 h 4321958"/>
              <a:gd name="connsiteX3296" fmla="*/ 1311551 w 4405791"/>
              <a:gd name="connsiteY3296" fmla="*/ 2794572 h 4321958"/>
              <a:gd name="connsiteX3297" fmla="*/ 1311256 w 4405791"/>
              <a:gd name="connsiteY3297" fmla="*/ 2794469 h 4321958"/>
              <a:gd name="connsiteX3298" fmla="*/ 1309820 w 4405791"/>
              <a:gd name="connsiteY3298" fmla="*/ 2793970 h 4321958"/>
              <a:gd name="connsiteX3299" fmla="*/ 1567486 w 4405791"/>
              <a:gd name="connsiteY3299" fmla="*/ 2761621 h 4321958"/>
              <a:gd name="connsiteX3300" fmla="*/ 1577593 w 4405791"/>
              <a:gd name="connsiteY3300" fmla="*/ 2792371 h 4321958"/>
              <a:gd name="connsiteX3301" fmla="*/ 1588488 w 4405791"/>
              <a:gd name="connsiteY3301" fmla="*/ 2822222 h 4321958"/>
              <a:gd name="connsiteX3302" fmla="*/ 1701957 w 4405791"/>
              <a:gd name="connsiteY3302" fmla="*/ 2597740 h 4321958"/>
              <a:gd name="connsiteX3303" fmla="*/ 1740496 w 4405791"/>
              <a:gd name="connsiteY3303" fmla="*/ 2721073 h 4321958"/>
              <a:gd name="connsiteX3304" fmla="*/ 1790696 w 4405791"/>
              <a:gd name="connsiteY3304" fmla="*/ 2877764 h 4321958"/>
              <a:gd name="connsiteX3305" fmla="*/ 1805393 w 4405791"/>
              <a:gd name="connsiteY3305" fmla="*/ 2922310 h 4321958"/>
              <a:gd name="connsiteX3306" fmla="*/ 1835964 w 4405791"/>
              <a:gd name="connsiteY3306" fmla="*/ 3014497 h 4321958"/>
              <a:gd name="connsiteX3307" fmla="*/ 1867480 w 4405791"/>
              <a:gd name="connsiteY3307" fmla="*/ 3105959 h 4321958"/>
              <a:gd name="connsiteX3308" fmla="*/ 1872720 w 4405791"/>
              <a:gd name="connsiteY3308" fmla="*/ 3120706 h 4321958"/>
              <a:gd name="connsiteX3309" fmla="*/ 1899987 w 4405791"/>
              <a:gd name="connsiteY3309" fmla="*/ 3194455 h 4321958"/>
              <a:gd name="connsiteX3310" fmla="*/ 1907242 w 4405791"/>
              <a:gd name="connsiteY3310" fmla="*/ 3212753 h 4321958"/>
              <a:gd name="connsiteX3311" fmla="*/ 1912403 w 4405791"/>
              <a:gd name="connsiteY3311" fmla="*/ 3225467 h 4321958"/>
              <a:gd name="connsiteX3312" fmla="*/ 1913900 w 4405791"/>
              <a:gd name="connsiteY3312" fmla="*/ 3227133 h 4321958"/>
              <a:gd name="connsiteX3313" fmla="*/ 1912480 w 4405791"/>
              <a:gd name="connsiteY3313" fmla="*/ 3223632 h 4321958"/>
              <a:gd name="connsiteX3314" fmla="*/ 1906856 w 4405791"/>
              <a:gd name="connsiteY3314" fmla="*/ 3210111 h 4321958"/>
              <a:gd name="connsiteX3315" fmla="*/ 1904034 w 4405791"/>
              <a:gd name="connsiteY3315" fmla="*/ 3202797 h 4321958"/>
              <a:gd name="connsiteX3316" fmla="*/ 1901924 w 4405791"/>
              <a:gd name="connsiteY3316" fmla="*/ 3197593 h 4321958"/>
              <a:gd name="connsiteX3317" fmla="*/ 1899558 w 4405791"/>
              <a:gd name="connsiteY3317" fmla="*/ 3191198 h 4321958"/>
              <a:gd name="connsiteX3318" fmla="*/ 1891845 w 4405791"/>
              <a:gd name="connsiteY3318" fmla="*/ 3171213 h 4321958"/>
              <a:gd name="connsiteX3319" fmla="*/ 1874913 w 4405791"/>
              <a:gd name="connsiteY3319" fmla="*/ 3125042 h 4321958"/>
              <a:gd name="connsiteX3320" fmla="*/ 1872362 w 4405791"/>
              <a:gd name="connsiteY3320" fmla="*/ 3117711 h 4321958"/>
              <a:gd name="connsiteX3321" fmla="*/ 1870258 w 4405791"/>
              <a:gd name="connsiteY3321" fmla="*/ 3112024 h 4321958"/>
              <a:gd name="connsiteX3322" fmla="*/ 1849471 w 4405791"/>
              <a:gd name="connsiteY3322" fmla="*/ 3051933 h 4321958"/>
              <a:gd name="connsiteX3323" fmla="*/ 1835923 w 4405791"/>
              <a:gd name="connsiteY3323" fmla="*/ 3013003 h 4321958"/>
              <a:gd name="connsiteX3324" fmla="*/ 1833953 w 4405791"/>
              <a:gd name="connsiteY3324" fmla="*/ 3007070 h 4321958"/>
              <a:gd name="connsiteX3325" fmla="*/ 1832286 w 4405791"/>
              <a:gd name="connsiteY3325" fmla="*/ 3002254 h 4321958"/>
              <a:gd name="connsiteX3326" fmla="*/ 1805131 w 4405791"/>
              <a:gd name="connsiteY3326" fmla="*/ 2920312 h 4321958"/>
              <a:gd name="connsiteX3327" fmla="*/ 1791153 w 4405791"/>
              <a:gd name="connsiteY3327" fmla="*/ 2878238 h 4321958"/>
              <a:gd name="connsiteX3328" fmla="*/ 1790041 w 4405791"/>
              <a:gd name="connsiteY3328" fmla="*/ 2874781 h 4321958"/>
              <a:gd name="connsiteX3329" fmla="*/ 1789121 w 4405791"/>
              <a:gd name="connsiteY3329" fmla="*/ 2872003 h 4321958"/>
              <a:gd name="connsiteX3330" fmla="*/ 1744657 w 4405791"/>
              <a:gd name="connsiteY3330" fmla="*/ 2733661 h 4321958"/>
              <a:gd name="connsiteX3331" fmla="*/ 1741869 w 4405791"/>
              <a:gd name="connsiteY3331" fmla="*/ 2724993 h 4321958"/>
              <a:gd name="connsiteX3332" fmla="*/ 1939409 w 4405791"/>
              <a:gd name="connsiteY3332" fmla="*/ 2594421 h 4321958"/>
              <a:gd name="connsiteX3333" fmla="*/ 1940964 w 4405791"/>
              <a:gd name="connsiteY3333" fmla="*/ 2600780 h 4321958"/>
              <a:gd name="connsiteX3334" fmla="*/ 1942211 w 4405791"/>
              <a:gd name="connsiteY3334" fmla="*/ 2605880 h 4321958"/>
              <a:gd name="connsiteX3335" fmla="*/ 1941890 w 4405791"/>
              <a:gd name="connsiteY3335" fmla="*/ 2600079 h 4321958"/>
              <a:gd name="connsiteX3336" fmla="*/ 1941380 w 4405791"/>
              <a:gd name="connsiteY3336" fmla="*/ 2597689 h 4321958"/>
              <a:gd name="connsiteX3337" fmla="*/ 1941017 w 4405791"/>
              <a:gd name="connsiteY3337" fmla="*/ 2595994 h 4321958"/>
              <a:gd name="connsiteX3338" fmla="*/ 1609359 w 4405791"/>
              <a:gd name="connsiteY3338" fmla="*/ 2572435 h 4321958"/>
              <a:gd name="connsiteX3339" fmla="*/ 1629290 w 4405791"/>
              <a:gd name="connsiteY3339" fmla="*/ 2638202 h 4321958"/>
              <a:gd name="connsiteX3340" fmla="*/ 1637866 w 4405791"/>
              <a:gd name="connsiteY3340" fmla="*/ 2666501 h 4321958"/>
              <a:gd name="connsiteX3341" fmla="*/ 1672620 w 4405791"/>
              <a:gd name="connsiteY3341" fmla="*/ 2779017 h 4321958"/>
              <a:gd name="connsiteX3342" fmla="*/ 1683565 w 4405791"/>
              <a:gd name="connsiteY3342" fmla="*/ 2813748 h 4321958"/>
              <a:gd name="connsiteX3343" fmla="*/ 1705727 w 4405791"/>
              <a:gd name="connsiteY3343" fmla="*/ 2883916 h 4321958"/>
              <a:gd name="connsiteX3344" fmla="*/ 1718040 w 4405791"/>
              <a:gd name="connsiteY3344" fmla="*/ 2922023 h 4321958"/>
              <a:gd name="connsiteX3345" fmla="*/ 1736772 w 4405791"/>
              <a:gd name="connsiteY3345" fmla="*/ 2979720 h 4321958"/>
              <a:gd name="connsiteX3346" fmla="*/ 1748917 w 4405791"/>
              <a:gd name="connsiteY3346" fmla="*/ 3016140 h 4321958"/>
              <a:gd name="connsiteX3347" fmla="*/ 1764613 w 4405791"/>
              <a:gd name="connsiteY3347" fmla="*/ 3062798 h 4321958"/>
              <a:gd name="connsiteX3348" fmla="*/ 1788894 w 4405791"/>
              <a:gd name="connsiteY3348" fmla="*/ 3132014 h 4321958"/>
              <a:gd name="connsiteX3349" fmla="*/ 1789455 w 4405791"/>
              <a:gd name="connsiteY3349" fmla="*/ 3132506 h 4321958"/>
              <a:gd name="connsiteX3350" fmla="*/ 1777476 w 4405791"/>
              <a:gd name="connsiteY3350" fmla="*/ 3099278 h 4321958"/>
              <a:gd name="connsiteX3351" fmla="*/ 1640997 w 4405791"/>
              <a:gd name="connsiteY3351" fmla="*/ 2676432 h 4321958"/>
              <a:gd name="connsiteX3352" fmla="*/ 1938498 w 4405791"/>
              <a:gd name="connsiteY3352" fmla="*/ 2540393 h 4321958"/>
              <a:gd name="connsiteX3353" fmla="*/ 1938490 w 4405791"/>
              <a:gd name="connsiteY3353" fmla="*/ 2540674 h 4321958"/>
              <a:gd name="connsiteX3354" fmla="*/ 1938556 w 4405791"/>
              <a:gd name="connsiteY3354" fmla="*/ 2540741 h 4321958"/>
              <a:gd name="connsiteX3355" fmla="*/ 1938557 w 4405791"/>
              <a:gd name="connsiteY3355" fmla="*/ 2540743 h 4321958"/>
              <a:gd name="connsiteX3356" fmla="*/ 1938541 w 4405791"/>
              <a:gd name="connsiteY3356" fmla="*/ 2540649 h 4321958"/>
              <a:gd name="connsiteX3357" fmla="*/ 1925869 w 4405791"/>
              <a:gd name="connsiteY3357" fmla="*/ 2539055 h 4321958"/>
              <a:gd name="connsiteX3358" fmla="*/ 1928332 w 4405791"/>
              <a:gd name="connsiteY3358" fmla="*/ 2549125 h 4321958"/>
              <a:gd name="connsiteX3359" fmla="*/ 1928996 w 4405791"/>
              <a:gd name="connsiteY3359" fmla="*/ 2551842 h 4321958"/>
              <a:gd name="connsiteX3360" fmla="*/ 1928996 w 4405791"/>
              <a:gd name="connsiteY3360" fmla="*/ 2541993 h 4321958"/>
              <a:gd name="connsiteX3361" fmla="*/ 1924137 w 4405791"/>
              <a:gd name="connsiteY3361" fmla="*/ 2516038 h 4321958"/>
              <a:gd name="connsiteX3362" fmla="*/ 1924089 w 4405791"/>
              <a:gd name="connsiteY3362" fmla="*/ 2518580 h 4321958"/>
              <a:gd name="connsiteX3363" fmla="*/ 1926081 w 4405791"/>
              <a:gd name="connsiteY3363" fmla="*/ 2526854 h 4321958"/>
              <a:gd name="connsiteX3364" fmla="*/ 1926081 w 4405791"/>
              <a:gd name="connsiteY3364" fmla="*/ 2528040 h 4321958"/>
              <a:gd name="connsiteX3365" fmla="*/ 1926771 w 4405791"/>
              <a:gd name="connsiteY3365" fmla="*/ 2528743 h 4321958"/>
              <a:gd name="connsiteX3366" fmla="*/ 1928448 w 4405791"/>
              <a:gd name="connsiteY3366" fmla="*/ 2492929 h 4321958"/>
              <a:gd name="connsiteX3367" fmla="*/ 1930712 w 4405791"/>
              <a:gd name="connsiteY3367" fmla="*/ 2503932 h 4321958"/>
              <a:gd name="connsiteX3368" fmla="*/ 1931177 w 4405791"/>
              <a:gd name="connsiteY3368" fmla="*/ 2497656 h 4321958"/>
              <a:gd name="connsiteX3369" fmla="*/ 1930477 w 4405791"/>
              <a:gd name="connsiteY3369" fmla="*/ 2493565 h 4321958"/>
              <a:gd name="connsiteX3370" fmla="*/ 1912461 w 4405791"/>
              <a:gd name="connsiteY3370" fmla="*/ 2482827 h 4321958"/>
              <a:gd name="connsiteX3371" fmla="*/ 1916143 w 4405791"/>
              <a:gd name="connsiteY3371" fmla="*/ 2498293 h 4321958"/>
              <a:gd name="connsiteX3372" fmla="*/ 1916830 w 4405791"/>
              <a:gd name="connsiteY3372" fmla="*/ 2491232 h 4321958"/>
              <a:gd name="connsiteX3373" fmla="*/ 1917220 w 4405791"/>
              <a:gd name="connsiteY3373" fmla="*/ 2487214 h 4321958"/>
              <a:gd name="connsiteX3374" fmla="*/ 1917195 w 4405791"/>
              <a:gd name="connsiteY3374" fmla="*/ 2487191 h 4321958"/>
              <a:gd name="connsiteX3375" fmla="*/ 1916845 w 4405791"/>
              <a:gd name="connsiteY3375" fmla="*/ 2486868 h 4321958"/>
              <a:gd name="connsiteX3376" fmla="*/ 1927517 w 4405791"/>
              <a:gd name="connsiteY3376" fmla="*/ 2476288 h 4321958"/>
              <a:gd name="connsiteX3377" fmla="*/ 1927306 w 4405791"/>
              <a:gd name="connsiteY3377" fmla="*/ 2478047 h 4321958"/>
              <a:gd name="connsiteX3378" fmla="*/ 1926598 w 4405791"/>
              <a:gd name="connsiteY3378" fmla="*/ 2483937 h 4321958"/>
              <a:gd name="connsiteX3379" fmla="*/ 1926617 w 4405791"/>
              <a:gd name="connsiteY3379" fmla="*/ 2484027 h 4321958"/>
              <a:gd name="connsiteX3380" fmla="*/ 1926753 w 4405791"/>
              <a:gd name="connsiteY3380" fmla="*/ 2484689 h 4321958"/>
              <a:gd name="connsiteX3381" fmla="*/ 1928896 w 4405791"/>
              <a:gd name="connsiteY3381" fmla="*/ 2485381 h 4321958"/>
              <a:gd name="connsiteX3382" fmla="*/ 1929085 w 4405791"/>
              <a:gd name="connsiteY3382" fmla="*/ 2485442 h 4321958"/>
              <a:gd name="connsiteX3383" fmla="*/ 1928425 w 4405791"/>
              <a:gd name="connsiteY3383" fmla="*/ 2481589 h 4321958"/>
              <a:gd name="connsiteX3384" fmla="*/ 1909855 w 4405791"/>
              <a:gd name="connsiteY3384" fmla="*/ 2447142 h 4321958"/>
              <a:gd name="connsiteX3385" fmla="*/ 1909816 w 4405791"/>
              <a:gd name="connsiteY3385" fmla="*/ 2447327 h 4321958"/>
              <a:gd name="connsiteX3386" fmla="*/ 1909664 w 4405791"/>
              <a:gd name="connsiteY3386" fmla="*/ 2448046 h 4321958"/>
              <a:gd name="connsiteX3387" fmla="*/ 1908847 w 4405791"/>
              <a:gd name="connsiteY3387" fmla="*/ 2455691 h 4321958"/>
              <a:gd name="connsiteX3388" fmla="*/ 1908162 w 4405791"/>
              <a:gd name="connsiteY3388" fmla="*/ 2462107 h 4321958"/>
              <a:gd name="connsiteX3389" fmla="*/ 1909317 w 4405791"/>
              <a:gd name="connsiteY3389" fmla="*/ 2469282 h 4321958"/>
              <a:gd name="connsiteX3390" fmla="*/ 1909317 w 4405791"/>
              <a:gd name="connsiteY3390" fmla="*/ 2469621 h 4321958"/>
              <a:gd name="connsiteX3391" fmla="*/ 1909398 w 4405791"/>
              <a:gd name="connsiteY3391" fmla="*/ 2469964 h 4321958"/>
              <a:gd name="connsiteX3392" fmla="*/ 1909524 w 4405791"/>
              <a:gd name="connsiteY3392" fmla="*/ 2470491 h 4321958"/>
              <a:gd name="connsiteX3393" fmla="*/ 1911161 w 4405791"/>
              <a:gd name="connsiteY3393" fmla="*/ 2472023 h 4321958"/>
              <a:gd name="connsiteX3394" fmla="*/ 1915939 w 4405791"/>
              <a:gd name="connsiteY3394" fmla="*/ 2476494 h 4321958"/>
              <a:gd name="connsiteX3395" fmla="*/ 1909946 w 4405791"/>
              <a:gd name="connsiteY3395" fmla="*/ 2447589 h 4321958"/>
              <a:gd name="connsiteX3396" fmla="*/ 1932423 w 4405791"/>
              <a:gd name="connsiteY3396" fmla="*/ 2439108 h 4321958"/>
              <a:gd name="connsiteX3397" fmla="*/ 1931207 w 4405791"/>
              <a:gd name="connsiteY3397" fmla="*/ 2446523 h 4321958"/>
              <a:gd name="connsiteX3398" fmla="*/ 1931223 w 4405791"/>
              <a:gd name="connsiteY3398" fmla="*/ 2446613 h 4321958"/>
              <a:gd name="connsiteX3399" fmla="*/ 1933880 w 4405791"/>
              <a:gd name="connsiteY3399" fmla="*/ 2462145 h 4321958"/>
              <a:gd name="connsiteX3400" fmla="*/ 1934453 w 4405791"/>
              <a:gd name="connsiteY3400" fmla="*/ 2455687 h 4321958"/>
              <a:gd name="connsiteX3401" fmla="*/ 1934485 w 4405791"/>
              <a:gd name="connsiteY3401" fmla="*/ 2455327 h 4321958"/>
              <a:gd name="connsiteX3402" fmla="*/ 1916289 w 4405791"/>
              <a:gd name="connsiteY3402" fmla="*/ 2433819 h 4321958"/>
              <a:gd name="connsiteX3403" fmla="*/ 1920707 w 4405791"/>
              <a:gd name="connsiteY3403" fmla="*/ 2455297 h 4321958"/>
              <a:gd name="connsiteX3404" fmla="*/ 1922281 w 4405791"/>
              <a:gd name="connsiteY3404" fmla="*/ 2445349 h 4321958"/>
              <a:gd name="connsiteX3405" fmla="*/ 1920767 w 4405791"/>
              <a:gd name="connsiteY3405" fmla="*/ 2436282 h 4321958"/>
              <a:gd name="connsiteX3406" fmla="*/ 1920588 w 4405791"/>
              <a:gd name="connsiteY3406" fmla="*/ 2435213 h 4321958"/>
              <a:gd name="connsiteX3407" fmla="*/ 1920573 w 4405791"/>
              <a:gd name="connsiteY3407" fmla="*/ 2435121 h 4321958"/>
              <a:gd name="connsiteX3408" fmla="*/ 1899224 w 4405791"/>
              <a:gd name="connsiteY3408" fmla="*/ 2427228 h 4321958"/>
              <a:gd name="connsiteX3409" fmla="*/ 1902887 w 4405791"/>
              <a:gd name="connsiteY3409" fmla="*/ 2442614 h 4321958"/>
              <a:gd name="connsiteX3410" fmla="*/ 1905064 w 4405791"/>
              <a:gd name="connsiteY3410" fmla="*/ 2430407 h 4321958"/>
              <a:gd name="connsiteX3411" fmla="*/ 1901600 w 4405791"/>
              <a:gd name="connsiteY3411" fmla="*/ 2429354 h 4321958"/>
              <a:gd name="connsiteX3412" fmla="*/ 1916962 w 4405791"/>
              <a:gd name="connsiteY3412" fmla="*/ 2413505 h 4321958"/>
              <a:gd name="connsiteX3413" fmla="*/ 1916235 w 4405791"/>
              <a:gd name="connsiteY3413" fmla="*/ 2416943 h 4321958"/>
              <a:gd name="connsiteX3414" fmla="*/ 1914503 w 4405791"/>
              <a:gd name="connsiteY3414" fmla="*/ 2425141 h 4321958"/>
              <a:gd name="connsiteX3415" fmla="*/ 1914554 w 4405791"/>
              <a:gd name="connsiteY3415" fmla="*/ 2425386 h 4321958"/>
              <a:gd name="connsiteX3416" fmla="*/ 1919153 w 4405791"/>
              <a:gd name="connsiteY3416" fmla="*/ 2426623 h 4321958"/>
              <a:gd name="connsiteX3417" fmla="*/ 1667679 w 4405791"/>
              <a:gd name="connsiteY3417" fmla="*/ 2390661 h 4321958"/>
              <a:gd name="connsiteX3418" fmla="*/ 1717820 w 4405791"/>
              <a:gd name="connsiteY3418" fmla="*/ 2554329 h 4321958"/>
              <a:gd name="connsiteX3419" fmla="*/ 1718365 w 4405791"/>
              <a:gd name="connsiteY3419" fmla="*/ 2556070 h 4321958"/>
              <a:gd name="connsiteX3420" fmla="*/ 1767370 w 4405791"/>
              <a:gd name="connsiteY3420" fmla="*/ 2712027 h 4321958"/>
              <a:gd name="connsiteX3421" fmla="*/ 1781705 w 4405791"/>
              <a:gd name="connsiteY3421" fmla="*/ 2756976 h 4321958"/>
              <a:gd name="connsiteX3422" fmla="*/ 1815784 w 4405791"/>
              <a:gd name="connsiteY3422" fmla="*/ 2862766 h 4321958"/>
              <a:gd name="connsiteX3423" fmla="*/ 1829318 w 4405791"/>
              <a:gd name="connsiteY3423" fmla="*/ 2904314 h 4321958"/>
              <a:gd name="connsiteX3424" fmla="*/ 1870865 w 4405791"/>
              <a:gd name="connsiteY3424" fmla="*/ 3029117 h 4321958"/>
              <a:gd name="connsiteX3425" fmla="*/ 1871181 w 4405791"/>
              <a:gd name="connsiteY3425" fmla="*/ 3030064 h 4321958"/>
              <a:gd name="connsiteX3426" fmla="*/ 1873666 w 4405791"/>
              <a:gd name="connsiteY3426" fmla="*/ 3037279 h 4321958"/>
              <a:gd name="connsiteX3427" fmla="*/ 1836752 w 4405791"/>
              <a:gd name="connsiteY3427" fmla="*/ 2926396 h 4321958"/>
              <a:gd name="connsiteX3428" fmla="*/ 1828672 w 4405791"/>
              <a:gd name="connsiteY3428" fmla="*/ 2902126 h 4321958"/>
              <a:gd name="connsiteX3429" fmla="*/ 1775858 w 4405791"/>
              <a:gd name="connsiteY3429" fmla="*/ 2738188 h 4321958"/>
              <a:gd name="connsiteX3430" fmla="*/ 1747473 w 4405791"/>
              <a:gd name="connsiteY3430" fmla="*/ 2647881 h 4321958"/>
              <a:gd name="connsiteX3431" fmla="*/ 1719088 w 4405791"/>
              <a:gd name="connsiteY3431" fmla="*/ 2557573 h 4321958"/>
              <a:gd name="connsiteX3432" fmla="*/ 1897825 w 4405791"/>
              <a:gd name="connsiteY3432" fmla="*/ 2388182 h 4321958"/>
              <a:gd name="connsiteX3433" fmla="*/ 1896898 w 4405791"/>
              <a:gd name="connsiteY3433" fmla="*/ 2391074 h 4321958"/>
              <a:gd name="connsiteX3434" fmla="*/ 1895923 w 4405791"/>
              <a:gd name="connsiteY3434" fmla="*/ 2394114 h 4321958"/>
              <a:gd name="connsiteX3435" fmla="*/ 1895257 w 4405791"/>
              <a:gd name="connsiteY3435" fmla="*/ 2399818 h 4321958"/>
              <a:gd name="connsiteX3436" fmla="*/ 1894414 w 4405791"/>
              <a:gd name="connsiteY3436" fmla="*/ 2407029 h 4321958"/>
              <a:gd name="connsiteX3437" fmla="*/ 1896136 w 4405791"/>
              <a:gd name="connsiteY3437" fmla="*/ 2414261 h 4321958"/>
              <a:gd name="connsiteX3438" fmla="*/ 1904590 w 4405791"/>
              <a:gd name="connsiteY3438" fmla="*/ 2421374 h 4321958"/>
              <a:gd name="connsiteX3439" fmla="*/ 1902791 w 4405791"/>
              <a:gd name="connsiteY3439" fmla="*/ 2412670 h 4321958"/>
              <a:gd name="connsiteX3440" fmla="*/ 1924964 w 4405791"/>
              <a:gd name="connsiteY3440" fmla="*/ 2380452 h 4321958"/>
              <a:gd name="connsiteX3441" fmla="*/ 1923045 w 4405791"/>
              <a:gd name="connsiteY3441" fmla="*/ 2387930 h 4321958"/>
              <a:gd name="connsiteX3442" fmla="*/ 1922056 w 4405791"/>
              <a:gd name="connsiteY3442" fmla="*/ 2391781 h 4321958"/>
              <a:gd name="connsiteX3443" fmla="*/ 1926527 w 4405791"/>
              <a:gd name="connsiteY3443" fmla="*/ 2418524 h 4321958"/>
              <a:gd name="connsiteX3444" fmla="*/ 1928345 w 4405791"/>
              <a:gd name="connsiteY3444" fmla="*/ 2407038 h 4321958"/>
              <a:gd name="connsiteX3445" fmla="*/ 1904361 w 4405791"/>
              <a:gd name="connsiteY3445" fmla="*/ 2375157 h 4321958"/>
              <a:gd name="connsiteX3446" fmla="*/ 1910378 w 4405791"/>
              <a:gd name="connsiteY3446" fmla="*/ 2404862 h 4321958"/>
              <a:gd name="connsiteX3447" fmla="*/ 1911975 w 4405791"/>
              <a:gd name="connsiteY3447" fmla="*/ 2398456 h 4321958"/>
              <a:gd name="connsiteX3448" fmla="*/ 1913455 w 4405791"/>
              <a:gd name="connsiteY3448" fmla="*/ 2392514 h 4321958"/>
              <a:gd name="connsiteX3449" fmla="*/ 1910631 w 4405791"/>
              <a:gd name="connsiteY3449" fmla="*/ 2375610 h 4321958"/>
              <a:gd name="connsiteX3450" fmla="*/ 1885589 w 4405791"/>
              <a:gd name="connsiteY3450" fmla="*/ 2369521 h 4321958"/>
              <a:gd name="connsiteX3451" fmla="*/ 1889710 w 4405791"/>
              <a:gd name="connsiteY3451" fmla="*/ 2387075 h 4321958"/>
              <a:gd name="connsiteX3452" fmla="*/ 1892176 w 4405791"/>
              <a:gd name="connsiteY3452" fmla="*/ 2377796 h 4321958"/>
              <a:gd name="connsiteX3453" fmla="*/ 1893361 w 4405791"/>
              <a:gd name="connsiteY3453" fmla="*/ 2373341 h 4321958"/>
              <a:gd name="connsiteX3454" fmla="*/ 1893711 w 4405791"/>
              <a:gd name="connsiteY3454" fmla="*/ 2372024 h 4321958"/>
              <a:gd name="connsiteX3455" fmla="*/ 1907636 w 4405791"/>
              <a:gd name="connsiteY3455" fmla="*/ 2357682 h 4321958"/>
              <a:gd name="connsiteX3456" fmla="*/ 1907369 w 4405791"/>
              <a:gd name="connsiteY3456" fmla="*/ 2358411 h 4321958"/>
              <a:gd name="connsiteX3457" fmla="*/ 1906159 w 4405791"/>
              <a:gd name="connsiteY3457" fmla="*/ 2362186 h 4321958"/>
              <a:gd name="connsiteX3458" fmla="*/ 1904891 w 4405791"/>
              <a:gd name="connsiteY3458" fmla="*/ 2366141 h 4321958"/>
              <a:gd name="connsiteX3459" fmla="*/ 1905257 w 4405791"/>
              <a:gd name="connsiteY3459" fmla="*/ 2366242 h 4321958"/>
              <a:gd name="connsiteX3460" fmla="*/ 1909104 w 4405791"/>
              <a:gd name="connsiteY3460" fmla="*/ 2366469 h 4321958"/>
              <a:gd name="connsiteX3461" fmla="*/ 1908704 w 4405791"/>
              <a:gd name="connsiteY3461" fmla="*/ 2364074 h 4321958"/>
              <a:gd name="connsiteX3462" fmla="*/ 325075 w 4405791"/>
              <a:gd name="connsiteY3462" fmla="*/ 2355763 h 4321958"/>
              <a:gd name="connsiteX3463" fmla="*/ 303621 w 4405791"/>
              <a:gd name="connsiteY3463" fmla="*/ 2360907 h 4321958"/>
              <a:gd name="connsiteX3464" fmla="*/ 280761 w 4405791"/>
              <a:gd name="connsiteY3464" fmla="*/ 2363279 h 4321958"/>
              <a:gd name="connsiteX3465" fmla="*/ 280746 w 4405791"/>
              <a:gd name="connsiteY3465" fmla="*/ 2363276 h 4321958"/>
              <a:gd name="connsiteX3466" fmla="*/ 280719 w 4405791"/>
              <a:gd name="connsiteY3466" fmla="*/ 2363279 h 4321958"/>
              <a:gd name="connsiteX3467" fmla="*/ 280704 w 4405791"/>
              <a:gd name="connsiteY3467" fmla="*/ 2363276 h 4321958"/>
              <a:gd name="connsiteX3468" fmla="*/ 280678 w 4405791"/>
              <a:gd name="connsiteY3468" fmla="*/ 2363279 h 4321958"/>
              <a:gd name="connsiteX3469" fmla="*/ 269491 w 4405791"/>
              <a:gd name="connsiteY3469" fmla="*/ 2361292 h 4321958"/>
              <a:gd name="connsiteX3470" fmla="*/ 286682 w 4405791"/>
              <a:gd name="connsiteY3470" fmla="*/ 2422547 h 4321958"/>
              <a:gd name="connsiteX3471" fmla="*/ 909589 w 4405791"/>
              <a:gd name="connsiteY3471" fmla="*/ 3564754 h 4321958"/>
              <a:gd name="connsiteX3472" fmla="*/ 955635 w 4405791"/>
              <a:gd name="connsiteY3472" fmla="*/ 3597651 h 4321958"/>
              <a:gd name="connsiteX3473" fmla="*/ 955969 w 4405791"/>
              <a:gd name="connsiteY3473" fmla="*/ 3597889 h 4321958"/>
              <a:gd name="connsiteX3474" fmla="*/ 1181501 w 4405791"/>
              <a:gd name="connsiteY3474" fmla="*/ 3652033 h 4321958"/>
              <a:gd name="connsiteX3475" fmla="*/ 1482597 w 4405791"/>
              <a:gd name="connsiteY3475" fmla="*/ 3653599 h 4321958"/>
              <a:gd name="connsiteX3476" fmla="*/ 1602654 w 4405791"/>
              <a:gd name="connsiteY3476" fmla="*/ 3651230 h 4321958"/>
              <a:gd name="connsiteX3477" fmla="*/ 1648204 w 4405791"/>
              <a:gd name="connsiteY3477" fmla="*/ 3651230 h 4321958"/>
              <a:gd name="connsiteX3478" fmla="*/ 1781788 w 4405791"/>
              <a:gd name="connsiteY3478" fmla="*/ 3649154 h 4321958"/>
              <a:gd name="connsiteX3479" fmla="*/ 1809431 w 4405791"/>
              <a:gd name="connsiteY3479" fmla="*/ 3647541 h 4321958"/>
              <a:gd name="connsiteX3480" fmla="*/ 1814035 w 4405791"/>
              <a:gd name="connsiteY3480" fmla="*/ 3647272 h 4321958"/>
              <a:gd name="connsiteX3481" fmla="*/ 1655146 w 4405791"/>
              <a:gd name="connsiteY3481" fmla="*/ 3642594 h 4321958"/>
              <a:gd name="connsiteX3482" fmla="*/ 1600453 w 4405791"/>
              <a:gd name="connsiteY3482" fmla="*/ 3640224 h 4321958"/>
              <a:gd name="connsiteX3483" fmla="*/ 1474976 w 4405791"/>
              <a:gd name="connsiteY3483" fmla="*/ 3636667 h 4321958"/>
              <a:gd name="connsiteX3484" fmla="*/ 981877 w 4405791"/>
              <a:gd name="connsiteY3484" fmla="*/ 3555726 h 4321958"/>
              <a:gd name="connsiteX3485" fmla="*/ 981230 w 4405791"/>
              <a:gd name="connsiteY3485" fmla="*/ 3555210 h 4321958"/>
              <a:gd name="connsiteX3486" fmla="*/ 936606 w 4405791"/>
              <a:gd name="connsiteY3486" fmla="*/ 3519583 h 4321958"/>
              <a:gd name="connsiteX3487" fmla="*/ 893535 w 4405791"/>
              <a:gd name="connsiteY3487" fmla="*/ 3477927 h 4321958"/>
              <a:gd name="connsiteX3488" fmla="*/ 892059 w 4405791"/>
              <a:gd name="connsiteY3488" fmla="*/ 3476277 h 4321958"/>
              <a:gd name="connsiteX3489" fmla="*/ 890640 w 4405791"/>
              <a:gd name="connsiteY3489" fmla="*/ 3474898 h 4321958"/>
              <a:gd name="connsiteX3490" fmla="*/ 876145 w 4405791"/>
              <a:gd name="connsiteY3490" fmla="*/ 3458494 h 4321958"/>
              <a:gd name="connsiteX3491" fmla="*/ 850086 w 4405791"/>
              <a:gd name="connsiteY3491" fmla="*/ 3429381 h 4321958"/>
              <a:gd name="connsiteX3492" fmla="*/ 848157 w 4405791"/>
              <a:gd name="connsiteY3492" fmla="*/ 3426828 h 4321958"/>
              <a:gd name="connsiteX3493" fmla="*/ 844261 w 4405791"/>
              <a:gd name="connsiteY3493" fmla="*/ 3422421 h 4321958"/>
              <a:gd name="connsiteX3494" fmla="*/ 797738 w 4405791"/>
              <a:gd name="connsiteY3494" fmla="*/ 3362901 h 4321958"/>
              <a:gd name="connsiteX3495" fmla="*/ 780610 w 4405791"/>
              <a:gd name="connsiteY3495" fmla="*/ 3337460 h 4321958"/>
              <a:gd name="connsiteX3496" fmla="*/ 762946 w 4405791"/>
              <a:gd name="connsiteY3496" fmla="*/ 3314090 h 4321958"/>
              <a:gd name="connsiteX3497" fmla="*/ 731446 w 4405791"/>
              <a:gd name="connsiteY3497" fmla="*/ 3264437 h 4321958"/>
              <a:gd name="connsiteX3498" fmla="*/ 705385 w 4405791"/>
              <a:gd name="connsiteY3498" fmla="*/ 3225730 h 4321958"/>
              <a:gd name="connsiteX3499" fmla="*/ 691364 w 4405791"/>
              <a:gd name="connsiteY3499" fmla="*/ 3201260 h 4321958"/>
              <a:gd name="connsiteX3500" fmla="*/ 677020 w 4405791"/>
              <a:gd name="connsiteY3500" fmla="*/ 3178649 h 4321958"/>
              <a:gd name="connsiteX3501" fmla="*/ 643479 w 4405791"/>
              <a:gd name="connsiteY3501" fmla="*/ 3117683 h 4321958"/>
              <a:gd name="connsiteX3502" fmla="*/ 615803 w 4405791"/>
              <a:gd name="connsiteY3502" fmla="*/ 3069380 h 4321958"/>
              <a:gd name="connsiteX3503" fmla="*/ 605075 w 4405791"/>
              <a:gd name="connsiteY3503" fmla="*/ 3047880 h 4321958"/>
              <a:gd name="connsiteX3504" fmla="*/ 594137 w 4405791"/>
              <a:gd name="connsiteY3504" fmla="*/ 3027998 h 4321958"/>
              <a:gd name="connsiteX3505" fmla="*/ 559351 w 4405791"/>
              <a:gd name="connsiteY3505" fmla="*/ 2956238 h 4321958"/>
              <a:gd name="connsiteX3506" fmla="*/ 531214 w 4405791"/>
              <a:gd name="connsiteY3506" fmla="*/ 2899846 h 4321958"/>
              <a:gd name="connsiteX3507" fmla="*/ 523749 w 4405791"/>
              <a:gd name="connsiteY3507" fmla="*/ 2882795 h 4321958"/>
              <a:gd name="connsiteX3508" fmla="*/ 516129 w 4405791"/>
              <a:gd name="connsiteY3508" fmla="*/ 2867077 h 4321958"/>
              <a:gd name="connsiteX3509" fmla="*/ 480762 w 4405791"/>
              <a:gd name="connsiteY3509" fmla="*/ 2784616 h 4321958"/>
              <a:gd name="connsiteX3510" fmla="*/ 453838 w 4405791"/>
              <a:gd name="connsiteY3510" fmla="*/ 2723122 h 4321958"/>
              <a:gd name="connsiteX3511" fmla="*/ 449371 w 4405791"/>
              <a:gd name="connsiteY3511" fmla="*/ 2711424 h 4321958"/>
              <a:gd name="connsiteX3512" fmla="*/ 444825 w 4405791"/>
              <a:gd name="connsiteY3512" fmla="*/ 2700825 h 4321958"/>
              <a:gd name="connsiteX3513" fmla="*/ 408734 w 4405791"/>
              <a:gd name="connsiteY3513" fmla="*/ 2605010 h 4321958"/>
              <a:gd name="connsiteX3514" fmla="*/ 385896 w 4405791"/>
              <a:gd name="connsiteY3514" fmla="*/ 2545204 h 4321958"/>
              <a:gd name="connsiteX3515" fmla="*/ 383933 w 4405791"/>
              <a:gd name="connsiteY3515" fmla="*/ 2539167 h 4321958"/>
              <a:gd name="connsiteX3516" fmla="*/ 382055 w 4405791"/>
              <a:gd name="connsiteY3516" fmla="*/ 2534181 h 4321958"/>
              <a:gd name="connsiteX3517" fmla="*/ 336968 w 4405791"/>
              <a:gd name="connsiteY3517" fmla="*/ 2394722 h 4321958"/>
              <a:gd name="connsiteX3518" fmla="*/ 329608 w 4405791"/>
              <a:gd name="connsiteY3518" fmla="*/ 2372085 h 4321958"/>
              <a:gd name="connsiteX3519" fmla="*/ 270141 w 4405791"/>
              <a:gd name="connsiteY3519" fmla="*/ 2352498 h 4321958"/>
              <a:gd name="connsiteX3520" fmla="*/ 267995 w 4405791"/>
              <a:gd name="connsiteY3520" fmla="*/ 2353017 h 4321958"/>
              <a:gd name="connsiteX3521" fmla="*/ 267242 w 4405791"/>
              <a:gd name="connsiteY3521" fmla="*/ 2353278 h 4321958"/>
              <a:gd name="connsiteX3522" fmla="*/ 267288 w 4405791"/>
              <a:gd name="connsiteY3522" fmla="*/ 2353441 h 4321958"/>
              <a:gd name="connsiteX3523" fmla="*/ 275166 w 4405791"/>
              <a:gd name="connsiteY3523" fmla="*/ 2353253 h 4321958"/>
              <a:gd name="connsiteX3524" fmla="*/ 1932667 w 4405791"/>
              <a:gd name="connsiteY3524" fmla="*/ 2350438 h 4321958"/>
              <a:gd name="connsiteX3525" fmla="*/ 1932076 w 4405791"/>
              <a:gd name="connsiteY3525" fmla="*/ 2352743 h 4321958"/>
              <a:gd name="connsiteX3526" fmla="*/ 1930872 w 4405791"/>
              <a:gd name="connsiteY3526" fmla="*/ 2357434 h 4321958"/>
              <a:gd name="connsiteX3527" fmla="*/ 1932175 w 4405791"/>
              <a:gd name="connsiteY3527" fmla="*/ 2367829 h 4321958"/>
              <a:gd name="connsiteX3528" fmla="*/ 1934063 w 4405791"/>
              <a:gd name="connsiteY3528" fmla="*/ 2367940 h 4321958"/>
              <a:gd name="connsiteX3529" fmla="*/ 195265 w 4405791"/>
              <a:gd name="connsiteY3529" fmla="*/ 2343742 h 4321958"/>
              <a:gd name="connsiteX3530" fmla="*/ 233510 w 4405791"/>
              <a:gd name="connsiteY3530" fmla="*/ 2474870 h 4321958"/>
              <a:gd name="connsiteX3531" fmla="*/ 247171 w 4405791"/>
              <a:gd name="connsiteY3531" fmla="*/ 2515932 h 4321958"/>
              <a:gd name="connsiteX3532" fmla="*/ 290263 w 4405791"/>
              <a:gd name="connsiteY3532" fmla="*/ 2644669 h 4321958"/>
              <a:gd name="connsiteX3533" fmla="*/ 319278 w 4405791"/>
              <a:gd name="connsiteY3533" fmla="*/ 2718773 h 4321958"/>
              <a:gd name="connsiteX3534" fmla="*/ 359518 w 4405791"/>
              <a:gd name="connsiteY3534" fmla="*/ 2820060 h 4321958"/>
              <a:gd name="connsiteX3535" fmla="*/ 394861 w 4405791"/>
              <a:gd name="connsiteY3535" fmla="*/ 2898721 h 4321958"/>
              <a:gd name="connsiteX3536" fmla="*/ 438568 w 4405791"/>
              <a:gd name="connsiteY3536" fmla="*/ 2993889 h 4321958"/>
              <a:gd name="connsiteX3537" fmla="*/ 477995 w 4405791"/>
              <a:gd name="connsiteY3537" fmla="*/ 3070927 h 4321958"/>
              <a:gd name="connsiteX3538" fmla="*/ 525122 w 4405791"/>
              <a:gd name="connsiteY3538" fmla="*/ 3160213 h 4321958"/>
              <a:gd name="connsiteX3539" fmla="*/ 567164 w 4405791"/>
              <a:gd name="connsiteY3539" fmla="*/ 3231911 h 4321958"/>
              <a:gd name="connsiteX3540" fmla="*/ 616879 w 4405791"/>
              <a:gd name="connsiteY3540" fmla="*/ 3313034 h 4321958"/>
              <a:gd name="connsiteX3541" fmla="*/ 660326 w 4405791"/>
              <a:gd name="connsiteY3541" fmla="*/ 3376415 h 4321958"/>
              <a:gd name="connsiteX3542" fmla="*/ 711522 w 4405791"/>
              <a:gd name="connsiteY3542" fmla="*/ 3446307 h 4321958"/>
              <a:gd name="connsiteX3543" fmla="*/ 783451 w 4405791"/>
              <a:gd name="connsiteY3543" fmla="*/ 3532407 h 4321958"/>
              <a:gd name="connsiteX3544" fmla="*/ 809724 w 4405791"/>
              <a:gd name="connsiteY3544" fmla="*/ 3558583 h 4321958"/>
              <a:gd name="connsiteX3545" fmla="*/ 829673 w 4405791"/>
              <a:gd name="connsiteY3545" fmla="*/ 3578158 h 4321958"/>
              <a:gd name="connsiteX3546" fmla="*/ 868571 w 4405791"/>
              <a:gd name="connsiteY3546" fmla="*/ 3610344 h 4321958"/>
              <a:gd name="connsiteX3547" fmla="*/ 876118 w 4405791"/>
              <a:gd name="connsiteY3547" fmla="*/ 3616549 h 4321958"/>
              <a:gd name="connsiteX3548" fmla="*/ 922613 w 4405791"/>
              <a:gd name="connsiteY3548" fmla="*/ 3646393 h 4321958"/>
              <a:gd name="connsiteX3549" fmla="*/ 923288 w 4405791"/>
              <a:gd name="connsiteY3549" fmla="*/ 3646826 h 4321958"/>
              <a:gd name="connsiteX3550" fmla="*/ 1166556 w 4405791"/>
              <a:gd name="connsiteY3550" fmla="*/ 3690408 h 4321958"/>
              <a:gd name="connsiteX3551" fmla="*/ 1494787 w 4405791"/>
              <a:gd name="connsiteY3551" fmla="*/ 3677476 h 4321958"/>
              <a:gd name="connsiteX3552" fmla="*/ 1602822 w 4405791"/>
              <a:gd name="connsiteY3552" fmla="*/ 3670703 h 4321958"/>
              <a:gd name="connsiteX3553" fmla="*/ 1632964 w 4405791"/>
              <a:gd name="connsiteY3553" fmla="*/ 3669009 h 4321958"/>
              <a:gd name="connsiteX3554" fmla="*/ 1781701 w 4405791"/>
              <a:gd name="connsiteY3554" fmla="*/ 3659674 h 4321958"/>
              <a:gd name="connsiteX3555" fmla="*/ 1855924 w 4405791"/>
              <a:gd name="connsiteY3555" fmla="*/ 3652318 h 4321958"/>
              <a:gd name="connsiteX3556" fmla="*/ 1784305 w 4405791"/>
              <a:gd name="connsiteY3556" fmla="*/ 3656483 h 4321958"/>
              <a:gd name="connsiteX3557" fmla="*/ 1782393 w 4405791"/>
              <a:gd name="connsiteY3557" fmla="*/ 3656595 h 4321958"/>
              <a:gd name="connsiteX3558" fmla="*/ 1782212 w 4405791"/>
              <a:gd name="connsiteY3558" fmla="*/ 3656605 h 4321958"/>
              <a:gd name="connsiteX3559" fmla="*/ 1648204 w 4405791"/>
              <a:gd name="connsiteY3559" fmla="*/ 3658680 h 4321958"/>
              <a:gd name="connsiteX3560" fmla="*/ 1602654 w 4405791"/>
              <a:gd name="connsiteY3560" fmla="*/ 3658680 h 4321958"/>
              <a:gd name="connsiteX3561" fmla="*/ 1482766 w 4405791"/>
              <a:gd name="connsiteY3561" fmla="*/ 3661050 h 4321958"/>
              <a:gd name="connsiteX3562" fmla="*/ 1319868 w 4405791"/>
              <a:gd name="connsiteY3562" fmla="*/ 3665114 h 4321958"/>
              <a:gd name="connsiteX3563" fmla="*/ 950382 w 4405791"/>
              <a:gd name="connsiteY3563" fmla="*/ 3605509 h 4321958"/>
              <a:gd name="connsiteX3564" fmla="*/ 949808 w 4405791"/>
              <a:gd name="connsiteY3564" fmla="*/ 3605100 h 4321958"/>
              <a:gd name="connsiteX3565" fmla="*/ 946240 w 4405791"/>
              <a:gd name="connsiteY3565" fmla="*/ 3602555 h 4321958"/>
              <a:gd name="connsiteX3566" fmla="*/ 903670 w 4405791"/>
              <a:gd name="connsiteY3566" fmla="*/ 3572194 h 4321958"/>
              <a:gd name="connsiteX3567" fmla="*/ 859234 w 4405791"/>
              <a:gd name="connsiteY3567" fmla="*/ 3532801 h 4321958"/>
              <a:gd name="connsiteX3568" fmla="*/ 857702 w 4405791"/>
              <a:gd name="connsiteY3568" fmla="*/ 3531207 h 4321958"/>
              <a:gd name="connsiteX3569" fmla="*/ 856247 w 4405791"/>
              <a:gd name="connsiteY3569" fmla="*/ 3529910 h 4321958"/>
              <a:gd name="connsiteX3570" fmla="*/ 841396 w 4405791"/>
              <a:gd name="connsiteY3570" fmla="*/ 3514242 h 4321958"/>
              <a:gd name="connsiteX3571" fmla="*/ 814401 w 4405791"/>
              <a:gd name="connsiteY3571" fmla="*/ 3486155 h 4321958"/>
              <a:gd name="connsiteX3572" fmla="*/ 812398 w 4405791"/>
              <a:gd name="connsiteY3572" fmla="*/ 3483649 h 4321958"/>
              <a:gd name="connsiteX3573" fmla="*/ 808392 w 4405791"/>
              <a:gd name="connsiteY3573" fmla="*/ 3479422 h 4321958"/>
              <a:gd name="connsiteX3574" fmla="*/ 760394 w 4405791"/>
              <a:gd name="connsiteY3574" fmla="*/ 3421497 h 4321958"/>
              <a:gd name="connsiteX3575" fmla="*/ 742736 w 4405791"/>
              <a:gd name="connsiteY3575" fmla="*/ 3396460 h 4321958"/>
              <a:gd name="connsiteX3576" fmla="*/ 724497 w 4405791"/>
              <a:gd name="connsiteY3576" fmla="*/ 3373633 h 4321958"/>
              <a:gd name="connsiteX3577" fmla="*/ 691946 w 4405791"/>
              <a:gd name="connsiteY3577" fmla="*/ 3324445 h 4321958"/>
              <a:gd name="connsiteX3578" fmla="*/ 665112 w 4405791"/>
              <a:gd name="connsiteY3578" fmla="*/ 3286398 h 4321958"/>
              <a:gd name="connsiteX3579" fmla="*/ 650667 w 4405791"/>
              <a:gd name="connsiteY3579" fmla="*/ 3262070 h 4321958"/>
              <a:gd name="connsiteX3580" fmla="*/ 635847 w 4405791"/>
              <a:gd name="connsiteY3580" fmla="*/ 3239675 h 4321958"/>
              <a:gd name="connsiteX3581" fmla="*/ 601158 w 4405791"/>
              <a:gd name="connsiteY3581" fmla="*/ 3178689 h 4321958"/>
              <a:gd name="connsiteX3582" fmla="*/ 572688 w 4405791"/>
              <a:gd name="connsiteY3582" fmla="*/ 3130741 h 4321958"/>
              <a:gd name="connsiteX3583" fmla="*/ 561643 w 4405791"/>
              <a:gd name="connsiteY3583" fmla="*/ 3109217 h 4321958"/>
              <a:gd name="connsiteX3584" fmla="*/ 550333 w 4405791"/>
              <a:gd name="connsiteY3584" fmla="*/ 3089332 h 4321958"/>
              <a:gd name="connsiteX3585" fmla="*/ 514324 w 4405791"/>
              <a:gd name="connsiteY3585" fmla="*/ 3017004 h 4321958"/>
              <a:gd name="connsiteX3586" fmla="*/ 485407 w 4405791"/>
              <a:gd name="connsiteY3586" fmla="*/ 2960653 h 4321958"/>
              <a:gd name="connsiteX3587" fmla="*/ 477726 w 4405791"/>
              <a:gd name="connsiteY3587" fmla="*/ 2943494 h 4321958"/>
              <a:gd name="connsiteX3588" fmla="*/ 469840 w 4405791"/>
              <a:gd name="connsiteY3588" fmla="*/ 2927653 h 4321958"/>
              <a:gd name="connsiteX3589" fmla="*/ 433187 w 4405791"/>
              <a:gd name="connsiteY3589" fmla="*/ 2843992 h 4321958"/>
              <a:gd name="connsiteX3590" fmla="*/ 405556 w 4405791"/>
              <a:gd name="connsiteY3590" fmla="*/ 2782263 h 4321958"/>
              <a:gd name="connsiteX3591" fmla="*/ 400966 w 4405791"/>
              <a:gd name="connsiteY3591" fmla="*/ 2770446 h 4321958"/>
              <a:gd name="connsiteX3592" fmla="*/ 396251 w 4405791"/>
              <a:gd name="connsiteY3592" fmla="*/ 2759686 h 4321958"/>
              <a:gd name="connsiteX3593" fmla="*/ 358789 w 4405791"/>
              <a:gd name="connsiteY3593" fmla="*/ 2661862 h 4321958"/>
              <a:gd name="connsiteX3594" fmla="*/ 335420 w 4405791"/>
              <a:gd name="connsiteY3594" fmla="*/ 2601698 h 4321958"/>
              <a:gd name="connsiteX3595" fmla="*/ 333408 w 4405791"/>
              <a:gd name="connsiteY3595" fmla="*/ 2595586 h 4321958"/>
              <a:gd name="connsiteX3596" fmla="*/ 331452 w 4405791"/>
              <a:gd name="connsiteY3596" fmla="*/ 2590481 h 4321958"/>
              <a:gd name="connsiteX3597" fmla="*/ 284461 w 4405791"/>
              <a:gd name="connsiteY3597" fmla="*/ 2446888 h 4321958"/>
              <a:gd name="connsiteX3598" fmla="*/ 277285 w 4405791"/>
              <a:gd name="connsiteY3598" fmla="*/ 2425086 h 4321958"/>
              <a:gd name="connsiteX3599" fmla="*/ 258852 w 4405791"/>
              <a:gd name="connsiteY3599" fmla="*/ 2359403 h 4321958"/>
              <a:gd name="connsiteX3600" fmla="*/ 218702 w 4405791"/>
              <a:gd name="connsiteY3600" fmla="*/ 2352272 h 4321958"/>
              <a:gd name="connsiteX3601" fmla="*/ 216532 w 4405791"/>
              <a:gd name="connsiteY3601" fmla="*/ 2348058 h 4321958"/>
              <a:gd name="connsiteX3602" fmla="*/ 1885759 w 4405791"/>
              <a:gd name="connsiteY3602" fmla="*/ 2328689 h 4321958"/>
              <a:gd name="connsiteX3603" fmla="*/ 1881165 w 4405791"/>
              <a:gd name="connsiteY3603" fmla="*/ 2339001 h 4321958"/>
              <a:gd name="connsiteX3604" fmla="*/ 1879779 w 4405791"/>
              <a:gd name="connsiteY3604" fmla="*/ 2344767 h 4321958"/>
              <a:gd name="connsiteX3605" fmla="*/ 1882901 w 4405791"/>
              <a:gd name="connsiteY3605" fmla="*/ 2358069 h 4321958"/>
              <a:gd name="connsiteX3606" fmla="*/ 1886408 w 4405791"/>
              <a:gd name="connsiteY3606" fmla="*/ 2361034 h 4321958"/>
              <a:gd name="connsiteX3607" fmla="*/ 1892670 w 4405791"/>
              <a:gd name="connsiteY3607" fmla="*/ 2362765 h 4321958"/>
              <a:gd name="connsiteX3608" fmla="*/ 384792 w 4405791"/>
              <a:gd name="connsiteY3608" fmla="*/ 2328316 h 4321958"/>
              <a:gd name="connsiteX3609" fmla="*/ 381551 w 4405791"/>
              <a:gd name="connsiteY3609" fmla="*/ 2330072 h 4321958"/>
              <a:gd name="connsiteX3610" fmla="*/ 376003 w 4405791"/>
              <a:gd name="connsiteY3610" fmla="*/ 2335328 h 4321958"/>
              <a:gd name="connsiteX3611" fmla="*/ 341674 w 4405791"/>
              <a:gd name="connsiteY3611" fmla="*/ 2351691 h 4321958"/>
              <a:gd name="connsiteX3612" fmla="*/ 341372 w 4405791"/>
              <a:gd name="connsiteY3612" fmla="*/ 2351855 h 4321958"/>
              <a:gd name="connsiteX3613" fmla="*/ 333431 w 4405791"/>
              <a:gd name="connsiteY3613" fmla="*/ 2353759 h 4321958"/>
              <a:gd name="connsiteX3614" fmla="*/ 337820 w 4405791"/>
              <a:gd name="connsiteY3614" fmla="*/ 2369546 h 4321958"/>
              <a:gd name="connsiteX3615" fmla="*/ 352535 w 4405791"/>
              <a:gd name="connsiteY3615" fmla="*/ 2415127 h 4321958"/>
              <a:gd name="connsiteX3616" fmla="*/ 391553 w 4405791"/>
              <a:gd name="connsiteY3616" fmla="*/ 2535306 h 4321958"/>
              <a:gd name="connsiteX3617" fmla="*/ 419558 w 4405791"/>
              <a:gd name="connsiteY3617" fmla="*/ 2609816 h 4321958"/>
              <a:gd name="connsiteX3618" fmla="*/ 456579 w 4405791"/>
              <a:gd name="connsiteY3618" fmla="*/ 2706978 h 4321958"/>
              <a:gd name="connsiteX3619" fmla="*/ 490122 w 4405791"/>
              <a:gd name="connsiteY3619" fmla="*/ 2785378 h 4321958"/>
              <a:gd name="connsiteX3620" fmla="*/ 530506 w 4405791"/>
              <a:gd name="connsiteY3620" fmla="*/ 2877842 h 4321958"/>
              <a:gd name="connsiteX3621" fmla="*/ 567625 w 4405791"/>
              <a:gd name="connsiteY3621" fmla="*/ 2954603 h 4321958"/>
              <a:gd name="connsiteX3622" fmla="*/ 611378 w 4405791"/>
              <a:gd name="connsiteY3622" fmla="*/ 3042501 h 4321958"/>
              <a:gd name="connsiteX3623" fmla="*/ 650788 w 4405791"/>
              <a:gd name="connsiteY3623" fmla="*/ 3114292 h 4321958"/>
              <a:gd name="connsiteX3624" fmla="*/ 697224 w 4405791"/>
              <a:gd name="connsiteY3624" fmla="*/ 3195498 h 4321958"/>
              <a:gd name="connsiteX3625" fmla="*/ 737882 w 4405791"/>
              <a:gd name="connsiteY3625" fmla="*/ 3259685 h 4321958"/>
              <a:gd name="connsiteX3626" fmla="*/ 786053 w 4405791"/>
              <a:gd name="connsiteY3626" fmla="*/ 3331316 h 4321958"/>
              <a:gd name="connsiteX3627" fmla="*/ 853561 w 4405791"/>
              <a:gd name="connsiteY3627" fmla="*/ 3420677 h 4321958"/>
              <a:gd name="connsiteX3628" fmla="*/ 880045 w 4405791"/>
              <a:gd name="connsiteY3628" fmla="*/ 3450615 h 4321958"/>
              <a:gd name="connsiteX3629" fmla="*/ 897200 w 4405791"/>
              <a:gd name="connsiteY3629" fmla="*/ 3469768 h 4321958"/>
              <a:gd name="connsiteX3630" fmla="*/ 939948 w 4405791"/>
              <a:gd name="connsiteY3630" fmla="*/ 3511231 h 4321958"/>
              <a:gd name="connsiteX3631" fmla="*/ 941415 w 4405791"/>
              <a:gd name="connsiteY3631" fmla="*/ 3512646 h 4321958"/>
              <a:gd name="connsiteX3632" fmla="*/ 985024 w 4405791"/>
              <a:gd name="connsiteY3632" fmla="*/ 3547312 h 4321958"/>
              <a:gd name="connsiteX3633" fmla="*/ 986449 w 4405791"/>
              <a:gd name="connsiteY3633" fmla="*/ 3548444 h 4321958"/>
              <a:gd name="connsiteX3634" fmla="*/ 1078281 w 4405791"/>
              <a:gd name="connsiteY3634" fmla="*/ 3589952 h 4321958"/>
              <a:gd name="connsiteX3635" fmla="*/ 1186497 w 4405791"/>
              <a:gd name="connsiteY3635" fmla="*/ 3610936 h 4321958"/>
              <a:gd name="connsiteX3636" fmla="*/ 1223174 w 4405791"/>
              <a:gd name="connsiteY3636" fmla="*/ 3614986 h 4321958"/>
              <a:gd name="connsiteX3637" fmla="*/ 1296523 w 4405791"/>
              <a:gd name="connsiteY3637" fmla="*/ 3620720 h 4321958"/>
              <a:gd name="connsiteX3638" fmla="*/ 1474807 w 4405791"/>
              <a:gd name="connsiteY3638" fmla="*/ 3627861 h 4321958"/>
              <a:gd name="connsiteX3639" fmla="*/ 1600282 w 4405791"/>
              <a:gd name="connsiteY3639" fmla="*/ 3631419 h 4321958"/>
              <a:gd name="connsiteX3640" fmla="*/ 1654977 w 4405791"/>
              <a:gd name="connsiteY3640" fmla="*/ 3633788 h 4321958"/>
              <a:gd name="connsiteX3641" fmla="*/ 1740244 w 4405791"/>
              <a:gd name="connsiteY3641" fmla="*/ 3634795 h 4321958"/>
              <a:gd name="connsiteX3642" fmla="*/ 1658872 w 4405791"/>
              <a:gd name="connsiteY3642" fmla="*/ 3627184 h 4321958"/>
              <a:gd name="connsiteX3643" fmla="*/ 1599098 w 4405791"/>
              <a:gd name="connsiteY3643" fmla="*/ 3621257 h 4321958"/>
              <a:gd name="connsiteX3644" fmla="*/ 1473114 w 4405791"/>
              <a:gd name="connsiteY3644" fmla="*/ 3610928 h 4321958"/>
              <a:gd name="connsiteX3645" fmla="*/ 1013204 w 4405791"/>
              <a:gd name="connsiteY3645" fmla="*/ 3506787 h 4321958"/>
              <a:gd name="connsiteX3646" fmla="*/ 1013203 w 4405791"/>
              <a:gd name="connsiteY3646" fmla="*/ 3506786 h 4321958"/>
              <a:gd name="connsiteX3647" fmla="*/ 1006046 w 4405791"/>
              <a:gd name="connsiteY3647" fmla="*/ 3500475 h 4321958"/>
              <a:gd name="connsiteX3648" fmla="*/ 969323 w 4405791"/>
              <a:gd name="connsiteY3648" fmla="*/ 3468092 h 4321958"/>
              <a:gd name="connsiteX3649" fmla="*/ 942256 w 4405791"/>
              <a:gd name="connsiteY3649" fmla="*/ 3439599 h 4321958"/>
              <a:gd name="connsiteX3650" fmla="*/ 935981 w 4405791"/>
              <a:gd name="connsiteY3650" fmla="*/ 3433657 h 4321958"/>
              <a:gd name="connsiteX3651" fmla="*/ 932186 w 4405791"/>
              <a:gd name="connsiteY3651" fmla="*/ 3428998 h 4321958"/>
              <a:gd name="connsiteX3652" fmla="*/ 929677 w 4405791"/>
              <a:gd name="connsiteY3652" fmla="*/ 3426357 h 4321958"/>
              <a:gd name="connsiteX3653" fmla="*/ 924787 w 4405791"/>
              <a:gd name="connsiteY3653" fmla="*/ 3421209 h 4321958"/>
              <a:gd name="connsiteX3654" fmla="*/ 918222 w 4405791"/>
              <a:gd name="connsiteY3654" fmla="*/ 3412790 h 4321958"/>
              <a:gd name="connsiteX3655" fmla="*/ 901182 w 4405791"/>
              <a:gd name="connsiteY3655" fmla="*/ 3390939 h 4321958"/>
              <a:gd name="connsiteX3656" fmla="*/ 857411 w 4405791"/>
              <a:gd name="connsiteY3656" fmla="*/ 3337150 h 4321958"/>
              <a:gd name="connsiteX3657" fmla="*/ 845228 w 4405791"/>
              <a:gd name="connsiteY3657" fmla="*/ 3319179 h 4321958"/>
              <a:gd name="connsiteX3658" fmla="*/ 834825 w 4405791"/>
              <a:gd name="connsiteY3658" fmla="*/ 3305839 h 4321958"/>
              <a:gd name="connsiteX3659" fmla="*/ 810576 w 4405791"/>
              <a:gd name="connsiteY3659" fmla="*/ 3268064 h 4321958"/>
              <a:gd name="connsiteX3660" fmla="*/ 778833 w 4405791"/>
              <a:gd name="connsiteY3660" fmla="*/ 3221238 h 4321958"/>
              <a:gd name="connsiteX3661" fmla="*/ 760804 w 4405791"/>
              <a:gd name="connsiteY3661" fmla="*/ 3190529 h 4321958"/>
              <a:gd name="connsiteX3662" fmla="*/ 745447 w 4405791"/>
              <a:gd name="connsiteY3662" fmla="*/ 3166605 h 4321958"/>
              <a:gd name="connsiteX3663" fmla="*/ 725187 w 4405791"/>
              <a:gd name="connsiteY3663" fmla="*/ 3129857 h 4321958"/>
              <a:gd name="connsiteX3664" fmla="*/ 701724 w 4405791"/>
              <a:gd name="connsiteY3664" fmla="*/ 3089892 h 4321958"/>
              <a:gd name="connsiteX3665" fmla="*/ 678334 w 4405791"/>
              <a:gd name="connsiteY3665" fmla="*/ 3044879 h 4321958"/>
              <a:gd name="connsiteX3666" fmla="*/ 658792 w 4405791"/>
              <a:gd name="connsiteY3666" fmla="*/ 3009435 h 4321958"/>
              <a:gd name="connsiteX3667" fmla="*/ 643754 w 4405791"/>
              <a:gd name="connsiteY3667" fmla="*/ 2978331 h 4321958"/>
              <a:gd name="connsiteX3668" fmla="*/ 627516 w 4405791"/>
              <a:gd name="connsiteY3668" fmla="*/ 2947081 h 4321958"/>
              <a:gd name="connsiteX3669" fmla="*/ 599261 w 4405791"/>
              <a:gd name="connsiteY3669" fmla="*/ 2886307 h 4321958"/>
              <a:gd name="connsiteX3670" fmla="*/ 576995 w 4405791"/>
              <a:gd name="connsiteY3670" fmla="*/ 2840255 h 4321958"/>
              <a:gd name="connsiteX3671" fmla="*/ 567409 w 4405791"/>
              <a:gd name="connsiteY3671" fmla="*/ 2817795 h 4321958"/>
              <a:gd name="connsiteX3672" fmla="*/ 557638 w 4405791"/>
              <a:gd name="connsiteY3672" fmla="*/ 2796778 h 4321958"/>
              <a:gd name="connsiteX3673" fmla="*/ 548020 w 4405791"/>
              <a:gd name="connsiteY3673" fmla="*/ 2772367 h 4321958"/>
              <a:gd name="connsiteX3674" fmla="*/ 502191 w 4405791"/>
              <a:gd name="connsiteY3674" fmla="*/ 2664992 h 4321958"/>
              <a:gd name="connsiteX3675" fmla="*/ 436515 w 4405791"/>
              <a:gd name="connsiteY3675" fmla="*/ 2489575 h 4321958"/>
              <a:gd name="connsiteX3676" fmla="*/ 1918419 w 4405791"/>
              <a:gd name="connsiteY3676" fmla="*/ 2328308 h 4321958"/>
              <a:gd name="connsiteX3677" fmla="*/ 1913628 w 4405791"/>
              <a:gd name="connsiteY3677" fmla="*/ 2341361 h 4321958"/>
              <a:gd name="connsiteX3678" fmla="*/ 1917912 w 4405791"/>
              <a:gd name="connsiteY3678" fmla="*/ 2366988 h 4321958"/>
              <a:gd name="connsiteX3679" fmla="*/ 1919788 w 4405791"/>
              <a:gd name="connsiteY3679" fmla="*/ 2367099 h 4321958"/>
              <a:gd name="connsiteX3680" fmla="*/ 1920021 w 4405791"/>
              <a:gd name="connsiteY3680" fmla="*/ 2366163 h 4321958"/>
              <a:gd name="connsiteX3681" fmla="*/ 1922109 w 4405791"/>
              <a:gd name="connsiteY3681" fmla="*/ 2357782 h 4321958"/>
              <a:gd name="connsiteX3682" fmla="*/ 1918759 w 4405791"/>
              <a:gd name="connsiteY3682" fmla="*/ 2331025 h 4321958"/>
              <a:gd name="connsiteX3683" fmla="*/ 1939946 w 4405791"/>
              <a:gd name="connsiteY3683" fmla="*/ 2323106 h 4321958"/>
              <a:gd name="connsiteX3684" fmla="*/ 1939824 w 4405791"/>
              <a:gd name="connsiteY3684" fmla="*/ 2323555 h 4321958"/>
              <a:gd name="connsiteX3685" fmla="*/ 1939188 w 4405791"/>
              <a:gd name="connsiteY3685" fmla="*/ 2325897 h 4321958"/>
              <a:gd name="connsiteX3686" fmla="*/ 1940171 w 4405791"/>
              <a:gd name="connsiteY3686" fmla="*/ 2338156 h 4321958"/>
              <a:gd name="connsiteX3687" fmla="*/ 1940341 w 4405791"/>
              <a:gd name="connsiteY3687" fmla="*/ 2337196 h 4321958"/>
              <a:gd name="connsiteX3688" fmla="*/ 1929951 w 4405791"/>
              <a:gd name="connsiteY3688" fmla="*/ 2316399 h 4321958"/>
              <a:gd name="connsiteX3689" fmla="*/ 1926419 w 4405791"/>
              <a:gd name="connsiteY3689" fmla="*/ 2316713 h 4321958"/>
              <a:gd name="connsiteX3690" fmla="*/ 1925758 w 4405791"/>
              <a:gd name="connsiteY3690" fmla="*/ 2316661 h 4321958"/>
              <a:gd name="connsiteX3691" fmla="*/ 1928095 w 4405791"/>
              <a:gd name="connsiteY3691" fmla="*/ 2335298 h 4321958"/>
              <a:gd name="connsiteX3692" fmla="*/ 1929924 w 4405791"/>
              <a:gd name="connsiteY3692" fmla="*/ 2328518 h 4321958"/>
              <a:gd name="connsiteX3693" fmla="*/ 1930691 w 4405791"/>
              <a:gd name="connsiteY3693" fmla="*/ 2325673 h 4321958"/>
              <a:gd name="connsiteX3694" fmla="*/ 1930023 w 4405791"/>
              <a:gd name="connsiteY3694" fmla="*/ 2317299 h 4321958"/>
              <a:gd name="connsiteX3695" fmla="*/ 1909306 w 4405791"/>
              <a:gd name="connsiteY3695" fmla="*/ 2315362 h 4321958"/>
              <a:gd name="connsiteX3696" fmla="*/ 1909716 w 4405791"/>
              <a:gd name="connsiteY3696" fmla="*/ 2317836 h 4321958"/>
              <a:gd name="connsiteX3697" fmla="*/ 1909794 w 4405791"/>
              <a:gd name="connsiteY3697" fmla="*/ 2318308 h 4321958"/>
              <a:gd name="connsiteX3698" fmla="*/ 1910711 w 4405791"/>
              <a:gd name="connsiteY3698" fmla="*/ 2323849 h 4321958"/>
              <a:gd name="connsiteX3699" fmla="*/ 1911607 w 4405791"/>
              <a:gd name="connsiteY3699" fmla="*/ 2321314 h 4321958"/>
              <a:gd name="connsiteX3700" fmla="*/ 1913722 w 4405791"/>
              <a:gd name="connsiteY3700" fmla="*/ 2315711 h 4321958"/>
              <a:gd name="connsiteX3701" fmla="*/ 1892296 w 4405791"/>
              <a:gd name="connsiteY3701" fmla="*/ 2314020 h 4321958"/>
              <a:gd name="connsiteX3702" fmla="*/ 1892076 w 4405791"/>
              <a:gd name="connsiteY3702" fmla="*/ 2314513 h 4321958"/>
              <a:gd name="connsiteX3703" fmla="*/ 1900068 w 4405791"/>
              <a:gd name="connsiteY3703" fmla="*/ 2353968 h 4321958"/>
              <a:gd name="connsiteX3704" fmla="*/ 1904786 w 4405791"/>
              <a:gd name="connsiteY3704" fmla="*/ 2340618 h 4321958"/>
              <a:gd name="connsiteX3705" fmla="*/ 1904725 w 4405791"/>
              <a:gd name="connsiteY3705" fmla="*/ 2340252 h 4321958"/>
              <a:gd name="connsiteX3706" fmla="*/ 1901939 w 4405791"/>
              <a:gd name="connsiteY3706" fmla="*/ 2323392 h 4321958"/>
              <a:gd name="connsiteX3707" fmla="*/ 1900498 w 4405791"/>
              <a:gd name="connsiteY3707" fmla="*/ 2314667 h 4321958"/>
              <a:gd name="connsiteX3708" fmla="*/ 1899386 w 4405791"/>
              <a:gd name="connsiteY3708" fmla="*/ 2314579 h 4321958"/>
              <a:gd name="connsiteX3709" fmla="*/ 1896122 w 4405791"/>
              <a:gd name="connsiteY3709" fmla="*/ 2314322 h 4321958"/>
              <a:gd name="connsiteX3710" fmla="*/ 4369347 w 4405791"/>
              <a:gd name="connsiteY3710" fmla="*/ 2312803 h 4321958"/>
              <a:gd name="connsiteX3711" fmla="*/ 4373421 w 4405791"/>
              <a:gd name="connsiteY3711" fmla="*/ 2349649 h 4321958"/>
              <a:gd name="connsiteX3712" fmla="*/ 4379053 w 4405791"/>
              <a:gd name="connsiteY3712" fmla="*/ 2400579 h 4321958"/>
              <a:gd name="connsiteX3713" fmla="*/ 4371423 w 4405791"/>
              <a:gd name="connsiteY3713" fmla="*/ 2596282 h 4321958"/>
              <a:gd name="connsiteX3714" fmla="*/ 4265590 w 4405791"/>
              <a:gd name="connsiteY3714" fmla="*/ 2729208 h 4321958"/>
              <a:gd name="connsiteX3715" fmla="*/ 4232097 w 4405791"/>
              <a:gd name="connsiteY3715" fmla="*/ 2749260 h 4321958"/>
              <a:gd name="connsiteX3716" fmla="*/ 4230093 w 4405791"/>
              <a:gd name="connsiteY3716" fmla="*/ 2750272 h 4321958"/>
              <a:gd name="connsiteX3717" fmla="*/ 4230036 w 4405791"/>
              <a:gd name="connsiteY3717" fmla="*/ 2750306 h 4321958"/>
              <a:gd name="connsiteX3718" fmla="*/ 4229019 w 4405791"/>
              <a:gd name="connsiteY3718" fmla="*/ 2750909 h 4321958"/>
              <a:gd name="connsiteX3719" fmla="*/ 4210442 w 4405791"/>
              <a:gd name="connsiteY3719" fmla="*/ 2760194 h 4321958"/>
              <a:gd name="connsiteX3720" fmla="*/ 4175718 w 4405791"/>
              <a:gd name="connsiteY3720" fmla="*/ 2777726 h 4321958"/>
              <a:gd name="connsiteX3721" fmla="*/ 4170301 w 4405791"/>
              <a:gd name="connsiteY3721" fmla="*/ 2780256 h 4321958"/>
              <a:gd name="connsiteX3722" fmla="*/ 4166624 w 4405791"/>
              <a:gd name="connsiteY3722" fmla="*/ 2782093 h 4321958"/>
              <a:gd name="connsiteX3723" fmla="*/ 4148948 w 4405791"/>
              <a:gd name="connsiteY3723" fmla="*/ 2790273 h 4321958"/>
              <a:gd name="connsiteX3724" fmla="*/ 4138628 w 4405791"/>
              <a:gd name="connsiteY3724" fmla="*/ 2795048 h 4321958"/>
              <a:gd name="connsiteX3725" fmla="*/ 4099293 w 4405791"/>
              <a:gd name="connsiteY3725" fmla="*/ 2813418 h 4321958"/>
              <a:gd name="connsiteX3726" fmla="*/ 4089365 w 4405791"/>
              <a:gd name="connsiteY3726" fmla="*/ 2817842 h 4321958"/>
              <a:gd name="connsiteX3727" fmla="*/ 4081853 w 4405791"/>
              <a:gd name="connsiteY3727" fmla="*/ 2821318 h 4321958"/>
              <a:gd name="connsiteX3728" fmla="*/ 4058628 w 4405791"/>
              <a:gd name="connsiteY3728" fmla="*/ 2831580 h 4321958"/>
              <a:gd name="connsiteX3729" fmla="*/ 4048118 w 4405791"/>
              <a:gd name="connsiteY3729" fmla="*/ 2836224 h 4321958"/>
              <a:gd name="connsiteX3730" fmla="*/ 4005662 w 4405791"/>
              <a:gd name="connsiteY3730" fmla="*/ 2855146 h 4321958"/>
              <a:gd name="connsiteX3731" fmla="*/ 3990460 w 4405791"/>
              <a:gd name="connsiteY3731" fmla="*/ 2861702 h 4321958"/>
              <a:gd name="connsiteX3732" fmla="*/ 3984705 w 4405791"/>
              <a:gd name="connsiteY3732" fmla="*/ 2864245 h 4321958"/>
              <a:gd name="connsiteX3733" fmla="*/ 3978150 w 4405791"/>
              <a:gd name="connsiteY3733" fmla="*/ 2867141 h 4321958"/>
              <a:gd name="connsiteX3734" fmla="*/ 3959644 w 4405791"/>
              <a:gd name="connsiteY3734" fmla="*/ 2875056 h 4321958"/>
              <a:gd name="connsiteX3735" fmla="*/ 3941441 w 4405791"/>
              <a:gd name="connsiteY3735" fmla="*/ 2882842 h 4321958"/>
              <a:gd name="connsiteX3736" fmla="*/ 3897663 w 4405791"/>
              <a:gd name="connsiteY3736" fmla="*/ 2901722 h 4321958"/>
              <a:gd name="connsiteX3737" fmla="*/ 3876680 w 4405791"/>
              <a:gd name="connsiteY3737" fmla="*/ 2910541 h 4321958"/>
              <a:gd name="connsiteX3738" fmla="*/ 3858961 w 4405791"/>
              <a:gd name="connsiteY3738" fmla="*/ 2918120 h 4321958"/>
              <a:gd name="connsiteX3739" fmla="*/ 3837970 w 4405791"/>
              <a:gd name="connsiteY3739" fmla="*/ 2926868 h 4321958"/>
              <a:gd name="connsiteX3740" fmla="*/ 3821609 w 4405791"/>
              <a:gd name="connsiteY3740" fmla="*/ 2933687 h 4321958"/>
              <a:gd name="connsiteX3741" fmla="*/ 3778136 w 4405791"/>
              <a:gd name="connsiteY3741" fmla="*/ 2951958 h 4321958"/>
              <a:gd name="connsiteX3742" fmla="*/ 3762755 w 4405791"/>
              <a:gd name="connsiteY3742" fmla="*/ 2958215 h 4321958"/>
              <a:gd name="connsiteX3743" fmla="*/ 3727734 w 4405791"/>
              <a:gd name="connsiteY3743" fmla="*/ 2972811 h 4321958"/>
              <a:gd name="connsiteX3744" fmla="*/ 3637518 w 4405791"/>
              <a:gd name="connsiteY3744" fmla="*/ 3009161 h 4321958"/>
              <a:gd name="connsiteX3745" fmla="*/ 3515859 w 4405791"/>
              <a:gd name="connsiteY3745" fmla="*/ 3058653 h 4321958"/>
              <a:gd name="connsiteX3746" fmla="*/ 3478558 w 4405791"/>
              <a:gd name="connsiteY3746" fmla="*/ 3073212 h 4321958"/>
              <a:gd name="connsiteX3747" fmla="*/ 3442947 w 4405791"/>
              <a:gd name="connsiteY3747" fmla="*/ 3087560 h 4321958"/>
              <a:gd name="connsiteX3748" fmla="*/ 3356829 w 4405791"/>
              <a:gd name="connsiteY3748" fmla="*/ 3120724 h 4321958"/>
              <a:gd name="connsiteX3749" fmla="*/ 3241545 w 4405791"/>
              <a:gd name="connsiteY3749" fmla="*/ 3165721 h 4321958"/>
              <a:gd name="connsiteX3750" fmla="*/ 3197394 w 4405791"/>
              <a:gd name="connsiteY3750" fmla="*/ 3182121 h 4321958"/>
              <a:gd name="connsiteX3751" fmla="*/ 3151358 w 4405791"/>
              <a:gd name="connsiteY3751" fmla="*/ 3199849 h 4321958"/>
              <a:gd name="connsiteX3752" fmla="*/ 3011628 w 4405791"/>
              <a:gd name="connsiteY3752" fmla="*/ 3251465 h 4321958"/>
              <a:gd name="connsiteX3753" fmla="*/ 2989798 w 4405791"/>
              <a:gd name="connsiteY3753" fmla="*/ 3259237 h 4321958"/>
              <a:gd name="connsiteX3754" fmla="*/ 2977911 w 4405791"/>
              <a:gd name="connsiteY3754" fmla="*/ 3263653 h 4321958"/>
              <a:gd name="connsiteX3755" fmla="*/ 2923723 w 4405791"/>
              <a:gd name="connsiteY3755" fmla="*/ 3282761 h 4321958"/>
              <a:gd name="connsiteX3756" fmla="*/ 2880536 w 4405791"/>
              <a:gd name="connsiteY3756" fmla="*/ 3298137 h 4321958"/>
              <a:gd name="connsiteX3757" fmla="*/ 2872325 w 4405791"/>
              <a:gd name="connsiteY3757" fmla="*/ 3300916 h 4321958"/>
              <a:gd name="connsiteX3758" fmla="*/ 2870171 w 4405791"/>
              <a:gd name="connsiteY3758" fmla="*/ 3301645 h 4321958"/>
              <a:gd name="connsiteX3759" fmla="*/ 2857197 w 4405791"/>
              <a:gd name="connsiteY3759" fmla="*/ 3306220 h 4321958"/>
              <a:gd name="connsiteX3760" fmla="*/ 2801241 w 4405791"/>
              <a:gd name="connsiteY3760" fmla="*/ 3324979 h 4321958"/>
              <a:gd name="connsiteX3761" fmla="*/ 2761527 w 4405791"/>
              <a:gd name="connsiteY3761" fmla="*/ 3338423 h 4321958"/>
              <a:gd name="connsiteX3762" fmla="*/ 2755513 w 4405791"/>
              <a:gd name="connsiteY3762" fmla="*/ 3340310 h 4321958"/>
              <a:gd name="connsiteX3763" fmla="*/ 2747672 w 4405791"/>
              <a:gd name="connsiteY3763" fmla="*/ 3342938 h 4321958"/>
              <a:gd name="connsiteX3764" fmla="*/ 2689069 w 4405791"/>
              <a:gd name="connsiteY3764" fmla="*/ 3361151 h 4321958"/>
              <a:gd name="connsiteX3765" fmla="*/ 2679714 w 4405791"/>
              <a:gd name="connsiteY3765" fmla="*/ 3364085 h 4321958"/>
              <a:gd name="connsiteX3766" fmla="*/ 2658049 w 4405791"/>
              <a:gd name="connsiteY3766" fmla="*/ 3370881 h 4321958"/>
              <a:gd name="connsiteX3767" fmla="*/ 2656526 w 4405791"/>
              <a:gd name="connsiteY3767" fmla="*/ 3371299 h 4321958"/>
              <a:gd name="connsiteX3768" fmla="*/ 2655587 w 4405791"/>
              <a:gd name="connsiteY3768" fmla="*/ 3371557 h 4321958"/>
              <a:gd name="connsiteX3769" fmla="*/ 2652175 w 4405791"/>
              <a:gd name="connsiteY3769" fmla="*/ 3372617 h 4321958"/>
              <a:gd name="connsiteX3770" fmla="*/ 2573546 w 4405791"/>
              <a:gd name="connsiteY3770" fmla="*/ 3394068 h 4321958"/>
              <a:gd name="connsiteX3771" fmla="*/ 2515242 w 4405791"/>
              <a:gd name="connsiteY3771" fmla="*/ 3405783 h 4321958"/>
              <a:gd name="connsiteX3772" fmla="*/ 2586916 w 4405791"/>
              <a:gd name="connsiteY3772" fmla="*/ 3398408 h 4321958"/>
              <a:gd name="connsiteX3773" fmla="*/ 2591050 w 4405791"/>
              <a:gd name="connsiteY3773" fmla="*/ 3397311 h 4321958"/>
              <a:gd name="connsiteX3774" fmla="*/ 2605089 w 4405791"/>
              <a:gd name="connsiteY3774" fmla="*/ 3393494 h 4321958"/>
              <a:gd name="connsiteX3775" fmla="*/ 2749253 w 4405791"/>
              <a:gd name="connsiteY3775" fmla="*/ 3352187 h 4321958"/>
              <a:gd name="connsiteX3776" fmla="*/ 2919906 w 4405791"/>
              <a:gd name="connsiteY3776" fmla="*/ 3298176 h 4321958"/>
              <a:gd name="connsiteX3777" fmla="*/ 2949275 w 4405791"/>
              <a:gd name="connsiteY3777" fmla="*/ 3288220 h 4321958"/>
              <a:gd name="connsiteX3778" fmla="*/ 3053505 w 4405791"/>
              <a:gd name="connsiteY3778" fmla="*/ 3250649 h 4321958"/>
              <a:gd name="connsiteX3779" fmla="*/ 3103593 w 4405791"/>
              <a:gd name="connsiteY3779" fmla="*/ 3232100 h 4321958"/>
              <a:gd name="connsiteX3780" fmla="*/ 3183823 w 4405791"/>
              <a:gd name="connsiteY3780" fmla="*/ 3201793 h 4321958"/>
              <a:gd name="connsiteX3781" fmla="*/ 3226873 w 4405791"/>
              <a:gd name="connsiteY3781" fmla="*/ 3185169 h 4321958"/>
              <a:gd name="connsiteX3782" fmla="*/ 3418231 w 4405791"/>
              <a:gd name="connsiteY3782" fmla="*/ 3111271 h 4321958"/>
              <a:gd name="connsiteX3783" fmla="*/ 3447833 w 4405791"/>
              <a:gd name="connsiteY3783" fmla="*/ 3099708 h 4321958"/>
              <a:gd name="connsiteX3784" fmla="*/ 3700373 w 4405791"/>
              <a:gd name="connsiteY3784" fmla="*/ 2997649 h 4321958"/>
              <a:gd name="connsiteX3785" fmla="*/ 3796754 w 4405791"/>
              <a:gd name="connsiteY3785" fmla="*/ 2957740 h 4321958"/>
              <a:gd name="connsiteX3786" fmla="*/ 3840698 w 4405791"/>
              <a:gd name="connsiteY3786" fmla="*/ 2939370 h 4321958"/>
              <a:gd name="connsiteX3787" fmla="*/ 3984169 w 4405791"/>
              <a:gd name="connsiteY3787" fmla="*/ 2877980 h 4321958"/>
              <a:gd name="connsiteX3788" fmla="*/ 3990100 w 4405791"/>
              <a:gd name="connsiteY3788" fmla="*/ 2875352 h 4321958"/>
              <a:gd name="connsiteX3789" fmla="*/ 4000732 w 4405791"/>
              <a:gd name="connsiteY3789" fmla="*/ 2870640 h 4321958"/>
              <a:gd name="connsiteX3790" fmla="*/ 4104084 w 4405791"/>
              <a:gd name="connsiteY3790" fmla="*/ 2824438 h 4321958"/>
              <a:gd name="connsiteX3791" fmla="*/ 4134507 w 4405791"/>
              <a:gd name="connsiteY3791" fmla="*/ 2810319 h 4321958"/>
              <a:gd name="connsiteX3792" fmla="*/ 4166420 w 4405791"/>
              <a:gd name="connsiteY3792" fmla="*/ 2795509 h 4321958"/>
              <a:gd name="connsiteX3793" fmla="*/ 4171372 w 4405791"/>
              <a:gd name="connsiteY3793" fmla="*/ 2793183 h 4321958"/>
              <a:gd name="connsiteX3794" fmla="*/ 4226842 w 4405791"/>
              <a:gd name="connsiteY3794" fmla="*/ 2765383 h 4321958"/>
              <a:gd name="connsiteX3795" fmla="*/ 4237569 w 4405791"/>
              <a:gd name="connsiteY3795" fmla="*/ 2759634 h 4321958"/>
              <a:gd name="connsiteX3796" fmla="*/ 4270500 w 4405791"/>
              <a:gd name="connsiteY3796" fmla="*/ 2740048 h 4321958"/>
              <a:gd name="connsiteX3797" fmla="*/ 4373963 w 4405791"/>
              <a:gd name="connsiteY3797" fmla="*/ 2610677 h 4321958"/>
              <a:gd name="connsiteX3798" fmla="*/ 4378805 w 4405791"/>
              <a:gd name="connsiteY3798" fmla="*/ 2385437 h 4321958"/>
              <a:gd name="connsiteX3799" fmla="*/ 4374720 w 4405791"/>
              <a:gd name="connsiteY3799" fmla="*/ 2354062 h 4321958"/>
              <a:gd name="connsiteX3800" fmla="*/ 1871625 w 4405791"/>
              <a:gd name="connsiteY3800" fmla="*/ 2310026 h 4321958"/>
              <a:gd name="connsiteX3801" fmla="*/ 1876592 w 4405791"/>
              <a:gd name="connsiteY3801" fmla="*/ 2331185 h 4321958"/>
              <a:gd name="connsiteX3802" fmla="*/ 1880106 w 4405791"/>
              <a:gd name="connsiteY3802" fmla="*/ 2321813 h 4321958"/>
              <a:gd name="connsiteX3803" fmla="*/ 1883106 w 4405791"/>
              <a:gd name="connsiteY3803" fmla="*/ 2315620 h 4321958"/>
              <a:gd name="connsiteX3804" fmla="*/ 1882625 w 4405791"/>
              <a:gd name="connsiteY3804" fmla="*/ 2313257 h 4321958"/>
              <a:gd name="connsiteX3805" fmla="*/ 1877281 w 4405791"/>
              <a:gd name="connsiteY3805" fmla="*/ 2312835 h 4321958"/>
              <a:gd name="connsiteX3806" fmla="*/ 1876529 w 4405791"/>
              <a:gd name="connsiteY3806" fmla="*/ 2312776 h 4321958"/>
              <a:gd name="connsiteX3807" fmla="*/ 1875139 w 4405791"/>
              <a:gd name="connsiteY3807" fmla="*/ 2311996 h 4321958"/>
              <a:gd name="connsiteX3808" fmla="*/ 1874470 w 4405791"/>
              <a:gd name="connsiteY3808" fmla="*/ 2311621 h 4321958"/>
              <a:gd name="connsiteX3809" fmla="*/ 184648 w 4405791"/>
              <a:gd name="connsiteY3809" fmla="*/ 2305310 h 4321958"/>
              <a:gd name="connsiteX3810" fmla="*/ 184991 w 4405791"/>
              <a:gd name="connsiteY3810" fmla="*/ 2306615 h 4321958"/>
              <a:gd name="connsiteX3811" fmla="*/ 187522 w 4405791"/>
              <a:gd name="connsiteY3811" fmla="*/ 2309179 h 4321958"/>
              <a:gd name="connsiteX3812" fmla="*/ 1898324 w 4405791"/>
              <a:gd name="connsiteY3812" fmla="*/ 2301506 h 4321958"/>
              <a:gd name="connsiteX3813" fmla="*/ 1895698 w 4405791"/>
              <a:gd name="connsiteY3813" fmla="*/ 2306771 h 4321958"/>
              <a:gd name="connsiteX3814" fmla="*/ 1896050 w 4405791"/>
              <a:gd name="connsiteY3814" fmla="*/ 2306815 h 4321958"/>
              <a:gd name="connsiteX3815" fmla="*/ 1896619 w 4405791"/>
              <a:gd name="connsiteY3815" fmla="*/ 2306887 h 4321958"/>
              <a:gd name="connsiteX3816" fmla="*/ 1897504 w 4405791"/>
              <a:gd name="connsiteY3816" fmla="*/ 2306998 h 4321958"/>
              <a:gd name="connsiteX3817" fmla="*/ 1898146 w 4405791"/>
              <a:gd name="connsiteY3817" fmla="*/ 2307015 h 4321958"/>
              <a:gd name="connsiteX3818" fmla="*/ 1898288 w 4405791"/>
              <a:gd name="connsiteY3818" fmla="*/ 2307018 h 4321958"/>
              <a:gd name="connsiteX3819" fmla="*/ 1899238 w 4405791"/>
              <a:gd name="connsiteY3819" fmla="*/ 2307043 h 4321958"/>
              <a:gd name="connsiteX3820" fmla="*/ 1899217 w 4405791"/>
              <a:gd name="connsiteY3820" fmla="*/ 2306916 h 4321958"/>
              <a:gd name="connsiteX3821" fmla="*/ 1899105 w 4405791"/>
              <a:gd name="connsiteY3821" fmla="*/ 2306233 h 4321958"/>
              <a:gd name="connsiteX3822" fmla="*/ 1928689 w 4405791"/>
              <a:gd name="connsiteY3822" fmla="*/ 2300572 h 4321958"/>
              <a:gd name="connsiteX3823" fmla="*/ 1925979 w 4405791"/>
              <a:gd name="connsiteY3823" fmla="*/ 2307737 h 4321958"/>
              <a:gd name="connsiteX3824" fmla="*/ 1926017 w 4405791"/>
              <a:gd name="connsiteY3824" fmla="*/ 2307738 h 4321958"/>
              <a:gd name="connsiteX3825" fmla="*/ 1927197 w 4405791"/>
              <a:gd name="connsiteY3825" fmla="*/ 2307699 h 4321958"/>
              <a:gd name="connsiteX3826" fmla="*/ 1929252 w 4405791"/>
              <a:gd name="connsiteY3826" fmla="*/ 2307630 h 4321958"/>
              <a:gd name="connsiteX3827" fmla="*/ 308732 w 4405791"/>
              <a:gd name="connsiteY3827" fmla="*/ 2296913 h 4321958"/>
              <a:gd name="connsiteX3828" fmla="*/ 282757 w 4405791"/>
              <a:gd name="connsiteY3828" fmla="*/ 2322004 h 4321958"/>
              <a:gd name="connsiteX3829" fmla="*/ 311042 w 4405791"/>
              <a:gd name="connsiteY3829" fmla="*/ 2305232 h 4321958"/>
              <a:gd name="connsiteX3830" fmla="*/ 113403 w 4405791"/>
              <a:gd name="connsiteY3830" fmla="*/ 2289868 h 4321958"/>
              <a:gd name="connsiteX3831" fmla="*/ 136799 w 4405791"/>
              <a:gd name="connsiteY3831" fmla="*/ 2378001 h 4321958"/>
              <a:gd name="connsiteX3832" fmla="*/ 181018 w 4405791"/>
              <a:gd name="connsiteY3832" fmla="*/ 2528378 h 4321958"/>
              <a:gd name="connsiteX3833" fmla="*/ 843539 w 4405791"/>
              <a:gd name="connsiteY3833" fmla="*/ 3669107 h 4321958"/>
              <a:gd name="connsiteX3834" fmla="*/ 891781 w 4405791"/>
              <a:gd name="connsiteY3834" fmla="*/ 3696579 h 4321958"/>
              <a:gd name="connsiteX3835" fmla="*/ 892130 w 4405791"/>
              <a:gd name="connsiteY3835" fmla="*/ 3696778 h 4321958"/>
              <a:gd name="connsiteX3836" fmla="*/ 1156650 w 4405791"/>
              <a:gd name="connsiteY3836" fmla="*/ 3729206 h 4321958"/>
              <a:gd name="connsiteX3837" fmla="*/ 1517309 w 4405791"/>
              <a:gd name="connsiteY3837" fmla="*/ 3700165 h 4321958"/>
              <a:gd name="connsiteX3838" fmla="*/ 1604516 w 4405791"/>
              <a:gd name="connsiteY3838" fmla="*/ 3691191 h 4321958"/>
              <a:gd name="connsiteX3839" fmla="*/ 1607903 w 4405791"/>
              <a:gd name="connsiteY3839" fmla="*/ 3691191 h 4321958"/>
              <a:gd name="connsiteX3840" fmla="*/ 1778315 w 4405791"/>
              <a:gd name="connsiteY3840" fmla="*/ 3673199 h 4321958"/>
              <a:gd name="connsiteX3841" fmla="*/ 1862839 w 4405791"/>
              <a:gd name="connsiteY3841" fmla="*/ 3661732 h 4321958"/>
              <a:gd name="connsiteX3842" fmla="*/ 1825750 w 4405791"/>
              <a:gd name="connsiteY3842" fmla="*/ 3665450 h 4321958"/>
              <a:gd name="connsiteX3843" fmla="*/ 1822567 w 4405791"/>
              <a:gd name="connsiteY3843" fmla="*/ 3665769 h 4321958"/>
              <a:gd name="connsiteX3844" fmla="*/ 1781807 w 4405791"/>
              <a:gd name="connsiteY3844" fmla="*/ 3669856 h 4321958"/>
              <a:gd name="connsiteX3845" fmla="*/ 1632794 w 4405791"/>
              <a:gd name="connsiteY3845" fmla="*/ 3679000 h 4321958"/>
              <a:gd name="connsiteX3846" fmla="*/ 1602653 w 4405791"/>
              <a:gd name="connsiteY3846" fmla="*/ 3680692 h 4321958"/>
              <a:gd name="connsiteX3847" fmla="*/ 1494787 w 4405791"/>
              <a:gd name="connsiteY3847" fmla="*/ 3687466 h 4321958"/>
              <a:gd name="connsiteX3848" fmla="*/ 1199978 w 4405791"/>
              <a:gd name="connsiteY3848" fmla="*/ 3700166 h 4321958"/>
              <a:gd name="connsiteX3849" fmla="*/ 1039746 w 4405791"/>
              <a:gd name="connsiteY3849" fmla="*/ 3690599 h 4321958"/>
              <a:gd name="connsiteX3850" fmla="*/ 918884 w 4405791"/>
              <a:gd name="connsiteY3850" fmla="*/ 3655124 h 4321958"/>
              <a:gd name="connsiteX3851" fmla="*/ 224621 w 4405791"/>
              <a:gd name="connsiteY3851" fmla="*/ 2477919 h 4321958"/>
              <a:gd name="connsiteX3852" fmla="*/ 185031 w 4405791"/>
              <a:gd name="connsiteY3852" fmla="*/ 2341666 h 4321958"/>
              <a:gd name="connsiteX3853" fmla="*/ 181039 w 4405791"/>
              <a:gd name="connsiteY3853" fmla="*/ 2340855 h 4321958"/>
              <a:gd name="connsiteX3854" fmla="*/ 180257 w 4405791"/>
              <a:gd name="connsiteY3854" fmla="*/ 2340342 h 4321958"/>
              <a:gd name="connsiteX3855" fmla="*/ 137878 w 4405791"/>
              <a:gd name="connsiteY3855" fmla="*/ 2315198 h 4321958"/>
              <a:gd name="connsiteX3856" fmla="*/ 130823 w 4405791"/>
              <a:gd name="connsiteY3856" fmla="*/ 2307897 h 4321958"/>
              <a:gd name="connsiteX3857" fmla="*/ 124936 w 4405791"/>
              <a:gd name="connsiteY3857" fmla="*/ 2304033 h 4321958"/>
              <a:gd name="connsiteX3858" fmla="*/ 117811 w 4405791"/>
              <a:gd name="connsiteY3858" fmla="*/ 2294430 h 4321958"/>
              <a:gd name="connsiteX3859" fmla="*/ 1911704 w 4405791"/>
              <a:gd name="connsiteY3859" fmla="*/ 2274674 h 4321958"/>
              <a:gd name="connsiteX3860" fmla="*/ 1904848 w 4405791"/>
              <a:gd name="connsiteY3860" fmla="*/ 2288422 h 4321958"/>
              <a:gd name="connsiteX3861" fmla="*/ 1906091 w 4405791"/>
              <a:gd name="connsiteY3861" fmla="*/ 2295935 h 4321958"/>
              <a:gd name="connsiteX3862" fmla="*/ 1907967 w 4405791"/>
              <a:gd name="connsiteY3862" fmla="*/ 2307270 h 4321958"/>
              <a:gd name="connsiteX3863" fmla="*/ 1913573 w 4405791"/>
              <a:gd name="connsiteY3863" fmla="*/ 2307415 h 4321958"/>
              <a:gd name="connsiteX3864" fmla="*/ 1915811 w 4405791"/>
              <a:gd name="connsiteY3864" fmla="*/ 2307473 h 4321958"/>
              <a:gd name="connsiteX3865" fmla="*/ 1913155 w 4405791"/>
              <a:gd name="connsiteY3865" fmla="*/ 2286263 h 4321958"/>
              <a:gd name="connsiteX3866" fmla="*/ 1938582 w 4405791"/>
              <a:gd name="connsiteY3866" fmla="*/ 2274411 h 4321958"/>
              <a:gd name="connsiteX3867" fmla="*/ 1937455 w 4405791"/>
              <a:gd name="connsiteY3867" fmla="*/ 2277390 h 4321958"/>
              <a:gd name="connsiteX3868" fmla="*/ 1936921 w 4405791"/>
              <a:gd name="connsiteY3868" fmla="*/ 2278802 h 4321958"/>
              <a:gd name="connsiteX3869" fmla="*/ 1935665 w 4405791"/>
              <a:gd name="connsiteY3869" fmla="*/ 2282125 h 4321958"/>
              <a:gd name="connsiteX3870" fmla="*/ 1936580 w 4405791"/>
              <a:gd name="connsiteY3870" fmla="*/ 2293346 h 4321958"/>
              <a:gd name="connsiteX3871" fmla="*/ 1937228 w 4405791"/>
              <a:gd name="connsiteY3871" fmla="*/ 2301438 h 4321958"/>
              <a:gd name="connsiteX3872" fmla="*/ 1939140 w 4405791"/>
              <a:gd name="connsiteY3872" fmla="*/ 2294350 h 4321958"/>
              <a:gd name="connsiteX3873" fmla="*/ 1874569 w 4405791"/>
              <a:gd name="connsiteY3873" fmla="*/ 2273517 h 4321958"/>
              <a:gd name="connsiteX3874" fmla="*/ 1872511 w 4405791"/>
              <a:gd name="connsiteY3874" fmla="*/ 2276925 h 4321958"/>
              <a:gd name="connsiteX3875" fmla="*/ 1868044 w 4405791"/>
              <a:gd name="connsiteY3875" fmla="*/ 2284322 h 4321958"/>
              <a:gd name="connsiteX3876" fmla="*/ 1866473 w 4405791"/>
              <a:gd name="connsiteY3876" fmla="*/ 2288073 h 4321958"/>
              <a:gd name="connsiteX3877" fmla="*/ 1869229 w 4405791"/>
              <a:gd name="connsiteY3877" fmla="*/ 2299817 h 4321958"/>
              <a:gd name="connsiteX3878" fmla="*/ 1878521 w 4405791"/>
              <a:gd name="connsiteY3878" fmla="*/ 2304611 h 4321958"/>
              <a:gd name="connsiteX3879" fmla="*/ 1880928 w 4405791"/>
              <a:gd name="connsiteY3879" fmla="*/ 2304913 h 4321958"/>
              <a:gd name="connsiteX3880" fmla="*/ 1876882 w 4405791"/>
              <a:gd name="connsiteY3880" fmla="*/ 2285017 h 4321958"/>
              <a:gd name="connsiteX3881" fmla="*/ 436690 w 4405791"/>
              <a:gd name="connsiteY3881" fmla="*/ 2271473 h 4321958"/>
              <a:gd name="connsiteX3882" fmla="*/ 431806 w 4405791"/>
              <a:gd name="connsiteY3882" fmla="*/ 2282507 h 4321958"/>
              <a:gd name="connsiteX3883" fmla="*/ 392984 w 4405791"/>
              <a:gd name="connsiteY3883" fmla="*/ 2323316 h 4321958"/>
              <a:gd name="connsiteX3884" fmla="*/ 444844 w 4405791"/>
              <a:gd name="connsiteY3884" fmla="*/ 2485192 h 4321958"/>
              <a:gd name="connsiteX3885" fmla="*/ 555297 w 4405791"/>
              <a:gd name="connsiteY3885" fmla="*/ 2765803 h 4321958"/>
              <a:gd name="connsiteX3886" fmla="*/ 575603 w 4405791"/>
              <a:gd name="connsiteY3886" fmla="*/ 2813422 h 4321958"/>
              <a:gd name="connsiteX3887" fmla="*/ 605774 w 4405791"/>
              <a:gd name="connsiteY3887" fmla="*/ 2878372 h 4321958"/>
              <a:gd name="connsiteX3888" fmla="*/ 651697 w 4405791"/>
              <a:gd name="connsiteY3888" fmla="*/ 2973430 h 4321958"/>
              <a:gd name="connsiteX3889" fmla="*/ 684853 w 4405791"/>
              <a:gd name="connsiteY3889" fmla="*/ 3037284 h 4321958"/>
              <a:gd name="connsiteX3890" fmla="*/ 732845 w 4405791"/>
              <a:gd name="connsiteY3890" fmla="*/ 3124388 h 4321958"/>
              <a:gd name="connsiteX3891" fmla="*/ 767179 w 4405791"/>
              <a:gd name="connsiteY3891" fmla="*/ 3182909 h 4321958"/>
              <a:gd name="connsiteX3892" fmla="*/ 817935 w 4405791"/>
              <a:gd name="connsiteY3892" fmla="*/ 3262021 h 4321958"/>
              <a:gd name="connsiteX3893" fmla="*/ 851371 w 4405791"/>
              <a:gd name="connsiteY3893" fmla="*/ 3311368 h 4321958"/>
              <a:gd name="connsiteX3894" fmla="*/ 907124 w 4405791"/>
              <a:gd name="connsiteY3894" fmla="*/ 3382949 h 4321958"/>
              <a:gd name="connsiteX3895" fmla="*/ 907329 w 4405791"/>
              <a:gd name="connsiteY3895" fmla="*/ 3383211 h 4321958"/>
              <a:gd name="connsiteX3896" fmla="*/ 938181 w 4405791"/>
              <a:gd name="connsiteY3896" fmla="*/ 3421096 h 4321958"/>
              <a:gd name="connsiteX3897" fmla="*/ 948204 w 4405791"/>
              <a:gd name="connsiteY3897" fmla="*/ 3431648 h 4321958"/>
              <a:gd name="connsiteX3898" fmla="*/ 1018791 w 4405791"/>
              <a:gd name="connsiteY3898" fmla="*/ 3498489 h 4321958"/>
              <a:gd name="connsiteX3899" fmla="*/ 1018792 w 4405791"/>
              <a:gd name="connsiteY3899" fmla="*/ 3498490 h 4321958"/>
              <a:gd name="connsiteX3900" fmla="*/ 1105385 w 4405791"/>
              <a:gd name="connsiteY3900" fmla="*/ 3544560 h 4321958"/>
              <a:gd name="connsiteX3901" fmla="*/ 1206296 w 4405791"/>
              <a:gd name="connsiteY3901" fmla="*/ 3570576 h 4321958"/>
              <a:gd name="connsiteX3902" fmla="*/ 1240320 w 4405791"/>
              <a:gd name="connsiteY3902" fmla="*/ 3576273 h 4321958"/>
              <a:gd name="connsiteX3903" fmla="*/ 1308133 w 4405791"/>
              <a:gd name="connsiteY3903" fmla="*/ 3585235 h 4321958"/>
              <a:gd name="connsiteX3904" fmla="*/ 1473621 w 4405791"/>
              <a:gd name="connsiteY3904" fmla="*/ 3600090 h 4321958"/>
              <a:gd name="connsiteX3905" fmla="*/ 1599944 w 4405791"/>
              <a:gd name="connsiteY3905" fmla="*/ 3610419 h 4321958"/>
              <a:gd name="connsiteX3906" fmla="*/ 1659887 w 4405791"/>
              <a:gd name="connsiteY3906" fmla="*/ 3616346 h 4321958"/>
              <a:gd name="connsiteX3907" fmla="*/ 1756087 w 4405791"/>
              <a:gd name="connsiteY3907" fmla="*/ 3622590 h 4321958"/>
              <a:gd name="connsiteX3908" fmla="*/ 1660905 w 4405791"/>
              <a:gd name="connsiteY3908" fmla="*/ 3610928 h 4321958"/>
              <a:gd name="connsiteX3909" fmla="*/ 1597573 w 4405791"/>
              <a:gd name="connsiteY3909" fmla="*/ 3600599 h 4321958"/>
              <a:gd name="connsiteX3910" fmla="*/ 1474807 w 4405791"/>
              <a:gd name="connsiteY3910" fmla="*/ 3583665 h 4321958"/>
              <a:gd name="connsiteX3911" fmla="*/ 1044700 w 4405791"/>
              <a:gd name="connsiteY3911" fmla="*/ 3456665 h 4321958"/>
              <a:gd name="connsiteX3912" fmla="*/ 1000820 w 4405791"/>
              <a:gd name="connsiteY3912" fmla="*/ 3413958 h 4321958"/>
              <a:gd name="connsiteX3913" fmla="*/ 973949 w 4405791"/>
              <a:gd name="connsiteY3913" fmla="*/ 3383364 h 4321958"/>
              <a:gd name="connsiteX3914" fmla="*/ 967717 w 4405791"/>
              <a:gd name="connsiteY3914" fmla="*/ 3376908 h 4321958"/>
              <a:gd name="connsiteX3915" fmla="*/ 963988 w 4405791"/>
              <a:gd name="connsiteY3915" fmla="*/ 3372024 h 4321958"/>
              <a:gd name="connsiteX3916" fmla="*/ 958227 w 4405791"/>
              <a:gd name="connsiteY3916" fmla="*/ 3365465 h 4321958"/>
              <a:gd name="connsiteX3917" fmla="*/ 956644 w 4405791"/>
              <a:gd name="connsiteY3917" fmla="*/ 3363662 h 4321958"/>
              <a:gd name="connsiteX3918" fmla="*/ 933384 w 4405791"/>
              <a:gd name="connsiteY3918" fmla="*/ 3331934 h 4321958"/>
              <a:gd name="connsiteX3919" fmla="*/ 890351 w 4405791"/>
              <a:gd name="connsiteY3919" fmla="*/ 3275565 h 4321958"/>
              <a:gd name="connsiteX3920" fmla="*/ 878544 w 4405791"/>
              <a:gd name="connsiteY3920" fmla="*/ 3257127 h 4321958"/>
              <a:gd name="connsiteX3921" fmla="*/ 868324 w 4405791"/>
              <a:gd name="connsiteY3921" fmla="*/ 3243186 h 4321958"/>
              <a:gd name="connsiteX3922" fmla="*/ 844626 w 4405791"/>
              <a:gd name="connsiteY3922" fmla="*/ 3204351 h 4321958"/>
              <a:gd name="connsiteX3923" fmla="*/ 813871 w 4405791"/>
              <a:gd name="connsiteY3923" fmla="*/ 3156500 h 4321958"/>
              <a:gd name="connsiteX3924" fmla="*/ 796482 w 4405791"/>
              <a:gd name="connsiteY3924" fmla="*/ 3125457 h 4321958"/>
              <a:gd name="connsiteX3925" fmla="*/ 781560 w 4405791"/>
              <a:gd name="connsiteY3925" fmla="*/ 3101005 h 4321958"/>
              <a:gd name="connsiteX3926" fmla="*/ 761912 w 4405791"/>
              <a:gd name="connsiteY3926" fmla="*/ 3063744 h 4321958"/>
              <a:gd name="connsiteX3927" fmla="*/ 739412 w 4405791"/>
              <a:gd name="connsiteY3927" fmla="*/ 3023577 h 4321958"/>
              <a:gd name="connsiteX3928" fmla="*/ 717012 w 4405791"/>
              <a:gd name="connsiteY3928" fmla="*/ 2978593 h 4321958"/>
              <a:gd name="connsiteX3929" fmla="*/ 698184 w 4405791"/>
              <a:gd name="connsiteY3929" fmla="*/ 2942887 h 4321958"/>
              <a:gd name="connsiteX3930" fmla="*/ 683663 w 4405791"/>
              <a:gd name="connsiteY3930" fmla="*/ 2911624 h 4321958"/>
              <a:gd name="connsiteX3931" fmla="*/ 668245 w 4405791"/>
              <a:gd name="connsiteY3931" fmla="*/ 2880661 h 4321958"/>
              <a:gd name="connsiteX3932" fmla="*/ 641372 w 4405791"/>
              <a:gd name="connsiteY3932" fmla="*/ 2820568 h 4321958"/>
              <a:gd name="connsiteX3933" fmla="*/ 620022 w 4405791"/>
              <a:gd name="connsiteY3933" fmla="*/ 2774601 h 4321958"/>
              <a:gd name="connsiteX3934" fmla="*/ 610777 w 4405791"/>
              <a:gd name="connsiteY3934" fmla="*/ 2752153 h 4321958"/>
              <a:gd name="connsiteX3935" fmla="*/ 601593 w 4405791"/>
              <a:gd name="connsiteY3935" fmla="*/ 2731617 h 4321958"/>
              <a:gd name="connsiteX3936" fmla="*/ 592447 w 4405791"/>
              <a:gd name="connsiteY3936" fmla="*/ 2707645 h 4321958"/>
              <a:gd name="connsiteX3937" fmla="*/ 548903 w 4405791"/>
              <a:gd name="connsiteY3937" fmla="*/ 2601916 h 4321958"/>
              <a:gd name="connsiteX3938" fmla="*/ 486654 w 4405791"/>
              <a:gd name="connsiteY3938" fmla="*/ 2430599 h 4321958"/>
              <a:gd name="connsiteX3939" fmla="*/ 231059 w 4405791"/>
              <a:gd name="connsiteY3939" fmla="*/ 2260364 h 4321958"/>
              <a:gd name="connsiteX3940" fmla="*/ 233989 w 4405791"/>
              <a:gd name="connsiteY3940" fmla="*/ 2291005 h 4321958"/>
              <a:gd name="connsiteX3941" fmla="*/ 233266 w 4405791"/>
              <a:gd name="connsiteY3941" fmla="*/ 2268960 h 4321958"/>
              <a:gd name="connsiteX3942" fmla="*/ 233180 w 4405791"/>
              <a:gd name="connsiteY3942" fmla="*/ 2267922 h 4321958"/>
              <a:gd name="connsiteX3943" fmla="*/ 105198 w 4405791"/>
              <a:gd name="connsiteY3943" fmla="*/ 2258964 h 4321958"/>
              <a:gd name="connsiteX3944" fmla="*/ 106817 w 4405791"/>
              <a:gd name="connsiteY3944" fmla="*/ 2265061 h 4321958"/>
              <a:gd name="connsiteX3945" fmla="*/ 123381 w 4405791"/>
              <a:gd name="connsiteY3945" fmla="*/ 2285693 h 4321958"/>
              <a:gd name="connsiteX3946" fmla="*/ 1886526 w 4405791"/>
              <a:gd name="connsiteY3946" fmla="*/ 2254273 h 4321958"/>
              <a:gd name="connsiteX3947" fmla="*/ 1881821 w 4405791"/>
              <a:gd name="connsiteY3947" fmla="*/ 2261510 h 4321958"/>
              <a:gd name="connsiteX3948" fmla="*/ 1881494 w 4405791"/>
              <a:gd name="connsiteY3948" fmla="*/ 2262051 h 4321958"/>
              <a:gd name="connsiteX3949" fmla="*/ 1881485 w 4405791"/>
              <a:gd name="connsiteY3949" fmla="*/ 2262065 h 4321958"/>
              <a:gd name="connsiteX3950" fmla="*/ 1882372 w 4405791"/>
              <a:gd name="connsiteY3950" fmla="*/ 2266491 h 4321958"/>
              <a:gd name="connsiteX3951" fmla="*/ 1885753 w 4405791"/>
              <a:gd name="connsiteY3951" fmla="*/ 2283225 h 4321958"/>
              <a:gd name="connsiteX3952" fmla="*/ 1889593 w 4405791"/>
              <a:gd name="connsiteY3952" fmla="*/ 2302228 h 4321958"/>
              <a:gd name="connsiteX3953" fmla="*/ 1894489 w 4405791"/>
              <a:gd name="connsiteY3953" fmla="*/ 2292119 h 4321958"/>
              <a:gd name="connsiteX3954" fmla="*/ 1896192 w 4405791"/>
              <a:gd name="connsiteY3954" fmla="*/ 2288604 h 4321958"/>
              <a:gd name="connsiteX3955" fmla="*/ 1895567 w 4405791"/>
              <a:gd name="connsiteY3955" fmla="*/ 2284817 h 4321958"/>
              <a:gd name="connsiteX3956" fmla="*/ 1895398 w 4405791"/>
              <a:gd name="connsiteY3956" fmla="*/ 2283798 h 4321958"/>
              <a:gd name="connsiteX3957" fmla="*/ 1890566 w 4405791"/>
              <a:gd name="connsiteY3957" fmla="*/ 2254546 h 4321958"/>
              <a:gd name="connsiteX3958" fmla="*/ 1890352 w 4405791"/>
              <a:gd name="connsiteY3958" fmla="*/ 2254569 h 4321958"/>
              <a:gd name="connsiteX3959" fmla="*/ 296737 w 4405791"/>
              <a:gd name="connsiteY3959" fmla="*/ 2253722 h 4321958"/>
              <a:gd name="connsiteX3960" fmla="*/ 295879 w 4405791"/>
              <a:gd name="connsiteY3960" fmla="*/ 2256278 h 4321958"/>
              <a:gd name="connsiteX3961" fmla="*/ 296831 w 4405791"/>
              <a:gd name="connsiteY3961" fmla="*/ 2254064 h 4321958"/>
              <a:gd name="connsiteX3962" fmla="*/ 1908935 w 4405791"/>
              <a:gd name="connsiteY3962" fmla="*/ 2252627 h 4321958"/>
              <a:gd name="connsiteX3963" fmla="*/ 1899094 w 4405791"/>
              <a:gd name="connsiteY3963" fmla="*/ 2253655 h 4321958"/>
              <a:gd name="connsiteX3964" fmla="*/ 1902449 w 4405791"/>
              <a:gd name="connsiteY3964" fmla="*/ 2273928 h 4321958"/>
              <a:gd name="connsiteX3965" fmla="*/ 1902534 w 4405791"/>
              <a:gd name="connsiteY3965" fmla="*/ 2274441 h 4321958"/>
              <a:gd name="connsiteX3966" fmla="*/ 1902709 w 4405791"/>
              <a:gd name="connsiteY3966" fmla="*/ 2275497 h 4321958"/>
              <a:gd name="connsiteX3967" fmla="*/ 1903279 w 4405791"/>
              <a:gd name="connsiteY3967" fmla="*/ 2274389 h 4321958"/>
              <a:gd name="connsiteX3968" fmla="*/ 1910024 w 4405791"/>
              <a:gd name="connsiteY3968" fmla="*/ 2261277 h 4321958"/>
              <a:gd name="connsiteX3969" fmla="*/ 1858040 w 4405791"/>
              <a:gd name="connsiteY3969" fmla="*/ 2252068 h 4321958"/>
              <a:gd name="connsiteX3970" fmla="*/ 1863350 w 4405791"/>
              <a:gd name="connsiteY3970" fmla="*/ 2274749 h 4321958"/>
              <a:gd name="connsiteX3971" fmla="*/ 1864083 w 4405791"/>
              <a:gd name="connsiteY3971" fmla="*/ 2273258 h 4321958"/>
              <a:gd name="connsiteX3972" fmla="*/ 1872033 w 4405791"/>
              <a:gd name="connsiteY3972" fmla="*/ 2260965 h 4321958"/>
              <a:gd name="connsiteX3973" fmla="*/ 1870438 w 4405791"/>
              <a:gd name="connsiteY3973" fmla="*/ 2253028 h 4321958"/>
              <a:gd name="connsiteX3974" fmla="*/ 1924656 w 4405791"/>
              <a:gd name="connsiteY3974" fmla="*/ 2250985 h 4321958"/>
              <a:gd name="connsiteX3975" fmla="*/ 1923819 w 4405791"/>
              <a:gd name="connsiteY3975" fmla="*/ 2251072 h 4321958"/>
              <a:gd name="connsiteX3976" fmla="*/ 1918758 w 4405791"/>
              <a:gd name="connsiteY3976" fmla="*/ 2260869 h 4321958"/>
              <a:gd name="connsiteX3977" fmla="*/ 1919138 w 4405791"/>
              <a:gd name="connsiteY3977" fmla="*/ 2263880 h 4321958"/>
              <a:gd name="connsiteX3978" fmla="*/ 1922667 w 4405791"/>
              <a:gd name="connsiteY3978" fmla="*/ 2292021 h 4321958"/>
              <a:gd name="connsiteX3979" fmla="*/ 1923280 w 4405791"/>
              <a:gd name="connsiteY3979" fmla="*/ 2290397 h 4321958"/>
              <a:gd name="connsiteX3980" fmla="*/ 1927056 w 4405791"/>
              <a:gd name="connsiteY3980" fmla="*/ 2280399 h 4321958"/>
              <a:gd name="connsiteX3981" fmla="*/ 1925711 w 4405791"/>
              <a:gd name="connsiteY3981" fmla="*/ 2263915 h 4321958"/>
              <a:gd name="connsiteX3982" fmla="*/ 1937887 w 4405791"/>
              <a:gd name="connsiteY3982" fmla="*/ 2249602 h 4321958"/>
              <a:gd name="connsiteX3983" fmla="*/ 1933054 w 4405791"/>
              <a:gd name="connsiteY3983" fmla="*/ 2250107 h 4321958"/>
              <a:gd name="connsiteX3984" fmla="*/ 1934020 w 4405791"/>
              <a:gd name="connsiteY3984" fmla="*/ 2261956 h 4321958"/>
              <a:gd name="connsiteX3985" fmla="*/ 1937942 w 4405791"/>
              <a:gd name="connsiteY3985" fmla="*/ 2251568 h 4321958"/>
              <a:gd name="connsiteX3986" fmla="*/ 1948124 w 4405791"/>
              <a:gd name="connsiteY3986" fmla="*/ 2249176 h 4321958"/>
              <a:gd name="connsiteX3987" fmla="*/ 1947514 w 4405791"/>
              <a:gd name="connsiteY3987" fmla="*/ 2250791 h 4321958"/>
              <a:gd name="connsiteX3988" fmla="*/ 1947274 w 4405791"/>
              <a:gd name="connsiteY3988" fmla="*/ 2251424 h 4321958"/>
              <a:gd name="connsiteX3989" fmla="*/ 1947491 w 4405791"/>
              <a:gd name="connsiteY3989" fmla="*/ 2259063 h 4321958"/>
              <a:gd name="connsiteX3990" fmla="*/ 1947603 w 4405791"/>
              <a:gd name="connsiteY3990" fmla="*/ 2262996 h 4321958"/>
              <a:gd name="connsiteX3991" fmla="*/ 1947681 w 4405791"/>
              <a:gd name="connsiteY3991" fmla="*/ 2262706 h 4321958"/>
              <a:gd name="connsiteX3992" fmla="*/ 1947714 w 4405791"/>
              <a:gd name="connsiteY3992" fmla="*/ 2262584 h 4321958"/>
              <a:gd name="connsiteX3993" fmla="*/ 167844 w 4405791"/>
              <a:gd name="connsiteY3993" fmla="*/ 2241505 h 4321958"/>
              <a:gd name="connsiteX3994" fmla="*/ 175247 w 4405791"/>
              <a:gd name="connsiteY3994" fmla="*/ 2269617 h 4321958"/>
              <a:gd name="connsiteX3995" fmla="*/ 181571 w 4405791"/>
              <a:gd name="connsiteY3995" fmla="*/ 2283458 h 4321958"/>
              <a:gd name="connsiteX3996" fmla="*/ 427688 w 4405791"/>
              <a:gd name="connsiteY3996" fmla="*/ 2239253 h 4321958"/>
              <a:gd name="connsiteX3997" fmla="*/ 424093 w 4405791"/>
              <a:gd name="connsiteY3997" fmla="*/ 2252134 h 4321958"/>
              <a:gd name="connsiteX3998" fmla="*/ 425529 w 4405791"/>
              <a:gd name="connsiteY3998" fmla="*/ 2249677 h 4321958"/>
              <a:gd name="connsiteX3999" fmla="*/ 428675 w 4405791"/>
              <a:gd name="connsiteY3999" fmla="*/ 2242870 h 4321958"/>
              <a:gd name="connsiteX4000" fmla="*/ 291370 w 4405791"/>
              <a:gd name="connsiteY4000" fmla="*/ 2234400 h 4321958"/>
              <a:gd name="connsiteX4001" fmla="*/ 285889 w 4405791"/>
              <a:gd name="connsiteY4001" fmla="*/ 2256427 h 4321958"/>
              <a:gd name="connsiteX4002" fmla="*/ 292241 w 4405791"/>
              <a:gd name="connsiteY4002" fmla="*/ 2237535 h 4321958"/>
              <a:gd name="connsiteX4003" fmla="*/ 357856 w 4405791"/>
              <a:gd name="connsiteY4003" fmla="*/ 2231460 h 4321958"/>
              <a:gd name="connsiteX4004" fmla="*/ 355205 w 4405791"/>
              <a:gd name="connsiteY4004" fmla="*/ 2238121 h 4321958"/>
              <a:gd name="connsiteX4005" fmla="*/ 350725 w 4405791"/>
              <a:gd name="connsiteY4005" fmla="*/ 2244105 h 4321958"/>
              <a:gd name="connsiteX4006" fmla="*/ 346471 w 4405791"/>
              <a:gd name="connsiteY4006" fmla="*/ 2251954 h 4321958"/>
              <a:gd name="connsiteX4007" fmla="*/ 317753 w 4405791"/>
              <a:gd name="connsiteY4007" fmla="*/ 2288199 h 4321958"/>
              <a:gd name="connsiteX4008" fmla="*/ 315746 w 4405791"/>
              <a:gd name="connsiteY4008" fmla="*/ 2290138 h 4321958"/>
              <a:gd name="connsiteX4009" fmla="*/ 318682 w 4405791"/>
              <a:gd name="connsiteY4009" fmla="*/ 2300701 h 4321958"/>
              <a:gd name="connsiteX4010" fmla="*/ 327380 w 4405791"/>
              <a:gd name="connsiteY4010" fmla="*/ 2295544 h 4321958"/>
              <a:gd name="connsiteX4011" fmla="*/ 361449 w 4405791"/>
              <a:gd name="connsiteY4011" fmla="*/ 2256091 h 4321958"/>
              <a:gd name="connsiteX4012" fmla="*/ 363245 w 4405791"/>
              <a:gd name="connsiteY4012" fmla="*/ 2251125 h 4321958"/>
              <a:gd name="connsiteX4013" fmla="*/ 1905480 w 4405791"/>
              <a:gd name="connsiteY4013" fmla="*/ 2225193 h 4321958"/>
              <a:gd name="connsiteX4014" fmla="*/ 1901852 w 4405791"/>
              <a:gd name="connsiteY4014" fmla="*/ 2230697 h 4321958"/>
              <a:gd name="connsiteX4015" fmla="*/ 1896625 w 4405791"/>
              <a:gd name="connsiteY4015" fmla="*/ 2238738 h 4321958"/>
              <a:gd name="connsiteX4016" fmla="*/ 1897713 w 4405791"/>
              <a:gd name="connsiteY4016" fmla="*/ 2245308 h 4321958"/>
              <a:gd name="connsiteX4017" fmla="*/ 1907967 w 4405791"/>
              <a:gd name="connsiteY4017" fmla="*/ 2245153 h 4321958"/>
              <a:gd name="connsiteX4018" fmla="*/ 1907994 w 4405791"/>
              <a:gd name="connsiteY4018" fmla="*/ 2245153 h 4321958"/>
              <a:gd name="connsiteX4019" fmla="*/ 1937203 w 4405791"/>
              <a:gd name="connsiteY4019" fmla="*/ 2225162 h 4321958"/>
              <a:gd name="connsiteX4020" fmla="*/ 1932933 w 4405791"/>
              <a:gd name="connsiteY4020" fmla="*/ 2233430 h 4321958"/>
              <a:gd name="connsiteX4021" fmla="*/ 1931862 w 4405791"/>
              <a:gd name="connsiteY4021" fmla="*/ 2235501 h 4321958"/>
              <a:gd name="connsiteX4022" fmla="*/ 1932537 w 4405791"/>
              <a:gd name="connsiteY4022" fmla="*/ 2243767 h 4321958"/>
              <a:gd name="connsiteX4023" fmla="*/ 1937711 w 4405791"/>
              <a:gd name="connsiteY4023" fmla="*/ 2243288 h 4321958"/>
              <a:gd name="connsiteX4024" fmla="*/ 1863715 w 4405791"/>
              <a:gd name="connsiteY4024" fmla="*/ 2219576 h 4321958"/>
              <a:gd name="connsiteX4025" fmla="*/ 1853422 w 4405791"/>
              <a:gd name="connsiteY4025" fmla="*/ 2232339 h 4321958"/>
              <a:gd name="connsiteX4026" fmla="*/ 1853502 w 4405791"/>
              <a:gd name="connsiteY4026" fmla="*/ 2232683 h 4321958"/>
              <a:gd name="connsiteX4027" fmla="*/ 1855715 w 4405791"/>
              <a:gd name="connsiteY4027" fmla="*/ 2242137 h 4321958"/>
              <a:gd name="connsiteX4028" fmla="*/ 1867757 w 4405791"/>
              <a:gd name="connsiteY4028" fmla="*/ 2245761 h 4321958"/>
              <a:gd name="connsiteX4029" fmla="*/ 1868974 w 4405791"/>
              <a:gd name="connsiteY4029" fmla="*/ 2245743 h 4321958"/>
              <a:gd name="connsiteX4030" fmla="*/ 4334911 w 4405791"/>
              <a:gd name="connsiteY4030" fmla="*/ 2219044 h 4321958"/>
              <a:gd name="connsiteX4031" fmla="*/ 4336845 w 4405791"/>
              <a:gd name="connsiteY4031" fmla="*/ 2230286 h 4321958"/>
              <a:gd name="connsiteX4032" fmla="*/ 4336546 w 4405791"/>
              <a:gd name="connsiteY4032" fmla="*/ 2228002 h 4321958"/>
              <a:gd name="connsiteX4033" fmla="*/ 4336399 w 4405791"/>
              <a:gd name="connsiteY4033" fmla="*/ 2226882 h 4321958"/>
              <a:gd name="connsiteX4034" fmla="*/ 4336149 w 4405791"/>
              <a:gd name="connsiteY4034" fmla="*/ 2225564 h 4321958"/>
              <a:gd name="connsiteX4035" fmla="*/ 4335683 w 4405791"/>
              <a:gd name="connsiteY4035" fmla="*/ 2223109 h 4321958"/>
              <a:gd name="connsiteX4036" fmla="*/ 4354207 w 4405791"/>
              <a:gd name="connsiteY4036" fmla="*/ 2211904 h 4321958"/>
              <a:gd name="connsiteX4037" fmla="*/ 4362521 w 4405791"/>
              <a:gd name="connsiteY4037" fmla="*/ 2260386 h 4321958"/>
              <a:gd name="connsiteX4038" fmla="*/ 4362426 w 4405791"/>
              <a:gd name="connsiteY4038" fmla="*/ 2259657 h 4321958"/>
              <a:gd name="connsiteX4039" fmla="*/ 4361391 w 4405791"/>
              <a:gd name="connsiteY4039" fmla="*/ 2251703 h 4321958"/>
              <a:gd name="connsiteX4040" fmla="*/ 4360729 w 4405791"/>
              <a:gd name="connsiteY4040" fmla="*/ 2246625 h 4321958"/>
              <a:gd name="connsiteX4041" fmla="*/ 4357195 w 4405791"/>
              <a:gd name="connsiteY4041" fmla="*/ 2227807 h 4321958"/>
              <a:gd name="connsiteX4042" fmla="*/ 1920671 w 4405791"/>
              <a:gd name="connsiteY4042" fmla="*/ 2202148 h 4321958"/>
              <a:gd name="connsiteX4043" fmla="*/ 1919396 w 4405791"/>
              <a:gd name="connsiteY4043" fmla="*/ 2204083 h 4321958"/>
              <a:gd name="connsiteX4044" fmla="*/ 1912857 w 4405791"/>
              <a:gd name="connsiteY4044" fmla="*/ 2214003 h 4321958"/>
              <a:gd name="connsiteX4045" fmla="*/ 1916763 w 4405791"/>
              <a:gd name="connsiteY4045" fmla="*/ 2245020 h 4321958"/>
              <a:gd name="connsiteX4046" fmla="*/ 1918400 w 4405791"/>
              <a:gd name="connsiteY4046" fmla="*/ 2244996 h 4321958"/>
              <a:gd name="connsiteX4047" fmla="*/ 1923377 w 4405791"/>
              <a:gd name="connsiteY4047" fmla="*/ 2235321 h 4321958"/>
              <a:gd name="connsiteX4048" fmla="*/ 1949592 w 4405791"/>
              <a:gd name="connsiteY4048" fmla="*/ 2201138 h 4321958"/>
              <a:gd name="connsiteX4049" fmla="*/ 1948465 w 4405791"/>
              <a:gd name="connsiteY4049" fmla="*/ 2203324 h 4321958"/>
              <a:gd name="connsiteX4050" fmla="*/ 1946042 w 4405791"/>
              <a:gd name="connsiteY4050" fmla="*/ 2208022 h 4321958"/>
              <a:gd name="connsiteX4051" fmla="*/ 1946176 w 4405791"/>
              <a:gd name="connsiteY4051" fmla="*/ 2212737 h 4321958"/>
              <a:gd name="connsiteX4052" fmla="*/ 1946630 w 4405791"/>
              <a:gd name="connsiteY4052" fmla="*/ 2228733 h 4321958"/>
              <a:gd name="connsiteX4053" fmla="*/ 1948934 w 4405791"/>
              <a:gd name="connsiteY4053" fmla="*/ 2222694 h 4321958"/>
              <a:gd name="connsiteX4054" fmla="*/ 1881198 w 4405791"/>
              <a:gd name="connsiteY4054" fmla="*/ 2197899 h 4321958"/>
              <a:gd name="connsiteX4055" fmla="*/ 1871127 w 4405791"/>
              <a:gd name="connsiteY4055" fmla="*/ 2210386 h 4321958"/>
              <a:gd name="connsiteX4056" fmla="*/ 1878186 w 4405791"/>
              <a:gd name="connsiteY4056" fmla="*/ 2245603 h 4321958"/>
              <a:gd name="connsiteX4057" fmla="*/ 1882005 w 4405791"/>
              <a:gd name="connsiteY4057" fmla="*/ 2245546 h 4321958"/>
              <a:gd name="connsiteX4058" fmla="*/ 1884495 w 4405791"/>
              <a:gd name="connsiteY4058" fmla="*/ 2241696 h 4321958"/>
              <a:gd name="connsiteX4059" fmla="*/ 1886334 w 4405791"/>
              <a:gd name="connsiteY4059" fmla="*/ 2238994 h 4321958"/>
              <a:gd name="connsiteX4060" fmla="*/ 1887672 w 4405791"/>
              <a:gd name="connsiteY4060" fmla="*/ 2237030 h 4321958"/>
              <a:gd name="connsiteX4061" fmla="*/ 1883408 w 4405791"/>
              <a:gd name="connsiteY4061" fmla="*/ 2211219 h 4321958"/>
              <a:gd name="connsiteX4062" fmla="*/ 1608715 w 4405791"/>
              <a:gd name="connsiteY4062" fmla="*/ 2196187 h 4321958"/>
              <a:gd name="connsiteX4063" fmla="*/ 1621429 w 4405791"/>
              <a:gd name="connsiteY4063" fmla="*/ 2238829 h 4321958"/>
              <a:gd name="connsiteX4064" fmla="*/ 1640544 w 4405791"/>
              <a:gd name="connsiteY4064" fmla="*/ 2302089 h 4321958"/>
              <a:gd name="connsiteX4065" fmla="*/ 1656610 w 4405791"/>
              <a:gd name="connsiteY4065" fmla="*/ 2354528 h 4321958"/>
              <a:gd name="connsiteX4066" fmla="*/ 1615083 w 4405791"/>
              <a:gd name="connsiteY4066" fmla="*/ 2217238 h 4321958"/>
              <a:gd name="connsiteX4067" fmla="*/ 348035 w 4405791"/>
              <a:gd name="connsiteY4067" fmla="*/ 2195625 h 4321958"/>
              <a:gd name="connsiteX4068" fmla="*/ 347916 w 4405791"/>
              <a:gd name="connsiteY4068" fmla="*/ 2195980 h 4321958"/>
              <a:gd name="connsiteX4069" fmla="*/ 343715 w 4405791"/>
              <a:gd name="connsiteY4069" fmla="*/ 2216612 h 4321958"/>
              <a:gd name="connsiteX4070" fmla="*/ 350250 w 4405791"/>
              <a:gd name="connsiteY4070" fmla="*/ 2203708 h 4321958"/>
              <a:gd name="connsiteX4071" fmla="*/ 279719 w 4405791"/>
              <a:gd name="connsiteY4071" fmla="*/ 2192447 h 4321958"/>
              <a:gd name="connsiteX4072" fmla="*/ 281210 w 4405791"/>
              <a:gd name="connsiteY4072" fmla="*/ 2213514 h 4321958"/>
              <a:gd name="connsiteX4073" fmla="*/ 268298 w 4405791"/>
              <a:gd name="connsiteY4073" fmla="*/ 2283461 h 4321958"/>
              <a:gd name="connsiteX4074" fmla="*/ 273065 w 4405791"/>
              <a:gd name="connsiteY4074" fmla="*/ 2269794 h 4321958"/>
              <a:gd name="connsiteX4075" fmla="*/ 273577 w 4405791"/>
              <a:gd name="connsiteY4075" fmla="*/ 2267738 h 4321958"/>
              <a:gd name="connsiteX4076" fmla="*/ 284518 w 4405791"/>
              <a:gd name="connsiteY4076" fmla="*/ 2215322 h 4321958"/>
              <a:gd name="connsiteX4077" fmla="*/ 284894 w 4405791"/>
              <a:gd name="connsiteY4077" fmla="*/ 2211079 h 4321958"/>
              <a:gd name="connsiteX4078" fmla="*/ 1844132 w 4405791"/>
              <a:gd name="connsiteY4078" fmla="*/ 2192325 h 4321958"/>
              <a:gd name="connsiteX4079" fmla="*/ 1850455 w 4405791"/>
              <a:gd name="connsiteY4079" fmla="*/ 2219595 h 4321958"/>
              <a:gd name="connsiteX4080" fmla="*/ 1857785 w 4405791"/>
              <a:gd name="connsiteY4080" fmla="*/ 2210864 h 4321958"/>
              <a:gd name="connsiteX4081" fmla="*/ 1861157 w 4405791"/>
              <a:gd name="connsiteY4081" fmla="*/ 2206848 h 4321958"/>
              <a:gd name="connsiteX4082" fmla="*/ 1858431 w 4405791"/>
              <a:gd name="connsiteY4082" fmla="*/ 2193287 h 4321958"/>
              <a:gd name="connsiteX4083" fmla="*/ 1857162 w 4405791"/>
              <a:gd name="connsiteY4083" fmla="*/ 2193438 h 4321958"/>
              <a:gd name="connsiteX4084" fmla="*/ 1874439 w 4405791"/>
              <a:gd name="connsiteY4084" fmla="*/ 2191377 h 4321958"/>
              <a:gd name="connsiteX4085" fmla="*/ 1867483 w 4405791"/>
              <a:gd name="connsiteY4085" fmla="*/ 2192207 h 4321958"/>
              <a:gd name="connsiteX4086" fmla="*/ 1868633 w 4405791"/>
              <a:gd name="connsiteY4086" fmla="*/ 2197943 h 4321958"/>
              <a:gd name="connsiteX4087" fmla="*/ 1869103 w 4405791"/>
              <a:gd name="connsiteY4087" fmla="*/ 2197384 h 4321958"/>
              <a:gd name="connsiteX4088" fmla="*/ 441510 w 4405791"/>
              <a:gd name="connsiteY4088" fmla="*/ 2189723 h 4321958"/>
              <a:gd name="connsiteX4089" fmla="*/ 432392 w 4405791"/>
              <a:gd name="connsiteY4089" fmla="*/ 2222396 h 4321958"/>
              <a:gd name="connsiteX4090" fmla="*/ 433932 w 4405791"/>
              <a:gd name="connsiteY4090" fmla="*/ 2228046 h 4321958"/>
              <a:gd name="connsiteX4091" fmla="*/ 4340302 w 4405791"/>
              <a:gd name="connsiteY4091" fmla="*/ 2189166 h 4321958"/>
              <a:gd name="connsiteX4092" fmla="*/ 4348892 w 4405791"/>
              <a:gd name="connsiteY4092" fmla="*/ 2239273 h 4321958"/>
              <a:gd name="connsiteX4093" fmla="*/ 4349162 w 4405791"/>
              <a:gd name="connsiteY4093" fmla="*/ 2240844 h 4321958"/>
              <a:gd name="connsiteX4094" fmla="*/ 4351655 w 4405791"/>
              <a:gd name="connsiteY4094" fmla="*/ 2255386 h 4321958"/>
              <a:gd name="connsiteX4095" fmla="*/ 4349082 w 4405791"/>
              <a:gd name="connsiteY4095" fmla="*/ 2235690 h 4321958"/>
              <a:gd name="connsiteX4096" fmla="*/ 4346691 w 4405791"/>
              <a:gd name="connsiteY4096" fmla="*/ 2223020 h 4321958"/>
              <a:gd name="connsiteX4097" fmla="*/ 1900826 w 4405791"/>
              <a:gd name="connsiteY4097" fmla="*/ 2188230 h 4321958"/>
              <a:gd name="connsiteX4098" fmla="*/ 1888519 w 4405791"/>
              <a:gd name="connsiteY4098" fmla="*/ 2189698 h 4321958"/>
              <a:gd name="connsiteX4099" fmla="*/ 1891707 w 4405791"/>
              <a:gd name="connsiteY4099" fmla="*/ 2209017 h 4321958"/>
              <a:gd name="connsiteX4100" fmla="*/ 1894647 w 4405791"/>
              <a:gd name="connsiteY4100" fmla="*/ 2226783 h 4321958"/>
              <a:gd name="connsiteX4101" fmla="*/ 1903020 w 4405791"/>
              <a:gd name="connsiteY4101" fmla="*/ 2214483 h 4321958"/>
              <a:gd name="connsiteX4102" fmla="*/ 1903958 w 4405791"/>
              <a:gd name="connsiteY4102" fmla="*/ 2213105 h 4321958"/>
              <a:gd name="connsiteX4103" fmla="*/ 1919355 w 4405791"/>
              <a:gd name="connsiteY4103" fmla="*/ 2186019 h 4321958"/>
              <a:gd name="connsiteX4104" fmla="*/ 1909481 w 4405791"/>
              <a:gd name="connsiteY4104" fmla="*/ 2187197 h 4321958"/>
              <a:gd name="connsiteX4105" fmla="*/ 1910501 w 4405791"/>
              <a:gd name="connsiteY4105" fmla="*/ 2195299 h 4321958"/>
              <a:gd name="connsiteX4106" fmla="*/ 1911372 w 4405791"/>
              <a:gd name="connsiteY4106" fmla="*/ 2202214 h 4321958"/>
              <a:gd name="connsiteX4107" fmla="*/ 1919306 w 4405791"/>
              <a:gd name="connsiteY4107" fmla="*/ 2190560 h 4321958"/>
              <a:gd name="connsiteX4108" fmla="*/ 1919680 w 4405791"/>
              <a:gd name="connsiteY4108" fmla="*/ 2190009 h 4321958"/>
              <a:gd name="connsiteX4109" fmla="*/ 1936052 w 4405791"/>
              <a:gd name="connsiteY4109" fmla="*/ 2184028 h 4321958"/>
              <a:gd name="connsiteX4110" fmla="*/ 1934579 w 4405791"/>
              <a:gd name="connsiteY4110" fmla="*/ 2184203 h 4321958"/>
              <a:gd name="connsiteX4111" fmla="*/ 1932561 w 4405791"/>
              <a:gd name="connsiteY4111" fmla="*/ 2184444 h 4321958"/>
              <a:gd name="connsiteX4112" fmla="*/ 1929515 w 4405791"/>
              <a:gd name="connsiteY4112" fmla="*/ 2188916 h 4321958"/>
              <a:gd name="connsiteX4113" fmla="*/ 1928219 w 4405791"/>
              <a:gd name="connsiteY4113" fmla="*/ 2190819 h 4321958"/>
              <a:gd name="connsiteX4114" fmla="*/ 1930689 w 4405791"/>
              <a:gd name="connsiteY4114" fmla="*/ 2221109 h 4321958"/>
              <a:gd name="connsiteX4115" fmla="*/ 1931160 w 4405791"/>
              <a:gd name="connsiteY4115" fmla="*/ 2220193 h 4321958"/>
              <a:gd name="connsiteX4116" fmla="*/ 1936760 w 4405791"/>
              <a:gd name="connsiteY4116" fmla="*/ 2209336 h 4321958"/>
              <a:gd name="connsiteX4117" fmla="*/ 1950167 w 4405791"/>
              <a:gd name="connsiteY4117" fmla="*/ 2182344 h 4321958"/>
              <a:gd name="connsiteX4118" fmla="*/ 1946364 w 4405791"/>
              <a:gd name="connsiteY4118" fmla="*/ 2182798 h 4321958"/>
              <a:gd name="connsiteX4119" fmla="*/ 1945482 w 4405791"/>
              <a:gd name="connsiteY4119" fmla="*/ 2182903 h 4321958"/>
              <a:gd name="connsiteX4120" fmla="*/ 1945330 w 4405791"/>
              <a:gd name="connsiteY4120" fmla="*/ 2182921 h 4321958"/>
              <a:gd name="connsiteX4121" fmla="*/ 1945594 w 4405791"/>
              <a:gd name="connsiteY4121" fmla="*/ 2192210 h 4321958"/>
              <a:gd name="connsiteX4122" fmla="*/ 1949054 w 4405791"/>
              <a:gd name="connsiteY4122" fmla="*/ 2185501 h 4321958"/>
              <a:gd name="connsiteX4123" fmla="*/ 1950134 w 4405791"/>
              <a:gd name="connsiteY4123" fmla="*/ 2183407 h 4321958"/>
              <a:gd name="connsiteX4124" fmla="*/ 1832737 w 4405791"/>
              <a:gd name="connsiteY4124" fmla="*/ 2182160 h 4321958"/>
              <a:gd name="connsiteX4125" fmla="*/ 1832439 w 4405791"/>
              <a:gd name="connsiteY4125" fmla="*/ 2182432 h 4321958"/>
              <a:gd name="connsiteX4126" fmla="*/ 1832819 w 4405791"/>
              <a:gd name="connsiteY4126" fmla="*/ 2182513 h 4321958"/>
              <a:gd name="connsiteX4127" fmla="*/ 1832759 w 4405791"/>
              <a:gd name="connsiteY4127" fmla="*/ 2182254 h 4321958"/>
              <a:gd name="connsiteX4128" fmla="*/ 1961083 w 4405791"/>
              <a:gd name="connsiteY4128" fmla="*/ 2181042 h 4321958"/>
              <a:gd name="connsiteX4129" fmla="*/ 1959880 w 4405791"/>
              <a:gd name="connsiteY4129" fmla="*/ 2181185 h 4321958"/>
              <a:gd name="connsiteX4130" fmla="*/ 1958073 w 4405791"/>
              <a:gd name="connsiteY4130" fmla="*/ 2184691 h 4321958"/>
              <a:gd name="connsiteX4131" fmla="*/ 1957604 w 4405791"/>
              <a:gd name="connsiteY4131" fmla="*/ 2199962 h 4321958"/>
              <a:gd name="connsiteX4132" fmla="*/ 1959794 w 4405791"/>
              <a:gd name="connsiteY4132" fmla="*/ 2194221 h 4321958"/>
              <a:gd name="connsiteX4133" fmla="*/ 1899228 w 4405791"/>
              <a:gd name="connsiteY4133" fmla="*/ 2175543 h 4321958"/>
              <a:gd name="connsiteX4134" fmla="*/ 1893655 w 4405791"/>
              <a:gd name="connsiteY4134" fmla="*/ 2182454 h 4321958"/>
              <a:gd name="connsiteX4135" fmla="*/ 1894092 w 4405791"/>
              <a:gd name="connsiteY4135" fmla="*/ 2182413 h 4321958"/>
              <a:gd name="connsiteX4136" fmla="*/ 1900023 w 4405791"/>
              <a:gd name="connsiteY4136" fmla="*/ 2181853 h 4321958"/>
              <a:gd name="connsiteX4137" fmla="*/ 1852570 w 4405791"/>
              <a:gd name="connsiteY4137" fmla="*/ 2164126 h 4321958"/>
              <a:gd name="connsiteX4138" fmla="*/ 1840201 w 4405791"/>
              <a:gd name="connsiteY4138" fmla="*/ 2175374 h 4321958"/>
              <a:gd name="connsiteX4139" fmla="*/ 1842329 w 4405791"/>
              <a:gd name="connsiteY4139" fmla="*/ 2184554 h 4321958"/>
              <a:gd name="connsiteX4140" fmla="*/ 1844720 w 4405791"/>
              <a:gd name="connsiteY4140" fmla="*/ 2185066 h 4321958"/>
              <a:gd name="connsiteX4141" fmla="*/ 1856759 w 4405791"/>
              <a:gd name="connsiteY4141" fmla="*/ 2184966 h 4321958"/>
              <a:gd name="connsiteX4142" fmla="*/ 71827 w 4405791"/>
              <a:gd name="connsiteY4142" fmla="*/ 2158221 h 4321958"/>
              <a:gd name="connsiteX4143" fmla="*/ 70790 w 4405791"/>
              <a:gd name="connsiteY4143" fmla="*/ 2176843 h 4321958"/>
              <a:gd name="connsiteX4144" fmla="*/ 91673 w 4405791"/>
              <a:gd name="connsiteY4144" fmla="*/ 2242351 h 4321958"/>
              <a:gd name="connsiteX4145" fmla="*/ 85529 w 4405791"/>
              <a:gd name="connsiteY4145" fmla="*/ 2219171 h 4321958"/>
              <a:gd name="connsiteX4146" fmla="*/ 686402 w 4405791"/>
              <a:gd name="connsiteY4146" fmla="*/ 2157672 h 4321958"/>
              <a:gd name="connsiteX4147" fmla="*/ 763016 w 4405791"/>
              <a:gd name="connsiteY4147" fmla="*/ 2397551 h 4321958"/>
              <a:gd name="connsiteX4148" fmla="*/ 850658 w 4405791"/>
              <a:gd name="connsiteY4148" fmla="*/ 2623974 h 4321958"/>
              <a:gd name="connsiteX4149" fmla="*/ 884031 w 4405791"/>
              <a:gd name="connsiteY4149" fmla="*/ 2704170 h 4321958"/>
              <a:gd name="connsiteX4150" fmla="*/ 903097 w 4405791"/>
              <a:gd name="connsiteY4150" fmla="*/ 2748301 h 4321958"/>
              <a:gd name="connsiteX4151" fmla="*/ 934354 w 4405791"/>
              <a:gd name="connsiteY4151" fmla="*/ 2816337 h 4321958"/>
              <a:gd name="connsiteX4152" fmla="*/ 966256 w 4405791"/>
              <a:gd name="connsiteY4152" fmla="*/ 2885777 h 4321958"/>
              <a:gd name="connsiteX4153" fmla="*/ 966663 w 4405791"/>
              <a:gd name="connsiteY4153" fmla="*/ 2886651 h 4321958"/>
              <a:gd name="connsiteX4154" fmla="*/ 967017 w 4405791"/>
              <a:gd name="connsiteY4154" fmla="*/ 2887356 h 4321958"/>
              <a:gd name="connsiteX4155" fmla="*/ 1031002 w 4405791"/>
              <a:gd name="connsiteY4155" fmla="*/ 3012831 h 4321958"/>
              <a:gd name="connsiteX4156" fmla="*/ 1049964 w 4405791"/>
              <a:gd name="connsiteY4156" fmla="*/ 3047409 h 4321958"/>
              <a:gd name="connsiteX4157" fmla="*/ 1097083 w 4405791"/>
              <a:gd name="connsiteY4157" fmla="*/ 3129295 h 4321958"/>
              <a:gd name="connsiteX4158" fmla="*/ 1115808 w 4405791"/>
              <a:gd name="connsiteY4158" fmla="*/ 3160180 h 4321958"/>
              <a:gd name="connsiteX4159" fmla="*/ 1177459 w 4405791"/>
              <a:gd name="connsiteY4159" fmla="*/ 3252111 h 4321958"/>
              <a:gd name="connsiteX4160" fmla="*/ 1509859 w 4405791"/>
              <a:gd name="connsiteY4160" fmla="*/ 3473091 h 4321958"/>
              <a:gd name="connsiteX4161" fmla="*/ 1594526 w 4405791"/>
              <a:gd name="connsiteY4161" fmla="*/ 3512545 h 4321958"/>
              <a:gd name="connsiteX4162" fmla="*/ 1655656 w 4405791"/>
              <a:gd name="connsiteY4162" fmla="*/ 3542856 h 4321958"/>
              <a:gd name="connsiteX4163" fmla="*/ 1679183 w 4405791"/>
              <a:gd name="connsiteY4163" fmla="*/ 3554336 h 4321958"/>
              <a:gd name="connsiteX4164" fmla="*/ 1646681 w 4405791"/>
              <a:gd name="connsiteY4164" fmla="*/ 3534897 h 4321958"/>
              <a:gd name="connsiteX4165" fmla="*/ 1590123 w 4405791"/>
              <a:gd name="connsiteY4165" fmla="*/ 3501030 h 4321958"/>
              <a:gd name="connsiteX4166" fmla="*/ 1517479 w 4405791"/>
              <a:gd name="connsiteY4166" fmla="*/ 3459204 h 4321958"/>
              <a:gd name="connsiteX4167" fmla="*/ 1202011 w 4405791"/>
              <a:gd name="connsiteY4167" fmla="*/ 3208253 h 4321958"/>
              <a:gd name="connsiteX4168" fmla="*/ 1152429 w 4405791"/>
              <a:gd name="connsiteY4168" fmla="*/ 3129243 h 4321958"/>
              <a:gd name="connsiteX4169" fmla="*/ 1142135 w 4405791"/>
              <a:gd name="connsiteY4169" fmla="*/ 3110994 h 4321958"/>
              <a:gd name="connsiteX4170" fmla="*/ 1135598 w 4405791"/>
              <a:gd name="connsiteY4170" fmla="*/ 3100377 h 4321958"/>
              <a:gd name="connsiteX4171" fmla="*/ 1124038 w 4405791"/>
              <a:gd name="connsiteY4171" fmla="*/ 3078914 h 4321958"/>
              <a:gd name="connsiteX4172" fmla="*/ 1101612 w 4405791"/>
              <a:gd name="connsiteY4172" fmla="*/ 3039160 h 4321958"/>
              <a:gd name="connsiteX4173" fmla="*/ 1078612 w 4405791"/>
              <a:gd name="connsiteY4173" fmla="*/ 2994579 h 4321958"/>
              <a:gd name="connsiteX4174" fmla="*/ 1071207 w 4405791"/>
              <a:gd name="connsiteY4174" fmla="*/ 2980830 h 4321958"/>
              <a:gd name="connsiteX4175" fmla="*/ 1067335 w 4405791"/>
              <a:gd name="connsiteY4175" fmla="*/ 2973641 h 4321958"/>
              <a:gd name="connsiteX4176" fmla="*/ 1065980 w 4405791"/>
              <a:gd name="connsiteY4176" fmla="*/ 2970836 h 4321958"/>
              <a:gd name="connsiteX4177" fmla="*/ 1060348 w 4405791"/>
              <a:gd name="connsiteY4177" fmla="*/ 2959176 h 4321958"/>
              <a:gd name="connsiteX4178" fmla="*/ 1050144 w 4405791"/>
              <a:gd name="connsiteY4178" fmla="*/ 2939397 h 4321958"/>
              <a:gd name="connsiteX4179" fmla="*/ 999017 w 4405791"/>
              <a:gd name="connsiteY4179" fmla="*/ 2832196 h 4321958"/>
              <a:gd name="connsiteX4180" fmla="*/ 998607 w 4405791"/>
              <a:gd name="connsiteY4180" fmla="*/ 2831348 h 4321958"/>
              <a:gd name="connsiteX4181" fmla="*/ 930802 w 4405791"/>
              <a:gd name="connsiteY4181" fmla="*/ 2676800 h 4321958"/>
              <a:gd name="connsiteX4182" fmla="*/ 908718 w 4405791"/>
              <a:gd name="connsiteY4182" fmla="*/ 2621669 h 4321958"/>
              <a:gd name="connsiteX4183" fmla="*/ 897697 w 4405791"/>
              <a:gd name="connsiteY4183" fmla="*/ 2595962 h 4321958"/>
              <a:gd name="connsiteX4184" fmla="*/ 887571 w 4405791"/>
              <a:gd name="connsiteY4184" fmla="*/ 2568879 h 4321958"/>
              <a:gd name="connsiteX4185" fmla="*/ 865310 w 4405791"/>
              <a:gd name="connsiteY4185" fmla="*/ 2513298 h 4321958"/>
              <a:gd name="connsiteX4186" fmla="*/ 803511 w 4405791"/>
              <a:gd name="connsiteY4186" fmla="*/ 2344144 h 4321958"/>
              <a:gd name="connsiteX4187" fmla="*/ 748218 w 4405791"/>
              <a:gd name="connsiteY4187" fmla="*/ 2167316 h 4321958"/>
              <a:gd name="connsiteX4188" fmla="*/ 742876 w 4405791"/>
              <a:gd name="connsiteY4188" fmla="*/ 2167870 h 4321958"/>
              <a:gd name="connsiteX4189" fmla="*/ 742861 w 4405791"/>
              <a:gd name="connsiteY4189" fmla="*/ 2167867 h 4321958"/>
              <a:gd name="connsiteX4190" fmla="*/ 742835 w 4405791"/>
              <a:gd name="connsiteY4190" fmla="*/ 2167870 h 4321958"/>
              <a:gd name="connsiteX4191" fmla="*/ 742819 w 4405791"/>
              <a:gd name="connsiteY4191" fmla="*/ 2167867 h 4321958"/>
              <a:gd name="connsiteX4192" fmla="*/ 742793 w 4405791"/>
              <a:gd name="connsiteY4192" fmla="*/ 2167870 h 4321958"/>
              <a:gd name="connsiteX4193" fmla="*/ 1950926 w 4405791"/>
              <a:gd name="connsiteY4193" fmla="*/ 2157484 h 4321958"/>
              <a:gd name="connsiteX4194" fmla="*/ 1944861 w 4405791"/>
              <a:gd name="connsiteY4194" fmla="*/ 2166388 h 4321958"/>
              <a:gd name="connsiteX4195" fmla="*/ 1945168 w 4405791"/>
              <a:gd name="connsiteY4195" fmla="*/ 2177224 h 4321958"/>
              <a:gd name="connsiteX4196" fmla="*/ 1949808 w 4405791"/>
              <a:gd name="connsiteY4196" fmla="*/ 2176599 h 4321958"/>
              <a:gd name="connsiteX4197" fmla="*/ 1950344 w 4405791"/>
              <a:gd name="connsiteY4197" fmla="*/ 2176526 h 4321958"/>
              <a:gd name="connsiteX4198" fmla="*/ 731722 w 4405791"/>
              <a:gd name="connsiteY4198" fmla="*/ 2157294 h 4321958"/>
              <a:gd name="connsiteX4199" fmla="*/ 730007 w 4405791"/>
              <a:gd name="connsiteY4199" fmla="*/ 2157710 h 4321958"/>
              <a:gd name="connsiteX4200" fmla="*/ 728821 w 4405791"/>
              <a:gd name="connsiteY4200" fmla="*/ 2157879 h 4321958"/>
              <a:gd name="connsiteX4201" fmla="*/ 735608 w 4405791"/>
              <a:gd name="connsiteY4201" fmla="*/ 2157879 h 4321958"/>
              <a:gd name="connsiteX4202" fmla="*/ 1916784 w 4405791"/>
              <a:gd name="connsiteY4202" fmla="*/ 2154519 h 4321958"/>
              <a:gd name="connsiteX4203" fmla="*/ 1910334 w 4405791"/>
              <a:gd name="connsiteY4203" fmla="*/ 2161774 h 4321958"/>
              <a:gd name="connsiteX4204" fmla="*/ 1906827 w 4405791"/>
              <a:gd name="connsiteY4204" fmla="*/ 2166122 h 4321958"/>
              <a:gd name="connsiteX4205" fmla="*/ 1908705 w 4405791"/>
              <a:gd name="connsiteY4205" fmla="*/ 2181033 h 4321958"/>
              <a:gd name="connsiteX4206" fmla="*/ 1918870 w 4405791"/>
              <a:gd name="connsiteY4206" fmla="*/ 2180074 h 4321958"/>
              <a:gd name="connsiteX4207" fmla="*/ 203502 w 4405791"/>
              <a:gd name="connsiteY4207" fmla="*/ 2153809 h 4321958"/>
              <a:gd name="connsiteX4208" fmla="*/ 215910 w 4405791"/>
              <a:gd name="connsiteY4208" fmla="*/ 2235602 h 4321958"/>
              <a:gd name="connsiteX4209" fmla="*/ 225413 w 4405791"/>
              <a:gd name="connsiteY4209" fmla="*/ 2297112 h 4321958"/>
              <a:gd name="connsiteX4210" fmla="*/ 226650 w 4405791"/>
              <a:gd name="connsiteY4210" fmla="*/ 2300919 h 4321958"/>
              <a:gd name="connsiteX4211" fmla="*/ 221922 w 4405791"/>
              <a:gd name="connsiteY4211" fmla="*/ 2255582 h 4321958"/>
              <a:gd name="connsiteX4212" fmla="*/ 215876 w 4405791"/>
              <a:gd name="connsiteY4212" fmla="*/ 2205380 h 4321958"/>
              <a:gd name="connsiteX4213" fmla="*/ 336232 w 4405791"/>
              <a:gd name="connsiteY4213" fmla="*/ 2152560 h 4321958"/>
              <a:gd name="connsiteX4214" fmla="*/ 338384 w 4405791"/>
              <a:gd name="connsiteY4214" fmla="*/ 2183299 h 4321958"/>
              <a:gd name="connsiteX4215" fmla="*/ 322249 w 4405791"/>
              <a:gd name="connsiteY4215" fmla="*/ 2243222 h 4321958"/>
              <a:gd name="connsiteX4216" fmla="*/ 320101 w 4405791"/>
              <a:gd name="connsiteY4216" fmla="*/ 2247290 h 4321958"/>
              <a:gd name="connsiteX4217" fmla="*/ 322080 w 4405791"/>
              <a:gd name="connsiteY4217" fmla="*/ 2244195 h 4321958"/>
              <a:gd name="connsiteX4218" fmla="*/ 342744 w 4405791"/>
              <a:gd name="connsiteY4218" fmla="*/ 2183658 h 4321958"/>
              <a:gd name="connsiteX4219" fmla="*/ 342324 w 4405791"/>
              <a:gd name="connsiteY4219" fmla="*/ 2174788 h 4321958"/>
              <a:gd name="connsiteX4220" fmla="*/ 811587 w 4405791"/>
              <a:gd name="connsiteY4220" fmla="*/ 2152547 h 4321958"/>
              <a:gd name="connsiteX4221" fmla="*/ 803505 w 4405791"/>
              <a:gd name="connsiteY4221" fmla="*/ 2156408 h 4321958"/>
              <a:gd name="connsiteX4222" fmla="*/ 765735 w 4405791"/>
              <a:gd name="connsiteY4222" fmla="*/ 2165498 h 4321958"/>
              <a:gd name="connsiteX4223" fmla="*/ 757642 w 4405791"/>
              <a:gd name="connsiteY4223" fmla="*/ 2166338 h 4321958"/>
              <a:gd name="connsiteX4224" fmla="*/ 811778 w 4405791"/>
              <a:gd name="connsiteY4224" fmla="*/ 2339591 h 4321958"/>
              <a:gd name="connsiteX4225" fmla="*/ 895533 w 4405791"/>
              <a:gd name="connsiteY4225" fmla="*/ 2563864 h 4321958"/>
              <a:gd name="connsiteX4226" fmla="*/ 916629 w 4405791"/>
              <a:gd name="connsiteY4226" fmla="*/ 2616557 h 4321958"/>
              <a:gd name="connsiteX4227" fmla="*/ 1006287 w 4405791"/>
              <a:gd name="connsiteY4227" fmla="*/ 2825792 h 4321958"/>
              <a:gd name="connsiteX4228" fmla="*/ 1006688 w 4405791"/>
              <a:gd name="connsiteY4228" fmla="*/ 2826634 h 4321958"/>
              <a:gd name="connsiteX4229" fmla="*/ 1065700 w 4405791"/>
              <a:gd name="connsiteY4229" fmla="*/ 2948869 h 4321958"/>
              <a:gd name="connsiteX4230" fmla="*/ 1067858 w 4405791"/>
              <a:gd name="connsiteY4230" fmla="*/ 2953338 h 4321958"/>
              <a:gd name="connsiteX4231" fmla="*/ 1086072 w 4405791"/>
              <a:gd name="connsiteY4231" fmla="*/ 2988658 h 4321958"/>
              <a:gd name="connsiteX4232" fmla="*/ 1131374 w 4405791"/>
              <a:gd name="connsiteY4232" fmla="*/ 3072801 h 4321958"/>
              <a:gd name="connsiteX4233" fmla="*/ 1149419 w 4405791"/>
              <a:gd name="connsiteY4233" fmla="*/ 3104802 h 4321958"/>
              <a:gd name="connsiteX4234" fmla="*/ 1209123 w 4405791"/>
              <a:gd name="connsiteY4234" fmla="*/ 3201818 h 4321958"/>
              <a:gd name="connsiteX4235" fmla="*/ 1521712 w 4405791"/>
              <a:gd name="connsiteY4235" fmla="*/ 3450061 h 4321958"/>
              <a:gd name="connsiteX4236" fmla="*/ 1594526 w 4405791"/>
              <a:gd name="connsiteY4236" fmla="*/ 3491885 h 4321958"/>
              <a:gd name="connsiteX4237" fmla="*/ 1642959 w 4405791"/>
              <a:gd name="connsiteY4237" fmla="*/ 3520801 h 4321958"/>
              <a:gd name="connsiteX4238" fmla="*/ 1638553 w 4405791"/>
              <a:gd name="connsiteY4238" fmla="*/ 3517624 h 4321958"/>
              <a:gd name="connsiteX4239" fmla="*/ 1588938 w 4405791"/>
              <a:gd name="connsiteY4239" fmla="*/ 3480540 h 4321958"/>
              <a:gd name="connsiteX4240" fmla="*/ 1529671 w 4405791"/>
              <a:gd name="connsiteY4240" fmla="*/ 3438376 h 4321958"/>
              <a:gd name="connsiteX4241" fmla="*/ 1233845 w 4405791"/>
              <a:gd name="connsiteY4241" fmla="*/ 3158300 h 4321958"/>
              <a:gd name="connsiteX4242" fmla="*/ 1185648 w 4405791"/>
              <a:gd name="connsiteY4242" fmla="*/ 3074522 h 4321958"/>
              <a:gd name="connsiteX4243" fmla="*/ 1175731 w 4405791"/>
              <a:gd name="connsiteY4243" fmla="*/ 3055614 h 4321958"/>
              <a:gd name="connsiteX4244" fmla="*/ 1169376 w 4405791"/>
              <a:gd name="connsiteY4244" fmla="*/ 3044386 h 4321958"/>
              <a:gd name="connsiteX4245" fmla="*/ 1160482 w 4405791"/>
              <a:gd name="connsiteY4245" fmla="*/ 3026720 h 4321958"/>
              <a:gd name="connsiteX4246" fmla="*/ 1158269 w 4405791"/>
              <a:gd name="connsiteY4246" fmla="*/ 3022324 h 4321958"/>
              <a:gd name="connsiteX4247" fmla="*/ 1136630 w 4405791"/>
              <a:gd name="connsiteY4247" fmla="*/ 2981071 h 4321958"/>
              <a:gd name="connsiteX4248" fmla="*/ 1114589 w 4405791"/>
              <a:gd name="connsiteY4248" fmla="*/ 2935567 h 4321958"/>
              <a:gd name="connsiteX4249" fmla="*/ 1103731 w 4405791"/>
              <a:gd name="connsiteY4249" fmla="*/ 2913999 h 4321958"/>
              <a:gd name="connsiteX4250" fmla="*/ 1097051 w 4405791"/>
              <a:gd name="connsiteY4250" fmla="*/ 2899358 h 4321958"/>
              <a:gd name="connsiteX4251" fmla="*/ 1087272 w 4405791"/>
              <a:gd name="connsiteY4251" fmla="*/ 2879167 h 4321958"/>
              <a:gd name="connsiteX4252" fmla="*/ 1038506 w 4405791"/>
              <a:gd name="connsiteY4252" fmla="*/ 2771030 h 4321958"/>
              <a:gd name="connsiteX4253" fmla="*/ 1038050 w 4405791"/>
              <a:gd name="connsiteY4253" fmla="*/ 2770030 h 4321958"/>
              <a:gd name="connsiteX4254" fmla="*/ 973474 w 4405791"/>
              <a:gd name="connsiteY4254" fmla="*/ 2615374 h 4321958"/>
              <a:gd name="connsiteX4255" fmla="*/ 952413 w 4405791"/>
              <a:gd name="connsiteY4255" fmla="*/ 2560482 h 4321958"/>
              <a:gd name="connsiteX4256" fmla="*/ 941975 w 4405791"/>
              <a:gd name="connsiteY4256" fmla="*/ 2534942 h 4321958"/>
              <a:gd name="connsiteX4257" fmla="*/ 932336 w 4405791"/>
              <a:gd name="connsiteY4257" fmla="*/ 2508156 h 4321958"/>
              <a:gd name="connsiteX4258" fmla="*/ 930693 w 4405791"/>
              <a:gd name="connsiteY4258" fmla="*/ 2503872 h 4321958"/>
              <a:gd name="connsiteX4259" fmla="*/ 911145 w 4405791"/>
              <a:gd name="connsiteY4259" fmla="*/ 2452923 h 4321958"/>
              <a:gd name="connsiteX4260" fmla="*/ 910918 w 4405791"/>
              <a:gd name="connsiteY4260" fmla="*/ 2452278 h 4321958"/>
              <a:gd name="connsiteX4261" fmla="*/ 852205 w 4405791"/>
              <a:gd name="connsiteY4261" fmla="*/ 2285571 h 4321958"/>
              <a:gd name="connsiteX4262" fmla="*/ 1872577 w 4405791"/>
              <a:gd name="connsiteY4262" fmla="*/ 2145933 h 4321958"/>
              <a:gd name="connsiteX4263" fmla="*/ 1860423 w 4405791"/>
              <a:gd name="connsiteY4263" fmla="*/ 2156985 h 4321958"/>
              <a:gd name="connsiteX4264" fmla="*/ 1866016 w 4405791"/>
              <a:gd name="connsiteY4264" fmla="*/ 2184888 h 4321958"/>
              <a:gd name="connsiteX4265" fmla="*/ 1868044 w 4405791"/>
              <a:gd name="connsiteY4265" fmla="*/ 2184871 h 4321958"/>
              <a:gd name="connsiteX4266" fmla="*/ 1878867 w 4405791"/>
              <a:gd name="connsiteY4266" fmla="*/ 2183850 h 4321958"/>
              <a:gd name="connsiteX4267" fmla="*/ 468349 w 4405791"/>
              <a:gd name="connsiteY4267" fmla="*/ 2144420 h 4321958"/>
              <a:gd name="connsiteX4268" fmla="*/ 466271 w 4405791"/>
              <a:gd name="connsiteY4268" fmla="*/ 2183825 h 4321958"/>
              <a:gd name="connsiteX4269" fmla="*/ 466274 w 4405791"/>
              <a:gd name="connsiteY4269" fmla="*/ 2185666 h 4321958"/>
              <a:gd name="connsiteX4270" fmla="*/ 466148 w 4405791"/>
              <a:gd name="connsiteY4270" fmla="*/ 2186173 h 4321958"/>
              <a:gd name="connsiteX4271" fmla="*/ 465026 w 4405791"/>
              <a:gd name="connsiteY4271" fmla="*/ 2207444 h 4321958"/>
              <a:gd name="connsiteX4272" fmla="*/ 455358 w 4405791"/>
              <a:gd name="connsiteY4272" fmla="*/ 2229289 h 4321958"/>
              <a:gd name="connsiteX4273" fmla="*/ 452295 w 4405791"/>
              <a:gd name="connsiteY4273" fmla="*/ 2241530 h 4321958"/>
              <a:gd name="connsiteX4274" fmla="*/ 442452 w 4405791"/>
              <a:gd name="connsiteY4274" fmla="*/ 2259305 h 4321958"/>
              <a:gd name="connsiteX4275" fmla="*/ 443653 w 4405791"/>
              <a:gd name="connsiteY4275" fmla="*/ 2263712 h 4321958"/>
              <a:gd name="connsiteX4276" fmla="*/ 459991 w 4405791"/>
              <a:gd name="connsiteY4276" fmla="*/ 2315833 h 4321958"/>
              <a:gd name="connsiteX4277" fmla="*/ 492969 w 4405791"/>
              <a:gd name="connsiteY4277" fmla="*/ 2420500 h 4321958"/>
              <a:gd name="connsiteX4278" fmla="*/ 519841 w 4405791"/>
              <a:gd name="connsiteY4278" fmla="*/ 2495240 h 4321958"/>
              <a:gd name="connsiteX4279" fmla="*/ 552735 w 4405791"/>
              <a:gd name="connsiteY4279" fmla="*/ 2585601 h 4321958"/>
              <a:gd name="connsiteX4280" fmla="*/ 584351 w 4405791"/>
              <a:gd name="connsiteY4280" fmla="*/ 2663758 h 4321958"/>
              <a:gd name="connsiteX4281" fmla="*/ 620861 w 4405791"/>
              <a:gd name="connsiteY4281" fmla="*/ 2752327 h 4321958"/>
              <a:gd name="connsiteX4282" fmla="*/ 655701 w 4405791"/>
              <a:gd name="connsiteY4282" fmla="*/ 2829329 h 4321958"/>
              <a:gd name="connsiteX4283" fmla="*/ 695732 w 4405791"/>
              <a:gd name="connsiteY4283" fmla="*/ 2915490 h 4321958"/>
              <a:gd name="connsiteX4284" fmla="*/ 732766 w 4405791"/>
              <a:gd name="connsiteY4284" fmla="*/ 2988378 h 4321958"/>
              <a:gd name="connsiteX4285" fmla="*/ 775727 w 4405791"/>
              <a:gd name="connsiteY4285" fmla="*/ 3069849 h 4321958"/>
              <a:gd name="connsiteX4286" fmla="*/ 814096 w 4405791"/>
              <a:gd name="connsiteY4286" fmla="*/ 3136186 h 4321958"/>
              <a:gd name="connsiteX4287" fmla="*/ 859194 w 4405791"/>
              <a:gd name="connsiteY4287" fmla="*/ 3210090 h 4321958"/>
              <a:gd name="connsiteX4288" fmla="*/ 898136 w 4405791"/>
              <a:gd name="connsiteY4288" fmla="*/ 3267690 h 4321958"/>
              <a:gd name="connsiteX4289" fmla="*/ 944457 w 4405791"/>
              <a:gd name="connsiteY4289" fmla="*/ 3330853 h 4321958"/>
              <a:gd name="connsiteX4290" fmla="*/ 1007342 w 4405791"/>
              <a:gd name="connsiteY4290" fmla="*/ 3406658 h 4321958"/>
              <a:gd name="connsiteX4291" fmla="*/ 1050234 w 4405791"/>
              <a:gd name="connsiteY4291" fmla="*/ 3448335 h 4321958"/>
              <a:gd name="connsiteX4292" fmla="*/ 1050965 w 4405791"/>
              <a:gd name="connsiteY4292" fmla="*/ 3449045 h 4321958"/>
              <a:gd name="connsiteX4293" fmla="*/ 1236491 w 4405791"/>
              <a:gd name="connsiteY4293" fmla="*/ 3533733 h 4321958"/>
              <a:gd name="connsiteX4294" fmla="*/ 1476499 w 4405791"/>
              <a:gd name="connsiteY4294" fmla="*/ 3573843 h 4321958"/>
              <a:gd name="connsiteX4295" fmla="*/ 1599436 w 4405791"/>
              <a:gd name="connsiteY4295" fmla="*/ 3590777 h 4321958"/>
              <a:gd name="connsiteX4296" fmla="*/ 1662766 w 4405791"/>
              <a:gd name="connsiteY4296" fmla="*/ 3601107 h 4321958"/>
              <a:gd name="connsiteX4297" fmla="*/ 1745100 w 4405791"/>
              <a:gd name="connsiteY4297" fmla="*/ 3611184 h 4321958"/>
              <a:gd name="connsiteX4298" fmla="*/ 1660905 w 4405791"/>
              <a:gd name="connsiteY4298" fmla="*/ 3595520 h 4321958"/>
              <a:gd name="connsiteX4299" fmla="*/ 1596052 w 4405791"/>
              <a:gd name="connsiteY4299" fmla="*/ 3580448 h 4321958"/>
              <a:gd name="connsiteX4300" fmla="*/ 1479719 w 4405791"/>
              <a:gd name="connsiteY4300" fmla="*/ 3556573 h 4321958"/>
              <a:gd name="connsiteX4301" fmla="*/ 1076028 w 4405791"/>
              <a:gd name="connsiteY4301" fmla="*/ 3406544 h 4321958"/>
              <a:gd name="connsiteX4302" fmla="*/ 486920 w 4405791"/>
              <a:gd name="connsiteY4302" fmla="*/ 2213083 h 4321958"/>
              <a:gd name="connsiteX4303" fmla="*/ 1500439 w 4405791"/>
              <a:gd name="connsiteY4303" fmla="*/ 2140461 h 4321958"/>
              <a:gd name="connsiteX4304" fmla="*/ 1540911 w 4405791"/>
              <a:gd name="connsiteY4304" fmla="*/ 2280623 h 4321958"/>
              <a:gd name="connsiteX4305" fmla="*/ 1541269 w 4405791"/>
              <a:gd name="connsiteY4305" fmla="*/ 2281825 h 4321958"/>
              <a:gd name="connsiteX4306" fmla="*/ 1620792 w 4405791"/>
              <a:gd name="connsiteY4306" fmla="*/ 2548392 h 4321958"/>
              <a:gd name="connsiteX4307" fmla="*/ 1681113 w 4405791"/>
              <a:gd name="connsiteY4307" fmla="*/ 2744609 h 4321958"/>
              <a:gd name="connsiteX4308" fmla="*/ 1697949 w 4405791"/>
              <a:gd name="connsiteY4308" fmla="*/ 2798332 h 4321958"/>
              <a:gd name="connsiteX4309" fmla="*/ 1712729 w 4405791"/>
              <a:gd name="connsiteY4309" fmla="*/ 2844987 h 4321958"/>
              <a:gd name="connsiteX4310" fmla="*/ 1734174 w 4405791"/>
              <a:gd name="connsiteY4310" fmla="*/ 2911621 h 4321958"/>
              <a:gd name="connsiteX4311" fmla="*/ 1747486 w 4405791"/>
              <a:gd name="connsiteY4311" fmla="*/ 2952583 h 4321958"/>
              <a:gd name="connsiteX4312" fmla="*/ 1768894 w 4405791"/>
              <a:gd name="connsiteY4312" fmla="*/ 3016846 h 4321958"/>
              <a:gd name="connsiteX4313" fmla="*/ 1779343 w 4405791"/>
              <a:gd name="connsiteY4313" fmla="*/ 3047971 h 4321958"/>
              <a:gd name="connsiteX4314" fmla="*/ 1807582 w 4405791"/>
              <a:gd name="connsiteY4314" fmla="*/ 3128764 h 4321958"/>
              <a:gd name="connsiteX4315" fmla="*/ 1807782 w 4405791"/>
              <a:gd name="connsiteY4315" fmla="*/ 3129336 h 4321958"/>
              <a:gd name="connsiteX4316" fmla="*/ 1816393 w 4405791"/>
              <a:gd name="connsiteY4316" fmla="*/ 3152227 h 4321958"/>
              <a:gd name="connsiteX4317" fmla="*/ 1817198 w 4405791"/>
              <a:gd name="connsiteY4317" fmla="*/ 3152741 h 4321958"/>
              <a:gd name="connsiteX4318" fmla="*/ 1814377 w 4405791"/>
              <a:gd name="connsiteY4318" fmla="*/ 3145335 h 4321958"/>
              <a:gd name="connsiteX4319" fmla="*/ 1814175 w 4405791"/>
              <a:gd name="connsiteY4319" fmla="*/ 3144763 h 4321958"/>
              <a:gd name="connsiteX4320" fmla="*/ 1788950 w 4405791"/>
              <a:gd name="connsiteY4320" fmla="*/ 3073324 h 4321958"/>
              <a:gd name="connsiteX4321" fmla="*/ 1786698 w 4405791"/>
              <a:gd name="connsiteY4321" fmla="*/ 3066649 h 4321958"/>
              <a:gd name="connsiteX4322" fmla="*/ 1785023 w 4405791"/>
              <a:gd name="connsiteY4322" fmla="*/ 3061887 h 4321958"/>
              <a:gd name="connsiteX4323" fmla="*/ 1776306 w 4405791"/>
              <a:gd name="connsiteY4323" fmla="*/ 3035859 h 4321958"/>
              <a:gd name="connsiteX4324" fmla="*/ 1760061 w 4405791"/>
              <a:gd name="connsiteY4324" fmla="*/ 2987726 h 4321958"/>
              <a:gd name="connsiteX4325" fmla="*/ 1755037 w 4405791"/>
              <a:gd name="connsiteY4325" fmla="*/ 2972349 h 4321958"/>
              <a:gd name="connsiteX4326" fmla="*/ 1751242 w 4405791"/>
              <a:gd name="connsiteY4326" fmla="*/ 2961018 h 4321958"/>
              <a:gd name="connsiteX4327" fmla="*/ 1741638 w 4405791"/>
              <a:gd name="connsiteY4327" fmla="*/ 2931340 h 4321958"/>
              <a:gd name="connsiteX4328" fmla="*/ 1728225 w 4405791"/>
              <a:gd name="connsiteY4328" fmla="*/ 2890285 h 4321958"/>
              <a:gd name="connsiteX4329" fmla="*/ 1719992 w 4405791"/>
              <a:gd name="connsiteY4329" fmla="*/ 2864450 h 4321958"/>
              <a:gd name="connsiteX4330" fmla="*/ 1713805 w 4405791"/>
              <a:gd name="connsiteY4330" fmla="*/ 2845332 h 4321958"/>
              <a:gd name="connsiteX4331" fmla="*/ 1704954 w 4405791"/>
              <a:gd name="connsiteY4331" fmla="*/ 2817256 h 4321958"/>
              <a:gd name="connsiteX4332" fmla="*/ 1693957 w 4405791"/>
              <a:gd name="connsiteY4332" fmla="*/ 2782745 h 4321958"/>
              <a:gd name="connsiteX4333" fmla="*/ 1682100 w 4405791"/>
              <a:gd name="connsiteY4333" fmla="*/ 2744769 h 4321958"/>
              <a:gd name="connsiteX4334" fmla="*/ 1673481 w 4405791"/>
              <a:gd name="connsiteY4334" fmla="*/ 2717430 h 4321958"/>
              <a:gd name="connsiteX4335" fmla="*/ 1666235 w 4405791"/>
              <a:gd name="connsiteY4335" fmla="*/ 2693952 h 4321958"/>
              <a:gd name="connsiteX4336" fmla="*/ 1657773 w 4405791"/>
              <a:gd name="connsiteY4336" fmla="*/ 2666850 h 4321958"/>
              <a:gd name="connsiteX4337" fmla="*/ 1641702 w 4405791"/>
              <a:gd name="connsiteY4337" fmla="*/ 2614466 h 4321958"/>
              <a:gd name="connsiteX4338" fmla="*/ 1631039 w 4405791"/>
              <a:gd name="connsiteY4338" fmla="*/ 2579917 h 4321958"/>
              <a:gd name="connsiteX4339" fmla="*/ 1628028 w 4405791"/>
              <a:gd name="connsiteY4339" fmla="*/ 2569895 h 4321958"/>
              <a:gd name="connsiteX4340" fmla="*/ 1620189 w 4405791"/>
              <a:gd name="connsiteY4340" fmla="*/ 2544342 h 4321958"/>
              <a:gd name="connsiteX4341" fmla="*/ 1543266 w 4405791"/>
              <a:gd name="connsiteY4341" fmla="*/ 2287753 h 4321958"/>
              <a:gd name="connsiteX4342" fmla="*/ 1542879 w 4405791"/>
              <a:gd name="connsiteY4342" fmla="*/ 2286465 h 4321958"/>
              <a:gd name="connsiteX4343" fmla="*/ 1965464 w 4405791"/>
              <a:gd name="connsiteY4343" fmla="*/ 2136143 h 4321958"/>
              <a:gd name="connsiteX4344" fmla="*/ 1959274 w 4405791"/>
              <a:gd name="connsiteY4344" fmla="*/ 2145229 h 4321958"/>
              <a:gd name="connsiteX4345" fmla="*/ 1959251 w 4405791"/>
              <a:gd name="connsiteY4345" fmla="*/ 2146260 h 4321958"/>
              <a:gd name="connsiteX4346" fmla="*/ 1959250 w 4405791"/>
              <a:gd name="connsiteY4346" fmla="*/ 2146343 h 4321958"/>
              <a:gd name="connsiteX4347" fmla="*/ 1958617 w 4405791"/>
              <a:gd name="connsiteY4347" fmla="*/ 2166960 h 4321958"/>
              <a:gd name="connsiteX4348" fmla="*/ 1961798 w 4405791"/>
              <a:gd name="connsiteY4348" fmla="*/ 2160792 h 4321958"/>
              <a:gd name="connsiteX4349" fmla="*/ 1963360 w 4405791"/>
              <a:gd name="connsiteY4349" fmla="*/ 2157764 h 4321958"/>
              <a:gd name="connsiteX4350" fmla="*/ 1965387 w 4405791"/>
              <a:gd name="connsiteY4350" fmla="*/ 2137050 h 4321958"/>
              <a:gd name="connsiteX4351" fmla="*/ 1934546 w 4405791"/>
              <a:gd name="connsiteY4351" fmla="*/ 2134542 h 4321958"/>
              <a:gd name="connsiteX4352" fmla="*/ 1924547 w 4405791"/>
              <a:gd name="connsiteY4352" fmla="*/ 2145789 h 4321958"/>
              <a:gd name="connsiteX4353" fmla="*/ 1924551 w 4405791"/>
              <a:gd name="connsiteY4353" fmla="*/ 2145838 h 4321958"/>
              <a:gd name="connsiteX4354" fmla="*/ 1927245 w 4405791"/>
              <a:gd name="connsiteY4354" fmla="*/ 2178881 h 4321958"/>
              <a:gd name="connsiteX4355" fmla="*/ 1934385 w 4405791"/>
              <a:gd name="connsiteY4355" fmla="*/ 2168378 h 4321958"/>
              <a:gd name="connsiteX4356" fmla="*/ 1935565 w 4405791"/>
              <a:gd name="connsiteY4356" fmla="*/ 2166641 h 4321958"/>
              <a:gd name="connsiteX4357" fmla="*/ 1935161 w 4405791"/>
              <a:gd name="connsiteY4357" fmla="*/ 2152204 h 4321958"/>
              <a:gd name="connsiteX4358" fmla="*/ 1846099 w 4405791"/>
              <a:gd name="connsiteY4358" fmla="*/ 2131931 h 4321958"/>
              <a:gd name="connsiteX4359" fmla="*/ 1830354 w 4405791"/>
              <a:gd name="connsiteY4359" fmla="*/ 2132915 h 4321958"/>
              <a:gd name="connsiteX4360" fmla="*/ 1837874 w 4405791"/>
              <a:gd name="connsiteY4360" fmla="*/ 2165342 h 4321958"/>
              <a:gd name="connsiteX4361" fmla="*/ 1850401 w 4405791"/>
              <a:gd name="connsiteY4361" fmla="*/ 2153333 h 4321958"/>
              <a:gd name="connsiteX4362" fmla="*/ 1869872 w 4405791"/>
              <a:gd name="connsiteY4362" fmla="*/ 2129629 h 4321958"/>
              <a:gd name="connsiteX4363" fmla="*/ 1869076 w 4405791"/>
              <a:gd name="connsiteY4363" fmla="*/ 2129731 h 4321958"/>
              <a:gd name="connsiteX4364" fmla="*/ 1857579 w 4405791"/>
              <a:gd name="connsiteY4364" fmla="*/ 2131213 h 4321958"/>
              <a:gd name="connsiteX4365" fmla="*/ 1855593 w 4405791"/>
              <a:gd name="connsiteY4365" fmla="*/ 2131338 h 4321958"/>
              <a:gd name="connsiteX4366" fmla="*/ 1855297 w 4405791"/>
              <a:gd name="connsiteY4366" fmla="*/ 2131356 h 4321958"/>
              <a:gd name="connsiteX4367" fmla="*/ 1855286 w 4405791"/>
              <a:gd name="connsiteY4367" fmla="*/ 2131357 h 4321958"/>
              <a:gd name="connsiteX4368" fmla="*/ 1858273 w 4405791"/>
              <a:gd name="connsiteY4368" fmla="*/ 2146258 h 4321958"/>
              <a:gd name="connsiteX4369" fmla="*/ 1870805 w 4405791"/>
              <a:gd name="connsiteY4369" fmla="*/ 2135252 h 4321958"/>
              <a:gd name="connsiteX4370" fmla="*/ 1878469 w 4405791"/>
              <a:gd name="connsiteY4370" fmla="*/ 2128520 h 4321958"/>
              <a:gd name="connsiteX4371" fmla="*/ 1878427 w 4405791"/>
              <a:gd name="connsiteY4371" fmla="*/ 2128526 h 4321958"/>
              <a:gd name="connsiteX4372" fmla="*/ 1878431 w 4405791"/>
              <a:gd name="connsiteY4372" fmla="*/ 2128554 h 4321958"/>
              <a:gd name="connsiteX4373" fmla="*/ 1893145 w 4405791"/>
              <a:gd name="connsiteY4373" fmla="*/ 2127230 h 4321958"/>
              <a:gd name="connsiteX4374" fmla="*/ 1891848 w 4405791"/>
              <a:gd name="connsiteY4374" fmla="*/ 2128410 h 4321958"/>
              <a:gd name="connsiteX4375" fmla="*/ 1889993 w 4405791"/>
              <a:gd name="connsiteY4375" fmla="*/ 2130096 h 4321958"/>
              <a:gd name="connsiteX4376" fmla="*/ 1882358 w 4405791"/>
              <a:gd name="connsiteY4376" fmla="*/ 2137039 h 4321958"/>
              <a:gd name="connsiteX4377" fmla="*/ 1880161 w 4405791"/>
              <a:gd name="connsiteY4377" fmla="*/ 2139037 h 4321958"/>
              <a:gd name="connsiteX4378" fmla="*/ 1883303 w 4405791"/>
              <a:gd name="connsiteY4378" fmla="*/ 2158079 h 4321958"/>
              <a:gd name="connsiteX4379" fmla="*/ 1886548 w 4405791"/>
              <a:gd name="connsiteY4379" fmla="*/ 2177748 h 4321958"/>
              <a:gd name="connsiteX4380" fmla="*/ 1892227 w 4405791"/>
              <a:gd name="connsiteY4380" fmla="*/ 2171355 h 4321958"/>
              <a:gd name="connsiteX4381" fmla="*/ 1893772 w 4405791"/>
              <a:gd name="connsiteY4381" fmla="*/ 2169615 h 4321958"/>
              <a:gd name="connsiteX4382" fmla="*/ 1894283 w 4405791"/>
              <a:gd name="connsiteY4382" fmla="*/ 2169041 h 4321958"/>
              <a:gd name="connsiteX4383" fmla="*/ 1897897 w 4405791"/>
              <a:gd name="connsiteY4383" fmla="*/ 2164972 h 4321958"/>
              <a:gd name="connsiteX4384" fmla="*/ 1896848 w 4405791"/>
              <a:gd name="connsiteY4384" fmla="*/ 2156641 h 4321958"/>
              <a:gd name="connsiteX4385" fmla="*/ 1819233 w 4405791"/>
              <a:gd name="connsiteY4385" fmla="*/ 2123862 h 4321958"/>
              <a:gd name="connsiteX4386" fmla="*/ 1818554 w 4405791"/>
              <a:gd name="connsiteY4386" fmla="*/ 2124349 h 4321958"/>
              <a:gd name="connsiteX4387" fmla="*/ 1819339 w 4405791"/>
              <a:gd name="connsiteY4387" fmla="*/ 2124318 h 4321958"/>
              <a:gd name="connsiteX4388" fmla="*/ 1914250 w 4405791"/>
              <a:gd name="connsiteY4388" fmla="*/ 2123463 h 4321958"/>
              <a:gd name="connsiteX4389" fmla="*/ 1901710 w 4405791"/>
              <a:gd name="connsiteY4389" fmla="*/ 2125489 h 4321958"/>
              <a:gd name="connsiteX4390" fmla="*/ 1905592 w 4405791"/>
              <a:gd name="connsiteY4390" fmla="*/ 2156312 h 4321958"/>
              <a:gd name="connsiteX4391" fmla="*/ 1910579 w 4405791"/>
              <a:gd name="connsiteY4391" fmla="*/ 2150702 h 4321958"/>
              <a:gd name="connsiteX4392" fmla="*/ 1912905 w 4405791"/>
              <a:gd name="connsiteY4392" fmla="*/ 2148087 h 4321958"/>
              <a:gd name="connsiteX4393" fmla="*/ 1915978 w 4405791"/>
              <a:gd name="connsiteY4393" fmla="*/ 2144631 h 4321958"/>
              <a:gd name="connsiteX4394" fmla="*/ 605840 w 4405791"/>
              <a:gd name="connsiteY4394" fmla="*/ 2122473 h 4321958"/>
              <a:gd name="connsiteX4395" fmla="*/ 714800 w 4405791"/>
              <a:gd name="connsiteY4395" fmla="*/ 2457740 h 4321958"/>
              <a:gd name="connsiteX4396" fmla="*/ 805992 w 4405791"/>
              <a:gd name="connsiteY4396" fmla="*/ 2686020 h 4321958"/>
              <a:gd name="connsiteX4397" fmla="*/ 840139 w 4405791"/>
              <a:gd name="connsiteY4397" fmla="*/ 2764958 h 4321958"/>
              <a:gd name="connsiteX4398" fmla="*/ 860614 w 4405791"/>
              <a:gd name="connsiteY4398" fmla="*/ 2810466 h 4321958"/>
              <a:gd name="connsiteX4399" fmla="*/ 924627 w 4405791"/>
              <a:gd name="connsiteY4399" fmla="*/ 2943615 h 4321958"/>
              <a:gd name="connsiteX4400" fmla="*/ 924869 w 4405791"/>
              <a:gd name="connsiteY4400" fmla="*/ 2944118 h 4321958"/>
              <a:gd name="connsiteX4401" fmla="*/ 926407 w 4405791"/>
              <a:gd name="connsiteY4401" fmla="*/ 2947272 h 4321958"/>
              <a:gd name="connsiteX4402" fmla="*/ 927735 w 4405791"/>
              <a:gd name="connsiteY4402" fmla="*/ 2949771 h 4321958"/>
              <a:gd name="connsiteX4403" fmla="*/ 993196 w 4405791"/>
              <a:gd name="connsiteY4403" fmla="*/ 3071099 h 4321958"/>
              <a:gd name="connsiteX4404" fmla="*/ 1013191 w 4405791"/>
              <a:gd name="connsiteY4404" fmla="*/ 3105295 h 4321958"/>
              <a:gd name="connsiteX4405" fmla="*/ 1058673 w 4405791"/>
              <a:gd name="connsiteY4405" fmla="*/ 3179007 h 4321958"/>
              <a:gd name="connsiteX4406" fmla="*/ 1062019 w 4405791"/>
              <a:gd name="connsiteY4406" fmla="*/ 3184430 h 4321958"/>
              <a:gd name="connsiteX4407" fmla="*/ 1081604 w 4405791"/>
              <a:gd name="connsiteY4407" fmla="*/ 3214366 h 4321958"/>
              <a:gd name="connsiteX4408" fmla="*/ 1145791 w 4405791"/>
              <a:gd name="connsiteY4408" fmla="*/ 3301894 h 4321958"/>
              <a:gd name="connsiteX4409" fmla="*/ 1498851 w 4405791"/>
              <a:gd name="connsiteY4409" fmla="*/ 3497304 h 4321958"/>
              <a:gd name="connsiteX4410" fmla="*/ 1596218 w 4405791"/>
              <a:gd name="connsiteY4410" fmla="*/ 3532696 h 4321958"/>
              <a:gd name="connsiteX4411" fmla="*/ 1660056 w 4405791"/>
              <a:gd name="connsiteY4411" fmla="*/ 3558264 h 4321958"/>
              <a:gd name="connsiteX4412" fmla="*/ 1698599 w 4405791"/>
              <a:gd name="connsiteY4412" fmla="*/ 3573447 h 4321958"/>
              <a:gd name="connsiteX4413" fmla="*/ 1698278 w 4405791"/>
              <a:gd name="connsiteY4413" fmla="*/ 3573078 h 4321958"/>
              <a:gd name="connsiteX4414" fmla="*/ 1697999 w 4405791"/>
              <a:gd name="connsiteY4414" fmla="*/ 3572757 h 4321958"/>
              <a:gd name="connsiteX4415" fmla="*/ 1652608 w 4405791"/>
              <a:gd name="connsiteY4415" fmla="*/ 3550644 h 4321958"/>
              <a:gd name="connsiteX4416" fmla="*/ 1591648 w 4405791"/>
              <a:gd name="connsiteY4416" fmla="*/ 3520333 h 4321958"/>
              <a:gd name="connsiteX4417" fmla="*/ 1506981 w 4405791"/>
              <a:gd name="connsiteY4417" fmla="*/ 3480879 h 4321958"/>
              <a:gd name="connsiteX4418" fmla="*/ 1171192 w 4405791"/>
              <a:gd name="connsiteY4418" fmla="*/ 3257190 h 4321958"/>
              <a:gd name="connsiteX4419" fmla="*/ 1120024 w 4405791"/>
              <a:gd name="connsiteY4419" fmla="*/ 3182649 h 4321958"/>
              <a:gd name="connsiteX4420" fmla="*/ 1109347 w 4405791"/>
              <a:gd name="connsiteY4420" fmla="*/ 3165050 h 4321958"/>
              <a:gd name="connsiteX4421" fmla="*/ 1102580 w 4405791"/>
              <a:gd name="connsiteY4421" fmla="*/ 3154968 h 4321958"/>
              <a:gd name="connsiteX4422" fmla="*/ 1090452 w 4405791"/>
              <a:gd name="connsiteY4422" fmla="*/ 3133909 h 4321958"/>
              <a:gd name="connsiteX4423" fmla="*/ 1067272 w 4405791"/>
              <a:gd name="connsiteY4423" fmla="*/ 3095703 h 4321958"/>
              <a:gd name="connsiteX4424" fmla="*/ 1043437 w 4405791"/>
              <a:gd name="connsiteY4424" fmla="*/ 3052263 h 4321958"/>
              <a:gd name="connsiteX4425" fmla="*/ 1033925 w 4405791"/>
              <a:gd name="connsiteY4425" fmla="*/ 3035745 h 4321958"/>
              <a:gd name="connsiteX4426" fmla="*/ 1031548 w 4405791"/>
              <a:gd name="connsiteY4426" fmla="*/ 3031617 h 4321958"/>
              <a:gd name="connsiteX4427" fmla="*/ 1024104 w 4405791"/>
              <a:gd name="connsiteY4427" fmla="*/ 3017028 h 4321958"/>
              <a:gd name="connsiteX4428" fmla="*/ 1013614 w 4405791"/>
              <a:gd name="connsiteY4428" fmla="*/ 2997911 h 4321958"/>
              <a:gd name="connsiteX4429" fmla="*/ 961213 w 4405791"/>
              <a:gd name="connsiteY4429" fmla="*/ 2893779 h 4321958"/>
              <a:gd name="connsiteX4430" fmla="*/ 959711 w 4405791"/>
              <a:gd name="connsiteY4430" fmla="*/ 2890835 h 4321958"/>
              <a:gd name="connsiteX4431" fmla="*/ 958038 w 4405791"/>
              <a:gd name="connsiteY4431" fmla="*/ 2887196 h 4321958"/>
              <a:gd name="connsiteX4432" fmla="*/ 906303 w 4405791"/>
              <a:gd name="connsiteY4432" fmla="*/ 2776035 h 4321958"/>
              <a:gd name="connsiteX4433" fmla="*/ 896288 w 4405791"/>
              <a:gd name="connsiteY4433" fmla="*/ 2752869 h 4321958"/>
              <a:gd name="connsiteX4434" fmla="*/ 888681 w 4405791"/>
              <a:gd name="connsiteY4434" fmla="*/ 2736321 h 4321958"/>
              <a:gd name="connsiteX4435" fmla="*/ 888640 w 4405791"/>
              <a:gd name="connsiteY4435" fmla="*/ 2736223 h 4321958"/>
              <a:gd name="connsiteX4436" fmla="*/ 875258 w 4405791"/>
              <a:gd name="connsiteY4436" fmla="*/ 2704121 h 4321958"/>
              <a:gd name="connsiteX4437" fmla="*/ 854053 w 4405791"/>
              <a:gd name="connsiteY4437" fmla="*/ 2655071 h 4321958"/>
              <a:gd name="connsiteX4438" fmla="*/ 844178 w 4405791"/>
              <a:gd name="connsiteY4438" fmla="*/ 2629582 h 4321958"/>
              <a:gd name="connsiteX4439" fmla="*/ 820075 w 4405791"/>
              <a:gd name="connsiteY4439" fmla="*/ 2571774 h 4321958"/>
              <a:gd name="connsiteX4440" fmla="*/ 755500 w 4405791"/>
              <a:gd name="connsiteY4440" fmla="*/ 2400893 h 4321958"/>
              <a:gd name="connsiteX4441" fmla="*/ 676299 w 4405791"/>
              <a:gd name="connsiteY4441" fmla="*/ 2153126 h 4321958"/>
              <a:gd name="connsiteX4442" fmla="*/ 648158 w 4405791"/>
              <a:gd name="connsiteY4442" fmla="*/ 2147859 h 4321958"/>
              <a:gd name="connsiteX4443" fmla="*/ 1934050 w 4405791"/>
              <a:gd name="connsiteY4443" fmla="*/ 2120263 h 4321958"/>
              <a:gd name="connsiteX4444" fmla="*/ 1927729 w 4405791"/>
              <a:gd name="connsiteY4444" fmla="*/ 2121284 h 4321958"/>
              <a:gd name="connsiteX4445" fmla="*/ 1926180 w 4405791"/>
              <a:gd name="connsiteY4445" fmla="*/ 2121535 h 4321958"/>
              <a:gd name="connsiteX4446" fmla="*/ 1922616 w 4405791"/>
              <a:gd name="connsiteY4446" fmla="*/ 2122111 h 4321958"/>
              <a:gd name="connsiteX4447" fmla="*/ 1922920 w 4405791"/>
              <a:gd name="connsiteY4447" fmla="*/ 2125848 h 4321958"/>
              <a:gd name="connsiteX4448" fmla="*/ 1923740 w 4405791"/>
              <a:gd name="connsiteY4448" fmla="*/ 2135900 h 4321958"/>
              <a:gd name="connsiteX4449" fmla="*/ 1926497 w 4405791"/>
              <a:gd name="connsiteY4449" fmla="*/ 2132799 h 4321958"/>
              <a:gd name="connsiteX4450" fmla="*/ 1934185 w 4405791"/>
              <a:gd name="connsiteY4450" fmla="*/ 2124152 h 4321958"/>
              <a:gd name="connsiteX4451" fmla="*/ 1934164 w 4405791"/>
              <a:gd name="connsiteY4451" fmla="*/ 2123540 h 4321958"/>
              <a:gd name="connsiteX4452" fmla="*/ 1951875 w 4405791"/>
              <a:gd name="connsiteY4452" fmla="*/ 2117382 h 4321958"/>
              <a:gd name="connsiteX4453" fmla="*/ 1950703 w 4405791"/>
              <a:gd name="connsiteY4453" fmla="*/ 2117572 h 4321958"/>
              <a:gd name="connsiteX4454" fmla="*/ 1949456 w 4405791"/>
              <a:gd name="connsiteY4454" fmla="*/ 2117773 h 4321958"/>
              <a:gd name="connsiteX4455" fmla="*/ 1946816 w 4405791"/>
              <a:gd name="connsiteY4455" fmla="*/ 2120743 h 4321958"/>
              <a:gd name="connsiteX4456" fmla="*/ 1943514 w 4405791"/>
              <a:gd name="connsiteY4456" fmla="*/ 2124456 h 4321958"/>
              <a:gd name="connsiteX4457" fmla="*/ 1944411 w 4405791"/>
              <a:gd name="connsiteY4457" fmla="*/ 2150532 h 4321958"/>
              <a:gd name="connsiteX4458" fmla="*/ 1944495 w 4405791"/>
              <a:gd name="connsiteY4458" fmla="*/ 2153505 h 4321958"/>
              <a:gd name="connsiteX4459" fmla="*/ 1951328 w 4405791"/>
              <a:gd name="connsiteY4459" fmla="*/ 2143453 h 4321958"/>
              <a:gd name="connsiteX4460" fmla="*/ 1951335 w 4405791"/>
              <a:gd name="connsiteY4460" fmla="*/ 2143142 h 4321958"/>
              <a:gd name="connsiteX4461" fmla="*/ 444105 w 4405791"/>
              <a:gd name="connsiteY4461" fmla="*/ 2117279 h 4321958"/>
              <a:gd name="connsiteX4462" fmla="*/ 444253 w 4405791"/>
              <a:gd name="connsiteY4462" fmla="*/ 2118661 h 4321958"/>
              <a:gd name="connsiteX4463" fmla="*/ 444253 w 4405791"/>
              <a:gd name="connsiteY4463" fmla="*/ 2117940 h 4321958"/>
              <a:gd name="connsiteX4464" fmla="*/ 1979189 w 4405791"/>
              <a:gd name="connsiteY4464" fmla="*/ 2115453 h 4321958"/>
              <a:gd name="connsiteX4465" fmla="*/ 1978550 w 4405791"/>
              <a:gd name="connsiteY4465" fmla="*/ 2116416 h 4321958"/>
              <a:gd name="connsiteX4466" fmla="*/ 1976167 w 4405791"/>
              <a:gd name="connsiteY4466" fmla="*/ 2120009 h 4321958"/>
              <a:gd name="connsiteX4467" fmla="*/ 1976093 w 4405791"/>
              <a:gd name="connsiteY4467" fmla="*/ 2120884 h 4321958"/>
              <a:gd name="connsiteX4468" fmla="*/ 1974908 w 4405791"/>
              <a:gd name="connsiteY4468" fmla="*/ 2134880 h 4321958"/>
              <a:gd name="connsiteX4469" fmla="*/ 1975072 w 4405791"/>
              <a:gd name="connsiteY4469" fmla="*/ 2134554 h 4321958"/>
              <a:gd name="connsiteX4470" fmla="*/ 1975767 w 4405791"/>
              <a:gd name="connsiteY4470" fmla="*/ 2133174 h 4321958"/>
              <a:gd name="connsiteX4471" fmla="*/ 1976561 w 4405791"/>
              <a:gd name="connsiteY4471" fmla="*/ 2131595 h 4321958"/>
              <a:gd name="connsiteX4472" fmla="*/ 1977240 w 4405791"/>
              <a:gd name="connsiteY4472" fmla="*/ 2127695 h 4321958"/>
              <a:gd name="connsiteX4473" fmla="*/ 1967276 w 4405791"/>
              <a:gd name="connsiteY4473" fmla="*/ 2114772 h 4321958"/>
              <a:gd name="connsiteX4474" fmla="*/ 1966365 w 4405791"/>
              <a:gd name="connsiteY4474" fmla="*/ 2114936 h 4321958"/>
              <a:gd name="connsiteX4475" fmla="*/ 1960524 w 4405791"/>
              <a:gd name="connsiteY4475" fmla="*/ 2115984 h 4321958"/>
              <a:gd name="connsiteX4476" fmla="*/ 1959910 w 4405791"/>
              <a:gd name="connsiteY4476" fmla="*/ 2116084 h 4321958"/>
              <a:gd name="connsiteX4477" fmla="*/ 1959578 w 4405791"/>
              <a:gd name="connsiteY4477" fmla="*/ 2131290 h 4321958"/>
              <a:gd name="connsiteX4478" fmla="*/ 1966801 w 4405791"/>
              <a:gd name="connsiteY4478" fmla="*/ 2120380 h 4321958"/>
              <a:gd name="connsiteX4479" fmla="*/ 127029 w 4405791"/>
              <a:gd name="connsiteY4479" fmla="*/ 2113691 h 4321958"/>
              <a:gd name="connsiteX4480" fmla="*/ 128292 w 4405791"/>
              <a:gd name="connsiteY4480" fmla="*/ 2161143 h 4321958"/>
              <a:gd name="connsiteX4481" fmla="*/ 128364 w 4405791"/>
              <a:gd name="connsiteY4481" fmla="*/ 2162279 h 4321958"/>
              <a:gd name="connsiteX4482" fmla="*/ 143005 w 4405791"/>
              <a:gd name="connsiteY4482" fmla="*/ 2225611 h 4321958"/>
              <a:gd name="connsiteX4483" fmla="*/ 150383 w 4405791"/>
              <a:gd name="connsiteY4483" fmla="*/ 2243715 h 4321958"/>
              <a:gd name="connsiteX4484" fmla="*/ 170109 w 4405791"/>
              <a:gd name="connsiteY4484" fmla="*/ 2286227 h 4321958"/>
              <a:gd name="connsiteX4485" fmla="*/ 168788 w 4405791"/>
              <a:gd name="connsiteY4485" fmla="*/ 2281196 h 4321958"/>
              <a:gd name="connsiteX4486" fmla="*/ 148796 w 4405791"/>
              <a:gd name="connsiteY4486" fmla="*/ 2225368 h 4321958"/>
              <a:gd name="connsiteX4487" fmla="*/ 135561 w 4405791"/>
              <a:gd name="connsiteY4487" fmla="*/ 2161096 h 4321958"/>
              <a:gd name="connsiteX4488" fmla="*/ 133483 w 4405791"/>
              <a:gd name="connsiteY4488" fmla="*/ 2142622 h 4321958"/>
              <a:gd name="connsiteX4489" fmla="*/ 867509 w 4405791"/>
              <a:gd name="connsiteY4489" fmla="*/ 2111996 h 4321958"/>
              <a:gd name="connsiteX4490" fmla="*/ 838184 w 4405791"/>
              <a:gd name="connsiteY4490" fmla="*/ 2139840 h 4321958"/>
              <a:gd name="connsiteX4491" fmla="*/ 819458 w 4405791"/>
              <a:gd name="connsiteY4491" fmla="*/ 2148786 h 4321958"/>
              <a:gd name="connsiteX4492" fmla="*/ 860686 w 4405791"/>
              <a:gd name="connsiteY4492" fmla="*/ 2283571 h 4321958"/>
              <a:gd name="connsiteX4493" fmla="*/ 940698 w 4405791"/>
              <a:gd name="connsiteY4493" fmla="*/ 2505703 h 4321958"/>
              <a:gd name="connsiteX4494" fmla="*/ 954368 w 4405791"/>
              <a:gd name="connsiteY4494" fmla="*/ 2541288 h 4321958"/>
              <a:gd name="connsiteX4495" fmla="*/ 960751 w 4405791"/>
              <a:gd name="connsiteY4495" fmla="*/ 2557904 h 4321958"/>
              <a:gd name="connsiteX4496" fmla="*/ 1046221 w 4405791"/>
              <a:gd name="connsiteY4496" fmla="*/ 2766888 h 4321958"/>
              <a:gd name="connsiteX4497" fmla="*/ 1046669 w 4405791"/>
              <a:gd name="connsiteY4497" fmla="*/ 2767881 h 4321958"/>
              <a:gd name="connsiteX4498" fmla="*/ 1105024 w 4405791"/>
              <a:gd name="connsiteY4498" fmla="*/ 2895850 h 4321958"/>
              <a:gd name="connsiteX4499" fmla="*/ 1122481 w 4405791"/>
              <a:gd name="connsiteY4499" fmla="*/ 2931933 h 4321958"/>
              <a:gd name="connsiteX4500" fmla="*/ 1165936 w 4405791"/>
              <a:gd name="connsiteY4500" fmla="*/ 3018383 h 4321958"/>
              <a:gd name="connsiteX4501" fmla="*/ 1183285 w 4405791"/>
              <a:gd name="connsiteY4501" fmla="*/ 3051526 h 4321958"/>
              <a:gd name="connsiteX4502" fmla="*/ 1240958 w 4405791"/>
              <a:gd name="connsiteY4502" fmla="*/ 3153727 h 4321958"/>
              <a:gd name="connsiteX4503" fmla="*/ 1534412 w 4405791"/>
              <a:gd name="connsiteY4503" fmla="*/ 3431265 h 4321958"/>
              <a:gd name="connsiteX4504" fmla="*/ 1593849 w 4405791"/>
              <a:gd name="connsiteY4504" fmla="*/ 3473598 h 4321958"/>
              <a:gd name="connsiteX4505" fmla="*/ 1643632 w 4405791"/>
              <a:gd name="connsiteY4505" fmla="*/ 3510682 h 4321958"/>
              <a:gd name="connsiteX4506" fmla="*/ 1653400 w 4405791"/>
              <a:gd name="connsiteY4506" fmla="*/ 3517806 h 4321958"/>
              <a:gd name="connsiteX4507" fmla="*/ 1627206 w 4405791"/>
              <a:gd name="connsiteY4507" fmla="*/ 3494764 h 4321958"/>
              <a:gd name="connsiteX4508" fmla="*/ 1587921 w 4405791"/>
              <a:gd name="connsiteY4508" fmla="*/ 3459374 h 4321958"/>
              <a:gd name="connsiteX4509" fmla="*/ 1542709 w 4405791"/>
              <a:gd name="connsiteY4509" fmla="*/ 3419750 h 4321958"/>
              <a:gd name="connsiteX4510" fmla="*/ 1396278 w 4405791"/>
              <a:gd name="connsiteY4510" fmla="*/ 3283500 h 4321958"/>
              <a:gd name="connsiteX4511" fmla="*/ 1380111 w 4405791"/>
              <a:gd name="connsiteY4511" fmla="*/ 3264514 h 4321958"/>
              <a:gd name="connsiteX4512" fmla="*/ 1371851 w 4405791"/>
              <a:gd name="connsiteY4512" fmla="*/ 3267858 h 4321958"/>
              <a:gd name="connsiteX4513" fmla="*/ 1354410 w 4405791"/>
              <a:gd name="connsiteY4513" fmla="*/ 3270737 h 4321958"/>
              <a:gd name="connsiteX4514" fmla="*/ 1334938 w 4405791"/>
              <a:gd name="connsiteY4514" fmla="*/ 3266504 h 4321958"/>
              <a:gd name="connsiteX4515" fmla="*/ 1310214 w 4405791"/>
              <a:gd name="connsiteY4515" fmla="*/ 3239411 h 4321958"/>
              <a:gd name="connsiteX4516" fmla="*/ 1259971 w 4405791"/>
              <a:gd name="connsiteY4516" fmla="*/ 3096102 h 4321958"/>
              <a:gd name="connsiteX4517" fmla="*/ 1240341 w 4405791"/>
              <a:gd name="connsiteY4517" fmla="*/ 3058029 h 4321958"/>
              <a:gd name="connsiteX4518" fmla="*/ 1209118 w 4405791"/>
              <a:gd name="connsiteY4518" fmla="*/ 2997472 h 4321958"/>
              <a:gd name="connsiteX4519" fmla="*/ 1204734 w 4405791"/>
              <a:gd name="connsiteY4519" fmla="*/ 2988971 h 4321958"/>
              <a:gd name="connsiteX4520" fmla="*/ 1204731 w 4405791"/>
              <a:gd name="connsiteY4520" fmla="*/ 2988964 h 4321958"/>
              <a:gd name="connsiteX4521" fmla="*/ 1142283 w 4405791"/>
              <a:gd name="connsiteY4521" fmla="*/ 2855167 h 4321958"/>
              <a:gd name="connsiteX4522" fmla="*/ 1133226 w 4405791"/>
              <a:gd name="connsiteY4522" fmla="*/ 2834043 h 4321958"/>
              <a:gd name="connsiteX4523" fmla="*/ 1126593 w 4405791"/>
              <a:gd name="connsiteY4523" fmla="*/ 2819671 h 4321958"/>
              <a:gd name="connsiteX4524" fmla="*/ 1110855 w 4405791"/>
              <a:gd name="connsiteY4524" fmla="*/ 2781863 h 4321958"/>
              <a:gd name="connsiteX4525" fmla="*/ 1079617 w 4405791"/>
              <a:gd name="connsiteY4525" fmla="*/ 2709004 h 4321958"/>
              <a:gd name="connsiteX4526" fmla="*/ 1061004 w 4405791"/>
              <a:gd name="connsiteY4526" fmla="*/ 2662107 h 4321958"/>
              <a:gd name="connsiteX4527" fmla="*/ 1048555 w 4405791"/>
              <a:gd name="connsiteY4527" fmla="*/ 2632199 h 4321958"/>
              <a:gd name="connsiteX4528" fmla="*/ 1036406 w 4405791"/>
              <a:gd name="connsiteY4528" fmla="*/ 2600126 h 4321958"/>
              <a:gd name="connsiteX4529" fmla="*/ 1017860 w 4405791"/>
              <a:gd name="connsiteY4529" fmla="*/ 2553399 h 4321958"/>
              <a:gd name="connsiteX4530" fmla="*/ 1005429 w 4405791"/>
              <a:gd name="connsiteY4530" fmla="*/ 2518353 h 4321958"/>
              <a:gd name="connsiteX4531" fmla="*/ 972814 w 4405791"/>
              <a:gd name="connsiteY4531" fmla="*/ 2432254 h 4321958"/>
              <a:gd name="connsiteX4532" fmla="*/ 901568 w 4405791"/>
              <a:gd name="connsiteY4532" fmla="*/ 2225540 h 4321958"/>
              <a:gd name="connsiteX4533" fmla="*/ 901565 w 4405791"/>
              <a:gd name="connsiteY4533" fmla="*/ 2225532 h 4321958"/>
              <a:gd name="connsiteX4534" fmla="*/ 901546 w 4405791"/>
              <a:gd name="connsiteY4534" fmla="*/ 2225467 h 4321958"/>
              <a:gd name="connsiteX4535" fmla="*/ 1913136 w 4405791"/>
              <a:gd name="connsiteY4535" fmla="*/ 2109807 h 4321958"/>
              <a:gd name="connsiteX4536" fmla="*/ 1905782 w 4405791"/>
              <a:gd name="connsiteY4536" fmla="*/ 2116171 h 4321958"/>
              <a:gd name="connsiteX4537" fmla="*/ 1913571 w 4405791"/>
              <a:gd name="connsiteY4537" fmla="*/ 2115141 h 4321958"/>
              <a:gd name="connsiteX4538" fmla="*/ 1913408 w 4405791"/>
              <a:gd name="connsiteY4538" fmla="*/ 2113142 h 4321958"/>
              <a:gd name="connsiteX4539" fmla="*/ 1913180 w 4405791"/>
              <a:gd name="connsiteY4539" fmla="*/ 2110347 h 4321958"/>
              <a:gd name="connsiteX4540" fmla="*/ 1841307 w 4405791"/>
              <a:gd name="connsiteY4540" fmla="*/ 2108036 h 4321958"/>
              <a:gd name="connsiteX4541" fmla="*/ 1841181 w 4405791"/>
              <a:gd name="connsiteY4541" fmla="*/ 2108116 h 4321958"/>
              <a:gd name="connsiteX4542" fmla="*/ 1826968 w 4405791"/>
              <a:gd name="connsiteY4542" fmla="*/ 2118313 h 4321958"/>
              <a:gd name="connsiteX4543" fmla="*/ 1828276 w 4405791"/>
              <a:gd name="connsiteY4543" fmla="*/ 2123954 h 4321958"/>
              <a:gd name="connsiteX4544" fmla="*/ 1844365 w 4405791"/>
              <a:gd name="connsiteY4544" fmla="*/ 2123299 h 4321958"/>
              <a:gd name="connsiteX4545" fmla="*/ 1841921 w 4405791"/>
              <a:gd name="connsiteY4545" fmla="*/ 2111142 h 4321958"/>
              <a:gd name="connsiteX4546" fmla="*/ 651939 w 4405791"/>
              <a:gd name="connsiteY4546" fmla="*/ 2104714 h 4321958"/>
              <a:gd name="connsiteX4547" fmla="*/ 652748 w 4405791"/>
              <a:gd name="connsiteY4547" fmla="*/ 2106485 h 4321958"/>
              <a:gd name="connsiteX4548" fmla="*/ 653975 w 4405791"/>
              <a:gd name="connsiteY4548" fmla="*/ 2107643 h 4321958"/>
              <a:gd name="connsiteX4549" fmla="*/ 1375400 w 4405791"/>
              <a:gd name="connsiteY4549" fmla="*/ 2101008 h 4321958"/>
              <a:gd name="connsiteX4550" fmla="*/ 1375634 w 4405791"/>
              <a:gd name="connsiteY4550" fmla="*/ 2101825 h 4321958"/>
              <a:gd name="connsiteX4551" fmla="*/ 1381531 w 4405791"/>
              <a:gd name="connsiteY4551" fmla="*/ 2122466 h 4321958"/>
              <a:gd name="connsiteX4552" fmla="*/ 1398121 w 4405791"/>
              <a:gd name="connsiteY4552" fmla="*/ 2179146 h 4321958"/>
              <a:gd name="connsiteX4553" fmla="*/ 1968908 w 4405791"/>
              <a:gd name="connsiteY4553" fmla="*/ 2095532 h 4321958"/>
              <a:gd name="connsiteX4554" fmla="*/ 1960137 w 4405791"/>
              <a:gd name="connsiteY4554" fmla="*/ 2105672 h 4321958"/>
              <a:gd name="connsiteX4555" fmla="*/ 1960091 w 4405791"/>
              <a:gd name="connsiteY4555" fmla="*/ 2107765 h 4321958"/>
              <a:gd name="connsiteX4556" fmla="*/ 1967978 w 4405791"/>
              <a:gd name="connsiteY4556" fmla="*/ 2106504 h 4321958"/>
              <a:gd name="connsiteX4557" fmla="*/ 438978 w 4405791"/>
              <a:gd name="connsiteY4557" fmla="*/ 2094453 h 4321958"/>
              <a:gd name="connsiteX4558" fmla="*/ 439455 w 4405791"/>
              <a:gd name="connsiteY4558" fmla="*/ 2096523 h 4321958"/>
              <a:gd name="connsiteX4559" fmla="*/ 439013 w 4405791"/>
              <a:gd name="connsiteY4559" fmla="*/ 2094552 h 4321958"/>
              <a:gd name="connsiteX4560" fmla="*/ 1863928 w 4405791"/>
              <a:gd name="connsiteY4560" fmla="*/ 2093798 h 4321958"/>
              <a:gd name="connsiteX4561" fmla="*/ 1849570 w 4405791"/>
              <a:gd name="connsiteY4561" fmla="*/ 2102835 h 4321958"/>
              <a:gd name="connsiteX4562" fmla="*/ 1850895 w 4405791"/>
              <a:gd name="connsiteY4562" fmla="*/ 2109450 h 4321958"/>
              <a:gd name="connsiteX4563" fmla="*/ 1853596 w 4405791"/>
              <a:gd name="connsiteY4563" fmla="*/ 2122924 h 4321958"/>
              <a:gd name="connsiteX4564" fmla="*/ 1855219 w 4405791"/>
              <a:gd name="connsiteY4564" fmla="*/ 2122858 h 4321958"/>
              <a:gd name="connsiteX4565" fmla="*/ 1855225 w 4405791"/>
              <a:gd name="connsiteY4565" fmla="*/ 2122857 h 4321958"/>
              <a:gd name="connsiteX4566" fmla="*/ 1868458 w 4405791"/>
              <a:gd name="connsiteY4566" fmla="*/ 2121107 h 4321958"/>
              <a:gd name="connsiteX4567" fmla="*/ 4331660 w 4405791"/>
              <a:gd name="connsiteY4567" fmla="*/ 2093100 h 4321958"/>
              <a:gd name="connsiteX4568" fmla="*/ 4332379 w 4405791"/>
              <a:gd name="connsiteY4568" fmla="*/ 2096418 h 4321958"/>
              <a:gd name="connsiteX4569" fmla="*/ 4333389 w 4405791"/>
              <a:gd name="connsiteY4569" fmla="*/ 2101073 h 4321958"/>
              <a:gd name="connsiteX4570" fmla="*/ 4332942 w 4405791"/>
              <a:gd name="connsiteY4570" fmla="*/ 2098697 h 4321958"/>
              <a:gd name="connsiteX4571" fmla="*/ 4332231 w 4405791"/>
              <a:gd name="connsiteY4571" fmla="*/ 2095591 h 4321958"/>
              <a:gd name="connsiteX4572" fmla="*/ 1933085 w 4405791"/>
              <a:gd name="connsiteY4572" fmla="*/ 2092543 h 4321958"/>
              <a:gd name="connsiteX4573" fmla="*/ 1921054 w 4405791"/>
              <a:gd name="connsiteY4573" fmla="*/ 2102955 h 4321958"/>
              <a:gd name="connsiteX4574" fmla="*/ 1921331 w 4405791"/>
              <a:gd name="connsiteY4574" fmla="*/ 2106351 h 4321958"/>
              <a:gd name="connsiteX4575" fmla="*/ 1921944 w 4405791"/>
              <a:gd name="connsiteY4575" fmla="*/ 2113868 h 4321958"/>
              <a:gd name="connsiteX4576" fmla="*/ 1933761 w 4405791"/>
              <a:gd name="connsiteY4576" fmla="*/ 2111978 h 4321958"/>
              <a:gd name="connsiteX4577" fmla="*/ 1933277 w 4405791"/>
              <a:gd name="connsiteY4577" fmla="*/ 2098061 h 4321958"/>
              <a:gd name="connsiteX4578" fmla="*/ 594626 w 4405791"/>
              <a:gd name="connsiteY4578" fmla="*/ 2084109 h 4321958"/>
              <a:gd name="connsiteX4579" fmla="*/ 595525 w 4405791"/>
              <a:gd name="connsiteY4579" fmla="*/ 2087489 h 4321958"/>
              <a:gd name="connsiteX4580" fmla="*/ 603292 w 4405791"/>
              <a:gd name="connsiteY4580" fmla="*/ 2098153 h 4321958"/>
              <a:gd name="connsiteX4581" fmla="*/ 327273 w 4405791"/>
              <a:gd name="connsiteY4581" fmla="*/ 2082153 h 4321958"/>
              <a:gd name="connsiteX4582" fmla="*/ 333659 w 4405791"/>
              <a:gd name="connsiteY4582" fmla="*/ 2109123 h 4321958"/>
              <a:gd name="connsiteX4583" fmla="*/ 340367 w 4405791"/>
              <a:gd name="connsiteY4583" fmla="*/ 2133478 h 4321958"/>
              <a:gd name="connsiteX4584" fmla="*/ 339437 w 4405791"/>
              <a:gd name="connsiteY4584" fmla="*/ 2113851 h 4321958"/>
              <a:gd name="connsiteX4585" fmla="*/ 789871 w 4405791"/>
              <a:gd name="connsiteY4585" fmla="*/ 2081429 h 4321958"/>
              <a:gd name="connsiteX4586" fmla="*/ 780206 w 4405791"/>
              <a:gd name="connsiteY4586" fmla="*/ 2093631 h 4321958"/>
              <a:gd name="connsiteX4587" fmla="*/ 745423 w 4405791"/>
              <a:gd name="connsiteY4587" fmla="*/ 2127233 h 4321958"/>
              <a:gd name="connsiteX4588" fmla="*/ 745443 w 4405791"/>
              <a:gd name="connsiteY4588" fmla="*/ 2127299 h 4321958"/>
              <a:gd name="connsiteX4589" fmla="*/ 789801 w 4405791"/>
              <a:gd name="connsiteY4589" fmla="*/ 2100941 h 4321958"/>
              <a:gd name="connsiteX4590" fmla="*/ 794256 w 4405791"/>
              <a:gd name="connsiteY4590" fmla="*/ 2095791 h 4321958"/>
              <a:gd name="connsiteX4591" fmla="*/ 1887062 w 4405791"/>
              <a:gd name="connsiteY4591" fmla="*/ 2078920 h 4321958"/>
              <a:gd name="connsiteX4592" fmla="*/ 1879683 w 4405791"/>
              <a:gd name="connsiteY4592" fmla="*/ 2083880 h 4321958"/>
              <a:gd name="connsiteX4593" fmla="*/ 1871872 w 4405791"/>
              <a:gd name="connsiteY4593" fmla="*/ 2088797 h 4321958"/>
              <a:gd name="connsiteX4594" fmla="*/ 1877016 w 4405791"/>
              <a:gd name="connsiteY4594" fmla="*/ 2119976 h 4321958"/>
              <a:gd name="connsiteX4595" fmla="*/ 1890181 w 4405791"/>
              <a:gd name="connsiteY4595" fmla="*/ 2118235 h 4321958"/>
              <a:gd name="connsiteX4596" fmla="*/ 1890351 w 4405791"/>
              <a:gd name="connsiteY4596" fmla="*/ 2118085 h 4321958"/>
              <a:gd name="connsiteX4597" fmla="*/ 1891832 w 4405791"/>
              <a:gd name="connsiteY4597" fmla="*/ 2116802 h 4321958"/>
              <a:gd name="connsiteX4598" fmla="*/ 105676 w 4405791"/>
              <a:gd name="connsiteY4598" fmla="*/ 2077663 h 4321958"/>
              <a:gd name="connsiteX4599" fmla="*/ 100489 w 4405791"/>
              <a:gd name="connsiteY4599" fmla="*/ 2089846 h 4321958"/>
              <a:gd name="connsiteX4600" fmla="*/ 99747 w 4405791"/>
              <a:gd name="connsiteY4600" fmla="*/ 2169221 h 4321958"/>
              <a:gd name="connsiteX4601" fmla="*/ 121390 w 4405791"/>
              <a:gd name="connsiteY4601" fmla="*/ 2245075 h 4321958"/>
              <a:gd name="connsiteX4602" fmla="*/ 153539 w 4405791"/>
              <a:gd name="connsiteY4602" fmla="*/ 2294014 h 4321958"/>
              <a:gd name="connsiteX4603" fmla="*/ 125805 w 4405791"/>
              <a:gd name="connsiteY4603" fmla="*/ 2244608 h 4321958"/>
              <a:gd name="connsiteX4604" fmla="*/ 105759 w 4405791"/>
              <a:gd name="connsiteY4604" fmla="*/ 2167868 h 4321958"/>
              <a:gd name="connsiteX4605" fmla="*/ 1985393 w 4405791"/>
              <a:gd name="connsiteY4605" fmla="*/ 2076474 h 4321958"/>
              <a:gd name="connsiteX4606" fmla="*/ 1981258 w 4405791"/>
              <a:gd name="connsiteY4606" fmla="*/ 2081254 h 4321958"/>
              <a:gd name="connsiteX4607" fmla="*/ 1979253 w 4405791"/>
              <a:gd name="connsiteY4607" fmla="*/ 2083572 h 4321958"/>
              <a:gd name="connsiteX4608" fmla="*/ 1978947 w 4405791"/>
              <a:gd name="connsiteY4608" fmla="*/ 2087179 h 4321958"/>
              <a:gd name="connsiteX4609" fmla="*/ 1977505 w 4405791"/>
              <a:gd name="connsiteY4609" fmla="*/ 2104210 h 4321958"/>
              <a:gd name="connsiteX4610" fmla="*/ 1979174 w 4405791"/>
              <a:gd name="connsiteY4610" fmla="*/ 2101689 h 4321958"/>
              <a:gd name="connsiteX4611" fmla="*/ 1982078 w 4405791"/>
              <a:gd name="connsiteY4611" fmla="*/ 2097302 h 4321958"/>
              <a:gd name="connsiteX4612" fmla="*/ 1982877 w 4405791"/>
              <a:gd name="connsiteY4612" fmla="*/ 2092278 h 4321958"/>
              <a:gd name="connsiteX4613" fmla="*/ 1952755 w 4405791"/>
              <a:gd name="connsiteY4613" fmla="*/ 2075414 h 4321958"/>
              <a:gd name="connsiteX4614" fmla="*/ 1948367 w 4405791"/>
              <a:gd name="connsiteY4614" fmla="*/ 2079318 h 4321958"/>
              <a:gd name="connsiteX4615" fmla="*/ 1942146 w 4405791"/>
              <a:gd name="connsiteY4615" fmla="*/ 2084702 h 4321958"/>
              <a:gd name="connsiteX4616" fmla="*/ 1942937 w 4405791"/>
              <a:gd name="connsiteY4616" fmla="*/ 2107682 h 4321958"/>
              <a:gd name="connsiteX4617" fmla="*/ 1943034 w 4405791"/>
              <a:gd name="connsiteY4617" fmla="*/ 2110494 h 4321958"/>
              <a:gd name="connsiteX4618" fmla="*/ 1946870 w 4405791"/>
              <a:gd name="connsiteY4618" fmla="*/ 2109881 h 4321958"/>
              <a:gd name="connsiteX4619" fmla="*/ 1946874 w 4405791"/>
              <a:gd name="connsiteY4619" fmla="*/ 2109880 h 4321958"/>
              <a:gd name="connsiteX4620" fmla="*/ 1950414 w 4405791"/>
              <a:gd name="connsiteY4620" fmla="*/ 2105898 h 4321958"/>
              <a:gd name="connsiteX4621" fmla="*/ 1952157 w 4405791"/>
              <a:gd name="connsiteY4621" fmla="*/ 2103938 h 4321958"/>
              <a:gd name="connsiteX4622" fmla="*/ 1437221 w 4405791"/>
              <a:gd name="connsiteY4622" fmla="*/ 2072662 h 4321958"/>
              <a:gd name="connsiteX4623" fmla="*/ 1486703 w 4405791"/>
              <a:gd name="connsiteY4623" fmla="*/ 2248535 h 4321958"/>
              <a:gd name="connsiteX4624" fmla="*/ 1486724 w 4405791"/>
              <a:gd name="connsiteY4624" fmla="*/ 2248609 h 4321958"/>
              <a:gd name="connsiteX4625" fmla="*/ 1549521 w 4405791"/>
              <a:gd name="connsiteY4625" fmla="*/ 2466619 h 4321958"/>
              <a:gd name="connsiteX4626" fmla="*/ 1569438 w 4405791"/>
              <a:gd name="connsiteY4626" fmla="*/ 2534147 h 4321958"/>
              <a:gd name="connsiteX4627" fmla="*/ 1612194 w 4405791"/>
              <a:gd name="connsiteY4627" fmla="*/ 2678191 h 4321958"/>
              <a:gd name="connsiteX4628" fmla="*/ 1635424 w 4405791"/>
              <a:gd name="connsiteY4628" fmla="*/ 2754414 h 4321958"/>
              <a:gd name="connsiteX4629" fmla="*/ 1672824 w 4405791"/>
              <a:gd name="connsiteY4629" fmla="*/ 2875386 h 4321958"/>
              <a:gd name="connsiteX4630" fmla="*/ 1714176 w 4405791"/>
              <a:gd name="connsiteY4630" fmla="*/ 3005146 h 4321958"/>
              <a:gd name="connsiteX4631" fmla="*/ 1740118 w 4405791"/>
              <a:gd name="connsiteY4631" fmla="*/ 3082699 h 4321958"/>
              <a:gd name="connsiteX4632" fmla="*/ 1744047 w 4405791"/>
              <a:gd name="connsiteY4632" fmla="*/ 3088533 h 4321958"/>
              <a:gd name="connsiteX4633" fmla="*/ 1716769 w 4405791"/>
              <a:gd name="connsiteY4633" fmla="*/ 3007425 h 4321958"/>
              <a:gd name="connsiteX4634" fmla="*/ 1716737 w 4405791"/>
              <a:gd name="connsiteY4634" fmla="*/ 3007325 h 4321958"/>
              <a:gd name="connsiteX4635" fmla="*/ 1687649 w 4405791"/>
              <a:gd name="connsiteY4635" fmla="*/ 2917703 h 4321958"/>
              <a:gd name="connsiteX4636" fmla="*/ 1676757 w 4405791"/>
              <a:gd name="connsiteY4636" fmla="*/ 2882767 h 4321958"/>
              <a:gd name="connsiteX4637" fmla="*/ 1664781 w 4405791"/>
              <a:gd name="connsiteY4637" fmla="*/ 2845456 h 4321958"/>
              <a:gd name="connsiteX4638" fmla="*/ 1640115 w 4405791"/>
              <a:gd name="connsiteY4638" fmla="*/ 2765233 h 4321958"/>
              <a:gd name="connsiteX4639" fmla="*/ 1625088 w 4405791"/>
              <a:gd name="connsiteY4639" fmla="*/ 2717032 h 4321958"/>
              <a:gd name="connsiteX4640" fmla="*/ 1617198 w 4405791"/>
              <a:gd name="connsiteY4640" fmla="*/ 2690695 h 4321958"/>
              <a:gd name="connsiteX4641" fmla="*/ 1608768 w 4405791"/>
              <a:gd name="connsiteY4641" fmla="*/ 2663280 h 4321958"/>
              <a:gd name="connsiteX4642" fmla="*/ 1574696 w 4405791"/>
              <a:gd name="connsiteY4642" fmla="*/ 2548844 h 4321958"/>
              <a:gd name="connsiteX4643" fmla="*/ 1558778 w 4405791"/>
              <a:gd name="connsiteY4643" fmla="*/ 2495715 h 4321958"/>
              <a:gd name="connsiteX4644" fmla="*/ 1554691 w 4405791"/>
              <a:gd name="connsiteY4644" fmla="*/ 2481654 h 4321958"/>
              <a:gd name="connsiteX4645" fmla="*/ 1550345 w 4405791"/>
              <a:gd name="connsiteY4645" fmla="*/ 2467058 h 4321958"/>
              <a:gd name="connsiteX4646" fmla="*/ 1491128 w 4405791"/>
              <a:gd name="connsiteY4646" fmla="*/ 2262949 h 4321958"/>
              <a:gd name="connsiteX4647" fmla="*/ 4317528 w 4405791"/>
              <a:gd name="connsiteY4647" fmla="*/ 2072331 h 4321958"/>
              <a:gd name="connsiteX4648" fmla="*/ 4323092 w 4405791"/>
              <a:gd name="connsiteY4648" fmla="*/ 2097976 h 4321958"/>
              <a:gd name="connsiteX4649" fmla="*/ 4323099 w 4405791"/>
              <a:gd name="connsiteY4649" fmla="*/ 2098009 h 4321958"/>
              <a:gd name="connsiteX4650" fmla="*/ 4322943 w 4405791"/>
              <a:gd name="connsiteY4650" fmla="*/ 2097184 h 4321958"/>
              <a:gd name="connsiteX4651" fmla="*/ 4322565 w 4405791"/>
              <a:gd name="connsiteY4651" fmla="*/ 2095182 h 4321958"/>
              <a:gd name="connsiteX4652" fmla="*/ 4321555 w 4405791"/>
              <a:gd name="connsiteY4652" fmla="*/ 2089827 h 4321958"/>
              <a:gd name="connsiteX4653" fmla="*/ 4319078 w 4405791"/>
              <a:gd name="connsiteY4653" fmla="*/ 2079066 h 4321958"/>
              <a:gd name="connsiteX4654" fmla="*/ 4318551 w 4405791"/>
              <a:gd name="connsiteY4654" fmla="*/ 2076776 h 4321958"/>
              <a:gd name="connsiteX4655" fmla="*/ 117549 w 4405791"/>
              <a:gd name="connsiteY4655" fmla="*/ 2071194 h 4321958"/>
              <a:gd name="connsiteX4656" fmla="*/ 114564 w 4405791"/>
              <a:gd name="connsiteY4656" fmla="*/ 2078481 h 4321958"/>
              <a:gd name="connsiteX4657" fmla="*/ 114819 w 4405791"/>
              <a:gd name="connsiteY4657" fmla="*/ 2166514 h 4321958"/>
              <a:gd name="connsiteX4658" fmla="*/ 115133 w 4405791"/>
              <a:gd name="connsiteY4658" fmla="*/ 2167875 h 4321958"/>
              <a:gd name="connsiteX4659" fmla="*/ 133061 w 4405791"/>
              <a:gd name="connsiteY4659" fmla="*/ 2236518 h 4321958"/>
              <a:gd name="connsiteX4660" fmla="*/ 141018 w 4405791"/>
              <a:gd name="connsiteY4660" fmla="*/ 2254373 h 4321958"/>
              <a:gd name="connsiteX4661" fmla="*/ 163165 w 4405791"/>
              <a:gd name="connsiteY4661" fmla="*/ 2291852 h 4321958"/>
              <a:gd name="connsiteX4662" fmla="*/ 164004 w 4405791"/>
              <a:gd name="connsiteY4662" fmla="*/ 2292923 h 4321958"/>
              <a:gd name="connsiteX4663" fmla="*/ 140082 w 4405791"/>
              <a:gd name="connsiteY4663" fmla="*/ 2244858 h 4321958"/>
              <a:gd name="connsiteX4664" fmla="*/ 120492 w 4405791"/>
              <a:gd name="connsiteY4664" fmla="*/ 2164819 h 4321958"/>
              <a:gd name="connsiteX4665" fmla="*/ 118364 w 4405791"/>
              <a:gd name="connsiteY4665" fmla="*/ 2074847 h 4321958"/>
              <a:gd name="connsiteX4666" fmla="*/ 1833889 w 4405791"/>
              <a:gd name="connsiteY4666" fmla="*/ 2070514 h 4321958"/>
              <a:gd name="connsiteX4667" fmla="*/ 1833323 w 4405791"/>
              <a:gd name="connsiteY4667" fmla="*/ 2070600 h 4321958"/>
              <a:gd name="connsiteX4668" fmla="*/ 1831743 w 4405791"/>
              <a:gd name="connsiteY4668" fmla="*/ 2070840 h 4321958"/>
              <a:gd name="connsiteX4669" fmla="*/ 1825176 w 4405791"/>
              <a:gd name="connsiteY4669" fmla="*/ 2071837 h 4321958"/>
              <a:gd name="connsiteX4670" fmla="*/ 1816356 w 4405791"/>
              <a:gd name="connsiteY4670" fmla="*/ 2072550 h 4321958"/>
              <a:gd name="connsiteX4671" fmla="*/ 1824897 w 4405791"/>
              <a:gd name="connsiteY4671" fmla="*/ 2109381 h 4321958"/>
              <a:gd name="connsiteX4672" fmla="*/ 1833587 w 4405791"/>
              <a:gd name="connsiteY4672" fmla="*/ 2103441 h 4321958"/>
              <a:gd name="connsiteX4673" fmla="*/ 1839588 w 4405791"/>
              <a:gd name="connsiteY4673" fmla="*/ 2099340 h 4321958"/>
              <a:gd name="connsiteX4674" fmla="*/ 1835193 w 4405791"/>
              <a:gd name="connsiteY4674" fmla="*/ 2077108 h 4321958"/>
              <a:gd name="connsiteX4675" fmla="*/ 4336335 w 4405791"/>
              <a:gd name="connsiteY4675" fmla="*/ 2068500 h 4321958"/>
              <a:gd name="connsiteX4676" fmla="*/ 4353866 w 4405791"/>
              <a:gd name="connsiteY4676" fmla="*/ 2149688 h 4321958"/>
              <a:gd name="connsiteX4677" fmla="*/ 4353872 w 4405791"/>
              <a:gd name="connsiteY4677" fmla="*/ 2149725 h 4321958"/>
              <a:gd name="connsiteX4678" fmla="*/ 4372420 w 4405791"/>
              <a:gd name="connsiteY4678" fmla="*/ 2254352 h 4321958"/>
              <a:gd name="connsiteX4679" fmla="*/ 4375000 w 4405791"/>
              <a:gd name="connsiteY4679" fmla="*/ 2273417 h 4321958"/>
              <a:gd name="connsiteX4680" fmla="*/ 4377453 w 4405791"/>
              <a:gd name="connsiteY4680" fmla="*/ 2287776 h 4321958"/>
              <a:gd name="connsiteX4681" fmla="*/ 4379670 w 4405791"/>
              <a:gd name="connsiteY4681" fmla="*/ 2307915 h 4321958"/>
              <a:gd name="connsiteX4682" fmla="*/ 4385655 w 4405791"/>
              <a:gd name="connsiteY4682" fmla="*/ 2352135 h 4321958"/>
              <a:gd name="connsiteX4683" fmla="*/ 4388844 w 4405791"/>
              <a:gd name="connsiteY4683" fmla="*/ 2391272 h 4321958"/>
              <a:gd name="connsiteX4684" fmla="*/ 4391218 w 4405791"/>
              <a:gd name="connsiteY4684" fmla="*/ 2412846 h 4321958"/>
              <a:gd name="connsiteX4685" fmla="*/ 4391458 w 4405791"/>
              <a:gd name="connsiteY4685" fmla="*/ 2423351 h 4321958"/>
              <a:gd name="connsiteX4686" fmla="*/ 4392954 w 4405791"/>
              <a:gd name="connsiteY4686" fmla="*/ 2441711 h 4321958"/>
              <a:gd name="connsiteX4687" fmla="*/ 4393703 w 4405791"/>
              <a:gd name="connsiteY4687" fmla="*/ 2521754 h 4321958"/>
              <a:gd name="connsiteX4688" fmla="*/ 4383446 w 4405791"/>
              <a:gd name="connsiteY4688" fmla="*/ 2611355 h 4321958"/>
              <a:gd name="connsiteX4689" fmla="*/ 4276427 w 4405791"/>
              <a:gd name="connsiteY4689" fmla="*/ 2746821 h 4321958"/>
              <a:gd name="connsiteX4690" fmla="*/ 4251276 w 4405791"/>
              <a:gd name="connsiteY4690" fmla="*/ 2762362 h 4321958"/>
              <a:gd name="connsiteX4691" fmla="*/ 4243048 w 4405791"/>
              <a:gd name="connsiteY4691" fmla="*/ 2766680 h 4321958"/>
              <a:gd name="connsiteX4692" fmla="*/ 4240065 w 4405791"/>
              <a:gd name="connsiteY4692" fmla="*/ 2768455 h 4321958"/>
              <a:gd name="connsiteX4693" fmla="*/ 4239448 w 4405791"/>
              <a:gd name="connsiteY4693" fmla="*/ 2768822 h 4321958"/>
              <a:gd name="connsiteX4694" fmla="*/ 4237768 w 4405791"/>
              <a:gd name="connsiteY4694" fmla="*/ 2769664 h 4321958"/>
              <a:gd name="connsiteX4695" fmla="*/ 4228666 w 4405791"/>
              <a:gd name="connsiteY4695" fmla="*/ 2774227 h 4321958"/>
              <a:gd name="connsiteX4696" fmla="*/ 4210950 w 4405791"/>
              <a:gd name="connsiteY4696" fmla="*/ 2783523 h 4321958"/>
              <a:gd name="connsiteX4697" fmla="*/ 4186647 w 4405791"/>
              <a:gd name="connsiteY4697" fmla="*/ 2795290 h 4321958"/>
              <a:gd name="connsiteX4698" fmla="*/ 4176360 w 4405791"/>
              <a:gd name="connsiteY4698" fmla="*/ 2800447 h 4321958"/>
              <a:gd name="connsiteX4699" fmla="*/ 4167585 w 4405791"/>
              <a:gd name="connsiteY4699" fmla="*/ 2804520 h 4321958"/>
              <a:gd name="connsiteX4700" fmla="*/ 4156918 w 4405791"/>
              <a:gd name="connsiteY4700" fmla="*/ 2809685 h 4321958"/>
              <a:gd name="connsiteX4701" fmla="*/ 4090650 w 4405791"/>
              <a:gd name="connsiteY4701" fmla="*/ 2840230 h 4321958"/>
              <a:gd name="connsiteX4702" fmla="*/ 4045811 w 4405791"/>
              <a:gd name="connsiteY4702" fmla="*/ 2860107 h 4321958"/>
              <a:gd name="connsiteX4703" fmla="*/ 4046826 w 4405791"/>
              <a:gd name="connsiteY4703" fmla="*/ 2860389 h 4321958"/>
              <a:gd name="connsiteX4704" fmla="*/ 4049013 w 4405791"/>
              <a:gd name="connsiteY4704" fmla="*/ 2860997 h 4321958"/>
              <a:gd name="connsiteX4705" fmla="*/ 4051492 w 4405791"/>
              <a:gd name="connsiteY4705" fmla="*/ 2861686 h 4321958"/>
              <a:gd name="connsiteX4706" fmla="*/ 4069413 w 4405791"/>
              <a:gd name="connsiteY4706" fmla="*/ 2853329 h 4321958"/>
              <a:gd name="connsiteX4707" fmla="*/ 4115730 w 4405791"/>
              <a:gd name="connsiteY4707" fmla="*/ 2829623 h 4321958"/>
              <a:gd name="connsiteX4708" fmla="*/ 4121826 w 4405791"/>
              <a:gd name="connsiteY4708" fmla="*/ 2831486 h 4321958"/>
              <a:gd name="connsiteX4709" fmla="*/ 4121826 w 4405791"/>
              <a:gd name="connsiteY4709" fmla="*/ 2831487 h 4321958"/>
              <a:gd name="connsiteX4710" fmla="*/ 4121826 w 4405791"/>
              <a:gd name="connsiteY4710" fmla="*/ 2833596 h 4321958"/>
              <a:gd name="connsiteX4711" fmla="*/ 4135087 w 4405791"/>
              <a:gd name="connsiteY4711" fmla="*/ 2827335 h 4321958"/>
              <a:gd name="connsiteX4712" fmla="*/ 4187696 w 4405791"/>
              <a:gd name="connsiteY4712" fmla="*/ 2800158 h 4321958"/>
              <a:gd name="connsiteX4713" fmla="*/ 4193623 w 4405791"/>
              <a:gd name="connsiteY4713" fmla="*/ 2801513 h 4321958"/>
              <a:gd name="connsiteX4714" fmla="*/ 4193679 w 4405791"/>
              <a:gd name="connsiteY4714" fmla="*/ 2803085 h 4321958"/>
              <a:gd name="connsiteX4715" fmla="*/ 4209258 w 4405791"/>
              <a:gd name="connsiteY4715" fmla="*/ 2795513 h 4321958"/>
              <a:gd name="connsiteX4716" fmla="*/ 4256955 w 4405791"/>
              <a:gd name="connsiteY4716" fmla="*/ 2770863 h 4321958"/>
              <a:gd name="connsiteX4717" fmla="*/ 4257870 w 4405791"/>
              <a:gd name="connsiteY4717" fmla="*/ 2771114 h 4321958"/>
              <a:gd name="connsiteX4718" fmla="*/ 4282524 w 4405791"/>
              <a:gd name="connsiteY4718" fmla="*/ 2756472 h 4321958"/>
              <a:gd name="connsiteX4719" fmla="*/ 4387171 w 4405791"/>
              <a:gd name="connsiteY4719" fmla="*/ 2625239 h 4321958"/>
              <a:gd name="connsiteX4720" fmla="*/ 4397804 w 4405791"/>
              <a:gd name="connsiteY4720" fmla="*/ 2522176 h 4321958"/>
              <a:gd name="connsiteX4721" fmla="*/ 4392481 w 4405791"/>
              <a:gd name="connsiteY4721" fmla="*/ 2397071 h 4321958"/>
              <a:gd name="connsiteX4722" fmla="*/ 4392478 w 4405791"/>
              <a:gd name="connsiteY4722" fmla="*/ 2397047 h 4321958"/>
              <a:gd name="connsiteX4723" fmla="*/ 4375936 w 4405791"/>
              <a:gd name="connsiteY4723" fmla="*/ 2269434 h 4321958"/>
              <a:gd name="connsiteX4724" fmla="*/ 4369203 w 4405791"/>
              <a:gd name="connsiteY4724" fmla="*/ 2229473 h 4321958"/>
              <a:gd name="connsiteX4725" fmla="*/ 4354934 w 4405791"/>
              <a:gd name="connsiteY4725" fmla="*/ 2153388 h 4321958"/>
              <a:gd name="connsiteX4726" fmla="*/ 1373256 w 4405791"/>
              <a:gd name="connsiteY4726" fmla="*/ 2067481 h 4321958"/>
              <a:gd name="connsiteX4727" fmla="*/ 1380332 w 4405791"/>
              <a:gd name="connsiteY4727" fmla="*/ 2092326 h 4321958"/>
              <a:gd name="connsiteX4728" fmla="*/ 1391929 w 4405791"/>
              <a:gd name="connsiteY4728" fmla="*/ 2132170 h 4321958"/>
              <a:gd name="connsiteX4729" fmla="*/ 1393558 w 4405791"/>
              <a:gd name="connsiteY4729" fmla="*/ 2137769 h 4321958"/>
              <a:gd name="connsiteX4730" fmla="*/ 1859422 w 4405791"/>
              <a:gd name="connsiteY4730" fmla="*/ 2066637 h 4321958"/>
              <a:gd name="connsiteX4731" fmla="*/ 1842819 w 4405791"/>
              <a:gd name="connsiteY4731" fmla="*/ 2069158 h 4321958"/>
              <a:gd name="connsiteX4732" fmla="*/ 1847784 w 4405791"/>
              <a:gd name="connsiteY4732" fmla="*/ 2093930 h 4321958"/>
              <a:gd name="connsiteX4733" fmla="*/ 1859472 w 4405791"/>
              <a:gd name="connsiteY4733" fmla="*/ 2086272 h 4321958"/>
              <a:gd name="connsiteX4734" fmla="*/ 1862365 w 4405791"/>
              <a:gd name="connsiteY4734" fmla="*/ 2084377 h 4321958"/>
              <a:gd name="connsiteX4735" fmla="*/ 1909391 w 4405791"/>
              <a:gd name="connsiteY4735" fmla="*/ 2063907 h 4321958"/>
              <a:gd name="connsiteX4736" fmla="*/ 1899740 w 4405791"/>
              <a:gd name="connsiteY4736" fmla="*/ 2070396 h 4321958"/>
              <a:gd name="connsiteX4737" fmla="*/ 1895160 w 4405791"/>
              <a:gd name="connsiteY4737" fmla="*/ 2073475 h 4321958"/>
              <a:gd name="connsiteX4738" fmla="*/ 1896965 w 4405791"/>
              <a:gd name="connsiteY4738" fmla="*/ 2087807 h 4321958"/>
              <a:gd name="connsiteX4739" fmla="*/ 1899752 w 4405791"/>
              <a:gd name="connsiteY4739" fmla="*/ 2109939 h 4321958"/>
              <a:gd name="connsiteX4740" fmla="*/ 1912262 w 4405791"/>
              <a:gd name="connsiteY4740" fmla="*/ 2099098 h 4321958"/>
              <a:gd name="connsiteX4741" fmla="*/ 1884949 w 4405791"/>
              <a:gd name="connsiteY4741" fmla="*/ 2062146 h 4321958"/>
              <a:gd name="connsiteX4742" fmla="*/ 1867979 w 4405791"/>
              <a:gd name="connsiteY4742" fmla="*/ 2065201 h 4321958"/>
              <a:gd name="connsiteX4743" fmla="*/ 1870286 w 4405791"/>
              <a:gd name="connsiteY4743" fmla="*/ 2079186 h 4321958"/>
              <a:gd name="connsiteX4744" fmla="*/ 1875788 w 4405791"/>
              <a:gd name="connsiteY4744" fmla="*/ 2075581 h 4321958"/>
              <a:gd name="connsiteX4745" fmla="*/ 1885803 w 4405791"/>
              <a:gd name="connsiteY4745" fmla="*/ 2068921 h 4321958"/>
              <a:gd name="connsiteX4746" fmla="*/ 1884970 w 4405791"/>
              <a:gd name="connsiteY4746" fmla="*/ 2062311 h 4321958"/>
              <a:gd name="connsiteX4747" fmla="*/ 715275 w 4405791"/>
              <a:gd name="connsiteY4747" fmla="*/ 2061962 h 4321958"/>
              <a:gd name="connsiteX4748" fmla="*/ 714487 w 4405791"/>
              <a:gd name="connsiteY4748" fmla="*/ 2083323 h 4321958"/>
              <a:gd name="connsiteX4749" fmla="*/ 716406 w 4405791"/>
              <a:gd name="connsiteY4749" fmla="*/ 2065578 h 4321958"/>
              <a:gd name="connsiteX4750" fmla="*/ 1900085 w 4405791"/>
              <a:gd name="connsiteY4750" fmla="*/ 2059421 h 4321958"/>
              <a:gd name="connsiteX4751" fmla="*/ 1894643 w 4405791"/>
              <a:gd name="connsiteY4751" fmla="*/ 2060400 h 4321958"/>
              <a:gd name="connsiteX4752" fmla="*/ 1893936 w 4405791"/>
              <a:gd name="connsiteY4752" fmla="*/ 2060528 h 4321958"/>
              <a:gd name="connsiteX4753" fmla="*/ 1893539 w 4405791"/>
              <a:gd name="connsiteY4753" fmla="*/ 2060599 h 4321958"/>
              <a:gd name="connsiteX4754" fmla="*/ 1893691 w 4405791"/>
              <a:gd name="connsiteY4754" fmla="*/ 2061808 h 4321958"/>
              <a:gd name="connsiteX4755" fmla="*/ 1893908 w 4405791"/>
              <a:gd name="connsiteY4755" fmla="*/ 2063529 h 4321958"/>
              <a:gd name="connsiteX4756" fmla="*/ 426827 w 4405791"/>
              <a:gd name="connsiteY4756" fmla="*/ 2059340 h 4321958"/>
              <a:gd name="connsiteX4757" fmla="*/ 438571 w 4405791"/>
              <a:gd name="connsiteY4757" fmla="*/ 2093045 h 4321958"/>
              <a:gd name="connsiteX4758" fmla="*/ 432919 w 4405791"/>
              <a:gd name="connsiteY4758" fmla="*/ 2068476 h 4321958"/>
              <a:gd name="connsiteX4759" fmla="*/ 141795 w 4405791"/>
              <a:gd name="connsiteY4759" fmla="*/ 2058686 h 4321958"/>
              <a:gd name="connsiteX4760" fmla="*/ 138538 w 4405791"/>
              <a:gd name="connsiteY4760" fmla="*/ 2079560 h 4321958"/>
              <a:gd name="connsiteX4761" fmla="*/ 138257 w 4405791"/>
              <a:gd name="connsiteY4761" fmla="*/ 2093439 h 4321958"/>
              <a:gd name="connsiteX4762" fmla="*/ 142276 w 4405791"/>
              <a:gd name="connsiteY4762" fmla="*/ 2140200 h 4321958"/>
              <a:gd name="connsiteX4763" fmla="*/ 148566 w 4405791"/>
              <a:gd name="connsiteY4763" fmla="*/ 2168306 h 4321958"/>
              <a:gd name="connsiteX4764" fmla="*/ 162615 w 4405791"/>
              <a:gd name="connsiteY4764" fmla="*/ 2221651 h 4321958"/>
              <a:gd name="connsiteX4765" fmla="*/ 149616 w 4405791"/>
              <a:gd name="connsiteY4765" fmla="*/ 2157708 h 4321958"/>
              <a:gd name="connsiteX4766" fmla="*/ 142189 w 4405791"/>
              <a:gd name="connsiteY4766" fmla="*/ 2101564 h 4321958"/>
              <a:gd name="connsiteX4767" fmla="*/ 2001093 w 4405791"/>
              <a:gd name="connsiteY4767" fmla="*/ 2058323 h 4321958"/>
              <a:gd name="connsiteX4768" fmla="*/ 1997912 w 4405791"/>
              <a:gd name="connsiteY4768" fmla="*/ 2061999 h 4321958"/>
              <a:gd name="connsiteX4769" fmla="*/ 1997294 w 4405791"/>
              <a:gd name="connsiteY4769" fmla="*/ 2062715 h 4321958"/>
              <a:gd name="connsiteX4770" fmla="*/ 1994930 w 4405791"/>
              <a:gd name="connsiteY4770" fmla="*/ 2077888 h 4321958"/>
              <a:gd name="connsiteX4771" fmla="*/ 1997126 w 4405791"/>
              <a:gd name="connsiteY4771" fmla="*/ 2074570 h 4321958"/>
              <a:gd name="connsiteX4772" fmla="*/ 1972073 w 4405791"/>
              <a:gd name="connsiteY4772" fmla="*/ 2058225 h 4321958"/>
              <a:gd name="connsiteX4773" fmla="*/ 1960957 w 4405791"/>
              <a:gd name="connsiteY4773" fmla="*/ 2068116 h 4321958"/>
              <a:gd name="connsiteX4774" fmla="*/ 1960382 w 4405791"/>
              <a:gd name="connsiteY4774" fmla="*/ 2094428 h 4321958"/>
              <a:gd name="connsiteX4775" fmla="*/ 1969939 w 4405791"/>
              <a:gd name="connsiteY4775" fmla="*/ 2083377 h 4321958"/>
              <a:gd name="connsiteX4776" fmla="*/ 254737 w 4405791"/>
              <a:gd name="connsiteY4776" fmla="*/ 2055943 h 4321958"/>
              <a:gd name="connsiteX4777" fmla="*/ 263191 w 4405791"/>
              <a:gd name="connsiteY4777" fmla="*/ 2091386 h 4321958"/>
              <a:gd name="connsiteX4778" fmla="*/ 275175 w 4405791"/>
              <a:gd name="connsiteY4778" fmla="*/ 2128244 h 4321958"/>
              <a:gd name="connsiteX4779" fmla="*/ 276522 w 4405791"/>
              <a:gd name="connsiteY4779" fmla="*/ 2147278 h 4321958"/>
              <a:gd name="connsiteX4780" fmla="*/ 279478 w 4405791"/>
              <a:gd name="connsiteY4780" fmla="*/ 2159672 h 4321958"/>
              <a:gd name="connsiteX4781" fmla="*/ 284720 w 4405791"/>
              <a:gd name="connsiteY4781" fmla="*/ 2178526 h 4321958"/>
              <a:gd name="connsiteX4782" fmla="*/ 281213 w 4405791"/>
              <a:gd name="connsiteY4782" fmla="*/ 2128807 h 4321958"/>
              <a:gd name="connsiteX4783" fmla="*/ 281018 w 4405791"/>
              <a:gd name="connsiteY4783" fmla="*/ 2127229 h 4321958"/>
              <a:gd name="connsiteX4784" fmla="*/ 256019 w 4405791"/>
              <a:gd name="connsiteY4784" fmla="*/ 2057958 h 4321958"/>
              <a:gd name="connsiteX4785" fmla="*/ 1830704 w 4405791"/>
              <a:gd name="connsiteY4785" fmla="*/ 2054404 h 4321958"/>
              <a:gd name="connsiteX4786" fmla="*/ 1814136 w 4405791"/>
              <a:gd name="connsiteY4786" fmla="*/ 2062976 h 4321958"/>
              <a:gd name="connsiteX4787" fmla="*/ 1814544 w 4405791"/>
              <a:gd name="connsiteY4787" fmla="*/ 2064737 h 4321958"/>
              <a:gd name="connsiteX4788" fmla="*/ 1832280 w 4405791"/>
              <a:gd name="connsiteY4788" fmla="*/ 2062373 h 4321958"/>
              <a:gd name="connsiteX4789" fmla="*/ 1831596 w 4405791"/>
              <a:gd name="connsiteY4789" fmla="*/ 2058916 h 4321958"/>
              <a:gd name="connsiteX4790" fmla="*/ 1931731 w 4405791"/>
              <a:gd name="connsiteY4790" fmla="*/ 2053609 h 4321958"/>
              <a:gd name="connsiteX4791" fmla="*/ 1922791 w 4405791"/>
              <a:gd name="connsiteY4791" fmla="*/ 2055333 h 4321958"/>
              <a:gd name="connsiteX4792" fmla="*/ 1921907 w 4405791"/>
              <a:gd name="connsiteY4792" fmla="*/ 2055492 h 4321958"/>
              <a:gd name="connsiteX4793" fmla="*/ 1917429 w 4405791"/>
              <a:gd name="connsiteY4793" fmla="*/ 2058503 h 4321958"/>
              <a:gd name="connsiteX4794" fmla="*/ 1920180 w 4405791"/>
              <a:gd name="connsiteY4794" fmla="*/ 2092237 h 4321958"/>
              <a:gd name="connsiteX4795" fmla="*/ 1928617 w 4405791"/>
              <a:gd name="connsiteY4795" fmla="*/ 2084925 h 4321958"/>
              <a:gd name="connsiteX4796" fmla="*/ 1932697 w 4405791"/>
              <a:gd name="connsiteY4796" fmla="*/ 2081390 h 4321958"/>
              <a:gd name="connsiteX4797" fmla="*/ 1932218 w 4405791"/>
              <a:gd name="connsiteY4797" fmla="*/ 2067633 h 4321958"/>
              <a:gd name="connsiteX4798" fmla="*/ 153029 w 4405791"/>
              <a:gd name="connsiteY4798" fmla="*/ 2050949 h 4321958"/>
              <a:gd name="connsiteX4799" fmla="*/ 150650 w 4405791"/>
              <a:gd name="connsiteY4799" fmla="*/ 2071488 h 4321958"/>
              <a:gd name="connsiteX4800" fmla="*/ 150845 w 4405791"/>
              <a:gd name="connsiteY4800" fmla="*/ 2085652 h 4321958"/>
              <a:gd name="connsiteX4801" fmla="*/ 158334 w 4405791"/>
              <a:gd name="connsiteY4801" fmla="*/ 2155337 h 4321958"/>
              <a:gd name="connsiteX4802" fmla="*/ 159248 w 4405791"/>
              <a:gd name="connsiteY4802" fmla="*/ 2160008 h 4321958"/>
              <a:gd name="connsiteX4803" fmla="*/ 171513 w 4405791"/>
              <a:gd name="connsiteY4803" fmla="*/ 2219968 h 4321958"/>
              <a:gd name="connsiteX4804" fmla="*/ 176593 w 4405791"/>
              <a:gd name="connsiteY4804" fmla="*/ 2239062 h 4321958"/>
              <a:gd name="connsiteX4805" fmla="*/ 189738 w 4405791"/>
              <a:gd name="connsiteY4805" fmla="*/ 2278484 h 4321958"/>
              <a:gd name="connsiteX4806" fmla="*/ 195482 w 4405791"/>
              <a:gd name="connsiteY4806" fmla="*/ 2291821 h 4321958"/>
              <a:gd name="connsiteX4807" fmla="*/ 181758 w 4405791"/>
              <a:gd name="connsiteY4807" fmla="*/ 2245391 h 4321958"/>
              <a:gd name="connsiteX4808" fmla="*/ 168413 w 4405791"/>
              <a:gd name="connsiteY4808" fmla="*/ 2176843 h 4321958"/>
              <a:gd name="connsiteX4809" fmla="*/ 164180 w 4405791"/>
              <a:gd name="connsiteY4809" fmla="*/ 2154320 h 4321958"/>
              <a:gd name="connsiteX4810" fmla="*/ 155002 w 4405791"/>
              <a:gd name="connsiteY4810" fmla="*/ 2094139 h 4321958"/>
              <a:gd name="connsiteX4811" fmla="*/ 1953299 w 4405791"/>
              <a:gd name="connsiteY4811" fmla="*/ 2049450 h 4321958"/>
              <a:gd name="connsiteX4812" fmla="*/ 1949231 w 4405791"/>
              <a:gd name="connsiteY4812" fmla="*/ 2050235 h 4321958"/>
              <a:gd name="connsiteX4813" fmla="*/ 1941015 w 4405791"/>
              <a:gd name="connsiteY4813" fmla="*/ 2051819 h 4321958"/>
              <a:gd name="connsiteX4814" fmla="*/ 1941115 w 4405791"/>
              <a:gd name="connsiteY4814" fmla="*/ 2054719 h 4321958"/>
              <a:gd name="connsiteX4815" fmla="*/ 1941431 w 4405791"/>
              <a:gd name="connsiteY4815" fmla="*/ 2063896 h 4321958"/>
              <a:gd name="connsiteX4816" fmla="*/ 1941762 w 4405791"/>
              <a:gd name="connsiteY4816" fmla="*/ 2073534 h 4321958"/>
              <a:gd name="connsiteX4817" fmla="*/ 1942348 w 4405791"/>
              <a:gd name="connsiteY4817" fmla="*/ 2073026 h 4321958"/>
              <a:gd name="connsiteX4818" fmla="*/ 1942603 w 4405791"/>
              <a:gd name="connsiteY4818" fmla="*/ 2072806 h 4321958"/>
              <a:gd name="connsiteX4819" fmla="*/ 1942675 w 4405791"/>
              <a:gd name="connsiteY4819" fmla="*/ 2072743 h 4321958"/>
              <a:gd name="connsiteX4820" fmla="*/ 1943766 w 4405791"/>
              <a:gd name="connsiteY4820" fmla="*/ 2071773 h 4321958"/>
              <a:gd name="connsiteX4821" fmla="*/ 1948066 w 4405791"/>
              <a:gd name="connsiteY4821" fmla="*/ 2067946 h 4321958"/>
              <a:gd name="connsiteX4822" fmla="*/ 1953004 w 4405791"/>
              <a:gd name="connsiteY4822" fmla="*/ 2063553 h 4321958"/>
              <a:gd name="connsiteX4823" fmla="*/ 1953250 w 4405791"/>
              <a:gd name="connsiteY4823" fmla="*/ 2051791 h 4321958"/>
              <a:gd name="connsiteX4824" fmla="*/ 913701 w 4405791"/>
              <a:gd name="connsiteY4824" fmla="*/ 2046475 h 4321958"/>
              <a:gd name="connsiteX4825" fmla="*/ 904109 w 4405791"/>
              <a:gd name="connsiteY4825" fmla="*/ 2063727 h 4321958"/>
              <a:gd name="connsiteX4826" fmla="*/ 893825 w 4405791"/>
              <a:gd name="connsiteY4826" fmla="*/ 2086927 h 4321958"/>
              <a:gd name="connsiteX4827" fmla="*/ 893739 w 4405791"/>
              <a:gd name="connsiteY4827" fmla="*/ 2087010 h 4321958"/>
              <a:gd name="connsiteX4828" fmla="*/ 873827 w 4405791"/>
              <a:gd name="connsiteY4828" fmla="*/ 2105998 h 4321958"/>
              <a:gd name="connsiteX4829" fmla="*/ 908747 w 4405791"/>
              <a:gd name="connsiteY4829" fmla="*/ 2222650 h 4321958"/>
              <a:gd name="connsiteX4830" fmla="*/ 908892 w 4405791"/>
              <a:gd name="connsiteY4830" fmla="*/ 2223130 h 4321958"/>
              <a:gd name="connsiteX4831" fmla="*/ 908931 w 4405791"/>
              <a:gd name="connsiteY4831" fmla="*/ 2223262 h 4321958"/>
              <a:gd name="connsiteX4832" fmla="*/ 937963 w 4405791"/>
              <a:gd name="connsiteY4832" fmla="*/ 2305149 h 4321958"/>
              <a:gd name="connsiteX4833" fmla="*/ 1012599 w 4405791"/>
              <a:gd name="connsiteY4833" fmla="*/ 2515670 h 4321958"/>
              <a:gd name="connsiteX4834" fmla="*/ 1043514 w 4405791"/>
              <a:gd name="connsiteY4834" fmla="*/ 2597334 h 4321958"/>
              <a:gd name="connsiteX4835" fmla="*/ 1050120 w 4405791"/>
              <a:gd name="connsiteY4835" fmla="*/ 2613992 h 4321958"/>
              <a:gd name="connsiteX4836" fmla="*/ 1068067 w 4405791"/>
              <a:gd name="connsiteY4836" fmla="*/ 2659244 h 4321958"/>
              <a:gd name="connsiteX4837" fmla="*/ 1117791 w 4405791"/>
              <a:gd name="connsiteY4837" fmla="*/ 2778791 h 4321958"/>
              <a:gd name="connsiteX4838" fmla="*/ 1140125 w 4405791"/>
              <a:gd name="connsiteY4838" fmla="*/ 2830921 h 4321958"/>
              <a:gd name="connsiteX4839" fmla="*/ 1211458 w 4405791"/>
              <a:gd name="connsiteY4839" fmla="*/ 2985581 h 4321958"/>
              <a:gd name="connsiteX4840" fmla="*/ 1211472 w 4405791"/>
              <a:gd name="connsiteY4840" fmla="*/ 2985612 h 4321958"/>
              <a:gd name="connsiteX4841" fmla="*/ 1242008 w 4405791"/>
              <a:gd name="connsiteY4841" fmla="*/ 3044866 h 4321958"/>
              <a:gd name="connsiteX4842" fmla="*/ 1189818 w 4405791"/>
              <a:gd name="connsiteY4842" fmla="*/ 2896003 h 4321958"/>
              <a:gd name="connsiteX4843" fmla="*/ 1190745 w 4405791"/>
              <a:gd name="connsiteY4843" fmla="*/ 2854833 h 4321958"/>
              <a:gd name="connsiteX4844" fmla="*/ 1199308 w 4405791"/>
              <a:gd name="connsiteY4844" fmla="*/ 2845304 h 4321958"/>
              <a:gd name="connsiteX4845" fmla="*/ 1196836 w 4405791"/>
              <a:gd name="connsiteY4845" fmla="*/ 2839605 h 4321958"/>
              <a:gd name="connsiteX4846" fmla="*/ 1196299 w 4405791"/>
              <a:gd name="connsiteY4846" fmla="*/ 2838365 h 4321958"/>
              <a:gd name="connsiteX4847" fmla="*/ 1178284 w 4405791"/>
              <a:gd name="connsiteY4847" fmla="*/ 2796819 h 4321958"/>
              <a:gd name="connsiteX4848" fmla="*/ 949598 w 4405791"/>
              <a:gd name="connsiteY4848" fmla="*/ 2168688 h 4321958"/>
              <a:gd name="connsiteX4849" fmla="*/ 110305 w 4405791"/>
              <a:gd name="connsiteY4849" fmla="*/ 2045819 h 4321958"/>
              <a:gd name="connsiteX4850" fmla="*/ 88204 w 4405791"/>
              <a:gd name="connsiteY4850" fmla="*/ 2094233 h 4321958"/>
              <a:gd name="connsiteX4851" fmla="*/ 85353 w 4405791"/>
              <a:gd name="connsiteY4851" fmla="*/ 2172948 h 4321958"/>
              <a:gd name="connsiteX4852" fmla="*/ 107395 w 4405791"/>
              <a:gd name="connsiteY4852" fmla="*/ 2246745 h 4321958"/>
              <a:gd name="connsiteX4853" fmla="*/ 139081 w 4405791"/>
              <a:gd name="connsiteY4853" fmla="*/ 2290244 h 4321958"/>
              <a:gd name="connsiteX4854" fmla="*/ 111631 w 4405791"/>
              <a:gd name="connsiteY4854" fmla="*/ 2245811 h 4321958"/>
              <a:gd name="connsiteX4855" fmla="*/ 91198 w 4405791"/>
              <a:gd name="connsiteY4855" fmla="*/ 2171253 h 4321958"/>
              <a:gd name="connsiteX4856" fmla="*/ 92117 w 4405791"/>
              <a:gd name="connsiteY4856" fmla="*/ 2088022 h 4321958"/>
              <a:gd name="connsiteX4857" fmla="*/ 1973141 w 4405791"/>
              <a:gd name="connsiteY4857" fmla="*/ 2045624 h 4321958"/>
              <a:gd name="connsiteX4858" fmla="*/ 1973091 w 4405791"/>
              <a:gd name="connsiteY4858" fmla="*/ 2045634 h 4321958"/>
              <a:gd name="connsiteX4859" fmla="*/ 1971902 w 4405791"/>
              <a:gd name="connsiteY4859" fmla="*/ 2045863 h 4321958"/>
              <a:gd name="connsiteX4860" fmla="*/ 1961398 w 4405791"/>
              <a:gd name="connsiteY4860" fmla="*/ 2047889 h 4321958"/>
              <a:gd name="connsiteX4861" fmla="*/ 1961216 w 4405791"/>
              <a:gd name="connsiteY4861" fmla="*/ 2056245 h 4321958"/>
              <a:gd name="connsiteX4862" fmla="*/ 1961649 w 4405791"/>
              <a:gd name="connsiteY4862" fmla="*/ 2055860 h 4321958"/>
              <a:gd name="connsiteX4863" fmla="*/ 1973141 w 4405791"/>
              <a:gd name="connsiteY4863" fmla="*/ 2045634 h 4321958"/>
              <a:gd name="connsiteX4864" fmla="*/ 1973141 w 4405791"/>
              <a:gd name="connsiteY4864" fmla="*/ 2045626 h 4321958"/>
              <a:gd name="connsiteX4865" fmla="*/ 317939 w 4405791"/>
              <a:gd name="connsiteY4865" fmla="*/ 2042729 h 4321958"/>
              <a:gd name="connsiteX4866" fmla="*/ 321257 w 4405791"/>
              <a:gd name="connsiteY4866" fmla="*/ 2056743 h 4321958"/>
              <a:gd name="connsiteX4867" fmla="*/ 348157 w 4405791"/>
              <a:gd name="connsiteY4867" fmla="*/ 2111310 h 4321958"/>
              <a:gd name="connsiteX4868" fmla="*/ 353908 w 4405791"/>
              <a:gd name="connsiteY4868" fmla="*/ 2166557 h 4321958"/>
              <a:gd name="connsiteX4869" fmla="*/ 352025 w 4405791"/>
              <a:gd name="connsiteY4869" fmla="*/ 2175802 h 4321958"/>
              <a:gd name="connsiteX4870" fmla="*/ 354175 w 4405791"/>
              <a:gd name="connsiteY4870" fmla="*/ 2183608 h 4321958"/>
              <a:gd name="connsiteX4871" fmla="*/ 359540 w 4405791"/>
              <a:gd name="connsiteY4871" fmla="*/ 2151616 h 4321958"/>
              <a:gd name="connsiteX4872" fmla="*/ 354000 w 4405791"/>
              <a:gd name="connsiteY4872" fmla="*/ 2110462 h 4321958"/>
              <a:gd name="connsiteX4873" fmla="*/ 334445 w 4405791"/>
              <a:gd name="connsiteY4873" fmla="*/ 2063514 h 4321958"/>
              <a:gd name="connsiteX4874" fmla="*/ 1990846 w 4405791"/>
              <a:gd name="connsiteY4874" fmla="*/ 2042211 h 4321958"/>
              <a:gd name="connsiteX4875" fmla="*/ 1989855 w 4405791"/>
              <a:gd name="connsiteY4875" fmla="*/ 2042402 h 4321958"/>
              <a:gd name="connsiteX4876" fmla="*/ 1982159 w 4405791"/>
              <a:gd name="connsiteY4876" fmla="*/ 2049249 h 4321958"/>
              <a:gd name="connsiteX4877" fmla="*/ 1980282 w 4405791"/>
              <a:gd name="connsiteY4877" fmla="*/ 2071417 h 4321958"/>
              <a:gd name="connsiteX4878" fmla="*/ 1987532 w 4405791"/>
              <a:gd name="connsiteY4878" fmla="*/ 2063033 h 4321958"/>
              <a:gd name="connsiteX4879" fmla="*/ 1987662 w 4405791"/>
              <a:gd name="connsiteY4879" fmla="*/ 2062218 h 4321958"/>
              <a:gd name="connsiteX4880" fmla="*/ 1855341 w 4405791"/>
              <a:gd name="connsiteY4880" fmla="*/ 2042038 h 4321958"/>
              <a:gd name="connsiteX4881" fmla="*/ 1839020 w 4405791"/>
              <a:gd name="connsiteY4881" fmla="*/ 2050209 h 4321958"/>
              <a:gd name="connsiteX4882" fmla="*/ 1839988 w 4405791"/>
              <a:gd name="connsiteY4882" fmla="*/ 2055035 h 4321958"/>
              <a:gd name="connsiteX4883" fmla="*/ 1841220 w 4405791"/>
              <a:gd name="connsiteY4883" fmla="*/ 2061181 h 4321958"/>
              <a:gd name="connsiteX4884" fmla="*/ 1841688 w 4405791"/>
              <a:gd name="connsiteY4884" fmla="*/ 2061119 h 4321958"/>
              <a:gd name="connsiteX4885" fmla="*/ 1846927 w 4405791"/>
              <a:gd name="connsiteY4885" fmla="*/ 2060420 h 4321958"/>
              <a:gd name="connsiteX4886" fmla="*/ 1849229 w 4405791"/>
              <a:gd name="connsiteY4886" fmla="*/ 2060020 h 4321958"/>
              <a:gd name="connsiteX4887" fmla="*/ 1858069 w 4405791"/>
              <a:gd name="connsiteY4887" fmla="*/ 2058481 h 4321958"/>
              <a:gd name="connsiteX4888" fmla="*/ 2015334 w 4405791"/>
              <a:gd name="connsiteY4888" fmla="*/ 2041715 h 4321958"/>
              <a:gd name="connsiteX4889" fmla="*/ 2012921 w 4405791"/>
              <a:gd name="connsiteY4889" fmla="*/ 2044635 h 4321958"/>
              <a:gd name="connsiteX4890" fmla="*/ 2012875 w 4405791"/>
              <a:gd name="connsiteY4890" fmla="*/ 2044690 h 4321958"/>
              <a:gd name="connsiteX4891" fmla="*/ 2010655 w 4405791"/>
              <a:gd name="connsiteY4891" fmla="*/ 2053768 h 4321958"/>
              <a:gd name="connsiteX4892" fmla="*/ 2011562 w 4405791"/>
              <a:gd name="connsiteY4892" fmla="*/ 2052339 h 4321958"/>
              <a:gd name="connsiteX4893" fmla="*/ 2011774 w 4405791"/>
              <a:gd name="connsiteY4893" fmla="*/ 2052004 h 4321958"/>
              <a:gd name="connsiteX4894" fmla="*/ 2005726 w 4405791"/>
              <a:gd name="connsiteY4894" fmla="*/ 2039341 h 4321958"/>
              <a:gd name="connsiteX4895" fmla="*/ 2000787 w 4405791"/>
              <a:gd name="connsiteY4895" fmla="*/ 2040294 h 4321958"/>
              <a:gd name="connsiteX4896" fmla="*/ 1999378 w 4405791"/>
              <a:gd name="connsiteY4896" fmla="*/ 2049335 h 4321958"/>
              <a:gd name="connsiteX4897" fmla="*/ 2004824 w 4405791"/>
              <a:gd name="connsiteY4897" fmla="*/ 2043037 h 4321958"/>
              <a:gd name="connsiteX4898" fmla="*/ 776889 w 4405791"/>
              <a:gd name="connsiteY4898" fmla="*/ 2038914 h 4321958"/>
              <a:gd name="connsiteX4899" fmla="*/ 776086 w 4405791"/>
              <a:gd name="connsiteY4899" fmla="*/ 2042901 h 4321958"/>
              <a:gd name="connsiteX4900" fmla="*/ 770647 w 4405791"/>
              <a:gd name="connsiteY4900" fmla="*/ 2055599 h 4321958"/>
              <a:gd name="connsiteX4901" fmla="*/ 776638 w 4405791"/>
              <a:gd name="connsiteY4901" fmla="*/ 2044297 h 4321958"/>
              <a:gd name="connsiteX4902" fmla="*/ 777522 w 4405791"/>
              <a:gd name="connsiteY4902" fmla="*/ 2040987 h 4321958"/>
              <a:gd name="connsiteX4903" fmla="*/ 173612 w 4405791"/>
              <a:gd name="connsiteY4903" fmla="*/ 2036912 h 4321958"/>
              <a:gd name="connsiteX4904" fmla="*/ 173607 w 4405791"/>
              <a:gd name="connsiteY4904" fmla="*/ 2061138 h 4321958"/>
              <a:gd name="connsiteX4905" fmla="*/ 175175 w 4405791"/>
              <a:gd name="connsiteY4905" fmla="*/ 2075899 h 4321958"/>
              <a:gd name="connsiteX4906" fmla="*/ 186952 w 4405791"/>
              <a:gd name="connsiteY4906" fmla="*/ 2148224 h 4321958"/>
              <a:gd name="connsiteX4907" fmla="*/ 197789 w 4405791"/>
              <a:gd name="connsiteY4907" fmla="*/ 2210541 h 4321958"/>
              <a:gd name="connsiteX4908" fmla="*/ 208156 w 4405791"/>
              <a:gd name="connsiteY4908" fmla="*/ 2268028 h 4321958"/>
              <a:gd name="connsiteX4909" fmla="*/ 215838 w 4405791"/>
              <a:gd name="connsiteY4909" fmla="*/ 2293936 h 4321958"/>
              <a:gd name="connsiteX4910" fmla="*/ 207021 w 4405791"/>
              <a:gd name="connsiteY4910" fmla="*/ 2237463 h 4321958"/>
              <a:gd name="connsiteX4911" fmla="*/ 193475 w 4405791"/>
              <a:gd name="connsiteY4911" fmla="*/ 2147549 h 4321958"/>
              <a:gd name="connsiteX4912" fmla="*/ 190765 w 4405791"/>
              <a:gd name="connsiteY4912" fmla="*/ 2134679 h 4321958"/>
              <a:gd name="connsiteX4913" fmla="*/ 179780 w 4405791"/>
              <a:gd name="connsiteY4913" fmla="*/ 2079747 h 4321958"/>
              <a:gd name="connsiteX4914" fmla="*/ 106512 w 4405791"/>
              <a:gd name="connsiteY4914" fmla="*/ 2034490 h 4321958"/>
              <a:gd name="connsiteX4915" fmla="*/ 104171 w 4405791"/>
              <a:gd name="connsiteY4915" fmla="*/ 2036741 h 4321958"/>
              <a:gd name="connsiteX4916" fmla="*/ 74979 w 4405791"/>
              <a:gd name="connsiteY4916" fmla="*/ 2101561 h 4321958"/>
              <a:gd name="connsiteX4917" fmla="*/ 73616 w 4405791"/>
              <a:gd name="connsiteY4917" fmla="*/ 2126068 h 4321958"/>
              <a:gd name="connsiteX4918" fmla="*/ 77785 w 4405791"/>
              <a:gd name="connsiteY4918" fmla="*/ 2144574 h 4321958"/>
              <a:gd name="connsiteX4919" fmla="*/ 79710 w 4405791"/>
              <a:gd name="connsiteY4919" fmla="*/ 2093144 h 4321958"/>
              <a:gd name="connsiteX4920" fmla="*/ 1953624 w 4405791"/>
              <a:gd name="connsiteY4920" fmla="*/ 2033985 h 4321958"/>
              <a:gd name="connsiteX4921" fmla="*/ 1940706 w 4405791"/>
              <a:gd name="connsiteY4921" fmla="*/ 2042829 h 4321958"/>
              <a:gd name="connsiteX4922" fmla="*/ 1940729 w 4405791"/>
              <a:gd name="connsiteY4922" fmla="*/ 2043488 h 4321958"/>
              <a:gd name="connsiteX4923" fmla="*/ 1953475 w 4405791"/>
              <a:gd name="connsiteY4923" fmla="*/ 2041078 h 4321958"/>
              <a:gd name="connsiteX4924" fmla="*/ 1953590 w 4405791"/>
              <a:gd name="connsiteY4924" fmla="*/ 2035572 h 4321958"/>
              <a:gd name="connsiteX4925" fmla="*/ 226227 w 4405791"/>
              <a:gd name="connsiteY4925" fmla="*/ 2033710 h 4321958"/>
              <a:gd name="connsiteX4926" fmla="*/ 260613 w 4405791"/>
              <a:gd name="connsiteY4926" fmla="*/ 2131630 h 4321958"/>
              <a:gd name="connsiteX4927" fmla="*/ 268311 w 4405791"/>
              <a:gd name="connsiteY4927" fmla="*/ 2210923 h 4321958"/>
              <a:gd name="connsiteX4928" fmla="*/ 262014 w 4405791"/>
              <a:gd name="connsiteY4928" fmla="*/ 2269279 h 4321958"/>
              <a:gd name="connsiteX4929" fmla="*/ 272274 w 4405791"/>
              <a:gd name="connsiteY4929" fmla="*/ 2214107 h 4321958"/>
              <a:gd name="connsiteX4930" fmla="*/ 267569 w 4405791"/>
              <a:gd name="connsiteY4930" fmla="*/ 2146593 h 4321958"/>
              <a:gd name="connsiteX4931" fmla="*/ 260065 w 4405791"/>
              <a:gd name="connsiteY4931" fmla="*/ 2115053 h 4321958"/>
              <a:gd name="connsiteX4932" fmla="*/ 409375 w 4405791"/>
              <a:gd name="connsiteY4932" fmla="*/ 2033343 h 4321958"/>
              <a:gd name="connsiteX4933" fmla="*/ 411333 w 4405791"/>
              <a:gd name="connsiteY4933" fmla="*/ 2036104 h 4321958"/>
              <a:gd name="connsiteX4934" fmla="*/ 410672 w 4405791"/>
              <a:gd name="connsiteY4934" fmla="*/ 2035114 h 4321958"/>
              <a:gd name="connsiteX4935" fmla="*/ 1880798 w 4405791"/>
              <a:gd name="connsiteY4935" fmla="*/ 2029176 h 4321958"/>
              <a:gd name="connsiteX4936" fmla="*/ 1865120 w 4405791"/>
              <a:gd name="connsiteY4936" fmla="*/ 2037142 h 4321958"/>
              <a:gd name="connsiteX4937" fmla="*/ 1863485 w 4405791"/>
              <a:gd name="connsiteY4937" fmla="*/ 2037961 h 4321958"/>
              <a:gd name="connsiteX4938" fmla="*/ 1866624 w 4405791"/>
              <a:gd name="connsiteY4938" fmla="*/ 2056991 h 4321958"/>
              <a:gd name="connsiteX4939" fmla="*/ 1867152 w 4405791"/>
              <a:gd name="connsiteY4939" fmla="*/ 2056899 h 4321958"/>
              <a:gd name="connsiteX4940" fmla="*/ 1883921 w 4405791"/>
              <a:gd name="connsiteY4940" fmla="*/ 2053980 h 4321958"/>
              <a:gd name="connsiteX4941" fmla="*/ 138144 w 4405791"/>
              <a:gd name="connsiteY4941" fmla="*/ 2028514 h 4321958"/>
              <a:gd name="connsiteX4942" fmla="*/ 135151 w 4405791"/>
              <a:gd name="connsiteY4942" fmla="*/ 2034050 h 4321958"/>
              <a:gd name="connsiteX4943" fmla="*/ 127396 w 4405791"/>
              <a:gd name="connsiteY4943" fmla="*/ 2073708 h 4321958"/>
              <a:gd name="connsiteX4944" fmla="*/ 130176 w 4405791"/>
              <a:gd name="connsiteY4944" fmla="*/ 2086132 h 4321958"/>
              <a:gd name="connsiteX4945" fmla="*/ 130778 w 4405791"/>
              <a:gd name="connsiteY4945" fmla="*/ 2062543 h 4321958"/>
              <a:gd name="connsiteX4946" fmla="*/ 146554 w 4405791"/>
              <a:gd name="connsiteY4946" fmla="*/ 2028261 h 4321958"/>
              <a:gd name="connsiteX4947" fmla="*/ 146538 w 4405791"/>
              <a:gd name="connsiteY4947" fmla="*/ 2028293 h 4321958"/>
              <a:gd name="connsiteX4948" fmla="*/ 146464 w 4405791"/>
              <a:gd name="connsiteY4948" fmla="*/ 2028764 h 4321958"/>
              <a:gd name="connsiteX4949" fmla="*/ 247687 w 4405791"/>
              <a:gd name="connsiteY4949" fmla="*/ 2026385 h 4321958"/>
              <a:gd name="connsiteX4950" fmla="*/ 248344 w 4405791"/>
              <a:gd name="connsiteY4950" fmla="*/ 2029139 h 4321958"/>
              <a:gd name="connsiteX4951" fmla="*/ 264367 w 4405791"/>
              <a:gd name="connsiteY4951" fmla="*/ 2054495 h 4321958"/>
              <a:gd name="connsiteX4952" fmla="*/ 289907 w 4405791"/>
              <a:gd name="connsiteY4952" fmla="*/ 2125874 h 4321958"/>
              <a:gd name="connsiteX4953" fmla="*/ 296646 w 4405791"/>
              <a:gd name="connsiteY4953" fmla="*/ 2181301 h 4321958"/>
              <a:gd name="connsiteX4954" fmla="*/ 293912 w 4405791"/>
              <a:gd name="connsiteY4954" fmla="*/ 2211596 h 4321958"/>
              <a:gd name="connsiteX4955" fmla="*/ 295974 w 4405791"/>
              <a:gd name="connsiteY4955" fmla="*/ 2219011 h 4321958"/>
              <a:gd name="connsiteX4956" fmla="*/ 301577 w 4405791"/>
              <a:gd name="connsiteY4956" fmla="*/ 2181113 h 4321958"/>
              <a:gd name="connsiteX4957" fmla="*/ 295581 w 4405791"/>
              <a:gd name="connsiteY4957" fmla="*/ 2123842 h 4321958"/>
              <a:gd name="connsiteX4958" fmla="*/ 266616 w 4405791"/>
              <a:gd name="connsiteY4958" fmla="*/ 2050368 h 4321958"/>
              <a:gd name="connsiteX4959" fmla="*/ 164613 w 4405791"/>
              <a:gd name="connsiteY4959" fmla="*/ 2025732 h 4321958"/>
              <a:gd name="connsiteX4960" fmla="*/ 161786 w 4405791"/>
              <a:gd name="connsiteY4960" fmla="*/ 2048446 h 4321958"/>
              <a:gd name="connsiteX4961" fmla="*/ 173069 w 4405791"/>
              <a:gd name="connsiteY4961" fmla="*/ 2152119 h 4321958"/>
              <a:gd name="connsiteX4962" fmla="*/ 177131 w 4405791"/>
              <a:gd name="connsiteY4962" fmla="*/ 2174640 h 4321958"/>
              <a:gd name="connsiteX4963" fmla="*/ 206744 w 4405791"/>
              <a:gd name="connsiteY4963" fmla="*/ 2296710 h 4321958"/>
              <a:gd name="connsiteX4964" fmla="*/ 208002 w 4405791"/>
              <a:gd name="connsiteY4964" fmla="*/ 2298517 h 4321958"/>
              <a:gd name="connsiteX4965" fmla="*/ 199016 w 4405791"/>
              <a:gd name="connsiteY4965" fmla="*/ 2266404 h 4321958"/>
              <a:gd name="connsiteX4966" fmla="*/ 189409 w 4405791"/>
              <a:gd name="connsiteY4966" fmla="*/ 2212233 h 4321958"/>
              <a:gd name="connsiteX4967" fmla="*/ 178572 w 4405791"/>
              <a:gd name="connsiteY4967" fmla="*/ 2150087 h 4321958"/>
              <a:gd name="connsiteX4968" fmla="*/ 163543 w 4405791"/>
              <a:gd name="connsiteY4968" fmla="*/ 2043260 h 4321958"/>
              <a:gd name="connsiteX4969" fmla="*/ 2009177 w 4405791"/>
              <a:gd name="connsiteY4969" fmla="*/ 2025209 h 4321958"/>
              <a:gd name="connsiteX4970" fmla="*/ 2002165 w 4405791"/>
              <a:gd name="connsiteY4970" fmla="*/ 2031448 h 4321958"/>
              <a:gd name="connsiteX4971" fmla="*/ 2002143 w 4405791"/>
              <a:gd name="connsiteY4971" fmla="*/ 2031588 h 4321958"/>
              <a:gd name="connsiteX4972" fmla="*/ 2007894 w 4405791"/>
              <a:gd name="connsiteY4972" fmla="*/ 2030463 h 4321958"/>
              <a:gd name="connsiteX4973" fmla="*/ 2009147 w 4405791"/>
              <a:gd name="connsiteY4973" fmla="*/ 2025332 h 4321958"/>
              <a:gd name="connsiteX4974" fmla="*/ 402142 w 4405791"/>
              <a:gd name="connsiteY4974" fmla="*/ 2023358 h 4321958"/>
              <a:gd name="connsiteX4975" fmla="*/ 404303 w 4405791"/>
              <a:gd name="connsiteY4975" fmla="*/ 2026308 h 4321958"/>
              <a:gd name="connsiteX4976" fmla="*/ 402323 w 4405791"/>
              <a:gd name="connsiteY4976" fmla="*/ 2023516 h 4321958"/>
              <a:gd name="connsiteX4977" fmla="*/ 255327 w 4405791"/>
              <a:gd name="connsiteY4977" fmla="*/ 2021796 h 4321958"/>
              <a:gd name="connsiteX4978" fmla="*/ 274580 w 4405791"/>
              <a:gd name="connsiteY4978" fmla="*/ 2046138 h 4321958"/>
              <a:gd name="connsiteX4979" fmla="*/ 304469 w 4405791"/>
              <a:gd name="connsiteY4979" fmla="*/ 2121639 h 4321958"/>
              <a:gd name="connsiteX4980" fmla="*/ 303454 w 4405791"/>
              <a:gd name="connsiteY4980" fmla="*/ 2233696 h 4321958"/>
              <a:gd name="connsiteX4981" fmla="*/ 301596 w 4405791"/>
              <a:gd name="connsiteY4981" fmla="*/ 2239236 h 4321958"/>
              <a:gd name="connsiteX4982" fmla="*/ 302229 w 4405791"/>
              <a:gd name="connsiteY4982" fmla="*/ 2241514 h 4321958"/>
              <a:gd name="connsiteX4983" fmla="*/ 304682 w 4405791"/>
              <a:gd name="connsiteY4983" fmla="*/ 2235812 h 4321958"/>
              <a:gd name="connsiteX4984" fmla="*/ 310143 w 4405791"/>
              <a:gd name="connsiteY4984" fmla="*/ 2120454 h 4321958"/>
              <a:gd name="connsiteX4985" fmla="*/ 276733 w 4405791"/>
              <a:gd name="connsiteY4985" fmla="*/ 2043600 h 4321958"/>
              <a:gd name="connsiteX4986" fmla="*/ 232735 w 4405791"/>
              <a:gd name="connsiteY4986" fmla="*/ 2021347 h 4321958"/>
              <a:gd name="connsiteX4987" fmla="*/ 242136 w 4405791"/>
              <a:gd name="connsiteY4987" fmla="*/ 2039694 h 4321958"/>
              <a:gd name="connsiteX4988" fmla="*/ 240780 w 4405791"/>
              <a:gd name="connsiteY4988" fmla="*/ 2033997 h 4321958"/>
              <a:gd name="connsiteX4989" fmla="*/ 182802 w 4405791"/>
              <a:gd name="connsiteY4989" fmla="*/ 2021326 h 4321958"/>
              <a:gd name="connsiteX4990" fmla="*/ 182879 w 4405791"/>
              <a:gd name="connsiteY4990" fmla="*/ 2026289 h 4321958"/>
              <a:gd name="connsiteX4991" fmla="*/ 185339 w 4405791"/>
              <a:gd name="connsiteY4991" fmla="*/ 2036524 h 4321958"/>
              <a:gd name="connsiteX4992" fmla="*/ 312683 w 4405791"/>
              <a:gd name="connsiteY4992" fmla="*/ 2020526 h 4321958"/>
              <a:gd name="connsiteX4993" fmla="*/ 314021 w 4405791"/>
              <a:gd name="connsiteY4993" fmla="*/ 2026179 h 4321958"/>
              <a:gd name="connsiteX4994" fmla="*/ 329797 w 4405791"/>
              <a:gd name="connsiteY4994" fmla="*/ 2039936 h 4321958"/>
              <a:gd name="connsiteX4995" fmla="*/ 362888 w 4405791"/>
              <a:gd name="connsiteY4995" fmla="*/ 2107924 h 4321958"/>
              <a:gd name="connsiteX4996" fmla="*/ 362922 w 4405791"/>
              <a:gd name="connsiteY4996" fmla="*/ 2108460 h 4321958"/>
              <a:gd name="connsiteX4997" fmla="*/ 368745 w 4405791"/>
              <a:gd name="connsiteY4997" fmla="*/ 2149950 h 4321958"/>
              <a:gd name="connsiteX4998" fmla="*/ 366462 w 4405791"/>
              <a:gd name="connsiteY4998" fmla="*/ 2165059 h 4321958"/>
              <a:gd name="connsiteX4999" fmla="*/ 367053 w 4405791"/>
              <a:gd name="connsiteY4999" fmla="*/ 2174503 h 4321958"/>
              <a:gd name="connsiteX5000" fmla="*/ 362406 w 4405791"/>
              <a:gd name="connsiteY5000" fmla="*/ 2191915 h 4321958"/>
              <a:gd name="connsiteX5001" fmla="*/ 361006 w 4405791"/>
              <a:gd name="connsiteY5001" fmla="*/ 2201183 h 4321958"/>
              <a:gd name="connsiteX5002" fmla="*/ 359743 w 4405791"/>
              <a:gd name="connsiteY5002" fmla="*/ 2203821 h 4321958"/>
              <a:gd name="connsiteX5003" fmla="*/ 359797 w 4405791"/>
              <a:gd name="connsiteY5003" fmla="*/ 2204017 h 4321958"/>
              <a:gd name="connsiteX5004" fmla="*/ 366329 w 4405791"/>
              <a:gd name="connsiteY5004" fmla="*/ 2192174 h 4321958"/>
              <a:gd name="connsiteX5005" fmla="*/ 368562 w 4405791"/>
              <a:gd name="connsiteY5005" fmla="*/ 2106740 h 4321958"/>
              <a:gd name="connsiteX5006" fmla="*/ 345941 w 4405791"/>
              <a:gd name="connsiteY5006" fmla="*/ 2057724 h 4321958"/>
              <a:gd name="connsiteX5007" fmla="*/ 1975393 w 4405791"/>
              <a:gd name="connsiteY5007" fmla="*/ 2019081 h 4321958"/>
              <a:gd name="connsiteX5008" fmla="*/ 1961824 w 4405791"/>
              <a:gd name="connsiteY5008" fmla="*/ 2028371 h 4321958"/>
              <a:gd name="connsiteX5009" fmla="*/ 1961580 w 4405791"/>
              <a:gd name="connsiteY5009" fmla="*/ 2039525 h 4321958"/>
              <a:gd name="connsiteX5010" fmla="*/ 1963208 w 4405791"/>
              <a:gd name="connsiteY5010" fmla="*/ 2039206 h 4321958"/>
              <a:gd name="connsiteX5011" fmla="*/ 1973863 w 4405791"/>
              <a:gd name="connsiteY5011" fmla="*/ 2037122 h 4321958"/>
              <a:gd name="connsiteX5012" fmla="*/ 280711 w 4405791"/>
              <a:gd name="connsiteY5012" fmla="*/ 2018184 h 4321958"/>
              <a:gd name="connsiteX5013" fmla="*/ 296436 w 4405791"/>
              <a:gd name="connsiteY5013" fmla="*/ 2035207 h 4321958"/>
              <a:gd name="connsiteX5014" fmla="*/ 300113 w 4405791"/>
              <a:gd name="connsiteY5014" fmla="*/ 2043098 h 4321958"/>
              <a:gd name="connsiteX5015" fmla="*/ 308732 w 4405791"/>
              <a:gd name="connsiteY5015" fmla="*/ 2053448 h 4321958"/>
              <a:gd name="connsiteX5016" fmla="*/ 314916 w 4405791"/>
              <a:gd name="connsiteY5016" fmla="*/ 2068724 h 4321958"/>
              <a:gd name="connsiteX5017" fmla="*/ 311369 w 4405791"/>
              <a:gd name="connsiteY5017" fmla="*/ 2053672 h 4321958"/>
              <a:gd name="connsiteX5018" fmla="*/ 295141 w 4405791"/>
              <a:gd name="connsiteY5018" fmla="*/ 2030636 h 4321958"/>
              <a:gd name="connsiteX5019" fmla="*/ 191490 w 4405791"/>
              <a:gd name="connsiteY5019" fmla="*/ 2017055 h 4321958"/>
              <a:gd name="connsiteX5020" fmla="*/ 191166 w 4405791"/>
              <a:gd name="connsiteY5020" fmla="*/ 2020125 h 4321958"/>
              <a:gd name="connsiteX5021" fmla="*/ 204733 w 4405791"/>
              <a:gd name="connsiteY5021" fmla="*/ 2087772 h 4321958"/>
              <a:gd name="connsiteX5022" fmla="*/ 216756 w 4405791"/>
              <a:gd name="connsiteY5022" fmla="*/ 2141790 h 4321958"/>
              <a:gd name="connsiteX5023" fmla="*/ 223066 w 4405791"/>
              <a:gd name="connsiteY5023" fmla="*/ 2193516 h 4321958"/>
              <a:gd name="connsiteX5024" fmla="*/ 226999 w 4405791"/>
              <a:gd name="connsiteY5024" fmla="*/ 2209884 h 4321958"/>
              <a:gd name="connsiteX5025" fmla="*/ 228919 w 4405791"/>
              <a:gd name="connsiteY5025" fmla="*/ 2216723 h 4321958"/>
              <a:gd name="connsiteX5026" fmla="*/ 222598 w 4405791"/>
              <a:gd name="connsiteY5026" fmla="*/ 2140775 h 4321958"/>
              <a:gd name="connsiteX5027" fmla="*/ 201771 w 4405791"/>
              <a:gd name="connsiteY5027" fmla="*/ 2058987 h 4321958"/>
              <a:gd name="connsiteX5028" fmla="*/ 323903 w 4405791"/>
              <a:gd name="connsiteY5028" fmla="*/ 2017035 h 4321958"/>
              <a:gd name="connsiteX5029" fmla="*/ 356496 w 4405791"/>
              <a:gd name="connsiteY5029" fmla="*/ 2055828 h 4321958"/>
              <a:gd name="connsiteX5030" fmla="*/ 377451 w 4405791"/>
              <a:gd name="connsiteY5030" fmla="*/ 2104199 h 4321958"/>
              <a:gd name="connsiteX5031" fmla="*/ 377517 w 4405791"/>
              <a:gd name="connsiteY5031" fmla="*/ 2104883 h 4321958"/>
              <a:gd name="connsiteX5032" fmla="*/ 383135 w 4405791"/>
              <a:gd name="connsiteY5032" fmla="*/ 2140755 h 4321958"/>
              <a:gd name="connsiteX5033" fmla="*/ 382090 w 4405791"/>
              <a:gd name="connsiteY5033" fmla="*/ 2152712 h 4321958"/>
              <a:gd name="connsiteX5034" fmla="*/ 382635 w 4405791"/>
              <a:gd name="connsiteY5034" fmla="*/ 2158407 h 4321958"/>
              <a:gd name="connsiteX5035" fmla="*/ 381033 w 4405791"/>
              <a:gd name="connsiteY5035" fmla="*/ 2164819 h 4321958"/>
              <a:gd name="connsiteX5036" fmla="*/ 380095 w 4405791"/>
              <a:gd name="connsiteY5036" fmla="*/ 2175566 h 4321958"/>
              <a:gd name="connsiteX5037" fmla="*/ 375403 w 4405791"/>
              <a:gd name="connsiteY5037" fmla="*/ 2187358 h 4321958"/>
              <a:gd name="connsiteX5038" fmla="*/ 370203 w 4405791"/>
              <a:gd name="connsiteY5038" fmla="*/ 2208174 h 4321958"/>
              <a:gd name="connsiteX5039" fmla="*/ 364062 w 4405791"/>
              <a:gd name="connsiteY5039" fmla="*/ 2219502 h 4321958"/>
              <a:gd name="connsiteX5040" fmla="*/ 368653 w 4405791"/>
              <a:gd name="connsiteY5040" fmla="*/ 2236170 h 4321958"/>
              <a:gd name="connsiteX5041" fmla="*/ 388666 w 4405791"/>
              <a:gd name="connsiteY5041" fmla="*/ 2180829 h 4321958"/>
              <a:gd name="connsiteX5042" fmla="*/ 383295 w 4405791"/>
              <a:gd name="connsiteY5042" fmla="*/ 2100982 h 4321958"/>
              <a:gd name="connsiteX5043" fmla="*/ 381343 w 4405791"/>
              <a:gd name="connsiteY5043" fmla="*/ 2096790 h 4321958"/>
              <a:gd name="connsiteX5044" fmla="*/ 348185 w 4405791"/>
              <a:gd name="connsiteY5044" fmla="*/ 2040399 h 4321958"/>
              <a:gd name="connsiteX5045" fmla="*/ 324997 w 4405791"/>
              <a:gd name="connsiteY5045" fmla="*/ 2017889 h 4321958"/>
              <a:gd name="connsiteX5046" fmla="*/ 210522 w 4405791"/>
              <a:gd name="connsiteY5046" fmla="*/ 2016757 h 4321958"/>
              <a:gd name="connsiteX5047" fmla="*/ 215570 w 4405791"/>
              <a:gd name="connsiteY5047" fmla="*/ 2032233 h 4321958"/>
              <a:gd name="connsiteX5048" fmla="*/ 246050 w 4405791"/>
              <a:gd name="connsiteY5048" fmla="*/ 2134848 h 4321958"/>
              <a:gd name="connsiteX5049" fmla="*/ 251977 w 4405791"/>
              <a:gd name="connsiteY5049" fmla="*/ 2279966 h 4321958"/>
              <a:gd name="connsiteX5050" fmla="*/ 251922 w 4405791"/>
              <a:gd name="connsiteY5050" fmla="*/ 2280984 h 4321958"/>
              <a:gd name="connsiteX5051" fmla="*/ 259393 w 4405791"/>
              <a:gd name="connsiteY5051" fmla="*/ 2211594 h 4321958"/>
              <a:gd name="connsiteX5052" fmla="*/ 251724 w 4405791"/>
              <a:gd name="connsiteY5052" fmla="*/ 2134002 h 4321958"/>
              <a:gd name="connsiteX5053" fmla="*/ 211253 w 4405791"/>
              <a:gd name="connsiteY5053" fmla="*/ 2018516 h 4321958"/>
              <a:gd name="connsiteX5054" fmla="*/ 1905532 w 4405791"/>
              <a:gd name="connsiteY5054" fmla="*/ 2016609 h 4321958"/>
              <a:gd name="connsiteX5055" fmla="*/ 1905426 w 4405791"/>
              <a:gd name="connsiteY5055" fmla="*/ 2016663 h 4321958"/>
              <a:gd name="connsiteX5056" fmla="*/ 1889054 w 4405791"/>
              <a:gd name="connsiteY5056" fmla="*/ 2024981 h 4321958"/>
              <a:gd name="connsiteX5057" fmla="*/ 1892472 w 4405791"/>
              <a:gd name="connsiteY5057" fmla="*/ 2052124 h 4321958"/>
              <a:gd name="connsiteX5058" fmla="*/ 1892517 w 4405791"/>
              <a:gd name="connsiteY5058" fmla="*/ 2052484 h 4321958"/>
              <a:gd name="connsiteX5059" fmla="*/ 1900638 w 4405791"/>
              <a:gd name="connsiteY5059" fmla="*/ 2051070 h 4321958"/>
              <a:gd name="connsiteX5060" fmla="*/ 1904900 w 4405791"/>
              <a:gd name="connsiteY5060" fmla="*/ 2050264 h 4321958"/>
              <a:gd name="connsiteX5061" fmla="*/ 1904905 w 4405791"/>
              <a:gd name="connsiteY5061" fmla="*/ 2050263 h 4321958"/>
              <a:gd name="connsiteX5062" fmla="*/ 1908226 w 4405791"/>
              <a:gd name="connsiteY5062" fmla="*/ 2049635 h 4321958"/>
              <a:gd name="connsiteX5063" fmla="*/ 1907365 w 4405791"/>
              <a:gd name="connsiteY5063" fmla="*/ 2039073 h 4321958"/>
              <a:gd name="connsiteX5064" fmla="*/ 1907353 w 4405791"/>
              <a:gd name="connsiteY5064" fmla="*/ 2038934 h 4321958"/>
              <a:gd name="connsiteX5065" fmla="*/ 292500 w 4405791"/>
              <a:gd name="connsiteY5065" fmla="*/ 2016529 h 4321958"/>
              <a:gd name="connsiteX5066" fmla="*/ 305796 w 4405791"/>
              <a:gd name="connsiteY5066" fmla="*/ 2030018 h 4321958"/>
              <a:gd name="connsiteX5067" fmla="*/ 304931 w 4405791"/>
              <a:gd name="connsiteY5067" fmla="*/ 2026348 h 4321958"/>
              <a:gd name="connsiteX5068" fmla="*/ 303389 w 4405791"/>
              <a:gd name="connsiteY5068" fmla="*/ 2024406 h 4321958"/>
              <a:gd name="connsiteX5069" fmla="*/ 769330 w 4405791"/>
              <a:gd name="connsiteY5069" fmla="*/ 2014157 h 4321958"/>
              <a:gd name="connsiteX5070" fmla="*/ 765842 w 4405791"/>
              <a:gd name="connsiteY5070" fmla="*/ 2038603 h 4321958"/>
              <a:gd name="connsiteX5071" fmla="*/ 758366 w 4405791"/>
              <a:gd name="connsiteY5071" fmla="*/ 2060928 h 4321958"/>
              <a:gd name="connsiteX5072" fmla="*/ 767071 w 4405791"/>
              <a:gd name="connsiteY5072" fmla="*/ 2040678 h 4321958"/>
              <a:gd name="connsiteX5073" fmla="*/ 771222 w 4405791"/>
              <a:gd name="connsiteY5073" fmla="*/ 2020355 h 4321958"/>
              <a:gd name="connsiteX5074" fmla="*/ 2026603 w 4405791"/>
              <a:gd name="connsiteY5074" fmla="*/ 2009144 h 4321958"/>
              <a:gd name="connsiteX5075" fmla="*/ 2020083 w 4405791"/>
              <a:gd name="connsiteY5075" fmla="*/ 2015210 h 4321958"/>
              <a:gd name="connsiteX5076" fmla="*/ 2016784 w 4405791"/>
              <a:gd name="connsiteY5076" fmla="*/ 2028703 h 4321958"/>
              <a:gd name="connsiteX5077" fmla="*/ 2022035 w 4405791"/>
              <a:gd name="connsiteY5077" fmla="*/ 2022347 h 4321958"/>
              <a:gd name="connsiteX5078" fmla="*/ 2024649 w 4405791"/>
              <a:gd name="connsiteY5078" fmla="*/ 2014790 h 4321958"/>
              <a:gd name="connsiteX5079" fmla="*/ 1821710 w 4405791"/>
              <a:gd name="connsiteY5079" fmla="*/ 2008909 h 4321958"/>
              <a:gd name="connsiteX5080" fmla="*/ 1802509 w 4405791"/>
              <a:gd name="connsiteY5080" fmla="*/ 2012689 h 4321958"/>
              <a:gd name="connsiteX5081" fmla="*/ 1810934 w 4405791"/>
              <a:gd name="connsiteY5081" fmla="*/ 2049167 h 4321958"/>
              <a:gd name="connsiteX5082" fmla="*/ 1811974 w 4405791"/>
              <a:gd name="connsiteY5082" fmla="*/ 2053655 h 4321958"/>
              <a:gd name="connsiteX5083" fmla="*/ 1813457 w 4405791"/>
              <a:gd name="connsiteY5083" fmla="*/ 2052875 h 4321958"/>
              <a:gd name="connsiteX5084" fmla="*/ 1822194 w 4405791"/>
              <a:gd name="connsiteY5084" fmla="*/ 2048279 h 4321958"/>
              <a:gd name="connsiteX5085" fmla="*/ 1824161 w 4405791"/>
              <a:gd name="connsiteY5085" fmla="*/ 2047282 h 4321958"/>
              <a:gd name="connsiteX5086" fmla="*/ 1828829 w 4405791"/>
              <a:gd name="connsiteY5086" fmla="*/ 2044917 h 4321958"/>
              <a:gd name="connsiteX5087" fmla="*/ 698625 w 4405791"/>
              <a:gd name="connsiteY5087" fmla="*/ 2008714 h 4321958"/>
              <a:gd name="connsiteX5088" fmla="*/ 704098 w 4405791"/>
              <a:gd name="connsiteY5088" fmla="*/ 2074396 h 4321958"/>
              <a:gd name="connsiteX5089" fmla="*/ 704746 w 4405791"/>
              <a:gd name="connsiteY5089" fmla="*/ 2098185 h 4321958"/>
              <a:gd name="connsiteX5090" fmla="*/ 705370 w 4405791"/>
              <a:gd name="connsiteY5090" fmla="*/ 2084895 h 4321958"/>
              <a:gd name="connsiteX5091" fmla="*/ 707185 w 4405791"/>
              <a:gd name="connsiteY5091" fmla="*/ 2036089 h 4321958"/>
              <a:gd name="connsiteX5092" fmla="*/ 197867 w 4405791"/>
              <a:gd name="connsiteY5092" fmla="*/ 2006926 h 4321958"/>
              <a:gd name="connsiteX5093" fmla="*/ 197853 w 4405791"/>
              <a:gd name="connsiteY5093" fmla="*/ 2007192 h 4321958"/>
              <a:gd name="connsiteX5094" fmla="*/ 209982 w 4405791"/>
              <a:gd name="connsiteY5094" fmla="*/ 2055938 h 4321958"/>
              <a:gd name="connsiteX5095" fmla="*/ 230980 w 4405791"/>
              <a:gd name="connsiteY5095" fmla="*/ 2138404 h 4321958"/>
              <a:gd name="connsiteX5096" fmla="*/ 241133 w 4405791"/>
              <a:gd name="connsiteY5096" fmla="*/ 2260246 h 4321958"/>
              <a:gd name="connsiteX5097" fmla="*/ 243358 w 4405791"/>
              <a:gd name="connsiteY5097" fmla="*/ 2268172 h 4321958"/>
              <a:gd name="connsiteX5098" fmla="*/ 245577 w 4405791"/>
              <a:gd name="connsiteY5098" fmla="*/ 2208455 h 4321958"/>
              <a:gd name="connsiteX5099" fmla="*/ 237161 w 4405791"/>
              <a:gd name="connsiteY5099" fmla="*/ 2137388 h 4321958"/>
              <a:gd name="connsiteX5100" fmla="*/ 207021 w 4405791"/>
              <a:gd name="connsiteY5100" fmla="*/ 2035788 h 4321958"/>
              <a:gd name="connsiteX5101" fmla="*/ 291695 w 4405791"/>
              <a:gd name="connsiteY5101" fmla="*/ 2006711 h 4321958"/>
              <a:gd name="connsiteX5102" fmla="*/ 302531 w 4405791"/>
              <a:gd name="connsiteY5102" fmla="*/ 2016160 h 4321958"/>
              <a:gd name="connsiteX5103" fmla="*/ 301750 w 4405791"/>
              <a:gd name="connsiteY5103" fmla="*/ 2012848 h 4321958"/>
              <a:gd name="connsiteX5104" fmla="*/ 1996867 w 4405791"/>
              <a:gd name="connsiteY5104" fmla="*/ 2004379 h 4321958"/>
              <a:gd name="connsiteX5105" fmla="*/ 1985288 w 4405791"/>
              <a:gd name="connsiteY5105" fmla="*/ 2012306 h 4321958"/>
              <a:gd name="connsiteX5106" fmla="*/ 1984937 w 4405791"/>
              <a:gd name="connsiteY5106" fmla="*/ 2016452 h 4321958"/>
              <a:gd name="connsiteX5107" fmla="*/ 1983343 w 4405791"/>
              <a:gd name="connsiteY5107" fmla="*/ 2035266 h 4321958"/>
              <a:gd name="connsiteX5108" fmla="*/ 1985200 w 4405791"/>
              <a:gd name="connsiteY5108" fmla="*/ 2034903 h 4321958"/>
              <a:gd name="connsiteX5109" fmla="*/ 1986442 w 4405791"/>
              <a:gd name="connsiteY5109" fmla="*/ 2033798 h 4321958"/>
              <a:gd name="connsiteX5110" fmla="*/ 1993133 w 4405791"/>
              <a:gd name="connsiteY5110" fmla="*/ 2027845 h 4321958"/>
              <a:gd name="connsiteX5111" fmla="*/ 1930010 w 4405791"/>
              <a:gd name="connsiteY5111" fmla="*/ 2004171 h 4321958"/>
              <a:gd name="connsiteX5112" fmla="*/ 1914783 w 4405791"/>
              <a:gd name="connsiteY5112" fmla="*/ 2011908 h 4321958"/>
              <a:gd name="connsiteX5113" fmla="*/ 1913675 w 4405791"/>
              <a:gd name="connsiteY5113" fmla="*/ 2012471 h 4321958"/>
              <a:gd name="connsiteX5114" fmla="*/ 1916577 w 4405791"/>
              <a:gd name="connsiteY5114" fmla="*/ 2048056 h 4321958"/>
              <a:gd name="connsiteX5115" fmla="*/ 1917408 w 4405791"/>
              <a:gd name="connsiteY5115" fmla="*/ 2047898 h 4321958"/>
              <a:gd name="connsiteX5116" fmla="*/ 1931212 w 4405791"/>
              <a:gd name="connsiteY5116" fmla="*/ 2038717 h 4321958"/>
              <a:gd name="connsiteX5117" fmla="*/ 1931170 w 4405791"/>
              <a:gd name="connsiteY5117" fmla="*/ 2037495 h 4321958"/>
              <a:gd name="connsiteX5118" fmla="*/ 1930663 w 4405791"/>
              <a:gd name="connsiteY5118" fmla="*/ 2022937 h 4321958"/>
              <a:gd name="connsiteX5119" fmla="*/ 901239 w 4405791"/>
              <a:gd name="connsiteY5119" fmla="*/ 2004046 h 4321958"/>
              <a:gd name="connsiteX5120" fmla="*/ 898369 w 4405791"/>
              <a:gd name="connsiteY5120" fmla="*/ 2014301 h 4321958"/>
              <a:gd name="connsiteX5121" fmla="*/ 885950 w 4405791"/>
              <a:gd name="connsiteY5121" fmla="*/ 2058691 h 4321958"/>
              <a:gd name="connsiteX5122" fmla="*/ 886139 w 4405791"/>
              <a:gd name="connsiteY5122" fmla="*/ 2058366 h 4321958"/>
              <a:gd name="connsiteX5123" fmla="*/ 886140 w 4405791"/>
              <a:gd name="connsiteY5123" fmla="*/ 2058365 h 4321958"/>
              <a:gd name="connsiteX5124" fmla="*/ 886223 w 4405791"/>
              <a:gd name="connsiteY5124" fmla="*/ 2058223 h 4321958"/>
              <a:gd name="connsiteX5125" fmla="*/ 895180 w 4405791"/>
              <a:gd name="connsiteY5125" fmla="*/ 2039006 h 4321958"/>
              <a:gd name="connsiteX5126" fmla="*/ 901750 w 4405791"/>
              <a:gd name="connsiteY5126" fmla="*/ 2005785 h 4321958"/>
              <a:gd name="connsiteX5127" fmla="*/ 1848863 w 4405791"/>
              <a:gd name="connsiteY5127" fmla="*/ 2003212 h 4321958"/>
              <a:gd name="connsiteX5128" fmla="*/ 1831402 w 4405791"/>
              <a:gd name="connsiteY5128" fmla="*/ 2007001 h 4321958"/>
              <a:gd name="connsiteX5129" fmla="*/ 1830399 w 4405791"/>
              <a:gd name="connsiteY5129" fmla="*/ 2007199 h 4321958"/>
              <a:gd name="connsiteX5130" fmla="*/ 1837117 w 4405791"/>
              <a:gd name="connsiteY5130" fmla="*/ 2040716 h 4321958"/>
              <a:gd name="connsiteX5131" fmla="*/ 1853725 w 4405791"/>
              <a:gd name="connsiteY5131" fmla="*/ 2032300 h 4321958"/>
              <a:gd name="connsiteX5132" fmla="*/ 1852759 w 4405791"/>
              <a:gd name="connsiteY5132" fmla="*/ 2026476 h 4321958"/>
              <a:gd name="connsiteX5133" fmla="*/ 4280476 w 4405791"/>
              <a:gd name="connsiteY5133" fmla="*/ 2002486 h 4321958"/>
              <a:gd name="connsiteX5134" fmla="*/ 4303447 w 4405791"/>
              <a:gd name="connsiteY5134" fmla="*/ 2107476 h 4321958"/>
              <a:gd name="connsiteX5135" fmla="*/ 4297192 w 4405791"/>
              <a:gd name="connsiteY5135" fmla="*/ 2074567 h 4321958"/>
              <a:gd name="connsiteX5136" fmla="*/ 834610 w 4405791"/>
              <a:gd name="connsiteY5136" fmla="*/ 2002323 h 4321958"/>
              <a:gd name="connsiteX5137" fmla="*/ 830776 w 4405791"/>
              <a:gd name="connsiteY5137" fmla="*/ 2010540 h 4321958"/>
              <a:gd name="connsiteX5138" fmla="*/ 817658 w 4405791"/>
              <a:gd name="connsiteY5138" fmla="*/ 2043535 h 4321958"/>
              <a:gd name="connsiteX5139" fmla="*/ 811611 w 4405791"/>
              <a:gd name="connsiteY5139" fmla="*/ 2051615 h 4321958"/>
              <a:gd name="connsiteX5140" fmla="*/ 808924 w 4405791"/>
              <a:gd name="connsiteY5140" fmla="*/ 2057374 h 4321958"/>
              <a:gd name="connsiteX5141" fmla="*/ 796351 w 4405791"/>
              <a:gd name="connsiteY5141" fmla="*/ 2073247 h 4321958"/>
              <a:gd name="connsiteX5142" fmla="*/ 800899 w 4405791"/>
              <a:gd name="connsiteY5142" fmla="*/ 2088114 h 4321958"/>
              <a:gd name="connsiteX5143" fmla="*/ 823903 w 4405791"/>
              <a:gd name="connsiteY5143" fmla="*/ 2061526 h 4321958"/>
              <a:gd name="connsiteX5144" fmla="*/ 839447 w 4405791"/>
              <a:gd name="connsiteY5144" fmla="*/ 2018449 h 4321958"/>
              <a:gd name="connsiteX5145" fmla="*/ 247531 w 4405791"/>
              <a:gd name="connsiteY5145" fmla="*/ 2000155 h 4321958"/>
              <a:gd name="connsiteX5146" fmla="*/ 278924 w 4405791"/>
              <a:gd name="connsiteY5146" fmla="*/ 2032174 h 4321958"/>
              <a:gd name="connsiteX5147" fmla="*/ 279267 w 4405791"/>
              <a:gd name="connsiteY5147" fmla="*/ 2032566 h 4321958"/>
              <a:gd name="connsiteX5148" fmla="*/ 284326 w 4405791"/>
              <a:gd name="connsiteY5148" fmla="*/ 2037726 h 4321958"/>
              <a:gd name="connsiteX5149" fmla="*/ 284867 w 4405791"/>
              <a:gd name="connsiteY5149" fmla="*/ 2038971 h 4321958"/>
              <a:gd name="connsiteX5150" fmla="*/ 284950 w 4405791"/>
              <a:gd name="connsiteY5150" fmla="*/ 2039065 h 4321958"/>
              <a:gd name="connsiteX5151" fmla="*/ 319032 w 4405791"/>
              <a:gd name="connsiteY5151" fmla="*/ 2117407 h 4321958"/>
              <a:gd name="connsiteX5152" fmla="*/ 313634 w 4405791"/>
              <a:gd name="connsiteY5152" fmla="*/ 2237189 h 4321958"/>
              <a:gd name="connsiteX5153" fmla="*/ 306334 w 4405791"/>
              <a:gd name="connsiteY5153" fmla="*/ 2254234 h 4321958"/>
              <a:gd name="connsiteX5154" fmla="*/ 314186 w 4405791"/>
              <a:gd name="connsiteY5154" fmla="*/ 2239412 h 4321958"/>
              <a:gd name="connsiteX5155" fmla="*/ 324706 w 4405791"/>
              <a:gd name="connsiteY5155" fmla="*/ 2117238 h 4321958"/>
              <a:gd name="connsiteX5156" fmla="*/ 290075 w 4405791"/>
              <a:gd name="connsiteY5156" fmla="*/ 2044926 h 4321958"/>
              <a:gd name="connsiteX5157" fmla="*/ 284950 w 4405791"/>
              <a:gd name="connsiteY5157" fmla="*/ 2039065 h 4321958"/>
              <a:gd name="connsiteX5158" fmla="*/ 284367 w 4405791"/>
              <a:gd name="connsiteY5158" fmla="*/ 2037726 h 4321958"/>
              <a:gd name="connsiteX5159" fmla="*/ 278924 w 4405791"/>
              <a:gd name="connsiteY5159" fmla="*/ 2032174 h 4321958"/>
              <a:gd name="connsiteX5160" fmla="*/ 256100 w 4405791"/>
              <a:gd name="connsiteY5160" fmla="*/ 2006075 h 4321958"/>
              <a:gd name="connsiteX5161" fmla="*/ 255290 w 4405791"/>
              <a:gd name="connsiteY5161" fmla="*/ 2005243 h 4321958"/>
              <a:gd name="connsiteX5162" fmla="*/ 1819869 w 4405791"/>
              <a:gd name="connsiteY5162" fmla="*/ 1999595 h 4321958"/>
              <a:gd name="connsiteX5163" fmla="*/ 1816351 w 4405791"/>
              <a:gd name="connsiteY5163" fmla="*/ 2000906 h 4321958"/>
              <a:gd name="connsiteX5164" fmla="*/ 1819980 w 4405791"/>
              <a:gd name="connsiteY5164" fmla="*/ 2000156 h 4321958"/>
              <a:gd name="connsiteX5165" fmla="*/ 1876675 w 4405791"/>
              <a:gd name="connsiteY5165" fmla="*/ 1997177 h 4321958"/>
              <a:gd name="connsiteX5166" fmla="*/ 1862691 w 4405791"/>
              <a:gd name="connsiteY5166" fmla="*/ 2000211 h 4321958"/>
              <a:gd name="connsiteX5167" fmla="*/ 1857390 w 4405791"/>
              <a:gd name="connsiteY5167" fmla="*/ 2001362 h 4321958"/>
              <a:gd name="connsiteX5168" fmla="*/ 1861227 w 4405791"/>
              <a:gd name="connsiteY5168" fmla="*/ 2024275 h 4321958"/>
              <a:gd name="connsiteX5169" fmla="*/ 1861871 w 4405791"/>
              <a:gd name="connsiteY5169" fmla="*/ 2028179 h 4321958"/>
              <a:gd name="connsiteX5170" fmla="*/ 1879553 w 4405791"/>
              <a:gd name="connsiteY5170" fmla="*/ 2019287 h 4321958"/>
              <a:gd name="connsiteX5171" fmla="*/ 1878837 w 4405791"/>
              <a:gd name="connsiteY5171" fmla="*/ 2013606 h 4321958"/>
              <a:gd name="connsiteX5172" fmla="*/ 4269658 w 4405791"/>
              <a:gd name="connsiteY5172" fmla="*/ 1996523 h 4321958"/>
              <a:gd name="connsiteX5173" fmla="*/ 4292277 w 4405791"/>
              <a:gd name="connsiteY5173" fmla="*/ 2099672 h 4321958"/>
              <a:gd name="connsiteX5174" fmla="*/ 4291886 w 4405791"/>
              <a:gd name="connsiteY5174" fmla="*/ 2097621 h 4321958"/>
              <a:gd name="connsiteX5175" fmla="*/ 4285953 w 4405791"/>
              <a:gd name="connsiteY5175" fmla="*/ 2066522 h 4321958"/>
              <a:gd name="connsiteX5176" fmla="*/ 4274218 w 4405791"/>
              <a:gd name="connsiteY5176" fmla="*/ 2016112 h 4321958"/>
              <a:gd name="connsiteX5177" fmla="*/ 4273666 w 4405791"/>
              <a:gd name="connsiteY5177" fmla="*/ 2013741 h 4321958"/>
              <a:gd name="connsiteX5178" fmla="*/ 185670 w 4405791"/>
              <a:gd name="connsiteY5178" fmla="*/ 1996298 h 4321958"/>
              <a:gd name="connsiteX5179" fmla="*/ 182556 w 4405791"/>
              <a:gd name="connsiteY5179" fmla="*/ 2005647 h 4321958"/>
              <a:gd name="connsiteX5180" fmla="*/ 182732 w 4405791"/>
              <a:gd name="connsiteY5180" fmla="*/ 2016905 h 4321958"/>
              <a:gd name="connsiteX5181" fmla="*/ 2044427 w 4405791"/>
              <a:gd name="connsiteY5181" fmla="*/ 1992560 h 4321958"/>
              <a:gd name="connsiteX5182" fmla="*/ 2039919 w 4405791"/>
              <a:gd name="connsiteY5182" fmla="*/ 1996755 h 4321958"/>
              <a:gd name="connsiteX5183" fmla="*/ 2037565 w 4405791"/>
              <a:gd name="connsiteY5183" fmla="*/ 2003549 h 4321958"/>
              <a:gd name="connsiteX5184" fmla="*/ 2041753 w 4405791"/>
              <a:gd name="connsiteY5184" fmla="*/ 1998479 h 4321958"/>
              <a:gd name="connsiteX5185" fmla="*/ 2043259 w 4405791"/>
              <a:gd name="connsiteY5185" fmla="*/ 1995146 h 4321958"/>
              <a:gd name="connsiteX5186" fmla="*/ 2044024 w 4405791"/>
              <a:gd name="connsiteY5186" fmla="*/ 1993452 h 4321958"/>
              <a:gd name="connsiteX5187" fmla="*/ 1954515 w 4405791"/>
              <a:gd name="connsiteY5187" fmla="*/ 1991480 h 4321958"/>
              <a:gd name="connsiteX5188" fmla="*/ 1945438 w 4405791"/>
              <a:gd name="connsiteY5188" fmla="*/ 1996183 h 4321958"/>
              <a:gd name="connsiteX5189" fmla="*/ 1939213 w 4405791"/>
              <a:gd name="connsiteY5189" fmla="*/ 1999408 h 4321958"/>
              <a:gd name="connsiteX5190" fmla="*/ 1940352 w 4405791"/>
              <a:gd name="connsiteY5190" fmla="*/ 2032544 h 4321958"/>
              <a:gd name="connsiteX5191" fmla="*/ 1953847 w 4405791"/>
              <a:gd name="connsiteY5191" fmla="*/ 2023344 h 4321958"/>
              <a:gd name="connsiteX5192" fmla="*/ 1954240 w 4405791"/>
              <a:gd name="connsiteY5192" fmla="*/ 2004605 h 4321958"/>
              <a:gd name="connsiteX5193" fmla="*/ 1903374 w 4405791"/>
              <a:gd name="connsiteY5193" fmla="*/ 1991307 h 4321958"/>
              <a:gd name="connsiteX5194" fmla="*/ 1889830 w 4405791"/>
              <a:gd name="connsiteY5194" fmla="*/ 1994323 h 4321958"/>
              <a:gd name="connsiteX5195" fmla="*/ 1885222 w 4405791"/>
              <a:gd name="connsiteY5195" fmla="*/ 1995322 h 4321958"/>
              <a:gd name="connsiteX5196" fmla="*/ 1887472 w 4405791"/>
              <a:gd name="connsiteY5196" fmla="*/ 2012421 h 4321958"/>
              <a:gd name="connsiteX5197" fmla="*/ 1887813 w 4405791"/>
              <a:gd name="connsiteY5197" fmla="*/ 2015133 h 4321958"/>
              <a:gd name="connsiteX5198" fmla="*/ 1893048 w 4405791"/>
              <a:gd name="connsiteY5198" fmla="*/ 2012500 h 4321958"/>
              <a:gd name="connsiteX5199" fmla="*/ 1899666 w 4405791"/>
              <a:gd name="connsiteY5199" fmla="*/ 2009172 h 4321958"/>
              <a:gd name="connsiteX5200" fmla="*/ 1904718 w 4405791"/>
              <a:gd name="connsiteY5200" fmla="*/ 2006632 h 4321958"/>
              <a:gd name="connsiteX5201" fmla="*/ 1904237 w 4405791"/>
              <a:gd name="connsiteY5201" fmla="*/ 2000738 h 4321958"/>
              <a:gd name="connsiteX5202" fmla="*/ 2017798 w 4405791"/>
              <a:gd name="connsiteY5202" fmla="*/ 1989894 h 4321958"/>
              <a:gd name="connsiteX5203" fmla="*/ 2012017 w 4405791"/>
              <a:gd name="connsiteY5203" fmla="*/ 1994006 h 4321958"/>
              <a:gd name="connsiteX5204" fmla="*/ 2008367 w 4405791"/>
              <a:gd name="connsiteY5204" fmla="*/ 1996505 h 4321958"/>
              <a:gd name="connsiteX5205" fmla="*/ 2007519 w 4405791"/>
              <a:gd name="connsiteY5205" fmla="*/ 1997086 h 4321958"/>
              <a:gd name="connsiteX5206" fmla="*/ 2004271 w 4405791"/>
              <a:gd name="connsiteY5206" fmla="*/ 2017934 h 4321958"/>
              <a:gd name="connsiteX5207" fmla="*/ 2007064 w 4405791"/>
              <a:gd name="connsiteY5207" fmla="*/ 2015448 h 4321958"/>
              <a:gd name="connsiteX5208" fmla="*/ 2012881 w 4405791"/>
              <a:gd name="connsiteY5208" fmla="*/ 2010036 h 4321958"/>
              <a:gd name="connsiteX5209" fmla="*/ 1846590 w 4405791"/>
              <a:gd name="connsiteY5209" fmla="*/ 1989638 h 4321958"/>
              <a:gd name="connsiteX5210" fmla="*/ 1828249 w 4405791"/>
              <a:gd name="connsiteY5210" fmla="*/ 1996473 h 4321958"/>
              <a:gd name="connsiteX5211" fmla="*/ 1828501 w 4405791"/>
              <a:gd name="connsiteY5211" fmla="*/ 1997733 h 4321958"/>
              <a:gd name="connsiteX5212" fmla="*/ 1828629 w 4405791"/>
              <a:gd name="connsiteY5212" fmla="*/ 1998369 h 4321958"/>
              <a:gd name="connsiteX5213" fmla="*/ 1843155 w 4405791"/>
              <a:gd name="connsiteY5213" fmla="*/ 1995367 h 4321958"/>
              <a:gd name="connsiteX5214" fmla="*/ 1847403 w 4405791"/>
              <a:gd name="connsiteY5214" fmla="*/ 1994489 h 4321958"/>
              <a:gd name="connsiteX5215" fmla="*/ 1847339 w 4405791"/>
              <a:gd name="connsiteY5215" fmla="*/ 1994107 h 4321958"/>
              <a:gd name="connsiteX5216" fmla="*/ 1847231 w 4405791"/>
              <a:gd name="connsiteY5216" fmla="*/ 1993461 h 4321958"/>
              <a:gd name="connsiteX5217" fmla="*/ 1929297 w 4405791"/>
              <a:gd name="connsiteY5217" fmla="*/ 1985536 h 4321958"/>
              <a:gd name="connsiteX5218" fmla="*/ 1911688 w 4405791"/>
              <a:gd name="connsiteY5218" fmla="*/ 1989456 h 4321958"/>
              <a:gd name="connsiteX5219" fmla="*/ 1912704 w 4405791"/>
              <a:gd name="connsiteY5219" fmla="*/ 2000569 h 4321958"/>
              <a:gd name="connsiteX5220" fmla="*/ 1912864 w 4405791"/>
              <a:gd name="connsiteY5220" fmla="*/ 2002535 h 4321958"/>
              <a:gd name="connsiteX5221" fmla="*/ 1916384 w 4405791"/>
              <a:gd name="connsiteY5221" fmla="*/ 2000765 h 4321958"/>
              <a:gd name="connsiteX5222" fmla="*/ 1925424 w 4405791"/>
              <a:gd name="connsiteY5222" fmla="*/ 1996219 h 4321958"/>
              <a:gd name="connsiteX5223" fmla="*/ 1929302 w 4405791"/>
              <a:gd name="connsiteY5223" fmla="*/ 1994221 h 4321958"/>
              <a:gd name="connsiteX5224" fmla="*/ 1929658 w 4405791"/>
              <a:gd name="connsiteY5224" fmla="*/ 1994037 h 4321958"/>
              <a:gd name="connsiteX5225" fmla="*/ 1929467 w 4405791"/>
              <a:gd name="connsiteY5225" fmla="*/ 1988543 h 4321958"/>
              <a:gd name="connsiteX5226" fmla="*/ 828705 w 4405791"/>
              <a:gd name="connsiteY5226" fmla="*/ 1982638 h 4321958"/>
              <a:gd name="connsiteX5227" fmla="*/ 824707 w 4405791"/>
              <a:gd name="connsiteY5227" fmla="*/ 1997636 h 4321958"/>
              <a:gd name="connsiteX5228" fmla="*/ 823311 w 4405791"/>
              <a:gd name="connsiteY5228" fmla="*/ 2006896 h 4321958"/>
              <a:gd name="connsiteX5229" fmla="*/ 822328 w 4405791"/>
              <a:gd name="connsiteY5229" fmla="*/ 2008951 h 4321958"/>
              <a:gd name="connsiteX5230" fmla="*/ 828711 w 4405791"/>
              <a:gd name="connsiteY5230" fmla="*/ 1997368 h 4321958"/>
              <a:gd name="connsiteX5231" fmla="*/ 830385 w 4405791"/>
              <a:gd name="connsiteY5231" fmla="*/ 1988239 h 4321958"/>
              <a:gd name="connsiteX5232" fmla="*/ 624777 w 4405791"/>
              <a:gd name="connsiteY5232" fmla="*/ 1980044 h 4321958"/>
              <a:gd name="connsiteX5233" fmla="*/ 633911 w 4405791"/>
              <a:gd name="connsiteY5233" fmla="*/ 2024852 h 4321958"/>
              <a:gd name="connsiteX5234" fmla="*/ 638976 w 4405791"/>
              <a:gd name="connsiteY5234" fmla="*/ 2043901 h 4321958"/>
              <a:gd name="connsiteX5235" fmla="*/ 652112 w 4405791"/>
              <a:gd name="connsiteY5235" fmla="*/ 2083284 h 4321958"/>
              <a:gd name="connsiteX5236" fmla="*/ 657941 w 4405791"/>
              <a:gd name="connsiteY5236" fmla="*/ 2096809 h 4321958"/>
              <a:gd name="connsiteX5237" fmla="*/ 653394 w 4405791"/>
              <a:gd name="connsiteY5237" fmla="*/ 2081472 h 4321958"/>
              <a:gd name="connsiteX5238" fmla="*/ 644907 w 4405791"/>
              <a:gd name="connsiteY5238" fmla="*/ 2054923 h 4321958"/>
              <a:gd name="connsiteX5239" fmla="*/ 1954758 w 4405791"/>
              <a:gd name="connsiteY5239" fmla="*/ 1979867 h 4321958"/>
              <a:gd name="connsiteX5240" fmla="*/ 1938590 w 4405791"/>
              <a:gd name="connsiteY5240" fmla="*/ 1983467 h 4321958"/>
              <a:gd name="connsiteX5241" fmla="*/ 1938781 w 4405791"/>
              <a:gd name="connsiteY5241" fmla="*/ 1986850 h 4321958"/>
              <a:gd name="connsiteX5242" fmla="*/ 1938865 w 4405791"/>
              <a:gd name="connsiteY5242" fmla="*/ 1989293 h 4321958"/>
              <a:gd name="connsiteX5243" fmla="*/ 1954732 w 4405791"/>
              <a:gd name="connsiteY5243" fmla="*/ 1981116 h 4321958"/>
              <a:gd name="connsiteX5244" fmla="*/ 1954737 w 4405791"/>
              <a:gd name="connsiteY5244" fmla="*/ 1980895 h 4321958"/>
              <a:gd name="connsiteX5245" fmla="*/ 1874323 w 4405791"/>
              <a:gd name="connsiteY5245" fmla="*/ 1979299 h 4321958"/>
              <a:gd name="connsiteX5246" fmla="*/ 1854907 w 4405791"/>
              <a:gd name="connsiteY5246" fmla="*/ 1986538 h 4321958"/>
              <a:gd name="connsiteX5247" fmla="*/ 1855178 w 4405791"/>
              <a:gd name="connsiteY5247" fmla="*/ 1988157 h 4321958"/>
              <a:gd name="connsiteX5248" fmla="*/ 1855940 w 4405791"/>
              <a:gd name="connsiteY5248" fmla="*/ 1992704 h 4321958"/>
              <a:gd name="connsiteX5249" fmla="*/ 1875532 w 4405791"/>
              <a:gd name="connsiteY5249" fmla="*/ 1988483 h 4321958"/>
              <a:gd name="connsiteX5250" fmla="*/ 1875252 w 4405791"/>
              <a:gd name="connsiteY5250" fmla="*/ 1986360 h 4321958"/>
              <a:gd name="connsiteX5251" fmla="*/ 1978801 w 4405791"/>
              <a:gd name="connsiteY5251" fmla="*/ 1978897 h 4321958"/>
              <a:gd name="connsiteX5252" fmla="*/ 1971355 w 4405791"/>
              <a:gd name="connsiteY5252" fmla="*/ 1982755 h 4321958"/>
              <a:gd name="connsiteX5253" fmla="*/ 1962721 w 4405791"/>
              <a:gd name="connsiteY5253" fmla="*/ 1987228 h 4321958"/>
              <a:gd name="connsiteX5254" fmla="*/ 1962327 w 4405791"/>
              <a:gd name="connsiteY5254" fmla="*/ 2005326 h 4321958"/>
              <a:gd name="connsiteX5255" fmla="*/ 1962056 w 4405791"/>
              <a:gd name="connsiteY5255" fmla="*/ 2017747 h 4321958"/>
              <a:gd name="connsiteX5256" fmla="*/ 1962834 w 4405791"/>
              <a:gd name="connsiteY5256" fmla="*/ 2017217 h 4321958"/>
              <a:gd name="connsiteX5257" fmla="*/ 1976331 w 4405791"/>
              <a:gd name="connsiteY5257" fmla="*/ 2008015 h 4321958"/>
              <a:gd name="connsiteX5258" fmla="*/ 2038312 w 4405791"/>
              <a:gd name="connsiteY5258" fmla="*/ 1975299 h 4321958"/>
              <a:gd name="connsiteX5259" fmla="*/ 2029098 w 4405791"/>
              <a:gd name="connsiteY5259" fmla="*/ 1981854 h 4321958"/>
              <a:gd name="connsiteX5260" fmla="*/ 2028059 w 4405791"/>
              <a:gd name="connsiteY5260" fmla="*/ 1982594 h 4321958"/>
              <a:gd name="connsiteX5261" fmla="*/ 2023843 w 4405791"/>
              <a:gd name="connsiteY5261" fmla="*/ 1999837 h 4321958"/>
              <a:gd name="connsiteX5262" fmla="*/ 2032662 w 4405791"/>
              <a:gd name="connsiteY5262" fmla="*/ 1991631 h 4321958"/>
              <a:gd name="connsiteX5263" fmla="*/ 2033520 w 4405791"/>
              <a:gd name="connsiteY5263" fmla="*/ 1989149 h 4321958"/>
              <a:gd name="connsiteX5264" fmla="*/ 757221 w 4405791"/>
              <a:gd name="connsiteY5264" fmla="*/ 1974502 h 4321958"/>
              <a:gd name="connsiteX5265" fmla="*/ 758663 w 4405791"/>
              <a:gd name="connsiteY5265" fmla="*/ 1986230 h 4321958"/>
              <a:gd name="connsiteX5266" fmla="*/ 754157 w 4405791"/>
              <a:gd name="connsiteY5266" fmla="*/ 2036275 h 4321958"/>
              <a:gd name="connsiteX5267" fmla="*/ 746800 w 4405791"/>
              <a:gd name="connsiteY5267" fmla="*/ 2065870 h 4321958"/>
              <a:gd name="connsiteX5268" fmla="*/ 756467 w 4405791"/>
              <a:gd name="connsiteY5268" fmla="*/ 2037122 h 4321958"/>
              <a:gd name="connsiteX5269" fmla="*/ 762954 w 4405791"/>
              <a:gd name="connsiteY5269" fmla="*/ 1993278 h 4321958"/>
              <a:gd name="connsiteX5270" fmla="*/ 1541845 w 4405791"/>
              <a:gd name="connsiteY5270" fmla="*/ 1971738 h 4321958"/>
              <a:gd name="connsiteX5271" fmla="*/ 1543995 w 4405791"/>
              <a:gd name="connsiteY5271" fmla="*/ 1979117 h 4321958"/>
              <a:gd name="connsiteX5272" fmla="*/ 1558118 w 4405791"/>
              <a:gd name="connsiteY5272" fmla="*/ 2026485 h 4321958"/>
              <a:gd name="connsiteX5273" fmla="*/ 1901354 w 4405791"/>
              <a:gd name="connsiteY5273" fmla="*/ 1969220 h 4321958"/>
              <a:gd name="connsiteX5274" fmla="*/ 1882703 w 4405791"/>
              <a:gd name="connsiteY5274" fmla="*/ 1976174 h 4321958"/>
              <a:gd name="connsiteX5275" fmla="*/ 1883151 w 4405791"/>
              <a:gd name="connsiteY5275" fmla="*/ 1979576 h 4321958"/>
              <a:gd name="connsiteX5276" fmla="*/ 1884080 w 4405791"/>
              <a:gd name="connsiteY5276" fmla="*/ 1986641 h 4321958"/>
              <a:gd name="connsiteX5277" fmla="*/ 1893473 w 4405791"/>
              <a:gd name="connsiteY5277" fmla="*/ 1984617 h 4321958"/>
              <a:gd name="connsiteX5278" fmla="*/ 1895181 w 4405791"/>
              <a:gd name="connsiteY5278" fmla="*/ 1984248 h 4321958"/>
              <a:gd name="connsiteX5279" fmla="*/ 1896658 w 4405791"/>
              <a:gd name="connsiteY5279" fmla="*/ 1983930 h 4321958"/>
              <a:gd name="connsiteX5280" fmla="*/ 1902579 w 4405791"/>
              <a:gd name="connsiteY5280" fmla="*/ 1982614 h 4321958"/>
              <a:gd name="connsiteX5281" fmla="*/ 2002471 w 4405791"/>
              <a:gd name="connsiteY5281" fmla="*/ 1969170 h 4321958"/>
              <a:gd name="connsiteX5282" fmla="*/ 2002134 w 4405791"/>
              <a:gd name="connsiteY5282" fmla="*/ 1969246 h 4321958"/>
              <a:gd name="connsiteX5283" fmla="*/ 2001480 w 4405791"/>
              <a:gd name="connsiteY5283" fmla="*/ 1969394 h 4321958"/>
              <a:gd name="connsiteX5284" fmla="*/ 1993789 w 4405791"/>
              <a:gd name="connsiteY5284" fmla="*/ 1971132 h 4321958"/>
              <a:gd name="connsiteX5285" fmla="*/ 1988936 w 4405791"/>
              <a:gd name="connsiteY5285" fmla="*/ 1973647 h 4321958"/>
              <a:gd name="connsiteX5286" fmla="*/ 1988545 w 4405791"/>
              <a:gd name="connsiteY5286" fmla="*/ 1973849 h 4321958"/>
              <a:gd name="connsiteX5287" fmla="*/ 1986222 w 4405791"/>
              <a:gd name="connsiteY5287" fmla="*/ 2001271 h 4321958"/>
              <a:gd name="connsiteX5288" fmla="*/ 1998395 w 4405791"/>
              <a:gd name="connsiteY5288" fmla="*/ 1992972 h 4321958"/>
              <a:gd name="connsiteX5289" fmla="*/ 1998718 w 4405791"/>
              <a:gd name="connsiteY5289" fmla="*/ 1992752 h 4321958"/>
              <a:gd name="connsiteX5290" fmla="*/ 1999153 w 4405791"/>
              <a:gd name="connsiteY5290" fmla="*/ 1990019 h 4321958"/>
              <a:gd name="connsiteX5291" fmla="*/ 299754 w 4405791"/>
              <a:gd name="connsiteY5291" fmla="*/ 1965920 h 4321958"/>
              <a:gd name="connsiteX5292" fmla="*/ 299944 w 4405791"/>
              <a:gd name="connsiteY5292" fmla="*/ 1966721 h 4321958"/>
              <a:gd name="connsiteX5293" fmla="*/ 300142 w 4405791"/>
              <a:gd name="connsiteY5293" fmla="*/ 1966757 h 4321958"/>
              <a:gd name="connsiteX5294" fmla="*/ 306703 w 4405791"/>
              <a:gd name="connsiteY5294" fmla="*/ 1970672 h 4321958"/>
              <a:gd name="connsiteX5295" fmla="*/ 307685 w 4405791"/>
              <a:gd name="connsiteY5295" fmla="*/ 1970932 h 4321958"/>
              <a:gd name="connsiteX5296" fmla="*/ 308279 w 4405791"/>
              <a:gd name="connsiteY5296" fmla="*/ 1971125 h 4321958"/>
              <a:gd name="connsiteX5297" fmla="*/ 304612 w 4405791"/>
              <a:gd name="connsiteY5297" fmla="*/ 1966905 h 4321958"/>
              <a:gd name="connsiteX5298" fmla="*/ 2024048 w 4405791"/>
              <a:gd name="connsiteY5298" fmla="*/ 1964292 h 4321958"/>
              <a:gd name="connsiteX5299" fmla="*/ 2012211 w 4405791"/>
              <a:gd name="connsiteY5299" fmla="*/ 1966968 h 4321958"/>
              <a:gd name="connsiteX5300" fmla="*/ 2009327 w 4405791"/>
              <a:gd name="connsiteY5300" fmla="*/ 1985479 h 4321958"/>
              <a:gd name="connsiteX5301" fmla="*/ 2020880 w 4405791"/>
              <a:gd name="connsiteY5301" fmla="*/ 1977268 h 4321958"/>
              <a:gd name="connsiteX5302" fmla="*/ 2021014 w 4405791"/>
              <a:gd name="connsiteY5302" fmla="*/ 1976720 h 4321958"/>
              <a:gd name="connsiteX5303" fmla="*/ 280032 w 4405791"/>
              <a:gd name="connsiteY5303" fmla="*/ 1962743 h 4321958"/>
              <a:gd name="connsiteX5304" fmla="*/ 286648 w 4405791"/>
              <a:gd name="connsiteY5304" fmla="*/ 1964122 h 4321958"/>
              <a:gd name="connsiteX5305" fmla="*/ 286511 w 4405791"/>
              <a:gd name="connsiteY5305" fmla="*/ 1963163 h 4321958"/>
              <a:gd name="connsiteX5306" fmla="*/ 2058810 w 4405791"/>
              <a:gd name="connsiteY5306" fmla="*/ 1960717 h 4321958"/>
              <a:gd name="connsiteX5307" fmla="*/ 2050310 w 4405791"/>
              <a:gd name="connsiteY5307" fmla="*/ 1966763 h 4321958"/>
              <a:gd name="connsiteX5308" fmla="*/ 2045991 w 4405791"/>
              <a:gd name="connsiteY5308" fmla="*/ 1979229 h 4321958"/>
              <a:gd name="connsiteX5309" fmla="*/ 2046256 w 4405791"/>
              <a:gd name="connsiteY5309" fmla="*/ 1978983 h 4321958"/>
              <a:gd name="connsiteX5310" fmla="*/ 2053172 w 4405791"/>
              <a:gd name="connsiteY5310" fmla="*/ 1972548 h 4321958"/>
              <a:gd name="connsiteX5311" fmla="*/ 2053679 w 4405791"/>
              <a:gd name="connsiteY5311" fmla="*/ 1972076 h 4321958"/>
              <a:gd name="connsiteX5312" fmla="*/ 2043480 w 4405791"/>
              <a:gd name="connsiteY5312" fmla="*/ 1960362 h 4321958"/>
              <a:gd name="connsiteX5313" fmla="*/ 2032977 w 4405791"/>
              <a:gd name="connsiteY5313" fmla="*/ 1962478 h 4321958"/>
              <a:gd name="connsiteX5314" fmla="*/ 2031145 w 4405791"/>
              <a:gd name="connsiteY5314" fmla="*/ 1969972 h 4321958"/>
              <a:gd name="connsiteX5315" fmla="*/ 2033135 w 4405791"/>
              <a:gd name="connsiteY5315" fmla="*/ 1968557 h 4321958"/>
              <a:gd name="connsiteX5316" fmla="*/ 2043093 w 4405791"/>
              <a:gd name="connsiteY5316" fmla="*/ 1961480 h 4321958"/>
              <a:gd name="connsiteX5317" fmla="*/ 1927821 w 4405791"/>
              <a:gd name="connsiteY5317" fmla="*/ 1959313 h 4321958"/>
              <a:gd name="connsiteX5318" fmla="*/ 1921219 w 4405791"/>
              <a:gd name="connsiteY5318" fmla="*/ 1961813 h 4321958"/>
              <a:gd name="connsiteX5319" fmla="*/ 1909558 w 4405791"/>
              <a:gd name="connsiteY5319" fmla="*/ 1966161 h 4321958"/>
              <a:gd name="connsiteX5320" fmla="*/ 1909563 w 4405791"/>
              <a:gd name="connsiteY5320" fmla="*/ 1966217 h 4321958"/>
              <a:gd name="connsiteX5321" fmla="*/ 1910893 w 4405791"/>
              <a:gd name="connsiteY5321" fmla="*/ 1980766 h 4321958"/>
              <a:gd name="connsiteX5322" fmla="*/ 1928805 w 4405791"/>
              <a:gd name="connsiteY5322" fmla="*/ 1976785 h 4321958"/>
              <a:gd name="connsiteX5323" fmla="*/ 1928404 w 4405791"/>
              <a:gd name="connsiteY5323" fmla="*/ 1969672 h 4321958"/>
              <a:gd name="connsiteX5324" fmla="*/ 2026580 w 4405791"/>
              <a:gd name="connsiteY5324" fmla="*/ 1953921 h 4321958"/>
              <a:gd name="connsiteX5325" fmla="*/ 2022958 w 4405791"/>
              <a:gd name="connsiteY5325" fmla="*/ 1955854 h 4321958"/>
              <a:gd name="connsiteX5326" fmla="*/ 2023567 w 4405791"/>
              <a:gd name="connsiteY5326" fmla="*/ 1955719 h 4321958"/>
              <a:gd name="connsiteX5327" fmla="*/ 2024827 w 4405791"/>
              <a:gd name="connsiteY5327" fmla="*/ 1955438 h 4321958"/>
              <a:gd name="connsiteX5328" fmla="*/ 2025775 w 4405791"/>
              <a:gd name="connsiteY5328" fmla="*/ 1955228 h 4321958"/>
              <a:gd name="connsiteX5329" fmla="*/ 2025873 w 4405791"/>
              <a:gd name="connsiteY5329" fmla="*/ 1955207 h 4321958"/>
              <a:gd name="connsiteX5330" fmla="*/ 2026244 w 4405791"/>
              <a:gd name="connsiteY5330" fmla="*/ 1955131 h 4321958"/>
              <a:gd name="connsiteX5331" fmla="*/ 2026286 w 4405791"/>
              <a:gd name="connsiteY5331" fmla="*/ 1955122 h 4321958"/>
              <a:gd name="connsiteX5332" fmla="*/ 2026488 w 4405791"/>
              <a:gd name="connsiteY5332" fmla="*/ 1954296 h 4321958"/>
              <a:gd name="connsiteX5333" fmla="*/ 2073324 w 4405791"/>
              <a:gd name="connsiteY5333" fmla="*/ 1953327 h 4321958"/>
              <a:gd name="connsiteX5334" fmla="*/ 2070246 w 4405791"/>
              <a:gd name="connsiteY5334" fmla="*/ 1954095 h 4321958"/>
              <a:gd name="connsiteX5335" fmla="*/ 2069540 w 4405791"/>
              <a:gd name="connsiteY5335" fmla="*/ 1955653 h 4321958"/>
              <a:gd name="connsiteX5336" fmla="*/ 2068237 w 4405791"/>
              <a:gd name="connsiteY5336" fmla="*/ 1958530 h 4321958"/>
              <a:gd name="connsiteX5337" fmla="*/ 2072071 w 4405791"/>
              <a:gd name="connsiteY5337" fmla="*/ 1954964 h 4321958"/>
              <a:gd name="connsiteX5338" fmla="*/ 2072687 w 4405791"/>
              <a:gd name="connsiteY5338" fmla="*/ 1954390 h 4321958"/>
              <a:gd name="connsiteX5339" fmla="*/ 2073220 w 4405791"/>
              <a:gd name="connsiteY5339" fmla="*/ 1953501 h 4321958"/>
              <a:gd name="connsiteX5340" fmla="*/ 1954678 w 4405791"/>
              <a:gd name="connsiteY5340" fmla="*/ 1949139 h 4321958"/>
              <a:gd name="connsiteX5341" fmla="*/ 1937036 w 4405791"/>
              <a:gd name="connsiteY5341" fmla="*/ 1955822 h 4321958"/>
              <a:gd name="connsiteX5342" fmla="*/ 1938098 w 4405791"/>
              <a:gd name="connsiteY5342" fmla="*/ 1974719 h 4321958"/>
              <a:gd name="connsiteX5343" fmla="*/ 1954840 w 4405791"/>
              <a:gd name="connsiteY5343" fmla="*/ 1970998 h 4321958"/>
              <a:gd name="connsiteX5344" fmla="*/ 548931 w 4405791"/>
              <a:gd name="connsiteY5344" fmla="*/ 1946927 h 4321958"/>
              <a:gd name="connsiteX5345" fmla="*/ 547807 w 4405791"/>
              <a:gd name="connsiteY5345" fmla="*/ 1978385 h 4321958"/>
              <a:gd name="connsiteX5346" fmla="*/ 548061 w 4405791"/>
              <a:gd name="connsiteY5346" fmla="*/ 1979376 h 4321958"/>
              <a:gd name="connsiteX5347" fmla="*/ 567606 w 4405791"/>
              <a:gd name="connsiteY5347" fmla="*/ 2044813 h 4321958"/>
              <a:gd name="connsiteX5348" fmla="*/ 576924 w 4405791"/>
              <a:gd name="connsiteY5348" fmla="*/ 2061954 h 4321958"/>
              <a:gd name="connsiteX5349" fmla="*/ 580961 w 4405791"/>
              <a:gd name="connsiteY5349" fmla="*/ 2067496 h 4321958"/>
              <a:gd name="connsiteX5350" fmla="*/ 578289 w 4405791"/>
              <a:gd name="connsiteY5350" fmla="*/ 2057637 h 4321958"/>
              <a:gd name="connsiteX5351" fmla="*/ 573988 w 4405791"/>
              <a:gd name="connsiteY5351" fmla="*/ 2050668 h 4321958"/>
              <a:gd name="connsiteX5352" fmla="*/ 553650 w 4405791"/>
              <a:gd name="connsiteY5352" fmla="*/ 1976182 h 4321958"/>
              <a:gd name="connsiteX5353" fmla="*/ 553762 w 4405791"/>
              <a:gd name="connsiteY5353" fmla="*/ 1966203 h 4321958"/>
              <a:gd name="connsiteX5354" fmla="*/ 1809245 w 4405791"/>
              <a:gd name="connsiteY5354" fmla="*/ 1946082 h 4321958"/>
              <a:gd name="connsiteX5355" fmla="*/ 1788339 w 4405791"/>
              <a:gd name="connsiteY5355" fmla="*/ 1951330 h 4321958"/>
              <a:gd name="connsiteX5356" fmla="*/ 1799335 w 4405791"/>
              <a:gd name="connsiteY5356" fmla="*/ 1998946 h 4321958"/>
              <a:gd name="connsiteX5357" fmla="*/ 1807851 w 4405791"/>
              <a:gd name="connsiteY5357" fmla="*/ 1995666 h 4321958"/>
              <a:gd name="connsiteX5358" fmla="*/ 1818324 w 4405791"/>
              <a:gd name="connsiteY5358" fmla="*/ 1991777 h 4321958"/>
              <a:gd name="connsiteX5359" fmla="*/ 1812965 w 4405791"/>
              <a:gd name="connsiteY5359" fmla="*/ 1964670 h 4321958"/>
              <a:gd name="connsiteX5360" fmla="*/ 2050040 w 4405791"/>
              <a:gd name="connsiteY5360" fmla="*/ 1941402 h 4321958"/>
              <a:gd name="connsiteX5361" fmla="*/ 2036344 w 4405791"/>
              <a:gd name="connsiteY5361" fmla="*/ 1948711 h 4321958"/>
              <a:gd name="connsiteX5362" fmla="*/ 2035228 w 4405791"/>
              <a:gd name="connsiteY5362" fmla="*/ 1953272 h 4321958"/>
              <a:gd name="connsiteX5363" fmla="*/ 2045630 w 4405791"/>
              <a:gd name="connsiteY5363" fmla="*/ 1951121 h 4321958"/>
              <a:gd name="connsiteX5364" fmla="*/ 2046773 w 4405791"/>
              <a:gd name="connsiteY5364" fmla="*/ 1950844 h 4321958"/>
              <a:gd name="connsiteX5365" fmla="*/ 2049514 w 4405791"/>
              <a:gd name="connsiteY5365" fmla="*/ 1942922 h 4321958"/>
              <a:gd name="connsiteX5366" fmla="*/ 1981380 w 4405791"/>
              <a:gd name="connsiteY5366" fmla="*/ 1939025 h 4321958"/>
              <a:gd name="connsiteX5367" fmla="*/ 1962784 w 4405791"/>
              <a:gd name="connsiteY5367" fmla="*/ 1946069 h 4321958"/>
              <a:gd name="connsiteX5368" fmla="*/ 1962955 w 4405791"/>
              <a:gd name="connsiteY5368" fmla="*/ 1969194 h 4321958"/>
              <a:gd name="connsiteX5369" fmla="*/ 1978742 w 4405791"/>
              <a:gd name="connsiteY5369" fmla="*/ 1965685 h 4321958"/>
              <a:gd name="connsiteX5370" fmla="*/ 1979944 w 4405791"/>
              <a:gd name="connsiteY5370" fmla="*/ 1965418 h 4321958"/>
              <a:gd name="connsiteX5371" fmla="*/ 1980267 w 4405791"/>
              <a:gd name="connsiteY5371" fmla="*/ 1961620 h 4321958"/>
              <a:gd name="connsiteX5372" fmla="*/ 1838084 w 4405791"/>
              <a:gd name="connsiteY5372" fmla="*/ 1938841 h 4321958"/>
              <a:gd name="connsiteX5373" fmla="*/ 1817721 w 4405791"/>
              <a:gd name="connsiteY5373" fmla="*/ 1943954 h 4321958"/>
              <a:gd name="connsiteX5374" fmla="*/ 1821432 w 4405791"/>
              <a:gd name="connsiteY5374" fmla="*/ 1962469 h 4321958"/>
              <a:gd name="connsiteX5375" fmla="*/ 1826685 w 4405791"/>
              <a:gd name="connsiteY5375" fmla="*/ 1988672 h 4321958"/>
              <a:gd name="connsiteX5376" fmla="*/ 1845273 w 4405791"/>
              <a:gd name="connsiteY5376" fmla="*/ 1981769 h 4321958"/>
              <a:gd name="connsiteX5377" fmla="*/ 1868011 w 4405791"/>
              <a:gd name="connsiteY5377" fmla="*/ 1931328 h 4321958"/>
              <a:gd name="connsiteX5378" fmla="*/ 1866639 w 4405791"/>
              <a:gd name="connsiteY5378" fmla="*/ 1931673 h 4321958"/>
              <a:gd name="connsiteX5379" fmla="*/ 1861916 w 4405791"/>
              <a:gd name="connsiteY5379" fmla="*/ 1932858 h 4321958"/>
              <a:gd name="connsiteX5380" fmla="*/ 1846564 w 4405791"/>
              <a:gd name="connsiteY5380" fmla="*/ 1936713 h 4321958"/>
              <a:gd name="connsiteX5381" fmla="*/ 1853590 w 4405791"/>
              <a:gd name="connsiteY5381" fmla="*/ 1978673 h 4321958"/>
              <a:gd name="connsiteX5382" fmla="*/ 1873274 w 4405791"/>
              <a:gd name="connsiteY5382" fmla="*/ 1971327 h 4321958"/>
              <a:gd name="connsiteX5383" fmla="*/ 2073090 w 4405791"/>
              <a:gd name="connsiteY5383" fmla="*/ 1929100 h 4321958"/>
              <a:gd name="connsiteX5384" fmla="*/ 2061151 w 4405791"/>
              <a:gd name="connsiteY5384" fmla="*/ 1935472 h 4321958"/>
              <a:gd name="connsiteX5385" fmla="*/ 2056655 w 4405791"/>
              <a:gd name="connsiteY5385" fmla="*/ 1948449 h 4321958"/>
              <a:gd name="connsiteX5386" fmla="*/ 2059871 w 4405791"/>
              <a:gd name="connsiteY5386" fmla="*/ 1947670 h 4321958"/>
              <a:gd name="connsiteX5387" fmla="*/ 2063967 w 4405791"/>
              <a:gd name="connsiteY5387" fmla="*/ 1946644 h 4321958"/>
              <a:gd name="connsiteX5388" fmla="*/ 2065733 w 4405791"/>
              <a:gd name="connsiteY5388" fmla="*/ 1945388 h 4321958"/>
              <a:gd name="connsiteX5389" fmla="*/ 2007959 w 4405791"/>
              <a:gd name="connsiteY5389" fmla="*/ 1928957 h 4321958"/>
              <a:gd name="connsiteX5390" fmla="*/ 2006081 w 4405791"/>
              <a:gd name="connsiteY5390" fmla="*/ 1929668 h 4321958"/>
              <a:gd name="connsiteX5391" fmla="*/ 1990871 w 4405791"/>
              <a:gd name="connsiteY5391" fmla="*/ 1935430 h 4321958"/>
              <a:gd name="connsiteX5392" fmla="*/ 1989580 w 4405791"/>
              <a:gd name="connsiteY5392" fmla="*/ 1961620 h 4321958"/>
              <a:gd name="connsiteX5393" fmla="*/ 1989444 w 4405791"/>
              <a:gd name="connsiteY5393" fmla="*/ 1963229 h 4321958"/>
              <a:gd name="connsiteX5394" fmla="*/ 2004665 w 4405791"/>
              <a:gd name="connsiteY5394" fmla="*/ 1955385 h 4321958"/>
              <a:gd name="connsiteX5395" fmla="*/ 2005667 w 4405791"/>
              <a:gd name="connsiteY5395" fmla="*/ 1949089 h 4321958"/>
              <a:gd name="connsiteX5396" fmla="*/ 1897219 w 4405791"/>
              <a:gd name="connsiteY5396" fmla="*/ 1923996 h 4321958"/>
              <a:gd name="connsiteX5397" fmla="*/ 1876522 w 4405791"/>
              <a:gd name="connsiteY5397" fmla="*/ 1929192 h 4321958"/>
              <a:gd name="connsiteX5398" fmla="*/ 1879352 w 4405791"/>
              <a:gd name="connsiteY5398" fmla="*/ 1950708 h 4321958"/>
              <a:gd name="connsiteX5399" fmla="*/ 1881654 w 4405791"/>
              <a:gd name="connsiteY5399" fmla="*/ 1968200 h 4321958"/>
              <a:gd name="connsiteX5400" fmla="*/ 1900614 w 4405791"/>
              <a:gd name="connsiteY5400" fmla="*/ 1961125 h 4321958"/>
              <a:gd name="connsiteX5401" fmla="*/ 810984 w 4405791"/>
              <a:gd name="connsiteY5401" fmla="*/ 1923565 h 4321958"/>
              <a:gd name="connsiteX5402" fmla="*/ 814341 w 4405791"/>
              <a:gd name="connsiteY5402" fmla="*/ 1988865 h 4321958"/>
              <a:gd name="connsiteX5403" fmla="*/ 798398 w 4405791"/>
              <a:gd name="connsiteY5403" fmla="*/ 2036626 h 4321958"/>
              <a:gd name="connsiteX5404" fmla="*/ 813468 w 4405791"/>
              <a:gd name="connsiteY5404" fmla="*/ 2006832 h 4321958"/>
              <a:gd name="connsiteX5405" fmla="*/ 821529 w 4405791"/>
              <a:gd name="connsiteY5405" fmla="*/ 1958719 h 4321958"/>
              <a:gd name="connsiteX5406" fmla="*/ 906252 w 4405791"/>
              <a:gd name="connsiteY5406" fmla="*/ 1921659 h 4321958"/>
              <a:gd name="connsiteX5407" fmla="*/ 906526 w 4405791"/>
              <a:gd name="connsiteY5407" fmla="*/ 1924535 h 4321958"/>
              <a:gd name="connsiteX5408" fmla="*/ 906526 w 4405791"/>
              <a:gd name="connsiteY5408" fmla="*/ 1922844 h 4321958"/>
              <a:gd name="connsiteX5409" fmla="*/ 2034550 w 4405791"/>
              <a:gd name="connsiteY5409" fmla="*/ 1918711 h 4321958"/>
              <a:gd name="connsiteX5410" fmla="*/ 2017663 w 4405791"/>
              <a:gd name="connsiteY5410" fmla="*/ 1925233 h 4321958"/>
              <a:gd name="connsiteX5411" fmla="*/ 2017622 w 4405791"/>
              <a:gd name="connsiteY5411" fmla="*/ 1925594 h 4321958"/>
              <a:gd name="connsiteX5412" fmla="*/ 2014845 w 4405791"/>
              <a:gd name="connsiteY5412" fmla="*/ 1949989 h 4321958"/>
              <a:gd name="connsiteX5413" fmla="*/ 2025850 w 4405791"/>
              <a:gd name="connsiteY5413" fmla="*/ 1944101 h 4321958"/>
              <a:gd name="connsiteX5414" fmla="*/ 2029447 w 4405791"/>
              <a:gd name="connsiteY5414" fmla="*/ 1942177 h 4321958"/>
              <a:gd name="connsiteX5415" fmla="*/ 2031066 w 4405791"/>
              <a:gd name="connsiteY5415" fmla="*/ 1935544 h 4321958"/>
              <a:gd name="connsiteX5416" fmla="*/ 2094759 w 4405791"/>
              <a:gd name="connsiteY5416" fmla="*/ 1917536 h 4321958"/>
              <a:gd name="connsiteX5417" fmla="*/ 2088226 w 4405791"/>
              <a:gd name="connsiteY5417" fmla="*/ 1921023 h 4321958"/>
              <a:gd name="connsiteX5418" fmla="*/ 2084260 w 4405791"/>
              <a:gd name="connsiteY5418" fmla="*/ 1923139 h 4321958"/>
              <a:gd name="connsiteX5419" fmla="*/ 2078199 w 4405791"/>
              <a:gd name="connsiteY5419" fmla="*/ 1936528 h 4321958"/>
              <a:gd name="connsiteX5420" fmla="*/ 2080167 w 4405791"/>
              <a:gd name="connsiteY5420" fmla="*/ 1935130 h 4321958"/>
              <a:gd name="connsiteX5421" fmla="*/ 2087229 w 4405791"/>
              <a:gd name="connsiteY5421" fmla="*/ 1930110 h 4321958"/>
              <a:gd name="connsiteX5422" fmla="*/ 2092674 w 4405791"/>
              <a:gd name="connsiteY5422" fmla="*/ 1921019 h 4321958"/>
              <a:gd name="connsiteX5423" fmla="*/ 1925433 w 4405791"/>
              <a:gd name="connsiteY5423" fmla="*/ 1916912 h 4321958"/>
              <a:gd name="connsiteX5424" fmla="*/ 1905511 w 4405791"/>
              <a:gd name="connsiteY5424" fmla="*/ 1921914 h 4321958"/>
              <a:gd name="connsiteX5425" fmla="*/ 1908817 w 4405791"/>
              <a:gd name="connsiteY5425" fmla="*/ 1958064 h 4321958"/>
              <a:gd name="connsiteX5426" fmla="*/ 1915132 w 4405791"/>
              <a:gd name="connsiteY5426" fmla="*/ 1955707 h 4321958"/>
              <a:gd name="connsiteX5427" fmla="*/ 1918410 w 4405791"/>
              <a:gd name="connsiteY5427" fmla="*/ 1954484 h 4321958"/>
              <a:gd name="connsiteX5428" fmla="*/ 1927358 w 4405791"/>
              <a:gd name="connsiteY5428" fmla="*/ 1951103 h 4321958"/>
              <a:gd name="connsiteX5429" fmla="*/ 1954385 w 4405791"/>
              <a:gd name="connsiteY5429" fmla="*/ 1909644 h 4321958"/>
              <a:gd name="connsiteX5430" fmla="*/ 1934716 w 4405791"/>
              <a:gd name="connsiteY5430" fmla="*/ 1914582 h 4321958"/>
              <a:gd name="connsiteX5431" fmla="*/ 1935225 w 4405791"/>
              <a:gd name="connsiteY5431" fmla="*/ 1923625 h 4321958"/>
              <a:gd name="connsiteX5432" fmla="*/ 1936574 w 4405791"/>
              <a:gd name="connsiteY5432" fmla="*/ 1947621 h 4321958"/>
              <a:gd name="connsiteX5433" fmla="*/ 1954616 w 4405791"/>
              <a:gd name="connsiteY5433" fmla="*/ 1940804 h 4321958"/>
              <a:gd name="connsiteX5434" fmla="*/ 2060740 w 4405791"/>
              <a:gd name="connsiteY5434" fmla="*/ 1908597 h 4321958"/>
              <a:gd name="connsiteX5435" fmla="*/ 2046077 w 4405791"/>
              <a:gd name="connsiteY5435" fmla="*/ 1914260 h 4321958"/>
              <a:gd name="connsiteX5436" fmla="*/ 2043667 w 4405791"/>
              <a:gd name="connsiteY5436" fmla="*/ 1915190 h 4321958"/>
              <a:gd name="connsiteX5437" fmla="*/ 2043005 w 4405791"/>
              <a:gd name="connsiteY5437" fmla="*/ 1918410 h 4321958"/>
              <a:gd name="connsiteX5438" fmla="*/ 2041813 w 4405791"/>
              <a:gd name="connsiteY5438" fmla="*/ 1924202 h 4321958"/>
              <a:gd name="connsiteX5439" fmla="*/ 2039185 w 4405791"/>
              <a:gd name="connsiteY5439" fmla="*/ 1936967 h 4321958"/>
              <a:gd name="connsiteX5440" fmla="*/ 2054387 w 4405791"/>
              <a:gd name="connsiteY5440" fmla="*/ 1928835 h 4321958"/>
              <a:gd name="connsiteX5441" fmla="*/ 2056636 w 4405791"/>
              <a:gd name="connsiteY5441" fmla="*/ 1922336 h 4321958"/>
              <a:gd name="connsiteX5442" fmla="*/ 2114553 w 4405791"/>
              <a:gd name="connsiteY5442" fmla="*/ 1906846 h 4321958"/>
              <a:gd name="connsiteX5443" fmla="*/ 2108199 w 4405791"/>
              <a:gd name="connsiteY5443" fmla="*/ 1910364 h 4321958"/>
              <a:gd name="connsiteX5444" fmla="*/ 2107595 w 4405791"/>
              <a:gd name="connsiteY5444" fmla="*/ 1910686 h 4321958"/>
              <a:gd name="connsiteX5445" fmla="*/ 2102900 w 4405791"/>
              <a:gd name="connsiteY5445" fmla="*/ 1918563 h 4321958"/>
              <a:gd name="connsiteX5446" fmla="*/ 2107908 w 4405791"/>
              <a:gd name="connsiteY5446" fmla="*/ 1914805 h 4321958"/>
              <a:gd name="connsiteX5447" fmla="*/ 2109010 w 4405791"/>
              <a:gd name="connsiteY5447" fmla="*/ 1913979 h 4321958"/>
              <a:gd name="connsiteX5448" fmla="*/ 2110414 w 4405791"/>
              <a:gd name="connsiteY5448" fmla="*/ 1912172 h 4321958"/>
              <a:gd name="connsiteX5449" fmla="*/ 2113501 w 4405791"/>
              <a:gd name="connsiteY5449" fmla="*/ 1908199 h 4321958"/>
              <a:gd name="connsiteX5450" fmla="*/ 538756 w 4405791"/>
              <a:gd name="connsiteY5450" fmla="*/ 1906319 h 4321958"/>
              <a:gd name="connsiteX5451" fmla="*/ 537180 w 4405791"/>
              <a:gd name="connsiteY5451" fmla="*/ 1909928 h 4321958"/>
              <a:gd name="connsiteX5452" fmla="*/ 555016 w 4405791"/>
              <a:gd name="connsiteY5452" fmla="*/ 2050975 h 4321958"/>
              <a:gd name="connsiteX5453" fmla="*/ 587897 w 4405791"/>
              <a:gd name="connsiteY5453" fmla="*/ 2093083 h 4321958"/>
              <a:gd name="connsiteX5454" fmla="*/ 587834 w 4405791"/>
              <a:gd name="connsiteY5454" fmla="*/ 2092852 h 4321958"/>
              <a:gd name="connsiteX5455" fmla="*/ 559984 w 4405791"/>
              <a:gd name="connsiteY5455" fmla="*/ 2051873 h 4321958"/>
              <a:gd name="connsiteX5456" fmla="*/ 539087 w 4405791"/>
              <a:gd name="connsiteY5456" fmla="*/ 1979402 h 4321958"/>
              <a:gd name="connsiteX5457" fmla="*/ 541412 w 4405791"/>
              <a:gd name="connsiteY5457" fmla="*/ 1916920 h 4321958"/>
              <a:gd name="connsiteX5458" fmla="*/ 1983184 w 4405791"/>
              <a:gd name="connsiteY5458" fmla="*/ 1902414 h 4321958"/>
              <a:gd name="connsiteX5459" fmla="*/ 1962499 w 4405791"/>
              <a:gd name="connsiteY5459" fmla="*/ 1907607 h 4321958"/>
              <a:gd name="connsiteX5460" fmla="*/ 1962560 w 4405791"/>
              <a:gd name="connsiteY5460" fmla="*/ 1915811 h 4321958"/>
              <a:gd name="connsiteX5461" fmla="*/ 1962670 w 4405791"/>
              <a:gd name="connsiteY5461" fmla="*/ 1930642 h 4321958"/>
              <a:gd name="connsiteX5462" fmla="*/ 1962688 w 4405791"/>
              <a:gd name="connsiteY5462" fmla="*/ 1933123 h 4321958"/>
              <a:gd name="connsiteX5463" fmla="*/ 1962722 w 4405791"/>
              <a:gd name="connsiteY5463" fmla="*/ 1937741 h 4321958"/>
              <a:gd name="connsiteX5464" fmla="*/ 1981799 w 4405791"/>
              <a:gd name="connsiteY5464" fmla="*/ 1930533 h 4321958"/>
              <a:gd name="connsiteX5465" fmla="*/ 1982465 w 4405791"/>
              <a:gd name="connsiteY5465" fmla="*/ 1917021 h 4321958"/>
              <a:gd name="connsiteX5466" fmla="*/ 2086374 w 4405791"/>
              <a:gd name="connsiteY5466" fmla="*/ 1898697 h 4321958"/>
              <a:gd name="connsiteX5467" fmla="*/ 2070827 w 4405791"/>
              <a:gd name="connsiteY5467" fmla="*/ 1904701 h 4321958"/>
              <a:gd name="connsiteX5468" fmla="*/ 2065388 w 4405791"/>
              <a:gd name="connsiteY5468" fmla="*/ 1922950 h 4321958"/>
              <a:gd name="connsiteX5469" fmla="*/ 2079207 w 4405791"/>
              <a:gd name="connsiteY5469" fmla="*/ 1915557 h 4321958"/>
              <a:gd name="connsiteX5470" fmla="*/ 2082035 w 4405791"/>
              <a:gd name="connsiteY5470" fmla="*/ 1909297 h 4321958"/>
              <a:gd name="connsiteX5471" fmla="*/ 900596 w 4405791"/>
              <a:gd name="connsiteY5471" fmla="*/ 1897182 h 4321958"/>
              <a:gd name="connsiteX5472" fmla="*/ 906251 w 4405791"/>
              <a:gd name="connsiteY5472" fmla="*/ 1921656 h 4321958"/>
              <a:gd name="connsiteX5473" fmla="*/ 905986 w 4405791"/>
              <a:gd name="connsiteY5473" fmla="*/ 1918863 h 4321958"/>
              <a:gd name="connsiteX5474" fmla="*/ 905966 w 4405791"/>
              <a:gd name="connsiteY5474" fmla="*/ 1918655 h 4321958"/>
              <a:gd name="connsiteX5475" fmla="*/ 903931 w 4405791"/>
              <a:gd name="connsiteY5475" fmla="*/ 1909619 h 4321958"/>
              <a:gd name="connsiteX5476" fmla="*/ 902432 w 4405791"/>
              <a:gd name="connsiteY5476" fmla="*/ 1902963 h 4321958"/>
              <a:gd name="connsiteX5477" fmla="*/ 902105 w 4405791"/>
              <a:gd name="connsiteY5477" fmla="*/ 1901512 h 4321958"/>
              <a:gd name="connsiteX5478" fmla="*/ 2011799 w 4405791"/>
              <a:gd name="connsiteY5478" fmla="*/ 1895230 h 4321958"/>
              <a:gd name="connsiteX5479" fmla="*/ 1992615 w 4405791"/>
              <a:gd name="connsiteY5479" fmla="*/ 1900046 h 4321958"/>
              <a:gd name="connsiteX5480" fmla="*/ 1991289 w 4405791"/>
              <a:gd name="connsiteY5480" fmla="*/ 1926947 h 4321958"/>
              <a:gd name="connsiteX5481" fmla="*/ 2000807 w 4405791"/>
              <a:gd name="connsiteY5481" fmla="*/ 1923350 h 4321958"/>
              <a:gd name="connsiteX5482" fmla="*/ 2008482 w 4405791"/>
              <a:gd name="connsiteY5482" fmla="*/ 1920451 h 4321958"/>
              <a:gd name="connsiteX5483" fmla="*/ 2008662 w 4405791"/>
              <a:gd name="connsiteY5483" fmla="*/ 1920381 h 4321958"/>
              <a:gd name="connsiteX5484" fmla="*/ 2008948 w 4405791"/>
              <a:gd name="connsiteY5484" fmla="*/ 1920271 h 4321958"/>
              <a:gd name="connsiteX5485" fmla="*/ 742828 w 4405791"/>
              <a:gd name="connsiteY5485" fmla="*/ 1890200 h 4321958"/>
              <a:gd name="connsiteX5486" fmla="*/ 757597 w 4405791"/>
              <a:gd name="connsiteY5486" fmla="*/ 1946550 h 4321958"/>
              <a:gd name="connsiteX5487" fmla="*/ 761092 w 4405791"/>
              <a:gd name="connsiteY5487" fmla="*/ 1957976 h 4321958"/>
              <a:gd name="connsiteX5488" fmla="*/ 758033 w 4405791"/>
              <a:gd name="connsiteY5488" fmla="*/ 1928769 h 4321958"/>
              <a:gd name="connsiteX5489" fmla="*/ 2111475 w 4405791"/>
              <a:gd name="connsiteY5489" fmla="*/ 1889004 h 4321958"/>
              <a:gd name="connsiteX5490" fmla="*/ 2096294 w 4405791"/>
              <a:gd name="connsiteY5490" fmla="*/ 1894866 h 4321958"/>
              <a:gd name="connsiteX5491" fmla="*/ 2090249 w 4405791"/>
              <a:gd name="connsiteY5491" fmla="*/ 1909650 h 4321958"/>
              <a:gd name="connsiteX5492" fmla="*/ 2102907 w 4405791"/>
              <a:gd name="connsiteY5492" fmla="*/ 1902879 h 4321958"/>
              <a:gd name="connsiteX5493" fmla="*/ 2103856 w 4405791"/>
              <a:gd name="connsiteY5493" fmla="*/ 1902347 h 4321958"/>
              <a:gd name="connsiteX5494" fmla="*/ 2107605 w 4405791"/>
              <a:gd name="connsiteY5494" fmla="*/ 1896089 h 4321958"/>
              <a:gd name="connsiteX5495" fmla="*/ 600895 w 4405791"/>
              <a:gd name="connsiteY5495" fmla="*/ 1888241 h 4321958"/>
              <a:gd name="connsiteX5496" fmla="*/ 600708 w 4405791"/>
              <a:gd name="connsiteY5496" fmla="*/ 1897455 h 4321958"/>
              <a:gd name="connsiteX5497" fmla="*/ 606394 w 4405791"/>
              <a:gd name="connsiteY5497" fmla="*/ 1963652 h 4321958"/>
              <a:gd name="connsiteX5498" fmla="*/ 626269 w 4405791"/>
              <a:gd name="connsiteY5498" fmla="*/ 2048562 h 4321958"/>
              <a:gd name="connsiteX5499" fmla="*/ 642902 w 4405791"/>
              <a:gd name="connsiteY5499" fmla="*/ 2084946 h 4321958"/>
              <a:gd name="connsiteX5500" fmla="*/ 627145 w 4405791"/>
              <a:gd name="connsiteY5500" fmla="*/ 2036736 h 4321958"/>
              <a:gd name="connsiteX5501" fmla="*/ 612069 w 4405791"/>
              <a:gd name="connsiteY5501" fmla="*/ 1962637 h 4321958"/>
              <a:gd name="connsiteX5502" fmla="*/ 604642 w 4405791"/>
              <a:gd name="connsiteY5502" fmla="*/ 1906540 h 4321958"/>
              <a:gd name="connsiteX5503" fmla="*/ 604611 w 4405791"/>
              <a:gd name="connsiteY5503" fmla="*/ 1903169 h 4321958"/>
              <a:gd name="connsiteX5504" fmla="*/ 2040925 w 4405791"/>
              <a:gd name="connsiteY5504" fmla="*/ 1887918 h 4321958"/>
              <a:gd name="connsiteX5505" fmla="*/ 2038620 w 4405791"/>
              <a:gd name="connsiteY5505" fmla="*/ 1888496 h 4321958"/>
              <a:gd name="connsiteX5506" fmla="*/ 2036022 w 4405791"/>
              <a:gd name="connsiteY5506" fmla="*/ 1889149 h 4321958"/>
              <a:gd name="connsiteX5507" fmla="*/ 2021352 w 4405791"/>
              <a:gd name="connsiteY5507" fmla="*/ 1892832 h 4321958"/>
              <a:gd name="connsiteX5508" fmla="*/ 2020704 w 4405791"/>
              <a:gd name="connsiteY5508" fmla="*/ 1898520 h 4321958"/>
              <a:gd name="connsiteX5509" fmla="*/ 2018654 w 4405791"/>
              <a:gd name="connsiteY5509" fmla="*/ 1916526 h 4321958"/>
              <a:gd name="connsiteX5510" fmla="*/ 2020649 w 4405791"/>
              <a:gd name="connsiteY5510" fmla="*/ 1915756 h 4321958"/>
              <a:gd name="connsiteX5511" fmla="*/ 2036422 w 4405791"/>
              <a:gd name="connsiteY5511" fmla="*/ 1909670 h 4321958"/>
              <a:gd name="connsiteX5512" fmla="*/ 2038864 w 4405791"/>
              <a:gd name="connsiteY5512" fmla="*/ 1897876 h 4321958"/>
              <a:gd name="connsiteX5513" fmla="*/ 666098 w 4405791"/>
              <a:gd name="connsiteY5513" fmla="*/ 1887285 h 4321958"/>
              <a:gd name="connsiteX5514" fmla="*/ 667185 w 4405791"/>
              <a:gd name="connsiteY5514" fmla="*/ 1892703 h 4321958"/>
              <a:gd name="connsiteX5515" fmla="*/ 679208 w 4405791"/>
              <a:gd name="connsiteY5515" fmla="*/ 1946719 h 4321958"/>
              <a:gd name="connsiteX5516" fmla="*/ 692755 w 4405791"/>
              <a:gd name="connsiteY5516" fmla="*/ 2058988 h 4321958"/>
              <a:gd name="connsiteX5517" fmla="*/ 696419 w 4405791"/>
              <a:gd name="connsiteY5517" fmla="*/ 2096377 h 4321958"/>
              <a:gd name="connsiteX5518" fmla="*/ 695718 w 4405791"/>
              <a:gd name="connsiteY5518" fmla="*/ 2074736 h 4321958"/>
              <a:gd name="connsiteX5519" fmla="*/ 686526 w 4405791"/>
              <a:gd name="connsiteY5519" fmla="*/ 1964291 h 4321958"/>
              <a:gd name="connsiteX5520" fmla="*/ 568069 w 4405791"/>
              <a:gd name="connsiteY5520" fmla="*/ 1885168 h 4321958"/>
              <a:gd name="connsiteX5521" fmla="*/ 563618 w 4405791"/>
              <a:gd name="connsiteY5521" fmla="*/ 1895623 h 4321958"/>
              <a:gd name="connsiteX5522" fmla="*/ 562969 w 4405791"/>
              <a:gd name="connsiteY5522" fmla="*/ 1965132 h 4321958"/>
              <a:gd name="connsiteX5523" fmla="*/ 585464 w 4405791"/>
              <a:gd name="connsiteY5523" fmla="*/ 2049676 h 4321958"/>
              <a:gd name="connsiteX5524" fmla="*/ 590961 w 4405791"/>
              <a:gd name="connsiteY5524" fmla="*/ 2060789 h 4321958"/>
              <a:gd name="connsiteX5525" fmla="*/ 615363 w 4405791"/>
              <a:gd name="connsiteY5525" fmla="*/ 2097930 h 4321958"/>
              <a:gd name="connsiteX5526" fmla="*/ 615470 w 4405791"/>
              <a:gd name="connsiteY5526" fmla="*/ 2098054 h 4321958"/>
              <a:gd name="connsiteX5527" fmla="*/ 588232 w 4405791"/>
              <a:gd name="connsiteY5527" fmla="*/ 2049464 h 4321958"/>
              <a:gd name="connsiteX5528" fmla="*/ 568211 w 4405791"/>
              <a:gd name="connsiteY5528" fmla="*/ 1972795 h 4321958"/>
              <a:gd name="connsiteX5529" fmla="*/ 2069024 w 4405791"/>
              <a:gd name="connsiteY5529" fmla="*/ 1880864 h 4321958"/>
              <a:gd name="connsiteX5530" fmla="*/ 2049736 w 4405791"/>
              <a:gd name="connsiteY5530" fmla="*/ 1885706 h 4321958"/>
              <a:gd name="connsiteX5531" fmla="*/ 2045527 w 4405791"/>
              <a:gd name="connsiteY5531" fmla="*/ 1906157 h 4321958"/>
              <a:gd name="connsiteX5532" fmla="*/ 2063545 w 4405791"/>
              <a:gd name="connsiteY5532" fmla="*/ 1899205 h 4321958"/>
              <a:gd name="connsiteX5533" fmla="*/ 2066556 w 4405791"/>
              <a:gd name="connsiteY5533" fmla="*/ 1889124 h 4321958"/>
              <a:gd name="connsiteX5534" fmla="*/ 2135570 w 4405791"/>
              <a:gd name="connsiteY5534" fmla="*/ 1879547 h 4321958"/>
              <a:gd name="connsiteX5535" fmla="*/ 2122322 w 4405791"/>
              <a:gd name="connsiteY5535" fmla="*/ 1884781 h 4321958"/>
              <a:gd name="connsiteX5536" fmla="*/ 2116912 w 4405791"/>
              <a:gd name="connsiteY5536" fmla="*/ 1894673 h 4321958"/>
              <a:gd name="connsiteX5537" fmla="*/ 2116629 w 4405791"/>
              <a:gd name="connsiteY5537" fmla="*/ 1895190 h 4321958"/>
              <a:gd name="connsiteX5538" fmla="*/ 2128994 w 4405791"/>
              <a:gd name="connsiteY5538" fmla="*/ 1888262 h 4321958"/>
              <a:gd name="connsiteX5539" fmla="*/ 2133175 w 4405791"/>
              <a:gd name="connsiteY5539" fmla="*/ 1882882 h 4321958"/>
              <a:gd name="connsiteX5540" fmla="*/ 2096498 w 4405791"/>
              <a:gd name="connsiteY5540" fmla="*/ 1873966 h 4321958"/>
              <a:gd name="connsiteX5541" fmla="*/ 2078658 w 4405791"/>
              <a:gd name="connsiteY5541" fmla="*/ 1878445 h 4321958"/>
              <a:gd name="connsiteX5542" fmla="*/ 2078654 w 4405791"/>
              <a:gd name="connsiteY5542" fmla="*/ 1878446 h 4321958"/>
              <a:gd name="connsiteX5543" fmla="*/ 2078653 w 4405791"/>
              <a:gd name="connsiteY5543" fmla="*/ 1878446 h 4321958"/>
              <a:gd name="connsiteX5544" fmla="*/ 2073625 w 4405791"/>
              <a:gd name="connsiteY5544" fmla="*/ 1895315 h 4321958"/>
              <a:gd name="connsiteX5545" fmla="*/ 2090410 w 4405791"/>
              <a:gd name="connsiteY5545" fmla="*/ 1888839 h 4321958"/>
              <a:gd name="connsiteX5546" fmla="*/ 580925 w 4405791"/>
              <a:gd name="connsiteY5546" fmla="*/ 1873632 h 4321958"/>
              <a:gd name="connsiteX5547" fmla="*/ 576930 w 4405791"/>
              <a:gd name="connsiteY5547" fmla="*/ 1883345 h 4321958"/>
              <a:gd name="connsiteX5548" fmla="*/ 577100 w 4405791"/>
              <a:gd name="connsiteY5548" fmla="*/ 1971440 h 4321958"/>
              <a:gd name="connsiteX5549" fmla="*/ 597893 w 4405791"/>
              <a:gd name="connsiteY5549" fmla="*/ 2049313 h 4321958"/>
              <a:gd name="connsiteX5550" fmla="*/ 625534 w 4405791"/>
              <a:gd name="connsiteY5550" fmla="*/ 2096073 h 4321958"/>
              <a:gd name="connsiteX5551" fmla="*/ 602437 w 4405791"/>
              <a:gd name="connsiteY5551" fmla="*/ 2049690 h 4321958"/>
              <a:gd name="connsiteX5552" fmla="*/ 582773 w 4405791"/>
              <a:gd name="connsiteY5552" fmla="*/ 1969579 h 4321958"/>
              <a:gd name="connsiteX5553" fmla="*/ 580678 w 4405791"/>
              <a:gd name="connsiteY5553" fmla="*/ 1874605 h 4321958"/>
              <a:gd name="connsiteX5554" fmla="*/ 2157812 w 4405791"/>
              <a:gd name="connsiteY5554" fmla="*/ 1870760 h 4321958"/>
              <a:gd name="connsiteX5555" fmla="*/ 2155105 w 4405791"/>
              <a:gd name="connsiteY5555" fmla="*/ 1871829 h 4321958"/>
              <a:gd name="connsiteX5556" fmla="*/ 2147990 w 4405791"/>
              <a:gd name="connsiteY5556" fmla="*/ 1874640 h 4321958"/>
              <a:gd name="connsiteX5557" fmla="*/ 2144397 w 4405791"/>
              <a:gd name="connsiteY5557" fmla="*/ 1879631 h 4321958"/>
              <a:gd name="connsiteX5558" fmla="*/ 2153071 w 4405791"/>
              <a:gd name="connsiteY5558" fmla="*/ 1874770 h 4321958"/>
              <a:gd name="connsiteX5559" fmla="*/ 2154642 w 4405791"/>
              <a:gd name="connsiteY5559" fmla="*/ 1873890 h 4321958"/>
              <a:gd name="connsiteX5560" fmla="*/ 2156282 w 4405791"/>
              <a:gd name="connsiteY5560" fmla="*/ 1872271 h 4321958"/>
              <a:gd name="connsiteX5561" fmla="*/ 2123375 w 4405791"/>
              <a:gd name="connsiteY5561" fmla="*/ 1867219 h 4321958"/>
              <a:gd name="connsiteX5562" fmla="*/ 2105794 w 4405791"/>
              <a:gd name="connsiteY5562" fmla="*/ 1871632 h 4321958"/>
              <a:gd name="connsiteX5563" fmla="*/ 2100322 w 4405791"/>
              <a:gd name="connsiteY5563" fmla="*/ 1885014 h 4321958"/>
              <a:gd name="connsiteX5564" fmla="*/ 2105494 w 4405791"/>
              <a:gd name="connsiteY5564" fmla="*/ 1883019 h 4321958"/>
              <a:gd name="connsiteX5565" fmla="*/ 2112725 w 4405791"/>
              <a:gd name="connsiteY5565" fmla="*/ 1880228 h 4321958"/>
              <a:gd name="connsiteX5566" fmla="*/ 2115858 w 4405791"/>
              <a:gd name="connsiteY5566" fmla="*/ 1879020 h 4321958"/>
              <a:gd name="connsiteX5567" fmla="*/ 2116044 w 4405791"/>
              <a:gd name="connsiteY5567" fmla="*/ 1878946 h 4321958"/>
              <a:gd name="connsiteX5568" fmla="*/ 2116858 w 4405791"/>
              <a:gd name="connsiteY5568" fmla="*/ 1878623 h 4321958"/>
              <a:gd name="connsiteX5569" fmla="*/ 2117225 w 4405791"/>
              <a:gd name="connsiteY5569" fmla="*/ 1878478 h 4321958"/>
              <a:gd name="connsiteX5570" fmla="*/ 888980 w 4405791"/>
              <a:gd name="connsiteY5570" fmla="*/ 1863843 h 4321958"/>
              <a:gd name="connsiteX5571" fmla="*/ 894315 w 4405791"/>
              <a:gd name="connsiteY5571" fmla="*/ 1879155 h 4321958"/>
              <a:gd name="connsiteX5572" fmla="*/ 900595 w 4405791"/>
              <a:gd name="connsiteY5572" fmla="*/ 1897180 h 4321958"/>
              <a:gd name="connsiteX5573" fmla="*/ 894983 w 4405791"/>
              <a:gd name="connsiteY5573" fmla="*/ 1872892 h 4321958"/>
              <a:gd name="connsiteX5574" fmla="*/ 604238 w 4405791"/>
              <a:gd name="connsiteY5574" fmla="*/ 1862771 h 4321958"/>
              <a:gd name="connsiteX5575" fmla="*/ 603778 w 4405791"/>
              <a:gd name="connsiteY5575" fmla="*/ 1865716 h 4321958"/>
              <a:gd name="connsiteX5576" fmla="*/ 604284 w 4405791"/>
              <a:gd name="connsiteY5576" fmla="*/ 1867748 h 4321958"/>
              <a:gd name="connsiteX5577" fmla="*/ 4286734 w 4405791"/>
              <a:gd name="connsiteY5577" fmla="*/ 1861642 h 4321958"/>
              <a:gd name="connsiteX5578" fmla="*/ 4320256 w 4405791"/>
              <a:gd name="connsiteY5578" fmla="*/ 1995113 h 4321958"/>
              <a:gd name="connsiteX5579" fmla="*/ 4311076 w 4405791"/>
              <a:gd name="connsiteY5579" fmla="*/ 1953213 h 4321958"/>
              <a:gd name="connsiteX5580" fmla="*/ 594153 w 4405791"/>
              <a:gd name="connsiteY5580" fmla="*/ 1861159 h 4321958"/>
              <a:gd name="connsiteX5581" fmla="*/ 589357 w 4405791"/>
              <a:gd name="connsiteY5581" fmla="*/ 1885713 h 4321958"/>
              <a:gd name="connsiteX5582" fmla="*/ 591589 w 4405791"/>
              <a:gd name="connsiteY5582" fmla="*/ 1966759 h 4321958"/>
              <a:gd name="connsiteX5583" fmla="*/ 591662 w 4405791"/>
              <a:gd name="connsiteY5583" fmla="*/ 1967887 h 4321958"/>
              <a:gd name="connsiteX5584" fmla="*/ 606304 w 4405791"/>
              <a:gd name="connsiteY5584" fmla="*/ 2031244 h 4321958"/>
              <a:gd name="connsiteX5585" fmla="*/ 613680 w 4405791"/>
              <a:gd name="connsiteY5585" fmla="*/ 2049356 h 4321958"/>
              <a:gd name="connsiteX5586" fmla="*/ 636288 w 4405791"/>
              <a:gd name="connsiteY5586" fmla="*/ 2098110 h 4321958"/>
              <a:gd name="connsiteX5587" fmla="*/ 641035 w 4405791"/>
              <a:gd name="connsiteY5587" fmla="*/ 2104943 h 4321958"/>
              <a:gd name="connsiteX5588" fmla="*/ 650121 w 4405791"/>
              <a:gd name="connsiteY5588" fmla="*/ 2114149 h 4321958"/>
              <a:gd name="connsiteX5589" fmla="*/ 633149 w 4405791"/>
              <a:gd name="connsiteY5589" fmla="*/ 2091309 h 4321958"/>
              <a:gd name="connsiteX5590" fmla="*/ 598012 w 4405791"/>
              <a:gd name="connsiteY5590" fmla="*/ 1966024 h 4321958"/>
              <a:gd name="connsiteX5591" fmla="*/ 593165 w 4405791"/>
              <a:gd name="connsiteY5591" fmla="*/ 1867471 h 4321958"/>
              <a:gd name="connsiteX5592" fmla="*/ 594358 w 4405791"/>
              <a:gd name="connsiteY5592" fmla="*/ 1861984 h 4321958"/>
              <a:gd name="connsiteX5593" fmla="*/ 2149056 w 4405791"/>
              <a:gd name="connsiteY5593" fmla="*/ 1860771 h 4321958"/>
              <a:gd name="connsiteX5594" fmla="*/ 2133288 w 4405791"/>
              <a:gd name="connsiteY5594" fmla="*/ 1864730 h 4321958"/>
              <a:gd name="connsiteX5595" fmla="*/ 2129162 w 4405791"/>
              <a:gd name="connsiteY5595" fmla="*/ 1872275 h 4321958"/>
              <a:gd name="connsiteX5596" fmla="*/ 2128135 w 4405791"/>
              <a:gd name="connsiteY5596" fmla="*/ 1874152 h 4321958"/>
              <a:gd name="connsiteX5597" fmla="*/ 2128915 w 4405791"/>
              <a:gd name="connsiteY5597" fmla="*/ 1873843 h 4321958"/>
              <a:gd name="connsiteX5598" fmla="*/ 2143949 w 4405791"/>
              <a:gd name="connsiteY5598" fmla="*/ 1867882 h 4321958"/>
              <a:gd name="connsiteX5599" fmla="*/ 615481 w 4405791"/>
              <a:gd name="connsiteY5599" fmla="*/ 1855898 h 4321958"/>
              <a:gd name="connsiteX5600" fmla="*/ 613103 w 4405791"/>
              <a:gd name="connsiteY5600" fmla="*/ 1876417 h 4321958"/>
              <a:gd name="connsiteX5601" fmla="*/ 613299 w 4405791"/>
              <a:gd name="connsiteY5601" fmla="*/ 1890582 h 4321958"/>
              <a:gd name="connsiteX5602" fmla="*/ 615829 w 4405791"/>
              <a:gd name="connsiteY5602" fmla="*/ 1914128 h 4321958"/>
              <a:gd name="connsiteX5603" fmla="*/ 618747 w 4405791"/>
              <a:gd name="connsiteY5603" fmla="*/ 1925851 h 4321958"/>
              <a:gd name="connsiteX5604" fmla="*/ 625197 w 4405791"/>
              <a:gd name="connsiteY5604" fmla="*/ 1949855 h 4321958"/>
              <a:gd name="connsiteX5605" fmla="*/ 617452 w 4405791"/>
              <a:gd name="connsiteY5605" fmla="*/ 1899068 h 4321958"/>
              <a:gd name="connsiteX5606" fmla="*/ 570921 w 4405791"/>
              <a:gd name="connsiteY5606" fmla="*/ 1854895 h 4321958"/>
              <a:gd name="connsiteX5607" fmla="*/ 550623 w 4405791"/>
              <a:gd name="connsiteY5607" fmla="*/ 1899618 h 4321958"/>
              <a:gd name="connsiteX5608" fmla="*/ 550021 w 4405791"/>
              <a:gd name="connsiteY5608" fmla="*/ 1916468 h 4321958"/>
              <a:gd name="connsiteX5609" fmla="*/ 554144 w 4405791"/>
              <a:gd name="connsiteY5609" fmla="*/ 1931966 h 4321958"/>
              <a:gd name="connsiteX5610" fmla="*/ 554581 w 4405791"/>
              <a:gd name="connsiteY5610" fmla="*/ 1892866 h 4321958"/>
              <a:gd name="connsiteX5611" fmla="*/ 2173087 w 4405791"/>
              <a:gd name="connsiteY5611" fmla="*/ 1854738 h 4321958"/>
              <a:gd name="connsiteX5612" fmla="*/ 2159944 w 4405791"/>
              <a:gd name="connsiteY5612" fmla="*/ 1858038 h 4321958"/>
              <a:gd name="connsiteX5613" fmla="*/ 2156415 w 4405791"/>
              <a:gd name="connsiteY5613" fmla="*/ 1862939 h 4321958"/>
              <a:gd name="connsiteX5614" fmla="*/ 2170670 w 4405791"/>
              <a:gd name="connsiteY5614" fmla="*/ 1857287 h 4321958"/>
              <a:gd name="connsiteX5615" fmla="*/ 4234400 w 4405791"/>
              <a:gd name="connsiteY5615" fmla="*/ 1854509 h 4321958"/>
              <a:gd name="connsiteX5616" fmla="*/ 4250852 w 4405791"/>
              <a:gd name="connsiteY5616" fmla="*/ 1918978 h 4321958"/>
              <a:gd name="connsiteX5617" fmla="*/ 4259436 w 4405791"/>
              <a:gd name="connsiteY5617" fmla="*/ 1952616 h 4321958"/>
              <a:gd name="connsiteX5618" fmla="*/ 4252831 w 4405791"/>
              <a:gd name="connsiteY5618" fmla="*/ 1924241 h 4321958"/>
              <a:gd name="connsiteX5619" fmla="*/ 799470 w 4405791"/>
              <a:gd name="connsiteY5619" fmla="*/ 1852977 h 4321958"/>
              <a:gd name="connsiteX5620" fmla="*/ 803501 w 4405791"/>
              <a:gd name="connsiteY5620" fmla="*/ 1868428 h 4321958"/>
              <a:gd name="connsiteX5621" fmla="*/ 825172 w 4405791"/>
              <a:gd name="connsiteY5621" fmla="*/ 1913698 h 4321958"/>
              <a:gd name="connsiteX5622" fmla="*/ 825205 w 4405791"/>
              <a:gd name="connsiteY5622" fmla="*/ 1914235 h 4321958"/>
              <a:gd name="connsiteX5623" fmla="*/ 831031 w 4405791"/>
              <a:gd name="connsiteY5623" fmla="*/ 1955701 h 4321958"/>
              <a:gd name="connsiteX5624" fmla="*/ 830259 w 4405791"/>
              <a:gd name="connsiteY5624" fmla="*/ 1960818 h 4321958"/>
              <a:gd name="connsiteX5625" fmla="*/ 833459 w 4405791"/>
              <a:gd name="connsiteY5625" fmla="*/ 1971480 h 4321958"/>
              <a:gd name="connsiteX5626" fmla="*/ 836295 w 4405791"/>
              <a:gd name="connsiteY5626" fmla="*/ 1956011 h 4321958"/>
              <a:gd name="connsiteX5627" fmla="*/ 831015 w 4405791"/>
              <a:gd name="connsiteY5627" fmla="*/ 1911835 h 4321958"/>
              <a:gd name="connsiteX5628" fmla="*/ 808344 w 4405791"/>
              <a:gd name="connsiteY5628" fmla="*/ 1862885 h 4321958"/>
              <a:gd name="connsiteX5629" fmla="*/ 1469363 w 4405791"/>
              <a:gd name="connsiteY5629" fmla="*/ 1850136 h 4321958"/>
              <a:gd name="connsiteX5630" fmla="*/ 1476624 w 4405791"/>
              <a:gd name="connsiteY5630" fmla="*/ 1875635 h 4321958"/>
              <a:gd name="connsiteX5631" fmla="*/ 1535015 w 4405791"/>
              <a:gd name="connsiteY5631" fmla="*/ 2075073 h 4321958"/>
              <a:gd name="connsiteX5632" fmla="*/ 1579604 w 4405791"/>
              <a:gd name="connsiteY5632" fmla="*/ 2227074 h 4321958"/>
              <a:gd name="connsiteX5633" fmla="*/ 1606253 w 4405791"/>
              <a:gd name="connsiteY5633" fmla="*/ 2315735 h 4321958"/>
              <a:gd name="connsiteX5634" fmla="*/ 1630548 w 4405791"/>
              <a:gd name="connsiteY5634" fmla="*/ 2396443 h 4321958"/>
              <a:gd name="connsiteX5635" fmla="*/ 1658150 w 4405791"/>
              <a:gd name="connsiteY5635" fmla="*/ 2486639 h 4321958"/>
              <a:gd name="connsiteX5636" fmla="*/ 1681675 w 4405791"/>
              <a:gd name="connsiteY5636" fmla="*/ 2563414 h 4321958"/>
              <a:gd name="connsiteX5637" fmla="*/ 1708790 w 4405791"/>
              <a:gd name="connsiteY5637" fmla="*/ 2650283 h 4321958"/>
              <a:gd name="connsiteX5638" fmla="*/ 1731007 w 4405791"/>
              <a:gd name="connsiteY5638" fmla="*/ 2721376 h 4321958"/>
              <a:gd name="connsiteX5639" fmla="*/ 1757595 w 4405791"/>
              <a:gd name="connsiteY5639" fmla="*/ 2804581 h 4321958"/>
              <a:gd name="connsiteX5640" fmla="*/ 1777421 w 4405791"/>
              <a:gd name="connsiteY5640" fmla="*/ 2866558 h 4321958"/>
              <a:gd name="connsiteX5641" fmla="*/ 1804100 w 4405791"/>
              <a:gd name="connsiteY5641" fmla="*/ 2947578 h 4321958"/>
              <a:gd name="connsiteX5642" fmla="*/ 1819807 w 4405791"/>
              <a:gd name="connsiteY5642" fmla="*/ 2995240 h 4321958"/>
              <a:gd name="connsiteX5643" fmla="*/ 1854119 w 4405791"/>
              <a:gd name="connsiteY5643" fmla="*/ 3095143 h 4321958"/>
              <a:gd name="connsiteX5644" fmla="*/ 1857030 w 4405791"/>
              <a:gd name="connsiteY5644" fmla="*/ 3103617 h 4321958"/>
              <a:gd name="connsiteX5645" fmla="*/ 1876032 w 4405791"/>
              <a:gd name="connsiteY5645" fmla="*/ 3155372 h 4321958"/>
              <a:gd name="connsiteX5646" fmla="*/ 1862387 w 4405791"/>
              <a:gd name="connsiteY5646" fmla="*/ 3117735 h 4321958"/>
              <a:gd name="connsiteX5647" fmla="*/ 1862170 w 4405791"/>
              <a:gd name="connsiteY5647" fmla="*/ 3117107 h 4321958"/>
              <a:gd name="connsiteX5648" fmla="*/ 1834297 w 4405791"/>
              <a:gd name="connsiteY5648" fmla="*/ 3036892 h 4321958"/>
              <a:gd name="connsiteX5649" fmla="*/ 1827948 w 4405791"/>
              <a:gd name="connsiteY5649" fmla="*/ 3017937 h 4321958"/>
              <a:gd name="connsiteX5650" fmla="*/ 1824174 w 4405791"/>
              <a:gd name="connsiteY5650" fmla="*/ 3007001 h 4321958"/>
              <a:gd name="connsiteX5651" fmla="*/ 1816596 w 4405791"/>
              <a:gd name="connsiteY5651" fmla="*/ 2984050 h 4321958"/>
              <a:gd name="connsiteX5652" fmla="*/ 1802908 w 4405791"/>
              <a:gd name="connsiteY5652" fmla="*/ 2943189 h 4321958"/>
              <a:gd name="connsiteX5653" fmla="*/ 1787656 w 4405791"/>
              <a:gd name="connsiteY5653" fmla="*/ 2896402 h 4321958"/>
              <a:gd name="connsiteX5654" fmla="*/ 1780400 w 4405791"/>
              <a:gd name="connsiteY5654" fmla="*/ 2874428 h 4321958"/>
              <a:gd name="connsiteX5655" fmla="*/ 1775388 w 4405791"/>
              <a:gd name="connsiteY5655" fmla="*/ 2858769 h 4321958"/>
              <a:gd name="connsiteX5656" fmla="*/ 1768732 w 4405791"/>
              <a:gd name="connsiteY5656" fmla="*/ 2838350 h 4321958"/>
              <a:gd name="connsiteX5657" fmla="*/ 1732692 w 4405791"/>
              <a:gd name="connsiteY5657" fmla="*/ 2725378 h 4321958"/>
              <a:gd name="connsiteX5658" fmla="*/ 1732281 w 4405791"/>
              <a:gd name="connsiteY5658" fmla="*/ 2724096 h 4321958"/>
              <a:gd name="connsiteX5659" fmla="*/ 1731780 w 4405791"/>
              <a:gd name="connsiteY5659" fmla="*/ 2722491 h 4321958"/>
              <a:gd name="connsiteX5660" fmla="*/ 1694072 w 4405791"/>
              <a:gd name="connsiteY5660" fmla="*/ 2602149 h 4321958"/>
              <a:gd name="connsiteX5661" fmla="*/ 1686200 w 4405791"/>
              <a:gd name="connsiteY5661" fmla="*/ 2576628 h 4321958"/>
              <a:gd name="connsiteX5662" fmla="*/ 1681031 w 4405791"/>
              <a:gd name="connsiteY5662" fmla="*/ 2560088 h 4321958"/>
              <a:gd name="connsiteX5663" fmla="*/ 1671867 w 4405791"/>
              <a:gd name="connsiteY5663" fmla="*/ 2530165 h 4321958"/>
              <a:gd name="connsiteX5664" fmla="*/ 1654612 w 4405791"/>
              <a:gd name="connsiteY5664" fmla="*/ 2474230 h 4321958"/>
              <a:gd name="connsiteX5665" fmla="*/ 1645618 w 4405791"/>
              <a:gd name="connsiteY5665" fmla="*/ 2444458 h 4321958"/>
              <a:gd name="connsiteX5666" fmla="*/ 1627863 w 4405791"/>
              <a:gd name="connsiteY5666" fmla="*/ 2386484 h 4321958"/>
              <a:gd name="connsiteX5667" fmla="*/ 1573994 w 4405791"/>
              <a:gd name="connsiteY5667" fmla="*/ 2207366 h 4321958"/>
              <a:gd name="connsiteX5668" fmla="*/ 4242203 w 4405791"/>
              <a:gd name="connsiteY5668" fmla="*/ 1848482 h 4321958"/>
              <a:gd name="connsiteX5669" fmla="*/ 4262502 w 4405791"/>
              <a:gd name="connsiteY5669" fmla="*/ 1928231 h 4321958"/>
              <a:gd name="connsiteX5670" fmla="*/ 4270983 w 4405791"/>
              <a:gd name="connsiteY5670" fmla="*/ 1961549 h 4321958"/>
              <a:gd name="connsiteX5671" fmla="*/ 4263706 w 4405791"/>
              <a:gd name="connsiteY5671" fmla="*/ 1930169 h 4321958"/>
              <a:gd name="connsiteX5672" fmla="*/ 567860 w 4405791"/>
              <a:gd name="connsiteY5672" fmla="*/ 1840851 h 4321958"/>
              <a:gd name="connsiteX5673" fmla="*/ 566941 w 4405791"/>
              <a:gd name="connsiteY5673" fmla="*/ 1841732 h 4321958"/>
              <a:gd name="connsiteX5674" fmla="*/ 554994 w 4405791"/>
              <a:gd name="connsiteY5674" fmla="*/ 1869108 h 4321958"/>
              <a:gd name="connsiteX5675" fmla="*/ 729232 w 4405791"/>
              <a:gd name="connsiteY5675" fmla="*/ 1838327 h 4321958"/>
              <a:gd name="connsiteX5676" fmla="*/ 730352 w 4405791"/>
              <a:gd name="connsiteY5676" fmla="*/ 1842599 h 4321958"/>
              <a:gd name="connsiteX5677" fmla="*/ 736994 w 4405791"/>
              <a:gd name="connsiteY5677" fmla="*/ 1851014 h 4321958"/>
              <a:gd name="connsiteX5678" fmla="*/ 766921 w 4405791"/>
              <a:gd name="connsiteY5678" fmla="*/ 1926568 h 4321958"/>
              <a:gd name="connsiteX5679" fmla="*/ 773359 w 4405791"/>
              <a:gd name="connsiteY5679" fmla="*/ 1985911 h 4321958"/>
              <a:gd name="connsiteX5680" fmla="*/ 772175 w 4405791"/>
              <a:gd name="connsiteY5680" fmla="*/ 1994210 h 4321958"/>
              <a:gd name="connsiteX5681" fmla="*/ 774806 w 4405791"/>
              <a:gd name="connsiteY5681" fmla="*/ 2002811 h 4321958"/>
              <a:gd name="connsiteX5682" fmla="*/ 778128 w 4405791"/>
              <a:gd name="connsiteY5682" fmla="*/ 1986547 h 4321958"/>
              <a:gd name="connsiteX5683" fmla="*/ 772595 w 4405791"/>
              <a:gd name="connsiteY5683" fmla="*/ 1925383 h 4321958"/>
              <a:gd name="connsiteX5684" fmla="*/ 739230 w 4405791"/>
              <a:gd name="connsiteY5684" fmla="*/ 1848497 h 4321958"/>
              <a:gd name="connsiteX5685" fmla="*/ 599800 w 4405791"/>
              <a:gd name="connsiteY5685" fmla="*/ 1836968 h 4321958"/>
              <a:gd name="connsiteX5686" fmla="*/ 598353 w 4405791"/>
              <a:gd name="connsiteY5686" fmla="*/ 1839656 h 4321958"/>
              <a:gd name="connsiteX5687" fmla="*/ 597886 w 4405791"/>
              <a:gd name="connsiteY5687" fmla="*/ 1842046 h 4321958"/>
              <a:gd name="connsiteX5688" fmla="*/ 598318 w 4405791"/>
              <a:gd name="connsiteY5688" fmla="*/ 1843780 h 4321958"/>
              <a:gd name="connsiteX5689" fmla="*/ 687756 w 4405791"/>
              <a:gd name="connsiteY5689" fmla="*/ 1836691 h 4321958"/>
              <a:gd name="connsiteX5690" fmla="*/ 723064 w 4405791"/>
              <a:gd name="connsiteY5690" fmla="*/ 1937237 h 4321958"/>
              <a:gd name="connsiteX5691" fmla="*/ 730683 w 4405791"/>
              <a:gd name="connsiteY5691" fmla="*/ 2016451 h 4321958"/>
              <a:gd name="connsiteX5692" fmla="*/ 725537 w 4405791"/>
              <a:gd name="connsiteY5692" fmla="*/ 2063592 h 4321958"/>
              <a:gd name="connsiteX5693" fmla="*/ 726012 w 4405791"/>
              <a:gd name="connsiteY5693" fmla="*/ 2065111 h 4321958"/>
              <a:gd name="connsiteX5694" fmla="*/ 734608 w 4405791"/>
              <a:gd name="connsiteY5694" fmla="*/ 2019040 h 4321958"/>
              <a:gd name="connsiteX5695" fmla="*/ 728738 w 4405791"/>
              <a:gd name="connsiteY5695" fmla="*/ 1935541 h 4321958"/>
              <a:gd name="connsiteX5696" fmla="*/ 728442 w 4405791"/>
              <a:gd name="connsiteY5696" fmla="*/ 1934627 h 4321958"/>
              <a:gd name="connsiteX5697" fmla="*/ 609308 w 4405791"/>
              <a:gd name="connsiteY5697" fmla="*/ 1831831 h 4321958"/>
              <a:gd name="connsiteX5698" fmla="*/ 608989 w 4405791"/>
              <a:gd name="connsiteY5698" fmla="*/ 1832456 h 4321958"/>
              <a:gd name="connsiteX5699" fmla="*/ 607463 w 4405791"/>
              <a:gd name="connsiteY5699" fmla="*/ 1842142 h 4321958"/>
              <a:gd name="connsiteX5700" fmla="*/ 627035 w 4405791"/>
              <a:gd name="connsiteY5700" fmla="*/ 1830187 h 4321958"/>
              <a:gd name="connsiteX5701" fmla="*/ 624152 w 4405791"/>
              <a:gd name="connsiteY5701" fmla="*/ 1853184 h 4321958"/>
              <a:gd name="connsiteX5702" fmla="*/ 635348 w 4405791"/>
              <a:gd name="connsiteY5702" fmla="*/ 1956711 h 4321958"/>
              <a:gd name="connsiteX5703" fmla="*/ 639581 w 4405791"/>
              <a:gd name="connsiteY5703" fmla="*/ 1979231 h 4321958"/>
              <a:gd name="connsiteX5704" fmla="*/ 669067 w 4405791"/>
              <a:gd name="connsiteY5704" fmla="*/ 2101384 h 4321958"/>
              <a:gd name="connsiteX5705" fmla="*/ 670422 w 4405791"/>
              <a:gd name="connsiteY5705" fmla="*/ 2103332 h 4321958"/>
              <a:gd name="connsiteX5706" fmla="*/ 661468 w 4405791"/>
              <a:gd name="connsiteY5706" fmla="*/ 2071332 h 4321958"/>
              <a:gd name="connsiteX5707" fmla="*/ 651860 w 4405791"/>
              <a:gd name="connsiteY5707" fmla="*/ 2017161 h 4321958"/>
              <a:gd name="connsiteX5708" fmla="*/ 641023 w 4405791"/>
              <a:gd name="connsiteY5708" fmla="*/ 1955184 h 4321958"/>
              <a:gd name="connsiteX5709" fmla="*/ 625932 w 4405791"/>
              <a:gd name="connsiteY5709" fmla="*/ 1848293 h 4321958"/>
              <a:gd name="connsiteX5710" fmla="*/ 793145 w 4405791"/>
              <a:gd name="connsiteY5710" fmla="*/ 1828815 h 4321958"/>
              <a:gd name="connsiteX5711" fmla="*/ 793904 w 4405791"/>
              <a:gd name="connsiteY5711" fmla="*/ 1831726 h 4321958"/>
              <a:gd name="connsiteX5712" fmla="*/ 818786 w 4405791"/>
              <a:gd name="connsiteY5712" fmla="*/ 1861068 h 4321958"/>
              <a:gd name="connsiteX5713" fmla="*/ 839904 w 4405791"/>
              <a:gd name="connsiteY5713" fmla="*/ 1909465 h 4321958"/>
              <a:gd name="connsiteX5714" fmla="*/ 840283 w 4405791"/>
              <a:gd name="connsiteY5714" fmla="*/ 1912155 h 4321958"/>
              <a:gd name="connsiteX5715" fmla="*/ 845588 w 4405791"/>
              <a:gd name="connsiteY5715" fmla="*/ 1946076 h 4321958"/>
              <a:gd name="connsiteX5716" fmla="*/ 845386 w 4405791"/>
              <a:gd name="connsiteY5716" fmla="*/ 1948383 h 4321958"/>
              <a:gd name="connsiteX5717" fmla="*/ 845690 w 4405791"/>
              <a:gd name="connsiteY5717" fmla="*/ 1950539 h 4321958"/>
              <a:gd name="connsiteX5718" fmla="*/ 844177 w 4405791"/>
              <a:gd name="connsiteY5718" fmla="*/ 1962244 h 4321958"/>
              <a:gd name="connsiteX5719" fmla="*/ 842548 w 4405791"/>
              <a:gd name="connsiteY5719" fmla="*/ 1980929 h 4321958"/>
              <a:gd name="connsiteX5720" fmla="*/ 841385 w 4405791"/>
              <a:gd name="connsiteY5720" fmla="*/ 1983854 h 4321958"/>
              <a:gd name="connsiteX5721" fmla="*/ 840679 w 4405791"/>
              <a:gd name="connsiteY5721" fmla="*/ 1989314 h 4321958"/>
              <a:gd name="connsiteX5722" fmla="*/ 839542 w 4405791"/>
              <a:gd name="connsiteY5722" fmla="*/ 1991751 h 4321958"/>
              <a:gd name="connsiteX5723" fmla="*/ 843873 w 4405791"/>
              <a:gd name="connsiteY5723" fmla="*/ 2006184 h 4321958"/>
              <a:gd name="connsiteX5724" fmla="*/ 851062 w 4405791"/>
              <a:gd name="connsiteY5724" fmla="*/ 1986264 h 4321958"/>
              <a:gd name="connsiteX5725" fmla="*/ 845746 w 4405791"/>
              <a:gd name="connsiteY5725" fmla="*/ 1906416 h 4321958"/>
              <a:gd name="connsiteX5726" fmla="*/ 844481 w 4405791"/>
              <a:gd name="connsiteY5726" fmla="*/ 1903689 h 4321958"/>
              <a:gd name="connsiteX5727" fmla="*/ 810702 w 4405791"/>
              <a:gd name="connsiteY5727" fmla="*/ 1845738 h 4321958"/>
              <a:gd name="connsiteX5728" fmla="*/ 795492 w 4405791"/>
              <a:gd name="connsiteY5728" fmla="*/ 1831074 h 4321958"/>
              <a:gd name="connsiteX5729" fmla="*/ 793787 w 4405791"/>
              <a:gd name="connsiteY5729" fmla="*/ 1829433 h 4321958"/>
              <a:gd name="connsiteX5730" fmla="*/ 863555 w 4405791"/>
              <a:gd name="connsiteY5730" fmla="*/ 1827477 h 4321958"/>
              <a:gd name="connsiteX5731" fmla="*/ 874882 w 4405791"/>
              <a:gd name="connsiteY5731" fmla="*/ 1842776 h 4321958"/>
              <a:gd name="connsiteX5732" fmla="*/ 864881 w 4405791"/>
              <a:gd name="connsiteY5732" fmla="*/ 1828621 h 4321958"/>
              <a:gd name="connsiteX5733" fmla="*/ 645129 w 4405791"/>
              <a:gd name="connsiteY5733" fmla="*/ 1826302 h 4321958"/>
              <a:gd name="connsiteX5734" fmla="*/ 645362 w 4405791"/>
              <a:gd name="connsiteY5734" fmla="*/ 1842705 h 4321958"/>
              <a:gd name="connsiteX5735" fmla="*/ 661935 w 4405791"/>
              <a:gd name="connsiteY5735" fmla="*/ 1937067 h 4321958"/>
              <a:gd name="connsiteX5736" fmla="*/ 664645 w 4405791"/>
              <a:gd name="connsiteY5736" fmla="*/ 1949935 h 4321958"/>
              <a:gd name="connsiteX5737" fmla="*/ 678360 w 4405791"/>
              <a:gd name="connsiteY5737" fmla="*/ 2040528 h 4321958"/>
              <a:gd name="connsiteX5738" fmla="*/ 687737 w 4405791"/>
              <a:gd name="connsiteY5738" fmla="*/ 2102018 h 4321958"/>
              <a:gd name="connsiteX5739" fmla="*/ 689153 w 4405791"/>
              <a:gd name="connsiteY5739" fmla="*/ 2106347 h 4321958"/>
              <a:gd name="connsiteX5740" fmla="*/ 684372 w 4405791"/>
              <a:gd name="connsiteY5740" fmla="*/ 2060511 h 4321958"/>
              <a:gd name="connsiteX5741" fmla="*/ 670996 w 4405791"/>
              <a:gd name="connsiteY5741" fmla="*/ 1949428 h 4321958"/>
              <a:gd name="connsiteX5742" fmla="*/ 658973 w 4405791"/>
              <a:gd name="connsiteY5742" fmla="*/ 1895412 h 4321958"/>
              <a:gd name="connsiteX5743" fmla="*/ 650081 w 4405791"/>
              <a:gd name="connsiteY5743" fmla="*/ 1855614 h 4321958"/>
              <a:gd name="connsiteX5744" fmla="*/ 694651 w 4405791"/>
              <a:gd name="connsiteY5744" fmla="*/ 1825449 h 4321958"/>
              <a:gd name="connsiteX5745" fmla="*/ 716101 w 4405791"/>
              <a:gd name="connsiteY5745" fmla="*/ 1867419 h 4321958"/>
              <a:gd name="connsiteX5746" fmla="*/ 737434 w 4405791"/>
              <a:gd name="connsiteY5746" fmla="*/ 1932875 h 4321958"/>
              <a:gd name="connsiteX5747" fmla="*/ 737627 w 4405791"/>
              <a:gd name="connsiteY5747" fmla="*/ 1933341 h 4321958"/>
              <a:gd name="connsiteX5748" fmla="*/ 743661 w 4405791"/>
              <a:gd name="connsiteY5748" fmla="*/ 2018611 h 4321958"/>
              <a:gd name="connsiteX5749" fmla="*/ 731711 w 4405791"/>
              <a:gd name="connsiteY5749" fmla="*/ 2083351 h 4321958"/>
              <a:gd name="connsiteX5750" fmla="*/ 732079 w 4405791"/>
              <a:gd name="connsiteY5750" fmla="*/ 2084528 h 4321958"/>
              <a:gd name="connsiteX5751" fmla="*/ 735516 w 4405791"/>
              <a:gd name="connsiteY5751" fmla="*/ 2074651 h 4321958"/>
              <a:gd name="connsiteX5752" fmla="*/ 736027 w 4405791"/>
              <a:gd name="connsiteY5752" fmla="*/ 2072600 h 4321958"/>
              <a:gd name="connsiteX5753" fmla="*/ 746969 w 4405791"/>
              <a:gd name="connsiteY5753" fmla="*/ 2020203 h 4321958"/>
              <a:gd name="connsiteX5754" fmla="*/ 748526 w 4405791"/>
              <a:gd name="connsiteY5754" fmla="*/ 2002627 h 4321958"/>
              <a:gd name="connsiteX5755" fmla="*/ 743664 w 4405791"/>
              <a:gd name="connsiteY5755" fmla="*/ 1933734 h 4321958"/>
              <a:gd name="connsiteX5756" fmla="*/ 743469 w 4405791"/>
              <a:gd name="connsiteY5756" fmla="*/ 1932157 h 4321958"/>
              <a:gd name="connsiteX5757" fmla="*/ 718470 w 4405791"/>
              <a:gd name="connsiteY5757" fmla="*/ 1862886 h 4321958"/>
              <a:gd name="connsiteX5758" fmla="*/ 742600 w 4405791"/>
              <a:gd name="connsiteY5758" fmla="*/ 1822551 h 4321958"/>
              <a:gd name="connsiteX5759" fmla="*/ 758893 w 4405791"/>
              <a:gd name="connsiteY5759" fmla="*/ 1840068 h 4321958"/>
              <a:gd name="connsiteX5760" fmla="*/ 796046 w 4405791"/>
              <a:gd name="connsiteY5760" fmla="*/ 1919626 h 4321958"/>
              <a:gd name="connsiteX5761" fmla="*/ 800835 w 4405791"/>
              <a:gd name="connsiteY5761" fmla="*/ 1988155 h 4321958"/>
              <a:gd name="connsiteX5762" fmla="*/ 786557 w 4405791"/>
              <a:gd name="connsiteY5762" fmla="*/ 2041229 h 4321958"/>
              <a:gd name="connsiteX5763" fmla="*/ 786854 w 4405791"/>
              <a:gd name="connsiteY5763" fmla="*/ 2042198 h 4321958"/>
              <a:gd name="connsiteX5764" fmla="*/ 805124 w 4405791"/>
              <a:gd name="connsiteY5764" fmla="*/ 1988513 h 4321958"/>
              <a:gd name="connsiteX5765" fmla="*/ 801719 w 4405791"/>
              <a:gd name="connsiteY5765" fmla="*/ 1918611 h 4321958"/>
              <a:gd name="connsiteX5766" fmla="*/ 784621 w 4405791"/>
              <a:gd name="connsiteY5766" fmla="*/ 1873950 h 4321958"/>
              <a:gd name="connsiteX5767" fmla="*/ 757547 w 4405791"/>
              <a:gd name="connsiteY5767" fmla="*/ 1835468 h 4321958"/>
              <a:gd name="connsiteX5768" fmla="*/ 672736 w 4405791"/>
              <a:gd name="connsiteY5768" fmla="*/ 1821271 h 4321958"/>
              <a:gd name="connsiteX5769" fmla="*/ 677852 w 4405791"/>
              <a:gd name="connsiteY5769" fmla="*/ 1836991 h 4321958"/>
              <a:gd name="connsiteX5770" fmla="*/ 708502 w 4405791"/>
              <a:gd name="connsiteY5770" fmla="*/ 1939608 h 4321958"/>
              <a:gd name="connsiteX5771" fmla="*/ 717116 w 4405791"/>
              <a:gd name="connsiteY5771" fmla="*/ 2012023 h 4321958"/>
              <a:gd name="connsiteX5772" fmla="*/ 716304 w 4405791"/>
              <a:gd name="connsiteY5772" fmla="*/ 2034045 h 4321958"/>
              <a:gd name="connsiteX5773" fmla="*/ 718912 w 4405791"/>
              <a:gd name="connsiteY5773" fmla="*/ 2042390 h 4321958"/>
              <a:gd name="connsiteX5774" fmla="*/ 721698 w 4405791"/>
              <a:gd name="connsiteY5774" fmla="*/ 2016620 h 4321958"/>
              <a:gd name="connsiteX5775" fmla="*/ 714344 w 4405791"/>
              <a:gd name="connsiteY5775" fmla="*/ 1939100 h 4321958"/>
              <a:gd name="connsiteX5776" fmla="*/ 673704 w 4405791"/>
              <a:gd name="connsiteY5776" fmla="*/ 1823628 h 4321958"/>
              <a:gd name="connsiteX5777" fmla="*/ 702137 w 4405791"/>
              <a:gd name="connsiteY5777" fmla="*/ 1821188 h 4321958"/>
              <a:gd name="connsiteX5778" fmla="*/ 725024 w 4405791"/>
              <a:gd name="connsiteY5778" fmla="*/ 1857182 h 4321958"/>
              <a:gd name="connsiteX5779" fmla="*/ 722222 w 4405791"/>
              <a:gd name="connsiteY5779" fmla="*/ 1846622 h 4321958"/>
              <a:gd name="connsiteX5780" fmla="*/ 754631 w 4405791"/>
              <a:gd name="connsiteY5780" fmla="*/ 1821168 h 4321958"/>
              <a:gd name="connsiteX5781" fmla="*/ 755632 w 4405791"/>
              <a:gd name="connsiteY5781" fmla="*/ 1822183 h 4321958"/>
              <a:gd name="connsiteX5782" fmla="*/ 772733 w 4405791"/>
              <a:gd name="connsiteY5782" fmla="*/ 1839463 h 4321958"/>
              <a:gd name="connsiteX5783" fmla="*/ 776496 w 4405791"/>
              <a:gd name="connsiteY5783" fmla="*/ 1847100 h 4321958"/>
              <a:gd name="connsiteX5784" fmla="*/ 785191 w 4405791"/>
              <a:gd name="connsiteY5784" fmla="*/ 1856896 h 4321958"/>
              <a:gd name="connsiteX5785" fmla="*/ 804529 w 4405791"/>
              <a:gd name="connsiteY5785" fmla="*/ 1902047 h 4321958"/>
              <a:gd name="connsiteX5786" fmla="*/ 802386 w 4405791"/>
              <a:gd name="connsiteY5786" fmla="*/ 1894902 h 4321958"/>
              <a:gd name="connsiteX5787" fmla="*/ 794672 w 4405791"/>
              <a:gd name="connsiteY5787" fmla="*/ 1865491 h 4321958"/>
              <a:gd name="connsiteX5788" fmla="*/ 765903 w 4405791"/>
              <a:gd name="connsiteY5788" fmla="*/ 1829308 h 4321958"/>
              <a:gd name="connsiteX5789" fmla="*/ 723577 w 4405791"/>
              <a:gd name="connsiteY5789" fmla="*/ 1816841 h 4321958"/>
              <a:gd name="connsiteX5790" fmla="*/ 724642 w 4405791"/>
              <a:gd name="connsiteY5790" fmla="*/ 1820904 h 4321958"/>
              <a:gd name="connsiteX5791" fmla="*/ 746889 w 4405791"/>
              <a:gd name="connsiteY5791" fmla="*/ 1843451 h 4321958"/>
              <a:gd name="connsiteX5792" fmla="*/ 767504 w 4405791"/>
              <a:gd name="connsiteY5792" fmla="*/ 1881045 h 4321958"/>
              <a:gd name="connsiteX5793" fmla="*/ 767862 w 4405791"/>
              <a:gd name="connsiteY5793" fmla="*/ 1881790 h 4321958"/>
              <a:gd name="connsiteX5794" fmla="*/ 781484 w 4405791"/>
              <a:gd name="connsiteY5794" fmla="*/ 1923182 h 4321958"/>
              <a:gd name="connsiteX5795" fmla="*/ 787381 w 4405791"/>
              <a:gd name="connsiteY5795" fmla="*/ 1986835 h 4321958"/>
              <a:gd name="connsiteX5796" fmla="*/ 780447 w 4405791"/>
              <a:gd name="connsiteY5796" fmla="*/ 2021254 h 4321958"/>
              <a:gd name="connsiteX5797" fmla="*/ 781700 w 4405791"/>
              <a:gd name="connsiteY5797" fmla="*/ 2025349 h 4321958"/>
              <a:gd name="connsiteX5798" fmla="*/ 791875 w 4405791"/>
              <a:gd name="connsiteY5798" fmla="*/ 1987258 h 4321958"/>
              <a:gd name="connsiteX5799" fmla="*/ 787158 w 4405791"/>
              <a:gd name="connsiteY5799" fmla="*/ 1921995 h 4321958"/>
              <a:gd name="connsiteX5800" fmla="*/ 767862 w 4405791"/>
              <a:gd name="connsiteY5800" fmla="*/ 1881790 h 4321958"/>
              <a:gd name="connsiteX5801" fmla="*/ 767786 w 4405791"/>
              <a:gd name="connsiteY5801" fmla="*/ 1881558 h 4321958"/>
              <a:gd name="connsiteX5802" fmla="*/ 767504 w 4405791"/>
              <a:gd name="connsiteY5802" fmla="*/ 1881045 h 4321958"/>
              <a:gd name="connsiteX5803" fmla="*/ 752504 w 4405791"/>
              <a:gd name="connsiteY5803" fmla="*/ 1849789 h 4321958"/>
              <a:gd name="connsiteX5804" fmla="*/ 636134 w 4405791"/>
              <a:gd name="connsiteY5804" fmla="*/ 1814764 h 4321958"/>
              <a:gd name="connsiteX5805" fmla="*/ 635899 w 4405791"/>
              <a:gd name="connsiteY5805" fmla="*/ 1815355 h 4321958"/>
              <a:gd name="connsiteX5806" fmla="*/ 635889 w 4405791"/>
              <a:gd name="connsiteY5806" fmla="*/ 1865846 h 4321958"/>
              <a:gd name="connsiteX5807" fmla="*/ 637458 w 4405791"/>
              <a:gd name="connsiteY5807" fmla="*/ 1880628 h 4321958"/>
              <a:gd name="connsiteX5808" fmla="*/ 649235 w 4405791"/>
              <a:gd name="connsiteY5808" fmla="*/ 1952983 h 4321958"/>
              <a:gd name="connsiteX5809" fmla="*/ 660072 w 4405791"/>
              <a:gd name="connsiteY5809" fmla="*/ 2015298 h 4321958"/>
              <a:gd name="connsiteX5810" fmla="*/ 670435 w 4405791"/>
              <a:gd name="connsiteY5810" fmla="*/ 2072713 h 4321958"/>
              <a:gd name="connsiteX5811" fmla="*/ 678502 w 4405791"/>
              <a:gd name="connsiteY5811" fmla="*/ 2099952 h 4321958"/>
              <a:gd name="connsiteX5812" fmla="*/ 669471 w 4405791"/>
              <a:gd name="connsiteY5812" fmla="*/ 2042391 h 4321958"/>
              <a:gd name="connsiteX5813" fmla="*/ 655756 w 4405791"/>
              <a:gd name="connsiteY5813" fmla="*/ 1952475 h 4321958"/>
              <a:gd name="connsiteX5814" fmla="*/ 653215 w 4405791"/>
              <a:gd name="connsiteY5814" fmla="*/ 1939437 h 4321958"/>
              <a:gd name="connsiteX5815" fmla="*/ 635922 w 4405791"/>
              <a:gd name="connsiteY5815" fmla="*/ 1840970 h 4321958"/>
              <a:gd name="connsiteX5816" fmla="*/ 755010 w 4405791"/>
              <a:gd name="connsiteY5816" fmla="*/ 1812554 h 4321958"/>
              <a:gd name="connsiteX5817" fmla="*/ 763810 w 4405791"/>
              <a:gd name="connsiteY5817" fmla="*/ 1820262 h 4321958"/>
              <a:gd name="connsiteX5818" fmla="*/ 788448 w 4405791"/>
              <a:gd name="connsiteY5818" fmla="*/ 1841756 h 4321958"/>
              <a:gd name="connsiteX5819" fmla="*/ 788045 w 4405791"/>
              <a:gd name="connsiteY5819" fmla="*/ 1840219 h 4321958"/>
              <a:gd name="connsiteX5820" fmla="*/ 773174 w 4405791"/>
              <a:gd name="connsiteY5820" fmla="*/ 1823629 h 4321958"/>
              <a:gd name="connsiteX5821" fmla="*/ 660342 w 4405791"/>
              <a:gd name="connsiteY5821" fmla="*/ 1811361 h 4321958"/>
              <a:gd name="connsiteX5822" fmla="*/ 660242 w 4405791"/>
              <a:gd name="connsiteY5822" fmla="*/ 1813177 h 4321958"/>
              <a:gd name="connsiteX5823" fmla="*/ 672434 w 4405791"/>
              <a:gd name="connsiteY5823" fmla="*/ 1861884 h 4321958"/>
              <a:gd name="connsiteX5824" fmla="*/ 693261 w 4405791"/>
              <a:gd name="connsiteY5824" fmla="*/ 1944348 h 4321958"/>
              <a:gd name="connsiteX5825" fmla="*/ 694404 w 4405791"/>
              <a:gd name="connsiteY5825" fmla="*/ 1958063 h 4321958"/>
              <a:gd name="connsiteX5826" fmla="*/ 705103 w 4405791"/>
              <a:gd name="connsiteY5826" fmla="*/ 1998196 h 4321958"/>
              <a:gd name="connsiteX5827" fmla="*/ 706919 w 4405791"/>
              <a:gd name="connsiteY5827" fmla="*/ 2004008 h 4321958"/>
              <a:gd name="connsiteX5828" fmla="*/ 699614 w 4405791"/>
              <a:gd name="connsiteY5828" fmla="*/ 1942317 h 4321958"/>
              <a:gd name="connsiteX5829" fmla="*/ 669302 w 4405791"/>
              <a:gd name="connsiteY5829" fmla="*/ 1840717 h 4321958"/>
              <a:gd name="connsiteX5830" fmla="*/ 646157 w 4405791"/>
              <a:gd name="connsiteY5830" fmla="*/ 1806983 h 4321958"/>
              <a:gd name="connsiteX5831" fmla="*/ 644909 w 4405791"/>
              <a:gd name="connsiteY5831" fmla="*/ 1810678 h 4321958"/>
              <a:gd name="connsiteX5832" fmla="*/ 645063 w 4405791"/>
              <a:gd name="connsiteY5832" fmla="*/ 1821577 h 4321958"/>
              <a:gd name="connsiteX5833" fmla="*/ 646780 w 4405791"/>
              <a:gd name="connsiteY5833" fmla="*/ 1809516 h 4321958"/>
              <a:gd name="connsiteX5834" fmla="*/ 707602 w 4405791"/>
              <a:gd name="connsiteY5834" fmla="*/ 1803559 h 4321958"/>
              <a:gd name="connsiteX5835" fmla="*/ 712415 w 4405791"/>
              <a:gd name="connsiteY5835" fmla="*/ 1808458 h 4321958"/>
              <a:gd name="connsiteX5836" fmla="*/ 711901 w 4405791"/>
              <a:gd name="connsiteY5836" fmla="*/ 1806377 h 4321958"/>
              <a:gd name="connsiteX5837" fmla="*/ 756591 w 4405791"/>
              <a:gd name="connsiteY5837" fmla="*/ 1771221 h 4321958"/>
              <a:gd name="connsiteX5838" fmla="*/ 756617 w 4405791"/>
              <a:gd name="connsiteY5838" fmla="*/ 1771351 h 4321958"/>
              <a:gd name="connsiteX5839" fmla="*/ 761899 w 4405791"/>
              <a:gd name="connsiteY5839" fmla="*/ 1772358 h 4321958"/>
              <a:gd name="connsiteX5840" fmla="*/ 764909 w 4405791"/>
              <a:gd name="connsiteY5840" fmla="*/ 1774168 h 4321958"/>
              <a:gd name="connsiteX5841" fmla="*/ 768500 w 4405791"/>
              <a:gd name="connsiteY5841" fmla="*/ 1775123 h 4321958"/>
              <a:gd name="connsiteX5842" fmla="*/ 766961 w 4405791"/>
              <a:gd name="connsiteY5842" fmla="*/ 1773322 h 4321958"/>
              <a:gd name="connsiteX5843" fmla="*/ 745699 w 4405791"/>
              <a:gd name="connsiteY5843" fmla="*/ 1768210 h 4321958"/>
              <a:gd name="connsiteX5844" fmla="*/ 747258 w 4405791"/>
              <a:gd name="connsiteY5844" fmla="*/ 1768530 h 4321958"/>
              <a:gd name="connsiteX5845" fmla="*/ 747227 w 4405791"/>
              <a:gd name="connsiteY5845" fmla="*/ 1768309 h 4321958"/>
              <a:gd name="connsiteX5846" fmla="*/ 1383733 w 4405791"/>
              <a:gd name="connsiteY5846" fmla="*/ 1701315 h 4321958"/>
              <a:gd name="connsiteX5847" fmla="*/ 1398737 w 4405791"/>
              <a:gd name="connsiteY5847" fmla="*/ 1756279 h 4321958"/>
              <a:gd name="connsiteX5848" fmla="*/ 1414244 w 4405791"/>
              <a:gd name="connsiteY5848" fmla="*/ 1812172 h 4321958"/>
              <a:gd name="connsiteX5849" fmla="*/ 1446785 w 4405791"/>
              <a:gd name="connsiteY5849" fmla="*/ 1927574 h 4321958"/>
              <a:gd name="connsiteX5850" fmla="*/ 1460176 w 4405791"/>
              <a:gd name="connsiteY5850" fmla="*/ 1974872 h 4321958"/>
              <a:gd name="connsiteX5851" fmla="*/ 1468053 w 4405791"/>
              <a:gd name="connsiteY5851" fmla="*/ 2002201 h 4321958"/>
              <a:gd name="connsiteX5852" fmla="*/ 1540765 w 4405791"/>
              <a:gd name="connsiteY5852" fmla="*/ 2252388 h 4321958"/>
              <a:gd name="connsiteX5853" fmla="*/ 1555621 w 4405791"/>
              <a:gd name="connsiteY5853" fmla="*/ 2302875 h 4321958"/>
              <a:gd name="connsiteX5854" fmla="*/ 1632199 w 4405791"/>
              <a:gd name="connsiteY5854" fmla="*/ 2557826 h 4321958"/>
              <a:gd name="connsiteX5855" fmla="*/ 1665601 w 4405791"/>
              <a:gd name="connsiteY5855" fmla="*/ 2666594 h 4321958"/>
              <a:gd name="connsiteX5856" fmla="*/ 1677450 w 4405791"/>
              <a:gd name="connsiteY5856" fmla="*/ 2704992 h 4321958"/>
              <a:gd name="connsiteX5857" fmla="*/ 1723353 w 4405791"/>
              <a:gd name="connsiteY5857" fmla="*/ 2850618 h 4321958"/>
              <a:gd name="connsiteX5858" fmla="*/ 1733344 w 4405791"/>
              <a:gd name="connsiteY5858" fmla="*/ 2881499 h 4321958"/>
              <a:gd name="connsiteX5859" fmla="*/ 1765433 w 4405791"/>
              <a:gd name="connsiteY5859" fmla="*/ 2979925 h 4321958"/>
              <a:gd name="connsiteX5860" fmla="*/ 1778515 w 4405791"/>
              <a:gd name="connsiteY5860" fmla="*/ 3018991 h 4321958"/>
              <a:gd name="connsiteX5861" fmla="*/ 1803204 w 4405791"/>
              <a:gd name="connsiteY5861" fmla="*/ 3091118 h 4321958"/>
              <a:gd name="connsiteX5862" fmla="*/ 1817717 w 4405791"/>
              <a:gd name="connsiteY5862" fmla="*/ 3132380 h 4321958"/>
              <a:gd name="connsiteX5863" fmla="*/ 1823687 w 4405791"/>
              <a:gd name="connsiteY5863" fmla="*/ 3148838 h 4321958"/>
              <a:gd name="connsiteX5864" fmla="*/ 1827739 w 4405791"/>
              <a:gd name="connsiteY5864" fmla="*/ 3159477 h 4321958"/>
              <a:gd name="connsiteX5865" fmla="*/ 1828544 w 4405791"/>
              <a:gd name="connsiteY5865" fmla="*/ 3159991 h 4321958"/>
              <a:gd name="connsiteX5866" fmla="*/ 1829929 w 4405791"/>
              <a:gd name="connsiteY5866" fmla="*/ 3161251 h 4321958"/>
              <a:gd name="connsiteX5867" fmla="*/ 1829259 w 4405791"/>
              <a:gd name="connsiteY5867" fmla="*/ 3159424 h 4321958"/>
              <a:gd name="connsiteX5868" fmla="*/ 1827315 w 4405791"/>
              <a:gd name="connsiteY5868" fmla="*/ 3154412 h 4321958"/>
              <a:gd name="connsiteX5869" fmla="*/ 1824178 w 4405791"/>
              <a:gd name="connsiteY5869" fmla="*/ 3145586 h 4321958"/>
              <a:gd name="connsiteX5870" fmla="*/ 1817133 w 4405791"/>
              <a:gd name="connsiteY5870" fmla="*/ 3126400 h 4321958"/>
              <a:gd name="connsiteX5871" fmla="*/ 1808367 w 4405791"/>
              <a:gd name="connsiteY5871" fmla="*/ 3101104 h 4321958"/>
              <a:gd name="connsiteX5872" fmla="*/ 1797318 w 4405791"/>
              <a:gd name="connsiteY5872" fmla="*/ 3070018 h 4321958"/>
              <a:gd name="connsiteX5873" fmla="*/ 1787273 w 4405791"/>
              <a:gd name="connsiteY5873" fmla="*/ 3040231 h 4321958"/>
              <a:gd name="connsiteX5874" fmla="*/ 1780426 w 4405791"/>
              <a:gd name="connsiteY5874" fmla="*/ 3020471 h 4321958"/>
              <a:gd name="connsiteX5875" fmla="*/ 1772192 w 4405791"/>
              <a:gd name="connsiteY5875" fmla="*/ 2995510 h 4321958"/>
              <a:gd name="connsiteX5876" fmla="*/ 1762589 w 4405791"/>
              <a:gd name="connsiteY5876" fmla="*/ 2967033 h 4321958"/>
              <a:gd name="connsiteX5877" fmla="*/ 1747762 w 4405791"/>
              <a:gd name="connsiteY5877" fmla="*/ 2921449 h 4321958"/>
              <a:gd name="connsiteX5878" fmla="*/ 1738087 w 4405791"/>
              <a:gd name="connsiteY5878" fmla="*/ 2892120 h 4321958"/>
              <a:gd name="connsiteX5879" fmla="*/ 1731440 w 4405791"/>
              <a:gd name="connsiteY5879" fmla="*/ 2871271 h 4321958"/>
              <a:gd name="connsiteX5880" fmla="*/ 1723961 w 4405791"/>
              <a:gd name="connsiteY5880" fmla="*/ 2848276 h 4321958"/>
              <a:gd name="connsiteX5881" fmla="*/ 1703073 w 4405791"/>
              <a:gd name="connsiteY5881" fmla="*/ 2782289 h 4321958"/>
              <a:gd name="connsiteX5882" fmla="*/ 1691361 w 4405791"/>
              <a:gd name="connsiteY5882" fmla="*/ 2745552 h 4321958"/>
              <a:gd name="connsiteX5883" fmla="*/ 1687071 w 4405791"/>
              <a:gd name="connsiteY5883" fmla="*/ 2731736 h 4321958"/>
              <a:gd name="connsiteX5884" fmla="*/ 1682269 w 4405791"/>
              <a:gd name="connsiteY5884" fmla="*/ 2716568 h 4321958"/>
              <a:gd name="connsiteX5885" fmla="*/ 1651052 w 4405791"/>
              <a:gd name="connsiteY5885" fmla="*/ 2615752 h 4321958"/>
              <a:gd name="connsiteX5886" fmla="*/ 1641493 w 4405791"/>
              <a:gd name="connsiteY5886" fmla="*/ 2584972 h 4321958"/>
              <a:gd name="connsiteX5887" fmla="*/ 1640047 w 4405791"/>
              <a:gd name="connsiteY5887" fmla="*/ 2580214 h 4321958"/>
              <a:gd name="connsiteX5888" fmla="*/ 1638348 w 4405791"/>
              <a:gd name="connsiteY5888" fmla="*/ 2574727 h 4321958"/>
              <a:gd name="connsiteX5889" fmla="*/ 1634718 w 4405791"/>
              <a:gd name="connsiteY5889" fmla="*/ 2562671 h 4321958"/>
              <a:gd name="connsiteX5890" fmla="*/ 1589727 w 4405791"/>
              <a:gd name="connsiteY5890" fmla="*/ 2414586 h 4321958"/>
              <a:gd name="connsiteX5891" fmla="*/ 1554282 w 4405791"/>
              <a:gd name="connsiteY5891" fmla="*/ 2295585 h 4321958"/>
              <a:gd name="connsiteX5892" fmla="*/ 1547156 w 4405791"/>
              <a:gd name="connsiteY5892" fmla="*/ 2271923 h 4321958"/>
              <a:gd name="connsiteX5893" fmla="*/ 1543787 w 4405791"/>
              <a:gd name="connsiteY5893" fmla="*/ 2260349 h 4321958"/>
              <a:gd name="connsiteX5894" fmla="*/ 1537308 w 4405791"/>
              <a:gd name="connsiteY5894" fmla="*/ 2238598 h 4321958"/>
              <a:gd name="connsiteX5895" fmla="*/ 1513816 w 4405791"/>
              <a:gd name="connsiteY5895" fmla="*/ 2157394 h 4321958"/>
              <a:gd name="connsiteX5896" fmla="*/ 1457059 w 4405791"/>
              <a:gd name="connsiteY5896" fmla="*/ 1962421 h 4321958"/>
              <a:gd name="connsiteX5897" fmla="*/ 1440468 w 4405791"/>
              <a:gd name="connsiteY5897" fmla="*/ 1903854 h 4321958"/>
              <a:gd name="connsiteX5898" fmla="*/ 1435489 w 4405791"/>
              <a:gd name="connsiteY5898" fmla="*/ 1886642 h 4321958"/>
              <a:gd name="connsiteX5899" fmla="*/ 1428836 w 4405791"/>
              <a:gd name="connsiteY5899" fmla="*/ 1862791 h 4321958"/>
              <a:gd name="connsiteX5900" fmla="*/ 1414507 w 4405791"/>
              <a:gd name="connsiteY5900" fmla="*/ 1812292 h 4321958"/>
              <a:gd name="connsiteX5901" fmla="*/ 1426154 w 4405791"/>
              <a:gd name="connsiteY5901" fmla="*/ 1698389 h 4321958"/>
              <a:gd name="connsiteX5902" fmla="*/ 1426875 w 4405791"/>
              <a:gd name="connsiteY5902" fmla="*/ 1700985 h 4321958"/>
              <a:gd name="connsiteX5903" fmla="*/ 1444280 w 4405791"/>
              <a:gd name="connsiteY5903" fmla="*/ 1762184 h 4321958"/>
              <a:gd name="connsiteX5904" fmla="*/ 1461620 w 4405791"/>
              <a:gd name="connsiteY5904" fmla="*/ 1823078 h 4321958"/>
              <a:gd name="connsiteX5905" fmla="*/ 1468061 w 4405791"/>
              <a:gd name="connsiteY5905" fmla="*/ 1845596 h 4321958"/>
              <a:gd name="connsiteX5906" fmla="*/ 1465524 w 4405791"/>
              <a:gd name="connsiteY5906" fmla="*/ 1836679 h 4321958"/>
              <a:gd name="connsiteX5907" fmla="*/ 1461620 w 4405791"/>
              <a:gd name="connsiteY5907" fmla="*/ 1823078 h 4321958"/>
              <a:gd name="connsiteX5908" fmla="*/ 1339485 w 4405791"/>
              <a:gd name="connsiteY5908" fmla="*/ 1657824 h 4321958"/>
              <a:gd name="connsiteX5909" fmla="*/ 1357543 w 4405791"/>
              <a:gd name="connsiteY5909" fmla="*/ 1725206 h 4321958"/>
              <a:gd name="connsiteX5910" fmla="*/ 1368382 w 4405791"/>
              <a:gd name="connsiteY5910" fmla="*/ 1765197 h 4321958"/>
              <a:gd name="connsiteX5911" fmla="*/ 1377234 w 4405791"/>
              <a:gd name="connsiteY5911" fmla="*/ 1797399 h 4321958"/>
              <a:gd name="connsiteX5912" fmla="*/ 1429383 w 4405791"/>
              <a:gd name="connsiteY5912" fmla="*/ 1985608 h 4321958"/>
              <a:gd name="connsiteX5913" fmla="*/ 1445103 w 4405791"/>
              <a:gd name="connsiteY5913" fmla="*/ 2041699 h 4321958"/>
              <a:gd name="connsiteX5914" fmla="*/ 1472793 w 4405791"/>
              <a:gd name="connsiteY5914" fmla="*/ 2139006 h 4321958"/>
              <a:gd name="connsiteX5915" fmla="*/ 1543409 w 4405791"/>
              <a:gd name="connsiteY5915" fmla="*/ 2383872 h 4321958"/>
              <a:gd name="connsiteX5916" fmla="*/ 1573525 w 4405791"/>
              <a:gd name="connsiteY5916" fmla="*/ 2486784 h 4321958"/>
              <a:gd name="connsiteX5917" fmla="*/ 1590924 w 4405791"/>
              <a:gd name="connsiteY5917" fmla="*/ 2545251 h 4321958"/>
              <a:gd name="connsiteX5918" fmla="*/ 1643986 w 4405791"/>
              <a:gd name="connsiteY5918" fmla="*/ 2720667 h 4321958"/>
              <a:gd name="connsiteX5919" fmla="*/ 1656333 w 4405791"/>
              <a:gd name="connsiteY5919" fmla="*/ 2761110 h 4321958"/>
              <a:gd name="connsiteX5920" fmla="*/ 1665330 w 4405791"/>
              <a:gd name="connsiteY5920" fmla="*/ 2789931 h 4321958"/>
              <a:gd name="connsiteX5921" fmla="*/ 1698711 w 4405791"/>
              <a:gd name="connsiteY5921" fmla="*/ 2895831 h 4321958"/>
              <a:gd name="connsiteX5922" fmla="*/ 1709918 w 4405791"/>
              <a:gd name="connsiteY5922" fmla="*/ 2930794 h 4321958"/>
              <a:gd name="connsiteX5923" fmla="*/ 1748090 w 4405791"/>
              <a:gd name="connsiteY5923" fmla="*/ 3046827 h 4321958"/>
              <a:gd name="connsiteX5924" fmla="*/ 1748114 w 4405791"/>
              <a:gd name="connsiteY5924" fmla="*/ 3046901 h 4321958"/>
              <a:gd name="connsiteX5925" fmla="*/ 1772648 w 4405791"/>
              <a:gd name="connsiteY5925" fmla="*/ 3117764 h 4321958"/>
              <a:gd name="connsiteX5926" fmla="*/ 1775714 w 4405791"/>
              <a:gd name="connsiteY5926" fmla="*/ 3120452 h 4321958"/>
              <a:gd name="connsiteX5927" fmla="*/ 1757247 w 4405791"/>
              <a:gd name="connsiteY5927" fmla="*/ 3067656 h 4321958"/>
              <a:gd name="connsiteX5928" fmla="*/ 1727940 w 4405791"/>
              <a:gd name="connsiteY5928" fmla="*/ 2979951 h 4321958"/>
              <a:gd name="connsiteX5929" fmla="*/ 1719637 w 4405791"/>
              <a:gd name="connsiteY5929" fmla="*/ 2954255 h 4321958"/>
              <a:gd name="connsiteX5930" fmla="*/ 1715270 w 4405791"/>
              <a:gd name="connsiteY5930" fmla="*/ 2941086 h 4321958"/>
              <a:gd name="connsiteX5931" fmla="*/ 1708548 w 4405791"/>
              <a:gd name="connsiteY5931" fmla="*/ 2919935 h 4321958"/>
              <a:gd name="connsiteX5932" fmla="*/ 1696046 w 4405791"/>
              <a:gd name="connsiteY5932" fmla="*/ 2881242 h 4321958"/>
              <a:gd name="connsiteX5933" fmla="*/ 1674804 w 4405791"/>
              <a:gd name="connsiteY5933" fmla="*/ 2813749 h 4321958"/>
              <a:gd name="connsiteX5934" fmla="*/ 1668549 w 4405791"/>
              <a:gd name="connsiteY5934" fmla="*/ 2794067 h 4321958"/>
              <a:gd name="connsiteX5935" fmla="*/ 1665821 w 4405791"/>
              <a:gd name="connsiteY5935" fmla="*/ 2785211 h 4321958"/>
              <a:gd name="connsiteX5936" fmla="*/ 1662030 w 4405791"/>
              <a:gd name="connsiteY5936" fmla="*/ 2773163 h 4321958"/>
              <a:gd name="connsiteX5937" fmla="*/ 1626355 w 4405791"/>
              <a:gd name="connsiteY5937" fmla="*/ 2657351 h 4321958"/>
              <a:gd name="connsiteX5938" fmla="*/ 1621407 w 4405791"/>
              <a:gd name="connsiteY5938" fmla="*/ 2640989 h 4321958"/>
              <a:gd name="connsiteX5939" fmla="*/ 1618377 w 4405791"/>
              <a:gd name="connsiteY5939" fmla="*/ 2631149 h 4321958"/>
              <a:gd name="connsiteX5940" fmla="*/ 1610680 w 4405791"/>
              <a:gd name="connsiteY5940" fmla="*/ 2605516 h 4321958"/>
              <a:gd name="connsiteX5941" fmla="*/ 1589487 w 4405791"/>
              <a:gd name="connsiteY5941" fmla="*/ 2535439 h 4321958"/>
              <a:gd name="connsiteX5942" fmla="*/ 1580758 w 4405791"/>
              <a:gd name="connsiteY5942" fmla="*/ 2505874 h 4321958"/>
              <a:gd name="connsiteX5943" fmla="*/ 1566046 w 4405791"/>
              <a:gd name="connsiteY5943" fmla="*/ 2456879 h 4321958"/>
              <a:gd name="connsiteX5944" fmla="*/ 1549839 w 4405791"/>
              <a:gd name="connsiteY5944" fmla="*/ 2401148 h 4321958"/>
              <a:gd name="connsiteX5945" fmla="*/ 1514030 w 4405791"/>
              <a:gd name="connsiteY5945" fmla="*/ 2279861 h 4321958"/>
              <a:gd name="connsiteX5946" fmla="*/ 1475989 w 4405791"/>
              <a:gd name="connsiteY5946" fmla="*/ 2147202 h 4321958"/>
              <a:gd name="connsiteX5947" fmla="*/ 1460075 w 4405791"/>
              <a:gd name="connsiteY5947" fmla="*/ 2092478 h 4321958"/>
              <a:gd name="connsiteX5948" fmla="*/ 1446850 w 4405791"/>
              <a:gd name="connsiteY5948" fmla="*/ 2045586 h 4321958"/>
              <a:gd name="connsiteX5949" fmla="*/ 1439374 w 4405791"/>
              <a:gd name="connsiteY5949" fmla="*/ 2019513 h 4321958"/>
              <a:gd name="connsiteX5950" fmla="*/ 1430190 w 4405791"/>
              <a:gd name="connsiteY5950" fmla="*/ 1986511 h 4321958"/>
              <a:gd name="connsiteX5951" fmla="*/ 1409019 w 4405791"/>
              <a:gd name="connsiteY5951" fmla="*/ 1911444 h 4321958"/>
              <a:gd name="connsiteX5952" fmla="*/ 1377533 w 4405791"/>
              <a:gd name="connsiteY5952" fmla="*/ 1797377 h 4321958"/>
              <a:gd name="connsiteX5953" fmla="*/ 1369236 w 4405791"/>
              <a:gd name="connsiteY5953" fmla="*/ 1767561 h 4321958"/>
              <a:gd name="connsiteX5954" fmla="*/ 1365009 w 4405791"/>
              <a:gd name="connsiteY5954" fmla="*/ 1751969 h 4321958"/>
              <a:gd name="connsiteX5955" fmla="*/ 1360972 w 4405791"/>
              <a:gd name="connsiteY5955" fmla="*/ 1737334 h 4321958"/>
              <a:gd name="connsiteX5956" fmla="*/ 1344957 w 4405791"/>
              <a:gd name="connsiteY5956" fmla="*/ 1678010 h 4321958"/>
              <a:gd name="connsiteX5957" fmla="*/ 4192488 w 4405791"/>
              <a:gd name="connsiteY5957" fmla="*/ 1638486 h 4321958"/>
              <a:gd name="connsiteX5958" fmla="*/ 4209491 w 4405791"/>
              <a:gd name="connsiteY5958" fmla="*/ 1696179 h 4321958"/>
              <a:gd name="connsiteX5959" fmla="*/ 4198974 w 4405791"/>
              <a:gd name="connsiteY5959" fmla="*/ 1659605 h 4321958"/>
              <a:gd name="connsiteX5960" fmla="*/ 1304469 w 4405791"/>
              <a:gd name="connsiteY5960" fmla="*/ 1588794 h 4321958"/>
              <a:gd name="connsiteX5961" fmla="*/ 1305625 w 4405791"/>
              <a:gd name="connsiteY5961" fmla="*/ 1593118 h 4321958"/>
              <a:gd name="connsiteX5962" fmla="*/ 1315193 w 4405791"/>
              <a:gd name="connsiteY5962" fmla="*/ 1628567 h 4321958"/>
              <a:gd name="connsiteX5963" fmla="*/ 1322724 w 4405791"/>
              <a:gd name="connsiteY5963" fmla="*/ 1656541 h 4321958"/>
              <a:gd name="connsiteX5964" fmla="*/ 1333142 w 4405791"/>
              <a:gd name="connsiteY5964" fmla="*/ 1695154 h 4321958"/>
              <a:gd name="connsiteX5965" fmla="*/ 1335582 w 4405791"/>
              <a:gd name="connsiteY5965" fmla="*/ 1704117 h 4321958"/>
              <a:gd name="connsiteX5966" fmla="*/ 1315193 w 4405791"/>
              <a:gd name="connsiteY5966" fmla="*/ 1628567 h 4321958"/>
              <a:gd name="connsiteX5967" fmla="*/ 1310693 w 4405791"/>
              <a:gd name="connsiteY5967" fmla="*/ 1611853 h 4321958"/>
              <a:gd name="connsiteX5968" fmla="*/ 373641 w 4405791"/>
              <a:gd name="connsiteY5968" fmla="*/ 1585526 h 4321958"/>
              <a:gd name="connsiteX5969" fmla="*/ 381296 w 4405791"/>
              <a:gd name="connsiteY5969" fmla="*/ 1595379 h 4321958"/>
              <a:gd name="connsiteX5970" fmla="*/ 386904 w 4405791"/>
              <a:gd name="connsiteY5970" fmla="*/ 1596894 h 4321958"/>
              <a:gd name="connsiteX5971" fmla="*/ 471035 w 4405791"/>
              <a:gd name="connsiteY5971" fmla="*/ 1584865 h 4321958"/>
              <a:gd name="connsiteX5972" fmla="*/ 421825 w 4405791"/>
              <a:gd name="connsiteY5972" fmla="*/ 1605273 h 4321958"/>
              <a:gd name="connsiteX5973" fmla="*/ 420909 w 4405791"/>
              <a:gd name="connsiteY5973" fmla="*/ 1605442 h 4321958"/>
              <a:gd name="connsiteX5974" fmla="*/ 422879 w 4405791"/>
              <a:gd name="connsiteY5974" fmla="*/ 1620970 h 4321958"/>
              <a:gd name="connsiteX5975" fmla="*/ 423809 w 4405791"/>
              <a:gd name="connsiteY5975" fmla="*/ 1626126 h 4321958"/>
              <a:gd name="connsiteX5976" fmla="*/ 449176 w 4405791"/>
              <a:gd name="connsiteY5976" fmla="*/ 1761747 h 4321958"/>
              <a:gd name="connsiteX5977" fmla="*/ 459819 w 4405791"/>
              <a:gd name="connsiteY5977" fmla="*/ 1810757 h 4321958"/>
              <a:gd name="connsiteX5978" fmla="*/ 486427 w 4405791"/>
              <a:gd name="connsiteY5978" fmla="*/ 1924942 h 4321958"/>
              <a:gd name="connsiteX5979" fmla="*/ 499853 w 4405791"/>
              <a:gd name="connsiteY5979" fmla="*/ 1979227 h 4321958"/>
              <a:gd name="connsiteX5980" fmla="*/ 544854 w 4405791"/>
              <a:gd name="connsiteY5980" fmla="*/ 2146914 h 4321958"/>
              <a:gd name="connsiteX5981" fmla="*/ 547793 w 4405791"/>
              <a:gd name="connsiteY5981" fmla="*/ 2157710 h 4321958"/>
              <a:gd name="connsiteX5982" fmla="*/ 1113957 w 4405791"/>
              <a:gd name="connsiteY5982" fmla="*/ 3350832 h 4321958"/>
              <a:gd name="connsiteX5983" fmla="*/ 1489200 w 4405791"/>
              <a:gd name="connsiteY5983" fmla="*/ 3521860 h 4321958"/>
              <a:gd name="connsiteX5984" fmla="*/ 1597235 w 4405791"/>
              <a:gd name="connsiteY5984" fmla="*/ 3552002 h 4321958"/>
              <a:gd name="connsiteX5985" fmla="*/ 1662090 w 4405791"/>
              <a:gd name="connsiteY5985" fmla="*/ 3572320 h 4321958"/>
              <a:gd name="connsiteX5986" fmla="*/ 1712536 w 4405791"/>
              <a:gd name="connsiteY5986" fmla="*/ 3587726 h 4321958"/>
              <a:gd name="connsiteX5987" fmla="*/ 1656840 w 4405791"/>
              <a:gd name="connsiteY5987" fmla="*/ 3565714 h 4321958"/>
              <a:gd name="connsiteX5988" fmla="*/ 1593171 w 4405791"/>
              <a:gd name="connsiteY5988" fmla="*/ 3540315 h 4321958"/>
              <a:gd name="connsiteX5989" fmla="*/ 1495973 w 4405791"/>
              <a:gd name="connsiteY5989" fmla="*/ 3505094 h 4321958"/>
              <a:gd name="connsiteX5990" fmla="*/ 1139018 w 4405791"/>
              <a:gd name="connsiteY5990" fmla="*/ 3306973 h 4321958"/>
              <a:gd name="connsiteX5991" fmla="*/ 1085606 w 4405791"/>
              <a:gd name="connsiteY5991" fmla="*/ 3236096 h 4321958"/>
              <a:gd name="connsiteX5992" fmla="*/ 1074468 w 4405791"/>
              <a:gd name="connsiteY5992" fmla="*/ 3219093 h 4321958"/>
              <a:gd name="connsiteX5993" fmla="*/ 1067412 w 4405791"/>
              <a:gd name="connsiteY5993" fmla="*/ 3209486 h 4321958"/>
              <a:gd name="connsiteX5994" fmla="*/ 1062713 w 4405791"/>
              <a:gd name="connsiteY5994" fmla="*/ 3201877 h 4321958"/>
              <a:gd name="connsiteX5995" fmla="*/ 1054790 w 4405791"/>
              <a:gd name="connsiteY5995" fmla="*/ 3189050 h 4321958"/>
              <a:gd name="connsiteX5996" fmla="*/ 1030610 w 4405791"/>
              <a:gd name="connsiteY5996" fmla="*/ 3152134 h 4321958"/>
              <a:gd name="connsiteX5997" fmla="*/ 1005756 w 4405791"/>
              <a:gd name="connsiteY5997" fmla="*/ 3109658 h 4321958"/>
              <a:gd name="connsiteX5998" fmla="*/ 993402 w 4405791"/>
              <a:gd name="connsiteY5998" fmla="*/ 3089655 h 4321958"/>
              <a:gd name="connsiteX5999" fmla="*/ 991461 w 4405791"/>
              <a:gd name="connsiteY5999" fmla="*/ 3086060 h 4321958"/>
              <a:gd name="connsiteX6000" fmla="*/ 985675 w 4405791"/>
              <a:gd name="connsiteY6000" fmla="*/ 3075340 h 4321958"/>
              <a:gd name="connsiteX6001" fmla="*/ 974731 w 4405791"/>
              <a:gd name="connsiteY6001" fmla="*/ 3056637 h 4321958"/>
              <a:gd name="connsiteX6002" fmla="*/ 920014 w 4405791"/>
              <a:gd name="connsiteY6002" fmla="*/ 2953691 h 4321958"/>
              <a:gd name="connsiteX6003" fmla="*/ 918645 w 4405791"/>
              <a:gd name="connsiteY6003" fmla="*/ 2951155 h 4321958"/>
              <a:gd name="connsiteX6004" fmla="*/ 917845 w 4405791"/>
              <a:gd name="connsiteY6004" fmla="*/ 2949493 h 4321958"/>
              <a:gd name="connsiteX6005" fmla="*/ 917109 w 4405791"/>
              <a:gd name="connsiteY6005" fmla="*/ 2947962 h 4321958"/>
              <a:gd name="connsiteX6006" fmla="*/ 863159 w 4405791"/>
              <a:gd name="connsiteY6006" fmla="*/ 2837240 h 4321958"/>
              <a:gd name="connsiteX6007" fmla="*/ 853290 w 4405791"/>
              <a:gd name="connsiteY6007" fmla="*/ 2815301 h 4321958"/>
              <a:gd name="connsiteX6008" fmla="*/ 844804 w 4405791"/>
              <a:gd name="connsiteY6008" fmla="*/ 2797662 h 4321958"/>
              <a:gd name="connsiteX6009" fmla="*/ 831087 w 4405791"/>
              <a:gd name="connsiteY6009" fmla="*/ 2765942 h 4321958"/>
              <a:gd name="connsiteX6010" fmla="*/ 808820 w 4405791"/>
              <a:gd name="connsiteY6010" fmla="*/ 2716440 h 4321958"/>
              <a:gd name="connsiteX6011" fmla="*/ 798442 w 4405791"/>
              <a:gd name="connsiteY6011" fmla="*/ 2690452 h 4321958"/>
              <a:gd name="connsiteX6012" fmla="*/ 773532 w 4405791"/>
              <a:gd name="connsiteY6012" fmla="*/ 2632849 h 4321958"/>
              <a:gd name="connsiteX6013" fmla="*/ 706491 w 4405791"/>
              <a:gd name="connsiteY6013" fmla="*/ 2460392 h 4321958"/>
              <a:gd name="connsiteX6014" fmla="*/ 594212 w 4405791"/>
              <a:gd name="connsiteY6014" fmla="*/ 2114868 h 4321958"/>
              <a:gd name="connsiteX6015" fmla="*/ 547327 w 4405791"/>
              <a:gd name="connsiteY6015" fmla="*/ 2054810 h 4321958"/>
              <a:gd name="connsiteX6016" fmla="*/ 528697 w 4405791"/>
              <a:gd name="connsiteY6016" fmla="*/ 1907528 h 4321958"/>
              <a:gd name="connsiteX6017" fmla="*/ 535277 w 4405791"/>
              <a:gd name="connsiteY6017" fmla="*/ 1892437 h 4321958"/>
              <a:gd name="connsiteX6018" fmla="*/ 527506 w 4405791"/>
              <a:gd name="connsiteY6018" fmla="*/ 1861428 h 4321958"/>
              <a:gd name="connsiteX6019" fmla="*/ 483764 w 4405791"/>
              <a:gd name="connsiteY6019" fmla="*/ 1658440 h 4321958"/>
              <a:gd name="connsiteX6020" fmla="*/ 386425 w 4405791"/>
              <a:gd name="connsiteY6020" fmla="*/ 1582861 h 4321958"/>
              <a:gd name="connsiteX6021" fmla="*/ 391454 w 4405791"/>
              <a:gd name="connsiteY6021" fmla="*/ 1589445 h 4321958"/>
              <a:gd name="connsiteX6022" fmla="*/ 394307 w 4405791"/>
              <a:gd name="connsiteY6022" fmla="*/ 1589567 h 4321958"/>
              <a:gd name="connsiteX6023" fmla="*/ 397399 w 4405791"/>
              <a:gd name="connsiteY6023" fmla="*/ 1579163 h 4321958"/>
              <a:gd name="connsiteX6024" fmla="*/ 401615 w 4405791"/>
              <a:gd name="connsiteY6024" fmla="*/ 1584705 h 4321958"/>
              <a:gd name="connsiteX6025" fmla="*/ 404140 w 4405791"/>
              <a:gd name="connsiteY6025" fmla="*/ 1584854 h 4321958"/>
              <a:gd name="connsiteX6026" fmla="*/ 1375307 w 4405791"/>
              <a:gd name="connsiteY6026" fmla="*/ 1577949 h 4321958"/>
              <a:gd name="connsiteX6027" fmla="*/ 1382307 w 4405791"/>
              <a:gd name="connsiteY6027" fmla="*/ 1603899 h 4321958"/>
              <a:gd name="connsiteX6028" fmla="*/ 1386708 w 4405791"/>
              <a:gd name="connsiteY6028" fmla="*/ 1619761 h 4321958"/>
              <a:gd name="connsiteX6029" fmla="*/ 1434430 w 4405791"/>
              <a:gd name="connsiteY6029" fmla="*/ 1790907 h 4321958"/>
              <a:gd name="connsiteX6030" fmla="*/ 1451760 w 4405791"/>
              <a:gd name="connsiteY6030" fmla="*/ 1851931 h 4321958"/>
              <a:gd name="connsiteX6031" fmla="*/ 1481859 w 4405791"/>
              <a:gd name="connsiteY6031" fmla="*/ 1956724 h 4321958"/>
              <a:gd name="connsiteX6032" fmla="*/ 1553287 w 4405791"/>
              <a:gd name="connsiteY6032" fmla="*/ 2201442 h 4321958"/>
              <a:gd name="connsiteX6033" fmla="*/ 1571367 w 4405791"/>
              <a:gd name="connsiteY6033" fmla="*/ 2262834 h 4321958"/>
              <a:gd name="connsiteX6034" fmla="*/ 1585906 w 4405791"/>
              <a:gd name="connsiteY6034" fmla="*/ 2311383 h 4321958"/>
              <a:gd name="connsiteX6035" fmla="*/ 1634468 w 4405791"/>
              <a:gd name="connsiteY6035" fmla="*/ 2472357 h 4321958"/>
              <a:gd name="connsiteX6036" fmla="*/ 1651248 w 4405791"/>
              <a:gd name="connsiteY6036" fmla="*/ 2527415 h 4321958"/>
              <a:gd name="connsiteX6037" fmla="*/ 1710413 w 4405791"/>
              <a:gd name="connsiteY6037" fmla="*/ 2718491 h 4321958"/>
              <a:gd name="connsiteX6038" fmla="*/ 1749429 w 4405791"/>
              <a:gd name="connsiteY6038" fmla="*/ 2841255 h 4321958"/>
              <a:gd name="connsiteX6039" fmla="*/ 1759599 w 4405791"/>
              <a:gd name="connsiteY6039" fmla="*/ 2872757 h 4321958"/>
              <a:gd name="connsiteX6040" fmla="*/ 1788916 w 4405791"/>
              <a:gd name="connsiteY6040" fmla="*/ 2962418 h 4321958"/>
              <a:gd name="connsiteX6041" fmla="*/ 1796683 w 4405791"/>
              <a:gd name="connsiteY6041" fmla="*/ 2985942 h 4321958"/>
              <a:gd name="connsiteX6042" fmla="*/ 1828553 w 4405791"/>
              <a:gd name="connsiteY6042" fmla="*/ 3079697 h 4321958"/>
              <a:gd name="connsiteX6043" fmla="*/ 1835071 w 4405791"/>
              <a:gd name="connsiteY6043" fmla="*/ 3098157 h 4321958"/>
              <a:gd name="connsiteX6044" fmla="*/ 1856953 w 4405791"/>
              <a:gd name="connsiteY6044" fmla="*/ 3158828 h 4321958"/>
              <a:gd name="connsiteX6045" fmla="*/ 1863644 w 4405791"/>
              <a:gd name="connsiteY6045" fmla="*/ 3176763 h 4321958"/>
              <a:gd name="connsiteX6046" fmla="*/ 1871846 w 4405791"/>
              <a:gd name="connsiteY6046" fmla="*/ 3197215 h 4321958"/>
              <a:gd name="connsiteX6047" fmla="*/ 1872998 w 4405791"/>
              <a:gd name="connsiteY6047" fmla="*/ 3198664 h 4321958"/>
              <a:gd name="connsiteX6048" fmla="*/ 1866986 w 4405791"/>
              <a:gd name="connsiteY6048" fmla="*/ 3183379 h 4321958"/>
              <a:gd name="connsiteX6049" fmla="*/ 1864247 w 4405791"/>
              <a:gd name="connsiteY6049" fmla="*/ 3175847 h 4321958"/>
              <a:gd name="connsiteX6050" fmla="*/ 1860791 w 4405791"/>
              <a:gd name="connsiteY6050" fmla="*/ 3166935 h 4321958"/>
              <a:gd name="connsiteX6051" fmla="*/ 1839708 w 4405791"/>
              <a:gd name="connsiteY6051" fmla="*/ 3108686 h 4321958"/>
              <a:gd name="connsiteX6052" fmla="*/ 1837362 w 4405791"/>
              <a:gd name="connsiteY6052" fmla="*/ 3101908 h 4321958"/>
              <a:gd name="connsiteX6053" fmla="*/ 1836083 w 4405791"/>
              <a:gd name="connsiteY6053" fmla="*/ 3098390 h 4321958"/>
              <a:gd name="connsiteX6054" fmla="*/ 1831734 w 4405791"/>
              <a:gd name="connsiteY6054" fmla="*/ 3085654 h 4321958"/>
              <a:gd name="connsiteX6055" fmla="*/ 1815865 w 4405791"/>
              <a:gd name="connsiteY6055" fmla="*/ 3039819 h 4321958"/>
              <a:gd name="connsiteX6056" fmla="*/ 1803927 w 4405791"/>
              <a:gd name="connsiteY6056" fmla="*/ 3004208 h 4321958"/>
              <a:gd name="connsiteX6057" fmla="*/ 1799214 w 4405791"/>
              <a:gd name="connsiteY6057" fmla="*/ 2990403 h 4321958"/>
              <a:gd name="connsiteX6058" fmla="*/ 1795417 w 4405791"/>
              <a:gd name="connsiteY6058" fmla="*/ 2978821 h 4321958"/>
              <a:gd name="connsiteX6059" fmla="*/ 1789588 w 4405791"/>
              <a:gd name="connsiteY6059" fmla="*/ 2961434 h 4321958"/>
              <a:gd name="connsiteX6060" fmla="*/ 1761202 w 4405791"/>
              <a:gd name="connsiteY6060" fmla="*/ 2874629 h 4321958"/>
              <a:gd name="connsiteX6061" fmla="*/ 1759519 w 4405791"/>
              <a:gd name="connsiteY6061" fmla="*/ 2869330 h 4321958"/>
              <a:gd name="connsiteX6062" fmla="*/ 1757446 w 4405791"/>
              <a:gd name="connsiteY6062" fmla="*/ 2863008 h 4321958"/>
              <a:gd name="connsiteX6063" fmla="*/ 1711844 w 4405791"/>
              <a:gd name="connsiteY6063" fmla="*/ 2719796 h 4321958"/>
              <a:gd name="connsiteX6064" fmla="*/ 1704136 w 4405791"/>
              <a:gd name="connsiteY6064" fmla="*/ 2695025 h 4321958"/>
              <a:gd name="connsiteX6065" fmla="*/ 1699410 w 4405791"/>
              <a:gd name="connsiteY6065" fmla="*/ 2680152 h 4321958"/>
              <a:gd name="connsiteX6066" fmla="*/ 1688334 w 4405791"/>
              <a:gd name="connsiteY6066" fmla="*/ 2644246 h 4321958"/>
              <a:gd name="connsiteX6067" fmla="*/ 1663474 w 4405791"/>
              <a:gd name="connsiteY6067" fmla="*/ 2564356 h 4321958"/>
              <a:gd name="connsiteX6068" fmla="*/ 1643359 w 4405791"/>
              <a:gd name="connsiteY6068" fmla="*/ 2498443 h 4321958"/>
              <a:gd name="connsiteX6069" fmla="*/ 1633097 w 4405791"/>
              <a:gd name="connsiteY6069" fmla="*/ 2465176 h 4321958"/>
              <a:gd name="connsiteX6070" fmla="*/ 1625268 w 4405791"/>
              <a:gd name="connsiteY6070" fmla="*/ 2439164 h 4321958"/>
              <a:gd name="connsiteX6071" fmla="*/ 1613401 w 4405791"/>
              <a:gd name="connsiteY6071" fmla="*/ 2400279 h 4321958"/>
              <a:gd name="connsiteX6072" fmla="*/ 1570072 w 4405791"/>
              <a:gd name="connsiteY6072" fmla="*/ 2255770 h 4321958"/>
              <a:gd name="connsiteX6073" fmla="*/ 1564870 w 4405791"/>
              <a:gd name="connsiteY6073" fmla="*/ 2238489 h 4321958"/>
              <a:gd name="connsiteX6074" fmla="*/ 1563866 w 4405791"/>
              <a:gd name="connsiteY6074" fmla="*/ 2235072 h 4321958"/>
              <a:gd name="connsiteX6075" fmla="*/ 1562691 w 4405791"/>
              <a:gd name="connsiteY6075" fmla="*/ 2231156 h 4321958"/>
              <a:gd name="connsiteX6076" fmla="*/ 1559238 w 4405791"/>
              <a:gd name="connsiteY6076" fmla="*/ 2219339 h 4321958"/>
              <a:gd name="connsiteX6077" fmla="*/ 1497339 w 4405791"/>
              <a:gd name="connsiteY6077" fmla="*/ 2008879 h 4321958"/>
              <a:gd name="connsiteX6078" fmla="*/ 1475103 w 4405791"/>
              <a:gd name="connsiteY6078" fmla="*/ 1931415 h 4321958"/>
              <a:gd name="connsiteX6079" fmla="*/ 1463623 w 4405791"/>
              <a:gd name="connsiteY6079" fmla="*/ 1892130 h 4321958"/>
              <a:gd name="connsiteX6080" fmla="*/ 1444246 w 4405791"/>
              <a:gd name="connsiteY6080" fmla="*/ 1824007 h 4321958"/>
              <a:gd name="connsiteX6081" fmla="*/ 1433112 w 4405791"/>
              <a:gd name="connsiteY6081" fmla="*/ 1785219 h 4321958"/>
              <a:gd name="connsiteX6082" fmla="*/ 1426916 w 4405791"/>
              <a:gd name="connsiteY6082" fmla="*/ 1763002 h 4321958"/>
              <a:gd name="connsiteX6083" fmla="*/ 1417396 w 4405791"/>
              <a:gd name="connsiteY6083" fmla="*/ 1729491 h 4321958"/>
              <a:gd name="connsiteX6084" fmla="*/ 1377151 w 4405791"/>
              <a:gd name="connsiteY6084" fmla="*/ 1584563 h 4321958"/>
              <a:gd name="connsiteX6085" fmla="*/ 357335 w 4405791"/>
              <a:gd name="connsiteY6085" fmla="*/ 1576581 h 4321958"/>
              <a:gd name="connsiteX6086" fmla="*/ 368869 w 4405791"/>
              <a:gd name="connsiteY6086" fmla="*/ 1668384 h 4321958"/>
              <a:gd name="connsiteX6087" fmla="*/ 369774 w 4405791"/>
              <a:gd name="connsiteY6087" fmla="*/ 1673422 h 4321958"/>
              <a:gd name="connsiteX6088" fmla="*/ 395541 w 4405791"/>
              <a:gd name="connsiteY6088" fmla="*/ 1811646 h 4321958"/>
              <a:gd name="connsiteX6089" fmla="*/ 406287 w 4405791"/>
              <a:gd name="connsiteY6089" fmla="*/ 1861064 h 4321958"/>
              <a:gd name="connsiteX6090" fmla="*/ 433314 w 4405791"/>
              <a:gd name="connsiteY6090" fmla="*/ 1976793 h 4321958"/>
              <a:gd name="connsiteX6091" fmla="*/ 446862 w 4405791"/>
              <a:gd name="connsiteY6091" fmla="*/ 2031303 h 4321958"/>
              <a:gd name="connsiteX6092" fmla="*/ 492677 w 4405791"/>
              <a:gd name="connsiteY6092" fmla="*/ 2200543 h 4321958"/>
              <a:gd name="connsiteX6093" fmla="*/ 495471 w 4405791"/>
              <a:gd name="connsiteY6093" fmla="*/ 2210711 h 4321958"/>
              <a:gd name="connsiteX6094" fmla="*/ 1082293 w 4405791"/>
              <a:gd name="connsiteY6094" fmla="*/ 3400278 h 4321958"/>
              <a:gd name="connsiteX6095" fmla="*/ 1481412 w 4405791"/>
              <a:gd name="connsiteY6095" fmla="*/ 3547938 h 4321958"/>
              <a:gd name="connsiteX6096" fmla="*/ 1598084 w 4405791"/>
              <a:gd name="connsiteY6096" fmla="*/ 3571814 h 4321958"/>
              <a:gd name="connsiteX6097" fmla="*/ 1662937 w 4405791"/>
              <a:gd name="connsiteY6097" fmla="*/ 3586884 h 4321958"/>
              <a:gd name="connsiteX6098" fmla="*/ 1707382 w 4405791"/>
              <a:gd name="connsiteY6098" fmla="*/ 3595222 h 4321958"/>
              <a:gd name="connsiteX6099" fmla="*/ 1659719 w 4405791"/>
              <a:gd name="connsiteY6099" fmla="*/ 3580619 h 4321958"/>
              <a:gd name="connsiteX6100" fmla="*/ 1594864 w 4405791"/>
              <a:gd name="connsiteY6100" fmla="*/ 3560468 h 4321958"/>
              <a:gd name="connsiteX6101" fmla="*/ 1486999 w 4405791"/>
              <a:gd name="connsiteY6101" fmla="*/ 3530327 h 4321958"/>
              <a:gd name="connsiteX6102" fmla="*/ 1107692 w 4405791"/>
              <a:gd name="connsiteY6102" fmla="*/ 3356759 h 4321958"/>
              <a:gd name="connsiteX6103" fmla="*/ 539582 w 4405791"/>
              <a:gd name="connsiteY6103" fmla="*/ 2160250 h 4321958"/>
              <a:gd name="connsiteX6104" fmla="*/ 533840 w 4405791"/>
              <a:gd name="connsiteY6104" fmla="*/ 2138857 h 4321958"/>
              <a:gd name="connsiteX6105" fmla="*/ 497946 w 4405791"/>
              <a:gd name="connsiteY6105" fmla="*/ 2007026 h 4321958"/>
              <a:gd name="connsiteX6106" fmla="*/ 491967 w 4405791"/>
              <a:gd name="connsiteY6106" fmla="*/ 1982833 h 4321958"/>
              <a:gd name="connsiteX6107" fmla="*/ 485498 w 4405791"/>
              <a:gd name="connsiteY6107" fmla="*/ 1958730 h 4321958"/>
              <a:gd name="connsiteX6108" fmla="*/ 477298 w 4405791"/>
              <a:gd name="connsiteY6108" fmla="*/ 1923480 h 4321958"/>
              <a:gd name="connsiteX6109" fmla="*/ 463159 w 4405791"/>
              <a:gd name="connsiteY6109" fmla="*/ 1866271 h 4321958"/>
              <a:gd name="connsiteX6110" fmla="*/ 451710 w 4405791"/>
              <a:gd name="connsiteY6110" fmla="*/ 1813489 h 4321958"/>
              <a:gd name="connsiteX6111" fmla="*/ 443718 w 4405791"/>
              <a:gd name="connsiteY6111" fmla="*/ 1779137 h 4321958"/>
              <a:gd name="connsiteX6112" fmla="*/ 440366 w 4405791"/>
              <a:gd name="connsiteY6112" fmla="*/ 1761149 h 4321958"/>
              <a:gd name="connsiteX6113" fmla="*/ 435269 w 4405791"/>
              <a:gd name="connsiteY6113" fmla="*/ 1737634 h 4321958"/>
              <a:gd name="connsiteX6114" fmla="*/ 416084 w 4405791"/>
              <a:gd name="connsiteY6114" fmla="*/ 1630856 h 4321958"/>
              <a:gd name="connsiteX6115" fmla="*/ 414162 w 4405791"/>
              <a:gd name="connsiteY6115" fmla="*/ 1620543 h 4321958"/>
              <a:gd name="connsiteX6116" fmla="*/ 412459 w 4405791"/>
              <a:gd name="connsiteY6116" fmla="*/ 1606998 h 4321958"/>
              <a:gd name="connsiteX6117" fmla="*/ 400659 w 4405791"/>
              <a:gd name="connsiteY6117" fmla="*/ 1609169 h 4321958"/>
              <a:gd name="connsiteX6118" fmla="*/ 370236 w 4405791"/>
              <a:gd name="connsiteY6118" fmla="*/ 1597820 h 4321958"/>
              <a:gd name="connsiteX6119" fmla="*/ 370216 w 4405791"/>
              <a:gd name="connsiteY6119" fmla="*/ 1597787 h 4321958"/>
              <a:gd name="connsiteX6120" fmla="*/ 370194 w 4405791"/>
              <a:gd name="connsiteY6120" fmla="*/ 1597779 h 4321958"/>
              <a:gd name="connsiteX6121" fmla="*/ 370175 w 4405791"/>
              <a:gd name="connsiteY6121" fmla="*/ 1597747 h 4321958"/>
              <a:gd name="connsiteX6122" fmla="*/ 370152 w 4405791"/>
              <a:gd name="connsiteY6122" fmla="*/ 1597739 h 4321958"/>
              <a:gd name="connsiteX6123" fmla="*/ 407201 w 4405791"/>
              <a:gd name="connsiteY6123" fmla="*/ 1573195 h 4321958"/>
              <a:gd name="connsiteX6124" fmla="*/ 408412 w 4405791"/>
              <a:gd name="connsiteY6124" fmla="*/ 1574807 h 4321958"/>
              <a:gd name="connsiteX6125" fmla="*/ 408329 w 4405791"/>
              <a:gd name="connsiteY6125" fmla="*/ 1574148 h 4321958"/>
              <a:gd name="connsiteX6126" fmla="*/ 416665 w 4405791"/>
              <a:gd name="connsiteY6126" fmla="*/ 1567468 h 4321958"/>
              <a:gd name="connsiteX6127" fmla="*/ 421087 w 4405791"/>
              <a:gd name="connsiteY6127" fmla="*/ 1573189 h 4321958"/>
              <a:gd name="connsiteX6128" fmla="*/ 423562 w 4405791"/>
              <a:gd name="connsiteY6128" fmla="*/ 1573411 h 4321958"/>
              <a:gd name="connsiteX6129" fmla="*/ 429233 w 4405791"/>
              <a:gd name="connsiteY6129" fmla="*/ 1565238 h 4321958"/>
              <a:gd name="connsiteX6130" fmla="*/ 430743 w 4405791"/>
              <a:gd name="connsiteY6130" fmla="*/ 1567264 h 4321958"/>
              <a:gd name="connsiteX6131" fmla="*/ 431638 w 4405791"/>
              <a:gd name="connsiteY6131" fmla="*/ 1567360 h 4321958"/>
              <a:gd name="connsiteX6132" fmla="*/ 530109 w 4405791"/>
              <a:gd name="connsiteY6132" fmla="*/ 1560365 h 4321958"/>
              <a:gd name="connsiteX6133" fmla="*/ 478959 w 4405791"/>
              <a:gd name="connsiteY6133" fmla="*/ 1581579 h 4321958"/>
              <a:gd name="connsiteX6134" fmla="*/ 506994 w 4405791"/>
              <a:gd name="connsiteY6134" fmla="*/ 1731944 h 4321958"/>
              <a:gd name="connsiteX6135" fmla="*/ 541078 w 4405791"/>
              <a:gd name="connsiteY6135" fmla="*/ 1879132 h 4321958"/>
              <a:gd name="connsiteX6136" fmla="*/ 559746 w 4405791"/>
              <a:gd name="connsiteY6136" fmla="*/ 1836314 h 4321958"/>
              <a:gd name="connsiteX6137" fmla="*/ 560659 w 4405791"/>
              <a:gd name="connsiteY6137" fmla="*/ 1835427 h 4321958"/>
              <a:gd name="connsiteX6138" fmla="*/ 581988 w 4405791"/>
              <a:gd name="connsiteY6138" fmla="*/ 1812237 h 4321958"/>
              <a:gd name="connsiteX6139" fmla="*/ 558370 w 4405791"/>
              <a:gd name="connsiteY6139" fmla="*/ 1708020 h 4321958"/>
              <a:gd name="connsiteX6140" fmla="*/ 539257 w 4405791"/>
              <a:gd name="connsiteY6140" fmla="*/ 1613186 h 4321958"/>
              <a:gd name="connsiteX6141" fmla="*/ 435329 w 4405791"/>
              <a:gd name="connsiteY6141" fmla="*/ 1556068 h 4321958"/>
              <a:gd name="connsiteX6142" fmla="*/ 440564 w 4405791"/>
              <a:gd name="connsiteY6142" fmla="*/ 1563200 h 4321958"/>
              <a:gd name="connsiteX6143" fmla="*/ 443724 w 4405791"/>
              <a:gd name="connsiteY6143" fmla="*/ 1563561 h 4321958"/>
              <a:gd name="connsiteX6144" fmla="*/ 446460 w 4405791"/>
              <a:gd name="connsiteY6144" fmla="*/ 1551987 h 4321958"/>
              <a:gd name="connsiteX6145" fmla="*/ 450050 w 4405791"/>
              <a:gd name="connsiteY6145" fmla="*/ 1556934 h 4321958"/>
              <a:gd name="connsiteX6146" fmla="*/ 452394 w 4405791"/>
              <a:gd name="connsiteY6146" fmla="*/ 1557272 h 4321958"/>
              <a:gd name="connsiteX6147" fmla="*/ 1342611 w 4405791"/>
              <a:gd name="connsiteY6147" fmla="*/ 1550015 h 4321958"/>
              <a:gd name="connsiteX6148" fmla="*/ 1346529 w 4405791"/>
              <a:gd name="connsiteY6148" fmla="*/ 1564941 h 4321958"/>
              <a:gd name="connsiteX6149" fmla="*/ 1349197 w 4405791"/>
              <a:gd name="connsiteY6149" fmla="*/ 1574792 h 4321958"/>
              <a:gd name="connsiteX6150" fmla="*/ 1359958 w 4405791"/>
              <a:gd name="connsiteY6150" fmla="*/ 1614214 h 4321958"/>
              <a:gd name="connsiteX6151" fmla="*/ 1374733 w 4405791"/>
              <a:gd name="connsiteY6151" fmla="*/ 1668897 h 4321958"/>
              <a:gd name="connsiteX6152" fmla="*/ 1376660 w 4405791"/>
              <a:gd name="connsiteY6152" fmla="*/ 1675805 h 4321958"/>
              <a:gd name="connsiteX6153" fmla="*/ 1374732 w 4405791"/>
              <a:gd name="connsiteY6153" fmla="*/ 1668854 h 4321958"/>
              <a:gd name="connsiteX6154" fmla="*/ 1360958 w 4405791"/>
              <a:gd name="connsiteY6154" fmla="*/ 1617877 h 4321958"/>
              <a:gd name="connsiteX6155" fmla="*/ 1359958 w 4405791"/>
              <a:gd name="connsiteY6155" fmla="*/ 1614214 h 4321958"/>
              <a:gd name="connsiteX6156" fmla="*/ 1376355 w 4405791"/>
              <a:gd name="connsiteY6156" fmla="*/ 1549796 h 4321958"/>
              <a:gd name="connsiteX6157" fmla="*/ 1382726 w 4405791"/>
              <a:gd name="connsiteY6157" fmla="*/ 1573429 h 4321958"/>
              <a:gd name="connsiteX6158" fmla="*/ 1386820 w 4405791"/>
              <a:gd name="connsiteY6158" fmla="*/ 1588177 h 4321958"/>
              <a:gd name="connsiteX6159" fmla="*/ 1436191 w 4405791"/>
              <a:gd name="connsiteY6159" fmla="*/ 1765129 h 4321958"/>
              <a:gd name="connsiteX6160" fmla="*/ 1454809 w 4405791"/>
              <a:gd name="connsiteY6160" fmla="*/ 1830669 h 4321958"/>
              <a:gd name="connsiteX6161" fmla="*/ 1484899 w 4405791"/>
              <a:gd name="connsiteY6161" fmla="*/ 1935211 h 4321958"/>
              <a:gd name="connsiteX6162" fmla="*/ 1558331 w 4405791"/>
              <a:gd name="connsiteY6162" fmla="*/ 2186418 h 4321958"/>
              <a:gd name="connsiteX6163" fmla="*/ 1577083 w 4405791"/>
              <a:gd name="connsiteY6163" fmla="*/ 2249988 h 4321958"/>
              <a:gd name="connsiteX6164" fmla="*/ 1591963 w 4405791"/>
              <a:gd name="connsiteY6164" fmla="*/ 2299586 h 4321958"/>
              <a:gd name="connsiteX6165" fmla="*/ 1642186 w 4405791"/>
              <a:gd name="connsiteY6165" fmla="*/ 2465753 h 4321958"/>
              <a:gd name="connsiteX6166" fmla="*/ 1659433 w 4405791"/>
              <a:gd name="connsiteY6166" fmla="*/ 2522229 h 4321958"/>
              <a:gd name="connsiteX6167" fmla="*/ 1720453 w 4405791"/>
              <a:gd name="connsiteY6167" fmla="*/ 2718856 h 4321958"/>
              <a:gd name="connsiteX6168" fmla="*/ 1760554 w 4405791"/>
              <a:gd name="connsiteY6168" fmla="*/ 2844692 h 4321958"/>
              <a:gd name="connsiteX6169" fmla="*/ 1771010 w 4405791"/>
              <a:gd name="connsiteY6169" fmla="*/ 2876977 h 4321958"/>
              <a:gd name="connsiteX6170" fmla="*/ 1801075 w 4405791"/>
              <a:gd name="connsiteY6170" fmla="*/ 2968601 h 4321958"/>
              <a:gd name="connsiteX6171" fmla="*/ 1809019 w 4405791"/>
              <a:gd name="connsiteY6171" fmla="*/ 2992565 h 4321958"/>
              <a:gd name="connsiteX6172" fmla="*/ 1841514 w 4405791"/>
              <a:gd name="connsiteY6172" fmla="*/ 3087670 h 4321958"/>
              <a:gd name="connsiteX6173" fmla="*/ 1848123 w 4405791"/>
              <a:gd name="connsiteY6173" fmla="*/ 3106251 h 4321958"/>
              <a:gd name="connsiteX6174" fmla="*/ 1870235 w 4405791"/>
              <a:gd name="connsiteY6174" fmla="*/ 3167023 h 4321958"/>
              <a:gd name="connsiteX6175" fmla="*/ 1878898 w 4405791"/>
              <a:gd name="connsiteY6175" fmla="*/ 3189978 h 4321958"/>
              <a:gd name="connsiteX6176" fmla="*/ 1883303 w 4405791"/>
              <a:gd name="connsiteY6176" fmla="*/ 3201171 h 4321958"/>
              <a:gd name="connsiteX6177" fmla="*/ 1883968 w 4405791"/>
              <a:gd name="connsiteY6177" fmla="*/ 3202762 h 4321958"/>
              <a:gd name="connsiteX6178" fmla="*/ 1885091 w 4405791"/>
              <a:gd name="connsiteY6178" fmla="*/ 3203170 h 4321958"/>
              <a:gd name="connsiteX6179" fmla="*/ 1880571 w 4405791"/>
              <a:gd name="connsiteY6179" fmla="*/ 3191866 h 4321958"/>
              <a:gd name="connsiteX6180" fmla="*/ 1877145 w 4405791"/>
              <a:gd name="connsiteY6180" fmla="*/ 3182533 h 4321958"/>
              <a:gd name="connsiteX6181" fmla="*/ 1870995 w 4405791"/>
              <a:gd name="connsiteY6181" fmla="*/ 3166604 h 4321958"/>
              <a:gd name="connsiteX6182" fmla="*/ 1851577 w 4405791"/>
              <a:gd name="connsiteY6182" fmla="*/ 3113091 h 4321958"/>
              <a:gd name="connsiteX6183" fmla="*/ 1850118 w 4405791"/>
              <a:gd name="connsiteY6183" fmla="*/ 3108900 h 4321958"/>
              <a:gd name="connsiteX6184" fmla="*/ 1849387 w 4405791"/>
              <a:gd name="connsiteY6184" fmla="*/ 3106908 h 4321958"/>
              <a:gd name="connsiteX6185" fmla="*/ 1846751 w 4405791"/>
              <a:gd name="connsiteY6185" fmla="*/ 3099231 h 4321958"/>
              <a:gd name="connsiteX6186" fmla="*/ 1829805 w 4405791"/>
              <a:gd name="connsiteY6186" fmla="*/ 3050567 h 4321958"/>
              <a:gd name="connsiteX6187" fmla="*/ 1815455 w 4405791"/>
              <a:gd name="connsiteY6187" fmla="*/ 3008081 h 4321958"/>
              <a:gd name="connsiteX6188" fmla="*/ 1811826 w 4405791"/>
              <a:gd name="connsiteY6188" fmla="*/ 2997512 h 4321958"/>
              <a:gd name="connsiteX6189" fmla="*/ 1809553 w 4405791"/>
              <a:gd name="connsiteY6189" fmla="*/ 2990605 h 4321958"/>
              <a:gd name="connsiteX6190" fmla="*/ 1805929 w 4405791"/>
              <a:gd name="connsiteY6190" fmla="*/ 2979877 h 4321958"/>
              <a:gd name="connsiteX6191" fmla="*/ 1780203 w 4405791"/>
              <a:gd name="connsiteY6191" fmla="*/ 2901866 h 4321958"/>
              <a:gd name="connsiteX6192" fmla="*/ 1774979 w 4405791"/>
              <a:gd name="connsiteY6192" fmla="*/ 2885578 h 4321958"/>
              <a:gd name="connsiteX6193" fmla="*/ 1769032 w 4405791"/>
              <a:gd name="connsiteY6193" fmla="*/ 2867512 h 4321958"/>
              <a:gd name="connsiteX6194" fmla="*/ 1730316 w 4405791"/>
              <a:gd name="connsiteY6194" fmla="*/ 2746321 h 4321958"/>
              <a:gd name="connsiteX6195" fmla="*/ 1724205 w 4405791"/>
              <a:gd name="connsiteY6195" fmla="*/ 2727267 h 4321958"/>
              <a:gd name="connsiteX6196" fmla="*/ 1723244 w 4405791"/>
              <a:gd name="connsiteY6196" fmla="*/ 2724183 h 4321958"/>
              <a:gd name="connsiteX6197" fmla="*/ 1722144 w 4405791"/>
              <a:gd name="connsiteY6197" fmla="*/ 2720739 h 4321958"/>
              <a:gd name="connsiteX6198" fmla="*/ 1672306 w 4405791"/>
              <a:gd name="connsiteY6198" fmla="*/ 2561027 h 4321958"/>
              <a:gd name="connsiteX6199" fmla="*/ 1667483 w 4405791"/>
              <a:gd name="connsiteY6199" fmla="*/ 2545265 h 4321958"/>
              <a:gd name="connsiteX6200" fmla="*/ 1663827 w 4405791"/>
              <a:gd name="connsiteY6200" fmla="*/ 2533534 h 4321958"/>
              <a:gd name="connsiteX6201" fmla="*/ 1650266 w 4405791"/>
              <a:gd name="connsiteY6201" fmla="*/ 2488989 h 4321958"/>
              <a:gd name="connsiteX6202" fmla="*/ 1620658 w 4405791"/>
              <a:gd name="connsiteY6202" fmla="*/ 2392210 h 4321958"/>
              <a:gd name="connsiteX6203" fmla="*/ 1609505 w 4405791"/>
              <a:gd name="connsiteY6203" fmla="*/ 2355098 h 4321958"/>
              <a:gd name="connsiteX6204" fmla="*/ 1601083 w 4405791"/>
              <a:gd name="connsiteY6204" fmla="*/ 2327433 h 4321958"/>
              <a:gd name="connsiteX6205" fmla="*/ 1588000 w 4405791"/>
              <a:gd name="connsiteY6205" fmla="*/ 2283533 h 4321958"/>
              <a:gd name="connsiteX6206" fmla="*/ 1568343 w 4405791"/>
              <a:gd name="connsiteY6206" fmla="*/ 2218118 h 4321958"/>
              <a:gd name="connsiteX6207" fmla="*/ 1559403 w 4405791"/>
              <a:gd name="connsiteY6207" fmla="*/ 2187580 h 4321958"/>
              <a:gd name="connsiteX6208" fmla="*/ 1537989 w 4405791"/>
              <a:gd name="connsiteY6208" fmla="*/ 2115729 h 4321958"/>
              <a:gd name="connsiteX6209" fmla="*/ 1476560 w 4405791"/>
              <a:gd name="connsiteY6209" fmla="*/ 1905187 h 4321958"/>
              <a:gd name="connsiteX6210" fmla="*/ 1469949 w 4405791"/>
              <a:gd name="connsiteY6210" fmla="*/ 1881993 h 4321958"/>
              <a:gd name="connsiteX6211" fmla="*/ 1466277 w 4405791"/>
              <a:gd name="connsiteY6211" fmla="*/ 1869446 h 4321958"/>
              <a:gd name="connsiteX6212" fmla="*/ 1423406 w 4405791"/>
              <a:gd name="connsiteY6212" fmla="*/ 1718778 h 4321958"/>
              <a:gd name="connsiteX6213" fmla="*/ 1418811 w 4405791"/>
              <a:gd name="connsiteY6213" fmla="*/ 1702655 h 4321958"/>
              <a:gd name="connsiteX6214" fmla="*/ 457441 w 4405791"/>
              <a:gd name="connsiteY6214" fmla="*/ 1548415 h 4321958"/>
              <a:gd name="connsiteX6215" fmla="*/ 459532 w 4405791"/>
              <a:gd name="connsiteY6215" fmla="*/ 1551347 h 4321958"/>
              <a:gd name="connsiteX6216" fmla="*/ 460979 w 4405791"/>
              <a:gd name="connsiteY6216" fmla="*/ 1551572 h 4321958"/>
              <a:gd name="connsiteX6217" fmla="*/ 412909 w 4405791"/>
              <a:gd name="connsiteY6217" fmla="*/ 1542366 h 4321958"/>
              <a:gd name="connsiteX6218" fmla="*/ 413058 w 4405791"/>
              <a:gd name="connsiteY6218" fmla="*/ 1543539 h 4321958"/>
              <a:gd name="connsiteX6219" fmla="*/ 414045 w 4405791"/>
              <a:gd name="connsiteY6219" fmla="*/ 1544865 h 4321958"/>
              <a:gd name="connsiteX6220" fmla="*/ 462366 w 4405791"/>
              <a:gd name="connsiteY6220" fmla="*/ 1538168 h 4321958"/>
              <a:gd name="connsiteX6221" fmla="*/ 464469 w 4405791"/>
              <a:gd name="connsiteY6221" fmla="*/ 1541148 h 4321958"/>
              <a:gd name="connsiteX6222" fmla="*/ 464303 w 4405791"/>
              <a:gd name="connsiteY6222" fmla="*/ 1539963 h 4321958"/>
              <a:gd name="connsiteX6223" fmla="*/ 474340 w 4405791"/>
              <a:gd name="connsiteY6223" fmla="*/ 1534945 h 4321958"/>
              <a:gd name="connsiteX6224" fmla="*/ 478673 w 4405791"/>
              <a:gd name="connsiteY6224" fmla="*/ 1541360 h 4321958"/>
              <a:gd name="connsiteX6225" fmla="*/ 481871 w 4405791"/>
              <a:gd name="connsiteY6225" fmla="*/ 1542012 h 4321958"/>
              <a:gd name="connsiteX6226" fmla="*/ 587822 w 4405791"/>
              <a:gd name="connsiteY6226" fmla="*/ 1532845 h 4321958"/>
              <a:gd name="connsiteX6227" fmla="*/ 580660 w 4405791"/>
              <a:gd name="connsiteY6227" fmla="*/ 1539401 h 4321958"/>
              <a:gd name="connsiteX6228" fmla="*/ 537867 w 4405791"/>
              <a:gd name="connsiteY6228" fmla="*/ 1557148 h 4321958"/>
              <a:gd name="connsiteX6229" fmla="*/ 547468 w 4405791"/>
              <a:gd name="connsiteY6229" fmla="*/ 1612447 h 4321958"/>
              <a:gd name="connsiteX6230" fmla="*/ 566502 w 4405791"/>
              <a:gd name="connsiteY6230" fmla="*/ 1706762 h 4321958"/>
              <a:gd name="connsiteX6231" fmla="*/ 588746 w 4405791"/>
              <a:gd name="connsiteY6231" fmla="*/ 1804866 h 4321958"/>
              <a:gd name="connsiteX6232" fmla="*/ 594550 w 4405791"/>
              <a:gd name="connsiteY6232" fmla="*/ 1798535 h 4321958"/>
              <a:gd name="connsiteX6233" fmla="*/ 602966 w 4405791"/>
              <a:gd name="connsiteY6233" fmla="*/ 1793593 h 4321958"/>
              <a:gd name="connsiteX6234" fmla="*/ 607992 w 4405791"/>
              <a:gd name="connsiteY6234" fmla="*/ 1788623 h 4321958"/>
              <a:gd name="connsiteX6235" fmla="*/ 619146 w 4405791"/>
              <a:gd name="connsiteY6235" fmla="*/ 1784093 h 4321958"/>
              <a:gd name="connsiteX6236" fmla="*/ 620079 w 4405791"/>
              <a:gd name="connsiteY6236" fmla="*/ 1783546 h 4321958"/>
              <a:gd name="connsiteX6237" fmla="*/ 621702 w 4405791"/>
              <a:gd name="connsiteY6237" fmla="*/ 1782102 h 4321958"/>
              <a:gd name="connsiteX6238" fmla="*/ 623661 w 4405791"/>
              <a:gd name="connsiteY6238" fmla="*/ 1781443 h 4321958"/>
              <a:gd name="connsiteX6239" fmla="*/ 637340 w 4405791"/>
              <a:gd name="connsiteY6239" fmla="*/ 1773412 h 4321958"/>
              <a:gd name="connsiteX6240" fmla="*/ 637869 w 4405791"/>
              <a:gd name="connsiteY6240" fmla="*/ 1773281 h 4321958"/>
              <a:gd name="connsiteX6241" fmla="*/ 635481 w 4405791"/>
              <a:gd name="connsiteY6241" fmla="*/ 1763567 h 4321958"/>
              <a:gd name="connsiteX6242" fmla="*/ 593699 w 4405791"/>
              <a:gd name="connsiteY6242" fmla="*/ 1567008 h 4321958"/>
              <a:gd name="connsiteX6243" fmla="*/ 4171551 w 4405791"/>
              <a:gd name="connsiteY6243" fmla="*/ 1532430 h 4321958"/>
              <a:gd name="connsiteX6244" fmla="*/ 4252824 w 4405791"/>
              <a:gd name="connsiteY6244" fmla="*/ 1809153 h 4321958"/>
              <a:gd name="connsiteX6245" fmla="*/ 4249356 w 4405791"/>
              <a:gd name="connsiteY6245" fmla="*/ 1795875 h 4321958"/>
              <a:gd name="connsiteX6246" fmla="*/ 4173981 w 4405791"/>
              <a:gd name="connsiteY6246" fmla="*/ 1539928 h 4321958"/>
              <a:gd name="connsiteX6247" fmla="*/ 350271 w 4405791"/>
              <a:gd name="connsiteY6247" fmla="*/ 1507636 h 4321958"/>
              <a:gd name="connsiteX6248" fmla="*/ 350859 w 4405791"/>
              <a:gd name="connsiteY6248" fmla="*/ 1520549 h 4321958"/>
              <a:gd name="connsiteX6249" fmla="*/ 350945 w 4405791"/>
              <a:gd name="connsiteY6249" fmla="*/ 1520987 h 4321958"/>
              <a:gd name="connsiteX6250" fmla="*/ 353726 w 4405791"/>
              <a:gd name="connsiteY6250" fmla="*/ 1533912 h 4321958"/>
              <a:gd name="connsiteX6251" fmla="*/ 360696 w 4405791"/>
              <a:gd name="connsiteY6251" fmla="*/ 1566156 h 4321958"/>
              <a:gd name="connsiteX6252" fmla="*/ 360696 w 4405791"/>
              <a:gd name="connsiteY6252" fmla="*/ 1568865 h 4321958"/>
              <a:gd name="connsiteX6253" fmla="*/ 370048 w 4405791"/>
              <a:gd name="connsiteY6253" fmla="*/ 1580902 h 4321958"/>
              <a:gd name="connsiteX6254" fmla="*/ 362138 w 4405791"/>
              <a:gd name="connsiteY6254" fmla="*/ 1563705 h 4321958"/>
              <a:gd name="connsiteX6255" fmla="*/ 362138 w 4405791"/>
              <a:gd name="connsiteY6255" fmla="*/ 1561504 h 4321958"/>
              <a:gd name="connsiteX6256" fmla="*/ 350794 w 4405791"/>
              <a:gd name="connsiteY6256" fmla="*/ 1510326 h 4321958"/>
              <a:gd name="connsiteX6257" fmla="*/ 3573601 w 4405791"/>
              <a:gd name="connsiteY6257" fmla="*/ 1503216 h 4321958"/>
              <a:gd name="connsiteX6258" fmla="*/ 2242249 w 4405791"/>
              <a:gd name="connsiteY6258" fmla="*/ 1837375 h 4321958"/>
              <a:gd name="connsiteX6259" fmla="*/ 2239855 w 4405791"/>
              <a:gd name="connsiteY6259" fmla="*/ 1838346 h 4321958"/>
              <a:gd name="connsiteX6260" fmla="*/ 2231668 w 4405791"/>
              <a:gd name="connsiteY6260" fmla="*/ 1841581 h 4321958"/>
              <a:gd name="connsiteX6261" fmla="*/ 2215641 w 4405791"/>
              <a:gd name="connsiteY6261" fmla="*/ 1850875 h 4321958"/>
              <a:gd name="connsiteX6262" fmla="*/ 2183516 w 4405791"/>
              <a:gd name="connsiteY6262" fmla="*/ 1868662 h 4321958"/>
              <a:gd name="connsiteX6263" fmla="*/ 2137124 w 4405791"/>
              <a:gd name="connsiteY6263" fmla="*/ 1903450 h 4321958"/>
              <a:gd name="connsiteX6264" fmla="*/ 2103364 w 4405791"/>
              <a:gd name="connsiteY6264" fmla="*/ 1936758 h 4321958"/>
              <a:gd name="connsiteX6265" fmla="*/ 2144487 w 4405791"/>
              <a:gd name="connsiteY6265" fmla="*/ 1926368 h 4321958"/>
              <a:gd name="connsiteX6266" fmla="*/ 2208664 w 4405791"/>
              <a:gd name="connsiteY6266" fmla="*/ 1910044 h 4321958"/>
              <a:gd name="connsiteX6267" fmla="*/ 2228526 w 4405791"/>
              <a:gd name="connsiteY6267" fmla="*/ 1904963 h 4321958"/>
              <a:gd name="connsiteX6268" fmla="*/ 2272451 w 4405791"/>
              <a:gd name="connsiteY6268" fmla="*/ 1893693 h 4321958"/>
              <a:gd name="connsiteX6269" fmla="*/ 2292776 w 4405791"/>
              <a:gd name="connsiteY6269" fmla="*/ 1888445 h 4321958"/>
              <a:gd name="connsiteX6270" fmla="*/ 2326795 w 4405791"/>
              <a:gd name="connsiteY6270" fmla="*/ 1879573 h 4321958"/>
              <a:gd name="connsiteX6271" fmla="*/ 2343083 w 4405791"/>
              <a:gd name="connsiteY6271" fmla="*/ 1875287 h 4321958"/>
              <a:gd name="connsiteX6272" fmla="*/ 2348176 w 4405791"/>
              <a:gd name="connsiteY6272" fmla="*/ 1873914 h 4321958"/>
              <a:gd name="connsiteX6273" fmla="*/ 2363807 w 4405791"/>
              <a:gd name="connsiteY6273" fmla="*/ 1869503 h 4321958"/>
              <a:gd name="connsiteX6274" fmla="*/ 2448474 w 4405791"/>
              <a:gd name="connsiteY6274" fmla="*/ 1847320 h 4321958"/>
              <a:gd name="connsiteX6275" fmla="*/ 2548040 w 4405791"/>
              <a:gd name="connsiteY6275" fmla="*/ 1821250 h 4321958"/>
              <a:gd name="connsiteX6276" fmla="*/ 2768174 w 4405791"/>
              <a:gd name="connsiteY6276" fmla="*/ 1762999 h 4321958"/>
              <a:gd name="connsiteX6277" fmla="*/ 2948346 w 4405791"/>
              <a:gd name="connsiteY6277" fmla="*/ 1715416 h 4321958"/>
              <a:gd name="connsiteX6278" fmla="*/ 2979672 w 4405791"/>
              <a:gd name="connsiteY6278" fmla="*/ 1706780 h 4321958"/>
              <a:gd name="connsiteX6279" fmla="*/ 3000838 w 4405791"/>
              <a:gd name="connsiteY6279" fmla="*/ 1701023 h 4321958"/>
              <a:gd name="connsiteX6280" fmla="*/ 3083813 w 4405791"/>
              <a:gd name="connsiteY6280" fmla="*/ 1675622 h 4321958"/>
              <a:gd name="connsiteX6281" fmla="*/ 3223512 w 4405791"/>
              <a:gd name="connsiteY6281" fmla="*/ 1628209 h 4321958"/>
              <a:gd name="connsiteX6282" fmla="*/ 3484454 w 4405791"/>
              <a:gd name="connsiteY6282" fmla="*/ 1537108 h 4321958"/>
              <a:gd name="connsiteX6283" fmla="*/ 3530853 w 4405791"/>
              <a:gd name="connsiteY6283" fmla="*/ 1518312 h 4321958"/>
              <a:gd name="connsiteX6284" fmla="*/ 3571830 w 4405791"/>
              <a:gd name="connsiteY6284" fmla="*/ 1504427 h 4321958"/>
              <a:gd name="connsiteX6285" fmla="*/ 468707 w 4405791"/>
              <a:gd name="connsiteY6285" fmla="*/ 1503204 h 4321958"/>
              <a:gd name="connsiteX6286" fmla="*/ 469395 w 4405791"/>
              <a:gd name="connsiteY6286" fmla="*/ 1508614 h 4321958"/>
              <a:gd name="connsiteX6287" fmla="*/ 488812 w 4405791"/>
              <a:gd name="connsiteY6287" fmla="*/ 1535916 h 4321958"/>
              <a:gd name="connsiteX6288" fmla="*/ 489438 w 4405791"/>
              <a:gd name="connsiteY6288" fmla="*/ 1535448 h 4321958"/>
              <a:gd name="connsiteX6289" fmla="*/ 490165 w 4405791"/>
              <a:gd name="connsiteY6289" fmla="*/ 1534481 h 4321958"/>
              <a:gd name="connsiteX6290" fmla="*/ 3610338 w 4405791"/>
              <a:gd name="connsiteY6290" fmla="*/ 1493993 h 4321958"/>
              <a:gd name="connsiteX6291" fmla="*/ 3600485 w 4405791"/>
              <a:gd name="connsiteY6291" fmla="*/ 1496467 h 4321958"/>
              <a:gd name="connsiteX6292" fmla="*/ 3593159 w 4405791"/>
              <a:gd name="connsiteY6292" fmla="*/ 1499496 h 4321958"/>
              <a:gd name="connsiteX6293" fmla="*/ 3579789 w 4405791"/>
              <a:gd name="connsiteY6293" fmla="*/ 1507212 h 4321958"/>
              <a:gd name="connsiteX6294" fmla="*/ 3533391 w 4405791"/>
              <a:gd name="connsiteY6294" fmla="*/ 1526516 h 4321958"/>
              <a:gd name="connsiteX6295" fmla="*/ 3492413 w 4405791"/>
              <a:gd name="connsiteY6295" fmla="*/ 1540403 h 4321958"/>
              <a:gd name="connsiteX6296" fmla="*/ 3226222 w 4405791"/>
              <a:gd name="connsiteY6296" fmla="*/ 1636589 h 4321958"/>
              <a:gd name="connsiteX6297" fmla="*/ 3089231 w 4405791"/>
              <a:gd name="connsiteY6297" fmla="*/ 1682310 h 4321958"/>
              <a:gd name="connsiteX6298" fmla="*/ 3087199 w 4405791"/>
              <a:gd name="connsiteY6298" fmla="*/ 1683665 h 4321958"/>
              <a:gd name="connsiteX6299" fmla="*/ 3004902 w 4405791"/>
              <a:gd name="connsiteY6299" fmla="*/ 1708727 h 4321958"/>
              <a:gd name="connsiteX6300" fmla="*/ 2981873 w 4405791"/>
              <a:gd name="connsiteY6300" fmla="*/ 1715163 h 4321958"/>
              <a:gd name="connsiteX6301" fmla="*/ 2951733 w 4405791"/>
              <a:gd name="connsiteY6301" fmla="*/ 1723461 h 4321958"/>
              <a:gd name="connsiteX6302" fmla="*/ 2770207 w 4405791"/>
              <a:gd name="connsiteY6302" fmla="*/ 1771553 h 4321958"/>
              <a:gd name="connsiteX6303" fmla="*/ 2551935 w 4405791"/>
              <a:gd name="connsiteY6303" fmla="*/ 1829298 h 4321958"/>
              <a:gd name="connsiteX6304" fmla="*/ 2451352 w 4405791"/>
              <a:gd name="connsiteY6304" fmla="*/ 1855617 h 4321958"/>
              <a:gd name="connsiteX6305" fmla="*/ 2366686 w 4405791"/>
              <a:gd name="connsiteY6305" fmla="*/ 1877631 h 4321958"/>
              <a:gd name="connsiteX6306" fmla="*/ 2356743 w 4405791"/>
              <a:gd name="connsiteY6306" fmla="*/ 1880459 h 4321958"/>
              <a:gd name="connsiteX6307" fmla="*/ 2352013 w 4405791"/>
              <a:gd name="connsiteY6307" fmla="*/ 1881719 h 4321958"/>
              <a:gd name="connsiteX6308" fmla="*/ 2350502 w 4405791"/>
              <a:gd name="connsiteY6308" fmla="*/ 1882139 h 4321958"/>
              <a:gd name="connsiteX6309" fmla="*/ 2346712 w 4405791"/>
              <a:gd name="connsiteY6309" fmla="*/ 1883138 h 4321958"/>
              <a:gd name="connsiteX6310" fmla="*/ 2344007 w 4405791"/>
              <a:gd name="connsiteY6310" fmla="*/ 1883851 h 4321958"/>
              <a:gd name="connsiteX6311" fmla="*/ 2334276 w 4405791"/>
              <a:gd name="connsiteY6311" fmla="*/ 1886444 h 4321958"/>
              <a:gd name="connsiteX6312" fmla="*/ 2325544 w 4405791"/>
              <a:gd name="connsiteY6312" fmla="*/ 1888718 h 4321958"/>
              <a:gd name="connsiteX6313" fmla="*/ 2313771 w 4405791"/>
              <a:gd name="connsiteY6313" fmla="*/ 1891821 h 4321958"/>
              <a:gd name="connsiteX6314" fmla="*/ 2278893 w 4405791"/>
              <a:gd name="connsiteY6314" fmla="*/ 1900878 h 4321958"/>
              <a:gd name="connsiteX6315" fmla="*/ 2263584 w 4405791"/>
              <a:gd name="connsiteY6315" fmla="*/ 1904853 h 4321958"/>
              <a:gd name="connsiteX6316" fmla="*/ 2263359 w 4405791"/>
              <a:gd name="connsiteY6316" fmla="*/ 1904911 h 4321958"/>
              <a:gd name="connsiteX6317" fmla="*/ 2262981 w 4405791"/>
              <a:gd name="connsiteY6317" fmla="*/ 1905008 h 4321958"/>
              <a:gd name="connsiteX6318" fmla="*/ 2259543 w 4405791"/>
              <a:gd name="connsiteY6318" fmla="*/ 1905894 h 4321958"/>
              <a:gd name="connsiteX6319" fmla="*/ 2206135 w 4405791"/>
              <a:gd name="connsiteY6319" fmla="*/ 1919647 h 4321958"/>
              <a:gd name="connsiteX6320" fmla="*/ 2187110 w 4405791"/>
              <a:gd name="connsiteY6320" fmla="*/ 1924511 h 4321958"/>
              <a:gd name="connsiteX6321" fmla="*/ 2177115 w 4405791"/>
              <a:gd name="connsiteY6321" fmla="*/ 1927080 h 4321958"/>
              <a:gd name="connsiteX6322" fmla="*/ 2168607 w 4405791"/>
              <a:gd name="connsiteY6322" fmla="*/ 1929242 h 4321958"/>
              <a:gd name="connsiteX6323" fmla="*/ 2148967 w 4405791"/>
              <a:gd name="connsiteY6323" fmla="*/ 1934263 h 4321958"/>
              <a:gd name="connsiteX6324" fmla="*/ 2098972 w 4405791"/>
              <a:gd name="connsiteY6324" fmla="*/ 1946933 h 4321958"/>
              <a:gd name="connsiteX6325" fmla="*/ 2098723 w 4405791"/>
              <a:gd name="connsiteY6325" fmla="*/ 1946997 h 4321958"/>
              <a:gd name="connsiteX6326" fmla="*/ 2091049 w 4405791"/>
              <a:gd name="connsiteY6326" fmla="*/ 1948909 h 4321958"/>
              <a:gd name="connsiteX6327" fmla="*/ 2090715 w 4405791"/>
              <a:gd name="connsiteY6327" fmla="*/ 1949238 h 4321958"/>
              <a:gd name="connsiteX6328" fmla="*/ 2073949 w 4405791"/>
              <a:gd name="connsiteY6328" fmla="*/ 1970797 h 4321958"/>
              <a:gd name="connsiteX6329" fmla="*/ 2066116 w 4405791"/>
              <a:gd name="connsiteY6329" fmla="*/ 1980274 h 4321958"/>
              <a:gd name="connsiteX6330" fmla="*/ 2062306 w 4405791"/>
              <a:gd name="connsiteY6330" fmla="*/ 1986666 h 4321958"/>
              <a:gd name="connsiteX6331" fmla="*/ 2038281 w 4405791"/>
              <a:gd name="connsiteY6331" fmla="*/ 2024543 h 4321958"/>
              <a:gd name="connsiteX6332" fmla="*/ 2038731 w 4405791"/>
              <a:gd name="connsiteY6332" fmla="*/ 2024455 h 4321958"/>
              <a:gd name="connsiteX6333" fmla="*/ 2049228 w 4405791"/>
              <a:gd name="connsiteY6333" fmla="*/ 2022410 h 4321958"/>
              <a:gd name="connsiteX6334" fmla="*/ 2071029 w 4405791"/>
              <a:gd name="connsiteY6334" fmla="*/ 2018516 h 4321958"/>
              <a:gd name="connsiteX6335" fmla="*/ 2401907 w 4405791"/>
              <a:gd name="connsiteY6335" fmla="*/ 1931986 h 4321958"/>
              <a:gd name="connsiteX6336" fmla="*/ 2489961 w 4405791"/>
              <a:gd name="connsiteY6336" fmla="*/ 1908111 h 4321958"/>
              <a:gd name="connsiteX6337" fmla="*/ 2593762 w 4405791"/>
              <a:gd name="connsiteY6337" fmla="*/ 1879832 h 4321958"/>
              <a:gd name="connsiteX6338" fmla="*/ 2820837 w 4405791"/>
              <a:gd name="connsiteY6338" fmla="*/ 1816847 h 4321958"/>
              <a:gd name="connsiteX6339" fmla="*/ 3007104 w 4405791"/>
              <a:gd name="connsiteY6339" fmla="*/ 1765032 h 4321958"/>
              <a:gd name="connsiteX6340" fmla="*/ 3039786 w 4405791"/>
              <a:gd name="connsiteY6340" fmla="*/ 1755379 h 4321958"/>
              <a:gd name="connsiteX6341" fmla="*/ 3061292 w 4405791"/>
              <a:gd name="connsiteY6341" fmla="*/ 1749114 h 4321958"/>
              <a:gd name="connsiteX6342" fmla="*/ 3144773 w 4405791"/>
              <a:gd name="connsiteY6342" fmla="*/ 1718973 h 4321958"/>
              <a:gd name="connsiteX6343" fmla="*/ 3275159 w 4405791"/>
              <a:gd name="connsiteY6343" fmla="*/ 1662077 h 4321958"/>
              <a:gd name="connsiteX6344" fmla="*/ 3519845 w 4405791"/>
              <a:gd name="connsiteY6344" fmla="*/ 1547945 h 4321958"/>
              <a:gd name="connsiteX6345" fmla="*/ 3562010 w 4405791"/>
              <a:gd name="connsiteY6345" fmla="*/ 1523901 h 4321958"/>
              <a:gd name="connsiteX6346" fmla="*/ 3598755 w 4405791"/>
              <a:gd name="connsiteY6346" fmla="*/ 1507982 h 4321958"/>
              <a:gd name="connsiteX6347" fmla="*/ 3636534 w 4405791"/>
              <a:gd name="connsiteY6347" fmla="*/ 1487417 h 4321958"/>
              <a:gd name="connsiteX6348" fmla="*/ 3623085 w 4405791"/>
              <a:gd name="connsiteY6348" fmla="*/ 1490793 h 4321958"/>
              <a:gd name="connsiteX6349" fmla="*/ 3618885 w 4405791"/>
              <a:gd name="connsiteY6349" fmla="*/ 1493368 h 4321958"/>
              <a:gd name="connsiteX6350" fmla="*/ 3607221 w 4405791"/>
              <a:gd name="connsiteY6350" fmla="*/ 1506704 h 4321958"/>
              <a:gd name="connsiteX6351" fmla="*/ 3565057 w 4405791"/>
              <a:gd name="connsiteY6351" fmla="*/ 1530920 h 4321958"/>
              <a:gd name="connsiteX6352" fmla="*/ 3528144 w 4405791"/>
              <a:gd name="connsiteY6352" fmla="*/ 1547854 h 4321958"/>
              <a:gd name="connsiteX6353" fmla="*/ 3278208 w 4405791"/>
              <a:gd name="connsiteY6353" fmla="*/ 1669948 h 4321958"/>
              <a:gd name="connsiteX6354" fmla="*/ 3151207 w 4405791"/>
              <a:gd name="connsiteY6354" fmla="*/ 1724137 h 4321958"/>
              <a:gd name="connsiteX6355" fmla="*/ 3148498 w 4405791"/>
              <a:gd name="connsiteY6355" fmla="*/ 1726509 h 4321958"/>
              <a:gd name="connsiteX6356" fmla="*/ 3065525 w 4405791"/>
              <a:gd name="connsiteY6356" fmla="*/ 1756482 h 4321958"/>
              <a:gd name="connsiteX6357" fmla="*/ 3041818 w 4405791"/>
              <a:gd name="connsiteY6357" fmla="*/ 1763594 h 4321958"/>
              <a:gd name="connsiteX6358" fmla="*/ 3010661 w 4405791"/>
              <a:gd name="connsiteY6358" fmla="*/ 1772739 h 4321958"/>
              <a:gd name="connsiteX6359" fmla="*/ 2822362 w 4405791"/>
              <a:gd name="connsiteY6359" fmla="*/ 1825065 h 4321958"/>
              <a:gd name="connsiteX6360" fmla="*/ 2595962 w 4405791"/>
              <a:gd name="connsiteY6360" fmla="*/ 1887791 h 4321958"/>
              <a:gd name="connsiteX6361" fmla="*/ 2491315 w 4405791"/>
              <a:gd name="connsiteY6361" fmla="*/ 1916239 h 4321958"/>
              <a:gd name="connsiteX6362" fmla="*/ 2404108 w 4405791"/>
              <a:gd name="connsiteY6362" fmla="*/ 1939945 h 4321958"/>
              <a:gd name="connsiteX6363" fmla="*/ 2071369 w 4405791"/>
              <a:gd name="connsiteY6363" fmla="*/ 2026813 h 4321958"/>
              <a:gd name="connsiteX6364" fmla="*/ 2049376 w 4405791"/>
              <a:gd name="connsiteY6364" fmla="*/ 2030835 h 4321958"/>
              <a:gd name="connsiteX6365" fmla="*/ 2033133 w 4405791"/>
              <a:gd name="connsiteY6365" fmla="*/ 2034004 h 4321958"/>
              <a:gd name="connsiteX6366" fmla="*/ 2028566 w 4405791"/>
              <a:gd name="connsiteY6366" fmla="*/ 2043484 h 4321958"/>
              <a:gd name="connsiteX6367" fmla="*/ 2011336 w 4405791"/>
              <a:gd name="connsiteY6367" fmla="*/ 2079253 h 4321958"/>
              <a:gd name="connsiteX6368" fmla="*/ 2004673 w 4405791"/>
              <a:gd name="connsiteY6368" fmla="*/ 2098484 h 4321958"/>
              <a:gd name="connsiteX6369" fmla="*/ 2003976 w 4405791"/>
              <a:gd name="connsiteY6369" fmla="*/ 2100495 h 4321958"/>
              <a:gd name="connsiteX6370" fmla="*/ 2039534 w 4405791"/>
              <a:gd name="connsiteY6370" fmla="*/ 2094378 h 4321958"/>
              <a:gd name="connsiteX6371" fmla="*/ 2095244 w 4405791"/>
              <a:gd name="connsiteY6371" fmla="*/ 2085064 h 4321958"/>
              <a:gd name="connsiteX6372" fmla="*/ 2438652 w 4405791"/>
              <a:gd name="connsiteY6372" fmla="*/ 1993795 h 4321958"/>
              <a:gd name="connsiteX6373" fmla="*/ 2529584 w 4405791"/>
              <a:gd name="connsiteY6373" fmla="*/ 1968225 h 4321958"/>
              <a:gd name="connsiteX6374" fmla="*/ 2637451 w 4405791"/>
              <a:gd name="connsiteY6374" fmla="*/ 1937914 h 4321958"/>
              <a:gd name="connsiteX6375" fmla="*/ 2871977 w 4405791"/>
              <a:gd name="connsiteY6375" fmla="*/ 1870181 h 4321958"/>
              <a:gd name="connsiteX6376" fmla="*/ 3066032 w 4405791"/>
              <a:gd name="connsiteY6376" fmla="*/ 1814139 h 4321958"/>
              <a:gd name="connsiteX6377" fmla="*/ 3099899 w 4405791"/>
              <a:gd name="connsiteY6377" fmla="*/ 1803472 h 4321958"/>
              <a:gd name="connsiteX6378" fmla="*/ 3122082 w 4405791"/>
              <a:gd name="connsiteY6378" fmla="*/ 1796698 h 4321958"/>
              <a:gd name="connsiteX6379" fmla="*/ 3206749 w 4405791"/>
              <a:gd name="connsiteY6379" fmla="*/ 1761646 h 4321958"/>
              <a:gd name="connsiteX6380" fmla="*/ 3327991 w 4405791"/>
              <a:gd name="connsiteY6380" fmla="*/ 1695776 h 4321958"/>
              <a:gd name="connsiteX6381" fmla="*/ 3555744 w 4405791"/>
              <a:gd name="connsiteY6381" fmla="*/ 1556582 h 4321958"/>
              <a:gd name="connsiteX6382" fmla="*/ 3594183 w 4405791"/>
              <a:gd name="connsiteY6382" fmla="*/ 1529151 h 4321958"/>
              <a:gd name="connsiteX6383" fmla="*/ 3628050 w 4405791"/>
              <a:gd name="connsiteY6383" fmla="*/ 1510524 h 4321958"/>
              <a:gd name="connsiteX6384" fmla="*/ 3630326 w 4405791"/>
              <a:gd name="connsiteY6384" fmla="*/ 1495470 h 4321958"/>
              <a:gd name="connsiteX6385" fmla="*/ 3662450 w 4405791"/>
              <a:gd name="connsiteY6385" fmla="*/ 1480910 h 4321958"/>
              <a:gd name="connsiteX6386" fmla="*/ 3649443 w 4405791"/>
              <a:gd name="connsiteY6386" fmla="*/ 1484175 h 4321958"/>
              <a:gd name="connsiteX6387" fmla="*/ 3639631 w 4405791"/>
              <a:gd name="connsiteY6387" fmla="*/ 1494103 h 4321958"/>
              <a:gd name="connsiteX6388" fmla="*/ 3635501 w 4405791"/>
              <a:gd name="connsiteY6388" fmla="*/ 1508737 h 4321958"/>
              <a:gd name="connsiteX6389" fmla="*/ 3597061 w 4405791"/>
              <a:gd name="connsiteY6389" fmla="*/ 1536339 h 4321958"/>
              <a:gd name="connsiteX6390" fmla="*/ 3563195 w 4405791"/>
              <a:gd name="connsiteY6390" fmla="*/ 1554968 h 4321958"/>
              <a:gd name="connsiteX6391" fmla="*/ 3330532 w 4405791"/>
              <a:gd name="connsiteY6391" fmla="*/ 1702971 h 4321958"/>
              <a:gd name="connsiteX6392" fmla="*/ 3211998 w 4405791"/>
              <a:gd name="connsiteY6392" fmla="*/ 1765797 h 4321958"/>
              <a:gd name="connsiteX6393" fmla="*/ 3209458 w 4405791"/>
              <a:gd name="connsiteY6393" fmla="*/ 1768844 h 4321958"/>
              <a:gd name="connsiteX6394" fmla="*/ 3124791 w 4405791"/>
              <a:gd name="connsiteY6394" fmla="*/ 1802713 h 4321958"/>
              <a:gd name="connsiteX6395" fmla="*/ 3100407 w 4405791"/>
              <a:gd name="connsiteY6395" fmla="*/ 1810503 h 4321958"/>
              <a:gd name="connsiteX6396" fmla="*/ 3068064 w 4405791"/>
              <a:gd name="connsiteY6396" fmla="*/ 1820663 h 4321958"/>
              <a:gd name="connsiteX6397" fmla="*/ 2872654 w 4405791"/>
              <a:gd name="connsiteY6397" fmla="*/ 1877123 h 4321958"/>
              <a:gd name="connsiteX6398" fmla="*/ 2638805 w 4405791"/>
              <a:gd name="connsiteY6398" fmla="*/ 1944856 h 4321958"/>
              <a:gd name="connsiteX6399" fmla="*/ 2530092 w 4405791"/>
              <a:gd name="connsiteY6399" fmla="*/ 1975507 h 4321958"/>
              <a:gd name="connsiteX6400" fmla="*/ 2439838 w 4405791"/>
              <a:gd name="connsiteY6400" fmla="*/ 2000906 h 4321958"/>
              <a:gd name="connsiteX6401" fmla="*/ 2094736 w 4405791"/>
              <a:gd name="connsiteY6401" fmla="*/ 2092685 h 4321958"/>
              <a:gd name="connsiteX6402" fmla="*/ 2039365 w 4405791"/>
              <a:gd name="connsiteY6402" fmla="*/ 2101829 h 4321958"/>
              <a:gd name="connsiteX6403" fmla="*/ 2000937 w 4405791"/>
              <a:gd name="connsiteY6403" fmla="*/ 2108728 h 4321958"/>
              <a:gd name="connsiteX6404" fmla="*/ 2000425 w 4405791"/>
              <a:gd name="connsiteY6404" fmla="*/ 2110100 h 4321958"/>
              <a:gd name="connsiteX6405" fmla="*/ 1988675 w 4405791"/>
              <a:gd name="connsiteY6405" fmla="*/ 2141573 h 4321958"/>
              <a:gd name="connsiteX6406" fmla="*/ 1985371 w 4405791"/>
              <a:gd name="connsiteY6406" fmla="*/ 2154081 h 4321958"/>
              <a:gd name="connsiteX6407" fmla="*/ 1980517 w 4405791"/>
              <a:gd name="connsiteY6407" fmla="*/ 2172461 h 4321958"/>
              <a:gd name="connsiteX6408" fmla="*/ 2012914 w 4405791"/>
              <a:gd name="connsiteY6408" fmla="*/ 2168096 h 4321958"/>
              <a:gd name="connsiteX6409" fmla="*/ 2075095 w 4405791"/>
              <a:gd name="connsiteY6409" fmla="*/ 2158725 h 4321958"/>
              <a:gd name="connsiteX6410" fmla="*/ 2120136 w 4405791"/>
              <a:gd name="connsiteY6410" fmla="*/ 2152121 h 4321958"/>
              <a:gd name="connsiteX6411" fmla="*/ 2475737 w 4405791"/>
              <a:gd name="connsiteY6411" fmla="*/ 2055939 h 4321958"/>
              <a:gd name="connsiteX6412" fmla="*/ 2569377 w 4405791"/>
              <a:gd name="connsiteY6412" fmla="*/ 2028846 h 4321958"/>
              <a:gd name="connsiteX6413" fmla="*/ 2681477 w 4405791"/>
              <a:gd name="connsiteY6413" fmla="*/ 1996334 h 4321958"/>
              <a:gd name="connsiteX6414" fmla="*/ 2923285 w 4405791"/>
              <a:gd name="connsiteY6414" fmla="*/ 1923521 h 4321958"/>
              <a:gd name="connsiteX6415" fmla="*/ 3124793 w 4405791"/>
              <a:gd name="connsiteY6415" fmla="*/ 1863068 h 4321958"/>
              <a:gd name="connsiteX6416" fmla="*/ 3158659 w 4405791"/>
              <a:gd name="connsiteY6416" fmla="*/ 1851724 h 4321958"/>
              <a:gd name="connsiteX6417" fmla="*/ 3181518 w 4405791"/>
              <a:gd name="connsiteY6417" fmla="*/ 1844273 h 4321958"/>
              <a:gd name="connsiteX6418" fmla="*/ 3266185 w 4405791"/>
              <a:gd name="connsiteY6418" fmla="*/ 1804487 h 4321958"/>
              <a:gd name="connsiteX6419" fmla="*/ 3377945 w 4405791"/>
              <a:gd name="connsiteY6419" fmla="*/ 1729811 h 4321958"/>
              <a:gd name="connsiteX6420" fmla="*/ 3588935 w 4405791"/>
              <a:gd name="connsiteY6420" fmla="*/ 1565219 h 4321958"/>
              <a:gd name="connsiteX6421" fmla="*/ 3623648 w 4405791"/>
              <a:gd name="connsiteY6421" fmla="*/ 1534399 h 4321958"/>
              <a:gd name="connsiteX6422" fmla="*/ 3655314 w 4405791"/>
              <a:gd name="connsiteY6422" fmla="*/ 1512556 h 4321958"/>
              <a:gd name="connsiteX6423" fmla="*/ 3656068 w 4405791"/>
              <a:gd name="connsiteY6423" fmla="*/ 1491961 h 4321958"/>
              <a:gd name="connsiteX6424" fmla="*/ 3616395 w 4405791"/>
              <a:gd name="connsiteY6424" fmla="*/ 1480755 h 4321958"/>
              <a:gd name="connsiteX6425" fmla="*/ 3574880 w 4405791"/>
              <a:gd name="connsiteY6425" fmla="*/ 1490787 h 4321958"/>
              <a:gd name="connsiteX6426" fmla="*/ 2811017 w 4405791"/>
              <a:gd name="connsiteY6426" fmla="*/ 1684005 h 4321958"/>
              <a:gd name="connsiteX6427" fmla="*/ 2575599 w 4405791"/>
              <a:gd name="connsiteY6427" fmla="*/ 1744966 h 4321958"/>
              <a:gd name="connsiteX6428" fmla="*/ 3599769 w 4405791"/>
              <a:gd name="connsiteY6428" fmla="*/ 1487724 h 4321958"/>
              <a:gd name="connsiteX6429" fmla="*/ 3610692 w 4405791"/>
              <a:gd name="connsiteY6429" fmla="*/ 1482939 h 4321958"/>
              <a:gd name="connsiteX6430" fmla="*/ 3686874 w 4405791"/>
              <a:gd name="connsiteY6430" fmla="*/ 1474778 h 4321958"/>
              <a:gd name="connsiteX6431" fmla="*/ 3673888 w 4405791"/>
              <a:gd name="connsiteY6431" fmla="*/ 1478038 h 4321958"/>
              <a:gd name="connsiteX6432" fmla="*/ 3664826 w 4405791"/>
              <a:gd name="connsiteY6432" fmla="*/ 1491775 h 4321958"/>
              <a:gd name="connsiteX6433" fmla="*/ 3662933 w 4405791"/>
              <a:gd name="connsiteY6433" fmla="*/ 1510769 h 4321958"/>
              <a:gd name="connsiteX6434" fmla="*/ 3629067 w 4405791"/>
              <a:gd name="connsiteY6434" fmla="*/ 1541759 h 4321958"/>
              <a:gd name="connsiteX6435" fmla="*/ 3598247 w 4405791"/>
              <a:gd name="connsiteY6435" fmla="*/ 1563603 h 4321958"/>
              <a:gd name="connsiteX6436" fmla="*/ 3383363 w 4405791"/>
              <a:gd name="connsiteY6436" fmla="*/ 1737348 h 4321958"/>
              <a:gd name="connsiteX6437" fmla="*/ 3274652 w 4405791"/>
              <a:gd name="connsiteY6437" fmla="*/ 1808809 h 4321958"/>
              <a:gd name="connsiteX6438" fmla="*/ 3272112 w 4405791"/>
              <a:gd name="connsiteY6438" fmla="*/ 1811858 h 4321958"/>
              <a:gd name="connsiteX6439" fmla="*/ 3187445 w 4405791"/>
              <a:gd name="connsiteY6439" fmla="*/ 1851384 h 4321958"/>
              <a:gd name="connsiteX6440" fmla="*/ 3162384 w 4405791"/>
              <a:gd name="connsiteY6440" fmla="*/ 1859852 h 4321958"/>
              <a:gd name="connsiteX6441" fmla="*/ 3128517 w 4405791"/>
              <a:gd name="connsiteY6441" fmla="*/ 1870858 h 4321958"/>
              <a:gd name="connsiteX6442" fmla="*/ 2925317 w 4405791"/>
              <a:gd name="connsiteY6442" fmla="*/ 1931818 h 4321958"/>
              <a:gd name="connsiteX6443" fmla="*/ 2684186 w 4405791"/>
              <a:gd name="connsiteY6443" fmla="*/ 2004293 h 4321958"/>
              <a:gd name="connsiteX6444" fmla="*/ 2571409 w 4405791"/>
              <a:gd name="connsiteY6444" fmla="*/ 2037143 h 4321958"/>
              <a:gd name="connsiteX6445" fmla="*/ 2478277 w 4405791"/>
              <a:gd name="connsiteY6445" fmla="*/ 2063898 h 4321958"/>
              <a:gd name="connsiteX6446" fmla="*/ 2120645 w 4405791"/>
              <a:gd name="connsiteY6446" fmla="*/ 2160588 h 4321958"/>
              <a:gd name="connsiteX6447" fmla="*/ 2075772 w 4405791"/>
              <a:gd name="connsiteY6447" fmla="*/ 2167361 h 4321958"/>
              <a:gd name="connsiteX6448" fmla="*/ 1978809 w 4405791"/>
              <a:gd name="connsiteY6448" fmla="*/ 2178928 h 4321958"/>
              <a:gd name="connsiteX6449" fmla="*/ 1975729 w 4405791"/>
              <a:gd name="connsiteY6449" fmla="*/ 2190591 h 4321958"/>
              <a:gd name="connsiteX6450" fmla="*/ 1975563 w 4405791"/>
              <a:gd name="connsiteY6450" fmla="*/ 2191543 h 4321958"/>
              <a:gd name="connsiteX6451" fmla="*/ 1972092 w 4405791"/>
              <a:gd name="connsiteY6451" fmla="*/ 2211498 h 4321958"/>
              <a:gd name="connsiteX6452" fmla="*/ 1966897 w 4405791"/>
              <a:gd name="connsiteY6452" fmla="*/ 2240586 h 4321958"/>
              <a:gd name="connsiteX6453" fmla="*/ 2002292 w 4405791"/>
              <a:gd name="connsiteY6453" fmla="*/ 2237310 h 4321958"/>
              <a:gd name="connsiteX6454" fmla="*/ 2116073 w 4405791"/>
              <a:gd name="connsiteY6454" fmla="*/ 2222734 h 4321958"/>
              <a:gd name="connsiteX6455" fmla="*/ 2145029 w 4405791"/>
              <a:gd name="connsiteY6455" fmla="*/ 2218839 h 4321958"/>
              <a:gd name="connsiteX6456" fmla="*/ 2513498 w 4405791"/>
              <a:gd name="connsiteY6456" fmla="*/ 2117239 h 4321958"/>
              <a:gd name="connsiteX6457" fmla="*/ 2609849 w 4405791"/>
              <a:gd name="connsiteY6457" fmla="*/ 2088791 h 4321958"/>
              <a:gd name="connsiteX6458" fmla="*/ 2726181 w 4405791"/>
              <a:gd name="connsiteY6458" fmla="*/ 2053909 h 4321958"/>
              <a:gd name="connsiteX6459" fmla="*/ 2974762 w 4405791"/>
              <a:gd name="connsiteY6459" fmla="*/ 1976693 h 4321958"/>
              <a:gd name="connsiteX6460" fmla="*/ 3184227 w 4405791"/>
              <a:gd name="connsiteY6460" fmla="*/ 1911669 h 4321958"/>
              <a:gd name="connsiteX6461" fmla="*/ 3219449 w 4405791"/>
              <a:gd name="connsiteY6461" fmla="*/ 1899306 h 4321958"/>
              <a:gd name="connsiteX6462" fmla="*/ 3243155 w 4405791"/>
              <a:gd name="connsiteY6462" fmla="*/ 1891349 h 4321958"/>
              <a:gd name="connsiteX6463" fmla="*/ 3327822 w 4405791"/>
              <a:gd name="connsiteY6463" fmla="*/ 1846645 h 4321958"/>
              <a:gd name="connsiteX6464" fmla="*/ 3429422 w 4405791"/>
              <a:gd name="connsiteY6464" fmla="*/ 1764187 h 4321958"/>
              <a:gd name="connsiteX6465" fmla="*/ 3623479 w 4405791"/>
              <a:gd name="connsiteY6465" fmla="*/ 1573347 h 4321958"/>
              <a:gd name="connsiteX6466" fmla="*/ 3654297 w 4405791"/>
              <a:gd name="connsiteY6466" fmla="*/ 1539481 h 4321958"/>
              <a:gd name="connsiteX6467" fmla="*/ 3672056 w 4405791"/>
              <a:gd name="connsiteY6467" fmla="*/ 1526018 h 4321958"/>
              <a:gd name="connsiteX6468" fmla="*/ 3682064 w 4405791"/>
              <a:gd name="connsiteY6468" fmla="*/ 1514591 h 4321958"/>
              <a:gd name="connsiteX6469" fmla="*/ 3681114 w 4405791"/>
              <a:gd name="connsiteY6469" fmla="*/ 1489478 h 4321958"/>
              <a:gd name="connsiteX6470" fmla="*/ 3681116 w 4405791"/>
              <a:gd name="connsiteY6470" fmla="*/ 1489475 h 4321958"/>
              <a:gd name="connsiteX6471" fmla="*/ 3681114 w 4405791"/>
              <a:gd name="connsiteY6471" fmla="*/ 1489441 h 4321958"/>
              <a:gd name="connsiteX6472" fmla="*/ 3681116 w 4405791"/>
              <a:gd name="connsiteY6472" fmla="*/ 1489437 h 4321958"/>
              <a:gd name="connsiteX6473" fmla="*/ 3681114 w 4405791"/>
              <a:gd name="connsiteY6473" fmla="*/ 1489403 h 4321958"/>
              <a:gd name="connsiteX6474" fmla="*/ 3713459 w 4405791"/>
              <a:gd name="connsiteY6474" fmla="*/ 1468104 h 4321958"/>
              <a:gd name="connsiteX6475" fmla="*/ 3698506 w 4405791"/>
              <a:gd name="connsiteY6475" fmla="*/ 1471858 h 4321958"/>
              <a:gd name="connsiteX6476" fmla="*/ 3690963 w 4405791"/>
              <a:gd name="connsiteY6476" fmla="*/ 1489049 h 4321958"/>
              <a:gd name="connsiteX6477" fmla="*/ 3691212 w 4405791"/>
              <a:gd name="connsiteY6477" fmla="*/ 1512218 h 4321958"/>
              <a:gd name="connsiteX6478" fmla="*/ 3691212 w 4405791"/>
              <a:gd name="connsiteY6478" fmla="*/ 1512219 h 4321958"/>
              <a:gd name="connsiteX6479" fmla="*/ 3691212 w 4405791"/>
              <a:gd name="connsiteY6479" fmla="*/ 1512257 h 4321958"/>
              <a:gd name="connsiteX6480" fmla="*/ 3691212 w 4405791"/>
              <a:gd name="connsiteY6480" fmla="*/ 1512295 h 4321958"/>
              <a:gd name="connsiteX6481" fmla="*/ 3660393 w 4405791"/>
              <a:gd name="connsiteY6481" fmla="*/ 1546163 h 4321958"/>
              <a:gd name="connsiteX6482" fmla="*/ 3632793 w 4405791"/>
              <a:gd name="connsiteY6482" fmla="*/ 1571056 h 4321958"/>
              <a:gd name="connsiteX6483" fmla="*/ 3435349 w 4405791"/>
              <a:gd name="connsiteY6483" fmla="*/ 1771385 h 4321958"/>
              <a:gd name="connsiteX6484" fmla="*/ 3335781 w 4405791"/>
              <a:gd name="connsiteY6484" fmla="*/ 1850709 h 4321958"/>
              <a:gd name="connsiteX6485" fmla="*/ 3333411 w 4405791"/>
              <a:gd name="connsiteY6485" fmla="*/ 1853756 h 4321958"/>
              <a:gd name="connsiteX6486" fmla="*/ 3247390 w 4405791"/>
              <a:gd name="connsiteY6486" fmla="*/ 1898291 h 4321958"/>
              <a:gd name="connsiteX6487" fmla="*/ 3221651 w 4405791"/>
              <a:gd name="connsiteY6487" fmla="*/ 1907434 h 4321958"/>
              <a:gd name="connsiteX6488" fmla="*/ 3187785 w 4405791"/>
              <a:gd name="connsiteY6488" fmla="*/ 1919458 h 4321958"/>
              <a:gd name="connsiteX6489" fmla="*/ 2977134 w 4405791"/>
              <a:gd name="connsiteY6489" fmla="*/ 1984990 h 4321958"/>
              <a:gd name="connsiteX6490" fmla="*/ 2729399 w 4405791"/>
              <a:gd name="connsiteY6490" fmla="*/ 2062037 h 4321958"/>
              <a:gd name="connsiteX6491" fmla="*/ 2612220 w 4405791"/>
              <a:gd name="connsiteY6491" fmla="*/ 2096919 h 4321958"/>
              <a:gd name="connsiteX6492" fmla="*/ 2516377 w 4405791"/>
              <a:gd name="connsiteY6492" fmla="*/ 2125367 h 4321958"/>
              <a:gd name="connsiteX6493" fmla="*/ 2146215 w 4405791"/>
              <a:gd name="connsiteY6493" fmla="*/ 2226967 h 4321958"/>
              <a:gd name="connsiteX6494" fmla="*/ 2117258 w 4405791"/>
              <a:gd name="connsiteY6494" fmla="*/ 2230862 h 4321958"/>
              <a:gd name="connsiteX6495" fmla="*/ 1965808 w 4405791"/>
              <a:gd name="connsiteY6495" fmla="*/ 2246685 h 4321958"/>
              <a:gd name="connsiteX6496" fmla="*/ 1961799 w 4405791"/>
              <a:gd name="connsiteY6496" fmla="*/ 2269131 h 4321958"/>
              <a:gd name="connsiteX6497" fmla="*/ 1958931 w 4405791"/>
              <a:gd name="connsiteY6497" fmla="*/ 2298424 h 4321958"/>
              <a:gd name="connsiteX6498" fmla="*/ 1958116 w 4405791"/>
              <a:gd name="connsiteY6498" fmla="*/ 2306665 h 4321958"/>
              <a:gd name="connsiteX6499" fmla="*/ 1965619 w 4405791"/>
              <a:gd name="connsiteY6499" fmla="*/ 2306415 h 4321958"/>
              <a:gd name="connsiteX6500" fmla="*/ 2039196 w 4405791"/>
              <a:gd name="connsiteY6500" fmla="*/ 2300460 h 4321958"/>
              <a:gd name="connsiteX6501" fmla="*/ 2061384 w 4405791"/>
              <a:gd name="connsiteY6501" fmla="*/ 2298223 h 4321958"/>
              <a:gd name="connsiteX6502" fmla="*/ 2166533 w 4405791"/>
              <a:gd name="connsiteY6502" fmla="*/ 2285895 h 4321958"/>
              <a:gd name="connsiteX6503" fmla="*/ 2169582 w 4405791"/>
              <a:gd name="connsiteY6503" fmla="*/ 2285895 h 4321958"/>
              <a:gd name="connsiteX6504" fmla="*/ 2550581 w 4405791"/>
              <a:gd name="connsiteY6504" fmla="*/ 2179891 h 4321958"/>
              <a:gd name="connsiteX6505" fmla="*/ 2649640 w 4405791"/>
              <a:gd name="connsiteY6505" fmla="*/ 2149751 h 4321958"/>
              <a:gd name="connsiteX6506" fmla="*/ 2770207 w 4405791"/>
              <a:gd name="connsiteY6506" fmla="*/ 2112835 h 4321958"/>
              <a:gd name="connsiteX6507" fmla="*/ 3025054 w 4405791"/>
              <a:gd name="connsiteY6507" fmla="*/ 2031386 h 4321958"/>
              <a:gd name="connsiteX6508" fmla="*/ 3242817 w 4405791"/>
              <a:gd name="connsiteY6508" fmla="*/ 1961282 h 4321958"/>
              <a:gd name="connsiteX6509" fmla="*/ 3279054 w 4405791"/>
              <a:gd name="connsiteY6509" fmla="*/ 1948243 h 4321958"/>
              <a:gd name="connsiteX6510" fmla="*/ 3303438 w 4405791"/>
              <a:gd name="connsiteY6510" fmla="*/ 1939438 h 4321958"/>
              <a:gd name="connsiteX6511" fmla="*/ 3389797 w 4405791"/>
              <a:gd name="connsiteY6511" fmla="*/ 1890162 h 4321958"/>
              <a:gd name="connsiteX6512" fmla="*/ 3482591 w 4405791"/>
              <a:gd name="connsiteY6512" fmla="*/ 1800424 h 4321958"/>
              <a:gd name="connsiteX6513" fmla="*/ 3484675 w 4405791"/>
              <a:gd name="connsiteY6513" fmla="*/ 1798670 h 4321958"/>
              <a:gd name="connsiteX6514" fmla="*/ 3562362 w 4405791"/>
              <a:gd name="connsiteY6514" fmla="*/ 1731656 h 4321958"/>
              <a:gd name="connsiteX6515" fmla="*/ 3596572 w 4405791"/>
              <a:gd name="connsiteY6515" fmla="*/ 1699151 h 4321958"/>
              <a:gd name="connsiteX6516" fmla="*/ 3611774 w 4405791"/>
              <a:gd name="connsiteY6516" fmla="*/ 1683419 h 4321958"/>
              <a:gd name="connsiteX6517" fmla="*/ 3650851 w 4405791"/>
              <a:gd name="connsiteY6517" fmla="*/ 1631734 h 4321958"/>
              <a:gd name="connsiteX6518" fmla="*/ 3660487 w 4405791"/>
              <a:gd name="connsiteY6518" fmla="*/ 1605967 h 4321958"/>
              <a:gd name="connsiteX6519" fmla="*/ 3659884 w 4405791"/>
              <a:gd name="connsiteY6519" fmla="*/ 1582739 h 4321958"/>
              <a:gd name="connsiteX6520" fmla="*/ 3659885 w 4405791"/>
              <a:gd name="connsiteY6520" fmla="*/ 1582736 h 4321958"/>
              <a:gd name="connsiteX6521" fmla="*/ 3659884 w 4405791"/>
              <a:gd name="connsiteY6521" fmla="*/ 1582699 h 4321958"/>
              <a:gd name="connsiteX6522" fmla="*/ 3659885 w 4405791"/>
              <a:gd name="connsiteY6522" fmla="*/ 1582696 h 4321958"/>
              <a:gd name="connsiteX6523" fmla="*/ 3659884 w 4405791"/>
              <a:gd name="connsiteY6523" fmla="*/ 1582659 h 4321958"/>
              <a:gd name="connsiteX6524" fmla="*/ 3686808 w 4405791"/>
              <a:gd name="connsiteY6524" fmla="*/ 1545068 h 4321958"/>
              <a:gd name="connsiteX6525" fmla="*/ 3703657 w 4405791"/>
              <a:gd name="connsiteY6525" fmla="*/ 1529341 h 4321958"/>
              <a:gd name="connsiteX6526" fmla="*/ 3711355 w 4405791"/>
              <a:gd name="connsiteY6526" fmla="*/ 1516291 h 4321958"/>
              <a:gd name="connsiteX6527" fmla="*/ 3708558 w 4405791"/>
              <a:gd name="connsiteY6527" fmla="*/ 1487168 h 4321958"/>
              <a:gd name="connsiteX6528" fmla="*/ 3708561 w 4405791"/>
              <a:gd name="connsiteY6528" fmla="*/ 1487158 h 4321958"/>
              <a:gd name="connsiteX6529" fmla="*/ 3708558 w 4405791"/>
              <a:gd name="connsiteY6529" fmla="*/ 1487131 h 4321958"/>
              <a:gd name="connsiteX6530" fmla="*/ 3708561 w 4405791"/>
              <a:gd name="connsiteY6530" fmla="*/ 1487121 h 4321958"/>
              <a:gd name="connsiteX6531" fmla="*/ 3708558 w 4405791"/>
              <a:gd name="connsiteY6531" fmla="*/ 1487093 h 4321958"/>
              <a:gd name="connsiteX6532" fmla="*/ 404700 w 4405791"/>
              <a:gd name="connsiteY6532" fmla="*/ 1467738 h 4321958"/>
              <a:gd name="connsiteX6533" fmla="*/ 404987 w 4405791"/>
              <a:gd name="connsiteY6533" fmla="*/ 1473908 h 4321958"/>
              <a:gd name="connsiteX6534" fmla="*/ 407160 w 4405791"/>
              <a:gd name="connsiteY6534" fmla="*/ 1483961 h 4321958"/>
              <a:gd name="connsiteX6535" fmla="*/ 411181 w 4405791"/>
              <a:gd name="connsiteY6535" fmla="*/ 1501493 h 4321958"/>
              <a:gd name="connsiteX6536" fmla="*/ 415930 w 4405791"/>
              <a:gd name="connsiteY6536" fmla="*/ 1521013 h 4321958"/>
              <a:gd name="connsiteX6537" fmla="*/ 419117 w 4405791"/>
              <a:gd name="connsiteY6537" fmla="*/ 1533981 h 4321958"/>
              <a:gd name="connsiteX6538" fmla="*/ 425317 w 4405791"/>
              <a:gd name="connsiteY6538" fmla="*/ 1542428 h 4321958"/>
              <a:gd name="connsiteX6539" fmla="*/ 419541 w 4405791"/>
              <a:gd name="connsiteY6539" fmla="*/ 1529667 h 4321958"/>
              <a:gd name="connsiteX6540" fmla="*/ 413675 w 4405791"/>
              <a:gd name="connsiteY6540" fmla="*/ 1505953 h 4321958"/>
              <a:gd name="connsiteX6541" fmla="*/ 412372 w 4405791"/>
              <a:gd name="connsiteY6541" fmla="*/ 1500746 h 4321958"/>
              <a:gd name="connsiteX6542" fmla="*/ 412155 w 4405791"/>
              <a:gd name="connsiteY6542" fmla="*/ 1499810 h 4321958"/>
              <a:gd name="connsiteX6543" fmla="*/ 409604 w 4405791"/>
              <a:gd name="connsiteY6543" fmla="*/ 1489496 h 4321958"/>
              <a:gd name="connsiteX6544" fmla="*/ 407130 w 4405791"/>
              <a:gd name="connsiteY6544" fmla="*/ 1478192 h 4321958"/>
              <a:gd name="connsiteX6545" fmla="*/ 1018966 w 4405791"/>
              <a:gd name="connsiteY6545" fmla="*/ 1467560 h 4321958"/>
              <a:gd name="connsiteX6546" fmla="*/ 1026600 w 4405791"/>
              <a:gd name="connsiteY6546" fmla="*/ 1491797 h 4321958"/>
              <a:gd name="connsiteX6547" fmla="*/ 1025395 w 4405791"/>
              <a:gd name="connsiteY6547" fmla="*/ 1486717 h 4321958"/>
              <a:gd name="connsiteX6548" fmla="*/ 1025093 w 4405791"/>
              <a:gd name="connsiteY6548" fmla="*/ 1485783 h 4321958"/>
              <a:gd name="connsiteX6549" fmla="*/ 3691506 w 4405791"/>
              <a:gd name="connsiteY6549" fmla="*/ 1463015 h 4321958"/>
              <a:gd name="connsiteX6550" fmla="*/ 3683715 w 4405791"/>
              <a:gd name="connsiteY6550" fmla="*/ 1465780 h 4321958"/>
              <a:gd name="connsiteX6551" fmla="*/ 3682357 w 4405791"/>
              <a:gd name="connsiteY6551" fmla="*/ 1466981 h 4321958"/>
              <a:gd name="connsiteX6552" fmla="*/ 3690777 w 4405791"/>
              <a:gd name="connsiteY6552" fmla="*/ 1464866 h 4321958"/>
              <a:gd name="connsiteX6553" fmla="*/ 523506 w 4405791"/>
              <a:gd name="connsiteY6553" fmla="*/ 1462461 h 4321958"/>
              <a:gd name="connsiteX6554" fmla="*/ 524717 w 4405791"/>
              <a:gd name="connsiteY6554" fmla="*/ 1471009 h 4321958"/>
              <a:gd name="connsiteX6555" fmla="*/ 530482 w 4405791"/>
              <a:gd name="connsiteY6555" fmla="*/ 1483944 h 4321958"/>
              <a:gd name="connsiteX6556" fmla="*/ 531808 w 4405791"/>
              <a:gd name="connsiteY6556" fmla="*/ 1481576 h 4321958"/>
              <a:gd name="connsiteX6557" fmla="*/ 532463 w 4405791"/>
              <a:gd name="connsiteY6557" fmla="*/ 1480665 h 4321958"/>
              <a:gd name="connsiteX6558" fmla="*/ 524863 w 4405791"/>
              <a:gd name="connsiteY6558" fmla="*/ 1466845 h 4321958"/>
              <a:gd name="connsiteX6559" fmla="*/ 3737457 w 4405791"/>
              <a:gd name="connsiteY6559" fmla="*/ 1462078 h 4321958"/>
              <a:gd name="connsiteX6560" fmla="*/ 3724588 w 4405791"/>
              <a:gd name="connsiteY6560" fmla="*/ 1465309 h 4321958"/>
              <a:gd name="connsiteX6561" fmla="*/ 3718406 w 4405791"/>
              <a:gd name="connsiteY6561" fmla="*/ 1487061 h 4321958"/>
              <a:gd name="connsiteX6562" fmla="*/ 3720675 w 4405791"/>
              <a:gd name="connsiteY6562" fmla="*/ 1514588 h 4321958"/>
              <a:gd name="connsiteX6563" fmla="*/ 3720672 w 4405791"/>
              <a:gd name="connsiteY6563" fmla="*/ 1514595 h 4321958"/>
              <a:gd name="connsiteX6564" fmla="*/ 3720675 w 4405791"/>
              <a:gd name="connsiteY6564" fmla="*/ 1514626 h 4321958"/>
              <a:gd name="connsiteX6565" fmla="*/ 3720672 w 4405791"/>
              <a:gd name="connsiteY6565" fmla="*/ 1514633 h 4321958"/>
              <a:gd name="connsiteX6566" fmla="*/ 3720675 w 4405791"/>
              <a:gd name="connsiteY6566" fmla="*/ 1514664 h 4321958"/>
              <a:gd name="connsiteX6567" fmla="*/ 3693751 w 4405791"/>
              <a:gd name="connsiteY6567" fmla="*/ 1552428 h 4321958"/>
              <a:gd name="connsiteX6568" fmla="*/ 3676775 w 4405791"/>
              <a:gd name="connsiteY6568" fmla="*/ 1568346 h 4321958"/>
              <a:gd name="connsiteX6569" fmla="*/ 3669201 w 4405791"/>
              <a:gd name="connsiteY6569" fmla="*/ 1581209 h 4321958"/>
              <a:gd name="connsiteX6570" fmla="*/ 3670444 w 4405791"/>
              <a:gd name="connsiteY6570" fmla="*/ 1606179 h 4321958"/>
              <a:gd name="connsiteX6571" fmla="*/ 3670442 w 4405791"/>
              <a:gd name="connsiteY6571" fmla="*/ 1606184 h 4321958"/>
              <a:gd name="connsiteX6572" fmla="*/ 3670444 w 4405791"/>
              <a:gd name="connsiteY6572" fmla="*/ 1606219 h 4321958"/>
              <a:gd name="connsiteX6573" fmla="*/ 3670442 w 4405791"/>
              <a:gd name="connsiteY6573" fmla="*/ 1606224 h 4321958"/>
              <a:gd name="connsiteX6574" fmla="*/ 3670444 w 4405791"/>
              <a:gd name="connsiteY6574" fmla="*/ 1606259 h 4321958"/>
              <a:gd name="connsiteX6575" fmla="*/ 3670335 w 4405791"/>
              <a:gd name="connsiteY6575" fmla="*/ 1606502 h 4321958"/>
              <a:gd name="connsiteX6576" fmla="*/ 3661385 w 4405791"/>
              <a:gd name="connsiteY6576" fmla="*/ 1633209 h 4321958"/>
              <a:gd name="connsiteX6577" fmla="*/ 3653653 w 4405791"/>
              <a:gd name="connsiteY6577" fmla="*/ 1643875 h 4321958"/>
              <a:gd name="connsiteX6578" fmla="*/ 3648887 w 4405791"/>
              <a:gd name="connsiteY6578" fmla="*/ 1654553 h 4321958"/>
              <a:gd name="connsiteX6579" fmla="*/ 3628248 w 4405791"/>
              <a:gd name="connsiteY6579" fmla="*/ 1678923 h 4321958"/>
              <a:gd name="connsiteX6580" fmla="*/ 3619393 w 4405791"/>
              <a:gd name="connsiteY6580" fmla="*/ 1691140 h 4321958"/>
              <a:gd name="connsiteX6581" fmla="*/ 3611416 w 4405791"/>
              <a:gd name="connsiteY6581" fmla="*/ 1698798 h 4321958"/>
              <a:gd name="connsiteX6582" fmla="*/ 3605204 w 4405791"/>
              <a:gd name="connsiteY6582" fmla="*/ 1706133 h 4321958"/>
              <a:gd name="connsiteX6583" fmla="*/ 3567639 w 4405791"/>
              <a:gd name="connsiteY6583" fmla="*/ 1740829 h 4321958"/>
              <a:gd name="connsiteX6584" fmla="*/ 3557303 w 4405791"/>
              <a:gd name="connsiteY6584" fmla="*/ 1750754 h 4321958"/>
              <a:gd name="connsiteX6585" fmla="*/ 3552861 w 4405791"/>
              <a:gd name="connsiteY6585" fmla="*/ 1754478 h 4321958"/>
              <a:gd name="connsiteX6586" fmla="*/ 3548829 w 4405791"/>
              <a:gd name="connsiteY6586" fmla="*/ 1758202 h 4321958"/>
              <a:gd name="connsiteX6587" fmla="*/ 3489196 w 4405791"/>
              <a:gd name="connsiteY6587" fmla="*/ 1807963 h 4321958"/>
              <a:gd name="connsiteX6588" fmla="*/ 3398773 w 4405791"/>
              <a:gd name="connsiteY6588" fmla="*/ 1894903 h 4321958"/>
              <a:gd name="connsiteX6589" fmla="*/ 3396401 w 4405791"/>
              <a:gd name="connsiteY6589" fmla="*/ 1897783 h 4321958"/>
              <a:gd name="connsiteX6590" fmla="*/ 3309534 w 4405791"/>
              <a:gd name="connsiteY6590" fmla="*/ 1947397 h 4321958"/>
              <a:gd name="connsiteX6591" fmla="*/ 3282949 w 4405791"/>
              <a:gd name="connsiteY6591" fmla="*/ 1957218 h 4321958"/>
              <a:gd name="connsiteX6592" fmla="*/ 3247727 w 4405791"/>
              <a:gd name="connsiteY6592" fmla="*/ 1969918 h 4321958"/>
              <a:gd name="connsiteX6593" fmla="*/ 3028778 w 4405791"/>
              <a:gd name="connsiteY6593" fmla="*/ 2040361 h 4321958"/>
              <a:gd name="connsiteX6594" fmla="*/ 2774778 w 4405791"/>
              <a:gd name="connsiteY6594" fmla="*/ 2121641 h 4321958"/>
              <a:gd name="connsiteX6595" fmla="*/ 2653366 w 4405791"/>
              <a:gd name="connsiteY6595" fmla="*/ 2158894 h 4321958"/>
              <a:gd name="connsiteX6596" fmla="*/ 2554815 w 4405791"/>
              <a:gd name="connsiteY6596" fmla="*/ 2188866 h 4321958"/>
              <a:gd name="connsiteX6597" fmla="*/ 2171951 w 4405791"/>
              <a:gd name="connsiteY6597" fmla="*/ 2295207 h 4321958"/>
              <a:gd name="connsiteX6598" fmla="*/ 2168904 w 4405791"/>
              <a:gd name="connsiteY6598" fmla="*/ 2295207 h 4321958"/>
              <a:gd name="connsiteX6599" fmla="*/ 1957394 w 4405791"/>
              <a:gd name="connsiteY6599" fmla="*/ 2313966 h 4321958"/>
              <a:gd name="connsiteX6600" fmla="*/ 1952628 w 4405791"/>
              <a:gd name="connsiteY6600" fmla="*/ 2362142 h 4321958"/>
              <a:gd name="connsiteX6601" fmla="*/ 1952493 w 4405791"/>
              <a:gd name="connsiteY6601" fmla="*/ 2366518 h 4321958"/>
              <a:gd name="connsiteX6602" fmla="*/ 1952417 w 4405791"/>
              <a:gd name="connsiteY6602" fmla="*/ 2369022 h 4321958"/>
              <a:gd name="connsiteX6603" fmla="*/ 1970614 w 4405791"/>
              <a:gd name="connsiteY6603" fmla="*/ 2370095 h 4321958"/>
              <a:gd name="connsiteX6604" fmla="*/ 2193626 w 4405791"/>
              <a:gd name="connsiteY6604" fmla="*/ 2351764 h 4321958"/>
              <a:gd name="connsiteX6605" fmla="*/ 2587157 w 4405791"/>
              <a:gd name="connsiteY6605" fmla="*/ 2241021 h 4321958"/>
              <a:gd name="connsiteX6606" fmla="*/ 2688757 w 4405791"/>
              <a:gd name="connsiteY6606" fmla="*/ 2209524 h 4321958"/>
              <a:gd name="connsiteX6607" fmla="*/ 2813895 w 4405791"/>
              <a:gd name="connsiteY6607" fmla="*/ 2170239 h 4321958"/>
              <a:gd name="connsiteX6608" fmla="*/ 3074328 w 4405791"/>
              <a:gd name="connsiteY6608" fmla="*/ 2084557 h 4321958"/>
              <a:gd name="connsiteX6609" fmla="*/ 3301235 w 4405791"/>
              <a:gd name="connsiteY6609" fmla="*/ 2009542 h 4321958"/>
              <a:gd name="connsiteX6610" fmla="*/ 3337982 w 4405791"/>
              <a:gd name="connsiteY6610" fmla="*/ 1995656 h 4321958"/>
              <a:gd name="connsiteX6611" fmla="*/ 3363550 w 4405791"/>
              <a:gd name="connsiteY6611" fmla="*/ 1986173 h 4321958"/>
              <a:gd name="connsiteX6612" fmla="*/ 3450588 w 4405791"/>
              <a:gd name="connsiteY6612" fmla="*/ 1931987 h 4321958"/>
              <a:gd name="connsiteX6613" fmla="*/ 3534069 w 4405791"/>
              <a:gd name="connsiteY6613" fmla="*/ 1836145 h 4321958"/>
              <a:gd name="connsiteX6614" fmla="*/ 3608269 w 4405791"/>
              <a:gd name="connsiteY6614" fmla="*/ 1759785 h 4321958"/>
              <a:gd name="connsiteX6615" fmla="*/ 3639323 w 4405791"/>
              <a:gd name="connsiteY6615" fmla="*/ 1724069 h 4321958"/>
              <a:gd name="connsiteX6616" fmla="*/ 3653367 w 4405791"/>
              <a:gd name="connsiteY6616" fmla="*/ 1706286 h 4321958"/>
              <a:gd name="connsiteX6617" fmla="*/ 3688422 w 4405791"/>
              <a:gd name="connsiteY6617" fmla="*/ 1647748 h 4321958"/>
              <a:gd name="connsiteX6618" fmla="*/ 3696275 w 4405791"/>
              <a:gd name="connsiteY6618" fmla="*/ 1617957 h 4321958"/>
              <a:gd name="connsiteX6619" fmla="*/ 3694259 w 4405791"/>
              <a:gd name="connsiteY6619" fmla="*/ 1590529 h 4321958"/>
              <a:gd name="connsiteX6620" fmla="*/ 3694261 w 4405791"/>
              <a:gd name="connsiteY6620" fmla="*/ 1590520 h 4321958"/>
              <a:gd name="connsiteX6621" fmla="*/ 3694259 w 4405791"/>
              <a:gd name="connsiteY6621" fmla="*/ 1590489 h 4321958"/>
              <a:gd name="connsiteX6622" fmla="*/ 3694261 w 4405791"/>
              <a:gd name="connsiteY6622" fmla="*/ 1590480 h 4321958"/>
              <a:gd name="connsiteX6623" fmla="*/ 3694259 w 4405791"/>
              <a:gd name="connsiteY6623" fmla="*/ 1590449 h 4321958"/>
              <a:gd name="connsiteX6624" fmla="*/ 3717457 w 4405791"/>
              <a:gd name="connsiteY6624" fmla="*/ 1549640 h 4321958"/>
              <a:gd name="connsiteX6625" fmla="*/ 3733078 w 4405791"/>
              <a:gd name="connsiteY6625" fmla="*/ 1531584 h 4321958"/>
              <a:gd name="connsiteX6626" fmla="*/ 3738784 w 4405791"/>
              <a:gd name="connsiteY6626" fmla="*/ 1516978 h 4321958"/>
              <a:gd name="connsiteX6627" fmla="*/ 3734154 w 4405791"/>
              <a:gd name="connsiteY6627" fmla="*/ 1483797 h 4321958"/>
              <a:gd name="connsiteX6628" fmla="*/ 3734157 w 4405791"/>
              <a:gd name="connsiteY6628" fmla="*/ 1483780 h 4321958"/>
              <a:gd name="connsiteX6629" fmla="*/ 3734154 w 4405791"/>
              <a:gd name="connsiteY6629" fmla="*/ 1483759 h 4321958"/>
              <a:gd name="connsiteX6630" fmla="*/ 3734156 w 4405791"/>
              <a:gd name="connsiteY6630" fmla="*/ 1483741 h 4321958"/>
              <a:gd name="connsiteX6631" fmla="*/ 3734154 w 4405791"/>
              <a:gd name="connsiteY6631" fmla="*/ 1483722 h 4321958"/>
              <a:gd name="connsiteX6632" fmla="*/ 3716433 w 4405791"/>
              <a:gd name="connsiteY6632" fmla="*/ 1456581 h 4321958"/>
              <a:gd name="connsiteX6633" fmla="*/ 3705613 w 4405791"/>
              <a:gd name="connsiteY6633" fmla="*/ 1459196 h 4321958"/>
              <a:gd name="connsiteX6634" fmla="*/ 3703502 w 4405791"/>
              <a:gd name="connsiteY6634" fmla="*/ 1461670 h 4321958"/>
              <a:gd name="connsiteX6635" fmla="*/ 3715925 w 4405791"/>
              <a:gd name="connsiteY6635" fmla="*/ 1458550 h 4321958"/>
              <a:gd name="connsiteX6636" fmla="*/ 3763499 w 4405791"/>
              <a:gd name="connsiteY6636" fmla="*/ 1455540 h 4321958"/>
              <a:gd name="connsiteX6637" fmla="*/ 3748038 w 4405791"/>
              <a:gd name="connsiteY6637" fmla="*/ 1459422 h 4321958"/>
              <a:gd name="connsiteX6638" fmla="*/ 3743884 w 4405791"/>
              <a:gd name="connsiteY6638" fmla="*/ 1483549 h 4321958"/>
              <a:gd name="connsiteX6639" fmla="*/ 3747937 w 4405791"/>
              <a:gd name="connsiteY6639" fmla="*/ 1515434 h 4321958"/>
              <a:gd name="connsiteX6640" fmla="*/ 3747934 w 4405791"/>
              <a:gd name="connsiteY6640" fmla="*/ 1515447 h 4321958"/>
              <a:gd name="connsiteX6641" fmla="*/ 3747937 w 4405791"/>
              <a:gd name="connsiteY6641" fmla="*/ 1515472 h 4321958"/>
              <a:gd name="connsiteX6642" fmla="*/ 3747934 w 4405791"/>
              <a:gd name="connsiteY6642" fmla="*/ 1515485 h 4321958"/>
              <a:gd name="connsiteX6643" fmla="*/ 3747937 w 4405791"/>
              <a:gd name="connsiteY6643" fmla="*/ 1515510 h 4321958"/>
              <a:gd name="connsiteX6644" fmla="*/ 3724739 w 4405791"/>
              <a:gd name="connsiteY6644" fmla="*/ 1556661 h 4321958"/>
              <a:gd name="connsiteX6645" fmla="*/ 3709181 w 4405791"/>
              <a:gd name="connsiteY6645" fmla="*/ 1574717 h 4321958"/>
              <a:gd name="connsiteX6646" fmla="*/ 3703408 w 4405791"/>
              <a:gd name="connsiteY6646" fmla="*/ 1589328 h 4321958"/>
              <a:gd name="connsiteX6647" fmla="*/ 3706009 w 4405791"/>
              <a:gd name="connsiteY6647" fmla="*/ 1618291 h 4321958"/>
              <a:gd name="connsiteX6648" fmla="*/ 3706006 w 4405791"/>
              <a:gd name="connsiteY6648" fmla="*/ 1618302 h 4321958"/>
              <a:gd name="connsiteX6649" fmla="*/ 3706009 w 4405791"/>
              <a:gd name="connsiteY6649" fmla="*/ 1618331 h 4321958"/>
              <a:gd name="connsiteX6650" fmla="*/ 3706006 w 4405791"/>
              <a:gd name="connsiteY6650" fmla="*/ 1618342 h 4321958"/>
              <a:gd name="connsiteX6651" fmla="*/ 3706009 w 4405791"/>
              <a:gd name="connsiteY6651" fmla="*/ 1618372 h 4321958"/>
              <a:gd name="connsiteX6652" fmla="*/ 3705943 w 4405791"/>
              <a:gd name="connsiteY6652" fmla="*/ 1618570 h 4321958"/>
              <a:gd name="connsiteX6653" fmla="*/ 3698698 w 4405791"/>
              <a:gd name="connsiteY6653" fmla="*/ 1649144 h 4321958"/>
              <a:gd name="connsiteX6654" fmla="*/ 3691746 w 4405791"/>
              <a:gd name="connsiteY6654" fmla="*/ 1661169 h 4321958"/>
              <a:gd name="connsiteX6655" fmla="*/ 3687720 w 4405791"/>
              <a:gd name="connsiteY6655" fmla="*/ 1673248 h 4321958"/>
              <a:gd name="connsiteX6656" fmla="*/ 3669099 w 4405791"/>
              <a:gd name="connsiteY6656" fmla="*/ 1700342 h 4321958"/>
              <a:gd name="connsiteX6657" fmla="*/ 3661069 w 4405791"/>
              <a:gd name="connsiteY6657" fmla="*/ 1714232 h 4321958"/>
              <a:gd name="connsiteX6658" fmla="*/ 3653629 w 4405791"/>
              <a:gd name="connsiteY6658" fmla="*/ 1722851 h 4321958"/>
              <a:gd name="connsiteX6659" fmla="*/ 3648098 w 4405791"/>
              <a:gd name="connsiteY6659" fmla="*/ 1730898 h 4321958"/>
              <a:gd name="connsiteX6660" fmla="*/ 3614503 w 4405791"/>
              <a:gd name="connsiteY6660" fmla="*/ 1768178 h 4321958"/>
              <a:gd name="connsiteX6661" fmla="*/ 3604009 w 4405791"/>
              <a:gd name="connsiteY6661" fmla="*/ 1780336 h 4321958"/>
              <a:gd name="connsiteX6662" fmla="*/ 3599384 w 4405791"/>
              <a:gd name="connsiteY6662" fmla="*/ 1784955 h 4321958"/>
              <a:gd name="connsiteX6663" fmla="*/ 3596182 w 4405791"/>
              <a:gd name="connsiteY6663" fmla="*/ 1788509 h 4321958"/>
              <a:gd name="connsiteX6664" fmla="*/ 3541011 w 4405791"/>
              <a:gd name="connsiteY6664" fmla="*/ 1843256 h 4321958"/>
              <a:gd name="connsiteX6665" fmla="*/ 3459393 w 4405791"/>
              <a:gd name="connsiteY6665" fmla="*/ 1936728 h 4321958"/>
              <a:gd name="connsiteX6666" fmla="*/ 3457361 w 4405791"/>
              <a:gd name="connsiteY6666" fmla="*/ 1939606 h 4321958"/>
              <a:gd name="connsiteX6667" fmla="*/ 3369477 w 4405791"/>
              <a:gd name="connsiteY6667" fmla="*/ 1994133 h 4321958"/>
              <a:gd name="connsiteX6668" fmla="*/ 3341875 w 4405791"/>
              <a:gd name="connsiteY6668" fmla="*/ 2004801 h 4321958"/>
              <a:gd name="connsiteX6669" fmla="*/ 3305976 w 4405791"/>
              <a:gd name="connsiteY6669" fmla="*/ 2018348 h 4321958"/>
              <a:gd name="connsiteX6670" fmla="*/ 3077886 w 4405791"/>
              <a:gd name="connsiteY6670" fmla="*/ 2093869 h 4321958"/>
              <a:gd name="connsiteX6671" fmla="*/ 2818127 w 4405791"/>
              <a:gd name="connsiteY6671" fmla="*/ 2178536 h 4321958"/>
              <a:gd name="connsiteX6672" fmla="*/ 2692312 w 4405791"/>
              <a:gd name="connsiteY6672" fmla="*/ 2217992 h 4321958"/>
              <a:gd name="connsiteX6673" fmla="*/ 2590712 w 4405791"/>
              <a:gd name="connsiteY6673" fmla="*/ 2249318 h 4321958"/>
              <a:gd name="connsiteX6674" fmla="*/ 2195320 w 4405791"/>
              <a:gd name="connsiteY6674" fmla="*/ 2360570 h 4321958"/>
              <a:gd name="connsiteX6675" fmla="*/ 1969768 w 4405791"/>
              <a:gd name="connsiteY6675" fmla="*/ 2379875 h 4321958"/>
              <a:gd name="connsiteX6676" fmla="*/ 1952123 w 4405791"/>
              <a:gd name="connsiteY6676" fmla="*/ 2378602 h 4321958"/>
              <a:gd name="connsiteX6677" fmla="*/ 1951586 w 4405791"/>
              <a:gd name="connsiteY6677" fmla="*/ 2396101 h 4321958"/>
              <a:gd name="connsiteX6678" fmla="*/ 1951472 w 4405791"/>
              <a:gd name="connsiteY6678" fmla="*/ 2399793 h 4321958"/>
              <a:gd name="connsiteX6679" fmla="*/ 1951875 w 4405791"/>
              <a:gd name="connsiteY6679" fmla="*/ 2414038 h 4321958"/>
              <a:gd name="connsiteX6680" fmla="*/ 1952316 w 4405791"/>
              <a:gd name="connsiteY6680" fmla="*/ 2429670 h 4321958"/>
              <a:gd name="connsiteX6681" fmla="*/ 1952407 w 4405791"/>
              <a:gd name="connsiteY6681" fmla="*/ 2432394 h 4321958"/>
              <a:gd name="connsiteX6682" fmla="*/ 1970613 w 4405791"/>
              <a:gd name="connsiteY6682" fmla="*/ 2434248 h 4321958"/>
              <a:gd name="connsiteX6683" fmla="*/ 1970636 w 4405791"/>
              <a:gd name="connsiteY6683" fmla="*/ 2434249 h 4321958"/>
              <a:gd name="connsiteX6684" fmla="*/ 2021052 w 4405791"/>
              <a:gd name="connsiteY6684" fmla="*/ 2434933 h 4321958"/>
              <a:gd name="connsiteX6685" fmla="*/ 2104906 w 4405791"/>
              <a:gd name="connsiteY6685" fmla="*/ 2431037 h 4321958"/>
              <a:gd name="connsiteX6686" fmla="*/ 2219027 w 4405791"/>
              <a:gd name="connsiteY6686" fmla="*/ 2420005 h 4321958"/>
              <a:gd name="connsiteX6687" fmla="*/ 2625427 w 4405791"/>
              <a:gd name="connsiteY6687" fmla="*/ 2304181 h 4321958"/>
              <a:gd name="connsiteX6688" fmla="*/ 2729397 w 4405791"/>
              <a:gd name="connsiteY6688" fmla="*/ 2271331 h 4321958"/>
              <a:gd name="connsiteX6689" fmla="*/ 2859276 w 4405791"/>
              <a:gd name="connsiteY6689" fmla="*/ 2229674 h 4321958"/>
              <a:gd name="connsiteX6690" fmla="*/ 3124451 w 4405791"/>
              <a:gd name="connsiteY6690" fmla="*/ 2140437 h 4321958"/>
              <a:gd name="connsiteX6691" fmla="*/ 3361518 w 4405791"/>
              <a:gd name="connsiteY6691" fmla="*/ 2060003 h 4321958"/>
              <a:gd name="connsiteX6692" fmla="*/ 3398771 w 4405791"/>
              <a:gd name="connsiteY6692" fmla="*/ 2045440 h 4321958"/>
              <a:gd name="connsiteX6693" fmla="*/ 3425358 w 4405791"/>
              <a:gd name="connsiteY6693" fmla="*/ 2034942 h 4321958"/>
              <a:gd name="connsiteX6694" fmla="*/ 3513240 w 4405791"/>
              <a:gd name="connsiteY6694" fmla="*/ 1976183 h 4321958"/>
              <a:gd name="connsiteX6695" fmla="*/ 3587409 w 4405791"/>
              <a:gd name="connsiteY6695" fmla="*/ 1874583 h 4321958"/>
              <a:gd name="connsiteX6696" fmla="*/ 3655856 w 4405791"/>
              <a:gd name="connsiteY6696" fmla="*/ 1790548 h 4321958"/>
              <a:gd name="connsiteX6697" fmla="*/ 3684158 w 4405791"/>
              <a:gd name="connsiteY6697" fmla="*/ 1751213 h 4321958"/>
              <a:gd name="connsiteX6698" fmla="*/ 3696990 w 4405791"/>
              <a:gd name="connsiteY6698" fmla="*/ 1731354 h 4321958"/>
              <a:gd name="connsiteX6699" fmla="*/ 3728022 w 4405791"/>
              <a:gd name="connsiteY6699" fmla="*/ 1665756 h 4321958"/>
              <a:gd name="connsiteX6700" fmla="*/ 3734030 w 4405791"/>
              <a:gd name="connsiteY6700" fmla="*/ 1631810 h 4321958"/>
              <a:gd name="connsiteX6701" fmla="*/ 3730496 w 4405791"/>
              <a:gd name="connsiteY6701" fmla="*/ 1600013 h 4321958"/>
              <a:gd name="connsiteX6702" fmla="*/ 3730498 w 4405791"/>
              <a:gd name="connsiteY6702" fmla="*/ 1599998 h 4321958"/>
              <a:gd name="connsiteX6703" fmla="*/ 3730496 w 4405791"/>
              <a:gd name="connsiteY6703" fmla="*/ 1599972 h 4321958"/>
              <a:gd name="connsiteX6704" fmla="*/ 3730498 w 4405791"/>
              <a:gd name="connsiteY6704" fmla="*/ 1599957 h 4321958"/>
              <a:gd name="connsiteX6705" fmla="*/ 3730496 w 4405791"/>
              <a:gd name="connsiteY6705" fmla="*/ 1599933 h 4321958"/>
              <a:gd name="connsiteX6706" fmla="*/ 3749969 w 4405791"/>
              <a:gd name="connsiteY6706" fmla="*/ 1555906 h 4321958"/>
              <a:gd name="connsiteX6707" fmla="*/ 3764617 w 4405791"/>
              <a:gd name="connsiteY6707" fmla="*/ 1534929 h 4321958"/>
              <a:gd name="connsiteX6708" fmla="*/ 3768083 w 4405791"/>
              <a:gd name="connsiteY6708" fmla="*/ 1519184 h 4321958"/>
              <a:gd name="connsiteX6709" fmla="*/ 3768077 w 4405791"/>
              <a:gd name="connsiteY6709" fmla="*/ 1519132 h 4321958"/>
              <a:gd name="connsiteX6710" fmla="*/ 3761670 w 4405791"/>
              <a:gd name="connsiteY6710" fmla="*/ 1482086 h 4321958"/>
              <a:gd name="connsiteX6711" fmla="*/ 3761672 w 4405791"/>
              <a:gd name="connsiteY6711" fmla="*/ 1482059 h 4321958"/>
              <a:gd name="connsiteX6712" fmla="*/ 3761670 w 4405791"/>
              <a:gd name="connsiteY6712" fmla="*/ 1482048 h 4321958"/>
              <a:gd name="connsiteX6713" fmla="*/ 3762592 w 4405791"/>
              <a:gd name="connsiteY6713" fmla="*/ 1468693 h 4321958"/>
              <a:gd name="connsiteX6714" fmla="*/ 3761967 w 4405791"/>
              <a:gd name="connsiteY6714" fmla="*/ 1462954 h 4321958"/>
              <a:gd name="connsiteX6715" fmla="*/ 3763479 w 4405791"/>
              <a:gd name="connsiteY6715" fmla="*/ 1455834 h 4321958"/>
              <a:gd name="connsiteX6716" fmla="*/ 3739108 w 4405791"/>
              <a:gd name="connsiteY6716" fmla="*/ 1451258 h 4321958"/>
              <a:gd name="connsiteX6717" fmla="*/ 3729109 w 4405791"/>
              <a:gd name="connsiteY6717" fmla="*/ 1453605 h 4321958"/>
              <a:gd name="connsiteX6718" fmla="*/ 3727861 w 4405791"/>
              <a:gd name="connsiteY6718" fmla="*/ 1455552 h 4321958"/>
              <a:gd name="connsiteX6719" fmla="*/ 3738875 w 4405791"/>
              <a:gd name="connsiteY6719" fmla="*/ 1452785 h 4321958"/>
              <a:gd name="connsiteX6720" fmla="*/ 3702003 w 4405791"/>
              <a:gd name="connsiteY6720" fmla="*/ 1449608 h 4321958"/>
              <a:gd name="connsiteX6721" fmla="*/ 3701180 w 4405791"/>
              <a:gd name="connsiteY6721" fmla="*/ 1450336 h 4321958"/>
              <a:gd name="connsiteX6722" fmla="*/ 3701495 w 4405791"/>
              <a:gd name="connsiteY6722" fmla="*/ 1450229 h 4321958"/>
              <a:gd name="connsiteX6723" fmla="*/ 3788348 w 4405791"/>
              <a:gd name="connsiteY6723" fmla="*/ 1449302 h 4321958"/>
              <a:gd name="connsiteX6724" fmla="*/ 3773097 w 4405791"/>
              <a:gd name="connsiteY6724" fmla="*/ 1453130 h 4321958"/>
              <a:gd name="connsiteX6725" fmla="*/ 3775872 w 4405791"/>
              <a:gd name="connsiteY6725" fmla="*/ 1516253 h 4321958"/>
              <a:gd name="connsiteX6726" fmla="*/ 3775877 w 4405791"/>
              <a:gd name="connsiteY6726" fmla="*/ 1516281 h 4321958"/>
              <a:gd name="connsiteX6727" fmla="*/ 3775874 w 4405791"/>
              <a:gd name="connsiteY6727" fmla="*/ 1516297 h 4321958"/>
              <a:gd name="connsiteX6728" fmla="*/ 3775875 w 4405791"/>
              <a:gd name="connsiteY6728" fmla="*/ 1516306 h 4321958"/>
              <a:gd name="connsiteX6729" fmla="*/ 3775877 w 4405791"/>
              <a:gd name="connsiteY6729" fmla="*/ 1516319 h 4321958"/>
              <a:gd name="connsiteX6730" fmla="*/ 3775876 w 4405791"/>
              <a:gd name="connsiteY6730" fmla="*/ 1516327 h 4321958"/>
              <a:gd name="connsiteX6731" fmla="*/ 3775877 w 4405791"/>
              <a:gd name="connsiteY6731" fmla="*/ 1516357 h 4321958"/>
              <a:gd name="connsiteX6732" fmla="*/ 3756574 w 4405791"/>
              <a:gd name="connsiteY6732" fmla="*/ 1560894 h 4321958"/>
              <a:gd name="connsiteX6733" fmla="*/ 3742624 w 4405791"/>
              <a:gd name="connsiteY6733" fmla="*/ 1580750 h 4321958"/>
              <a:gd name="connsiteX6734" fmla="*/ 3738461 w 4405791"/>
              <a:gd name="connsiteY6734" fmla="*/ 1597278 h 4321958"/>
              <a:gd name="connsiteX6735" fmla="*/ 3742311 w 4405791"/>
              <a:gd name="connsiteY6735" fmla="*/ 1630612 h 4321958"/>
              <a:gd name="connsiteX6736" fmla="*/ 3742308 w 4405791"/>
              <a:gd name="connsiteY6736" fmla="*/ 1630630 h 4321958"/>
              <a:gd name="connsiteX6737" fmla="*/ 3742311 w 4405791"/>
              <a:gd name="connsiteY6737" fmla="*/ 1630653 h 4321958"/>
              <a:gd name="connsiteX6738" fmla="*/ 3742308 w 4405791"/>
              <a:gd name="connsiteY6738" fmla="*/ 1630669 h 4321958"/>
              <a:gd name="connsiteX6739" fmla="*/ 3742311 w 4405791"/>
              <a:gd name="connsiteY6739" fmla="*/ 1630694 h 4321958"/>
              <a:gd name="connsiteX6740" fmla="*/ 3742270 w 4405791"/>
              <a:gd name="connsiteY6740" fmla="*/ 1630855 h 4321958"/>
              <a:gd name="connsiteX6741" fmla="*/ 3736380 w 4405791"/>
              <a:gd name="connsiteY6741" fmla="*/ 1665933 h 4321958"/>
              <a:gd name="connsiteX6742" fmla="*/ 3730006 w 4405791"/>
              <a:gd name="connsiteY6742" fmla="*/ 1679664 h 4321958"/>
              <a:gd name="connsiteX6743" fmla="*/ 3726565 w 4405791"/>
              <a:gd name="connsiteY6743" fmla="*/ 1693357 h 4321958"/>
              <a:gd name="connsiteX6744" fmla="*/ 3709476 w 4405791"/>
              <a:gd name="connsiteY6744" fmla="*/ 1723884 h 4321958"/>
              <a:gd name="connsiteX6745" fmla="*/ 3702175 w 4405791"/>
              <a:gd name="connsiteY6745" fmla="*/ 1739611 h 4321958"/>
              <a:gd name="connsiteX6746" fmla="*/ 3695258 w 4405791"/>
              <a:gd name="connsiteY6746" fmla="*/ 1749283 h 4321958"/>
              <a:gd name="connsiteX6747" fmla="*/ 3690247 w 4405791"/>
              <a:gd name="connsiteY6747" fmla="*/ 1758234 h 4321958"/>
              <a:gd name="connsiteX6748" fmla="*/ 3659576 w 4405791"/>
              <a:gd name="connsiteY6748" fmla="*/ 1799180 h 4321958"/>
              <a:gd name="connsiteX6749" fmla="*/ 3649872 w 4405791"/>
              <a:gd name="connsiteY6749" fmla="*/ 1812750 h 4321958"/>
              <a:gd name="connsiteX6750" fmla="*/ 3645620 w 4405791"/>
              <a:gd name="connsiteY6750" fmla="*/ 1817810 h 4321958"/>
              <a:gd name="connsiteX6751" fmla="*/ 3642760 w 4405791"/>
              <a:gd name="connsiteY6751" fmla="*/ 1821628 h 4321958"/>
              <a:gd name="connsiteX6752" fmla="*/ 3593505 w 4405791"/>
              <a:gd name="connsiteY6752" fmla="*/ 1879833 h 4321958"/>
              <a:gd name="connsiteX6753" fmla="*/ 3520862 w 4405791"/>
              <a:gd name="connsiteY6753" fmla="*/ 1978892 h 4321958"/>
              <a:gd name="connsiteX6754" fmla="*/ 3518999 w 4405791"/>
              <a:gd name="connsiteY6754" fmla="*/ 1981602 h 4321958"/>
              <a:gd name="connsiteX6755" fmla="*/ 3430099 w 4405791"/>
              <a:gd name="connsiteY6755" fmla="*/ 2041038 h 4321958"/>
              <a:gd name="connsiteX6756" fmla="*/ 3401312 w 4405791"/>
              <a:gd name="connsiteY6756" fmla="*/ 2052553 h 4321958"/>
              <a:gd name="connsiteX6757" fmla="*/ 3364736 w 4405791"/>
              <a:gd name="connsiteY6757" fmla="*/ 2066777 h 4321958"/>
              <a:gd name="connsiteX6758" fmla="*/ 3127669 w 4405791"/>
              <a:gd name="connsiteY6758" fmla="*/ 2147717 h 4321958"/>
              <a:gd name="connsiteX6759" fmla="*/ 2862832 w 4405791"/>
              <a:gd name="connsiteY6759" fmla="*/ 2236787 h 4321958"/>
              <a:gd name="connsiteX6760" fmla="*/ 2732446 w 4405791"/>
              <a:gd name="connsiteY6760" fmla="*/ 2278613 h 4321958"/>
              <a:gd name="connsiteX6761" fmla="*/ 2628983 w 4405791"/>
              <a:gd name="connsiteY6761" fmla="*/ 2311463 h 4321958"/>
              <a:gd name="connsiteX6762" fmla="*/ 2221057 w 4405791"/>
              <a:gd name="connsiteY6762" fmla="*/ 2427626 h 4321958"/>
              <a:gd name="connsiteX6763" fmla="*/ 2011423 w 4405791"/>
              <a:gd name="connsiteY6763" fmla="*/ 2443712 h 4321958"/>
              <a:gd name="connsiteX6764" fmla="*/ 1952644 w 4405791"/>
              <a:gd name="connsiteY6764" fmla="*/ 2439503 h 4321958"/>
              <a:gd name="connsiteX6765" fmla="*/ 1954428 w 4405791"/>
              <a:gd name="connsiteY6765" fmla="*/ 2493143 h 4321958"/>
              <a:gd name="connsiteX6766" fmla="*/ 1990821 w 4405791"/>
              <a:gd name="connsiteY6766" fmla="*/ 2498143 h 4321958"/>
              <a:gd name="connsiteX6767" fmla="*/ 2043239 w 4405791"/>
              <a:gd name="connsiteY6767" fmla="*/ 2500120 h 4321958"/>
              <a:gd name="connsiteX6768" fmla="*/ 2135128 w 4405791"/>
              <a:gd name="connsiteY6768" fmla="*/ 2497282 h 4321958"/>
              <a:gd name="connsiteX6769" fmla="*/ 2155103 w 4405791"/>
              <a:gd name="connsiteY6769" fmla="*/ 2495860 h 4321958"/>
              <a:gd name="connsiteX6770" fmla="*/ 2243580 w 4405791"/>
              <a:gd name="connsiteY6770" fmla="*/ 2487231 h 4321958"/>
              <a:gd name="connsiteX6771" fmla="*/ 2662003 w 4405791"/>
              <a:gd name="connsiteY6771" fmla="*/ 2366667 h 4321958"/>
              <a:gd name="connsiteX6772" fmla="*/ 2768175 w 4405791"/>
              <a:gd name="connsiteY6772" fmla="*/ 2332800 h 4321958"/>
              <a:gd name="connsiteX6773" fmla="*/ 2902796 w 4405791"/>
              <a:gd name="connsiteY6773" fmla="*/ 2288772 h 4321958"/>
              <a:gd name="connsiteX6774" fmla="*/ 3172035 w 4405791"/>
              <a:gd name="connsiteY6774" fmla="*/ 2196148 h 4321958"/>
              <a:gd name="connsiteX6775" fmla="*/ 3419262 w 4405791"/>
              <a:gd name="connsiteY6775" fmla="*/ 2109787 h 4321958"/>
              <a:gd name="connsiteX6776" fmla="*/ 3457023 w 4405791"/>
              <a:gd name="connsiteY6776" fmla="*/ 2094717 h 4321958"/>
              <a:gd name="connsiteX6777" fmla="*/ 3485980 w 4405791"/>
              <a:gd name="connsiteY6777" fmla="*/ 2083202 h 4321958"/>
              <a:gd name="connsiteX6778" fmla="*/ 3574540 w 4405791"/>
              <a:gd name="connsiteY6778" fmla="*/ 2019702 h 4321958"/>
              <a:gd name="connsiteX6779" fmla="*/ 3639395 w 4405791"/>
              <a:gd name="connsiteY6779" fmla="*/ 1915055 h 4321958"/>
              <a:gd name="connsiteX6780" fmla="*/ 3702225 w 4405791"/>
              <a:gd name="connsiteY6780" fmla="*/ 1822825 h 4321958"/>
              <a:gd name="connsiteX6781" fmla="*/ 3727722 w 4405791"/>
              <a:gd name="connsiteY6781" fmla="*/ 1779886 h 4321958"/>
              <a:gd name="connsiteX6782" fmla="*/ 3739386 w 4405791"/>
              <a:gd name="connsiteY6782" fmla="*/ 1757747 h 4321958"/>
              <a:gd name="connsiteX6783" fmla="*/ 3766363 w 4405791"/>
              <a:gd name="connsiteY6783" fmla="*/ 1684867 h 4321958"/>
              <a:gd name="connsiteX6784" fmla="*/ 3770490 w 4405791"/>
              <a:gd name="connsiteY6784" fmla="*/ 1646638 h 4321958"/>
              <a:gd name="connsiteX6785" fmla="*/ 3765379 w 4405791"/>
              <a:gd name="connsiteY6785" fmla="*/ 1610343 h 4321958"/>
              <a:gd name="connsiteX6786" fmla="*/ 3765381 w 4405791"/>
              <a:gd name="connsiteY6786" fmla="*/ 1610321 h 4321958"/>
              <a:gd name="connsiteX6787" fmla="*/ 3765379 w 4405791"/>
              <a:gd name="connsiteY6787" fmla="*/ 1610303 h 4321958"/>
              <a:gd name="connsiteX6788" fmla="*/ 3765381 w 4405791"/>
              <a:gd name="connsiteY6788" fmla="*/ 1610281 h 4321958"/>
              <a:gd name="connsiteX6789" fmla="*/ 3765379 w 4405791"/>
              <a:gd name="connsiteY6789" fmla="*/ 1610263 h 4321958"/>
              <a:gd name="connsiteX6790" fmla="*/ 3781126 w 4405791"/>
              <a:gd name="connsiteY6790" fmla="*/ 1563018 h 4321958"/>
              <a:gd name="connsiteX6791" fmla="*/ 3793467 w 4405791"/>
              <a:gd name="connsiteY6791" fmla="*/ 1540539 h 4321958"/>
              <a:gd name="connsiteX6792" fmla="*/ 3796022 w 4405791"/>
              <a:gd name="connsiteY6792" fmla="*/ 1522417 h 4321958"/>
              <a:gd name="connsiteX6793" fmla="*/ 3786985 w 4405791"/>
              <a:gd name="connsiteY6793" fmla="*/ 1460533 h 4321958"/>
              <a:gd name="connsiteX6794" fmla="*/ 3764201 w 4405791"/>
              <a:gd name="connsiteY6794" fmla="*/ 1445369 h 4321958"/>
              <a:gd name="connsiteX6795" fmla="*/ 3750119 w 4405791"/>
              <a:gd name="connsiteY6795" fmla="*/ 1448674 h 4321958"/>
              <a:gd name="connsiteX6796" fmla="*/ 3749758 w 4405791"/>
              <a:gd name="connsiteY6796" fmla="*/ 1449433 h 4321958"/>
              <a:gd name="connsiteX6797" fmla="*/ 3749647 w 4405791"/>
              <a:gd name="connsiteY6797" fmla="*/ 1450080 h 4321958"/>
              <a:gd name="connsiteX6798" fmla="*/ 3764127 w 4405791"/>
              <a:gd name="connsiteY6798" fmla="*/ 1446443 h 4321958"/>
              <a:gd name="connsiteX6799" fmla="*/ 1314836 w 4405791"/>
              <a:gd name="connsiteY6799" fmla="*/ 1444208 h 4321958"/>
              <a:gd name="connsiteX6800" fmla="*/ 1314861 w 4405791"/>
              <a:gd name="connsiteY6800" fmla="*/ 1444307 h 4321958"/>
              <a:gd name="connsiteX6801" fmla="*/ 1315060 w 4405791"/>
              <a:gd name="connsiteY6801" fmla="*/ 1445066 h 4321958"/>
              <a:gd name="connsiteX6802" fmla="*/ 3812881 w 4405791"/>
              <a:gd name="connsiteY6802" fmla="*/ 1443142 h 4321958"/>
              <a:gd name="connsiteX6803" fmla="*/ 3796367 w 4405791"/>
              <a:gd name="connsiteY6803" fmla="*/ 1447288 h 4321958"/>
              <a:gd name="connsiteX6804" fmla="*/ 3802972 w 4405791"/>
              <a:gd name="connsiteY6804" fmla="*/ 1518991 h 4321958"/>
              <a:gd name="connsiteX6805" fmla="*/ 3802970 w 4405791"/>
              <a:gd name="connsiteY6805" fmla="*/ 1519009 h 4321958"/>
              <a:gd name="connsiteX6806" fmla="*/ 3802972 w 4405791"/>
              <a:gd name="connsiteY6806" fmla="*/ 1519029 h 4321958"/>
              <a:gd name="connsiteX6807" fmla="*/ 3802970 w 4405791"/>
              <a:gd name="connsiteY6807" fmla="*/ 1519048 h 4321958"/>
              <a:gd name="connsiteX6808" fmla="*/ 3802972 w 4405791"/>
              <a:gd name="connsiteY6808" fmla="*/ 1519068 h 4321958"/>
              <a:gd name="connsiteX6809" fmla="*/ 3787391 w 4405791"/>
              <a:gd name="connsiteY6809" fmla="*/ 1566821 h 4321958"/>
              <a:gd name="connsiteX6810" fmla="*/ 3775115 w 4405791"/>
              <a:gd name="connsiteY6810" fmla="*/ 1589217 h 4321958"/>
              <a:gd name="connsiteX6811" fmla="*/ 3772497 w 4405791"/>
              <a:gd name="connsiteY6811" fmla="*/ 1607254 h 4321958"/>
              <a:gd name="connsiteX6812" fmla="*/ 3777882 w 4405791"/>
              <a:gd name="connsiteY6812" fmla="*/ 1645079 h 4321958"/>
              <a:gd name="connsiteX6813" fmla="*/ 3777880 w 4405791"/>
              <a:gd name="connsiteY6813" fmla="*/ 1645103 h 4321958"/>
              <a:gd name="connsiteX6814" fmla="*/ 3777882 w 4405791"/>
              <a:gd name="connsiteY6814" fmla="*/ 1645120 h 4321958"/>
              <a:gd name="connsiteX6815" fmla="*/ 3777880 w 4405791"/>
              <a:gd name="connsiteY6815" fmla="*/ 1645143 h 4321958"/>
              <a:gd name="connsiteX6816" fmla="*/ 3777882 w 4405791"/>
              <a:gd name="connsiteY6816" fmla="*/ 1645161 h 4321958"/>
              <a:gd name="connsiteX6817" fmla="*/ 3777863 w 4405791"/>
              <a:gd name="connsiteY6817" fmla="*/ 1645273 h 4321958"/>
              <a:gd name="connsiteX6818" fmla="*/ 3773836 w 4405791"/>
              <a:gd name="connsiteY6818" fmla="*/ 1684679 h 4321958"/>
              <a:gd name="connsiteX6819" fmla="*/ 3768286 w 4405791"/>
              <a:gd name="connsiteY6819" fmla="*/ 1699926 h 4321958"/>
              <a:gd name="connsiteX6820" fmla="*/ 3765615 w 4405791"/>
              <a:gd name="connsiteY6820" fmla="*/ 1715175 h 4321958"/>
              <a:gd name="connsiteX6821" fmla="*/ 3750522 w 4405791"/>
              <a:gd name="connsiteY6821" fmla="*/ 1748734 h 4321958"/>
              <a:gd name="connsiteX6822" fmla="*/ 3744128 w 4405791"/>
              <a:gd name="connsiteY6822" fmla="*/ 1766303 h 4321958"/>
              <a:gd name="connsiteX6823" fmla="*/ 3737803 w 4405791"/>
              <a:gd name="connsiteY6823" fmla="*/ 1777018 h 4321958"/>
              <a:gd name="connsiteX6824" fmla="*/ 3733419 w 4405791"/>
              <a:gd name="connsiteY6824" fmla="*/ 1786765 h 4321958"/>
              <a:gd name="connsiteX6825" fmla="*/ 3705892 w 4405791"/>
              <a:gd name="connsiteY6825" fmla="*/ 1831073 h 4321958"/>
              <a:gd name="connsiteX6826" fmla="*/ 3696767 w 4405791"/>
              <a:gd name="connsiteY6826" fmla="*/ 1846522 h 4321958"/>
              <a:gd name="connsiteX6827" fmla="*/ 3692716 w 4405791"/>
              <a:gd name="connsiteY6827" fmla="*/ 1852273 h 4321958"/>
              <a:gd name="connsiteX6828" fmla="*/ 3690273 w 4405791"/>
              <a:gd name="connsiteY6828" fmla="*/ 1856205 h 4321958"/>
              <a:gd name="connsiteX6829" fmla="*/ 3645151 w 4405791"/>
              <a:gd name="connsiteY6829" fmla="*/ 1919796 h 4321958"/>
              <a:gd name="connsiteX6830" fmla="*/ 3581313 w 4405791"/>
              <a:gd name="connsiteY6830" fmla="*/ 2022920 h 4321958"/>
              <a:gd name="connsiteX6831" fmla="*/ 3579621 w 4405791"/>
              <a:gd name="connsiteY6831" fmla="*/ 2025460 h 4321958"/>
              <a:gd name="connsiteX6832" fmla="*/ 3489873 w 4405791"/>
              <a:gd name="connsiteY6832" fmla="*/ 2089807 h 4321958"/>
              <a:gd name="connsiteX6833" fmla="*/ 3459902 w 4405791"/>
              <a:gd name="connsiteY6833" fmla="*/ 2102336 h 4321958"/>
              <a:gd name="connsiteX6834" fmla="*/ 3422817 w 4405791"/>
              <a:gd name="connsiteY6834" fmla="*/ 2117238 h 4321958"/>
              <a:gd name="connsiteX6835" fmla="*/ 3174575 w 4405791"/>
              <a:gd name="connsiteY6835" fmla="*/ 2203936 h 4321958"/>
              <a:gd name="connsiteX6836" fmla="*/ 2905674 w 4405791"/>
              <a:gd name="connsiteY6836" fmla="*/ 2296393 h 4321958"/>
              <a:gd name="connsiteX6837" fmla="*/ 2770207 w 4405791"/>
              <a:gd name="connsiteY6837" fmla="*/ 2340589 h 4321958"/>
              <a:gd name="connsiteX6838" fmla="*/ 2664543 w 4405791"/>
              <a:gd name="connsiteY6838" fmla="*/ 2374456 h 4321958"/>
              <a:gd name="connsiteX6839" fmla="*/ 2244088 w 4405791"/>
              <a:gd name="connsiteY6839" fmla="*/ 2495359 h 4321958"/>
              <a:gd name="connsiteX6840" fmla="*/ 2051557 w 4405791"/>
              <a:gd name="connsiteY6840" fmla="*/ 2508399 h 4321958"/>
              <a:gd name="connsiteX6841" fmla="*/ 1954825 w 4405791"/>
              <a:gd name="connsiteY6841" fmla="*/ 2501201 h 4321958"/>
              <a:gd name="connsiteX6842" fmla="*/ 1954695 w 4405791"/>
              <a:gd name="connsiteY6842" fmla="*/ 2501161 h 4321958"/>
              <a:gd name="connsiteX6843" fmla="*/ 1955115 w 4405791"/>
              <a:gd name="connsiteY6843" fmla="*/ 2513795 h 4321958"/>
              <a:gd name="connsiteX6844" fmla="*/ 1955115 w 4405791"/>
              <a:gd name="connsiteY6844" fmla="*/ 2513798 h 4321958"/>
              <a:gd name="connsiteX6845" fmla="*/ 1955118 w 4405791"/>
              <a:gd name="connsiteY6845" fmla="*/ 2513867 h 4321958"/>
              <a:gd name="connsiteX6846" fmla="*/ 1955722 w 4405791"/>
              <a:gd name="connsiteY6846" fmla="*/ 2527511 h 4321958"/>
              <a:gd name="connsiteX6847" fmla="*/ 1956753 w 4405791"/>
              <a:gd name="connsiteY6847" fmla="*/ 2539726 h 4321958"/>
              <a:gd name="connsiteX6848" fmla="*/ 1956761 w 4405791"/>
              <a:gd name="connsiteY6848" fmla="*/ 2539817 h 4321958"/>
              <a:gd name="connsiteX6849" fmla="*/ 1957134 w 4405791"/>
              <a:gd name="connsiteY6849" fmla="*/ 2543787 h 4321958"/>
              <a:gd name="connsiteX6850" fmla="*/ 1957681 w 4405791"/>
              <a:gd name="connsiteY6850" fmla="*/ 2549604 h 4321958"/>
              <a:gd name="connsiteX6851" fmla="*/ 1969380 w 4405791"/>
              <a:gd name="connsiteY6851" fmla="*/ 2554094 h 4321958"/>
              <a:gd name="connsiteX6852" fmla="*/ 1969385 w 4405791"/>
              <a:gd name="connsiteY6852" fmla="*/ 2554095 h 4321958"/>
              <a:gd name="connsiteX6853" fmla="*/ 2024971 w 4405791"/>
              <a:gd name="connsiteY6853" fmla="*/ 2562475 h 4321958"/>
              <a:gd name="connsiteX6854" fmla="*/ 2040623 w 4405791"/>
              <a:gd name="connsiteY6854" fmla="*/ 2563702 h 4321958"/>
              <a:gd name="connsiteX6855" fmla="*/ 2075501 w 4405791"/>
              <a:gd name="connsiteY6855" fmla="*/ 2564689 h 4321958"/>
              <a:gd name="connsiteX6856" fmla="*/ 2123541 w 4405791"/>
              <a:gd name="connsiteY6856" fmla="*/ 2564193 h 4321958"/>
              <a:gd name="connsiteX6857" fmla="*/ 2146584 w 4405791"/>
              <a:gd name="connsiteY6857" fmla="*/ 2563955 h 4321958"/>
              <a:gd name="connsiteX6858" fmla="*/ 2174794 w 4405791"/>
              <a:gd name="connsiteY6858" fmla="*/ 2562732 h 4321958"/>
              <a:gd name="connsiteX6859" fmla="*/ 2269489 w 4405791"/>
              <a:gd name="connsiteY6859" fmla="*/ 2554118 h 4321958"/>
              <a:gd name="connsiteX6860" fmla="*/ 2700611 w 4405791"/>
              <a:gd name="connsiteY6860" fmla="*/ 2428812 h 4321958"/>
              <a:gd name="connsiteX6861" fmla="*/ 2808816 w 4405791"/>
              <a:gd name="connsiteY6861" fmla="*/ 2393251 h 4321958"/>
              <a:gd name="connsiteX6862" fmla="*/ 2948347 w 4405791"/>
              <a:gd name="connsiteY6862" fmla="*/ 2346854 h 4321958"/>
              <a:gd name="connsiteX6863" fmla="*/ 3220295 w 4405791"/>
              <a:gd name="connsiteY6863" fmla="*/ 2251351 h 4321958"/>
              <a:gd name="connsiteX6864" fmla="*/ 3479545 w 4405791"/>
              <a:gd name="connsiteY6864" fmla="*/ 2158725 h 4321958"/>
              <a:gd name="connsiteX6865" fmla="*/ 3517476 w 4405791"/>
              <a:gd name="connsiteY6865" fmla="*/ 2142977 h 4321958"/>
              <a:gd name="connsiteX6866" fmla="*/ 3546941 w 4405791"/>
              <a:gd name="connsiteY6866" fmla="*/ 2130615 h 4321958"/>
              <a:gd name="connsiteX6867" fmla="*/ 3636349 w 4405791"/>
              <a:gd name="connsiteY6867" fmla="*/ 2062881 h 4321958"/>
              <a:gd name="connsiteX6868" fmla="*/ 3691890 w 4405791"/>
              <a:gd name="connsiteY6868" fmla="*/ 1956711 h 4321958"/>
              <a:gd name="connsiteX6869" fmla="*/ 3731600 w 4405791"/>
              <a:gd name="connsiteY6869" fmla="*/ 1889274 h 4321958"/>
              <a:gd name="connsiteX6870" fmla="*/ 3743589 w 4405791"/>
              <a:gd name="connsiteY6870" fmla="*/ 1866975 h 4321958"/>
              <a:gd name="connsiteX6871" fmla="*/ 3771864 w 4405791"/>
              <a:gd name="connsiteY6871" fmla="*/ 1808770 h 4321958"/>
              <a:gd name="connsiteX6872" fmla="*/ 3782244 w 4405791"/>
              <a:gd name="connsiteY6872" fmla="*/ 1784320 h 4321958"/>
              <a:gd name="connsiteX6873" fmla="*/ 3805141 w 4405791"/>
              <a:gd name="connsiteY6873" fmla="*/ 1703448 h 4321958"/>
              <a:gd name="connsiteX6874" fmla="*/ 3807345 w 4405791"/>
              <a:gd name="connsiteY6874" fmla="*/ 1660473 h 4321958"/>
              <a:gd name="connsiteX6875" fmla="*/ 3800601 w 4405791"/>
              <a:gd name="connsiteY6875" fmla="*/ 1619147 h 4321958"/>
              <a:gd name="connsiteX6876" fmla="*/ 3800605 w 4405791"/>
              <a:gd name="connsiteY6876" fmla="*/ 1619131 h 4321958"/>
              <a:gd name="connsiteX6877" fmla="*/ 3800601 w 4405791"/>
              <a:gd name="connsiteY6877" fmla="*/ 1619107 h 4321958"/>
              <a:gd name="connsiteX6878" fmla="*/ 3800605 w 4405791"/>
              <a:gd name="connsiteY6878" fmla="*/ 1619090 h 4321958"/>
              <a:gd name="connsiteX6879" fmla="*/ 3800601 w 4405791"/>
              <a:gd name="connsiteY6879" fmla="*/ 1619067 h 4321958"/>
              <a:gd name="connsiteX6880" fmla="*/ 3812793 w 4405791"/>
              <a:gd name="connsiteY6880" fmla="*/ 1568267 h 4321958"/>
              <a:gd name="connsiteX6881" fmla="*/ 3824300 w 4405791"/>
              <a:gd name="connsiteY6881" fmla="*/ 1523425 h 4321958"/>
              <a:gd name="connsiteX6882" fmla="*/ 3812299 w 4405791"/>
              <a:gd name="connsiteY6882" fmla="*/ 1456115 h 4321958"/>
              <a:gd name="connsiteX6883" fmla="*/ 1190912 w 4405791"/>
              <a:gd name="connsiteY6883" fmla="*/ 1442382 h 4321958"/>
              <a:gd name="connsiteX6884" fmla="*/ 1210086 w 4405791"/>
              <a:gd name="connsiteY6884" fmla="*/ 1512912 h 4321958"/>
              <a:gd name="connsiteX6885" fmla="*/ 1217782 w 4405791"/>
              <a:gd name="connsiteY6885" fmla="*/ 1540885 h 4321958"/>
              <a:gd name="connsiteX6886" fmla="*/ 1238238 w 4405791"/>
              <a:gd name="connsiteY6886" fmla="*/ 1615027 h 4321958"/>
              <a:gd name="connsiteX6887" fmla="*/ 1239146 w 4405791"/>
              <a:gd name="connsiteY6887" fmla="*/ 1618339 h 4321958"/>
              <a:gd name="connsiteX6888" fmla="*/ 1239607 w 4405791"/>
              <a:gd name="connsiteY6888" fmla="*/ 1619992 h 4321958"/>
              <a:gd name="connsiteX6889" fmla="*/ 1247306 w 4405791"/>
              <a:gd name="connsiteY6889" fmla="*/ 1647896 h 4321958"/>
              <a:gd name="connsiteX6890" fmla="*/ 1310561 w 4405791"/>
              <a:gd name="connsiteY6890" fmla="*/ 1874050 h 4321958"/>
              <a:gd name="connsiteX6891" fmla="*/ 1310639 w 4405791"/>
              <a:gd name="connsiteY6891" fmla="*/ 1874329 h 4321958"/>
              <a:gd name="connsiteX6892" fmla="*/ 1363861 w 4405791"/>
              <a:gd name="connsiteY6892" fmla="*/ 2060616 h 4321958"/>
              <a:gd name="connsiteX6893" fmla="*/ 1305155 w 4405791"/>
              <a:gd name="connsiteY6893" fmla="*/ 1854433 h 4321958"/>
              <a:gd name="connsiteX6894" fmla="*/ 1302352 w 4405791"/>
              <a:gd name="connsiteY6894" fmla="*/ 1844400 h 4321958"/>
              <a:gd name="connsiteX6895" fmla="*/ 1239607 w 4405791"/>
              <a:gd name="connsiteY6895" fmla="*/ 1619992 h 4321958"/>
              <a:gd name="connsiteX6896" fmla="*/ 1238238 w 4405791"/>
              <a:gd name="connsiteY6896" fmla="*/ 1615027 h 4321958"/>
              <a:gd name="connsiteX6897" fmla="*/ 3787995 w 4405791"/>
              <a:gd name="connsiteY6897" fmla="*/ 1439785 h 4321958"/>
              <a:gd name="connsiteX6898" fmla="*/ 3772668 w 4405791"/>
              <a:gd name="connsiteY6898" fmla="*/ 1443382 h 4321958"/>
              <a:gd name="connsiteX6899" fmla="*/ 3772708 w 4405791"/>
              <a:gd name="connsiteY6899" fmla="*/ 1444287 h 4321958"/>
              <a:gd name="connsiteX6900" fmla="*/ 3788058 w 4405791"/>
              <a:gd name="connsiteY6900" fmla="*/ 1440432 h 4321958"/>
              <a:gd name="connsiteX6901" fmla="*/ 3727554 w 4405791"/>
              <a:gd name="connsiteY6901" fmla="*/ 1438202 h 4321958"/>
              <a:gd name="connsiteX6902" fmla="*/ 3721187 w 4405791"/>
              <a:gd name="connsiteY6902" fmla="*/ 1440935 h 4321958"/>
              <a:gd name="connsiteX6903" fmla="*/ 3718014 w 4405791"/>
              <a:gd name="connsiteY6903" fmla="*/ 1444656 h 4321958"/>
              <a:gd name="connsiteX6904" fmla="*/ 3725021 w 4405791"/>
              <a:gd name="connsiteY6904" fmla="*/ 1442291 h 4321958"/>
              <a:gd name="connsiteX6905" fmla="*/ 347101 w 4405791"/>
              <a:gd name="connsiteY6905" fmla="*/ 1437945 h 4321958"/>
              <a:gd name="connsiteX6906" fmla="*/ 347273 w 4405791"/>
              <a:gd name="connsiteY6906" fmla="*/ 1441726 h 4321958"/>
              <a:gd name="connsiteX6907" fmla="*/ 352317 w 4405791"/>
              <a:gd name="connsiteY6907" fmla="*/ 1473251 h 4321958"/>
              <a:gd name="connsiteX6908" fmla="*/ 357431 w 4405791"/>
              <a:gd name="connsiteY6908" fmla="*/ 1499425 h 4321958"/>
              <a:gd name="connsiteX6909" fmla="*/ 361630 w 4405791"/>
              <a:gd name="connsiteY6909" fmla="*/ 1519544 h 4321958"/>
              <a:gd name="connsiteX6910" fmla="*/ 367647 w 4405791"/>
              <a:gd name="connsiteY6910" fmla="*/ 1546555 h 4321958"/>
              <a:gd name="connsiteX6911" fmla="*/ 370687 w 4405791"/>
              <a:gd name="connsiteY6911" fmla="*/ 1560059 h 4321958"/>
              <a:gd name="connsiteX6912" fmla="*/ 370687 w 4405791"/>
              <a:gd name="connsiteY6912" fmla="*/ 1562261 h 4321958"/>
              <a:gd name="connsiteX6913" fmla="*/ 377738 w 4405791"/>
              <a:gd name="connsiteY6913" fmla="*/ 1571491 h 4321958"/>
              <a:gd name="connsiteX6914" fmla="*/ 371620 w 4405791"/>
              <a:gd name="connsiteY6914" fmla="*/ 1558287 h 4321958"/>
              <a:gd name="connsiteX6915" fmla="*/ 360331 w 4405791"/>
              <a:gd name="connsiteY6915" fmla="*/ 1508425 h 4321958"/>
              <a:gd name="connsiteX6916" fmla="*/ 358593 w 4405791"/>
              <a:gd name="connsiteY6916" fmla="*/ 1499689 h 4321958"/>
              <a:gd name="connsiteX6917" fmla="*/ 357372 w 4405791"/>
              <a:gd name="connsiteY6917" fmla="*/ 1494223 h 4321958"/>
              <a:gd name="connsiteX6918" fmla="*/ 355886 w 4405791"/>
              <a:gd name="connsiteY6918" fmla="*/ 1486081 h 4321958"/>
              <a:gd name="connsiteX6919" fmla="*/ 348297 w 4405791"/>
              <a:gd name="connsiteY6919" fmla="*/ 1447931 h 4321958"/>
              <a:gd name="connsiteX6920" fmla="*/ 347245 w 4405791"/>
              <a:gd name="connsiteY6920" fmla="*/ 1438733 h 4321958"/>
              <a:gd name="connsiteX6921" fmla="*/ 3837545 w 4405791"/>
              <a:gd name="connsiteY6921" fmla="*/ 1436950 h 4321958"/>
              <a:gd name="connsiteX6922" fmla="*/ 3821484 w 4405791"/>
              <a:gd name="connsiteY6922" fmla="*/ 1440982 h 4321958"/>
              <a:gd name="connsiteX6923" fmla="*/ 3832267 w 4405791"/>
              <a:gd name="connsiteY6923" fmla="*/ 1520515 h 4321958"/>
              <a:gd name="connsiteX6924" fmla="*/ 3832265 w 4405791"/>
              <a:gd name="connsiteY6924" fmla="*/ 1520545 h 4321958"/>
              <a:gd name="connsiteX6925" fmla="*/ 3832267 w 4405791"/>
              <a:gd name="connsiteY6925" fmla="*/ 1520553 h 4321958"/>
              <a:gd name="connsiteX6926" fmla="*/ 3832265 w 4405791"/>
              <a:gd name="connsiteY6926" fmla="*/ 1520584 h 4321958"/>
              <a:gd name="connsiteX6927" fmla="*/ 3832267 w 4405791"/>
              <a:gd name="connsiteY6927" fmla="*/ 1520592 h 4321958"/>
              <a:gd name="connsiteX6928" fmla="*/ 3820413 w 4405791"/>
              <a:gd name="connsiteY6928" fmla="*/ 1571395 h 4321958"/>
              <a:gd name="connsiteX6929" fmla="*/ 3808737 w 4405791"/>
              <a:gd name="connsiteY6929" fmla="*/ 1615561 h 4321958"/>
              <a:gd name="connsiteX6930" fmla="*/ 3815710 w 4405791"/>
              <a:gd name="connsiteY6930" fmla="*/ 1658169 h 4321958"/>
              <a:gd name="connsiteX6931" fmla="*/ 3815709 w 4405791"/>
              <a:gd name="connsiteY6931" fmla="*/ 1658201 h 4321958"/>
              <a:gd name="connsiteX6932" fmla="*/ 3815710 w 4405791"/>
              <a:gd name="connsiteY6932" fmla="*/ 1658210 h 4321958"/>
              <a:gd name="connsiteX6933" fmla="*/ 3815709 w 4405791"/>
              <a:gd name="connsiteY6933" fmla="*/ 1658240 h 4321958"/>
              <a:gd name="connsiteX6934" fmla="*/ 3815710 w 4405791"/>
              <a:gd name="connsiteY6934" fmla="*/ 1658249 h 4321958"/>
              <a:gd name="connsiteX6935" fmla="*/ 3815704 w 4405791"/>
              <a:gd name="connsiteY6935" fmla="*/ 1658310 h 4321958"/>
              <a:gd name="connsiteX6936" fmla="*/ 3813587 w 4405791"/>
              <a:gd name="connsiteY6936" fmla="*/ 1702358 h 4321958"/>
              <a:gd name="connsiteX6937" fmla="*/ 3808876 w 4405791"/>
              <a:gd name="connsiteY6937" fmla="*/ 1719225 h 4321958"/>
              <a:gd name="connsiteX6938" fmla="*/ 3806980 w 4405791"/>
              <a:gd name="connsiteY6938" fmla="*/ 1736147 h 4321958"/>
              <a:gd name="connsiteX6939" fmla="*/ 3793871 w 4405791"/>
              <a:gd name="connsiteY6939" fmla="*/ 1772954 h 4321958"/>
              <a:gd name="connsiteX6940" fmla="*/ 3788410 w 4405791"/>
              <a:gd name="connsiteY6940" fmla="*/ 1792508 h 4321958"/>
              <a:gd name="connsiteX6941" fmla="*/ 3782702 w 4405791"/>
              <a:gd name="connsiteY6941" fmla="*/ 1804313 h 4321958"/>
              <a:gd name="connsiteX6942" fmla="*/ 3778918 w 4405791"/>
              <a:gd name="connsiteY6942" fmla="*/ 1814937 h 4321958"/>
              <a:gd name="connsiteX6943" fmla="*/ 3754384 w 4405791"/>
              <a:gd name="connsiteY6943" fmla="*/ 1862875 h 4321958"/>
              <a:gd name="connsiteX6944" fmla="*/ 3745960 w 4405791"/>
              <a:gd name="connsiteY6944" fmla="*/ 1880299 h 4321958"/>
              <a:gd name="connsiteX6945" fmla="*/ 3742192 w 4405791"/>
              <a:gd name="connsiteY6945" fmla="*/ 1886702 h 4321958"/>
              <a:gd name="connsiteX6946" fmla="*/ 3740075 w 4405791"/>
              <a:gd name="connsiteY6946" fmla="*/ 1890839 h 4321958"/>
              <a:gd name="connsiteX6947" fmla="*/ 3699001 w 4405791"/>
              <a:gd name="connsiteY6947" fmla="*/ 1960097 h 4321958"/>
              <a:gd name="connsiteX6948" fmla="*/ 3644137 w 4405791"/>
              <a:gd name="connsiteY6948" fmla="*/ 2065253 h 4321958"/>
              <a:gd name="connsiteX6949" fmla="*/ 3642613 w 4405791"/>
              <a:gd name="connsiteY6949" fmla="*/ 2067623 h 4321958"/>
              <a:gd name="connsiteX6950" fmla="*/ 3551851 w 4405791"/>
              <a:gd name="connsiteY6950" fmla="*/ 2137050 h 4321958"/>
              <a:gd name="connsiteX6951" fmla="*/ 3520354 w 4405791"/>
              <a:gd name="connsiteY6951" fmla="*/ 2150597 h 4321958"/>
              <a:gd name="connsiteX6952" fmla="*/ 3482932 w 4405791"/>
              <a:gd name="connsiteY6952" fmla="*/ 2166007 h 4321958"/>
              <a:gd name="connsiteX6953" fmla="*/ 3222836 w 4405791"/>
              <a:gd name="connsiteY6953" fmla="*/ 2258970 h 4321958"/>
              <a:gd name="connsiteX6954" fmla="*/ 2951902 w 4405791"/>
              <a:gd name="connsiteY6954" fmla="*/ 2354474 h 4321958"/>
              <a:gd name="connsiteX6955" fmla="*/ 2811863 w 4405791"/>
              <a:gd name="connsiteY6955" fmla="*/ 2401041 h 4321958"/>
              <a:gd name="connsiteX6956" fmla="*/ 2704167 w 4405791"/>
              <a:gd name="connsiteY6956" fmla="*/ 2436431 h 4321958"/>
              <a:gd name="connsiteX6957" fmla="*/ 2271182 w 4405791"/>
              <a:gd name="connsiteY6957" fmla="*/ 2562415 h 4321958"/>
              <a:gd name="connsiteX6958" fmla="*/ 2093720 w 4405791"/>
              <a:gd name="connsiteY6958" fmla="*/ 2574268 h 4321958"/>
              <a:gd name="connsiteX6959" fmla="*/ 2033448 w 4405791"/>
              <a:gd name="connsiteY6959" fmla="*/ 2572273 h 4321958"/>
              <a:gd name="connsiteX6960" fmla="*/ 1996907 w 4405791"/>
              <a:gd name="connsiteY6960" fmla="*/ 2567557 h 4321958"/>
              <a:gd name="connsiteX6961" fmla="*/ 1980352 w 4405791"/>
              <a:gd name="connsiteY6961" fmla="*/ 2565421 h 4321958"/>
              <a:gd name="connsiteX6962" fmla="*/ 1978784 w 4405791"/>
              <a:gd name="connsiteY6962" fmla="*/ 2564914 h 4321958"/>
              <a:gd name="connsiteX6963" fmla="*/ 1971817 w 4405791"/>
              <a:gd name="connsiteY6963" fmla="*/ 2562663 h 4321958"/>
              <a:gd name="connsiteX6964" fmla="*/ 1958504 w 4405791"/>
              <a:gd name="connsiteY6964" fmla="*/ 2558361 h 4321958"/>
              <a:gd name="connsiteX6965" fmla="*/ 1962088 w 4405791"/>
              <a:gd name="connsiteY6965" fmla="*/ 2596496 h 4321958"/>
              <a:gd name="connsiteX6966" fmla="*/ 1962212 w 4405791"/>
              <a:gd name="connsiteY6966" fmla="*/ 2597386 h 4321958"/>
              <a:gd name="connsiteX6967" fmla="*/ 1963134 w 4405791"/>
              <a:gd name="connsiteY6967" fmla="*/ 2604012 h 4321958"/>
              <a:gd name="connsiteX6968" fmla="*/ 1983344 w 4405791"/>
              <a:gd name="connsiteY6968" fmla="*/ 2613466 h 4321958"/>
              <a:gd name="connsiteX6969" fmla="*/ 1983346 w 4405791"/>
              <a:gd name="connsiteY6969" fmla="*/ 2613466 h 4321958"/>
              <a:gd name="connsiteX6970" fmla="*/ 2036432 w 4405791"/>
              <a:gd name="connsiteY6970" fmla="*/ 2624476 h 4321958"/>
              <a:gd name="connsiteX6971" fmla="*/ 2051614 w 4405791"/>
              <a:gd name="connsiteY6971" fmla="*/ 2626358 h 4321958"/>
              <a:gd name="connsiteX6972" fmla="*/ 2085647 w 4405791"/>
              <a:gd name="connsiteY6972" fmla="*/ 2628541 h 4321958"/>
              <a:gd name="connsiteX6973" fmla="*/ 2157931 w 4405791"/>
              <a:gd name="connsiteY6973" fmla="*/ 2629756 h 4321958"/>
              <a:gd name="connsiteX6974" fmla="*/ 2187895 w 4405791"/>
              <a:gd name="connsiteY6974" fmla="*/ 2629045 h 4321958"/>
              <a:gd name="connsiteX6975" fmla="*/ 2294549 w 4405791"/>
              <a:gd name="connsiteY6975" fmla="*/ 2620158 h 4321958"/>
              <a:gd name="connsiteX6976" fmla="*/ 2738203 w 4405791"/>
              <a:gd name="connsiteY6976" fmla="*/ 2489940 h 4321958"/>
              <a:gd name="connsiteX6977" fmla="*/ 2847931 w 4405791"/>
              <a:gd name="connsiteY6977" fmla="*/ 2453194 h 4321958"/>
              <a:gd name="connsiteX6978" fmla="*/ 2992880 w 4405791"/>
              <a:gd name="connsiteY6978" fmla="*/ 2404088 h 4321958"/>
              <a:gd name="connsiteX6979" fmla="*/ 3265845 w 4405791"/>
              <a:gd name="connsiteY6979" fmla="*/ 2306552 h 4321958"/>
              <a:gd name="connsiteX6980" fmla="*/ 3538642 w 4405791"/>
              <a:gd name="connsiteY6980" fmla="*/ 2206815 h 4321958"/>
              <a:gd name="connsiteX6981" fmla="*/ 3576741 w 4405791"/>
              <a:gd name="connsiteY6981" fmla="*/ 2189882 h 4321958"/>
              <a:gd name="connsiteX6982" fmla="*/ 3607899 w 4405791"/>
              <a:gd name="connsiteY6982" fmla="*/ 2176335 h 4321958"/>
              <a:gd name="connsiteX6983" fmla="*/ 3697984 w 4405791"/>
              <a:gd name="connsiteY6983" fmla="*/ 2103352 h 4321958"/>
              <a:gd name="connsiteX6984" fmla="*/ 3744382 w 4405791"/>
              <a:gd name="connsiteY6984" fmla="*/ 1998026 h 4321958"/>
              <a:gd name="connsiteX6985" fmla="*/ 3780342 w 4405791"/>
              <a:gd name="connsiteY6985" fmla="*/ 1924509 h 4321958"/>
              <a:gd name="connsiteX6986" fmla="*/ 3791115 w 4405791"/>
              <a:gd name="connsiteY6986" fmla="*/ 1900120 h 4321958"/>
              <a:gd name="connsiteX6987" fmla="*/ 3816210 w 4405791"/>
              <a:gd name="connsiteY6987" fmla="*/ 1836447 h 4321958"/>
              <a:gd name="connsiteX6988" fmla="*/ 3825313 w 4405791"/>
              <a:gd name="connsiteY6988" fmla="*/ 1809551 h 4321958"/>
              <a:gd name="connsiteX6989" fmla="*/ 3844156 w 4405791"/>
              <a:gd name="connsiteY6989" fmla="*/ 1720190 h 4321958"/>
              <a:gd name="connsiteX6990" fmla="*/ 3844417 w 4405791"/>
              <a:gd name="connsiteY6990" fmla="*/ 1672201 h 4321958"/>
              <a:gd name="connsiteX6991" fmla="*/ 3835991 w 4405791"/>
              <a:gd name="connsiteY6991" fmla="*/ 1625581 h 4321958"/>
              <a:gd name="connsiteX6992" fmla="*/ 3835995 w 4405791"/>
              <a:gd name="connsiteY6992" fmla="*/ 1625560 h 4321958"/>
              <a:gd name="connsiteX6993" fmla="*/ 3835991 w 4405791"/>
              <a:gd name="connsiteY6993" fmla="*/ 1625541 h 4321958"/>
              <a:gd name="connsiteX6994" fmla="*/ 3835995 w 4405791"/>
              <a:gd name="connsiteY6994" fmla="*/ 1625519 h 4321958"/>
              <a:gd name="connsiteX6995" fmla="*/ 3835991 w 4405791"/>
              <a:gd name="connsiteY6995" fmla="*/ 1625500 h 4321958"/>
              <a:gd name="connsiteX6996" fmla="*/ 3844459 w 4405791"/>
              <a:gd name="connsiteY6996" fmla="*/ 1572161 h 4321958"/>
              <a:gd name="connsiteX6997" fmla="*/ 3852578 w 4405791"/>
              <a:gd name="connsiteY6997" fmla="*/ 1523435 h 4321958"/>
              <a:gd name="connsiteX6998" fmla="*/ 3837811 w 4405791"/>
              <a:gd name="connsiteY6998" fmla="*/ 1450856 h 4321958"/>
              <a:gd name="connsiteX6999" fmla="*/ 3811996 w 4405791"/>
              <a:gd name="connsiteY6999" fmla="*/ 1434152 h 4321958"/>
              <a:gd name="connsiteX7000" fmla="*/ 3795595 w 4405791"/>
              <a:gd name="connsiteY7000" fmla="*/ 1438002 h 4321958"/>
              <a:gd name="connsiteX7001" fmla="*/ 3795535 w 4405791"/>
              <a:gd name="connsiteY7001" fmla="*/ 1438263 h 4321958"/>
              <a:gd name="connsiteX7002" fmla="*/ 3795562 w 4405791"/>
              <a:gd name="connsiteY7002" fmla="*/ 1438547 h 4321958"/>
              <a:gd name="connsiteX7003" fmla="*/ 3812032 w 4405791"/>
              <a:gd name="connsiteY7003" fmla="*/ 1434410 h 4321958"/>
              <a:gd name="connsiteX7004" fmla="*/ 460452 w 4405791"/>
              <a:gd name="connsiteY7004" fmla="*/ 1432735 h 4321958"/>
              <a:gd name="connsiteX7005" fmla="*/ 460701 w 4405791"/>
              <a:gd name="connsiteY7005" fmla="*/ 1437927 h 4321958"/>
              <a:gd name="connsiteX7006" fmla="*/ 467400 w 4405791"/>
              <a:gd name="connsiteY7006" fmla="*/ 1465155 h 4321958"/>
              <a:gd name="connsiteX7007" fmla="*/ 476350 w 4405791"/>
              <a:gd name="connsiteY7007" fmla="*/ 1497912 h 4321958"/>
              <a:gd name="connsiteX7008" fmla="*/ 496631 w 4405791"/>
              <a:gd name="connsiteY7008" fmla="*/ 1528739 h 4321958"/>
              <a:gd name="connsiteX7009" fmla="*/ 498056 w 4405791"/>
              <a:gd name="connsiteY7009" fmla="*/ 1526638 h 4321958"/>
              <a:gd name="connsiteX7010" fmla="*/ 477113 w 4405791"/>
              <a:gd name="connsiteY7010" fmla="*/ 1495293 h 4321958"/>
              <a:gd name="connsiteX7011" fmla="*/ 467700 w 4405791"/>
              <a:gd name="connsiteY7011" fmla="*/ 1461536 h 4321958"/>
              <a:gd name="connsiteX7012" fmla="*/ 3860349 w 4405791"/>
              <a:gd name="connsiteY7012" fmla="*/ 1431224 h 4321958"/>
              <a:gd name="connsiteX7013" fmla="*/ 3846234 w 4405791"/>
              <a:gd name="connsiteY7013" fmla="*/ 1434768 h 4321958"/>
              <a:gd name="connsiteX7014" fmla="*/ 3861052 w 4405791"/>
              <a:gd name="connsiteY7014" fmla="*/ 1522376 h 4321958"/>
              <a:gd name="connsiteX7015" fmla="*/ 3861049 w 4405791"/>
              <a:gd name="connsiteY7015" fmla="*/ 1522397 h 4321958"/>
              <a:gd name="connsiteX7016" fmla="*/ 3861052 w 4405791"/>
              <a:gd name="connsiteY7016" fmla="*/ 1522415 h 4321958"/>
              <a:gd name="connsiteX7017" fmla="*/ 3861049 w 4405791"/>
              <a:gd name="connsiteY7017" fmla="*/ 1522435 h 4321958"/>
              <a:gd name="connsiteX7018" fmla="*/ 3861052 w 4405791"/>
              <a:gd name="connsiteY7018" fmla="*/ 1522454 h 4321958"/>
              <a:gd name="connsiteX7019" fmla="*/ 3852756 w 4405791"/>
              <a:gd name="connsiteY7019" fmla="*/ 1576811 h 4321958"/>
              <a:gd name="connsiteX7020" fmla="*/ 3844466 w 4405791"/>
              <a:gd name="connsiteY7020" fmla="*/ 1624694 h 4321958"/>
              <a:gd name="connsiteX7021" fmla="*/ 3853182 w 4405791"/>
              <a:gd name="connsiteY7021" fmla="*/ 1672526 h 4321958"/>
              <a:gd name="connsiteX7022" fmla="*/ 3853182 w 4405791"/>
              <a:gd name="connsiteY7022" fmla="*/ 1672566 h 4321958"/>
              <a:gd name="connsiteX7023" fmla="*/ 3853182 w 4405791"/>
              <a:gd name="connsiteY7023" fmla="*/ 1672567 h 4321958"/>
              <a:gd name="connsiteX7024" fmla="*/ 3853182 w 4405791"/>
              <a:gd name="connsiteY7024" fmla="*/ 1672606 h 4321958"/>
              <a:gd name="connsiteX7025" fmla="*/ 3853182 w 4405791"/>
              <a:gd name="connsiteY7025" fmla="*/ 1672610 h 4321958"/>
              <a:gd name="connsiteX7026" fmla="*/ 3853067 w 4405791"/>
              <a:gd name="connsiteY7026" fmla="*/ 1721685 h 4321958"/>
              <a:gd name="connsiteX7027" fmla="*/ 3849203 w 4405791"/>
              <a:gd name="connsiteY7027" fmla="*/ 1740292 h 4321958"/>
              <a:gd name="connsiteX7028" fmla="*/ 3848101 w 4405791"/>
              <a:gd name="connsiteY7028" fmla="*/ 1759038 h 4321958"/>
              <a:gd name="connsiteX7029" fmla="*/ 3836923 w 4405791"/>
              <a:gd name="connsiteY7029" fmla="*/ 1799411 h 4321958"/>
              <a:gd name="connsiteX7030" fmla="*/ 3832435 w 4405791"/>
              <a:gd name="connsiteY7030" fmla="*/ 1821019 h 4321958"/>
              <a:gd name="connsiteX7031" fmla="*/ 3827363 w 4405791"/>
              <a:gd name="connsiteY7031" fmla="*/ 1833943 h 4321958"/>
              <a:gd name="connsiteX7032" fmla="*/ 3824141 w 4405791"/>
              <a:gd name="connsiteY7032" fmla="*/ 1845574 h 4321958"/>
              <a:gd name="connsiteX7033" fmla="*/ 3802292 w 4405791"/>
              <a:gd name="connsiteY7033" fmla="*/ 1897819 h 4321958"/>
              <a:gd name="connsiteX7034" fmla="*/ 3794785 w 4405791"/>
              <a:gd name="connsiteY7034" fmla="*/ 1916945 h 4321958"/>
              <a:gd name="connsiteX7035" fmla="*/ 3791373 w 4405791"/>
              <a:gd name="connsiteY7035" fmla="*/ 1923926 h 4321958"/>
              <a:gd name="connsiteX7036" fmla="*/ 3789491 w 4405791"/>
              <a:gd name="connsiteY7036" fmla="*/ 1928426 h 4321958"/>
              <a:gd name="connsiteX7037" fmla="*/ 3752341 w 4405791"/>
              <a:gd name="connsiteY7037" fmla="*/ 2003784 h 4321958"/>
              <a:gd name="connsiteX7038" fmla="*/ 3706452 w 4405791"/>
              <a:gd name="connsiteY7038" fmla="*/ 2108431 h 4321958"/>
              <a:gd name="connsiteX7039" fmla="*/ 3705097 w 4405791"/>
              <a:gd name="connsiteY7039" fmla="*/ 2110634 h 4321958"/>
              <a:gd name="connsiteX7040" fmla="*/ 3613317 w 4405791"/>
              <a:gd name="connsiteY7040" fmla="*/ 2185140 h 4321958"/>
              <a:gd name="connsiteX7041" fmla="*/ 3579451 w 4405791"/>
              <a:gd name="connsiteY7041" fmla="*/ 2199702 h 4321958"/>
              <a:gd name="connsiteX7042" fmla="*/ 3541860 w 4405791"/>
              <a:gd name="connsiteY7042" fmla="*/ 2215620 h 4321958"/>
              <a:gd name="connsiteX7043" fmla="*/ 3268046 w 4405791"/>
              <a:gd name="connsiteY7043" fmla="*/ 2315526 h 4321958"/>
              <a:gd name="connsiteX7044" fmla="*/ 2995589 w 4405791"/>
              <a:gd name="connsiteY7044" fmla="*/ 2413062 h 4321958"/>
              <a:gd name="connsiteX7045" fmla="*/ 2850131 w 4405791"/>
              <a:gd name="connsiteY7045" fmla="*/ 2462339 h 4321958"/>
              <a:gd name="connsiteX7046" fmla="*/ 2740743 w 4405791"/>
              <a:gd name="connsiteY7046" fmla="*/ 2498915 h 4321958"/>
              <a:gd name="connsiteX7047" fmla="*/ 2295227 w 4405791"/>
              <a:gd name="connsiteY7047" fmla="*/ 2629640 h 4321958"/>
              <a:gd name="connsiteX7048" fmla="*/ 2132329 w 4405791"/>
              <a:gd name="connsiteY7048" fmla="*/ 2639969 h 4321958"/>
              <a:gd name="connsiteX7049" fmla="*/ 2003719 w 4405791"/>
              <a:gd name="connsiteY7049" fmla="*/ 2628857 h 4321958"/>
              <a:gd name="connsiteX7050" fmla="*/ 1964704 w 4405791"/>
              <a:gd name="connsiteY7050" fmla="*/ 2615303 h 4321958"/>
              <a:gd name="connsiteX7051" fmla="*/ 1965995 w 4405791"/>
              <a:gd name="connsiteY7051" fmla="*/ 2624583 h 4321958"/>
              <a:gd name="connsiteX7052" fmla="*/ 1971522 w 4405791"/>
              <a:gd name="connsiteY7052" fmla="*/ 2661312 h 4321958"/>
              <a:gd name="connsiteX7053" fmla="*/ 1971973 w 4405791"/>
              <a:gd name="connsiteY7053" fmla="*/ 2661855 h 4321958"/>
              <a:gd name="connsiteX7054" fmla="*/ 2024009 w 4405791"/>
              <a:gd name="connsiteY7054" fmla="*/ 2683126 h 4321958"/>
              <a:gd name="connsiteX7055" fmla="*/ 2027739 w 4405791"/>
              <a:gd name="connsiteY7055" fmla="*/ 2684154 h 4321958"/>
              <a:gd name="connsiteX7056" fmla="*/ 2032852 w 4405791"/>
              <a:gd name="connsiteY7056" fmla="*/ 2685562 h 4321958"/>
              <a:gd name="connsiteX7057" fmla="*/ 2099917 w 4405791"/>
              <a:gd name="connsiteY7057" fmla="*/ 2694530 h 4321958"/>
              <a:gd name="connsiteX7058" fmla="*/ 2138212 w 4405791"/>
              <a:gd name="connsiteY7058" fmla="*/ 2695589 h 4321958"/>
              <a:gd name="connsiteX7059" fmla="*/ 2170886 w 4405791"/>
              <a:gd name="connsiteY7059" fmla="*/ 2696492 h 4321958"/>
              <a:gd name="connsiteX7060" fmla="*/ 2205061 w 4405791"/>
              <a:gd name="connsiteY7060" fmla="*/ 2696653 h 4321958"/>
              <a:gd name="connsiteX7061" fmla="*/ 2317919 w 4405791"/>
              <a:gd name="connsiteY7061" fmla="*/ 2687553 h 4321958"/>
              <a:gd name="connsiteX7062" fmla="*/ 2774103 w 4405791"/>
              <a:gd name="connsiteY7062" fmla="*/ 2552086 h 4321958"/>
              <a:gd name="connsiteX7063" fmla="*/ 2885017 w 4405791"/>
              <a:gd name="connsiteY7063" fmla="*/ 2514494 h 4321958"/>
              <a:gd name="connsiteX7064" fmla="*/ 3035723 w 4405791"/>
              <a:gd name="connsiteY7064" fmla="*/ 2462678 h 4321958"/>
              <a:gd name="connsiteX7065" fmla="*/ 3306656 w 4405791"/>
              <a:gd name="connsiteY7065" fmla="*/ 2363788 h 4321958"/>
              <a:gd name="connsiteX7066" fmla="*/ 3595369 w 4405791"/>
              <a:gd name="connsiteY7066" fmla="*/ 2256261 h 4321958"/>
              <a:gd name="connsiteX7067" fmla="*/ 3632962 w 4405791"/>
              <a:gd name="connsiteY7067" fmla="*/ 2239327 h 4321958"/>
              <a:gd name="connsiteX7068" fmla="*/ 3666829 w 4405791"/>
              <a:gd name="connsiteY7068" fmla="*/ 2224257 h 4321958"/>
              <a:gd name="connsiteX7069" fmla="*/ 3757761 w 4405791"/>
              <a:gd name="connsiteY7069" fmla="*/ 2146533 h 4321958"/>
              <a:gd name="connsiteX7070" fmla="*/ 3795014 w 4405791"/>
              <a:gd name="connsiteY7070" fmla="*/ 2044933 h 4321958"/>
              <a:gd name="connsiteX7071" fmla="*/ 3865245 w 4405791"/>
              <a:gd name="connsiteY7071" fmla="*/ 1847829 h 4321958"/>
              <a:gd name="connsiteX7072" fmla="*/ 3881306 w 4405791"/>
              <a:gd name="connsiteY7072" fmla="*/ 1739938 h 4321958"/>
              <a:gd name="connsiteX7073" fmla="*/ 3869183 w 4405791"/>
              <a:gd name="connsiteY7073" fmla="*/ 1633543 h 4321958"/>
              <a:gd name="connsiteX7074" fmla="*/ 3869185 w 4405791"/>
              <a:gd name="connsiteY7074" fmla="*/ 1633520 h 4321958"/>
              <a:gd name="connsiteX7075" fmla="*/ 3869183 w 4405791"/>
              <a:gd name="connsiteY7075" fmla="*/ 1633502 h 4321958"/>
              <a:gd name="connsiteX7076" fmla="*/ 3869185 w 4405791"/>
              <a:gd name="connsiteY7076" fmla="*/ 1633480 h 4321958"/>
              <a:gd name="connsiteX7077" fmla="*/ 3869183 w 4405791"/>
              <a:gd name="connsiteY7077" fmla="*/ 1633462 h 4321958"/>
              <a:gd name="connsiteX7078" fmla="*/ 3874093 w 4405791"/>
              <a:gd name="connsiteY7078" fmla="*/ 1577072 h 4321958"/>
              <a:gd name="connsiteX7079" fmla="*/ 3878829 w 4405791"/>
              <a:gd name="connsiteY7079" fmla="*/ 1524124 h 4321958"/>
              <a:gd name="connsiteX7080" fmla="*/ 3828208 w 4405791"/>
              <a:gd name="connsiteY7080" fmla="*/ 1430347 h 4321958"/>
              <a:gd name="connsiteX7081" fmla="*/ 3820299 w 4405791"/>
              <a:gd name="connsiteY7081" fmla="*/ 1432203 h 4321958"/>
              <a:gd name="connsiteX7082" fmla="*/ 3820296 w 4405791"/>
              <a:gd name="connsiteY7082" fmla="*/ 1432222 h 4321958"/>
              <a:gd name="connsiteX7083" fmla="*/ 3820311 w 4405791"/>
              <a:gd name="connsiteY7083" fmla="*/ 1432331 h 4321958"/>
              <a:gd name="connsiteX7084" fmla="*/ 3789925 w 4405791"/>
              <a:gd name="connsiteY7084" fmla="*/ 1430287 h 4321958"/>
              <a:gd name="connsiteX7085" fmla="*/ 3786149 w 4405791"/>
              <a:gd name="connsiteY7085" fmla="*/ 1431532 h 4321958"/>
              <a:gd name="connsiteX7086" fmla="*/ 3789839 w 4405791"/>
              <a:gd name="connsiteY7086" fmla="*/ 1430678 h 4321958"/>
              <a:gd name="connsiteX7087" fmla="*/ 3748479 w 4405791"/>
              <a:gd name="connsiteY7087" fmla="*/ 1429220 h 4321958"/>
              <a:gd name="connsiteX7088" fmla="*/ 3743324 w 4405791"/>
              <a:gd name="connsiteY7088" fmla="*/ 1431433 h 4321958"/>
              <a:gd name="connsiteX7089" fmla="*/ 3739473 w 4405791"/>
              <a:gd name="connsiteY7089" fmla="*/ 1437439 h 4321958"/>
              <a:gd name="connsiteX7090" fmla="*/ 3745619 w 4405791"/>
              <a:gd name="connsiteY7090" fmla="*/ 1435427 h 4321958"/>
              <a:gd name="connsiteX7091" fmla="*/ 3735272 w 4405791"/>
              <a:gd name="connsiteY7091" fmla="*/ 1425743 h 4321958"/>
              <a:gd name="connsiteX7092" fmla="*/ 3733183 w 4405791"/>
              <a:gd name="connsiteY7092" fmla="*/ 1426871 h 4321958"/>
              <a:gd name="connsiteX7093" fmla="*/ 3731669 w 4405791"/>
              <a:gd name="connsiteY7093" fmla="*/ 1428646 h 4321958"/>
              <a:gd name="connsiteX7094" fmla="*/ 3734162 w 4405791"/>
              <a:gd name="connsiteY7094" fmla="*/ 1427536 h 4321958"/>
              <a:gd name="connsiteX7095" fmla="*/ 385668 w 4405791"/>
              <a:gd name="connsiteY7095" fmla="*/ 1425723 h 4321958"/>
              <a:gd name="connsiteX7096" fmla="*/ 387868 w 4405791"/>
              <a:gd name="connsiteY7096" fmla="*/ 1442487 h 4321958"/>
              <a:gd name="connsiteX7097" fmla="*/ 387878 w 4405791"/>
              <a:gd name="connsiteY7097" fmla="*/ 1442544 h 4321958"/>
              <a:gd name="connsiteX7098" fmla="*/ 391350 w 4405791"/>
              <a:gd name="connsiteY7098" fmla="*/ 1459103 h 4321958"/>
              <a:gd name="connsiteX7099" fmla="*/ 397519 w 4405791"/>
              <a:gd name="connsiteY7099" fmla="*/ 1488152 h 4321958"/>
              <a:gd name="connsiteX7100" fmla="*/ 396750 w 4405791"/>
              <a:gd name="connsiteY7100" fmla="*/ 1482031 h 4321958"/>
              <a:gd name="connsiteX7101" fmla="*/ 396622 w 4405791"/>
              <a:gd name="connsiteY7101" fmla="*/ 1479175 h 4321958"/>
              <a:gd name="connsiteX7102" fmla="*/ 388641 w 4405791"/>
              <a:gd name="connsiteY7102" fmla="*/ 1442038 h 4321958"/>
              <a:gd name="connsiteX7103" fmla="*/ 387953 w 4405791"/>
              <a:gd name="connsiteY7103" fmla="*/ 1436845 h 4321958"/>
              <a:gd name="connsiteX7104" fmla="*/ 3886229 w 4405791"/>
              <a:gd name="connsiteY7104" fmla="*/ 1424727 h 4321958"/>
              <a:gd name="connsiteX7105" fmla="*/ 3869924 w 4405791"/>
              <a:gd name="connsiteY7105" fmla="*/ 1428821 h 4321958"/>
              <a:gd name="connsiteX7106" fmla="*/ 3870046 w 4405791"/>
              <a:gd name="connsiteY7106" fmla="*/ 1430464 h 4321958"/>
              <a:gd name="connsiteX7107" fmla="*/ 3888486 w 4405791"/>
              <a:gd name="connsiteY7107" fmla="*/ 1523394 h 4321958"/>
              <a:gd name="connsiteX7108" fmla="*/ 3888483 w 4405791"/>
              <a:gd name="connsiteY7108" fmla="*/ 1523421 h 4321958"/>
              <a:gd name="connsiteX7109" fmla="*/ 3888486 w 4405791"/>
              <a:gd name="connsiteY7109" fmla="*/ 1523432 h 4321958"/>
              <a:gd name="connsiteX7110" fmla="*/ 3888483 w 4405791"/>
              <a:gd name="connsiteY7110" fmla="*/ 1523461 h 4321958"/>
              <a:gd name="connsiteX7111" fmla="*/ 3888486 w 4405791"/>
              <a:gd name="connsiteY7111" fmla="*/ 1523470 h 4321958"/>
              <a:gd name="connsiteX7112" fmla="*/ 3883913 w 4405791"/>
              <a:gd name="connsiteY7112" fmla="*/ 1581216 h 4321958"/>
              <a:gd name="connsiteX7113" fmla="*/ 3878840 w 4405791"/>
              <a:gd name="connsiteY7113" fmla="*/ 1632981 h 4321958"/>
              <a:gd name="connsiteX7114" fmla="*/ 3889405 w 4405791"/>
              <a:gd name="connsiteY7114" fmla="*/ 1686650 h 4321958"/>
              <a:gd name="connsiteX7115" fmla="*/ 3891364 w 4405791"/>
              <a:gd name="connsiteY7115" fmla="*/ 1741343 h 4321958"/>
              <a:gd name="connsiteX7116" fmla="*/ 3891363 w 4405791"/>
              <a:gd name="connsiteY7116" fmla="*/ 1741350 h 4321958"/>
              <a:gd name="connsiteX7117" fmla="*/ 3891365 w 4405791"/>
              <a:gd name="connsiteY7117" fmla="*/ 1741386 h 4321958"/>
              <a:gd name="connsiteX7118" fmla="*/ 3891364 w 4405791"/>
              <a:gd name="connsiteY7118" fmla="*/ 1741392 h 4321958"/>
              <a:gd name="connsiteX7119" fmla="*/ 3891365 w 4405791"/>
              <a:gd name="connsiteY7119" fmla="*/ 1741421 h 4321958"/>
              <a:gd name="connsiteX7120" fmla="*/ 3881368 w 4405791"/>
              <a:gd name="connsiteY7120" fmla="*/ 1823722 h 4321958"/>
              <a:gd name="connsiteX7121" fmla="*/ 3876669 w 4405791"/>
              <a:gd name="connsiteY7121" fmla="*/ 1841632 h 4321958"/>
              <a:gd name="connsiteX7122" fmla="*/ 3875320 w 4405791"/>
              <a:gd name="connsiteY7122" fmla="*/ 1850835 h 4321958"/>
              <a:gd name="connsiteX7123" fmla="*/ 3868802 w 4405791"/>
              <a:gd name="connsiteY7123" fmla="*/ 1871629 h 4321958"/>
              <a:gd name="connsiteX7124" fmla="*/ 3860254 w 4405791"/>
              <a:gd name="connsiteY7124" fmla="*/ 1904225 h 4321958"/>
              <a:gd name="connsiteX7125" fmla="*/ 3846696 w 4405791"/>
              <a:gd name="connsiteY7125" fmla="*/ 1942149 h 4321958"/>
              <a:gd name="connsiteX7126" fmla="*/ 3842448 w 4405791"/>
              <a:gd name="connsiteY7126" fmla="*/ 1955700 h 4321958"/>
              <a:gd name="connsiteX7127" fmla="*/ 3837026 w 4405791"/>
              <a:gd name="connsiteY7127" fmla="*/ 1969198 h 4321958"/>
              <a:gd name="connsiteX7128" fmla="*/ 3832978 w 4405791"/>
              <a:gd name="connsiteY7128" fmla="*/ 1980523 h 4321958"/>
              <a:gd name="connsiteX7129" fmla="*/ 3804497 w 4405791"/>
              <a:gd name="connsiteY7129" fmla="*/ 2050182 h 4321958"/>
              <a:gd name="connsiteX7130" fmla="*/ 3767243 w 4405791"/>
              <a:gd name="connsiteY7130" fmla="*/ 2150597 h 4321958"/>
              <a:gd name="connsiteX7131" fmla="*/ 3766226 w 4405791"/>
              <a:gd name="connsiteY7131" fmla="*/ 2152629 h 4321958"/>
              <a:gd name="connsiteX7132" fmla="*/ 3673433 w 4405791"/>
              <a:gd name="connsiteY7132" fmla="*/ 2232216 h 4321958"/>
              <a:gd name="connsiteX7133" fmla="*/ 3638381 w 4405791"/>
              <a:gd name="connsiteY7133" fmla="*/ 2248133 h 4321958"/>
              <a:gd name="connsiteX7134" fmla="*/ 3601128 w 4405791"/>
              <a:gd name="connsiteY7134" fmla="*/ 2264220 h 4321958"/>
              <a:gd name="connsiteX7135" fmla="*/ 3311567 w 4405791"/>
              <a:gd name="connsiteY7135" fmla="*/ 2372085 h 4321958"/>
              <a:gd name="connsiteX7136" fmla="*/ 3040633 w 4405791"/>
              <a:gd name="connsiteY7136" fmla="*/ 2470975 h 4321958"/>
              <a:gd name="connsiteX7137" fmla="*/ 2889419 w 4405791"/>
              <a:gd name="connsiteY7137" fmla="*/ 2522961 h 4321958"/>
              <a:gd name="connsiteX7138" fmla="*/ 2778845 w 4405791"/>
              <a:gd name="connsiteY7138" fmla="*/ 2560552 h 4321958"/>
              <a:gd name="connsiteX7139" fmla="*/ 2321645 w 4405791"/>
              <a:gd name="connsiteY7139" fmla="*/ 2696019 h 4321958"/>
              <a:gd name="connsiteX7140" fmla="*/ 2167042 w 4405791"/>
              <a:gd name="connsiteY7140" fmla="*/ 2706179 h 4321958"/>
              <a:gd name="connsiteX7141" fmla="*/ 2092901 w 4405791"/>
              <a:gd name="connsiteY7141" fmla="*/ 2703179 h 4321958"/>
              <a:gd name="connsiteX7142" fmla="*/ 2084853 w 4405791"/>
              <a:gd name="connsiteY7142" fmla="*/ 2701956 h 4321958"/>
              <a:gd name="connsiteX7143" fmla="*/ 2072268 w 4405791"/>
              <a:gd name="connsiteY7143" fmla="*/ 2700043 h 4321958"/>
              <a:gd name="connsiteX7144" fmla="*/ 2058654 w 4405791"/>
              <a:gd name="connsiteY7144" fmla="*/ 2699161 h 4321958"/>
              <a:gd name="connsiteX7145" fmla="*/ 2039159 w 4405791"/>
              <a:gd name="connsiteY7145" fmla="*/ 2695009 h 4321958"/>
              <a:gd name="connsiteX7146" fmla="*/ 2027427 w 4405791"/>
              <a:gd name="connsiteY7146" fmla="*/ 2693226 h 4321958"/>
              <a:gd name="connsiteX7147" fmla="*/ 2022781 w 4405791"/>
              <a:gd name="connsiteY7147" fmla="*/ 2691521 h 4321958"/>
              <a:gd name="connsiteX7148" fmla="*/ 2013213 w 4405791"/>
              <a:gd name="connsiteY7148" fmla="*/ 2689484 h 4321958"/>
              <a:gd name="connsiteX7149" fmla="*/ 1977448 w 4405791"/>
              <a:gd name="connsiteY7149" fmla="*/ 2674891 h 4321958"/>
              <a:gd name="connsiteX7150" fmla="*/ 1976136 w 4405791"/>
              <a:gd name="connsiteY7150" fmla="*/ 2673556 h 4321958"/>
              <a:gd name="connsiteX7151" fmla="*/ 1972864 w 4405791"/>
              <a:gd name="connsiteY7151" fmla="*/ 2670226 h 4321958"/>
              <a:gd name="connsiteX7152" fmla="*/ 1978073 w 4405791"/>
              <a:gd name="connsiteY7152" fmla="*/ 2704842 h 4321958"/>
              <a:gd name="connsiteX7153" fmla="*/ 1978086 w 4405791"/>
              <a:gd name="connsiteY7153" fmla="*/ 2704926 h 4321958"/>
              <a:gd name="connsiteX7154" fmla="*/ 1978087 w 4405791"/>
              <a:gd name="connsiteY7154" fmla="*/ 2704931 h 4321958"/>
              <a:gd name="connsiteX7155" fmla="*/ 1978124 w 4405791"/>
              <a:gd name="connsiteY7155" fmla="*/ 2705142 h 4321958"/>
              <a:gd name="connsiteX7156" fmla="*/ 1978409 w 4405791"/>
              <a:gd name="connsiteY7156" fmla="*/ 2706750 h 4321958"/>
              <a:gd name="connsiteX7157" fmla="*/ 1981227 w 4405791"/>
              <a:gd name="connsiteY7157" fmla="*/ 2710327 h 4321958"/>
              <a:gd name="connsiteX7158" fmla="*/ 1989951 w 4405791"/>
              <a:gd name="connsiteY7158" fmla="*/ 2721399 h 4321958"/>
              <a:gd name="connsiteX7159" fmla="*/ 1989952 w 4405791"/>
              <a:gd name="connsiteY7159" fmla="*/ 2721400 h 4321958"/>
              <a:gd name="connsiteX7160" fmla="*/ 2043965 w 4405791"/>
              <a:gd name="connsiteY7160" fmla="*/ 2745663 h 4321958"/>
              <a:gd name="connsiteX7161" fmla="*/ 2053100 w 4405791"/>
              <a:gd name="connsiteY7161" fmla="*/ 2748476 h 4321958"/>
              <a:gd name="connsiteX7162" fmla="*/ 2121991 w 4405791"/>
              <a:gd name="connsiteY7162" fmla="*/ 2759255 h 4321958"/>
              <a:gd name="connsiteX7163" fmla="*/ 2181373 w 4405791"/>
              <a:gd name="connsiteY7163" fmla="*/ 2761757 h 4321958"/>
              <a:gd name="connsiteX7164" fmla="*/ 2194539 w 4405791"/>
              <a:gd name="connsiteY7164" fmla="*/ 2762312 h 4321958"/>
              <a:gd name="connsiteX7165" fmla="*/ 2229402 w 4405791"/>
              <a:gd name="connsiteY7165" fmla="*/ 2762916 h 4321958"/>
              <a:gd name="connsiteX7166" fmla="*/ 2343995 w 4405791"/>
              <a:gd name="connsiteY7166" fmla="*/ 2754269 h 4321958"/>
              <a:gd name="connsiteX7167" fmla="*/ 2812710 w 4405791"/>
              <a:gd name="connsiteY7167" fmla="*/ 2614230 h 4321958"/>
              <a:gd name="connsiteX7168" fmla="*/ 2924470 w 4405791"/>
              <a:gd name="connsiteY7168" fmla="*/ 2575791 h 4321958"/>
              <a:gd name="connsiteX7169" fmla="*/ 3081442 w 4405791"/>
              <a:gd name="connsiteY7169" fmla="*/ 2521097 h 4321958"/>
              <a:gd name="connsiteX7170" fmla="*/ 3348989 w 4405791"/>
              <a:gd name="connsiteY7170" fmla="*/ 2422036 h 4321958"/>
              <a:gd name="connsiteX7171" fmla="*/ 3656498 w 4405791"/>
              <a:gd name="connsiteY7171" fmla="*/ 2305366 h 4321958"/>
              <a:gd name="connsiteX7172" fmla="*/ 3693243 w 4405791"/>
              <a:gd name="connsiteY7172" fmla="*/ 2288433 h 4321958"/>
              <a:gd name="connsiteX7173" fmla="*/ 3729142 w 4405791"/>
              <a:gd name="connsiteY7173" fmla="*/ 2271499 h 4321958"/>
              <a:gd name="connsiteX7174" fmla="*/ 3820751 w 4405791"/>
              <a:gd name="connsiteY7174" fmla="*/ 2189204 h 4321958"/>
              <a:gd name="connsiteX7175" fmla="*/ 3849030 w 4405791"/>
              <a:gd name="connsiteY7175" fmla="*/ 2098441 h 4321958"/>
              <a:gd name="connsiteX7176" fmla="*/ 3909841 w 4405791"/>
              <a:gd name="connsiteY7176" fmla="*/ 1885145 h 4321958"/>
              <a:gd name="connsiteX7177" fmla="*/ 3921917 w 4405791"/>
              <a:gd name="connsiteY7177" fmla="*/ 1763701 h 4321958"/>
              <a:gd name="connsiteX7178" fmla="*/ 3918120 w 4405791"/>
              <a:gd name="connsiteY7178" fmla="*/ 1702739 h 4321958"/>
              <a:gd name="connsiteX7179" fmla="*/ 3905757 w 4405791"/>
              <a:gd name="connsiteY7179" fmla="*/ 1642855 h 4321958"/>
              <a:gd name="connsiteX7180" fmla="*/ 3905758 w 4405791"/>
              <a:gd name="connsiteY7180" fmla="*/ 1642819 h 4321958"/>
              <a:gd name="connsiteX7181" fmla="*/ 3905757 w 4405791"/>
              <a:gd name="connsiteY7181" fmla="*/ 1642814 h 4321958"/>
              <a:gd name="connsiteX7182" fmla="*/ 3905758 w 4405791"/>
              <a:gd name="connsiteY7182" fmla="*/ 1642778 h 4321958"/>
              <a:gd name="connsiteX7183" fmla="*/ 3905757 w 4405791"/>
              <a:gd name="connsiteY7183" fmla="*/ 1642773 h 4321958"/>
              <a:gd name="connsiteX7184" fmla="*/ 3907281 w 4405791"/>
              <a:gd name="connsiteY7184" fmla="*/ 1583337 h 4321958"/>
              <a:gd name="connsiteX7185" fmla="*/ 3909310 w 4405791"/>
              <a:gd name="connsiteY7185" fmla="*/ 1527862 h 4321958"/>
              <a:gd name="connsiteX7186" fmla="*/ 3813211 w 4405791"/>
              <a:gd name="connsiteY7186" fmla="*/ 1422690 h 4321958"/>
              <a:gd name="connsiteX7187" fmla="*/ 3801460 w 4405791"/>
              <a:gd name="connsiteY7187" fmla="*/ 1426483 h 4321958"/>
              <a:gd name="connsiteX7188" fmla="*/ 3797946 w 4405791"/>
              <a:gd name="connsiteY7188" fmla="*/ 1427642 h 4321958"/>
              <a:gd name="connsiteX7189" fmla="*/ 3797669 w 4405791"/>
              <a:gd name="connsiteY7189" fmla="*/ 1428864 h 4321958"/>
              <a:gd name="connsiteX7190" fmla="*/ 3812867 w 4405791"/>
              <a:gd name="connsiteY7190" fmla="*/ 1425343 h 4321958"/>
              <a:gd name="connsiteX7191" fmla="*/ 3771197 w 4405791"/>
              <a:gd name="connsiteY7191" fmla="*/ 1419467 h 4321958"/>
              <a:gd name="connsiteX7192" fmla="*/ 3762173 w 4405791"/>
              <a:gd name="connsiteY7192" fmla="*/ 1423342 h 4321958"/>
              <a:gd name="connsiteX7193" fmla="*/ 3758417 w 4405791"/>
              <a:gd name="connsiteY7193" fmla="*/ 1431235 h 4321958"/>
              <a:gd name="connsiteX7194" fmla="*/ 3769468 w 4405791"/>
              <a:gd name="connsiteY7194" fmla="*/ 1427617 h 4321958"/>
              <a:gd name="connsiteX7195" fmla="*/ 3910435 w 4405791"/>
              <a:gd name="connsiteY7195" fmla="*/ 1418650 h 4321958"/>
              <a:gd name="connsiteX7196" fmla="*/ 3893993 w 4405791"/>
              <a:gd name="connsiteY7196" fmla="*/ 1422778 h 4321958"/>
              <a:gd name="connsiteX7197" fmla="*/ 3894583 w 4405791"/>
              <a:gd name="connsiteY7197" fmla="*/ 1427572 h 4321958"/>
              <a:gd name="connsiteX7198" fmla="*/ 3916594 w 4405791"/>
              <a:gd name="connsiteY7198" fmla="*/ 1526441 h 4321958"/>
              <a:gd name="connsiteX7199" fmla="*/ 3916594 w 4405791"/>
              <a:gd name="connsiteY7199" fmla="*/ 1526476 h 4321958"/>
              <a:gd name="connsiteX7200" fmla="*/ 3916594 w 4405791"/>
              <a:gd name="connsiteY7200" fmla="*/ 1526479 h 4321958"/>
              <a:gd name="connsiteX7201" fmla="*/ 3916594 w 4405791"/>
              <a:gd name="connsiteY7201" fmla="*/ 1526515 h 4321958"/>
              <a:gd name="connsiteX7202" fmla="*/ 3916594 w 4405791"/>
              <a:gd name="connsiteY7202" fmla="*/ 1526518 h 4321958"/>
              <a:gd name="connsiteX7203" fmla="*/ 3915577 w 4405791"/>
              <a:gd name="connsiteY7203" fmla="*/ 1587480 h 4321958"/>
              <a:gd name="connsiteX7204" fmla="*/ 3914056 w 4405791"/>
              <a:gd name="connsiteY7204" fmla="*/ 1643121 h 4321958"/>
              <a:gd name="connsiteX7205" fmla="*/ 3926618 w 4405791"/>
              <a:gd name="connsiteY7205" fmla="*/ 1703894 h 4321958"/>
              <a:gd name="connsiteX7206" fmla="*/ 3930525 w 4405791"/>
              <a:gd name="connsiteY7206" fmla="*/ 1765709 h 4321958"/>
              <a:gd name="connsiteX7207" fmla="*/ 3930523 w 4405791"/>
              <a:gd name="connsiteY7207" fmla="*/ 1765725 h 4321958"/>
              <a:gd name="connsiteX7208" fmla="*/ 3930525 w 4405791"/>
              <a:gd name="connsiteY7208" fmla="*/ 1765752 h 4321958"/>
              <a:gd name="connsiteX7209" fmla="*/ 3930523 w 4405791"/>
              <a:gd name="connsiteY7209" fmla="*/ 1765767 h 4321958"/>
              <a:gd name="connsiteX7210" fmla="*/ 3930525 w 4405791"/>
              <a:gd name="connsiteY7210" fmla="*/ 1765789 h 4321958"/>
              <a:gd name="connsiteX7211" fmla="*/ 3923471 w 4405791"/>
              <a:gd name="connsiteY7211" fmla="*/ 1858283 h 4321958"/>
              <a:gd name="connsiteX7212" fmla="*/ 3919447 w 4405791"/>
              <a:gd name="connsiteY7212" fmla="*/ 1878272 h 4321958"/>
              <a:gd name="connsiteX7213" fmla="*/ 3918436 w 4405791"/>
              <a:gd name="connsiteY7213" fmla="*/ 1888552 h 4321958"/>
              <a:gd name="connsiteX7214" fmla="*/ 3912726 w 4405791"/>
              <a:gd name="connsiteY7214" fmla="*/ 1911659 h 4321958"/>
              <a:gd name="connsiteX7215" fmla="*/ 3905477 w 4405791"/>
              <a:gd name="connsiteY7215" fmla="*/ 1947672 h 4321958"/>
              <a:gd name="connsiteX7216" fmla="*/ 3893590 w 4405791"/>
              <a:gd name="connsiteY7216" fmla="*/ 1989107 h 4321958"/>
              <a:gd name="connsiteX7217" fmla="*/ 3889932 w 4405791"/>
              <a:gd name="connsiteY7217" fmla="*/ 2003911 h 4321958"/>
              <a:gd name="connsiteX7218" fmla="*/ 3885168 w 4405791"/>
              <a:gd name="connsiteY7218" fmla="*/ 2018464 h 4321958"/>
              <a:gd name="connsiteX7219" fmla="*/ 3881664 w 4405791"/>
              <a:gd name="connsiteY7219" fmla="*/ 2030677 h 4321958"/>
              <a:gd name="connsiteX7220" fmla="*/ 3857158 w 4405791"/>
              <a:gd name="connsiteY7220" fmla="*/ 2104029 h 4321958"/>
              <a:gd name="connsiteX7221" fmla="*/ 3828879 w 4405791"/>
              <a:gd name="connsiteY7221" fmla="*/ 2194792 h 4321958"/>
              <a:gd name="connsiteX7222" fmla="*/ 3827864 w 4405791"/>
              <a:gd name="connsiteY7222" fmla="*/ 2196655 h 4321958"/>
              <a:gd name="connsiteX7223" fmla="*/ 3734052 w 4405791"/>
              <a:gd name="connsiteY7223" fmla="*/ 2281321 h 4321958"/>
              <a:gd name="connsiteX7224" fmla="*/ 3696630 w 4405791"/>
              <a:gd name="connsiteY7224" fmla="*/ 2298255 h 4321958"/>
              <a:gd name="connsiteX7225" fmla="*/ 3660054 w 4405791"/>
              <a:gd name="connsiteY7225" fmla="*/ 2315188 h 4321958"/>
              <a:gd name="connsiteX7226" fmla="*/ 3352036 w 4405791"/>
              <a:gd name="connsiteY7226" fmla="*/ 2432196 h 4321958"/>
              <a:gd name="connsiteX7227" fmla="*/ 3084489 w 4405791"/>
              <a:gd name="connsiteY7227" fmla="*/ 2530918 h 4321958"/>
              <a:gd name="connsiteX7228" fmla="*/ 2927179 w 4405791"/>
              <a:gd name="connsiteY7228" fmla="*/ 2585951 h 4321958"/>
              <a:gd name="connsiteX7229" fmla="*/ 2815588 w 4405791"/>
              <a:gd name="connsiteY7229" fmla="*/ 2624221 h 4321958"/>
              <a:gd name="connsiteX7230" fmla="*/ 2345181 w 4405791"/>
              <a:gd name="connsiteY7230" fmla="*/ 2764767 h 4321958"/>
              <a:gd name="connsiteX7231" fmla="*/ 2200569 w 4405791"/>
              <a:gd name="connsiteY7231" fmla="*/ 2772895 h 4321958"/>
              <a:gd name="connsiteX7232" fmla="*/ 2117909 w 4405791"/>
              <a:gd name="connsiteY7232" fmla="*/ 2768932 h 4321958"/>
              <a:gd name="connsiteX7233" fmla="*/ 2094918 w 4405791"/>
              <a:gd name="connsiteY7233" fmla="*/ 2764944 h 4321958"/>
              <a:gd name="connsiteX7234" fmla="*/ 2080727 w 4405791"/>
              <a:gd name="connsiteY7234" fmla="*/ 2763876 h 4321958"/>
              <a:gd name="connsiteX7235" fmla="*/ 2059562 w 4405791"/>
              <a:gd name="connsiteY7235" fmla="*/ 2758812 h 4321958"/>
              <a:gd name="connsiteX7236" fmla="*/ 2058505 w 4405791"/>
              <a:gd name="connsiteY7236" fmla="*/ 2758628 h 4321958"/>
              <a:gd name="connsiteX7237" fmla="*/ 2047281 w 4405791"/>
              <a:gd name="connsiteY7237" fmla="*/ 2756682 h 4321958"/>
              <a:gd name="connsiteX7238" fmla="*/ 2044507 w 4405791"/>
              <a:gd name="connsiteY7238" fmla="*/ 2755574 h 4321958"/>
              <a:gd name="connsiteX7239" fmla="*/ 2042228 w 4405791"/>
              <a:gd name="connsiteY7239" fmla="*/ 2754664 h 4321958"/>
              <a:gd name="connsiteX7240" fmla="*/ 2032185 w 4405791"/>
              <a:gd name="connsiteY7240" fmla="*/ 2752261 h 4321958"/>
              <a:gd name="connsiteX7241" fmla="*/ 1994501 w 4405791"/>
              <a:gd name="connsiteY7241" fmla="*/ 2735607 h 4321958"/>
              <a:gd name="connsiteX7242" fmla="*/ 1994496 w 4405791"/>
              <a:gd name="connsiteY7242" fmla="*/ 2735605 h 4321958"/>
              <a:gd name="connsiteX7243" fmla="*/ 1983819 w 4405791"/>
              <a:gd name="connsiteY7243" fmla="*/ 2724447 h 4321958"/>
              <a:gd name="connsiteX7244" fmla="*/ 1981027 w 4405791"/>
              <a:gd name="connsiteY7244" fmla="*/ 2721529 h 4321958"/>
              <a:gd name="connsiteX7245" fmla="*/ 1986497 w 4405791"/>
              <a:gd name="connsiteY7245" fmla="*/ 2752404 h 4321958"/>
              <a:gd name="connsiteX7246" fmla="*/ 1988110 w 4405791"/>
              <a:gd name="connsiteY7246" fmla="*/ 2759989 h 4321958"/>
              <a:gd name="connsiteX7247" fmla="*/ 1990850 w 4405791"/>
              <a:gd name="connsiteY7247" fmla="*/ 2763648 h 4321958"/>
              <a:gd name="connsiteX7248" fmla="*/ 2005180 w 4405791"/>
              <a:gd name="connsiteY7248" fmla="*/ 2782785 h 4321958"/>
              <a:gd name="connsiteX7249" fmla="*/ 2005181 w 4405791"/>
              <a:gd name="connsiteY7249" fmla="*/ 2782786 h 4321958"/>
              <a:gd name="connsiteX7250" fmla="*/ 2005182 w 4405791"/>
              <a:gd name="connsiteY7250" fmla="*/ 2782787 h 4321958"/>
              <a:gd name="connsiteX7251" fmla="*/ 2060432 w 4405791"/>
              <a:gd name="connsiteY7251" fmla="*/ 2810097 h 4321958"/>
              <a:gd name="connsiteX7252" fmla="*/ 2069747 w 4405791"/>
              <a:gd name="connsiteY7252" fmla="*/ 2813290 h 4321958"/>
              <a:gd name="connsiteX7253" fmla="*/ 2139780 w 4405791"/>
              <a:gd name="connsiteY7253" fmla="*/ 2825796 h 4321958"/>
              <a:gd name="connsiteX7254" fmla="*/ 2168693 w 4405791"/>
              <a:gd name="connsiteY7254" fmla="*/ 2827365 h 4321958"/>
              <a:gd name="connsiteX7255" fmla="*/ 2213770 w 4405791"/>
              <a:gd name="connsiteY7255" fmla="*/ 2829812 h 4321958"/>
              <a:gd name="connsiteX7256" fmla="*/ 2249372 w 4405791"/>
              <a:gd name="connsiteY7256" fmla="*/ 2830788 h 4321958"/>
              <a:gd name="connsiteX7257" fmla="*/ 2367533 w 4405791"/>
              <a:gd name="connsiteY7257" fmla="*/ 2822343 h 4321958"/>
              <a:gd name="connsiteX7258" fmla="*/ 2848779 w 4405791"/>
              <a:gd name="connsiteY7258" fmla="*/ 2677563 h 4321958"/>
              <a:gd name="connsiteX7259" fmla="*/ 2960368 w 4405791"/>
              <a:gd name="connsiteY7259" fmla="*/ 2638617 h 4321958"/>
              <a:gd name="connsiteX7260" fmla="*/ 3124454 w 4405791"/>
              <a:gd name="connsiteY7260" fmla="*/ 2580535 h 4321958"/>
              <a:gd name="connsiteX7261" fmla="*/ 3383702 w 4405791"/>
              <a:gd name="connsiteY7261" fmla="*/ 2483338 h 4321958"/>
              <a:gd name="connsiteX7262" fmla="*/ 3714071 w 4405791"/>
              <a:gd name="connsiteY7262" fmla="*/ 2355829 h 4321958"/>
              <a:gd name="connsiteX7263" fmla="*/ 3749632 w 4405791"/>
              <a:gd name="connsiteY7263" fmla="*/ 2339913 h 4321958"/>
              <a:gd name="connsiteX7264" fmla="*/ 3790781 w 4405791"/>
              <a:gd name="connsiteY7264" fmla="*/ 2320270 h 4321958"/>
              <a:gd name="connsiteX7265" fmla="*/ 3883067 w 4405791"/>
              <a:gd name="connsiteY7265" fmla="*/ 2233063 h 4321958"/>
              <a:gd name="connsiteX7266" fmla="*/ 3902201 w 4405791"/>
              <a:gd name="connsiteY7266" fmla="*/ 2161097 h 4321958"/>
              <a:gd name="connsiteX7267" fmla="*/ 3915780 w 4405791"/>
              <a:gd name="connsiteY7267" fmla="*/ 2111467 h 4321958"/>
              <a:gd name="connsiteX7268" fmla="*/ 3954377 w 4405791"/>
              <a:gd name="connsiteY7268" fmla="*/ 1928750 h 4321958"/>
              <a:gd name="connsiteX7269" fmla="*/ 3962468 w 4405791"/>
              <a:gd name="connsiteY7269" fmla="*/ 1791368 h 4321958"/>
              <a:gd name="connsiteX7270" fmla="*/ 3956469 w 4405791"/>
              <a:gd name="connsiteY7270" fmla="*/ 1721765 h 4321958"/>
              <a:gd name="connsiteX7271" fmla="*/ 3941655 w 4405791"/>
              <a:gd name="connsiteY7271" fmla="*/ 1653187 h 4321958"/>
              <a:gd name="connsiteX7272" fmla="*/ 3939792 w 4405791"/>
              <a:gd name="connsiteY7272" fmla="*/ 1590700 h 4321958"/>
              <a:gd name="connsiteX7273" fmla="*/ 3937423 w 4405791"/>
              <a:gd name="connsiteY7273" fmla="*/ 1529398 h 4321958"/>
              <a:gd name="connsiteX7274" fmla="*/ 3937357 w 4405791"/>
              <a:gd name="connsiteY7274" fmla="*/ 1529089 h 4321958"/>
              <a:gd name="connsiteX7275" fmla="*/ 3836608 w 4405791"/>
              <a:gd name="connsiteY7275" fmla="*/ 1415139 h 4321958"/>
              <a:gd name="connsiteX7276" fmla="*/ 3821926 w 4405791"/>
              <a:gd name="connsiteY7276" fmla="*/ 1419877 h 4321958"/>
              <a:gd name="connsiteX7277" fmla="*/ 3821467 w 4405791"/>
              <a:gd name="connsiteY7277" fmla="*/ 1423351 h 4321958"/>
              <a:gd name="connsiteX7278" fmla="*/ 3836362 w 4405791"/>
              <a:gd name="connsiteY7278" fmla="*/ 1419900 h 4321958"/>
              <a:gd name="connsiteX7279" fmla="*/ 3754989 w 4405791"/>
              <a:gd name="connsiteY7279" fmla="*/ 1415092 h 4321958"/>
              <a:gd name="connsiteX7280" fmla="*/ 3753170 w 4405791"/>
              <a:gd name="connsiteY7280" fmla="*/ 1416075 h 4321958"/>
              <a:gd name="connsiteX7281" fmla="*/ 3750480 w 4405791"/>
              <a:gd name="connsiteY7281" fmla="*/ 1420270 h 4321958"/>
              <a:gd name="connsiteX7282" fmla="*/ 3753151 w 4405791"/>
              <a:gd name="connsiteY7282" fmla="*/ 1419081 h 4321958"/>
              <a:gd name="connsiteX7283" fmla="*/ 3933721 w 4405791"/>
              <a:gd name="connsiteY7283" fmla="*/ 1412804 h 4321958"/>
              <a:gd name="connsiteX7284" fmla="*/ 3921263 w 4405791"/>
              <a:gd name="connsiteY7284" fmla="*/ 1415931 h 4321958"/>
              <a:gd name="connsiteX7285" fmla="*/ 3944909 w 4405791"/>
              <a:gd name="connsiteY7285" fmla="*/ 1526577 h 4321958"/>
              <a:gd name="connsiteX7286" fmla="*/ 3945042 w 4405791"/>
              <a:gd name="connsiteY7286" fmla="*/ 1527120 h 4321958"/>
              <a:gd name="connsiteX7287" fmla="*/ 3947751 w 4405791"/>
              <a:gd name="connsiteY7287" fmla="*/ 1591805 h 4321958"/>
              <a:gd name="connsiteX7288" fmla="*/ 3949446 w 4405791"/>
              <a:gd name="connsiteY7288" fmla="*/ 1651073 h 4321958"/>
              <a:gd name="connsiteX7289" fmla="*/ 3970569 w 4405791"/>
              <a:gd name="connsiteY7289" fmla="*/ 1791157 h 4321958"/>
              <a:gd name="connsiteX7290" fmla="*/ 3970568 w 4405791"/>
              <a:gd name="connsiteY7290" fmla="*/ 1791183 h 4321958"/>
              <a:gd name="connsiteX7291" fmla="*/ 3970569 w 4405791"/>
              <a:gd name="connsiteY7291" fmla="*/ 1791201 h 4321958"/>
              <a:gd name="connsiteX7292" fmla="*/ 3970568 w 4405791"/>
              <a:gd name="connsiteY7292" fmla="*/ 1791223 h 4321958"/>
              <a:gd name="connsiteX7293" fmla="*/ 3970569 w 4405791"/>
              <a:gd name="connsiteY7293" fmla="*/ 1791237 h 4321958"/>
              <a:gd name="connsiteX7294" fmla="*/ 3966636 w 4405791"/>
              <a:gd name="connsiteY7294" fmla="*/ 1895973 h 4321958"/>
              <a:gd name="connsiteX7295" fmla="*/ 3963273 w 4405791"/>
              <a:gd name="connsiteY7295" fmla="*/ 1918420 h 4321958"/>
              <a:gd name="connsiteX7296" fmla="*/ 3962610 w 4405791"/>
              <a:gd name="connsiteY7296" fmla="*/ 1929978 h 4321958"/>
              <a:gd name="connsiteX7297" fmla="*/ 3957669 w 4405791"/>
              <a:gd name="connsiteY7297" fmla="*/ 1955833 h 4321958"/>
              <a:gd name="connsiteX7298" fmla="*/ 3951674 w 4405791"/>
              <a:gd name="connsiteY7298" fmla="*/ 1995851 h 4321958"/>
              <a:gd name="connsiteX7299" fmla="*/ 3941308 w 4405791"/>
              <a:gd name="connsiteY7299" fmla="*/ 2041434 h 4321958"/>
              <a:gd name="connsiteX7300" fmla="*/ 3938206 w 4405791"/>
              <a:gd name="connsiteY7300" fmla="*/ 2057663 h 4321958"/>
              <a:gd name="connsiteX7301" fmla="*/ 3932744 w 4405791"/>
              <a:gd name="connsiteY7301" fmla="*/ 2079090 h 4321958"/>
              <a:gd name="connsiteX7302" fmla="*/ 3931016 w 4405791"/>
              <a:gd name="connsiteY7302" fmla="*/ 2086689 h 4321958"/>
              <a:gd name="connsiteX7303" fmla="*/ 3927466 w 4405791"/>
              <a:gd name="connsiteY7303" fmla="*/ 2099794 h 4321958"/>
              <a:gd name="connsiteX7304" fmla="*/ 3923785 w 4405791"/>
              <a:gd name="connsiteY7304" fmla="*/ 2114236 h 4321958"/>
              <a:gd name="connsiteX7305" fmla="*/ 3909991 w 4405791"/>
              <a:gd name="connsiteY7305" fmla="*/ 2164314 h 4321958"/>
              <a:gd name="connsiteX7306" fmla="*/ 3890687 w 4405791"/>
              <a:gd name="connsiteY7306" fmla="*/ 2236618 h 4321958"/>
              <a:gd name="connsiteX7307" fmla="*/ 3890687 w 4405791"/>
              <a:gd name="connsiteY7307" fmla="*/ 2238313 h 4321958"/>
              <a:gd name="connsiteX7308" fmla="*/ 3795860 w 4405791"/>
              <a:gd name="connsiteY7308" fmla="*/ 2327890 h 4321958"/>
              <a:gd name="connsiteX7309" fmla="*/ 3755389 w 4405791"/>
              <a:gd name="connsiteY7309" fmla="*/ 2347363 h 4321958"/>
              <a:gd name="connsiteX7310" fmla="*/ 3720167 w 4405791"/>
              <a:gd name="connsiteY7310" fmla="*/ 2363280 h 4321958"/>
              <a:gd name="connsiteX7311" fmla="*/ 3388951 w 4405791"/>
              <a:gd name="connsiteY7311" fmla="*/ 2490958 h 4321958"/>
              <a:gd name="connsiteX7312" fmla="*/ 3129872 w 4405791"/>
              <a:gd name="connsiteY7312" fmla="*/ 2588155 h 4321958"/>
              <a:gd name="connsiteX7313" fmla="*/ 2965618 w 4405791"/>
              <a:gd name="connsiteY7313" fmla="*/ 2646405 h 4321958"/>
              <a:gd name="connsiteX7314" fmla="*/ 2854027 w 4405791"/>
              <a:gd name="connsiteY7314" fmla="*/ 2685184 h 4321958"/>
              <a:gd name="connsiteX7315" fmla="*/ 2370919 w 4405791"/>
              <a:gd name="connsiteY7315" fmla="*/ 2830471 h 4321958"/>
              <a:gd name="connsiteX7316" fmla="*/ 2228850 w 4405791"/>
              <a:gd name="connsiteY7316" fmla="*/ 2839445 h 4321958"/>
              <a:gd name="connsiteX7317" fmla="*/ 2143445 w 4405791"/>
              <a:gd name="connsiteY7317" fmla="*/ 2835164 h 4321958"/>
              <a:gd name="connsiteX7318" fmla="*/ 2127979 w 4405791"/>
              <a:gd name="connsiteY7318" fmla="*/ 2832329 h 4321958"/>
              <a:gd name="connsiteX7319" fmla="*/ 2119616 w 4405791"/>
              <a:gd name="connsiteY7319" fmla="*/ 2830796 h 4321958"/>
              <a:gd name="connsiteX7320" fmla="*/ 2104581 w 4405791"/>
              <a:gd name="connsiteY7320" fmla="*/ 2829605 h 4321958"/>
              <a:gd name="connsiteX7321" fmla="*/ 2082386 w 4405791"/>
              <a:gd name="connsiteY7321" fmla="*/ 2823969 h 4321958"/>
              <a:gd name="connsiteX7322" fmla="*/ 2069358 w 4405791"/>
              <a:gd name="connsiteY7322" fmla="*/ 2821581 h 4321958"/>
              <a:gd name="connsiteX7323" fmla="*/ 2064031 w 4405791"/>
              <a:gd name="connsiteY7323" fmla="*/ 2819309 h 4321958"/>
              <a:gd name="connsiteX7324" fmla="*/ 2053366 w 4405791"/>
              <a:gd name="connsiteY7324" fmla="*/ 2816601 h 4321958"/>
              <a:gd name="connsiteX7325" fmla="*/ 2013085 w 4405791"/>
              <a:gd name="connsiteY7325" fmla="*/ 2797584 h 4321958"/>
              <a:gd name="connsiteX7326" fmla="*/ 2013084 w 4405791"/>
              <a:gd name="connsiteY7326" fmla="*/ 2797583 h 4321958"/>
              <a:gd name="connsiteX7327" fmla="*/ 2006810 w 4405791"/>
              <a:gd name="connsiteY7327" fmla="*/ 2790612 h 4321958"/>
              <a:gd name="connsiteX7328" fmla="*/ 2002680 w 4405791"/>
              <a:gd name="connsiteY7328" fmla="*/ 2786024 h 4321958"/>
              <a:gd name="connsiteX7329" fmla="*/ 1990881 w 4405791"/>
              <a:gd name="connsiteY7329" fmla="*/ 2772913 h 4321958"/>
              <a:gd name="connsiteX7330" fmla="*/ 1995155 w 4405791"/>
              <a:gd name="connsiteY7330" fmla="*/ 2791484 h 4321958"/>
              <a:gd name="connsiteX7331" fmla="*/ 1996221 w 4405791"/>
              <a:gd name="connsiteY7331" fmla="*/ 2796119 h 4321958"/>
              <a:gd name="connsiteX7332" fmla="*/ 2003804 w 4405791"/>
              <a:gd name="connsiteY7332" fmla="*/ 2814892 h 4321958"/>
              <a:gd name="connsiteX7333" fmla="*/ 2003804 w 4405791"/>
              <a:gd name="connsiteY7333" fmla="*/ 2815907 h 4321958"/>
              <a:gd name="connsiteX7334" fmla="*/ 2393271 w 4405791"/>
              <a:gd name="connsiteY7334" fmla="*/ 2888721 h 4321958"/>
              <a:gd name="connsiteX7335" fmla="*/ 2887047 w 4405791"/>
              <a:gd name="connsiteY7335" fmla="*/ 2739031 h 4321958"/>
              <a:gd name="connsiteX7336" fmla="*/ 2997284 w 4405791"/>
              <a:gd name="connsiteY7336" fmla="*/ 2700083 h 4321958"/>
              <a:gd name="connsiteX7337" fmla="*/ 3169666 w 4405791"/>
              <a:gd name="connsiteY7337" fmla="*/ 2638277 h 4321958"/>
              <a:gd name="connsiteX7338" fmla="*/ 3413675 w 4405791"/>
              <a:gd name="connsiteY7338" fmla="*/ 2545651 h 4321958"/>
              <a:gd name="connsiteX7339" fmla="*/ 3774016 w 4405791"/>
              <a:gd name="connsiteY7339" fmla="*/ 2404428 h 4321958"/>
              <a:gd name="connsiteX7340" fmla="*/ 3807883 w 4405791"/>
              <a:gd name="connsiteY7340" fmla="*/ 2389187 h 4321958"/>
              <a:gd name="connsiteX7341" fmla="*/ 3850892 w 4405791"/>
              <a:gd name="connsiteY7341" fmla="*/ 2368358 h 4321958"/>
              <a:gd name="connsiteX7342" fmla="*/ 3944026 w 4405791"/>
              <a:gd name="connsiteY7342" fmla="*/ 2276412 h 4321958"/>
              <a:gd name="connsiteX7343" fmla="*/ 3952832 w 4405791"/>
              <a:gd name="connsiteY7343" fmla="*/ 2238481 h 4321958"/>
              <a:gd name="connsiteX7344" fmla="*/ 3964907 w 4405791"/>
              <a:gd name="connsiteY7344" fmla="*/ 2186065 h 4321958"/>
              <a:gd name="connsiteX7345" fmla="*/ 3998679 w 4405791"/>
              <a:gd name="connsiteY7345" fmla="*/ 1982935 h 4321958"/>
              <a:gd name="connsiteX7346" fmla="*/ 4002598 w 4405791"/>
              <a:gd name="connsiteY7346" fmla="*/ 1824798 h 4321958"/>
              <a:gd name="connsiteX7347" fmla="*/ 3994017 w 4405791"/>
              <a:gd name="connsiteY7347" fmla="*/ 1743524 h 4321958"/>
              <a:gd name="connsiteX7348" fmla="*/ 3976199 w 4405791"/>
              <a:gd name="connsiteY7348" fmla="*/ 1662839 h 4321958"/>
              <a:gd name="connsiteX7349" fmla="*/ 3970780 w 4405791"/>
              <a:gd name="connsiteY7349" fmla="*/ 1597472 h 4321958"/>
              <a:gd name="connsiteX7350" fmla="*/ 3964853 w 4405791"/>
              <a:gd name="connsiteY7350" fmla="*/ 1531937 h 4321958"/>
              <a:gd name="connsiteX7351" fmla="*/ 3964748 w 4405791"/>
              <a:gd name="connsiteY7351" fmla="*/ 1531497 h 4321958"/>
              <a:gd name="connsiteX7352" fmla="*/ 3933858 w 4405791"/>
              <a:gd name="connsiteY7352" fmla="*/ 1413582 h 4321958"/>
              <a:gd name="connsiteX7353" fmla="*/ 353368 w 4405791"/>
              <a:gd name="connsiteY7353" fmla="*/ 1412659 h 4321958"/>
              <a:gd name="connsiteX7354" fmla="*/ 354318 w 4405791"/>
              <a:gd name="connsiteY7354" fmla="*/ 1420763 h 4321958"/>
              <a:gd name="connsiteX7355" fmla="*/ 360049 w 4405791"/>
              <a:gd name="connsiteY7355" fmla="*/ 1460876 h 4321958"/>
              <a:gd name="connsiteX7356" fmla="*/ 366144 w 4405791"/>
              <a:gd name="connsiteY7356" fmla="*/ 1491328 h 4321958"/>
              <a:gd name="connsiteX7357" fmla="*/ 370808 w 4405791"/>
              <a:gd name="connsiteY7357" fmla="*/ 1513849 h 4321958"/>
              <a:gd name="connsiteX7358" fmla="*/ 374707 w 4405791"/>
              <a:gd name="connsiteY7358" fmla="*/ 1531021 h 4321958"/>
              <a:gd name="connsiteX7359" fmla="*/ 380678 w 4405791"/>
              <a:gd name="connsiteY7359" fmla="*/ 1557181 h 4321958"/>
              <a:gd name="connsiteX7360" fmla="*/ 386599 w 4405791"/>
              <a:gd name="connsiteY7360" fmla="*/ 1564965 h 4321958"/>
              <a:gd name="connsiteX7361" fmla="*/ 381272 w 4405791"/>
              <a:gd name="connsiteY7361" fmla="*/ 1553543 h 4321958"/>
              <a:gd name="connsiteX7362" fmla="*/ 375187 w 4405791"/>
              <a:gd name="connsiteY7362" fmla="*/ 1527227 h 4321958"/>
              <a:gd name="connsiteX7363" fmla="*/ 373122 w 4405791"/>
              <a:gd name="connsiteY7363" fmla="*/ 1518393 h 4321958"/>
              <a:gd name="connsiteX7364" fmla="*/ 372793 w 4405791"/>
              <a:gd name="connsiteY7364" fmla="*/ 1516877 h 4321958"/>
              <a:gd name="connsiteX7365" fmla="*/ 370066 w 4405791"/>
              <a:gd name="connsiteY7365" fmla="*/ 1505083 h 4321958"/>
              <a:gd name="connsiteX7366" fmla="*/ 367537 w 4405791"/>
              <a:gd name="connsiteY7366" fmla="*/ 1492647 h 4321958"/>
              <a:gd name="connsiteX7367" fmla="*/ 364103 w 4405791"/>
              <a:gd name="connsiteY7367" fmla="*/ 1476816 h 4321958"/>
              <a:gd name="connsiteX7368" fmla="*/ 363105 w 4405791"/>
              <a:gd name="connsiteY7368" fmla="*/ 1470850 h 4321958"/>
              <a:gd name="connsiteX7369" fmla="*/ 358108 w 4405791"/>
              <a:gd name="connsiteY7369" fmla="*/ 1446278 h 4321958"/>
              <a:gd name="connsiteX7370" fmla="*/ 355955 w 4405791"/>
              <a:gd name="connsiteY7370" fmla="*/ 1428119 h 4321958"/>
              <a:gd name="connsiteX7371" fmla="*/ 3793109 w 4405791"/>
              <a:gd name="connsiteY7371" fmla="*/ 1410062 h 4321958"/>
              <a:gd name="connsiteX7372" fmla="*/ 3782203 w 4405791"/>
              <a:gd name="connsiteY7372" fmla="*/ 1414743 h 4321958"/>
              <a:gd name="connsiteX7373" fmla="*/ 3778914 w 4405791"/>
              <a:gd name="connsiteY7373" fmla="*/ 1424523 h 4321958"/>
              <a:gd name="connsiteX7374" fmla="*/ 3791869 w 4405791"/>
              <a:gd name="connsiteY7374" fmla="*/ 1420280 h 4321958"/>
              <a:gd name="connsiteX7375" fmla="*/ 3858059 w 4405791"/>
              <a:gd name="connsiteY7375" fmla="*/ 1408216 h 4321958"/>
              <a:gd name="connsiteX7376" fmla="*/ 3845656 w 4405791"/>
              <a:gd name="connsiteY7376" fmla="*/ 1412219 h 4321958"/>
              <a:gd name="connsiteX7377" fmla="*/ 3845362 w 4405791"/>
              <a:gd name="connsiteY7377" fmla="*/ 1417815 h 4321958"/>
              <a:gd name="connsiteX7378" fmla="*/ 3858170 w 4405791"/>
              <a:gd name="connsiteY7378" fmla="*/ 1414849 h 4321958"/>
              <a:gd name="connsiteX7379" fmla="*/ 541943 w 4405791"/>
              <a:gd name="connsiteY7379" fmla="*/ 1407330 h 4321958"/>
              <a:gd name="connsiteX7380" fmla="*/ 545738 w 4405791"/>
              <a:gd name="connsiteY7380" fmla="*/ 1425094 h 4321958"/>
              <a:gd name="connsiteX7381" fmla="*/ 545984 w 4405791"/>
              <a:gd name="connsiteY7381" fmla="*/ 1421425 h 4321958"/>
              <a:gd name="connsiteX7382" fmla="*/ 3956915 w 4405791"/>
              <a:gd name="connsiteY7382" fmla="*/ 1406980 h 4321958"/>
              <a:gd name="connsiteX7383" fmla="*/ 3943994 w 4405791"/>
              <a:gd name="connsiteY7383" fmla="*/ 1410224 h 4321958"/>
              <a:gd name="connsiteX7384" fmla="*/ 3971925 w 4405791"/>
              <a:gd name="connsiteY7384" fmla="*/ 1526997 h 4321958"/>
              <a:gd name="connsiteX7385" fmla="*/ 3972135 w 4405791"/>
              <a:gd name="connsiteY7385" fmla="*/ 1527796 h 4321958"/>
              <a:gd name="connsiteX7386" fmla="*/ 3978400 w 4405791"/>
              <a:gd name="connsiteY7386" fmla="*/ 1595529 h 4321958"/>
              <a:gd name="connsiteX7387" fmla="*/ 3983481 w 4405791"/>
              <a:gd name="connsiteY7387" fmla="*/ 1658522 h 4321958"/>
              <a:gd name="connsiteX7388" fmla="*/ 4010502 w 4405791"/>
              <a:gd name="connsiteY7388" fmla="*/ 1822427 h 4321958"/>
              <a:gd name="connsiteX7389" fmla="*/ 4010501 w 4405791"/>
              <a:gd name="connsiteY7389" fmla="*/ 1822462 h 4321958"/>
              <a:gd name="connsiteX7390" fmla="*/ 4010502 w 4405791"/>
              <a:gd name="connsiteY7390" fmla="*/ 1822471 h 4321958"/>
              <a:gd name="connsiteX7391" fmla="*/ 4010502 w 4405791"/>
              <a:gd name="connsiteY7391" fmla="*/ 1822485 h 4321958"/>
              <a:gd name="connsiteX7392" fmla="*/ 4010502 w 4405791"/>
              <a:gd name="connsiteY7392" fmla="*/ 1822489 h 4321958"/>
              <a:gd name="connsiteX7393" fmla="*/ 4009744 w 4405791"/>
              <a:gd name="connsiteY7393" fmla="*/ 1943254 h 4321958"/>
              <a:gd name="connsiteX7394" fmla="*/ 4006938 w 4405791"/>
              <a:gd name="connsiteY7394" fmla="*/ 1968806 h 4321958"/>
              <a:gd name="connsiteX7395" fmla="*/ 4006616 w 4405791"/>
              <a:gd name="connsiteY7395" fmla="*/ 1982068 h 4321958"/>
              <a:gd name="connsiteX7396" fmla="*/ 4002269 w 4405791"/>
              <a:gd name="connsiteY7396" fmla="*/ 2011330 h 4321958"/>
              <a:gd name="connsiteX7397" fmla="*/ 3997313 w 4405791"/>
              <a:gd name="connsiteY7397" fmla="*/ 2056455 h 4321958"/>
              <a:gd name="connsiteX7398" fmla="*/ 3988059 w 4405791"/>
              <a:gd name="connsiteY7398" fmla="*/ 2106988 h 4321958"/>
              <a:gd name="connsiteX7399" fmla="*/ 3985362 w 4405791"/>
              <a:gd name="connsiteY7399" fmla="*/ 2125144 h 4321958"/>
              <a:gd name="connsiteX7400" fmla="*/ 3980449 w 4405791"/>
              <a:gd name="connsiteY7400" fmla="*/ 2148543 h 4321958"/>
              <a:gd name="connsiteX7401" fmla="*/ 3978922 w 4405791"/>
              <a:gd name="connsiteY7401" fmla="*/ 2156881 h 4321958"/>
              <a:gd name="connsiteX7402" fmla="*/ 3975780 w 4405791"/>
              <a:gd name="connsiteY7402" fmla="*/ 2170777 h 4321958"/>
              <a:gd name="connsiteX7403" fmla="*/ 3972454 w 4405791"/>
              <a:gd name="connsiteY7403" fmla="*/ 2186617 h 4321958"/>
              <a:gd name="connsiteX7404" fmla="*/ 3960282 w 4405791"/>
              <a:gd name="connsiteY7404" fmla="*/ 2239327 h 4321958"/>
              <a:gd name="connsiteX7405" fmla="*/ 3951308 w 4405791"/>
              <a:gd name="connsiteY7405" fmla="*/ 2278104 h 4321958"/>
              <a:gd name="connsiteX7406" fmla="*/ 3951308 w 4405791"/>
              <a:gd name="connsiteY7406" fmla="*/ 2279459 h 4321958"/>
              <a:gd name="connsiteX7407" fmla="*/ 3855465 w 4405791"/>
              <a:gd name="connsiteY7407" fmla="*/ 2374286 h 4321958"/>
              <a:gd name="connsiteX7408" fmla="*/ 3810930 w 4405791"/>
              <a:gd name="connsiteY7408" fmla="*/ 2395960 h 4321958"/>
              <a:gd name="connsiteX7409" fmla="*/ 3778080 w 4405791"/>
              <a:gd name="connsiteY7409" fmla="*/ 2411030 h 4321958"/>
              <a:gd name="connsiteX7410" fmla="*/ 3417061 w 4405791"/>
              <a:gd name="connsiteY7410" fmla="*/ 2552593 h 4321958"/>
              <a:gd name="connsiteX7411" fmla="*/ 3173051 w 4405791"/>
              <a:gd name="connsiteY7411" fmla="*/ 2645219 h 4321958"/>
              <a:gd name="connsiteX7412" fmla="*/ 3000501 w 4405791"/>
              <a:gd name="connsiteY7412" fmla="*/ 2707025 h 4321958"/>
              <a:gd name="connsiteX7413" fmla="*/ 2890265 w 4405791"/>
              <a:gd name="connsiteY7413" fmla="*/ 2745973 h 4321958"/>
              <a:gd name="connsiteX7414" fmla="*/ 2394626 w 4405791"/>
              <a:gd name="connsiteY7414" fmla="*/ 2896172 h 4321958"/>
              <a:gd name="connsiteX7415" fmla="*/ 2255772 w 4405791"/>
              <a:gd name="connsiteY7415" fmla="*/ 2906501 h 4321958"/>
              <a:gd name="connsiteX7416" fmla="*/ 2166621 w 4405791"/>
              <a:gd name="connsiteY7416" fmla="*/ 2901643 h 4321958"/>
              <a:gd name="connsiteX7417" fmla="*/ 2155028 w 4405791"/>
              <a:gd name="connsiteY7417" fmla="*/ 2899336 h 4321958"/>
              <a:gd name="connsiteX7418" fmla="*/ 2141759 w 4405791"/>
              <a:gd name="connsiteY7418" fmla="*/ 2896696 h 4321958"/>
              <a:gd name="connsiteX7419" fmla="*/ 2126182 w 4405791"/>
              <a:gd name="connsiteY7419" fmla="*/ 2895357 h 4321958"/>
              <a:gd name="connsiteX7420" fmla="*/ 2103053 w 4405791"/>
              <a:gd name="connsiteY7420" fmla="*/ 2888994 h 4321958"/>
              <a:gd name="connsiteX7421" fmla="*/ 2089551 w 4405791"/>
              <a:gd name="connsiteY7421" fmla="*/ 2886308 h 4321958"/>
              <a:gd name="connsiteX7422" fmla="*/ 2086374 w 4405791"/>
              <a:gd name="connsiteY7422" fmla="*/ 2884849 h 4321958"/>
              <a:gd name="connsiteX7423" fmla="*/ 2083974 w 4405791"/>
              <a:gd name="connsiteY7423" fmla="*/ 2883747 h 4321958"/>
              <a:gd name="connsiteX7424" fmla="*/ 2072909 w 4405791"/>
              <a:gd name="connsiteY7424" fmla="*/ 2880703 h 4321958"/>
              <a:gd name="connsiteX7425" fmla="*/ 2030863 w 4405791"/>
              <a:gd name="connsiteY7425" fmla="*/ 2859352 h 4321958"/>
              <a:gd name="connsiteX7426" fmla="*/ 2007942 w 4405791"/>
              <a:gd name="connsiteY7426" fmla="*/ 2832577 h 4321958"/>
              <a:gd name="connsiteX7427" fmla="*/ 2003691 w 4405791"/>
              <a:gd name="connsiteY7427" fmla="*/ 2827611 h 4321958"/>
              <a:gd name="connsiteX7428" fmla="*/ 2009210 w 4405791"/>
              <a:gd name="connsiteY7428" fmla="*/ 2848774 h 4321958"/>
              <a:gd name="connsiteX7429" fmla="*/ 2018877 w 4405791"/>
              <a:gd name="connsiteY7429" fmla="*/ 2871619 h 4321958"/>
              <a:gd name="connsiteX7430" fmla="*/ 2018877 w 4405791"/>
              <a:gd name="connsiteY7430" fmla="*/ 2872634 h 4321958"/>
              <a:gd name="connsiteX7431" fmla="*/ 2417317 w 4405791"/>
              <a:gd name="connsiteY7431" fmla="*/ 2954761 h 4321958"/>
              <a:gd name="connsiteX7432" fmla="*/ 2923623 w 4405791"/>
              <a:gd name="connsiteY7432" fmla="*/ 2800160 h 4321958"/>
              <a:gd name="connsiteX7433" fmla="*/ 3030813 w 4405791"/>
              <a:gd name="connsiteY7433" fmla="*/ 2761891 h 4321958"/>
              <a:gd name="connsiteX7434" fmla="*/ 3213184 w 4405791"/>
              <a:gd name="connsiteY7434" fmla="*/ 2695682 h 4321958"/>
              <a:gd name="connsiteX7435" fmla="*/ 3430946 w 4405791"/>
              <a:gd name="connsiteY7435" fmla="*/ 2612201 h 4321958"/>
              <a:gd name="connsiteX7436" fmla="*/ 3832267 w 4405791"/>
              <a:gd name="connsiteY7436" fmla="*/ 2452688 h 4321958"/>
              <a:gd name="connsiteX7437" fmla="*/ 3861392 w 4405791"/>
              <a:gd name="connsiteY7437" fmla="*/ 2439141 h 4321958"/>
              <a:gd name="connsiteX7438" fmla="*/ 3910160 w 4405791"/>
              <a:gd name="connsiteY7438" fmla="*/ 2415097 h 4321958"/>
              <a:gd name="connsiteX7439" fmla="*/ 4003970 w 4405791"/>
              <a:gd name="connsiteY7439" fmla="*/ 2318576 h 4321958"/>
              <a:gd name="connsiteX7440" fmla="*/ 4035755 w 4405791"/>
              <a:gd name="connsiteY7440" fmla="*/ 2136394 h 4321958"/>
              <a:gd name="connsiteX7441" fmla="*/ 4042525 w 4405791"/>
              <a:gd name="connsiteY7441" fmla="*/ 2037155 h 4321958"/>
              <a:gd name="connsiteX7442" fmla="*/ 4047299 w 4405791"/>
              <a:gd name="connsiteY7442" fmla="*/ 1967169 h 4321958"/>
              <a:gd name="connsiteX7443" fmla="*/ 4038618 w 4405791"/>
              <a:gd name="connsiteY7443" fmla="*/ 1811536 h 4321958"/>
              <a:gd name="connsiteX7444" fmla="*/ 4009728 w 4405791"/>
              <a:gd name="connsiteY7444" fmla="*/ 1669951 h 4321958"/>
              <a:gd name="connsiteX7445" fmla="*/ 4000923 w 4405791"/>
              <a:gd name="connsiteY7445" fmla="*/ 1602215 h 4321958"/>
              <a:gd name="connsiteX7446" fmla="*/ 3991609 w 4405791"/>
              <a:gd name="connsiteY7446" fmla="*/ 1532446 h 4321958"/>
              <a:gd name="connsiteX7447" fmla="*/ 3991436 w 4405791"/>
              <a:gd name="connsiteY7447" fmla="*/ 1531789 h 4321958"/>
              <a:gd name="connsiteX7448" fmla="*/ 3958240 w 4405791"/>
              <a:gd name="connsiteY7448" fmla="*/ 1413088 h 4321958"/>
              <a:gd name="connsiteX7449" fmla="*/ 1006371 w 4405791"/>
              <a:gd name="connsiteY7449" fmla="*/ 1404978 h 4321958"/>
              <a:gd name="connsiteX7450" fmla="*/ 1023500 w 4405791"/>
              <a:gd name="connsiteY7450" fmla="*/ 1455951 h 4321958"/>
              <a:gd name="connsiteX7451" fmla="*/ 1020993 w 4405791"/>
              <a:gd name="connsiteY7451" fmla="*/ 1445399 h 4321958"/>
              <a:gd name="connsiteX7452" fmla="*/ 372541 w 4405791"/>
              <a:gd name="connsiteY7452" fmla="*/ 1404891 h 4321958"/>
              <a:gd name="connsiteX7453" fmla="*/ 377320 w 4405791"/>
              <a:gd name="connsiteY7453" fmla="*/ 1442816 h 4321958"/>
              <a:gd name="connsiteX7454" fmla="*/ 386113 w 4405791"/>
              <a:gd name="connsiteY7454" fmla="*/ 1486556 h 4321958"/>
              <a:gd name="connsiteX7455" fmla="*/ 388556 w 4405791"/>
              <a:gd name="connsiteY7455" fmla="*/ 1498248 h 4321958"/>
              <a:gd name="connsiteX7456" fmla="*/ 399812 w 4405791"/>
              <a:gd name="connsiteY7456" fmla="*/ 1545665 h 4321958"/>
              <a:gd name="connsiteX7457" fmla="*/ 405708 w 4405791"/>
              <a:gd name="connsiteY7457" fmla="*/ 1553293 h 4321958"/>
              <a:gd name="connsiteX7458" fmla="*/ 405615 w 4405791"/>
              <a:gd name="connsiteY7458" fmla="*/ 1552557 h 4321958"/>
              <a:gd name="connsiteX7459" fmla="*/ 400406 w 4405791"/>
              <a:gd name="connsiteY7459" fmla="*/ 1541351 h 4321958"/>
              <a:gd name="connsiteX7460" fmla="*/ 390157 w 4405791"/>
              <a:gd name="connsiteY7460" fmla="*/ 1498369 h 4321958"/>
              <a:gd name="connsiteX7461" fmla="*/ 389127 w 4405791"/>
              <a:gd name="connsiteY7461" fmla="*/ 1493478 h 4321958"/>
              <a:gd name="connsiteX7462" fmla="*/ 388826 w 4405791"/>
              <a:gd name="connsiteY7462" fmla="*/ 1492210 h 4321958"/>
              <a:gd name="connsiteX7463" fmla="*/ 387959 w 4405791"/>
              <a:gd name="connsiteY7463" fmla="*/ 1487939 h 4321958"/>
              <a:gd name="connsiteX7464" fmla="*/ 378740 w 4405791"/>
              <a:gd name="connsiteY7464" fmla="*/ 1444195 h 4321958"/>
              <a:gd name="connsiteX7465" fmla="*/ 378155 w 4405791"/>
              <a:gd name="connsiteY7465" fmla="*/ 1439635 h 4321958"/>
              <a:gd name="connsiteX7466" fmla="*/ 376081 w 4405791"/>
              <a:gd name="connsiteY7466" fmla="*/ 1429419 h 4321958"/>
              <a:gd name="connsiteX7467" fmla="*/ 3774345 w 4405791"/>
              <a:gd name="connsiteY7467" fmla="*/ 1404637 h 4321958"/>
              <a:gd name="connsiteX7468" fmla="*/ 3769942 w 4405791"/>
              <a:gd name="connsiteY7468" fmla="*/ 1407015 h 4321958"/>
              <a:gd name="connsiteX7469" fmla="*/ 3767066 w 4405791"/>
              <a:gd name="connsiteY7469" fmla="*/ 1413059 h 4321958"/>
              <a:gd name="connsiteX7470" fmla="*/ 3773080 w 4405791"/>
              <a:gd name="connsiteY7470" fmla="*/ 1410600 h 4321958"/>
              <a:gd name="connsiteX7471" fmla="*/ 392861 w 4405791"/>
              <a:gd name="connsiteY7471" fmla="*/ 1403892 h 4321958"/>
              <a:gd name="connsiteX7472" fmla="*/ 393440 w 4405791"/>
              <a:gd name="connsiteY7472" fmla="*/ 1408154 h 4321958"/>
              <a:gd name="connsiteX7473" fmla="*/ 393374 w 4405791"/>
              <a:gd name="connsiteY7473" fmla="*/ 1406685 h 4321958"/>
              <a:gd name="connsiteX7474" fmla="*/ 402795 w 4405791"/>
              <a:gd name="connsiteY7474" fmla="*/ 1403390 h 4321958"/>
              <a:gd name="connsiteX7475" fmla="*/ 405475 w 4405791"/>
              <a:gd name="connsiteY7475" fmla="*/ 1422425 h 4321958"/>
              <a:gd name="connsiteX7476" fmla="*/ 412125 w 4405791"/>
              <a:gd name="connsiteY7476" fmla="*/ 1458059 h 4321958"/>
              <a:gd name="connsiteX7477" fmla="*/ 416739 w 4405791"/>
              <a:gd name="connsiteY7477" fmla="*/ 1478915 h 4321958"/>
              <a:gd name="connsiteX7478" fmla="*/ 420708 w 4405791"/>
              <a:gd name="connsiteY7478" fmla="*/ 1495835 h 4321958"/>
              <a:gd name="connsiteX7479" fmla="*/ 425543 w 4405791"/>
              <a:gd name="connsiteY7479" fmla="*/ 1515239 h 4321958"/>
              <a:gd name="connsiteX7480" fmla="*/ 428599 w 4405791"/>
              <a:gd name="connsiteY7480" fmla="*/ 1527374 h 4321958"/>
              <a:gd name="connsiteX7481" fmla="*/ 433843 w 4405791"/>
              <a:gd name="connsiteY7481" fmla="*/ 1534601 h 4321958"/>
              <a:gd name="connsiteX7482" fmla="*/ 429191 w 4405791"/>
              <a:gd name="connsiteY7482" fmla="*/ 1524419 h 4321958"/>
              <a:gd name="connsiteX7483" fmla="*/ 422778 w 4405791"/>
              <a:gd name="connsiteY7483" fmla="*/ 1499005 h 4321958"/>
              <a:gd name="connsiteX7484" fmla="*/ 422114 w 4405791"/>
              <a:gd name="connsiteY7484" fmla="*/ 1496399 h 4321958"/>
              <a:gd name="connsiteX7485" fmla="*/ 422006 w 4405791"/>
              <a:gd name="connsiteY7485" fmla="*/ 1495943 h 4321958"/>
              <a:gd name="connsiteX7486" fmla="*/ 419372 w 4405791"/>
              <a:gd name="connsiteY7486" fmla="*/ 1485504 h 4321958"/>
              <a:gd name="connsiteX7487" fmla="*/ 416872 w 4405791"/>
              <a:gd name="connsiteY7487" fmla="*/ 1474382 h 4321958"/>
              <a:gd name="connsiteX7488" fmla="*/ 413941 w 4405791"/>
              <a:gd name="connsiteY7488" fmla="*/ 1462076 h 4321958"/>
              <a:gd name="connsiteX7489" fmla="*/ 413044 w 4405791"/>
              <a:gd name="connsiteY7489" fmla="*/ 1457353 h 4321958"/>
              <a:gd name="connsiteX7490" fmla="*/ 408322 w 4405791"/>
              <a:gd name="connsiteY7490" fmla="*/ 1436341 h 4321958"/>
              <a:gd name="connsiteX7491" fmla="*/ 406043 w 4405791"/>
              <a:gd name="connsiteY7491" fmla="*/ 1420492 h 4321958"/>
              <a:gd name="connsiteX7492" fmla="*/ 3740250 w 4405791"/>
              <a:gd name="connsiteY7492" fmla="*/ 1402828 h 4321958"/>
              <a:gd name="connsiteX7493" fmla="*/ 3716440 w 4405791"/>
              <a:gd name="connsiteY7493" fmla="*/ 1407809 h 4321958"/>
              <a:gd name="connsiteX7494" fmla="*/ 3540504 w 4405791"/>
              <a:gd name="connsiteY7494" fmla="*/ 1444895 h 4321958"/>
              <a:gd name="connsiteX7495" fmla="*/ 3486995 w 4405791"/>
              <a:gd name="connsiteY7495" fmla="*/ 1456579 h 4321958"/>
              <a:gd name="connsiteX7496" fmla="*/ 3437718 w 4405791"/>
              <a:gd name="connsiteY7496" fmla="*/ 1467586 h 4321958"/>
              <a:gd name="connsiteX7497" fmla="*/ 2956643 w 4405791"/>
              <a:gd name="connsiteY7497" fmla="*/ 1576981 h 4321958"/>
              <a:gd name="connsiteX7498" fmla="*/ 2823039 w 4405791"/>
              <a:gd name="connsiteY7498" fmla="*/ 1619993 h 4321958"/>
              <a:gd name="connsiteX7499" fmla="*/ 2744129 w 4405791"/>
              <a:gd name="connsiteY7499" fmla="*/ 1647256 h 4321958"/>
              <a:gd name="connsiteX7500" fmla="*/ 2527108 w 4405791"/>
              <a:gd name="connsiteY7500" fmla="*/ 1723164 h 4321958"/>
              <a:gd name="connsiteX7501" fmla="*/ 2344681 w 4405791"/>
              <a:gd name="connsiteY7501" fmla="*/ 1796015 h 4321958"/>
              <a:gd name="connsiteX7502" fmla="*/ 2422727 w 4405791"/>
              <a:gd name="connsiteY7502" fmla="*/ 1775619 h 4321958"/>
              <a:gd name="connsiteX7503" fmla="*/ 2808816 w 4405791"/>
              <a:gd name="connsiteY7503" fmla="*/ 1675456 h 4321958"/>
              <a:gd name="connsiteX7504" fmla="*/ 3572848 w 4405791"/>
              <a:gd name="connsiteY7504" fmla="*/ 1482415 h 4321958"/>
              <a:gd name="connsiteX7505" fmla="*/ 3661361 w 4405791"/>
              <a:gd name="connsiteY7505" fmla="*/ 1461125 h 4321958"/>
              <a:gd name="connsiteX7506" fmla="*/ 3671759 w 4405791"/>
              <a:gd name="connsiteY7506" fmla="*/ 1455320 h 4321958"/>
              <a:gd name="connsiteX7507" fmla="*/ 3678740 w 4405791"/>
              <a:gd name="connsiteY7507" fmla="*/ 1452211 h 4321958"/>
              <a:gd name="connsiteX7508" fmla="*/ 3698662 w 4405791"/>
              <a:gd name="connsiteY7508" fmla="*/ 1437478 h 4321958"/>
              <a:gd name="connsiteX7509" fmla="*/ 3704406 w 4405791"/>
              <a:gd name="connsiteY7509" fmla="*/ 1434260 h 4321958"/>
              <a:gd name="connsiteX7510" fmla="*/ 3724952 w 4405791"/>
              <a:gd name="connsiteY7510" fmla="*/ 1417157 h 4321958"/>
              <a:gd name="connsiteX7511" fmla="*/ 3733154 w 4405791"/>
              <a:gd name="connsiteY7511" fmla="*/ 1411506 h 4321958"/>
              <a:gd name="connsiteX7512" fmla="*/ 3814758 w 4405791"/>
              <a:gd name="connsiteY7512" fmla="*/ 1401284 h 4321958"/>
              <a:gd name="connsiteX7513" fmla="*/ 3802839 w 4405791"/>
              <a:gd name="connsiteY7513" fmla="*/ 1406086 h 4321958"/>
              <a:gd name="connsiteX7514" fmla="*/ 3800239 w 4405791"/>
              <a:gd name="connsiteY7514" fmla="*/ 1417539 h 4321958"/>
              <a:gd name="connsiteX7515" fmla="*/ 3805489 w 4405791"/>
              <a:gd name="connsiteY7515" fmla="*/ 1415820 h 4321958"/>
              <a:gd name="connsiteX7516" fmla="*/ 3814232 w 4405791"/>
              <a:gd name="connsiteY7516" fmla="*/ 1413011 h 4321958"/>
              <a:gd name="connsiteX7517" fmla="*/ 3983925 w 4405791"/>
              <a:gd name="connsiteY7517" fmla="*/ 1400199 h 4321958"/>
              <a:gd name="connsiteX7518" fmla="*/ 3967066 w 4405791"/>
              <a:gd name="connsiteY7518" fmla="*/ 1404431 h 4321958"/>
              <a:gd name="connsiteX7519" fmla="*/ 3999904 w 4405791"/>
              <a:gd name="connsiteY7519" fmla="*/ 1529452 h 4321958"/>
              <a:gd name="connsiteX7520" fmla="*/ 4000245 w 4405791"/>
              <a:gd name="connsiteY7520" fmla="*/ 1530676 h 4321958"/>
              <a:gd name="connsiteX7521" fmla="*/ 4010068 w 4405791"/>
              <a:gd name="connsiteY7521" fmla="*/ 1602643 h 4321958"/>
              <a:gd name="connsiteX7522" fmla="*/ 4018533 w 4405791"/>
              <a:gd name="connsiteY7522" fmla="*/ 1669022 h 4321958"/>
              <a:gd name="connsiteX7523" fmla="*/ 4056570 w 4405791"/>
              <a:gd name="connsiteY7523" fmla="*/ 1968627 h 4321958"/>
              <a:gd name="connsiteX7524" fmla="*/ 4056570 w 4405791"/>
              <a:gd name="connsiteY7524" fmla="*/ 1968630 h 4321958"/>
              <a:gd name="connsiteX7525" fmla="*/ 4056570 w 4405791"/>
              <a:gd name="connsiteY7525" fmla="*/ 1968633 h 4321958"/>
              <a:gd name="connsiteX7526" fmla="*/ 4012946 w 4405791"/>
              <a:gd name="connsiteY7526" fmla="*/ 2322471 h 4321958"/>
              <a:gd name="connsiteX7527" fmla="*/ 4012946 w 4405791"/>
              <a:gd name="connsiteY7527" fmla="*/ 2323657 h 4321958"/>
              <a:gd name="connsiteX7528" fmla="*/ 3916256 w 4405791"/>
              <a:gd name="connsiteY7528" fmla="*/ 2423562 h 4321958"/>
              <a:gd name="connsiteX7529" fmla="*/ 3865456 w 4405791"/>
              <a:gd name="connsiteY7529" fmla="*/ 2448455 h 4321958"/>
              <a:gd name="connsiteX7530" fmla="*/ 3836331 w 4405791"/>
              <a:gd name="connsiteY7530" fmla="*/ 2462001 h 4321958"/>
              <a:gd name="connsiteX7531" fmla="*/ 3434503 w 4405791"/>
              <a:gd name="connsiteY7531" fmla="*/ 2621683 h 4321958"/>
              <a:gd name="connsiteX7532" fmla="*/ 3216740 w 4405791"/>
              <a:gd name="connsiteY7532" fmla="*/ 2705164 h 4321958"/>
              <a:gd name="connsiteX7533" fmla="*/ 3034199 w 4405791"/>
              <a:gd name="connsiteY7533" fmla="*/ 2771543 h 4321958"/>
              <a:gd name="connsiteX7534" fmla="*/ 2927010 w 4405791"/>
              <a:gd name="connsiteY7534" fmla="*/ 2809643 h 4321958"/>
              <a:gd name="connsiteX7535" fmla="*/ 2419010 w 4405791"/>
              <a:gd name="connsiteY7535" fmla="*/ 2964752 h 4321958"/>
              <a:gd name="connsiteX7536" fmla="*/ 2283714 w 4405791"/>
              <a:gd name="connsiteY7536" fmla="*/ 2973219 h 4321958"/>
              <a:gd name="connsiteX7537" fmla="*/ 2207830 w 4405791"/>
              <a:gd name="connsiteY7537" fmla="*/ 2969613 h 4321958"/>
              <a:gd name="connsiteX7538" fmla="*/ 2194513 w 4405791"/>
              <a:gd name="connsiteY7538" fmla="*/ 2967475 h 4321958"/>
              <a:gd name="connsiteX7539" fmla="*/ 2191086 w 4405791"/>
              <a:gd name="connsiteY7539" fmla="*/ 2967255 h 4321958"/>
              <a:gd name="connsiteX7540" fmla="*/ 2184646 w 4405791"/>
              <a:gd name="connsiteY7540" fmla="*/ 2966840 h 4321958"/>
              <a:gd name="connsiteX7541" fmla="*/ 2179689 w 4405791"/>
              <a:gd name="connsiteY7541" fmla="*/ 2965696 h 4321958"/>
              <a:gd name="connsiteX7542" fmla="*/ 2171144 w 4405791"/>
              <a:gd name="connsiteY7542" fmla="*/ 2963725 h 4321958"/>
              <a:gd name="connsiteX7543" fmla="*/ 2141776 w 4405791"/>
              <a:gd name="connsiteY7543" fmla="*/ 2959012 h 4321958"/>
              <a:gd name="connsiteX7544" fmla="*/ 2117468 w 4405791"/>
              <a:gd name="connsiteY7544" fmla="*/ 2951341 h 4321958"/>
              <a:gd name="connsiteX7545" fmla="*/ 2103945 w 4405791"/>
              <a:gd name="connsiteY7545" fmla="*/ 2948221 h 4321958"/>
              <a:gd name="connsiteX7546" fmla="*/ 2101764 w 4405791"/>
              <a:gd name="connsiteY7546" fmla="*/ 2947105 h 4321958"/>
              <a:gd name="connsiteX7547" fmla="*/ 2098102 w 4405791"/>
              <a:gd name="connsiteY7547" fmla="*/ 2945230 h 4321958"/>
              <a:gd name="connsiteX7548" fmla="*/ 2087058 w 4405791"/>
              <a:gd name="connsiteY7548" fmla="*/ 2941745 h 4321958"/>
              <a:gd name="connsiteX7549" fmla="*/ 2045184 w 4405791"/>
              <a:gd name="connsiteY7549" fmla="*/ 2918140 h 4321958"/>
              <a:gd name="connsiteX7550" fmla="*/ 2018063 w 4405791"/>
              <a:gd name="connsiteY7550" fmla="*/ 2884890 h 4321958"/>
              <a:gd name="connsiteX7551" fmla="*/ 2018138 w 4405791"/>
              <a:gd name="connsiteY7551" fmla="*/ 2885150 h 4321958"/>
              <a:gd name="connsiteX7552" fmla="*/ 2018220 w 4405791"/>
              <a:gd name="connsiteY7552" fmla="*/ 2885436 h 4321958"/>
              <a:gd name="connsiteX7553" fmla="*/ 2023070 w 4405791"/>
              <a:gd name="connsiteY7553" fmla="*/ 2902283 h 4321958"/>
              <a:gd name="connsiteX7554" fmla="*/ 2035299 w 4405791"/>
              <a:gd name="connsiteY7554" fmla="*/ 2930209 h 4321958"/>
              <a:gd name="connsiteX7555" fmla="*/ 2035299 w 4405791"/>
              <a:gd name="connsiteY7555" fmla="*/ 2931224 h 4321958"/>
              <a:gd name="connsiteX7556" fmla="*/ 2443056 w 4405791"/>
              <a:gd name="connsiteY7556" fmla="*/ 3022664 h 4321958"/>
              <a:gd name="connsiteX7557" fmla="*/ 2961891 w 4405791"/>
              <a:gd name="connsiteY7557" fmla="*/ 2863153 h 4321958"/>
              <a:gd name="connsiteX7558" fmla="*/ 3062307 w 4405791"/>
              <a:gd name="connsiteY7558" fmla="*/ 2826915 h 4321958"/>
              <a:gd name="connsiteX7559" fmla="*/ 3258394 w 4405791"/>
              <a:gd name="connsiteY7559" fmla="*/ 2754949 h 4321958"/>
              <a:gd name="connsiteX7560" fmla="*/ 3429422 w 4405791"/>
              <a:gd name="connsiteY7560" fmla="*/ 2688739 h 4321958"/>
              <a:gd name="connsiteX7561" fmla="*/ 3892041 w 4405791"/>
              <a:gd name="connsiteY7561" fmla="*/ 2502472 h 4321958"/>
              <a:gd name="connsiteX7562" fmla="*/ 3914561 w 4405791"/>
              <a:gd name="connsiteY7562" fmla="*/ 2491973 h 4321958"/>
              <a:gd name="connsiteX7563" fmla="*/ 3971626 w 4405791"/>
              <a:gd name="connsiteY7563" fmla="*/ 2463187 h 4321958"/>
              <a:gd name="connsiteX7564" fmla="*/ 4066453 w 4405791"/>
              <a:gd name="connsiteY7564" fmla="*/ 2361587 h 4321958"/>
              <a:gd name="connsiteX7565" fmla="*/ 4078657 w 4405791"/>
              <a:gd name="connsiteY7565" fmla="*/ 2296482 h 4321958"/>
              <a:gd name="connsiteX7566" fmla="*/ 4087361 w 4405791"/>
              <a:gd name="connsiteY7566" fmla="*/ 2228826 h 4321958"/>
              <a:gd name="connsiteX7567" fmla="*/ 4088202 w 4405791"/>
              <a:gd name="connsiteY7567" fmla="*/ 2222284 h 4321958"/>
              <a:gd name="connsiteX7568" fmla="*/ 4096171 w 4405791"/>
              <a:gd name="connsiteY7568" fmla="*/ 2053234 h 4321958"/>
              <a:gd name="connsiteX7569" fmla="*/ 4084074 w 4405791"/>
              <a:gd name="connsiteY7569" fmla="*/ 1867686 h 4321958"/>
              <a:gd name="connsiteX7570" fmla="*/ 4045625 w 4405791"/>
              <a:gd name="connsiteY7570" fmla="*/ 1678927 h 4321958"/>
              <a:gd name="connsiteX7571" fmla="*/ 4033603 w 4405791"/>
              <a:gd name="connsiteY7571" fmla="*/ 1607972 h 4321958"/>
              <a:gd name="connsiteX7572" fmla="*/ 4020565 w 4405791"/>
              <a:gd name="connsiteY7572" fmla="*/ 1533631 h 4321958"/>
              <a:gd name="connsiteX7573" fmla="*/ 3883388 w 4405791"/>
              <a:gd name="connsiteY7573" fmla="*/ 1400041 h 4321958"/>
              <a:gd name="connsiteX7574" fmla="*/ 3868146 w 4405791"/>
              <a:gd name="connsiteY7574" fmla="*/ 1404960 h 4321958"/>
              <a:gd name="connsiteX7575" fmla="*/ 3868703 w 4405791"/>
              <a:gd name="connsiteY7575" fmla="*/ 1412424 h 4321958"/>
              <a:gd name="connsiteX7576" fmla="*/ 3884092 w 4405791"/>
              <a:gd name="connsiteY7576" fmla="*/ 1409125 h 4321958"/>
              <a:gd name="connsiteX7577" fmla="*/ 516170 w 4405791"/>
              <a:gd name="connsiteY7577" fmla="*/ 1396564 h 4321958"/>
              <a:gd name="connsiteX7578" fmla="*/ 517085 w 4405791"/>
              <a:gd name="connsiteY7578" fmla="*/ 1405252 h 4321958"/>
              <a:gd name="connsiteX7579" fmla="*/ 521378 w 4405791"/>
              <a:gd name="connsiteY7579" fmla="*/ 1422344 h 4321958"/>
              <a:gd name="connsiteX7580" fmla="*/ 523763 w 4405791"/>
              <a:gd name="connsiteY7580" fmla="*/ 1430755 h 4321958"/>
              <a:gd name="connsiteX7581" fmla="*/ 533751 w 4405791"/>
              <a:gd name="connsiteY7581" fmla="*/ 1463534 h 4321958"/>
              <a:gd name="connsiteX7582" fmla="*/ 537148 w 4405791"/>
              <a:gd name="connsiteY7582" fmla="*/ 1472260 h 4321958"/>
              <a:gd name="connsiteX7583" fmla="*/ 537564 w 4405791"/>
              <a:gd name="connsiteY7583" fmla="*/ 1471078 h 4321958"/>
              <a:gd name="connsiteX7584" fmla="*/ 538351 w 4405791"/>
              <a:gd name="connsiteY7584" fmla="*/ 1468769 h 4321958"/>
              <a:gd name="connsiteX7585" fmla="*/ 534516 w 4405791"/>
              <a:gd name="connsiteY7585" fmla="*/ 1461254 h 4321958"/>
              <a:gd name="connsiteX7586" fmla="*/ 527934 w 4405791"/>
              <a:gd name="connsiteY7586" fmla="*/ 1440414 h 4321958"/>
              <a:gd name="connsiteX7587" fmla="*/ 525027 w 4405791"/>
              <a:gd name="connsiteY7587" fmla="*/ 1430353 h 4321958"/>
              <a:gd name="connsiteX7588" fmla="*/ 524067 w 4405791"/>
              <a:gd name="connsiteY7588" fmla="*/ 1427247 h 4321958"/>
              <a:gd name="connsiteX7589" fmla="*/ 523558 w 4405791"/>
              <a:gd name="connsiteY7589" fmla="*/ 1425268 h 4321958"/>
              <a:gd name="connsiteX7590" fmla="*/ 519799 w 4405791"/>
              <a:gd name="connsiteY7590" fmla="*/ 1412259 h 4321958"/>
              <a:gd name="connsiteX7591" fmla="*/ 517475 w 4405791"/>
              <a:gd name="connsiteY7591" fmla="*/ 1401634 h 4321958"/>
              <a:gd name="connsiteX7592" fmla="*/ 432109 w 4405791"/>
              <a:gd name="connsiteY7592" fmla="*/ 1396074 h 4321958"/>
              <a:gd name="connsiteX7593" fmla="*/ 435085 w 4405791"/>
              <a:gd name="connsiteY7593" fmla="*/ 1415051 h 4321958"/>
              <a:gd name="connsiteX7594" fmla="*/ 441607 w 4405791"/>
              <a:gd name="connsiteY7594" fmla="*/ 1447439 h 4321958"/>
              <a:gd name="connsiteX7595" fmla="*/ 444806 w 4405791"/>
              <a:gd name="connsiteY7595" fmla="*/ 1461042 h 4321958"/>
              <a:gd name="connsiteX7596" fmla="*/ 457216 w 4405791"/>
              <a:gd name="connsiteY7596" fmla="*/ 1509596 h 4321958"/>
              <a:gd name="connsiteX7597" fmla="*/ 460786 w 4405791"/>
              <a:gd name="connsiteY7597" fmla="*/ 1514881 h 4321958"/>
              <a:gd name="connsiteX7598" fmla="*/ 460532 w 4405791"/>
              <a:gd name="connsiteY7598" fmla="*/ 1513068 h 4321958"/>
              <a:gd name="connsiteX7599" fmla="*/ 457808 w 4405791"/>
              <a:gd name="connsiteY7599" fmla="*/ 1506807 h 4321958"/>
              <a:gd name="connsiteX7600" fmla="*/ 448556 w 4405791"/>
              <a:gd name="connsiteY7600" fmla="*/ 1472092 h 4321958"/>
              <a:gd name="connsiteX7601" fmla="*/ 445150 w 4405791"/>
              <a:gd name="connsiteY7601" fmla="*/ 1457855 h 4321958"/>
              <a:gd name="connsiteX7602" fmla="*/ 443407 w 4405791"/>
              <a:gd name="connsiteY7602" fmla="*/ 1451150 h 4321958"/>
              <a:gd name="connsiteX7603" fmla="*/ 442578 w 4405791"/>
              <a:gd name="connsiteY7603" fmla="*/ 1447109 h 4321958"/>
              <a:gd name="connsiteX7604" fmla="*/ 438023 w 4405791"/>
              <a:gd name="connsiteY7604" fmla="*/ 1428072 h 4321958"/>
              <a:gd name="connsiteX7605" fmla="*/ 435697 w 4405791"/>
              <a:gd name="connsiteY7605" fmla="*/ 1413567 h 4321958"/>
              <a:gd name="connsiteX7606" fmla="*/ 4006708 w 4405791"/>
              <a:gd name="connsiteY7606" fmla="*/ 1394479 h 4321958"/>
              <a:gd name="connsiteX7607" fmla="*/ 3992903 w 4405791"/>
              <a:gd name="connsiteY7607" fmla="*/ 1397945 h 4321958"/>
              <a:gd name="connsiteX7608" fmla="*/ 4029708 w 4405791"/>
              <a:gd name="connsiteY7608" fmla="*/ 1532200 h 4321958"/>
              <a:gd name="connsiteX7609" fmla="*/ 4043255 w 4405791"/>
              <a:gd name="connsiteY7609" fmla="*/ 1608232 h 4321958"/>
              <a:gd name="connsiteX7610" fmla="*/ 4054938 w 4405791"/>
              <a:gd name="connsiteY7610" fmla="*/ 1677658 h 4321958"/>
              <a:gd name="connsiteX7611" fmla="*/ 4105993 w 4405791"/>
              <a:gd name="connsiteY7611" fmla="*/ 2054733 h 4321958"/>
              <a:gd name="connsiteX7612" fmla="*/ 4105993 w 4405791"/>
              <a:gd name="connsiteY7612" fmla="*/ 2054736 h 4321958"/>
              <a:gd name="connsiteX7613" fmla="*/ 4105993 w 4405791"/>
              <a:gd name="connsiteY7613" fmla="*/ 2054739 h 4321958"/>
              <a:gd name="connsiteX7614" fmla="*/ 4075767 w 4405791"/>
              <a:gd name="connsiteY7614" fmla="*/ 2365142 h 4321958"/>
              <a:gd name="connsiteX7615" fmla="*/ 3978062 w 4405791"/>
              <a:gd name="connsiteY7615" fmla="*/ 2470129 h 4321958"/>
              <a:gd name="connsiteX7616" fmla="*/ 3919472 w 4405791"/>
              <a:gd name="connsiteY7616" fmla="*/ 2499594 h 4321958"/>
              <a:gd name="connsiteX7617" fmla="*/ 3897120 w 4405791"/>
              <a:gd name="connsiteY7617" fmla="*/ 2510092 h 4321958"/>
              <a:gd name="connsiteX7618" fmla="*/ 3433824 w 4405791"/>
              <a:gd name="connsiteY7618" fmla="*/ 2696359 h 4321958"/>
              <a:gd name="connsiteX7619" fmla="*/ 3262967 w 4405791"/>
              <a:gd name="connsiteY7619" fmla="*/ 2762569 h 4321958"/>
              <a:gd name="connsiteX7620" fmla="*/ 3066540 w 4405791"/>
              <a:gd name="connsiteY7620" fmla="*/ 2834535 h 4321958"/>
              <a:gd name="connsiteX7621" fmla="*/ 2966126 w 4405791"/>
              <a:gd name="connsiteY7621" fmla="*/ 2870773 h 4321958"/>
              <a:gd name="connsiteX7622" fmla="*/ 2445425 w 4405791"/>
              <a:gd name="connsiteY7622" fmla="*/ 3030624 h 4321958"/>
              <a:gd name="connsiteX7623" fmla="*/ 2309959 w 4405791"/>
              <a:gd name="connsiteY7623" fmla="*/ 3040275 h 4321958"/>
              <a:gd name="connsiteX7624" fmla="*/ 2231378 w 4405791"/>
              <a:gd name="connsiteY7624" fmla="*/ 3036345 h 4321958"/>
              <a:gd name="connsiteX7625" fmla="*/ 2217626 w 4405791"/>
              <a:gd name="connsiteY7625" fmla="*/ 3034013 h 4321958"/>
              <a:gd name="connsiteX7626" fmla="*/ 2207401 w 4405791"/>
              <a:gd name="connsiteY7626" fmla="*/ 3033319 h 4321958"/>
              <a:gd name="connsiteX7627" fmla="*/ 2193457 w 4405791"/>
              <a:gd name="connsiteY7627" fmla="*/ 3029914 h 4321958"/>
              <a:gd name="connsiteX7628" fmla="*/ 2163089 w 4405791"/>
              <a:gd name="connsiteY7628" fmla="*/ 3024764 h 4321958"/>
              <a:gd name="connsiteX7629" fmla="*/ 2137966 w 4405791"/>
              <a:gd name="connsiteY7629" fmla="*/ 3016362 h 4321958"/>
              <a:gd name="connsiteX7630" fmla="*/ 2128712 w 4405791"/>
              <a:gd name="connsiteY7630" fmla="*/ 3014102 h 4321958"/>
              <a:gd name="connsiteX7631" fmla="*/ 2123989 w 4405791"/>
              <a:gd name="connsiteY7631" fmla="*/ 3012949 h 4321958"/>
              <a:gd name="connsiteX7632" fmla="*/ 2117937 w 4405791"/>
              <a:gd name="connsiteY7632" fmla="*/ 3009664 h 4321958"/>
              <a:gd name="connsiteX7633" fmla="*/ 2106525 w 4405791"/>
              <a:gd name="connsiteY7633" fmla="*/ 3005848 h 4321958"/>
              <a:gd name="connsiteX7634" fmla="*/ 2063118 w 4405791"/>
              <a:gd name="connsiteY7634" fmla="*/ 2979911 h 4321958"/>
              <a:gd name="connsiteX7635" fmla="*/ 2053597 w 4405791"/>
              <a:gd name="connsiteY7635" fmla="*/ 2967656 h 4321958"/>
              <a:gd name="connsiteX7636" fmla="*/ 2036276 w 4405791"/>
              <a:gd name="connsiteY7636" fmla="*/ 2945362 h 4321958"/>
              <a:gd name="connsiteX7637" fmla="*/ 2030755 w 4405791"/>
              <a:gd name="connsiteY7637" fmla="*/ 2938255 h 4321958"/>
              <a:gd name="connsiteX7638" fmla="*/ 2036157 w 4405791"/>
              <a:gd name="connsiteY7638" fmla="*/ 2954498 h 4321958"/>
              <a:gd name="connsiteX7639" fmla="*/ 2042408 w 4405791"/>
              <a:gd name="connsiteY7639" fmla="*/ 2970362 h 4321958"/>
              <a:gd name="connsiteX7640" fmla="*/ 2044259 w 4405791"/>
              <a:gd name="connsiteY7640" fmla="*/ 2975060 h 4321958"/>
              <a:gd name="connsiteX7641" fmla="*/ 2050710 w 4405791"/>
              <a:gd name="connsiteY7641" fmla="*/ 2986597 h 4321958"/>
              <a:gd name="connsiteX7642" fmla="*/ 2050710 w 4405791"/>
              <a:gd name="connsiteY7642" fmla="*/ 2987612 h 4321958"/>
              <a:gd name="connsiteX7643" fmla="*/ 2467440 w 4405791"/>
              <a:gd name="connsiteY7643" fmla="*/ 3089212 h 4321958"/>
              <a:gd name="connsiteX7644" fmla="*/ 2998978 w 4405791"/>
              <a:gd name="connsiteY7644" fmla="*/ 2924959 h 4321958"/>
              <a:gd name="connsiteX7645" fmla="*/ 3085846 w 4405791"/>
              <a:gd name="connsiteY7645" fmla="*/ 2893294 h 4321958"/>
              <a:gd name="connsiteX7646" fmla="*/ 3302424 w 4405791"/>
              <a:gd name="connsiteY7646" fmla="*/ 2813029 h 4321958"/>
              <a:gd name="connsiteX7647" fmla="*/ 3379131 w 4405791"/>
              <a:gd name="connsiteY7647" fmla="*/ 2783057 h 4321958"/>
              <a:gd name="connsiteX7648" fmla="*/ 3950800 w 4405791"/>
              <a:gd name="connsiteY7648" fmla="*/ 2551578 h 4321958"/>
              <a:gd name="connsiteX7649" fmla="*/ 3961129 w 4405791"/>
              <a:gd name="connsiteY7649" fmla="*/ 2546667 h 4321958"/>
              <a:gd name="connsiteX7650" fmla="*/ 4032080 w 4405791"/>
              <a:gd name="connsiteY7650" fmla="*/ 2510938 h 4321958"/>
              <a:gd name="connsiteX7651" fmla="*/ 4127753 w 4405791"/>
              <a:gd name="connsiteY7651" fmla="*/ 2404596 h 4321958"/>
              <a:gd name="connsiteX7652" fmla="*/ 4144205 w 4405791"/>
              <a:gd name="connsiteY7652" fmla="*/ 2281124 h 4321958"/>
              <a:gd name="connsiteX7653" fmla="*/ 4147666 w 4405791"/>
              <a:gd name="connsiteY7653" fmla="*/ 2200522 h 4321958"/>
              <a:gd name="connsiteX7654" fmla="*/ 4146719 w 4405791"/>
              <a:gd name="connsiteY7654" fmla="*/ 2109984 h 4321958"/>
              <a:gd name="connsiteX7655" fmla="*/ 4080340 w 4405791"/>
              <a:gd name="connsiteY7655" fmla="*/ 1688070 h 4321958"/>
              <a:gd name="connsiteX7656" fmla="*/ 4065270 w 4405791"/>
              <a:gd name="connsiteY7656" fmla="*/ 1614915 h 4321958"/>
              <a:gd name="connsiteX7657" fmla="*/ 4048336 w 4405791"/>
              <a:gd name="connsiteY7657" fmla="*/ 1535664 h 4321958"/>
              <a:gd name="connsiteX7658" fmla="*/ 3795813 w 4405791"/>
              <a:gd name="connsiteY7658" fmla="*/ 1393041 h 4321958"/>
              <a:gd name="connsiteX7659" fmla="*/ 3788102 w 4405791"/>
              <a:gd name="connsiteY7659" fmla="*/ 1397206 h 4321958"/>
              <a:gd name="connsiteX7660" fmla="*/ 3785274 w 4405791"/>
              <a:gd name="connsiteY7660" fmla="*/ 1405612 h 4321958"/>
              <a:gd name="connsiteX7661" fmla="*/ 3794087 w 4405791"/>
              <a:gd name="connsiteY7661" fmla="*/ 1402008 h 4321958"/>
              <a:gd name="connsiteX7662" fmla="*/ 3794763 w 4405791"/>
              <a:gd name="connsiteY7662" fmla="*/ 1396439 h 4321958"/>
              <a:gd name="connsiteX7663" fmla="*/ 3906642 w 4405791"/>
              <a:gd name="connsiteY7663" fmla="*/ 1392589 h 4321958"/>
              <a:gd name="connsiteX7664" fmla="*/ 3892378 w 4405791"/>
              <a:gd name="connsiteY7664" fmla="*/ 1397140 h 4321958"/>
              <a:gd name="connsiteX7665" fmla="*/ 3890907 w 4405791"/>
              <a:gd name="connsiteY7665" fmla="*/ 1397615 h 4321958"/>
              <a:gd name="connsiteX7666" fmla="*/ 3890928 w 4405791"/>
              <a:gd name="connsiteY7666" fmla="*/ 1397889 h 4321958"/>
              <a:gd name="connsiteX7667" fmla="*/ 3892100 w 4405791"/>
              <a:gd name="connsiteY7667" fmla="*/ 1407408 h 4321958"/>
              <a:gd name="connsiteX7668" fmla="*/ 3908108 w 4405791"/>
              <a:gd name="connsiteY7668" fmla="*/ 1403976 h 4321958"/>
              <a:gd name="connsiteX7669" fmla="*/ 3836694 w 4405791"/>
              <a:gd name="connsiteY7669" fmla="*/ 1392445 h 4321958"/>
              <a:gd name="connsiteX7670" fmla="*/ 3824922 w 4405791"/>
              <a:gd name="connsiteY7670" fmla="*/ 1397188 h 4321958"/>
              <a:gd name="connsiteX7671" fmla="*/ 3823214 w 4405791"/>
              <a:gd name="connsiteY7671" fmla="*/ 1410125 h 4321958"/>
              <a:gd name="connsiteX7672" fmla="*/ 3836948 w 4405791"/>
              <a:gd name="connsiteY7672" fmla="*/ 1405712 h 4321958"/>
              <a:gd name="connsiteX7673" fmla="*/ 3815426 w 4405791"/>
              <a:gd name="connsiteY7673" fmla="*/ 1386961 h 4321958"/>
              <a:gd name="connsiteX7674" fmla="*/ 3806753 w 4405791"/>
              <a:gd name="connsiteY7674" fmla="*/ 1388842 h 4321958"/>
              <a:gd name="connsiteX7675" fmla="*/ 3804755 w 4405791"/>
              <a:gd name="connsiteY7675" fmla="*/ 1397646 h 4321958"/>
              <a:gd name="connsiteX7676" fmla="*/ 3815111 w 4405791"/>
              <a:gd name="connsiteY7676" fmla="*/ 1393410 h 4321958"/>
              <a:gd name="connsiteX7677" fmla="*/ 3815393 w 4405791"/>
              <a:gd name="connsiteY7677" fmla="*/ 1387122 h 4321958"/>
              <a:gd name="connsiteX7678" fmla="*/ 979523 w 4405791"/>
              <a:gd name="connsiteY7678" fmla="*/ 1386516 h 4321958"/>
              <a:gd name="connsiteX7679" fmla="*/ 979756 w 4405791"/>
              <a:gd name="connsiteY7679" fmla="*/ 1387512 h 4321958"/>
              <a:gd name="connsiteX7680" fmla="*/ 1030561 w 4405791"/>
              <a:gd name="connsiteY7680" fmla="*/ 1538926 h 4321958"/>
              <a:gd name="connsiteX7681" fmla="*/ 1028444 w 4405791"/>
              <a:gd name="connsiteY7681" fmla="*/ 1530237 h 4321958"/>
              <a:gd name="connsiteX7682" fmla="*/ 988782 w 4405791"/>
              <a:gd name="connsiteY7682" fmla="*/ 1410550 h 4321958"/>
              <a:gd name="connsiteX7683" fmla="*/ 410480 w 4405791"/>
              <a:gd name="connsiteY7683" fmla="*/ 1385733 h 4321958"/>
              <a:gd name="connsiteX7684" fmla="*/ 417721 w 4405791"/>
              <a:gd name="connsiteY7684" fmla="*/ 1435202 h 4321958"/>
              <a:gd name="connsiteX7685" fmla="*/ 438080 w 4405791"/>
              <a:gd name="connsiteY7685" fmla="*/ 1521280 h 4321958"/>
              <a:gd name="connsiteX7686" fmla="*/ 441492 w 4405791"/>
              <a:gd name="connsiteY7686" fmla="*/ 1526061 h 4321958"/>
              <a:gd name="connsiteX7687" fmla="*/ 437998 w 4405791"/>
              <a:gd name="connsiteY7687" fmla="*/ 1518321 h 4321958"/>
              <a:gd name="connsiteX7688" fmla="*/ 417522 w 4405791"/>
              <a:gd name="connsiteY7688" fmla="*/ 1433071 h 4321958"/>
              <a:gd name="connsiteX7689" fmla="*/ 3928941 w 4405791"/>
              <a:gd name="connsiteY7689" fmla="*/ 1385474 h 4321958"/>
              <a:gd name="connsiteX7690" fmla="*/ 3915660 w 4405791"/>
              <a:gd name="connsiteY7690" fmla="*/ 1389711 h 4321958"/>
              <a:gd name="connsiteX7691" fmla="*/ 3918244 w 4405791"/>
              <a:gd name="connsiteY7691" fmla="*/ 1401803 h 4321958"/>
              <a:gd name="connsiteX7692" fmla="*/ 3931308 w 4405791"/>
              <a:gd name="connsiteY7692" fmla="*/ 1399003 h 4321958"/>
              <a:gd name="connsiteX7693" fmla="*/ 3857656 w 4405791"/>
              <a:gd name="connsiteY7693" fmla="*/ 1383999 h 4321958"/>
              <a:gd name="connsiteX7694" fmla="*/ 3846911 w 4405791"/>
              <a:gd name="connsiteY7694" fmla="*/ 1388328 h 4321958"/>
              <a:gd name="connsiteX7695" fmla="*/ 3846153 w 4405791"/>
              <a:gd name="connsiteY7695" fmla="*/ 1402754 h 4321958"/>
              <a:gd name="connsiteX7696" fmla="*/ 3857906 w 4405791"/>
              <a:gd name="connsiteY7696" fmla="*/ 1398978 h 4321958"/>
              <a:gd name="connsiteX7697" fmla="*/ 3836502 w 4405791"/>
              <a:gd name="connsiteY7697" fmla="*/ 1382391 h 4321958"/>
              <a:gd name="connsiteX7698" fmla="*/ 3826592 w 4405791"/>
              <a:gd name="connsiteY7698" fmla="*/ 1384540 h 4321958"/>
              <a:gd name="connsiteX7699" fmla="*/ 3826010 w 4405791"/>
              <a:gd name="connsiteY7699" fmla="*/ 1388953 h 4321958"/>
              <a:gd name="connsiteX7700" fmla="*/ 3836545 w 4405791"/>
              <a:gd name="connsiteY7700" fmla="*/ 1384644 h 4321958"/>
              <a:gd name="connsiteX7701" fmla="*/ 3848317 w 4405791"/>
              <a:gd name="connsiteY7701" fmla="*/ 1379830 h 4321958"/>
              <a:gd name="connsiteX7702" fmla="*/ 3847346 w 4405791"/>
              <a:gd name="connsiteY7702" fmla="*/ 1380040 h 4321958"/>
              <a:gd name="connsiteX7703" fmla="*/ 3847336 w 4405791"/>
              <a:gd name="connsiteY7703" fmla="*/ 1380231 h 4321958"/>
              <a:gd name="connsiteX7704" fmla="*/ 3950730 w 4405791"/>
              <a:gd name="connsiteY7704" fmla="*/ 1378471 h 4321958"/>
              <a:gd name="connsiteX7705" fmla="*/ 3937423 w 4405791"/>
              <a:gd name="connsiteY7705" fmla="*/ 1382751 h 4321958"/>
              <a:gd name="connsiteX7706" fmla="*/ 3940822 w 4405791"/>
              <a:gd name="connsiteY7706" fmla="*/ 1396963 h 4321958"/>
              <a:gd name="connsiteX7707" fmla="*/ 3954123 w 4405791"/>
              <a:gd name="connsiteY7707" fmla="*/ 1394112 h 4321958"/>
              <a:gd name="connsiteX7708" fmla="*/ 986606 w 4405791"/>
              <a:gd name="connsiteY7708" fmla="*/ 1377794 h 4321958"/>
              <a:gd name="connsiteX7709" fmla="*/ 1003759 w 4405791"/>
              <a:gd name="connsiteY7709" fmla="*/ 1422331 h 4321958"/>
              <a:gd name="connsiteX7710" fmla="*/ 997869 w 4405791"/>
              <a:gd name="connsiteY7710" fmla="*/ 1404816 h 4321958"/>
              <a:gd name="connsiteX7711" fmla="*/ 988588 w 4405791"/>
              <a:gd name="connsiteY7711" fmla="*/ 1382150 h 4321958"/>
              <a:gd name="connsiteX7712" fmla="*/ 3801456 w 4405791"/>
              <a:gd name="connsiteY7712" fmla="*/ 1374785 h 4321958"/>
              <a:gd name="connsiteX7713" fmla="*/ 3793915 w 4405791"/>
              <a:gd name="connsiteY7713" fmla="*/ 1379922 h 4321958"/>
              <a:gd name="connsiteX7714" fmla="*/ 3792841 w 4405791"/>
              <a:gd name="connsiteY7714" fmla="*/ 1383114 h 4321958"/>
              <a:gd name="connsiteX7715" fmla="*/ 3796155 w 4405791"/>
              <a:gd name="connsiteY7715" fmla="*/ 1382421 h 4321958"/>
              <a:gd name="connsiteX7716" fmla="*/ 3799305 w 4405791"/>
              <a:gd name="connsiteY7716" fmla="*/ 1381745 h 4321958"/>
              <a:gd name="connsiteX7717" fmla="*/ 3881400 w 4405791"/>
              <a:gd name="connsiteY7717" fmla="*/ 1374432 h 4321958"/>
              <a:gd name="connsiteX7718" fmla="*/ 3867585 w 4405791"/>
              <a:gd name="connsiteY7718" fmla="*/ 1379998 h 4321958"/>
              <a:gd name="connsiteX7719" fmla="*/ 3867840 w 4405791"/>
              <a:gd name="connsiteY7719" fmla="*/ 1395785 h 4321958"/>
              <a:gd name="connsiteX7720" fmla="*/ 3882687 w 4405791"/>
              <a:gd name="connsiteY7720" fmla="*/ 1391015 h 4321958"/>
              <a:gd name="connsiteX7721" fmla="*/ 3837256 w 4405791"/>
              <a:gd name="connsiteY7721" fmla="*/ 1371793 h 4321958"/>
              <a:gd name="connsiteX7722" fmla="*/ 3830921 w 4405791"/>
              <a:gd name="connsiteY7722" fmla="*/ 1374951 h 4321958"/>
              <a:gd name="connsiteX7723" fmla="*/ 3836958 w 4405791"/>
              <a:gd name="connsiteY7723" fmla="*/ 1373653 h 4321958"/>
              <a:gd name="connsiteX7724" fmla="*/ 3903489 w 4405791"/>
              <a:gd name="connsiteY7724" fmla="*/ 1370276 h 4321958"/>
              <a:gd name="connsiteX7725" fmla="*/ 3889004 w 4405791"/>
              <a:gd name="connsiteY7725" fmla="*/ 1372539 h 4321958"/>
              <a:gd name="connsiteX7726" fmla="*/ 3890223 w 4405791"/>
              <a:gd name="connsiteY7726" fmla="*/ 1388594 h 4321958"/>
              <a:gd name="connsiteX7727" fmla="*/ 3905497 w 4405791"/>
              <a:gd name="connsiteY7727" fmla="*/ 1383696 h 4321958"/>
              <a:gd name="connsiteX7728" fmla="*/ 3904198 w 4405791"/>
              <a:gd name="connsiteY7728" fmla="*/ 1373599 h 4321958"/>
              <a:gd name="connsiteX7729" fmla="*/ 3975705 w 4405791"/>
              <a:gd name="connsiteY7729" fmla="*/ 1370267 h 4321958"/>
              <a:gd name="connsiteX7730" fmla="*/ 3960072 w 4405791"/>
              <a:gd name="connsiteY7730" fmla="*/ 1375467 h 4321958"/>
              <a:gd name="connsiteX7731" fmla="*/ 3959506 w 4405791"/>
              <a:gd name="connsiteY7731" fmla="*/ 1375649 h 4321958"/>
              <a:gd name="connsiteX7732" fmla="*/ 3963845 w 4405791"/>
              <a:gd name="connsiteY7732" fmla="*/ 1392168 h 4321958"/>
              <a:gd name="connsiteX7733" fmla="*/ 3980915 w 4405791"/>
              <a:gd name="connsiteY7733" fmla="*/ 1389237 h 4321958"/>
              <a:gd name="connsiteX7734" fmla="*/ 1046928 w 4405791"/>
              <a:gd name="connsiteY7734" fmla="*/ 1368170 h 4321958"/>
              <a:gd name="connsiteX7735" fmla="*/ 1050763 w 4405791"/>
              <a:gd name="connsiteY7735" fmla="*/ 1386467 h 4321958"/>
              <a:gd name="connsiteX7736" fmla="*/ 1079842 w 4405791"/>
              <a:gd name="connsiteY7736" fmla="*/ 1503363 h 4321958"/>
              <a:gd name="connsiteX7737" fmla="*/ 1124485 w 4405791"/>
              <a:gd name="connsiteY7737" fmla="*/ 1670315 h 4321958"/>
              <a:gd name="connsiteX7738" fmla="*/ 1136429 w 4405791"/>
              <a:gd name="connsiteY7738" fmla="*/ 1713454 h 4321958"/>
              <a:gd name="connsiteX7739" fmla="*/ 1189276 w 4405791"/>
              <a:gd name="connsiteY7739" fmla="*/ 1896499 h 4321958"/>
              <a:gd name="connsiteX7740" fmla="*/ 1241150 w 4405791"/>
              <a:gd name="connsiteY7740" fmla="*/ 2065823 h 4321958"/>
              <a:gd name="connsiteX7741" fmla="*/ 1226095 w 4405791"/>
              <a:gd name="connsiteY7741" fmla="*/ 2013732 h 4321958"/>
              <a:gd name="connsiteX7742" fmla="*/ 1225145 w 4405791"/>
              <a:gd name="connsiteY7742" fmla="*/ 2010378 h 4321958"/>
              <a:gd name="connsiteX7743" fmla="*/ 1171376 w 4405791"/>
              <a:gd name="connsiteY7743" fmla="*/ 1821456 h 4321958"/>
              <a:gd name="connsiteX7744" fmla="*/ 1154814 w 4405791"/>
              <a:gd name="connsiteY7744" fmla="*/ 1762215 h 4321958"/>
              <a:gd name="connsiteX7745" fmla="*/ 1145274 w 4405791"/>
              <a:gd name="connsiteY7745" fmla="*/ 1728542 h 4321958"/>
              <a:gd name="connsiteX7746" fmla="*/ 1127917 w 4405791"/>
              <a:gd name="connsiteY7746" fmla="*/ 1666010 h 4321958"/>
              <a:gd name="connsiteX7747" fmla="*/ 1120233 w 4405791"/>
              <a:gd name="connsiteY7747" fmla="*/ 1638524 h 4321958"/>
              <a:gd name="connsiteX7748" fmla="*/ 1116162 w 4405791"/>
              <a:gd name="connsiteY7748" fmla="*/ 1623661 h 4321958"/>
              <a:gd name="connsiteX7749" fmla="*/ 1108167 w 4405791"/>
              <a:gd name="connsiteY7749" fmla="*/ 1594858 h 4321958"/>
              <a:gd name="connsiteX7750" fmla="*/ 1074032 w 4405791"/>
              <a:gd name="connsiteY7750" fmla="*/ 1469851 h 4321958"/>
              <a:gd name="connsiteX7751" fmla="*/ 3925407 w 4405791"/>
              <a:gd name="connsiteY7751" fmla="*/ 1366853 h 4321958"/>
              <a:gd name="connsiteX7752" fmla="*/ 3911541 w 4405791"/>
              <a:gd name="connsiteY7752" fmla="*/ 1369019 h 4321958"/>
              <a:gd name="connsiteX7753" fmla="*/ 3912004 w 4405791"/>
              <a:gd name="connsiteY7753" fmla="*/ 1372607 h 4321958"/>
              <a:gd name="connsiteX7754" fmla="*/ 3913805 w 4405791"/>
              <a:gd name="connsiteY7754" fmla="*/ 1381031 h 4321958"/>
              <a:gd name="connsiteX7755" fmla="*/ 3927402 w 4405791"/>
              <a:gd name="connsiteY7755" fmla="*/ 1376671 h 4321958"/>
              <a:gd name="connsiteX7756" fmla="*/ 3926442 w 4405791"/>
              <a:gd name="connsiteY7756" fmla="*/ 1371187 h 4321958"/>
              <a:gd name="connsiteX7757" fmla="*/ 416793 w 4405791"/>
              <a:gd name="connsiteY7757" fmla="*/ 1366259 h 4321958"/>
              <a:gd name="connsiteX7758" fmla="*/ 426356 w 4405791"/>
              <a:gd name="connsiteY7758" fmla="*/ 1429449 h 4321958"/>
              <a:gd name="connsiteX7759" fmla="*/ 434848 w 4405791"/>
              <a:gd name="connsiteY7759" fmla="*/ 1467550 h 4321958"/>
              <a:gd name="connsiteX7760" fmla="*/ 436900 w 4405791"/>
              <a:gd name="connsiteY7760" fmla="*/ 1476451 h 4321958"/>
              <a:gd name="connsiteX7761" fmla="*/ 447225 w 4405791"/>
              <a:gd name="connsiteY7761" fmla="*/ 1516707 h 4321958"/>
              <a:gd name="connsiteX7762" fmla="*/ 454916 w 4405791"/>
              <a:gd name="connsiteY7762" fmla="*/ 1527609 h 4321958"/>
              <a:gd name="connsiteX7763" fmla="*/ 448328 w 4405791"/>
              <a:gd name="connsiteY7763" fmla="*/ 1512565 h 4321958"/>
              <a:gd name="connsiteX7764" fmla="*/ 438868 w 4405791"/>
              <a:gd name="connsiteY7764" fmla="*/ 1476427 h 4321958"/>
              <a:gd name="connsiteX7765" fmla="*/ 437818 w 4405791"/>
              <a:gd name="connsiteY7765" fmla="*/ 1471949 h 4321958"/>
              <a:gd name="connsiteX7766" fmla="*/ 437637 w 4405791"/>
              <a:gd name="connsiteY7766" fmla="*/ 1471251 h 4321958"/>
              <a:gd name="connsiteX7767" fmla="*/ 437098 w 4405791"/>
              <a:gd name="connsiteY7767" fmla="*/ 1468872 h 4321958"/>
              <a:gd name="connsiteX7768" fmla="*/ 428148 w 4405791"/>
              <a:gd name="connsiteY7768" fmla="*/ 1430668 h 4321958"/>
              <a:gd name="connsiteX7769" fmla="*/ 427522 w 4405791"/>
              <a:gd name="connsiteY7769" fmla="*/ 1426617 h 4321958"/>
              <a:gd name="connsiteX7770" fmla="*/ 425601 w 4405791"/>
              <a:gd name="connsiteY7770" fmla="*/ 1418141 h 4321958"/>
              <a:gd name="connsiteX7771" fmla="*/ 457249 w 4405791"/>
              <a:gd name="connsiteY7771" fmla="*/ 1365857 h 4321958"/>
              <a:gd name="connsiteX7772" fmla="*/ 457462 w 4405791"/>
              <a:gd name="connsiteY7772" fmla="*/ 1370315 h 4321958"/>
              <a:gd name="connsiteX7773" fmla="*/ 462898 w 4405791"/>
              <a:gd name="connsiteY7773" fmla="*/ 1401021 h 4321958"/>
              <a:gd name="connsiteX7774" fmla="*/ 468597 w 4405791"/>
              <a:gd name="connsiteY7774" fmla="*/ 1429498 h 4321958"/>
              <a:gd name="connsiteX7775" fmla="*/ 473351 w 4405791"/>
              <a:gd name="connsiteY7775" fmla="*/ 1448191 h 4321958"/>
              <a:gd name="connsiteX7776" fmla="*/ 477699 w 4405791"/>
              <a:gd name="connsiteY7776" fmla="*/ 1464844 h 4321958"/>
              <a:gd name="connsiteX7777" fmla="*/ 478893 w 4405791"/>
              <a:gd name="connsiteY7777" fmla="*/ 1469082 h 4321958"/>
              <a:gd name="connsiteX7778" fmla="*/ 485324 w 4405791"/>
              <a:gd name="connsiteY7778" fmla="*/ 1491813 h 4321958"/>
              <a:gd name="connsiteX7779" fmla="*/ 503940 w 4405791"/>
              <a:gd name="connsiteY7779" fmla="*/ 1520873 h 4321958"/>
              <a:gd name="connsiteX7780" fmla="*/ 503986 w 4405791"/>
              <a:gd name="connsiteY7780" fmla="*/ 1520830 h 4321958"/>
              <a:gd name="connsiteX7781" fmla="*/ 504524 w 4405791"/>
              <a:gd name="connsiteY7781" fmla="*/ 1519846 h 4321958"/>
              <a:gd name="connsiteX7782" fmla="*/ 505592 w 4405791"/>
              <a:gd name="connsiteY7782" fmla="*/ 1518732 h 4321958"/>
              <a:gd name="connsiteX7783" fmla="*/ 486595 w 4405791"/>
              <a:gd name="connsiteY7783" fmla="*/ 1489534 h 4321958"/>
              <a:gd name="connsiteX7784" fmla="*/ 477453 w 4405791"/>
              <a:gd name="connsiteY7784" fmla="*/ 1457312 h 4321958"/>
              <a:gd name="connsiteX7785" fmla="*/ 471250 w 4405791"/>
              <a:gd name="connsiteY7785" fmla="*/ 1433186 h 4321958"/>
              <a:gd name="connsiteX7786" fmla="*/ 469906 w 4405791"/>
              <a:gd name="connsiteY7786" fmla="*/ 1428272 h 4321958"/>
              <a:gd name="connsiteX7787" fmla="*/ 469607 w 4405791"/>
              <a:gd name="connsiteY7787" fmla="*/ 1426795 h 4321958"/>
              <a:gd name="connsiteX7788" fmla="*/ 467272 w 4405791"/>
              <a:gd name="connsiteY7788" fmla="*/ 1417715 h 4321958"/>
              <a:gd name="connsiteX7789" fmla="*/ 463475 w 4405791"/>
              <a:gd name="connsiteY7789" fmla="*/ 1396557 h 4321958"/>
              <a:gd name="connsiteX7790" fmla="*/ 3947128 w 4405791"/>
              <a:gd name="connsiteY7790" fmla="*/ 1363461 h 4321958"/>
              <a:gd name="connsiteX7791" fmla="*/ 3933495 w 4405791"/>
              <a:gd name="connsiteY7791" fmla="*/ 1365590 h 4321958"/>
              <a:gd name="connsiteX7792" fmla="*/ 3933976 w 4405791"/>
              <a:gd name="connsiteY7792" fmla="*/ 1368342 h 4321958"/>
              <a:gd name="connsiteX7793" fmla="*/ 3935359 w 4405791"/>
              <a:gd name="connsiteY7793" fmla="*/ 1374120 h 4321958"/>
              <a:gd name="connsiteX7794" fmla="*/ 3945380 w 4405791"/>
              <a:gd name="connsiteY7794" fmla="*/ 1370907 h 4321958"/>
              <a:gd name="connsiteX7795" fmla="*/ 3948793 w 4405791"/>
              <a:gd name="connsiteY7795" fmla="*/ 1369785 h 4321958"/>
              <a:gd name="connsiteX7796" fmla="*/ 3997394 w 4405791"/>
              <a:gd name="connsiteY7796" fmla="*/ 1362891 h 4321958"/>
              <a:gd name="connsiteX7797" fmla="*/ 3995016 w 4405791"/>
              <a:gd name="connsiteY7797" fmla="*/ 1363843 h 4321958"/>
              <a:gd name="connsiteX7798" fmla="*/ 3984512 w 4405791"/>
              <a:gd name="connsiteY7798" fmla="*/ 1367337 h 4321958"/>
              <a:gd name="connsiteX7799" fmla="*/ 3990084 w 4405791"/>
              <a:gd name="connsiteY7799" fmla="*/ 1387663 h 4321958"/>
              <a:gd name="connsiteX7800" fmla="*/ 4003993 w 4405791"/>
              <a:gd name="connsiteY7800" fmla="*/ 1385274 h 4321958"/>
              <a:gd name="connsiteX7801" fmla="*/ 1000765 w 4405791"/>
              <a:gd name="connsiteY7801" fmla="*/ 1362286 h 4321958"/>
              <a:gd name="connsiteX7802" fmla="*/ 1019620 w 4405791"/>
              <a:gd name="connsiteY7802" fmla="*/ 1414575 h 4321958"/>
              <a:gd name="connsiteX7803" fmla="*/ 1015744 w 4405791"/>
              <a:gd name="connsiteY7803" fmla="*/ 1397136 h 4321958"/>
              <a:gd name="connsiteX7804" fmla="*/ 3820477 w 4405791"/>
              <a:gd name="connsiteY7804" fmla="*/ 1362272 h 4321958"/>
              <a:gd name="connsiteX7805" fmla="*/ 3813714 w 4405791"/>
              <a:gd name="connsiteY7805" fmla="*/ 1366435 h 4321958"/>
              <a:gd name="connsiteX7806" fmla="*/ 3811496 w 4405791"/>
              <a:gd name="connsiteY7806" fmla="*/ 1367946 h 4321958"/>
              <a:gd name="connsiteX7807" fmla="*/ 3809456 w 4405791"/>
              <a:gd name="connsiteY7807" fmla="*/ 1376934 h 4321958"/>
              <a:gd name="connsiteX7808" fmla="*/ 3818397 w 4405791"/>
              <a:gd name="connsiteY7808" fmla="*/ 1372440 h 4321958"/>
              <a:gd name="connsiteX7809" fmla="*/ 3857287 w 4405791"/>
              <a:gd name="connsiteY7809" fmla="*/ 1361805 h 4321958"/>
              <a:gd name="connsiteX7810" fmla="*/ 3848062 w 4405791"/>
              <a:gd name="connsiteY7810" fmla="*/ 1366405 h 4321958"/>
              <a:gd name="connsiteX7811" fmla="*/ 3847804 w 4405791"/>
              <a:gd name="connsiteY7811" fmla="*/ 1371323 h 4321958"/>
              <a:gd name="connsiteX7812" fmla="*/ 3857411 w 4405791"/>
              <a:gd name="connsiteY7812" fmla="*/ 1369258 h 4321958"/>
              <a:gd name="connsiteX7813" fmla="*/ 3972738 w 4405791"/>
              <a:gd name="connsiteY7813" fmla="*/ 1359461 h 4321958"/>
              <a:gd name="connsiteX7814" fmla="*/ 3956299 w 4405791"/>
              <a:gd name="connsiteY7814" fmla="*/ 1362029 h 4321958"/>
              <a:gd name="connsiteX7815" fmla="*/ 3957368 w 4405791"/>
              <a:gd name="connsiteY7815" fmla="*/ 1366967 h 4321958"/>
              <a:gd name="connsiteX7816" fmla="*/ 3973356 w 4405791"/>
              <a:gd name="connsiteY7816" fmla="*/ 1361712 h 4321958"/>
              <a:gd name="connsiteX7817" fmla="*/ 3805694 w 4405791"/>
              <a:gd name="connsiteY7817" fmla="*/ 1359084 h 4321958"/>
              <a:gd name="connsiteX7818" fmla="*/ 3799469 w 4405791"/>
              <a:gd name="connsiteY7818" fmla="*/ 1364407 h 4321958"/>
              <a:gd name="connsiteX7819" fmla="*/ 3798632 w 4405791"/>
              <a:gd name="connsiteY7819" fmla="*/ 1365897 h 4321958"/>
              <a:gd name="connsiteX7820" fmla="*/ 3798413 w 4405791"/>
              <a:gd name="connsiteY7820" fmla="*/ 1366547 h 4321958"/>
              <a:gd name="connsiteX7821" fmla="*/ 3803094 w 4405791"/>
              <a:gd name="connsiteY7821" fmla="*/ 1363322 h 4321958"/>
              <a:gd name="connsiteX7822" fmla="*/ 3805018 w 4405791"/>
              <a:gd name="connsiteY7822" fmla="*/ 1362138 h 4321958"/>
              <a:gd name="connsiteX7823" fmla="*/ 3986968 w 4405791"/>
              <a:gd name="connsiteY7823" fmla="*/ 1357239 h 4321958"/>
              <a:gd name="connsiteX7824" fmla="*/ 3981958 w 4405791"/>
              <a:gd name="connsiteY7824" fmla="*/ 1358021 h 4321958"/>
              <a:gd name="connsiteX7825" fmla="*/ 3982175 w 4405791"/>
              <a:gd name="connsiteY7825" fmla="*/ 1358814 h 4321958"/>
              <a:gd name="connsiteX7826" fmla="*/ 3879559 w 4405791"/>
              <a:gd name="connsiteY7826" fmla="*/ 1350701 h 4321958"/>
              <a:gd name="connsiteX7827" fmla="*/ 3867210 w 4405791"/>
              <a:gd name="connsiteY7827" fmla="*/ 1356858 h 4321958"/>
              <a:gd name="connsiteX7828" fmla="*/ 3867378 w 4405791"/>
              <a:gd name="connsiteY7828" fmla="*/ 1367222 h 4321958"/>
              <a:gd name="connsiteX7829" fmla="*/ 3880643 w 4405791"/>
              <a:gd name="connsiteY7829" fmla="*/ 1364672 h 4321958"/>
              <a:gd name="connsiteX7830" fmla="*/ 3839959 w 4405791"/>
              <a:gd name="connsiteY7830" fmla="*/ 1350278 h 4321958"/>
              <a:gd name="connsiteX7831" fmla="*/ 3830334 w 4405791"/>
              <a:gd name="connsiteY7831" fmla="*/ 1356203 h 4321958"/>
              <a:gd name="connsiteX7832" fmla="*/ 3828887 w 4405791"/>
              <a:gd name="connsiteY7832" fmla="*/ 1367166 h 4321958"/>
              <a:gd name="connsiteX7833" fmla="*/ 3838791 w 4405791"/>
              <a:gd name="connsiteY7833" fmla="*/ 1362187 h 4321958"/>
              <a:gd name="connsiteX7834" fmla="*/ 3839608 w 4405791"/>
              <a:gd name="connsiteY7834" fmla="*/ 1357079 h 4321958"/>
              <a:gd name="connsiteX7835" fmla="*/ 465098 w 4405791"/>
              <a:gd name="connsiteY7835" fmla="*/ 1349544 h 4321958"/>
              <a:gd name="connsiteX7836" fmla="*/ 470875 w 4405791"/>
              <a:gd name="connsiteY7836" fmla="*/ 1386767 h 4321958"/>
              <a:gd name="connsiteX7837" fmla="*/ 475846 w 4405791"/>
              <a:gd name="connsiteY7837" fmla="*/ 1414231 h 4321958"/>
              <a:gd name="connsiteX7838" fmla="*/ 483989 w 4405791"/>
              <a:gd name="connsiteY7838" fmla="*/ 1446796 h 4321958"/>
              <a:gd name="connsiteX7839" fmla="*/ 485676 w 4405791"/>
              <a:gd name="connsiteY7839" fmla="*/ 1453350 h 4321958"/>
              <a:gd name="connsiteX7840" fmla="*/ 495484 w 4405791"/>
              <a:gd name="connsiteY7840" fmla="*/ 1488088 h 4321958"/>
              <a:gd name="connsiteX7841" fmla="*/ 510102 w 4405791"/>
              <a:gd name="connsiteY7841" fmla="*/ 1511843 h 4321958"/>
              <a:gd name="connsiteX7842" fmla="*/ 512296 w 4405791"/>
              <a:gd name="connsiteY7842" fmla="*/ 1509279 h 4321958"/>
              <a:gd name="connsiteX7843" fmla="*/ 496247 w 4405791"/>
              <a:gd name="connsiteY7843" fmla="*/ 1483776 h 4321958"/>
              <a:gd name="connsiteX7844" fmla="*/ 487333 w 4405791"/>
              <a:gd name="connsiteY7844" fmla="*/ 1453151 h 4321958"/>
              <a:gd name="connsiteX7845" fmla="*/ 486253 w 4405791"/>
              <a:gd name="connsiteY7845" fmla="*/ 1449056 h 4321958"/>
              <a:gd name="connsiteX7846" fmla="*/ 486197 w 4405791"/>
              <a:gd name="connsiteY7846" fmla="*/ 1448863 h 4321958"/>
              <a:gd name="connsiteX7847" fmla="*/ 486027 w 4405791"/>
              <a:gd name="connsiteY7847" fmla="*/ 1448199 h 4321958"/>
              <a:gd name="connsiteX7848" fmla="*/ 477387 w 4405791"/>
              <a:gd name="connsiteY7848" fmla="*/ 1415432 h 4321958"/>
              <a:gd name="connsiteX7849" fmla="*/ 476727 w 4405791"/>
              <a:gd name="connsiteY7849" fmla="*/ 1411893 h 4321958"/>
              <a:gd name="connsiteX7850" fmla="*/ 475007 w 4405791"/>
              <a:gd name="connsiteY7850" fmla="*/ 1405177 h 4321958"/>
              <a:gd name="connsiteX7851" fmla="*/ 472080 w 4405791"/>
              <a:gd name="connsiteY7851" fmla="*/ 1386978 h 4321958"/>
              <a:gd name="connsiteX7852" fmla="*/ 3943815 w 4405791"/>
              <a:gd name="connsiteY7852" fmla="*/ 1349415 h 4321958"/>
              <a:gd name="connsiteX7853" fmla="*/ 3931526 w 4405791"/>
              <a:gd name="connsiteY7853" fmla="*/ 1354336 h 4321958"/>
              <a:gd name="connsiteX7854" fmla="*/ 3931620 w 4405791"/>
              <a:gd name="connsiteY7854" fmla="*/ 1354873 h 4321958"/>
              <a:gd name="connsiteX7855" fmla="*/ 3943899 w 4405791"/>
              <a:gd name="connsiteY7855" fmla="*/ 1352513 h 4321958"/>
              <a:gd name="connsiteX7856" fmla="*/ 3944377 w 4405791"/>
              <a:gd name="connsiteY7856" fmla="*/ 1352464 h 4321958"/>
              <a:gd name="connsiteX7857" fmla="*/ 82546 w 4405791"/>
              <a:gd name="connsiteY7857" fmla="*/ 1348821 h 4321958"/>
              <a:gd name="connsiteX7858" fmla="*/ 82524 w 4405791"/>
              <a:gd name="connsiteY7858" fmla="*/ 1348873 h 4321958"/>
              <a:gd name="connsiteX7859" fmla="*/ 82562 w 4405791"/>
              <a:gd name="connsiteY7859" fmla="*/ 1348831 h 4321958"/>
              <a:gd name="connsiteX7860" fmla="*/ 78777 w 4405791"/>
              <a:gd name="connsiteY7860" fmla="*/ 1346526 h 4321958"/>
              <a:gd name="connsiteX7861" fmla="*/ 82213 w 4405791"/>
              <a:gd name="connsiteY7861" fmla="*/ 1349144 h 4321958"/>
              <a:gd name="connsiteX7862" fmla="*/ 82515 w 4405791"/>
              <a:gd name="connsiteY7862" fmla="*/ 1348802 h 4321958"/>
              <a:gd name="connsiteX7863" fmla="*/ 3795532 w 4405791"/>
              <a:gd name="connsiteY7863" fmla="*/ 1344873 h 4321958"/>
              <a:gd name="connsiteX7864" fmla="*/ 3764152 w 4405791"/>
              <a:gd name="connsiteY7864" fmla="*/ 1351186 h 4321958"/>
              <a:gd name="connsiteX7865" fmla="*/ 3655143 w 4405791"/>
              <a:gd name="connsiteY7865" fmla="*/ 1371231 h 4321958"/>
              <a:gd name="connsiteX7866" fmla="*/ 3506129 w 4405791"/>
              <a:gd name="connsiteY7866" fmla="*/ 1398834 h 4321958"/>
              <a:gd name="connsiteX7867" fmla="*/ 3451434 w 4405791"/>
              <a:gd name="connsiteY7867" fmla="*/ 1409672 h 4321958"/>
              <a:gd name="connsiteX7868" fmla="*/ 3397418 w 4405791"/>
              <a:gd name="connsiteY7868" fmla="*/ 1420340 h 4321958"/>
              <a:gd name="connsiteX7869" fmla="*/ 2889418 w 4405791"/>
              <a:gd name="connsiteY7869" fmla="*/ 1524655 h 4321958"/>
              <a:gd name="connsiteX7870" fmla="*/ 2750057 w 4405791"/>
              <a:gd name="connsiteY7870" fmla="*/ 1578673 h 4321958"/>
              <a:gd name="connsiteX7871" fmla="*/ 2678090 w 4405791"/>
              <a:gd name="connsiteY7871" fmla="*/ 1610509 h 4321958"/>
              <a:gd name="connsiteX7872" fmla="*/ 2298275 w 4405791"/>
              <a:gd name="connsiteY7872" fmla="*/ 1803051 h 4321958"/>
              <a:gd name="connsiteX7873" fmla="*/ 2282295 w 4405791"/>
              <a:gd name="connsiteY7873" fmla="*/ 1812318 h 4321958"/>
              <a:gd name="connsiteX7874" fmla="*/ 2284299 w 4405791"/>
              <a:gd name="connsiteY7874" fmla="*/ 1811795 h 4321958"/>
              <a:gd name="connsiteX7875" fmla="*/ 2323166 w 4405791"/>
              <a:gd name="connsiteY7875" fmla="*/ 1796019 h 4321958"/>
              <a:gd name="connsiteX7876" fmla="*/ 2741758 w 4405791"/>
              <a:gd name="connsiteY7876" fmla="*/ 1639555 h 4321958"/>
              <a:gd name="connsiteX7877" fmla="*/ 2820330 w 4405791"/>
              <a:gd name="connsiteY7877" fmla="*/ 1612461 h 4321958"/>
              <a:gd name="connsiteX7878" fmla="*/ 2954780 w 4405791"/>
              <a:gd name="connsiteY7878" fmla="*/ 1569112 h 4321958"/>
              <a:gd name="connsiteX7879" fmla="*/ 3436024 w 4405791"/>
              <a:gd name="connsiteY7879" fmla="*/ 1459723 h 4321958"/>
              <a:gd name="connsiteX7880" fmla="*/ 3485978 w 4405791"/>
              <a:gd name="connsiteY7880" fmla="*/ 1448208 h 4321958"/>
              <a:gd name="connsiteX7881" fmla="*/ 3539487 w 4405791"/>
              <a:gd name="connsiteY7881" fmla="*/ 1436354 h 4321958"/>
              <a:gd name="connsiteX7882" fmla="*/ 3715594 w 4405791"/>
              <a:gd name="connsiteY7882" fmla="*/ 1399270 h 4321958"/>
              <a:gd name="connsiteX7883" fmla="*/ 3753495 w 4405791"/>
              <a:gd name="connsiteY7883" fmla="*/ 1391343 h 4321958"/>
              <a:gd name="connsiteX7884" fmla="*/ 3766310 w 4405791"/>
              <a:gd name="connsiteY7884" fmla="*/ 1380256 h 4321958"/>
              <a:gd name="connsiteX7885" fmla="*/ 3783420 w 4405791"/>
              <a:gd name="connsiteY7885" fmla="*/ 1361608 h 4321958"/>
              <a:gd name="connsiteX7886" fmla="*/ 3823379 w 4405791"/>
              <a:gd name="connsiteY7886" fmla="*/ 1344288 h 4321958"/>
              <a:gd name="connsiteX7887" fmla="*/ 3820014 w 4405791"/>
              <a:gd name="connsiteY7887" fmla="*/ 1346838 h 4321958"/>
              <a:gd name="connsiteX7888" fmla="*/ 3816486 w 4405791"/>
              <a:gd name="connsiteY7888" fmla="*/ 1349855 h 4321958"/>
              <a:gd name="connsiteX7889" fmla="*/ 3814570 w 4405791"/>
              <a:gd name="connsiteY7889" fmla="*/ 1354404 h 4321958"/>
              <a:gd name="connsiteX7890" fmla="*/ 3814080 w 4405791"/>
              <a:gd name="connsiteY7890" fmla="*/ 1356560 h 4321958"/>
              <a:gd name="connsiteX7891" fmla="*/ 3822456 w 4405791"/>
              <a:gd name="connsiteY7891" fmla="*/ 1351404 h 4321958"/>
              <a:gd name="connsiteX7892" fmla="*/ 3899618 w 4405791"/>
              <a:gd name="connsiteY7892" fmla="*/ 1340676 h 4321958"/>
              <a:gd name="connsiteX7893" fmla="*/ 3890347 w 4405791"/>
              <a:gd name="connsiteY7893" fmla="*/ 1345323 h 4321958"/>
              <a:gd name="connsiteX7894" fmla="*/ 3887063 w 4405791"/>
              <a:gd name="connsiteY7894" fmla="*/ 1346960 h 4321958"/>
              <a:gd name="connsiteX7895" fmla="*/ 3888295 w 4405791"/>
              <a:gd name="connsiteY7895" fmla="*/ 1363201 h 4321958"/>
              <a:gd name="connsiteX7896" fmla="*/ 3889605 w 4405791"/>
              <a:gd name="connsiteY7896" fmla="*/ 1362949 h 4321958"/>
              <a:gd name="connsiteX7897" fmla="*/ 3900946 w 4405791"/>
              <a:gd name="connsiteY7897" fmla="*/ 1358351 h 4321958"/>
              <a:gd name="connsiteX7898" fmla="*/ 3900832 w 4405791"/>
              <a:gd name="connsiteY7898" fmla="*/ 1357816 h 4321958"/>
              <a:gd name="connsiteX7899" fmla="*/ 3856922 w 4405791"/>
              <a:gd name="connsiteY7899" fmla="*/ 1339835 h 4321958"/>
              <a:gd name="connsiteX7900" fmla="*/ 3849208 w 4405791"/>
              <a:gd name="connsiteY7900" fmla="*/ 1344584 h 4321958"/>
              <a:gd name="connsiteX7901" fmla="*/ 3848541 w 4405791"/>
              <a:gd name="connsiteY7901" fmla="*/ 1357286 h 4321958"/>
              <a:gd name="connsiteX7902" fmla="*/ 3857140 w 4405791"/>
              <a:gd name="connsiteY7902" fmla="*/ 1352963 h 4321958"/>
              <a:gd name="connsiteX7903" fmla="*/ 3967298 w 4405791"/>
              <a:gd name="connsiteY7903" fmla="*/ 1339649 h 4321958"/>
              <a:gd name="connsiteX7904" fmla="*/ 3952771 w 4405791"/>
              <a:gd name="connsiteY7904" fmla="*/ 1345734 h 4321958"/>
              <a:gd name="connsiteX7905" fmla="*/ 3954014 w 4405791"/>
              <a:gd name="connsiteY7905" fmla="*/ 1351477 h 4321958"/>
              <a:gd name="connsiteX7906" fmla="*/ 3970093 w 4405791"/>
              <a:gd name="connsiteY7906" fmla="*/ 1349829 h 4321958"/>
              <a:gd name="connsiteX7907" fmla="*/ 3840708 w 4405791"/>
              <a:gd name="connsiteY7907" fmla="*/ 1335785 h 4321958"/>
              <a:gd name="connsiteX7908" fmla="*/ 3833625 w 4405791"/>
              <a:gd name="connsiteY7908" fmla="*/ 1337210 h 4321958"/>
              <a:gd name="connsiteX7909" fmla="*/ 3832224 w 4405791"/>
              <a:gd name="connsiteY7909" fmla="*/ 1341894 h 4321958"/>
              <a:gd name="connsiteX7910" fmla="*/ 3831721 w 4405791"/>
              <a:gd name="connsiteY7910" fmla="*/ 1345701 h 4321958"/>
              <a:gd name="connsiteX7911" fmla="*/ 3840474 w 4405791"/>
              <a:gd name="connsiteY7911" fmla="*/ 1340314 h 4321958"/>
              <a:gd name="connsiteX7912" fmla="*/ 423032 w 4405791"/>
              <a:gd name="connsiteY7912" fmla="*/ 1334565 h 4321958"/>
              <a:gd name="connsiteX7913" fmla="*/ 424170 w 4405791"/>
              <a:gd name="connsiteY7913" fmla="*/ 1345445 h 4321958"/>
              <a:gd name="connsiteX7914" fmla="*/ 426321 w 4405791"/>
              <a:gd name="connsiteY7914" fmla="*/ 1359162 h 4321958"/>
              <a:gd name="connsiteX7915" fmla="*/ 424964 w 4405791"/>
              <a:gd name="connsiteY7915" fmla="*/ 1346619 h 4321958"/>
              <a:gd name="connsiteX7916" fmla="*/ 3850886 w 4405791"/>
              <a:gd name="connsiteY7916" fmla="*/ 1333904 h 4321958"/>
              <a:gd name="connsiteX7917" fmla="*/ 3849760 w 4405791"/>
              <a:gd name="connsiteY7917" fmla="*/ 1334065 h 4321958"/>
              <a:gd name="connsiteX7918" fmla="*/ 3849731 w 4405791"/>
              <a:gd name="connsiteY7918" fmla="*/ 1334615 h 4321958"/>
              <a:gd name="connsiteX7919" fmla="*/ 374146 w 4405791"/>
              <a:gd name="connsiteY7919" fmla="*/ 1332565 h 4321958"/>
              <a:gd name="connsiteX7920" fmla="*/ 374630 w 4405791"/>
              <a:gd name="connsiteY7920" fmla="*/ 1341629 h 4321958"/>
              <a:gd name="connsiteX7921" fmla="*/ 376307 w 4405791"/>
              <a:gd name="connsiteY7921" fmla="*/ 1354404 h 4321958"/>
              <a:gd name="connsiteX7922" fmla="*/ 375304 w 4405791"/>
              <a:gd name="connsiteY7922" fmla="*/ 1341308 h 4321958"/>
              <a:gd name="connsiteX7923" fmla="*/ 383915 w 4405791"/>
              <a:gd name="connsiteY7923" fmla="*/ 1332344 h 4321958"/>
              <a:gd name="connsiteX7924" fmla="*/ 385059 w 4405791"/>
              <a:gd name="connsiteY7924" fmla="*/ 1346440 h 4321958"/>
              <a:gd name="connsiteX7925" fmla="*/ 386941 w 4405791"/>
              <a:gd name="connsiteY7925" fmla="*/ 1360297 h 4321958"/>
              <a:gd name="connsiteX7926" fmla="*/ 385735 w 4405791"/>
              <a:gd name="connsiteY7926" fmla="*/ 1345627 h 4321958"/>
              <a:gd name="connsiteX7927" fmla="*/ 3919374 w 4405791"/>
              <a:gd name="connsiteY7927" fmla="*/ 1330774 h 4321958"/>
              <a:gd name="connsiteX7928" fmla="*/ 3907377 w 4405791"/>
              <a:gd name="connsiteY7928" fmla="*/ 1336787 h 4321958"/>
              <a:gd name="connsiteX7929" fmla="*/ 3909704 w 4405791"/>
              <a:gd name="connsiteY7929" fmla="*/ 1354799 h 4321958"/>
              <a:gd name="connsiteX7930" fmla="*/ 3921885 w 4405791"/>
              <a:gd name="connsiteY7930" fmla="*/ 1349860 h 4321958"/>
              <a:gd name="connsiteX7931" fmla="*/ 3919435 w 4405791"/>
              <a:gd name="connsiteY7931" fmla="*/ 1331124 h 4321958"/>
              <a:gd name="connsiteX7932" fmla="*/ 3987829 w 4405791"/>
              <a:gd name="connsiteY7932" fmla="*/ 1330454 h 4321958"/>
              <a:gd name="connsiteX7933" fmla="*/ 3980284 w 4405791"/>
              <a:gd name="connsiteY7933" fmla="*/ 1334208 h 4321958"/>
              <a:gd name="connsiteX7934" fmla="*/ 3975930 w 4405791"/>
              <a:gd name="connsiteY7934" fmla="*/ 1336032 h 4321958"/>
              <a:gd name="connsiteX7935" fmla="*/ 3979449 w 4405791"/>
              <a:gd name="connsiteY7935" fmla="*/ 1348871 h 4321958"/>
              <a:gd name="connsiteX7936" fmla="*/ 3979665 w 4405791"/>
              <a:gd name="connsiteY7936" fmla="*/ 1348849 h 4321958"/>
              <a:gd name="connsiteX7937" fmla="*/ 3993417 w 4405791"/>
              <a:gd name="connsiteY7937" fmla="*/ 1349404 h 4321958"/>
              <a:gd name="connsiteX7938" fmla="*/ 3877955 w 4405791"/>
              <a:gd name="connsiteY7938" fmla="*/ 1330031 h 4321958"/>
              <a:gd name="connsiteX7939" fmla="*/ 3871302 w 4405791"/>
              <a:gd name="connsiteY7939" fmla="*/ 1330983 h 4321958"/>
              <a:gd name="connsiteX7940" fmla="*/ 3868280 w 4405791"/>
              <a:gd name="connsiteY7940" fmla="*/ 1332843 h 4321958"/>
              <a:gd name="connsiteX7941" fmla="*/ 3867174 w 4405791"/>
              <a:gd name="connsiteY7941" fmla="*/ 1347919 h 4321958"/>
              <a:gd name="connsiteX7942" fmla="*/ 3878886 w 4405791"/>
              <a:gd name="connsiteY7942" fmla="*/ 1342032 h 4321958"/>
              <a:gd name="connsiteX7943" fmla="*/ 3898216 w 4405791"/>
              <a:gd name="connsiteY7943" fmla="*/ 1327132 h 4321958"/>
              <a:gd name="connsiteX7944" fmla="*/ 3886629 w 4405791"/>
              <a:gd name="connsiteY7944" fmla="*/ 1328790 h 4321958"/>
              <a:gd name="connsiteX7945" fmla="*/ 3886656 w 4405791"/>
              <a:gd name="connsiteY7945" fmla="*/ 1338125 h 4321958"/>
              <a:gd name="connsiteX7946" fmla="*/ 3898814 w 4405791"/>
              <a:gd name="connsiteY7946" fmla="*/ 1331769 h 4321958"/>
              <a:gd name="connsiteX7947" fmla="*/ 431638 w 4405791"/>
              <a:gd name="connsiteY7947" fmla="*/ 1326800 h 4321958"/>
              <a:gd name="connsiteX7948" fmla="*/ 431682 w 4405791"/>
              <a:gd name="connsiteY7948" fmla="*/ 1327981 h 4321958"/>
              <a:gd name="connsiteX7949" fmla="*/ 433151 w 4405791"/>
              <a:gd name="connsiteY7949" fmla="*/ 1337770 h 4321958"/>
              <a:gd name="connsiteX7950" fmla="*/ 433739 w 4405791"/>
              <a:gd name="connsiteY7950" fmla="*/ 1346981 h 4321958"/>
              <a:gd name="connsiteX7951" fmla="*/ 446159 w 4405791"/>
              <a:gd name="connsiteY7951" fmla="*/ 1423333 h 4321958"/>
              <a:gd name="connsiteX7952" fmla="*/ 451498 w 4405791"/>
              <a:gd name="connsiteY7952" fmla="*/ 1446672 h 4321958"/>
              <a:gd name="connsiteX7953" fmla="*/ 454076 w 4405791"/>
              <a:gd name="connsiteY7953" fmla="*/ 1457377 h 4321958"/>
              <a:gd name="connsiteX7954" fmla="*/ 452827 w 4405791"/>
              <a:gd name="connsiteY7954" fmla="*/ 1445235 h 4321958"/>
              <a:gd name="connsiteX7955" fmla="*/ 448078 w 4405791"/>
              <a:gd name="connsiteY7955" fmla="*/ 1425818 h 4321958"/>
              <a:gd name="connsiteX7956" fmla="*/ 446634 w 4405791"/>
              <a:gd name="connsiteY7956" fmla="*/ 1417124 h 4321958"/>
              <a:gd name="connsiteX7957" fmla="*/ 441902 w 4405791"/>
              <a:gd name="connsiteY7957" fmla="*/ 1396043 h 4321958"/>
              <a:gd name="connsiteX7958" fmla="*/ 433151 w 4405791"/>
              <a:gd name="connsiteY7958" fmla="*/ 1337770 h 4321958"/>
              <a:gd name="connsiteX7959" fmla="*/ 432960 w 4405791"/>
              <a:gd name="connsiteY7959" fmla="*/ 1334762 h 4321958"/>
              <a:gd name="connsiteX7960" fmla="*/ 971881 w 4405791"/>
              <a:gd name="connsiteY7960" fmla="*/ 1325774 h 4321958"/>
              <a:gd name="connsiteX7961" fmla="*/ 1000492 w 4405791"/>
              <a:gd name="connsiteY7961" fmla="*/ 1388722 h 4321958"/>
              <a:gd name="connsiteX7962" fmla="*/ 989498 w 4405791"/>
              <a:gd name="connsiteY7962" fmla="*/ 1358329 h 4321958"/>
              <a:gd name="connsiteX7963" fmla="*/ 3911254 w 4405791"/>
              <a:gd name="connsiteY7963" fmla="*/ 1325266 h 4321958"/>
              <a:gd name="connsiteX7964" fmla="*/ 3906447 w 4405791"/>
              <a:gd name="connsiteY7964" fmla="*/ 1325954 h 4321958"/>
              <a:gd name="connsiteX7965" fmla="*/ 3906571 w 4405791"/>
              <a:gd name="connsiteY7965" fmla="*/ 1327714 h 4321958"/>
              <a:gd name="connsiteX7966" fmla="*/ 3938348 w 4405791"/>
              <a:gd name="connsiteY7966" fmla="*/ 1321389 h 4321958"/>
              <a:gd name="connsiteX7967" fmla="*/ 3938000 w 4405791"/>
              <a:gd name="connsiteY7967" fmla="*/ 1321438 h 4321958"/>
              <a:gd name="connsiteX7968" fmla="*/ 3926804 w 4405791"/>
              <a:gd name="connsiteY7968" fmla="*/ 1327050 h 4321958"/>
              <a:gd name="connsiteX7969" fmla="*/ 3926960 w 4405791"/>
              <a:gd name="connsiteY7969" fmla="*/ 1328241 h 4321958"/>
              <a:gd name="connsiteX7970" fmla="*/ 3930156 w 4405791"/>
              <a:gd name="connsiteY7970" fmla="*/ 1346507 h 4321958"/>
              <a:gd name="connsiteX7971" fmla="*/ 3942365 w 4405791"/>
              <a:gd name="connsiteY7971" fmla="*/ 1341556 h 4321958"/>
              <a:gd name="connsiteX7972" fmla="*/ 3940344 w 4405791"/>
              <a:gd name="connsiteY7972" fmla="*/ 1330591 h 4321958"/>
              <a:gd name="connsiteX7973" fmla="*/ 3971830 w 4405791"/>
              <a:gd name="connsiteY7973" fmla="*/ 1321078 h 4321958"/>
              <a:gd name="connsiteX7974" fmla="*/ 3973795 w 4405791"/>
              <a:gd name="connsiteY7974" fmla="*/ 1328245 h 4321958"/>
              <a:gd name="connsiteX7975" fmla="*/ 3985681 w 4405791"/>
              <a:gd name="connsiteY7975" fmla="*/ 1323167 h 4321958"/>
              <a:gd name="connsiteX7976" fmla="*/ 3985533 w 4405791"/>
              <a:gd name="connsiteY7976" fmla="*/ 1322664 h 4321958"/>
              <a:gd name="connsiteX7977" fmla="*/ 353107 w 4405791"/>
              <a:gd name="connsiteY7977" fmla="*/ 1320832 h 4321958"/>
              <a:gd name="connsiteX7978" fmla="*/ 354354 w 4405791"/>
              <a:gd name="connsiteY7978" fmla="*/ 1345114 h 4321958"/>
              <a:gd name="connsiteX7979" fmla="*/ 356572 w 4405791"/>
              <a:gd name="connsiteY7979" fmla="*/ 1369639 h 4321958"/>
              <a:gd name="connsiteX7980" fmla="*/ 371204 w 4405791"/>
              <a:gd name="connsiteY7980" fmla="*/ 1464144 h 4321958"/>
              <a:gd name="connsiteX7981" fmla="*/ 376936 w 4405791"/>
              <a:gd name="connsiteY7981" fmla="*/ 1491949 h 4321958"/>
              <a:gd name="connsiteX7982" fmla="*/ 381317 w 4405791"/>
              <a:gd name="connsiteY7982" fmla="*/ 1512342 h 4321958"/>
              <a:gd name="connsiteX7983" fmla="*/ 385710 w 4405791"/>
              <a:gd name="connsiteY7983" fmla="*/ 1531126 h 4321958"/>
              <a:gd name="connsiteX7984" fmla="*/ 390330 w 4405791"/>
              <a:gd name="connsiteY7984" fmla="*/ 1550745 h 4321958"/>
              <a:gd name="connsiteX7985" fmla="*/ 395946 w 4405791"/>
              <a:gd name="connsiteY7985" fmla="*/ 1558219 h 4321958"/>
              <a:gd name="connsiteX7986" fmla="*/ 390923 w 4405791"/>
              <a:gd name="connsiteY7986" fmla="*/ 1547449 h 4321958"/>
              <a:gd name="connsiteX7987" fmla="*/ 380480 w 4405791"/>
              <a:gd name="connsiteY7987" fmla="*/ 1503112 h 4321958"/>
              <a:gd name="connsiteX7988" fmla="*/ 376834 w 4405791"/>
              <a:gd name="connsiteY7988" fmla="*/ 1485515 h 4321958"/>
              <a:gd name="connsiteX7989" fmla="*/ 372573 w 4405791"/>
              <a:gd name="connsiteY7989" fmla="*/ 1465795 h 4321958"/>
              <a:gd name="connsiteX7990" fmla="*/ 372052 w 4405791"/>
              <a:gd name="connsiteY7990" fmla="*/ 1462436 h 4321958"/>
              <a:gd name="connsiteX7991" fmla="*/ 368910 w 4405791"/>
              <a:gd name="connsiteY7991" fmla="*/ 1447268 h 4321958"/>
              <a:gd name="connsiteX7992" fmla="*/ 358800 w 4405791"/>
              <a:gd name="connsiteY7992" fmla="*/ 1383840 h 4321958"/>
              <a:gd name="connsiteX7993" fmla="*/ 357328 w 4405791"/>
              <a:gd name="connsiteY7993" fmla="*/ 1367552 h 4321958"/>
              <a:gd name="connsiteX7994" fmla="*/ 355997 w 4405791"/>
              <a:gd name="connsiteY7994" fmla="*/ 1358972 h 4321958"/>
              <a:gd name="connsiteX7995" fmla="*/ 355271 w 4405791"/>
              <a:gd name="connsiteY7995" fmla="*/ 1344784 h 4321958"/>
              <a:gd name="connsiteX7996" fmla="*/ 324727 w 4405791"/>
              <a:gd name="connsiteY7996" fmla="*/ 1319821 h 4321958"/>
              <a:gd name="connsiteX7997" fmla="*/ 324526 w 4405791"/>
              <a:gd name="connsiteY7997" fmla="*/ 1331411 h 4321958"/>
              <a:gd name="connsiteX7998" fmla="*/ 334512 w 4405791"/>
              <a:gd name="connsiteY7998" fmla="*/ 1423296 h 4321958"/>
              <a:gd name="connsiteX7999" fmla="*/ 337855 w 4405791"/>
              <a:gd name="connsiteY7999" fmla="*/ 1448176 h 4321958"/>
              <a:gd name="connsiteX8000" fmla="*/ 337274 w 4405791"/>
              <a:gd name="connsiteY8000" fmla="*/ 1434749 h 4321958"/>
              <a:gd name="connsiteX8001" fmla="*/ 362770 w 4405791"/>
              <a:gd name="connsiteY8001" fmla="*/ 1319775 h 4321958"/>
              <a:gd name="connsiteX8002" fmla="*/ 363489 w 4405791"/>
              <a:gd name="connsiteY8002" fmla="*/ 1333044 h 4321958"/>
              <a:gd name="connsiteX8003" fmla="*/ 365143 w 4405791"/>
              <a:gd name="connsiteY8003" fmla="*/ 1346175 h 4321958"/>
              <a:gd name="connsiteX8004" fmla="*/ 364346 w 4405791"/>
              <a:gd name="connsiteY8004" fmla="*/ 1332056 h 4321958"/>
              <a:gd name="connsiteX8005" fmla="*/ 333597 w 4405791"/>
              <a:gd name="connsiteY8005" fmla="*/ 1319341 h 4321958"/>
              <a:gd name="connsiteX8006" fmla="*/ 333555 w 4405791"/>
              <a:gd name="connsiteY8006" fmla="*/ 1323720 h 4321958"/>
              <a:gd name="connsiteX8007" fmla="*/ 335428 w 4405791"/>
              <a:gd name="connsiteY8007" fmla="*/ 1340468 h 4321958"/>
              <a:gd name="connsiteX8008" fmla="*/ 334916 w 4405791"/>
              <a:gd name="connsiteY8008" fmla="*/ 1330874 h 4321958"/>
              <a:gd name="connsiteX8009" fmla="*/ 3856577 w 4405791"/>
              <a:gd name="connsiteY8009" fmla="*/ 1319134 h 4321958"/>
              <a:gd name="connsiteX8010" fmla="*/ 3851344 w 4405791"/>
              <a:gd name="connsiteY8010" fmla="*/ 1323099 h 4321958"/>
              <a:gd name="connsiteX8011" fmla="*/ 3851138 w 4405791"/>
              <a:gd name="connsiteY8011" fmla="*/ 1324164 h 4321958"/>
              <a:gd name="connsiteX8012" fmla="*/ 3856646 w 4405791"/>
              <a:gd name="connsiteY8012" fmla="*/ 1323224 h 4321958"/>
              <a:gd name="connsiteX8013" fmla="*/ 3954524 w 4405791"/>
              <a:gd name="connsiteY8013" fmla="*/ 1319074 h 4321958"/>
              <a:gd name="connsiteX8014" fmla="*/ 3947517 w 4405791"/>
              <a:gd name="connsiteY8014" fmla="*/ 1320076 h 4321958"/>
              <a:gd name="connsiteX8015" fmla="*/ 3949234 w 4405791"/>
              <a:gd name="connsiteY8015" fmla="*/ 1329393 h 4321958"/>
              <a:gd name="connsiteX8016" fmla="*/ 3951085 w 4405791"/>
              <a:gd name="connsiteY8016" fmla="*/ 1337947 h 4321958"/>
              <a:gd name="connsiteX8017" fmla="*/ 3965177 w 4405791"/>
              <a:gd name="connsiteY8017" fmla="*/ 1331926 h 4321958"/>
              <a:gd name="connsiteX8018" fmla="*/ 3961882 w 4405791"/>
              <a:gd name="connsiteY8018" fmla="*/ 1319926 h 4321958"/>
              <a:gd name="connsiteX8019" fmla="*/ 1243756 w 4405791"/>
              <a:gd name="connsiteY8019" fmla="*/ 1315506 h 4321958"/>
              <a:gd name="connsiteX8020" fmla="*/ 1262633 w 4405791"/>
              <a:gd name="connsiteY8020" fmla="*/ 1400313 h 4321958"/>
              <a:gd name="connsiteX8021" fmla="*/ 1266419 w 4405791"/>
              <a:gd name="connsiteY8021" fmla="*/ 1414918 h 4321958"/>
              <a:gd name="connsiteX8022" fmla="*/ 1289320 w 4405791"/>
              <a:gd name="connsiteY8022" fmla="*/ 1503043 h 4321958"/>
              <a:gd name="connsiteX8023" fmla="*/ 1300750 w 4405791"/>
              <a:gd name="connsiteY8023" fmla="*/ 1546337 h 4321958"/>
              <a:gd name="connsiteX8024" fmla="*/ 1316502 w 4405791"/>
              <a:gd name="connsiteY8024" fmla="*/ 1605640 h 4321958"/>
              <a:gd name="connsiteX8025" fmla="*/ 1368080 w 4405791"/>
              <a:gd name="connsiteY8025" fmla="*/ 1796650 h 4321958"/>
              <a:gd name="connsiteX8026" fmla="*/ 1375770 w 4405791"/>
              <a:gd name="connsiteY8026" fmla="*/ 1824623 h 4321958"/>
              <a:gd name="connsiteX8027" fmla="*/ 1415183 w 4405791"/>
              <a:gd name="connsiteY8027" fmla="*/ 1966838 h 4321958"/>
              <a:gd name="connsiteX8028" fmla="*/ 1467555 w 4405791"/>
              <a:gd name="connsiteY8028" fmla="*/ 2153007 h 4321958"/>
              <a:gd name="connsiteX8029" fmla="*/ 1492266 w 4405791"/>
              <a:gd name="connsiteY8029" fmla="*/ 2240050 h 4321958"/>
              <a:gd name="connsiteX8030" fmla="*/ 1570797 w 4405791"/>
              <a:gd name="connsiteY8030" fmla="*/ 2510458 h 4321958"/>
              <a:gd name="connsiteX8031" fmla="*/ 1570872 w 4405791"/>
              <a:gd name="connsiteY8031" fmla="*/ 2510716 h 4321958"/>
              <a:gd name="connsiteX8032" fmla="*/ 1636334 w 4405791"/>
              <a:gd name="connsiteY8032" fmla="*/ 2728512 h 4321958"/>
              <a:gd name="connsiteX8033" fmla="*/ 1637918 w 4405791"/>
              <a:gd name="connsiteY8033" fmla="*/ 2733782 h 4321958"/>
              <a:gd name="connsiteX8034" fmla="*/ 1729953 w 4405791"/>
              <a:gd name="connsiteY8034" fmla="*/ 3024004 h 4321958"/>
              <a:gd name="connsiteX8035" fmla="*/ 1757086 w 4405791"/>
              <a:gd name="connsiteY8035" fmla="*/ 3104113 h 4321958"/>
              <a:gd name="connsiteX8036" fmla="*/ 1761300 w 4405791"/>
              <a:gd name="connsiteY8036" fmla="*/ 3107809 h 4321958"/>
              <a:gd name="connsiteX8037" fmla="*/ 1736158 w 4405791"/>
              <a:gd name="connsiteY8037" fmla="*/ 3034426 h 4321958"/>
              <a:gd name="connsiteX8038" fmla="*/ 1735822 w 4405791"/>
              <a:gd name="connsiteY8038" fmla="*/ 3033405 h 4321958"/>
              <a:gd name="connsiteX8039" fmla="*/ 1708205 w 4405791"/>
              <a:gd name="connsiteY8039" fmla="*/ 2949555 h 4321958"/>
              <a:gd name="connsiteX8040" fmla="*/ 1707162 w 4405791"/>
              <a:gd name="connsiteY8040" fmla="*/ 2946293 h 4321958"/>
              <a:gd name="connsiteX8041" fmla="*/ 1706275 w 4405791"/>
              <a:gd name="connsiteY8041" fmla="*/ 2943598 h 4321958"/>
              <a:gd name="connsiteX8042" fmla="*/ 1696794 w 4405791"/>
              <a:gd name="connsiteY8042" fmla="*/ 2913866 h 4321958"/>
              <a:gd name="connsiteX8043" fmla="*/ 1678501 w 4405791"/>
              <a:gd name="connsiteY8043" fmla="*/ 2856654 h 4321958"/>
              <a:gd name="connsiteX8044" fmla="*/ 1677012 w 4405791"/>
              <a:gd name="connsiteY8044" fmla="*/ 2851837 h 4321958"/>
              <a:gd name="connsiteX8045" fmla="*/ 1674424 w 4405791"/>
              <a:gd name="connsiteY8045" fmla="*/ 2843722 h 4321958"/>
              <a:gd name="connsiteX8046" fmla="*/ 1640991 w 4405791"/>
              <a:gd name="connsiteY8046" fmla="*/ 2736224 h 4321958"/>
              <a:gd name="connsiteX8047" fmla="*/ 1628064 w 4405791"/>
              <a:gd name="connsiteY8047" fmla="*/ 2693393 h 4321958"/>
              <a:gd name="connsiteX8048" fmla="*/ 1615111 w 4405791"/>
              <a:gd name="connsiteY8048" fmla="*/ 2651463 h 4321958"/>
              <a:gd name="connsiteX8049" fmla="*/ 1590000 w 4405791"/>
              <a:gd name="connsiteY8049" fmla="*/ 2567279 h 4321958"/>
              <a:gd name="connsiteX8050" fmla="*/ 1570921 w 4405791"/>
              <a:gd name="connsiteY8050" fmla="*/ 2504066 h 4321958"/>
              <a:gd name="connsiteX8051" fmla="*/ 1559965 w 4405791"/>
              <a:gd name="connsiteY8051" fmla="*/ 2466583 h 4321958"/>
              <a:gd name="connsiteX8052" fmla="*/ 1548531 w 4405791"/>
              <a:gd name="connsiteY8052" fmla="*/ 2428250 h 4321958"/>
              <a:gd name="connsiteX8053" fmla="*/ 1519973 w 4405791"/>
              <a:gd name="connsiteY8053" fmla="*/ 2329769 h 4321958"/>
              <a:gd name="connsiteX8054" fmla="*/ 1499149 w 4405791"/>
              <a:gd name="connsiteY8054" fmla="*/ 2258527 h 4321958"/>
              <a:gd name="connsiteX8055" fmla="*/ 1490720 w 4405791"/>
              <a:gd name="connsiteY8055" fmla="*/ 2228891 h 4321958"/>
              <a:gd name="connsiteX8056" fmla="*/ 1481301 w 4405791"/>
              <a:gd name="connsiteY8056" fmla="*/ 2196409 h 4321958"/>
              <a:gd name="connsiteX8057" fmla="*/ 1449861 w 4405791"/>
              <a:gd name="connsiteY8057" fmla="*/ 2085220 h 4321958"/>
              <a:gd name="connsiteX8058" fmla="*/ 1428757 w 4405791"/>
              <a:gd name="connsiteY8058" fmla="*/ 2011011 h 4321958"/>
              <a:gd name="connsiteX8059" fmla="*/ 1423031 w 4405791"/>
              <a:gd name="connsiteY8059" fmla="*/ 1990333 h 4321958"/>
              <a:gd name="connsiteX8060" fmla="*/ 1415963 w 4405791"/>
              <a:gd name="connsiteY8060" fmla="*/ 1965337 h 4321958"/>
              <a:gd name="connsiteX8061" fmla="*/ 1382149 w 4405791"/>
              <a:gd name="connsiteY8061" fmla="*/ 1842694 h 4321958"/>
              <a:gd name="connsiteX8062" fmla="*/ 1362830 w 4405791"/>
              <a:gd name="connsiteY8062" fmla="*/ 1773008 h 4321958"/>
              <a:gd name="connsiteX8063" fmla="*/ 1358138 w 4405791"/>
              <a:gd name="connsiteY8063" fmla="*/ 1755687 h 4321958"/>
              <a:gd name="connsiteX8064" fmla="*/ 1355057 w 4405791"/>
              <a:gd name="connsiteY8064" fmla="*/ 1744512 h 4321958"/>
              <a:gd name="connsiteX8065" fmla="*/ 1350319 w 4405791"/>
              <a:gd name="connsiteY8065" fmla="*/ 1726822 h 4321958"/>
              <a:gd name="connsiteX8066" fmla="*/ 1332504 w 4405791"/>
              <a:gd name="connsiteY8066" fmla="*/ 1661059 h 4321958"/>
              <a:gd name="connsiteX8067" fmla="*/ 1304452 w 4405791"/>
              <a:gd name="connsiteY8067" fmla="*/ 1555744 h 4321958"/>
              <a:gd name="connsiteX8068" fmla="*/ 1302735 w 4405791"/>
              <a:gd name="connsiteY8068" fmla="*/ 1549169 h 4321958"/>
              <a:gd name="connsiteX8069" fmla="*/ 1301125 w 4405791"/>
              <a:gd name="connsiteY8069" fmla="*/ 1543157 h 4321958"/>
              <a:gd name="connsiteX8070" fmla="*/ 1281648 w 4405791"/>
              <a:gd name="connsiteY8070" fmla="*/ 1468414 h 4321958"/>
              <a:gd name="connsiteX8071" fmla="*/ 1279057 w 4405791"/>
              <a:gd name="connsiteY8071" fmla="*/ 1458488 h 4321958"/>
              <a:gd name="connsiteX8072" fmla="*/ 1278825 w 4405791"/>
              <a:gd name="connsiteY8072" fmla="*/ 1457579 h 4321958"/>
              <a:gd name="connsiteX8073" fmla="*/ 1277567 w 4405791"/>
              <a:gd name="connsiteY8073" fmla="*/ 1452751 h 4321958"/>
              <a:gd name="connsiteX8074" fmla="*/ 1256706 w 4405791"/>
              <a:gd name="connsiteY8074" fmla="*/ 1370759 h 4321958"/>
              <a:gd name="connsiteX8075" fmla="*/ 3896706 w 4405791"/>
              <a:gd name="connsiteY8075" fmla="*/ 1315397 h 4321958"/>
              <a:gd name="connsiteX8076" fmla="*/ 3894446 w 4405791"/>
              <a:gd name="connsiteY8076" fmla="*/ 1316773 h 4321958"/>
              <a:gd name="connsiteX8077" fmla="*/ 3896831 w 4405791"/>
              <a:gd name="connsiteY8077" fmla="*/ 1316365 h 4321958"/>
              <a:gd name="connsiteX8078" fmla="*/ 512109 w 4405791"/>
              <a:gd name="connsiteY8078" fmla="*/ 1313360 h 4321958"/>
              <a:gd name="connsiteX8079" fmla="*/ 515107 w 4405791"/>
              <a:gd name="connsiteY8079" fmla="*/ 1347113 h 4321958"/>
              <a:gd name="connsiteX8080" fmla="*/ 527932 w 4405791"/>
              <a:gd name="connsiteY8080" fmla="*/ 1405592 h 4321958"/>
              <a:gd name="connsiteX8081" fmla="*/ 536736 w 4405791"/>
              <a:gd name="connsiteY8081" fmla="*/ 1436734 h 4321958"/>
              <a:gd name="connsiteX8082" fmla="*/ 542769 w 4405791"/>
              <a:gd name="connsiteY8082" fmla="*/ 1455797 h 4321958"/>
              <a:gd name="connsiteX8083" fmla="*/ 542963 w 4405791"/>
              <a:gd name="connsiteY8083" fmla="*/ 1455229 h 4321958"/>
              <a:gd name="connsiteX8084" fmla="*/ 543518 w 4405791"/>
              <a:gd name="connsiteY8084" fmla="*/ 1452877 h 4321958"/>
              <a:gd name="connsiteX8085" fmla="*/ 543540 w 4405791"/>
              <a:gd name="connsiteY8085" fmla="*/ 1452710 h 4321958"/>
              <a:gd name="connsiteX8086" fmla="*/ 3844055 w 4405791"/>
              <a:gd name="connsiteY8086" fmla="*/ 1313010 h 4321958"/>
              <a:gd name="connsiteX8087" fmla="*/ 3839619 w 4405791"/>
              <a:gd name="connsiteY8087" fmla="*/ 1317164 h 4321958"/>
              <a:gd name="connsiteX8088" fmla="*/ 3838538 w 4405791"/>
              <a:gd name="connsiteY8088" fmla="*/ 1320781 h 4321958"/>
              <a:gd name="connsiteX8089" fmla="*/ 3843245 w 4405791"/>
              <a:gd name="connsiteY8089" fmla="*/ 1317207 h 4321958"/>
              <a:gd name="connsiteX8090" fmla="*/ 3959402 w 4405791"/>
              <a:gd name="connsiteY8090" fmla="*/ 1310281 h 4321958"/>
              <a:gd name="connsiteX8091" fmla="*/ 3959371 w 4405791"/>
              <a:gd name="connsiteY8091" fmla="*/ 1310298 h 4321958"/>
              <a:gd name="connsiteX8092" fmla="*/ 3959405 w 4405791"/>
              <a:gd name="connsiteY8092" fmla="*/ 1310296 h 4321958"/>
              <a:gd name="connsiteX8093" fmla="*/ 459612 w 4405791"/>
              <a:gd name="connsiteY8093" fmla="*/ 1309449 h 4321958"/>
              <a:gd name="connsiteX8094" fmla="*/ 459671 w 4405791"/>
              <a:gd name="connsiteY8094" fmla="*/ 1314576 h 4321958"/>
              <a:gd name="connsiteX8095" fmla="*/ 460574 w 4405791"/>
              <a:gd name="connsiteY8095" fmla="*/ 1320398 h 4321958"/>
              <a:gd name="connsiteX8096" fmla="*/ 460458 w 4405791"/>
              <a:gd name="connsiteY8096" fmla="*/ 1314714 h 4321958"/>
              <a:gd name="connsiteX8097" fmla="*/ 420883 w 4405791"/>
              <a:gd name="connsiteY8097" fmla="*/ 1308887 h 4321958"/>
              <a:gd name="connsiteX8098" fmla="*/ 420776 w 4405791"/>
              <a:gd name="connsiteY8098" fmla="*/ 1313007 h 4321958"/>
              <a:gd name="connsiteX8099" fmla="*/ 421296 w 4405791"/>
              <a:gd name="connsiteY8099" fmla="*/ 1317982 h 4321958"/>
              <a:gd name="connsiteX8100" fmla="*/ 421389 w 4405791"/>
              <a:gd name="connsiteY8100" fmla="*/ 1313564 h 4321958"/>
              <a:gd name="connsiteX8101" fmla="*/ 469002 w 4405791"/>
              <a:gd name="connsiteY8101" fmla="*/ 1308839 h 4321958"/>
              <a:gd name="connsiteX8102" fmla="*/ 469216 w 4405791"/>
              <a:gd name="connsiteY8102" fmla="*/ 1317874 h 4321958"/>
              <a:gd name="connsiteX8103" fmla="*/ 472991 w 4405791"/>
              <a:gd name="connsiteY8103" fmla="*/ 1345027 h 4321958"/>
              <a:gd name="connsiteX8104" fmla="*/ 483719 w 4405791"/>
              <a:gd name="connsiteY8104" fmla="*/ 1402135 h 4321958"/>
              <a:gd name="connsiteX8105" fmla="*/ 489949 w 4405791"/>
              <a:gd name="connsiteY8105" fmla="*/ 1429162 h 4321958"/>
              <a:gd name="connsiteX8106" fmla="*/ 492793 w 4405791"/>
              <a:gd name="connsiteY8106" fmla="*/ 1439963 h 4321958"/>
              <a:gd name="connsiteX8107" fmla="*/ 504458 w 4405791"/>
              <a:gd name="connsiteY8107" fmla="*/ 1481144 h 4321958"/>
              <a:gd name="connsiteX8108" fmla="*/ 517156 w 4405791"/>
              <a:gd name="connsiteY8108" fmla="*/ 1503601 h 4321958"/>
              <a:gd name="connsiteX8109" fmla="*/ 519575 w 4405791"/>
              <a:gd name="connsiteY8109" fmla="*/ 1500775 h 4321958"/>
              <a:gd name="connsiteX8110" fmla="*/ 505729 w 4405791"/>
              <a:gd name="connsiteY8110" fmla="*/ 1478020 h 4321958"/>
              <a:gd name="connsiteX8111" fmla="*/ 497134 w 4405791"/>
              <a:gd name="connsiteY8111" fmla="*/ 1448769 h 4321958"/>
              <a:gd name="connsiteX8112" fmla="*/ 493844 w 4405791"/>
              <a:gd name="connsiteY8112" fmla="*/ 1436567 h 4321958"/>
              <a:gd name="connsiteX8113" fmla="*/ 492420 w 4405791"/>
              <a:gd name="connsiteY8113" fmla="*/ 1431625 h 4321958"/>
              <a:gd name="connsiteX8114" fmla="*/ 491745 w 4405791"/>
              <a:gd name="connsiteY8114" fmla="*/ 1428780 h 4321958"/>
              <a:gd name="connsiteX8115" fmla="*/ 487454 w 4405791"/>
              <a:gd name="connsiteY8115" fmla="*/ 1412863 h 4321958"/>
              <a:gd name="connsiteX8116" fmla="*/ 485084 w 4405791"/>
              <a:gd name="connsiteY8116" fmla="*/ 1400710 h 4321958"/>
              <a:gd name="connsiteX8117" fmla="*/ 478258 w 4405791"/>
              <a:gd name="connsiteY8117" fmla="*/ 1371941 h 4321958"/>
              <a:gd name="connsiteX8118" fmla="*/ 474560 w 4405791"/>
              <a:gd name="connsiteY8118" fmla="*/ 1346728 h 4321958"/>
              <a:gd name="connsiteX8119" fmla="*/ 470782 w 4405791"/>
              <a:gd name="connsiteY8119" fmla="*/ 1327354 h 4321958"/>
              <a:gd name="connsiteX8120" fmla="*/ 470499 w 4405791"/>
              <a:gd name="connsiteY8120" fmla="*/ 1319046 h 4321958"/>
              <a:gd name="connsiteX8121" fmla="*/ 410798 w 4405791"/>
              <a:gd name="connsiteY8121" fmla="*/ 1305634 h 4321958"/>
              <a:gd name="connsiteX8122" fmla="*/ 410451 w 4405791"/>
              <a:gd name="connsiteY8122" fmla="*/ 1315651 h 4321958"/>
              <a:gd name="connsiteX8123" fmla="*/ 412084 w 4405791"/>
              <a:gd name="connsiteY8123" fmla="*/ 1335146 h 4321958"/>
              <a:gd name="connsiteX8124" fmla="*/ 415083 w 4405791"/>
              <a:gd name="connsiteY8124" fmla="*/ 1354960 h 4321958"/>
              <a:gd name="connsiteX8125" fmla="*/ 413329 w 4405791"/>
              <a:gd name="connsiteY8125" fmla="*/ 1334772 h 4321958"/>
              <a:gd name="connsiteX8126" fmla="*/ 411349 w 4405791"/>
              <a:gd name="connsiteY8126" fmla="*/ 1321958 h 4321958"/>
              <a:gd name="connsiteX8127" fmla="*/ 411575 w 4405791"/>
              <a:gd name="connsiteY8127" fmla="*/ 1314575 h 4321958"/>
              <a:gd name="connsiteX8128" fmla="*/ 3914761 w 4405791"/>
              <a:gd name="connsiteY8128" fmla="*/ 1304404 h 4321958"/>
              <a:gd name="connsiteX8129" fmla="*/ 3905330 w 4405791"/>
              <a:gd name="connsiteY8129" fmla="*/ 1310146 h 4321958"/>
              <a:gd name="connsiteX8130" fmla="*/ 3905663 w 4405791"/>
              <a:gd name="connsiteY8130" fmla="*/ 1314858 h 4321958"/>
              <a:gd name="connsiteX8131" fmla="*/ 3916273 w 4405791"/>
              <a:gd name="connsiteY8131" fmla="*/ 1313047 h 4321958"/>
              <a:gd name="connsiteX8132" fmla="*/ 3876484 w 4405791"/>
              <a:gd name="connsiteY8132" fmla="*/ 1304051 h 4321958"/>
              <a:gd name="connsiteX8133" fmla="*/ 3870034 w 4405791"/>
              <a:gd name="connsiteY8133" fmla="*/ 1308938 h 4321958"/>
              <a:gd name="connsiteX8134" fmla="*/ 3869142 w 4405791"/>
              <a:gd name="connsiteY8134" fmla="*/ 1321091 h 4321958"/>
              <a:gd name="connsiteX8135" fmla="*/ 3872685 w 4405791"/>
              <a:gd name="connsiteY8135" fmla="*/ 1320486 h 4321958"/>
              <a:gd name="connsiteX8136" fmla="*/ 3877008 w 4405791"/>
              <a:gd name="connsiteY8136" fmla="*/ 1317826 h 4321958"/>
              <a:gd name="connsiteX8137" fmla="*/ 3876377 w 4405791"/>
              <a:gd name="connsiteY8137" fmla="*/ 1309698 h 4321958"/>
              <a:gd name="connsiteX8138" fmla="*/ 3876377 w 4405791"/>
              <a:gd name="connsiteY8138" fmla="*/ 1309670 h 4321958"/>
              <a:gd name="connsiteX8139" fmla="*/ 3876377 w 4405791"/>
              <a:gd name="connsiteY8139" fmla="*/ 1309663 h 4321958"/>
              <a:gd name="connsiteX8140" fmla="*/ 3876377 w 4405791"/>
              <a:gd name="connsiteY8140" fmla="*/ 1309638 h 4321958"/>
              <a:gd name="connsiteX8141" fmla="*/ 3876377 w 4405791"/>
              <a:gd name="connsiteY8141" fmla="*/ 1309630 h 4321958"/>
              <a:gd name="connsiteX8142" fmla="*/ 135506 w 4405791"/>
              <a:gd name="connsiteY8142" fmla="*/ 1302013 h 4321958"/>
              <a:gd name="connsiteX8143" fmla="*/ 107162 w 4405791"/>
              <a:gd name="connsiteY8143" fmla="*/ 1321040 h 4321958"/>
              <a:gd name="connsiteX8144" fmla="*/ 82609 w 4405791"/>
              <a:gd name="connsiteY8144" fmla="*/ 1348859 h 4321958"/>
              <a:gd name="connsiteX8145" fmla="*/ 82591 w 4405791"/>
              <a:gd name="connsiteY8145" fmla="*/ 1348848 h 4321958"/>
              <a:gd name="connsiteX8146" fmla="*/ 82566 w 4405791"/>
              <a:gd name="connsiteY8146" fmla="*/ 1348907 h 4321958"/>
              <a:gd name="connsiteX8147" fmla="*/ 82609 w 4405791"/>
              <a:gd name="connsiteY8147" fmla="*/ 1348859 h 4321958"/>
              <a:gd name="connsiteX8148" fmla="*/ 82636 w 4405791"/>
              <a:gd name="connsiteY8148" fmla="*/ 1348876 h 4321958"/>
              <a:gd name="connsiteX8149" fmla="*/ 82213 w 4405791"/>
              <a:gd name="connsiteY8149" fmla="*/ 1349751 h 4321958"/>
              <a:gd name="connsiteX8150" fmla="*/ 42039 w 4405791"/>
              <a:gd name="connsiteY8150" fmla="*/ 1445661 h 4321958"/>
              <a:gd name="connsiteX8151" fmla="*/ 35283 w 4405791"/>
              <a:gd name="connsiteY8151" fmla="*/ 1468941 h 4321958"/>
              <a:gd name="connsiteX8152" fmla="*/ 16703 w 4405791"/>
              <a:gd name="connsiteY8152" fmla="*/ 1580984 h 4321958"/>
              <a:gd name="connsiteX8153" fmla="*/ 15561 w 4405791"/>
              <a:gd name="connsiteY8153" fmla="*/ 1603495 h 4321958"/>
              <a:gd name="connsiteX8154" fmla="*/ 14735 w 4405791"/>
              <a:gd name="connsiteY8154" fmla="*/ 1690801 h 4321958"/>
              <a:gd name="connsiteX8155" fmla="*/ 22270 w 4405791"/>
              <a:gd name="connsiteY8155" fmla="*/ 1815890 h 4321958"/>
              <a:gd name="connsiteX8156" fmla="*/ 27359 w 4405791"/>
              <a:gd name="connsiteY8156" fmla="*/ 1868927 h 4321958"/>
              <a:gd name="connsiteX8157" fmla="*/ 57348 w 4405791"/>
              <a:gd name="connsiteY8157" fmla="*/ 2053862 h 4321958"/>
              <a:gd name="connsiteX8158" fmla="*/ 67178 w 4405791"/>
              <a:gd name="connsiteY8158" fmla="*/ 2097496 h 4321958"/>
              <a:gd name="connsiteX8159" fmla="*/ 74766 w 4405791"/>
              <a:gd name="connsiteY8159" fmla="*/ 2080742 h 4321958"/>
              <a:gd name="connsiteX8160" fmla="*/ 87386 w 4405791"/>
              <a:gd name="connsiteY8160" fmla="*/ 2046793 h 4321958"/>
              <a:gd name="connsiteX8161" fmla="*/ 93549 w 4405791"/>
              <a:gd name="connsiteY8161" fmla="*/ 2039266 h 4321958"/>
              <a:gd name="connsiteX8162" fmla="*/ 97166 w 4405791"/>
              <a:gd name="connsiteY8162" fmla="*/ 2031279 h 4321958"/>
              <a:gd name="connsiteX8163" fmla="*/ 106633 w 4405791"/>
              <a:gd name="connsiteY8163" fmla="*/ 2022258 h 4321958"/>
              <a:gd name="connsiteX8164" fmla="*/ 103250 w 4405791"/>
              <a:gd name="connsiteY8164" fmla="*/ 2007089 h 4321958"/>
              <a:gd name="connsiteX8165" fmla="*/ 75863 w 4405791"/>
              <a:gd name="connsiteY8165" fmla="*/ 1845226 h 4321958"/>
              <a:gd name="connsiteX8166" fmla="*/ 73781 w 4405791"/>
              <a:gd name="connsiteY8166" fmla="*/ 1823388 h 4321958"/>
              <a:gd name="connsiteX8167" fmla="*/ 70918 w 4405791"/>
              <a:gd name="connsiteY8167" fmla="*/ 1805590 h 4321958"/>
              <a:gd name="connsiteX8168" fmla="*/ 68932 w 4405791"/>
              <a:gd name="connsiteY8168" fmla="*/ 1772534 h 4321958"/>
              <a:gd name="connsiteX8169" fmla="*/ 61017 w 4405791"/>
              <a:gd name="connsiteY8169" fmla="*/ 1689502 h 4321958"/>
              <a:gd name="connsiteX8170" fmla="*/ 61398 w 4405791"/>
              <a:gd name="connsiteY8170" fmla="*/ 1647114 h 4321958"/>
              <a:gd name="connsiteX8171" fmla="*/ 59506 w 4405791"/>
              <a:gd name="connsiteY8171" fmla="*/ 1615625 h 4321958"/>
              <a:gd name="connsiteX8172" fmla="*/ 62159 w 4405791"/>
              <a:gd name="connsiteY8172" fmla="*/ 1562521 h 4321958"/>
              <a:gd name="connsiteX8173" fmla="*/ 62316 w 4405791"/>
              <a:gd name="connsiteY8173" fmla="*/ 1545068 h 4321958"/>
              <a:gd name="connsiteX8174" fmla="*/ 63342 w 4405791"/>
              <a:gd name="connsiteY8174" fmla="*/ 1538825 h 4321958"/>
              <a:gd name="connsiteX8175" fmla="*/ 63876 w 4405791"/>
              <a:gd name="connsiteY8175" fmla="*/ 1528138 h 4321958"/>
              <a:gd name="connsiteX8176" fmla="*/ 76136 w 4405791"/>
              <a:gd name="connsiteY8176" fmla="*/ 1447327 h 4321958"/>
              <a:gd name="connsiteX8177" fmla="*/ 81375 w 4405791"/>
              <a:gd name="connsiteY8177" fmla="*/ 1429175 h 4321958"/>
              <a:gd name="connsiteX8178" fmla="*/ 83363 w 4405791"/>
              <a:gd name="connsiteY8178" fmla="*/ 1417083 h 4321958"/>
              <a:gd name="connsiteX8179" fmla="*/ 88227 w 4405791"/>
              <a:gd name="connsiteY8179" fmla="*/ 1405431 h 4321958"/>
              <a:gd name="connsiteX8180" fmla="*/ 97166 w 4405791"/>
              <a:gd name="connsiteY8180" fmla="*/ 1374453 h 4321958"/>
              <a:gd name="connsiteX8181" fmla="*/ 127012 w 4405791"/>
              <a:gd name="connsiteY8181" fmla="*/ 1312505 h 4321958"/>
              <a:gd name="connsiteX8182" fmla="*/ 127763 w 4405791"/>
              <a:gd name="connsiteY8182" fmla="*/ 1310706 h 4321958"/>
              <a:gd name="connsiteX8183" fmla="*/ 3858306 w 4405791"/>
              <a:gd name="connsiteY8183" fmla="*/ 1299660 h 4321958"/>
              <a:gd name="connsiteX8184" fmla="*/ 3855340 w 4405791"/>
              <a:gd name="connsiteY8184" fmla="*/ 1302440 h 4321958"/>
              <a:gd name="connsiteX8185" fmla="*/ 3854074 w 4405791"/>
              <a:gd name="connsiteY8185" fmla="*/ 1308984 h 4321958"/>
              <a:gd name="connsiteX8186" fmla="*/ 3857640 w 4405791"/>
              <a:gd name="connsiteY8186" fmla="*/ 1306275 h 4321958"/>
              <a:gd name="connsiteX8187" fmla="*/ 352888 w 4405791"/>
              <a:gd name="connsiteY8187" fmla="*/ 1299272 h 4321958"/>
              <a:gd name="connsiteX8188" fmla="*/ 352191 w 4405791"/>
              <a:gd name="connsiteY8188" fmla="*/ 1302477 h 4321958"/>
              <a:gd name="connsiteX8189" fmla="*/ 352176 w 4405791"/>
              <a:gd name="connsiteY8189" fmla="*/ 1302713 h 4321958"/>
              <a:gd name="connsiteX8190" fmla="*/ 352761 w 4405791"/>
              <a:gd name="connsiteY8190" fmla="*/ 1314097 h 4321958"/>
              <a:gd name="connsiteX8191" fmla="*/ 3979228 w 4405791"/>
              <a:gd name="connsiteY8191" fmla="*/ 1298977 h 4321958"/>
              <a:gd name="connsiteX8192" fmla="*/ 3968791 w 4405791"/>
              <a:gd name="connsiteY8192" fmla="*/ 1305380 h 4321958"/>
              <a:gd name="connsiteX8193" fmla="*/ 3967996 w 4405791"/>
              <a:gd name="connsiteY8193" fmla="*/ 1305795 h 4321958"/>
              <a:gd name="connsiteX8194" fmla="*/ 3969072 w 4405791"/>
              <a:gd name="connsiteY8194" fmla="*/ 1310688 h 4321958"/>
              <a:gd name="connsiteX8195" fmla="*/ 3983063 w 4405791"/>
              <a:gd name="connsiteY8195" fmla="*/ 1313397 h 4321958"/>
              <a:gd name="connsiteX8196" fmla="*/ 430446 w 4405791"/>
              <a:gd name="connsiteY8196" fmla="*/ 1294888 h 4321958"/>
              <a:gd name="connsiteX8197" fmla="*/ 430440 w 4405791"/>
              <a:gd name="connsiteY8197" fmla="*/ 1295270 h 4321958"/>
              <a:gd name="connsiteX8198" fmla="*/ 430489 w 4405791"/>
              <a:gd name="connsiteY8198" fmla="*/ 1296046 h 4321958"/>
              <a:gd name="connsiteX8199" fmla="*/ 431336 w 4405791"/>
              <a:gd name="connsiteY8199" fmla="*/ 1318736 h 4321958"/>
              <a:gd name="connsiteX8200" fmla="*/ 431432 w 4405791"/>
              <a:gd name="connsiteY8200" fmla="*/ 1310823 h 4321958"/>
              <a:gd name="connsiteX8201" fmla="*/ 430489 w 4405791"/>
              <a:gd name="connsiteY8201" fmla="*/ 1296046 h 4321958"/>
              <a:gd name="connsiteX8202" fmla="*/ 1263462 w 4405791"/>
              <a:gd name="connsiteY8202" fmla="*/ 1294732 h 4321958"/>
              <a:gd name="connsiteX8203" fmla="*/ 1266188 w 4405791"/>
              <a:gd name="connsiteY8203" fmla="*/ 1307517 h 4321958"/>
              <a:gd name="connsiteX8204" fmla="*/ 1288348 w 4405791"/>
              <a:gd name="connsiteY8204" fmla="*/ 1397788 h 4321958"/>
              <a:gd name="connsiteX8205" fmla="*/ 1290823 w 4405791"/>
              <a:gd name="connsiteY8205" fmla="*/ 1407476 h 4321958"/>
              <a:gd name="connsiteX8206" fmla="*/ 1314355 w 4405791"/>
              <a:gd name="connsiteY8206" fmla="*/ 1499280 h 4321958"/>
              <a:gd name="connsiteX8207" fmla="*/ 1320553 w 4405791"/>
              <a:gd name="connsiteY8207" fmla="*/ 1522819 h 4321958"/>
              <a:gd name="connsiteX8208" fmla="*/ 1343940 w 4405791"/>
              <a:gd name="connsiteY8208" fmla="*/ 1611270 h 4321958"/>
              <a:gd name="connsiteX8209" fmla="*/ 1352228 w 4405791"/>
              <a:gd name="connsiteY8209" fmla="*/ 1642018 h 4321958"/>
              <a:gd name="connsiteX8210" fmla="*/ 1374310 w 4405791"/>
              <a:gd name="connsiteY8210" fmla="*/ 1723544 h 4321958"/>
              <a:gd name="connsiteX8211" fmla="*/ 1399722 w 4405791"/>
              <a:gd name="connsiteY8211" fmla="*/ 1815201 h 4321958"/>
              <a:gd name="connsiteX8212" fmla="*/ 1446904 w 4405791"/>
              <a:gd name="connsiteY8212" fmla="*/ 1984396 h 4321958"/>
              <a:gd name="connsiteX8213" fmla="*/ 1477969 w 4405791"/>
              <a:gd name="connsiteY8213" fmla="*/ 2093018 h 4321958"/>
              <a:gd name="connsiteX8214" fmla="*/ 1523639 w 4405791"/>
              <a:gd name="connsiteY8214" fmla="*/ 2251629 h 4321958"/>
              <a:gd name="connsiteX8215" fmla="*/ 1556987 w 4405791"/>
              <a:gd name="connsiteY8215" fmla="*/ 2364900 h 4321958"/>
              <a:gd name="connsiteX8216" fmla="*/ 1601653 w 4405791"/>
              <a:gd name="connsiteY8216" fmla="*/ 2515260 h 4321958"/>
              <a:gd name="connsiteX8217" fmla="*/ 1659521 w 4405791"/>
              <a:gd name="connsiteY8217" fmla="*/ 2705697 h 4321958"/>
              <a:gd name="connsiteX8218" fmla="*/ 1678941 w 4405791"/>
              <a:gd name="connsiteY8218" fmla="*/ 2768099 h 4321958"/>
              <a:gd name="connsiteX8219" fmla="*/ 1694137 w 4405791"/>
              <a:gd name="connsiteY8219" fmla="*/ 2816689 h 4321958"/>
              <a:gd name="connsiteX8220" fmla="*/ 1715068 w 4405791"/>
              <a:gd name="connsiteY8220" fmla="*/ 2882317 h 4321958"/>
              <a:gd name="connsiteX8221" fmla="*/ 1728698 w 4405791"/>
              <a:gd name="connsiteY8221" fmla="*/ 2924870 h 4321958"/>
              <a:gd name="connsiteX8222" fmla="*/ 1749988 w 4405791"/>
              <a:gd name="connsiteY8222" fmla="*/ 2989592 h 4321958"/>
              <a:gd name="connsiteX8223" fmla="*/ 1760713 w 4405791"/>
              <a:gd name="connsiteY8223" fmla="*/ 3022087 h 4321958"/>
              <a:gd name="connsiteX8224" fmla="*/ 1789503 w 4405791"/>
              <a:gd name="connsiteY8224" fmla="*/ 3106048 h 4321958"/>
              <a:gd name="connsiteX8225" fmla="*/ 1789663 w 4405791"/>
              <a:gd name="connsiteY8225" fmla="*/ 3106516 h 4321958"/>
              <a:gd name="connsiteX8226" fmla="*/ 1803252 w 4405791"/>
              <a:gd name="connsiteY8226" fmla="*/ 3143830 h 4321958"/>
              <a:gd name="connsiteX8227" fmla="*/ 1805696 w 4405791"/>
              <a:gd name="connsiteY8227" fmla="*/ 3145391 h 4321958"/>
              <a:gd name="connsiteX8228" fmla="*/ 1800806 w 4405791"/>
              <a:gd name="connsiteY8228" fmla="*/ 3132375 h 4321958"/>
              <a:gd name="connsiteX8229" fmla="*/ 1800594 w 4405791"/>
              <a:gd name="connsiteY8229" fmla="*/ 3131768 h 4321958"/>
              <a:gd name="connsiteX8230" fmla="*/ 1774621 w 4405791"/>
              <a:gd name="connsiteY8230" fmla="*/ 3057671 h 4321958"/>
              <a:gd name="connsiteX8231" fmla="*/ 1772338 w 4405791"/>
              <a:gd name="connsiteY8231" fmla="*/ 3050868 h 4321958"/>
              <a:gd name="connsiteX8232" fmla="*/ 1770627 w 4405791"/>
              <a:gd name="connsiteY8232" fmla="*/ 3045967 h 4321958"/>
              <a:gd name="connsiteX8233" fmla="*/ 1761900 w 4405791"/>
              <a:gd name="connsiteY8233" fmla="*/ 3019762 h 4321958"/>
              <a:gd name="connsiteX8234" fmla="*/ 1745466 w 4405791"/>
              <a:gd name="connsiteY8234" fmla="*/ 2970791 h 4321958"/>
              <a:gd name="connsiteX8235" fmla="*/ 1740434 w 4405791"/>
              <a:gd name="connsiteY8235" fmla="*/ 2955304 h 4321958"/>
              <a:gd name="connsiteX8236" fmla="*/ 1736654 w 4405791"/>
              <a:gd name="connsiteY8236" fmla="*/ 2943953 h 4321958"/>
              <a:gd name="connsiteX8237" fmla="*/ 1727214 w 4405791"/>
              <a:gd name="connsiteY8237" fmla="*/ 2914616 h 4321958"/>
              <a:gd name="connsiteX8238" fmla="*/ 1713799 w 4405791"/>
              <a:gd name="connsiteY8238" fmla="*/ 2873329 h 4321958"/>
              <a:gd name="connsiteX8239" fmla="*/ 1705591 w 4405791"/>
              <a:gd name="connsiteY8239" fmla="*/ 2847423 h 4321958"/>
              <a:gd name="connsiteX8240" fmla="*/ 1699570 w 4405791"/>
              <a:gd name="connsiteY8240" fmla="*/ 2828710 h 4321958"/>
              <a:gd name="connsiteX8241" fmla="*/ 1691028 w 4405791"/>
              <a:gd name="connsiteY8241" fmla="*/ 2801453 h 4321958"/>
              <a:gd name="connsiteX8242" fmla="*/ 1680074 w 4405791"/>
              <a:gd name="connsiteY8242" fmla="*/ 2766878 h 4321958"/>
              <a:gd name="connsiteX8243" fmla="*/ 1673919 w 4405791"/>
              <a:gd name="connsiteY8243" fmla="*/ 2746859 h 4321958"/>
              <a:gd name="connsiteX8244" fmla="*/ 1660054 w 4405791"/>
              <a:gd name="connsiteY8244" fmla="*/ 2702616 h 4321958"/>
              <a:gd name="connsiteX8245" fmla="*/ 1618789 w 4405791"/>
              <a:gd name="connsiteY8245" fmla="*/ 2568047 h 4321958"/>
              <a:gd name="connsiteX8246" fmla="*/ 1613790 w 4405791"/>
              <a:gd name="connsiteY8246" fmla="*/ 2551293 h 4321958"/>
              <a:gd name="connsiteX8247" fmla="*/ 1608280 w 4405791"/>
              <a:gd name="connsiteY8247" fmla="*/ 2533372 h 4321958"/>
              <a:gd name="connsiteX8248" fmla="*/ 1460090 w 4405791"/>
              <a:gd name="connsiteY8248" fmla="*/ 2028542 h 4321958"/>
              <a:gd name="connsiteX8249" fmla="*/ 1454483 w 4405791"/>
              <a:gd name="connsiteY8249" fmla="*/ 2008594 h 4321958"/>
              <a:gd name="connsiteX8250" fmla="*/ 1449855 w 4405791"/>
              <a:gd name="connsiteY8250" fmla="*/ 1992567 h 4321958"/>
              <a:gd name="connsiteX8251" fmla="*/ 1410058 w 4405791"/>
              <a:gd name="connsiteY8251" fmla="*/ 1851281 h 4321958"/>
              <a:gd name="connsiteX8252" fmla="*/ 1397259 w 4405791"/>
              <a:gd name="connsiteY8252" fmla="*/ 1805071 h 4321958"/>
              <a:gd name="connsiteX8253" fmla="*/ 1390994 w 4405791"/>
              <a:gd name="connsiteY8253" fmla="*/ 1782780 h 4321958"/>
              <a:gd name="connsiteX8254" fmla="*/ 1379718 w 4405791"/>
              <a:gd name="connsiteY8254" fmla="*/ 1741618 h 4321958"/>
              <a:gd name="connsiteX8255" fmla="*/ 1372598 w 4405791"/>
              <a:gd name="connsiteY8255" fmla="*/ 1715864 h 4321958"/>
              <a:gd name="connsiteX8256" fmla="*/ 1367634 w 4405791"/>
              <a:gd name="connsiteY8256" fmla="*/ 1697510 h 4321958"/>
              <a:gd name="connsiteX8257" fmla="*/ 1359294 w 4405791"/>
              <a:gd name="connsiteY8257" fmla="*/ 1667066 h 4321958"/>
              <a:gd name="connsiteX8258" fmla="*/ 1345655 w 4405791"/>
              <a:gd name="connsiteY8258" fmla="*/ 1616246 h 4321958"/>
              <a:gd name="connsiteX8259" fmla="*/ 1338157 w 4405791"/>
              <a:gd name="connsiteY8259" fmla="*/ 1588526 h 4321958"/>
              <a:gd name="connsiteX8260" fmla="*/ 1335207 w 4405791"/>
              <a:gd name="connsiteY8260" fmla="*/ 1577317 h 4321958"/>
              <a:gd name="connsiteX8261" fmla="*/ 1330099 w 4405791"/>
              <a:gd name="connsiteY8261" fmla="*/ 1558285 h 4321958"/>
              <a:gd name="connsiteX8262" fmla="*/ 1313583 w 4405791"/>
              <a:gd name="connsiteY8262" fmla="*/ 1495164 h 4321958"/>
              <a:gd name="connsiteX8263" fmla="*/ 1307415 w 4405791"/>
              <a:gd name="connsiteY8263" fmla="*/ 1471729 h 4321958"/>
              <a:gd name="connsiteX8264" fmla="*/ 1306238 w 4405791"/>
              <a:gd name="connsiteY8264" fmla="*/ 1467090 h 4321958"/>
              <a:gd name="connsiteX8265" fmla="*/ 1303867 w 4405791"/>
              <a:gd name="connsiteY8265" fmla="*/ 1458030 h 4321958"/>
              <a:gd name="connsiteX8266" fmla="*/ 1281055 w 4405791"/>
              <a:gd name="connsiteY8266" fmla="*/ 1367893 h 4321958"/>
              <a:gd name="connsiteX8267" fmla="*/ 390696 w 4405791"/>
              <a:gd name="connsiteY8267" fmla="*/ 1293972 h 4321958"/>
              <a:gd name="connsiteX8268" fmla="*/ 390802 w 4405791"/>
              <a:gd name="connsiteY8268" fmla="*/ 1301020 h 4321958"/>
              <a:gd name="connsiteX8269" fmla="*/ 391428 w 4405791"/>
              <a:gd name="connsiteY8269" fmla="*/ 1308248 h 4321958"/>
              <a:gd name="connsiteX8270" fmla="*/ 391293 w 4405791"/>
              <a:gd name="connsiteY8270" fmla="*/ 1300654 h 4321958"/>
              <a:gd name="connsiteX8271" fmla="*/ 3932435 w 4405791"/>
              <a:gd name="connsiteY8271" fmla="*/ 1293569 h 4321958"/>
              <a:gd name="connsiteX8272" fmla="*/ 3930313 w 4405791"/>
              <a:gd name="connsiteY8272" fmla="*/ 1294936 h 4321958"/>
              <a:gd name="connsiteX8273" fmla="*/ 3923170 w 4405791"/>
              <a:gd name="connsiteY8273" fmla="*/ 1299285 h 4321958"/>
              <a:gd name="connsiteX8274" fmla="*/ 3924782 w 4405791"/>
              <a:gd name="connsiteY8274" fmla="*/ 1311595 h 4321958"/>
              <a:gd name="connsiteX8275" fmla="*/ 3927622 w 4405791"/>
              <a:gd name="connsiteY8275" fmla="*/ 1311111 h 4321958"/>
              <a:gd name="connsiteX8276" fmla="*/ 3936071 w 4405791"/>
              <a:gd name="connsiteY8276" fmla="*/ 1310894 h 4321958"/>
              <a:gd name="connsiteX8277" fmla="*/ 3932935 w 4405791"/>
              <a:gd name="connsiteY8277" fmla="*/ 1296436 h 4321958"/>
              <a:gd name="connsiteX8278" fmla="*/ 3830242 w 4405791"/>
              <a:gd name="connsiteY8278" fmla="*/ 1292869 h 4321958"/>
              <a:gd name="connsiteX8279" fmla="*/ 3829812 w 4405791"/>
              <a:gd name="connsiteY8279" fmla="*/ 1292950 h 4321958"/>
              <a:gd name="connsiteX8280" fmla="*/ 3792994 w 4405791"/>
              <a:gd name="connsiteY8280" fmla="*/ 1300387 h 4321958"/>
              <a:gd name="connsiteX8281" fmla="*/ 3747247 w 4405791"/>
              <a:gd name="connsiteY8281" fmla="*/ 1308500 h 4321958"/>
              <a:gd name="connsiteX8282" fmla="*/ 3744149 w 4405791"/>
              <a:gd name="connsiteY8282" fmla="*/ 1309084 h 4321958"/>
              <a:gd name="connsiteX8283" fmla="*/ 3620091 w 4405791"/>
              <a:gd name="connsiteY8283" fmla="*/ 1329235 h 4321958"/>
              <a:gd name="connsiteX8284" fmla="*/ 3471755 w 4405791"/>
              <a:gd name="connsiteY8284" fmla="*/ 1353114 h 4321958"/>
              <a:gd name="connsiteX8285" fmla="*/ 3414690 w 4405791"/>
              <a:gd name="connsiteY8285" fmla="*/ 1363274 h 4321958"/>
              <a:gd name="connsiteX8286" fmla="*/ 3357117 w 4405791"/>
              <a:gd name="connsiteY8286" fmla="*/ 1373435 h 4321958"/>
              <a:gd name="connsiteX8287" fmla="*/ 3340183 w 4405791"/>
              <a:gd name="connsiteY8287" fmla="*/ 1376312 h 4321958"/>
              <a:gd name="connsiteX8288" fmla="*/ 2821008 w 4405791"/>
              <a:gd name="connsiteY8288" fmla="*/ 1472836 h 4321958"/>
              <a:gd name="connsiteX8289" fmla="*/ 2676059 w 4405791"/>
              <a:gd name="connsiteY8289" fmla="*/ 1538202 h 4321958"/>
              <a:gd name="connsiteX8290" fmla="*/ 2610526 w 4405791"/>
              <a:gd name="connsiteY8290" fmla="*/ 1574103 h 4321958"/>
              <a:gd name="connsiteX8291" fmla="*/ 2268811 w 4405791"/>
              <a:gd name="connsiteY8291" fmla="*/ 1801358 h 4321958"/>
              <a:gd name="connsiteX8292" fmla="*/ 2241587 w 4405791"/>
              <a:gd name="connsiteY8292" fmla="*/ 1822962 h 4321958"/>
              <a:gd name="connsiteX8293" fmla="*/ 2246502 w 4405791"/>
              <a:gd name="connsiteY8293" fmla="*/ 1821673 h 4321958"/>
              <a:gd name="connsiteX8294" fmla="*/ 2292688 w 4405791"/>
              <a:gd name="connsiteY8294" fmla="*/ 1794835 h 4321958"/>
              <a:gd name="connsiteX8295" fmla="*/ 2673856 w 4405791"/>
              <a:gd name="connsiteY8295" fmla="*/ 1601623 h 4321958"/>
              <a:gd name="connsiteX8296" fmla="*/ 2745146 w 4405791"/>
              <a:gd name="connsiteY8296" fmla="*/ 1570128 h 4321958"/>
              <a:gd name="connsiteX8297" fmla="*/ 2886201 w 4405791"/>
              <a:gd name="connsiteY8297" fmla="*/ 1515602 h 4321958"/>
              <a:gd name="connsiteX8298" fmla="*/ 3395218 w 4405791"/>
              <a:gd name="connsiteY8298" fmla="*/ 1411124 h 4321958"/>
              <a:gd name="connsiteX8299" fmla="*/ 3449233 w 4405791"/>
              <a:gd name="connsiteY8299" fmla="*/ 1400455 h 4321958"/>
              <a:gd name="connsiteX8300" fmla="*/ 3503929 w 4405791"/>
              <a:gd name="connsiteY8300" fmla="*/ 1389618 h 4321958"/>
              <a:gd name="connsiteX8301" fmla="*/ 3653111 w 4405791"/>
              <a:gd name="connsiteY8301" fmla="*/ 1362017 h 4321958"/>
              <a:gd name="connsiteX8302" fmla="*/ 3761950 w 4405791"/>
              <a:gd name="connsiteY8302" fmla="*/ 1341972 h 4321958"/>
              <a:gd name="connsiteX8303" fmla="*/ 3803726 w 4405791"/>
              <a:gd name="connsiteY8303" fmla="*/ 1333551 h 4321958"/>
              <a:gd name="connsiteX8304" fmla="*/ 3818308 w 4405791"/>
              <a:gd name="connsiteY8304" fmla="*/ 1313402 h 4321958"/>
              <a:gd name="connsiteX8305" fmla="*/ 440586 w 4405791"/>
              <a:gd name="connsiteY8305" fmla="*/ 1292510 h 4321958"/>
              <a:gd name="connsiteX8306" fmla="*/ 440388 w 4405791"/>
              <a:gd name="connsiteY8306" fmla="*/ 1324166 h 4321958"/>
              <a:gd name="connsiteX8307" fmla="*/ 446971 w 4405791"/>
              <a:gd name="connsiteY8307" fmla="*/ 1363158 h 4321958"/>
              <a:gd name="connsiteX8308" fmla="*/ 446913 w 4405791"/>
              <a:gd name="connsiteY8308" fmla="*/ 1362205 h 4321958"/>
              <a:gd name="connsiteX8309" fmla="*/ 446940 w 4405791"/>
              <a:gd name="connsiteY8309" fmla="*/ 1360330 h 4321958"/>
              <a:gd name="connsiteX8310" fmla="*/ 440474 w 4405791"/>
              <a:gd name="connsiteY8310" fmla="*/ 1322931 h 4321958"/>
              <a:gd name="connsiteX8311" fmla="*/ 3848062 w 4405791"/>
              <a:gd name="connsiteY8311" fmla="*/ 1292247 h 4321958"/>
              <a:gd name="connsiteX8312" fmla="*/ 3846538 w 4405791"/>
              <a:gd name="connsiteY8312" fmla="*/ 1294029 h 4321958"/>
              <a:gd name="connsiteX8313" fmla="*/ 3845302 w 4405791"/>
              <a:gd name="connsiteY8313" fmla="*/ 1298162 h 4321958"/>
              <a:gd name="connsiteX8314" fmla="*/ 3847280 w 4405791"/>
              <a:gd name="connsiteY8314" fmla="*/ 1296299 h 4321958"/>
              <a:gd name="connsiteX8315" fmla="*/ 930060 w 4405791"/>
              <a:gd name="connsiteY8315" fmla="*/ 1291879 h 4321958"/>
              <a:gd name="connsiteX8316" fmla="*/ 933408 w 4405791"/>
              <a:gd name="connsiteY8316" fmla="*/ 1310103 h 4321958"/>
              <a:gd name="connsiteX8317" fmla="*/ 1019638 w 4405791"/>
              <a:gd name="connsiteY8317" fmla="*/ 1682055 h 4321958"/>
              <a:gd name="connsiteX8318" fmla="*/ 1399453 w 4405791"/>
              <a:gd name="connsiteY8318" fmla="*/ 2906840 h 4321958"/>
              <a:gd name="connsiteX8319" fmla="*/ 1455320 w 4405791"/>
              <a:gd name="connsiteY8319" fmla="*/ 3056027 h 4321958"/>
              <a:gd name="connsiteX8320" fmla="*/ 1464201 w 4405791"/>
              <a:gd name="connsiteY8320" fmla="*/ 3078726 h 4321958"/>
              <a:gd name="connsiteX8321" fmla="*/ 1472000 w 4405791"/>
              <a:gd name="connsiteY8321" fmla="*/ 3098662 h 4321958"/>
              <a:gd name="connsiteX8322" fmla="*/ 1508454 w 4405791"/>
              <a:gd name="connsiteY8322" fmla="*/ 3189966 h 4321958"/>
              <a:gd name="connsiteX8323" fmla="*/ 1525962 w 4405791"/>
              <a:gd name="connsiteY8323" fmla="*/ 3232228 h 4321958"/>
              <a:gd name="connsiteX8324" fmla="*/ 1559467 w 4405791"/>
              <a:gd name="connsiteY8324" fmla="*/ 3309834 h 4321958"/>
              <a:gd name="connsiteX8325" fmla="*/ 1565602 w 4405791"/>
              <a:gd name="connsiteY8325" fmla="*/ 3323659 h 4321958"/>
              <a:gd name="connsiteX8326" fmla="*/ 1573979 w 4405791"/>
              <a:gd name="connsiteY8326" fmla="*/ 3342536 h 4321958"/>
              <a:gd name="connsiteX8327" fmla="*/ 1617075 w 4405791"/>
              <a:gd name="connsiteY8327" fmla="*/ 3432669 h 4321958"/>
              <a:gd name="connsiteX8328" fmla="*/ 1617079 w 4405791"/>
              <a:gd name="connsiteY8328" fmla="*/ 3432678 h 4321958"/>
              <a:gd name="connsiteX8329" fmla="*/ 1642807 w 4405791"/>
              <a:gd name="connsiteY8329" fmla="*/ 3479986 h 4321958"/>
              <a:gd name="connsiteX8330" fmla="*/ 1645790 w 4405791"/>
              <a:gd name="connsiteY8330" fmla="*/ 3484532 h 4321958"/>
              <a:gd name="connsiteX8331" fmla="*/ 1657453 w 4405791"/>
              <a:gd name="connsiteY8331" fmla="*/ 3502304 h 4321958"/>
              <a:gd name="connsiteX8332" fmla="*/ 1668524 w 4405791"/>
              <a:gd name="connsiteY8332" fmla="*/ 3516335 h 4321958"/>
              <a:gd name="connsiteX8333" fmla="*/ 1673744 w 4405791"/>
              <a:gd name="connsiteY8333" fmla="*/ 3522159 h 4321958"/>
              <a:gd name="connsiteX8334" fmla="*/ 1688887 w 4405791"/>
              <a:gd name="connsiteY8334" fmla="*/ 3537859 h 4321958"/>
              <a:gd name="connsiteX8335" fmla="*/ 1697010 w 4405791"/>
              <a:gd name="connsiteY8335" fmla="*/ 3545219 h 4321958"/>
              <a:gd name="connsiteX8336" fmla="*/ 1674493 w 4405791"/>
              <a:gd name="connsiteY8336" fmla="*/ 3512736 h 4321958"/>
              <a:gd name="connsiteX8337" fmla="*/ 1599098 w 4405791"/>
              <a:gd name="connsiteY8337" fmla="*/ 3353034 h 4321958"/>
              <a:gd name="connsiteX8338" fmla="*/ 1390648 w 4405791"/>
              <a:gd name="connsiteY8338" fmla="*/ 2748682 h 4321958"/>
              <a:gd name="connsiteX8339" fmla="*/ 1231813 w 4405791"/>
              <a:gd name="connsiteY8339" fmla="*/ 2269469 h 4321958"/>
              <a:gd name="connsiteX8340" fmla="*/ 982914 w 4405791"/>
              <a:gd name="connsiteY8340" fmla="*/ 1439324 h 4321958"/>
              <a:gd name="connsiteX8341" fmla="*/ 979682 w 4405791"/>
              <a:gd name="connsiteY8341" fmla="*/ 1425533 h 4321958"/>
              <a:gd name="connsiteX8342" fmla="*/ 978301 w 4405791"/>
              <a:gd name="connsiteY8342" fmla="*/ 1420971 h 4321958"/>
              <a:gd name="connsiteX8343" fmla="*/ 956829 w 4405791"/>
              <a:gd name="connsiteY8343" fmla="*/ 1352384 h 4321958"/>
              <a:gd name="connsiteX8344" fmla="*/ 381252 w 4405791"/>
              <a:gd name="connsiteY8344" fmla="*/ 1291074 h 4321958"/>
              <a:gd name="connsiteX8345" fmla="*/ 381334 w 4405791"/>
              <a:gd name="connsiteY8345" fmla="*/ 1300544 h 4321958"/>
              <a:gd name="connsiteX8346" fmla="*/ 381994 w 4405791"/>
              <a:gd name="connsiteY8346" fmla="*/ 1308677 h 4321958"/>
              <a:gd name="connsiteX8347" fmla="*/ 381897 w 4405791"/>
              <a:gd name="connsiteY8347" fmla="*/ 1298921 h 4321958"/>
              <a:gd name="connsiteX8348" fmla="*/ 3894351 w 4405791"/>
              <a:gd name="connsiteY8348" fmla="*/ 1290520 h 4321958"/>
              <a:gd name="connsiteX8349" fmla="*/ 3891968 w 4405791"/>
              <a:gd name="connsiteY8349" fmla="*/ 1292303 h 4321958"/>
              <a:gd name="connsiteX8350" fmla="*/ 3890179 w 4405791"/>
              <a:gd name="connsiteY8350" fmla="*/ 1293674 h 4321958"/>
              <a:gd name="connsiteX8351" fmla="*/ 3886536 w 4405791"/>
              <a:gd name="connsiteY8351" fmla="*/ 1296435 h 4321958"/>
              <a:gd name="connsiteX8352" fmla="*/ 3886580 w 4405791"/>
              <a:gd name="connsiteY8352" fmla="*/ 1311876 h 4321958"/>
              <a:gd name="connsiteX8353" fmla="*/ 3895496 w 4405791"/>
              <a:gd name="connsiteY8353" fmla="*/ 1305997 h 4321958"/>
              <a:gd name="connsiteX8354" fmla="*/ 3894941 w 4405791"/>
              <a:gd name="connsiteY8354" fmla="*/ 1301686 h 4321958"/>
              <a:gd name="connsiteX8355" fmla="*/ 361837 w 4405791"/>
              <a:gd name="connsiteY8355" fmla="*/ 1287604 h 4321958"/>
              <a:gd name="connsiteX8356" fmla="*/ 361773 w 4405791"/>
              <a:gd name="connsiteY8356" fmla="*/ 1301361 h 4321958"/>
              <a:gd name="connsiteX8357" fmla="*/ 362463 w 4405791"/>
              <a:gd name="connsiteY8357" fmla="*/ 1314106 h 4321958"/>
              <a:gd name="connsiteX8358" fmla="*/ 362500 w 4405791"/>
              <a:gd name="connsiteY8358" fmla="*/ 1299337 h 4321958"/>
              <a:gd name="connsiteX8359" fmla="*/ 1338629 w 4405791"/>
              <a:gd name="connsiteY8359" fmla="*/ 1286218 h 4321958"/>
              <a:gd name="connsiteX8360" fmla="*/ 1345076 w 4405791"/>
              <a:gd name="connsiteY8360" fmla="*/ 1311421 h 4321958"/>
              <a:gd name="connsiteX8361" fmla="*/ 1382472 w 4405791"/>
              <a:gd name="connsiteY8361" fmla="*/ 1450647 h 4321958"/>
              <a:gd name="connsiteX8362" fmla="*/ 1392232 w 4405791"/>
              <a:gd name="connsiteY8362" fmla="*/ 1486173 h 4321958"/>
              <a:gd name="connsiteX8363" fmla="*/ 1425828 w 4405791"/>
              <a:gd name="connsiteY8363" fmla="*/ 1607159 h 4321958"/>
              <a:gd name="connsiteX8364" fmla="*/ 1436778 w 4405791"/>
              <a:gd name="connsiteY8364" fmla="*/ 1646161 h 4321958"/>
              <a:gd name="connsiteX8365" fmla="*/ 1482263 w 4405791"/>
              <a:gd name="connsiteY8365" fmla="*/ 1805879 h 4321958"/>
              <a:gd name="connsiteX8366" fmla="*/ 1483118 w 4405791"/>
              <a:gd name="connsiteY8366" fmla="*/ 1808870 h 4321958"/>
              <a:gd name="connsiteX8367" fmla="*/ 1583754 w 4405791"/>
              <a:gd name="connsiteY8367" fmla="*/ 2151638 h 4321958"/>
              <a:gd name="connsiteX8368" fmla="*/ 1653446 w 4405791"/>
              <a:gd name="connsiteY8368" fmla="*/ 2383380 h 4321958"/>
              <a:gd name="connsiteX8369" fmla="*/ 1702738 w 4405791"/>
              <a:gd name="connsiteY8369" fmla="*/ 2543798 h 4321958"/>
              <a:gd name="connsiteX8370" fmla="*/ 1715293 w 4405791"/>
              <a:gd name="connsiteY8370" fmla="*/ 2584055 h 4321958"/>
              <a:gd name="connsiteX8371" fmla="*/ 1751991 w 4405791"/>
              <a:gd name="connsiteY8371" fmla="*/ 2701057 h 4321958"/>
              <a:gd name="connsiteX8372" fmla="*/ 1767275 w 4405791"/>
              <a:gd name="connsiteY8372" fmla="*/ 2749221 h 4321958"/>
              <a:gd name="connsiteX8373" fmla="*/ 1801596 w 4405791"/>
              <a:gd name="connsiteY8373" fmla="*/ 2855972 h 4321958"/>
              <a:gd name="connsiteX8374" fmla="*/ 1813081 w 4405791"/>
              <a:gd name="connsiteY8374" fmla="*/ 2891431 h 4321958"/>
              <a:gd name="connsiteX8375" fmla="*/ 1853962 w 4405791"/>
              <a:gd name="connsiteY8375" fmla="*/ 3014550 h 4321958"/>
              <a:gd name="connsiteX8376" fmla="*/ 1861790 w 4405791"/>
              <a:gd name="connsiteY8376" fmla="*/ 3037323 h 4321958"/>
              <a:gd name="connsiteX8377" fmla="*/ 1889945 w 4405791"/>
              <a:gd name="connsiteY8377" fmla="*/ 3118240 h 4321958"/>
              <a:gd name="connsiteX8378" fmla="*/ 1907152 w 4405791"/>
              <a:gd name="connsiteY8378" fmla="*/ 3165914 h 4321958"/>
              <a:gd name="connsiteX8379" fmla="*/ 1910648 w 4405791"/>
              <a:gd name="connsiteY8379" fmla="*/ 3175437 h 4321958"/>
              <a:gd name="connsiteX8380" fmla="*/ 1930206 w 4405791"/>
              <a:gd name="connsiteY8380" fmla="*/ 3225554 h 4321958"/>
              <a:gd name="connsiteX8381" fmla="*/ 1933993 w 4405791"/>
              <a:gd name="connsiteY8381" fmla="*/ 3234579 h 4321958"/>
              <a:gd name="connsiteX8382" fmla="*/ 1935197 w 4405791"/>
              <a:gd name="connsiteY8382" fmla="*/ 3237214 h 4321958"/>
              <a:gd name="connsiteX8383" fmla="*/ 1936961 w 4405791"/>
              <a:gd name="connsiteY8383" fmla="*/ 3238935 h 4321958"/>
              <a:gd name="connsiteX8384" fmla="*/ 1934206 w 4405791"/>
              <a:gd name="connsiteY8384" fmla="*/ 3232495 h 4321958"/>
              <a:gd name="connsiteX8385" fmla="*/ 1929957 w 4405791"/>
              <a:gd name="connsiteY8385" fmla="*/ 3221643 h 4321958"/>
              <a:gd name="connsiteX8386" fmla="*/ 1927975 w 4405791"/>
              <a:gd name="connsiteY8386" fmla="*/ 3216900 h 4321958"/>
              <a:gd name="connsiteX8387" fmla="*/ 1924686 w 4405791"/>
              <a:gd name="connsiteY8387" fmla="*/ 3208177 h 4321958"/>
              <a:gd name="connsiteX8388" fmla="*/ 1919320 w 4405791"/>
              <a:gd name="connsiteY8388" fmla="*/ 3194472 h 4321958"/>
              <a:gd name="connsiteX8389" fmla="*/ 1909465 w 4405791"/>
              <a:gd name="connsiteY8389" fmla="*/ 3167814 h 4321958"/>
              <a:gd name="connsiteX8390" fmla="*/ 1906099 w 4405791"/>
              <a:gd name="connsiteY8390" fmla="*/ 3158886 h 4321958"/>
              <a:gd name="connsiteX8391" fmla="*/ 1904436 w 4405791"/>
              <a:gd name="connsiteY8391" fmla="*/ 3154209 h 4321958"/>
              <a:gd name="connsiteX8392" fmla="*/ 1902256 w 4405791"/>
              <a:gd name="connsiteY8392" fmla="*/ 3148313 h 4321958"/>
              <a:gd name="connsiteX8393" fmla="*/ 1883193 w 4405791"/>
              <a:gd name="connsiteY8393" fmla="*/ 3094614 h 4321958"/>
              <a:gd name="connsiteX8394" fmla="*/ 1881498 w 4405791"/>
              <a:gd name="connsiteY8394" fmla="*/ 3089690 h 4321958"/>
              <a:gd name="connsiteX8395" fmla="*/ 1880522 w 4405791"/>
              <a:gd name="connsiteY8395" fmla="*/ 3086947 h 4321958"/>
              <a:gd name="connsiteX8396" fmla="*/ 1876641 w 4405791"/>
              <a:gd name="connsiteY8396" fmla="*/ 3075586 h 4321958"/>
              <a:gd name="connsiteX8397" fmla="*/ 1862310 w 4405791"/>
              <a:gd name="connsiteY8397" fmla="*/ 3033971 h 4321958"/>
              <a:gd name="connsiteX8398" fmla="*/ 1858065 w 4405791"/>
              <a:gd name="connsiteY8398" fmla="*/ 3021222 h 4321958"/>
              <a:gd name="connsiteX8399" fmla="*/ 1851683 w 4405791"/>
              <a:gd name="connsiteY8399" fmla="*/ 3002541 h 4321958"/>
              <a:gd name="connsiteX8400" fmla="*/ 1820017 w 4405791"/>
              <a:gd name="connsiteY8400" fmla="*/ 2907128 h 4321958"/>
              <a:gd name="connsiteX8401" fmla="*/ 1817381 w 4405791"/>
              <a:gd name="connsiteY8401" fmla="*/ 2899003 h 4321958"/>
              <a:gd name="connsiteX8402" fmla="*/ 1815796 w 4405791"/>
              <a:gd name="connsiteY8402" fmla="*/ 2894242 h 4321958"/>
              <a:gd name="connsiteX8403" fmla="*/ 1810229 w 4405791"/>
              <a:gd name="connsiteY8403" fmla="*/ 2876961 h 4321958"/>
              <a:gd name="connsiteX8404" fmla="*/ 1785962 w 4405791"/>
              <a:gd name="connsiteY8404" fmla="*/ 2802169 h 4321958"/>
              <a:gd name="connsiteX8405" fmla="*/ 1770689 w 4405791"/>
              <a:gd name="connsiteY8405" fmla="*/ 2754220 h 4321958"/>
              <a:gd name="connsiteX8406" fmla="*/ 1764143 w 4405791"/>
              <a:gd name="connsiteY8406" fmla="*/ 2733897 h 4321958"/>
              <a:gd name="connsiteX8407" fmla="*/ 1758752 w 4405791"/>
              <a:gd name="connsiteY8407" fmla="*/ 2716742 h 4321958"/>
              <a:gd name="connsiteX8408" fmla="*/ 1749956 w 4405791"/>
              <a:gd name="connsiteY8408" fmla="*/ 2689124 h 4321958"/>
              <a:gd name="connsiteX8409" fmla="*/ 1737264 w 4405791"/>
              <a:gd name="connsiteY8409" fmla="*/ 2648358 h 4321958"/>
              <a:gd name="connsiteX8410" fmla="*/ 1708780 w 4405791"/>
              <a:gd name="connsiteY8410" fmla="*/ 2557708 h 4321958"/>
              <a:gd name="connsiteX8411" fmla="*/ 1685551 w 4405791"/>
              <a:gd name="connsiteY8411" fmla="*/ 2482245 h 4321958"/>
              <a:gd name="connsiteX8412" fmla="*/ 1673836 w 4405791"/>
              <a:gd name="connsiteY8412" fmla="*/ 2444615 h 4321958"/>
              <a:gd name="connsiteX8413" fmla="*/ 1664839 w 4405791"/>
              <a:gd name="connsiteY8413" fmla="*/ 2414958 h 4321958"/>
              <a:gd name="connsiteX8414" fmla="*/ 1651138 w 4405791"/>
              <a:gd name="connsiteY8414" fmla="*/ 2370448 h 4321958"/>
              <a:gd name="connsiteX8415" fmla="*/ 1600965 w 4405791"/>
              <a:gd name="connsiteY8415" fmla="*/ 2204425 h 4321958"/>
              <a:gd name="connsiteX8416" fmla="*/ 1595157 w 4405791"/>
              <a:gd name="connsiteY8416" fmla="*/ 2185280 h 4321958"/>
              <a:gd name="connsiteX8417" fmla="*/ 1594037 w 4405791"/>
              <a:gd name="connsiteY8417" fmla="*/ 2181501 h 4321958"/>
              <a:gd name="connsiteX8418" fmla="*/ 1592643 w 4405791"/>
              <a:gd name="connsiteY8418" fmla="*/ 2176887 h 4321958"/>
              <a:gd name="connsiteX8419" fmla="*/ 1534726 w 4405791"/>
              <a:gd name="connsiteY8419" fmla="*/ 1981799 h 4321958"/>
              <a:gd name="connsiteX8420" fmla="*/ 1524735 w 4405791"/>
              <a:gd name="connsiteY8420" fmla="*/ 1947517 h 4321958"/>
              <a:gd name="connsiteX8421" fmla="*/ 1517415 w 4405791"/>
              <a:gd name="connsiteY8421" fmla="*/ 1922801 h 4321958"/>
              <a:gd name="connsiteX8422" fmla="*/ 1505147 w 4405791"/>
              <a:gd name="connsiteY8422" fmla="*/ 1880306 h 4321958"/>
              <a:gd name="connsiteX8423" fmla="*/ 1478816 w 4405791"/>
              <a:gd name="connsiteY8423" fmla="*/ 1790041 h 4321958"/>
              <a:gd name="connsiteX8424" fmla="*/ 1456692 w 4405791"/>
              <a:gd name="connsiteY8424" fmla="*/ 1712536 h 4321958"/>
              <a:gd name="connsiteX8425" fmla="*/ 1444107 w 4405791"/>
              <a:gd name="connsiteY8425" fmla="*/ 1668938 h 4321958"/>
              <a:gd name="connsiteX8426" fmla="*/ 1431967 w 4405791"/>
              <a:gd name="connsiteY8426" fmla="*/ 1625916 h 4321958"/>
              <a:gd name="connsiteX8427" fmla="*/ 1426341 w 4405791"/>
              <a:gd name="connsiteY8427" fmla="*/ 1606205 h 4321958"/>
              <a:gd name="connsiteX8428" fmla="*/ 1421676 w 4405791"/>
              <a:gd name="connsiteY8428" fmla="*/ 1589445 h 4321958"/>
              <a:gd name="connsiteX8429" fmla="*/ 1410209 w 4405791"/>
              <a:gd name="connsiteY8429" fmla="*/ 1548811 h 4321958"/>
              <a:gd name="connsiteX8430" fmla="*/ 1378732 w 4405791"/>
              <a:gd name="connsiteY8430" fmla="*/ 1435199 h 4321958"/>
              <a:gd name="connsiteX8431" fmla="*/ 3876842 w 4405791"/>
              <a:gd name="connsiteY8431" fmla="*/ 1285435 h 4321958"/>
              <a:gd name="connsiteX8432" fmla="*/ 3872814 w 4405791"/>
              <a:gd name="connsiteY8432" fmla="*/ 1286072 h 4321958"/>
              <a:gd name="connsiteX8433" fmla="*/ 3871630 w 4405791"/>
              <a:gd name="connsiteY8433" fmla="*/ 1287181 h 4321958"/>
              <a:gd name="connsiteX8434" fmla="*/ 3870972 w 4405791"/>
              <a:gd name="connsiteY8434" fmla="*/ 1296153 h 4321958"/>
              <a:gd name="connsiteX8435" fmla="*/ 3876720 w 4405791"/>
              <a:gd name="connsiteY8435" fmla="*/ 1291788 h 4321958"/>
              <a:gd name="connsiteX8436" fmla="*/ 3963496 w 4405791"/>
              <a:gd name="connsiteY8436" fmla="*/ 1285327 h 4321958"/>
              <a:gd name="connsiteX8437" fmla="*/ 3965986 w 4405791"/>
              <a:gd name="connsiteY8437" fmla="*/ 1296653 h 4321958"/>
              <a:gd name="connsiteX8438" fmla="*/ 3977068 w 4405791"/>
              <a:gd name="connsiteY8438" fmla="*/ 1290859 h 4321958"/>
              <a:gd name="connsiteX8439" fmla="*/ 3976519 w 4405791"/>
              <a:gd name="connsiteY8439" fmla="*/ 1288794 h 4321958"/>
              <a:gd name="connsiteX8440" fmla="*/ 3887275 w 4405791"/>
              <a:gd name="connsiteY8440" fmla="*/ 1283784 h 4321958"/>
              <a:gd name="connsiteX8441" fmla="*/ 3886500 w 4405791"/>
              <a:gd name="connsiteY8441" fmla="*/ 1283907 h 4321958"/>
              <a:gd name="connsiteX8442" fmla="*/ 3886501 w 4405791"/>
              <a:gd name="connsiteY8442" fmla="*/ 1284369 h 4321958"/>
              <a:gd name="connsiteX8443" fmla="*/ 371485 w 4405791"/>
              <a:gd name="connsiteY8443" fmla="*/ 1282746 h 4321958"/>
              <a:gd name="connsiteX8444" fmla="*/ 371509 w 4405791"/>
              <a:gd name="connsiteY8444" fmla="*/ 1291766 h 4321958"/>
              <a:gd name="connsiteX8445" fmla="*/ 372261 w 4405791"/>
              <a:gd name="connsiteY8445" fmla="*/ 1301589 h 4321958"/>
              <a:gd name="connsiteX8446" fmla="*/ 372246 w 4405791"/>
              <a:gd name="connsiteY8446" fmla="*/ 1296981 h 4321958"/>
              <a:gd name="connsiteX8447" fmla="*/ 3950572 w 4405791"/>
              <a:gd name="connsiteY8447" fmla="*/ 1281886 h 4321958"/>
              <a:gd name="connsiteX8448" fmla="*/ 3941549 w 4405791"/>
              <a:gd name="connsiteY8448" fmla="*/ 1287699 h 4321958"/>
              <a:gd name="connsiteX8449" fmla="*/ 3945202 w 4405791"/>
              <a:gd name="connsiteY8449" fmla="*/ 1307518 h 4321958"/>
              <a:gd name="connsiteX8450" fmla="*/ 3957392 w 4405791"/>
              <a:gd name="connsiteY8450" fmla="*/ 1301146 h 4321958"/>
              <a:gd name="connsiteX8451" fmla="*/ 3953316 w 4405791"/>
              <a:gd name="connsiteY8451" fmla="*/ 1282617 h 4321958"/>
              <a:gd name="connsiteX8452" fmla="*/ 3920718 w 4405791"/>
              <a:gd name="connsiteY8452" fmla="*/ 1280547 h 4321958"/>
              <a:gd name="connsiteX8453" fmla="*/ 3921781 w 4405791"/>
              <a:gd name="connsiteY8453" fmla="*/ 1288664 h 4321958"/>
              <a:gd name="connsiteX8454" fmla="*/ 3930570 w 4405791"/>
              <a:gd name="connsiteY8454" fmla="*/ 1282869 h 4321958"/>
              <a:gd name="connsiteX8455" fmla="*/ 3930189 w 4405791"/>
              <a:gd name="connsiteY8455" fmla="*/ 1280681 h 4321958"/>
              <a:gd name="connsiteX8456" fmla="*/ 3908784 w 4405791"/>
              <a:gd name="connsiteY8456" fmla="*/ 1280380 h 4321958"/>
              <a:gd name="connsiteX8457" fmla="*/ 3907668 w 4405791"/>
              <a:gd name="connsiteY8457" fmla="*/ 1280557 h 4321958"/>
              <a:gd name="connsiteX8458" fmla="*/ 3903461 w 4405791"/>
              <a:gd name="connsiteY8458" fmla="*/ 1283704 h 4321958"/>
              <a:gd name="connsiteX8459" fmla="*/ 3904612 w 4405791"/>
              <a:gd name="connsiteY8459" fmla="*/ 1299986 h 4321958"/>
              <a:gd name="connsiteX8460" fmla="*/ 3913161 w 4405791"/>
              <a:gd name="connsiteY8460" fmla="*/ 1294348 h 4321958"/>
              <a:gd name="connsiteX8461" fmla="*/ 3911531 w 4405791"/>
              <a:gd name="connsiteY8461" fmla="*/ 1280419 h 4321958"/>
              <a:gd name="connsiteX8462" fmla="*/ 3860521 w 4405791"/>
              <a:gd name="connsiteY8462" fmla="*/ 1277672 h 4321958"/>
              <a:gd name="connsiteX8463" fmla="*/ 3860015 w 4405791"/>
              <a:gd name="connsiteY8463" fmla="*/ 1278263 h 4321958"/>
              <a:gd name="connsiteX8464" fmla="*/ 3859820 w 4405791"/>
              <a:gd name="connsiteY8464" fmla="*/ 1279273 h 4321958"/>
              <a:gd name="connsiteX8465" fmla="*/ 3860368 w 4405791"/>
              <a:gd name="connsiteY8465" fmla="*/ 1279190 h 4321958"/>
              <a:gd name="connsiteX8466" fmla="*/ 390878 w 4405791"/>
              <a:gd name="connsiteY8466" fmla="*/ 1277321 h 4321958"/>
              <a:gd name="connsiteX8467" fmla="*/ 390511 w 4405791"/>
              <a:gd name="connsiteY8467" fmla="*/ 1281652 h 4321958"/>
              <a:gd name="connsiteX8468" fmla="*/ 390592 w 4405791"/>
              <a:gd name="connsiteY8468" fmla="*/ 1287034 h 4321958"/>
              <a:gd name="connsiteX8469" fmla="*/ 390969 w 4405791"/>
              <a:gd name="connsiteY8469" fmla="*/ 1282399 h 4321958"/>
              <a:gd name="connsiteX8470" fmla="*/ 381662 w 4405791"/>
              <a:gd name="connsiteY8470" fmla="*/ 1275263 h 4321958"/>
              <a:gd name="connsiteX8471" fmla="*/ 381162 w 4405791"/>
              <a:gd name="connsiteY8471" fmla="*/ 1280629 h 4321958"/>
              <a:gd name="connsiteX8472" fmla="*/ 381205 w 4405791"/>
              <a:gd name="connsiteY8472" fmla="*/ 1285686 h 4321958"/>
              <a:gd name="connsiteX8473" fmla="*/ 381710 w 4405791"/>
              <a:gd name="connsiteY8473" fmla="*/ 1280112 h 4321958"/>
              <a:gd name="connsiteX8474" fmla="*/ 185996 w 4405791"/>
              <a:gd name="connsiteY8474" fmla="*/ 1270979 h 4321958"/>
              <a:gd name="connsiteX8475" fmla="*/ 182589 w 4405791"/>
              <a:gd name="connsiteY8475" fmla="*/ 1272537 h 4321958"/>
              <a:gd name="connsiteX8476" fmla="*/ 165754 w 4405791"/>
              <a:gd name="connsiteY8476" fmla="*/ 1281707 h 4321958"/>
              <a:gd name="connsiteX8477" fmla="*/ 164637 w 4405791"/>
              <a:gd name="connsiteY8477" fmla="*/ 1282457 h 4321958"/>
              <a:gd name="connsiteX8478" fmla="*/ 135636 w 4405791"/>
              <a:gd name="connsiteY8478" fmla="*/ 1315009 h 4321958"/>
              <a:gd name="connsiteX8479" fmla="*/ 135221 w 4405791"/>
              <a:gd name="connsiteY8479" fmla="*/ 1315872 h 4321958"/>
              <a:gd name="connsiteX8480" fmla="*/ 96409 w 4405791"/>
              <a:gd name="connsiteY8480" fmla="*/ 1409100 h 4321958"/>
              <a:gd name="connsiteX8481" fmla="*/ 89887 w 4405791"/>
              <a:gd name="connsiteY8481" fmla="*/ 1431812 h 4321958"/>
              <a:gd name="connsiteX8482" fmla="*/ 72040 w 4405791"/>
              <a:gd name="connsiteY8482" fmla="*/ 1541337 h 4321958"/>
              <a:gd name="connsiteX8483" fmla="*/ 70966 w 4405791"/>
              <a:gd name="connsiteY8483" fmla="*/ 1563437 h 4321958"/>
              <a:gd name="connsiteX8484" fmla="*/ 70308 w 4405791"/>
              <a:gd name="connsiteY8484" fmla="*/ 1649037 h 4321958"/>
              <a:gd name="connsiteX8485" fmla="*/ 77832 w 4405791"/>
              <a:gd name="connsiteY8485" fmla="*/ 1771999 h 4321958"/>
              <a:gd name="connsiteX8486" fmla="*/ 82857 w 4405791"/>
              <a:gd name="connsiteY8486" fmla="*/ 1824156 h 4321958"/>
              <a:gd name="connsiteX8487" fmla="*/ 112308 w 4405791"/>
              <a:gd name="connsiteY8487" fmla="*/ 2006286 h 4321958"/>
              <a:gd name="connsiteX8488" fmla="*/ 114078 w 4405791"/>
              <a:gd name="connsiteY8488" fmla="*/ 2014192 h 4321958"/>
              <a:gd name="connsiteX8489" fmla="*/ 127553 w 4405791"/>
              <a:gd name="connsiteY8489" fmla="*/ 1997734 h 4321958"/>
              <a:gd name="connsiteX8490" fmla="*/ 140032 w 4405791"/>
              <a:gd name="connsiteY8490" fmla="*/ 1990432 h 4321958"/>
              <a:gd name="connsiteX8491" fmla="*/ 149131 w 4405791"/>
              <a:gd name="connsiteY8491" fmla="*/ 1981763 h 4321958"/>
              <a:gd name="connsiteX8492" fmla="*/ 162881 w 4405791"/>
              <a:gd name="connsiteY8492" fmla="*/ 1975117 h 4321958"/>
              <a:gd name="connsiteX8493" fmla="*/ 138804 w 4405791"/>
              <a:gd name="connsiteY8493" fmla="*/ 1847556 h 4321958"/>
              <a:gd name="connsiteX8494" fmla="*/ 138049 w 4405791"/>
              <a:gd name="connsiteY8494" fmla="*/ 1841436 h 4321958"/>
              <a:gd name="connsiteX8495" fmla="*/ 125597 w 4405791"/>
              <a:gd name="connsiteY8495" fmla="*/ 1750572 h 4321958"/>
              <a:gd name="connsiteX8496" fmla="*/ 122386 w 4405791"/>
              <a:gd name="connsiteY8496" fmla="*/ 1714494 h 4321958"/>
              <a:gd name="connsiteX8497" fmla="*/ 120102 w 4405791"/>
              <a:gd name="connsiteY8497" fmla="*/ 1695983 h 4321958"/>
              <a:gd name="connsiteX8498" fmla="*/ 119621 w 4405791"/>
              <a:gd name="connsiteY8498" fmla="*/ 1683434 h 4321958"/>
              <a:gd name="connsiteX8499" fmla="*/ 117642 w 4405791"/>
              <a:gd name="connsiteY8499" fmla="*/ 1661210 h 4321958"/>
              <a:gd name="connsiteX8500" fmla="*/ 115009 w 4405791"/>
              <a:gd name="connsiteY8500" fmla="*/ 1579370 h 4321958"/>
              <a:gd name="connsiteX8501" fmla="*/ 115310 w 4405791"/>
              <a:gd name="connsiteY8501" fmla="*/ 1570974 h 4321958"/>
              <a:gd name="connsiteX8502" fmla="*/ 115036 w 4405791"/>
              <a:gd name="connsiteY8502" fmla="*/ 1563822 h 4321958"/>
              <a:gd name="connsiteX8503" fmla="*/ 116054 w 4405791"/>
              <a:gd name="connsiteY8503" fmla="*/ 1550275 h 4321958"/>
              <a:gd name="connsiteX8504" fmla="*/ 117683 w 4405791"/>
              <a:gd name="connsiteY8504" fmla="*/ 1504894 h 4321958"/>
              <a:gd name="connsiteX8505" fmla="*/ 120925 w 4405791"/>
              <a:gd name="connsiteY8505" fmla="*/ 1485420 h 4321958"/>
              <a:gd name="connsiteX8506" fmla="*/ 123552 w 4405791"/>
              <a:gd name="connsiteY8506" fmla="*/ 1450444 h 4321958"/>
              <a:gd name="connsiteX8507" fmla="*/ 134929 w 4405791"/>
              <a:gd name="connsiteY8507" fmla="*/ 1401292 h 4321958"/>
              <a:gd name="connsiteX8508" fmla="*/ 138901 w 4405791"/>
              <a:gd name="connsiteY8508" fmla="*/ 1377428 h 4321958"/>
              <a:gd name="connsiteX8509" fmla="*/ 142322 w 4405791"/>
              <a:gd name="connsiteY8509" fmla="*/ 1369351 h 4321958"/>
              <a:gd name="connsiteX8510" fmla="*/ 145593 w 4405791"/>
              <a:gd name="connsiteY8510" fmla="*/ 1355219 h 4321958"/>
              <a:gd name="connsiteX8511" fmla="*/ 181104 w 4405791"/>
              <a:gd name="connsiteY8511" fmla="*/ 1277517 h 4321958"/>
              <a:gd name="connsiteX8512" fmla="*/ 362570 w 4405791"/>
              <a:gd name="connsiteY8512" fmla="*/ 1270876 h 4321958"/>
              <a:gd name="connsiteX8513" fmla="*/ 361887 w 4405791"/>
              <a:gd name="connsiteY8513" fmla="*/ 1277071 h 4321958"/>
              <a:gd name="connsiteX8514" fmla="*/ 361860 w 4405791"/>
              <a:gd name="connsiteY8514" fmla="*/ 1282746 h 4321958"/>
              <a:gd name="connsiteX8515" fmla="*/ 362557 w 4405791"/>
              <a:gd name="connsiteY8515" fmla="*/ 1276277 h 4321958"/>
              <a:gd name="connsiteX8516" fmla="*/ 518629 w 4405791"/>
              <a:gd name="connsiteY8516" fmla="*/ 1270149 h 4321958"/>
              <a:gd name="connsiteX8517" fmla="*/ 517857 w 4405791"/>
              <a:gd name="connsiteY8517" fmla="*/ 1294594 h 4321958"/>
              <a:gd name="connsiteX8518" fmla="*/ 523940 w 4405791"/>
              <a:gd name="connsiteY8518" fmla="*/ 1323067 h 4321958"/>
              <a:gd name="connsiteX8519" fmla="*/ 343068 w 4405791"/>
              <a:gd name="connsiteY8519" fmla="*/ 1270119 h 4321958"/>
              <a:gd name="connsiteX8520" fmla="*/ 342484 w 4405791"/>
              <a:gd name="connsiteY8520" fmla="*/ 1274590 h 4321958"/>
              <a:gd name="connsiteX8521" fmla="*/ 342297 w 4405791"/>
              <a:gd name="connsiteY8521" fmla="*/ 1284551 h 4321958"/>
              <a:gd name="connsiteX8522" fmla="*/ 342675 w 4405791"/>
              <a:gd name="connsiteY8522" fmla="*/ 1290859 h 4321958"/>
              <a:gd name="connsiteX8523" fmla="*/ 952769 w 4405791"/>
              <a:gd name="connsiteY8523" fmla="*/ 1268177 h 4321958"/>
              <a:gd name="connsiteX8524" fmla="*/ 954120 w 4405791"/>
              <a:gd name="connsiteY8524" fmla="*/ 1274842 h 4321958"/>
              <a:gd name="connsiteX8525" fmla="*/ 958414 w 4405791"/>
              <a:gd name="connsiteY8525" fmla="*/ 1280585 h 4321958"/>
              <a:gd name="connsiteX8526" fmla="*/ 994272 w 4405791"/>
              <a:gd name="connsiteY8526" fmla="*/ 1347181 h 4321958"/>
              <a:gd name="connsiteX8527" fmla="*/ 967925 w 4405791"/>
              <a:gd name="connsiteY8527" fmla="*/ 1285885 h 4321958"/>
              <a:gd name="connsiteX8528" fmla="*/ 1151323 w 4405791"/>
              <a:gd name="connsiteY8528" fmla="*/ 1267879 h 4321958"/>
              <a:gd name="connsiteX8529" fmla="*/ 1158793 w 4405791"/>
              <a:gd name="connsiteY8529" fmla="*/ 1296049 h 4321958"/>
              <a:gd name="connsiteX8530" fmla="*/ 1171260 w 4405791"/>
              <a:gd name="connsiteY8530" fmla="*/ 1342379 h 4321958"/>
              <a:gd name="connsiteX8531" fmla="*/ 1187225 w 4405791"/>
              <a:gd name="connsiteY8531" fmla="*/ 1401614 h 4321958"/>
              <a:gd name="connsiteX8532" fmla="*/ 1238352 w 4405791"/>
              <a:gd name="connsiteY8532" fmla="*/ 1588297 h 4321958"/>
              <a:gd name="connsiteX8533" fmla="*/ 1311962 w 4405791"/>
              <a:gd name="connsiteY8533" fmla="*/ 1852281 h 4321958"/>
              <a:gd name="connsiteX8534" fmla="*/ 1311972 w 4405791"/>
              <a:gd name="connsiteY8534" fmla="*/ 1852315 h 4321958"/>
              <a:gd name="connsiteX8535" fmla="*/ 1336645 w 4405791"/>
              <a:gd name="connsiteY8535" fmla="*/ 1938944 h 4321958"/>
              <a:gd name="connsiteX8536" fmla="*/ 1369074 w 4405791"/>
              <a:gd name="connsiteY8536" fmla="*/ 2052799 h 4321958"/>
              <a:gd name="connsiteX8537" fmla="*/ 1366779 w 4405791"/>
              <a:gd name="connsiteY8537" fmla="*/ 2044704 h 4321958"/>
              <a:gd name="connsiteX8538" fmla="*/ 1306767 w 4405791"/>
              <a:gd name="connsiteY8538" fmla="*/ 1833120 h 4321958"/>
              <a:gd name="connsiteX8539" fmla="*/ 1301110 w 4405791"/>
              <a:gd name="connsiteY8539" fmla="*/ 1812788 h 4321958"/>
              <a:gd name="connsiteX8540" fmla="*/ 1243607 w 4405791"/>
              <a:gd name="connsiteY8540" fmla="*/ 1606521 h 4321958"/>
              <a:gd name="connsiteX8541" fmla="*/ 1235829 w 4405791"/>
              <a:gd name="connsiteY8541" fmla="*/ 1578153 h 4321958"/>
              <a:gd name="connsiteX8542" fmla="*/ 1228497 w 4405791"/>
              <a:gd name="connsiteY8542" fmla="*/ 1551799 h 4321958"/>
              <a:gd name="connsiteX8543" fmla="*/ 1192384 w 4405791"/>
              <a:gd name="connsiteY8543" fmla="*/ 1419938 h 4321958"/>
              <a:gd name="connsiteX8544" fmla="*/ 1187257 w 4405791"/>
              <a:gd name="connsiteY8544" fmla="*/ 1401000 h 4321958"/>
              <a:gd name="connsiteX8545" fmla="*/ 1185489 w 4405791"/>
              <a:gd name="connsiteY8545" fmla="*/ 1394552 h 4321958"/>
              <a:gd name="connsiteX8546" fmla="*/ 1167659 w 4405791"/>
              <a:gd name="connsiteY8546" fmla="*/ 1328596 h 4321958"/>
              <a:gd name="connsiteX8547" fmla="*/ 1159191 w 4405791"/>
              <a:gd name="connsiteY8547" fmla="*/ 1297311 h 4321958"/>
              <a:gd name="connsiteX8548" fmla="*/ 372147 w 4405791"/>
              <a:gd name="connsiteY8548" fmla="*/ 1267386 h 4321958"/>
              <a:gd name="connsiteX8549" fmla="*/ 371461 w 4405791"/>
              <a:gd name="connsiteY8549" fmla="*/ 1273145 h 4321958"/>
              <a:gd name="connsiteX8550" fmla="*/ 371478 w 4405791"/>
              <a:gd name="connsiteY8550" fmla="*/ 1280059 h 4321958"/>
              <a:gd name="connsiteX8551" fmla="*/ 372169 w 4405791"/>
              <a:gd name="connsiteY8551" fmla="*/ 1274163 h 4321958"/>
              <a:gd name="connsiteX8552" fmla="*/ 3970788 w 4405791"/>
              <a:gd name="connsiteY8552" fmla="*/ 1267251 h 4321958"/>
              <a:gd name="connsiteX8553" fmla="*/ 3961150 w 4405791"/>
              <a:gd name="connsiteY8553" fmla="*/ 1274657 h 4321958"/>
              <a:gd name="connsiteX8554" fmla="*/ 3961217 w 4405791"/>
              <a:gd name="connsiteY8554" fmla="*/ 1274963 h 4321958"/>
              <a:gd name="connsiteX8555" fmla="*/ 3973901 w 4405791"/>
              <a:gd name="connsiteY8555" fmla="*/ 1278952 h 4321958"/>
              <a:gd name="connsiteX8556" fmla="*/ 3893111 w 4405791"/>
              <a:gd name="connsiteY8556" fmla="*/ 1267052 h 4321958"/>
              <a:gd name="connsiteX8557" fmla="*/ 3890008 w 4405791"/>
              <a:gd name="connsiteY8557" fmla="*/ 1269967 h 4321958"/>
              <a:gd name="connsiteX8558" fmla="*/ 3886469 w 4405791"/>
              <a:gd name="connsiteY8558" fmla="*/ 1273282 h 4321958"/>
              <a:gd name="connsiteX8559" fmla="*/ 3886475 w 4405791"/>
              <a:gd name="connsiteY8559" fmla="*/ 1275245 h 4321958"/>
              <a:gd name="connsiteX8560" fmla="*/ 3893488 w 4405791"/>
              <a:gd name="connsiteY8560" fmla="*/ 1274185 h 4321958"/>
              <a:gd name="connsiteX8561" fmla="*/ 3927553 w 4405791"/>
              <a:gd name="connsiteY8561" fmla="*/ 1265557 h 4321958"/>
              <a:gd name="connsiteX8562" fmla="*/ 3924831 w 4405791"/>
              <a:gd name="connsiteY8562" fmla="*/ 1267716 h 4321958"/>
              <a:gd name="connsiteX8563" fmla="*/ 3919809 w 4405791"/>
              <a:gd name="connsiteY8563" fmla="*/ 1271474 h 4321958"/>
              <a:gd name="connsiteX8564" fmla="*/ 3928639 w 4405791"/>
              <a:gd name="connsiteY8564" fmla="*/ 1271787 h 4321958"/>
              <a:gd name="connsiteX8565" fmla="*/ 333734 w 4405791"/>
              <a:gd name="connsiteY8565" fmla="*/ 1263811 h 4321958"/>
              <a:gd name="connsiteX8566" fmla="*/ 333266 w 4405791"/>
              <a:gd name="connsiteY8566" fmla="*/ 1267186 h 4321958"/>
              <a:gd name="connsiteX8567" fmla="*/ 332699 w 4405791"/>
              <a:gd name="connsiteY8567" fmla="*/ 1289347 h 4321958"/>
              <a:gd name="connsiteX8568" fmla="*/ 332990 w 4405791"/>
              <a:gd name="connsiteY8568" fmla="*/ 1294808 h 4321958"/>
              <a:gd name="connsiteX8569" fmla="*/ 3877370 w 4405791"/>
              <a:gd name="connsiteY8569" fmla="*/ 1257962 h 4321958"/>
              <a:gd name="connsiteX8570" fmla="*/ 3873436 w 4405791"/>
              <a:gd name="connsiteY8570" fmla="*/ 1262564 h 4321958"/>
              <a:gd name="connsiteX8571" fmla="*/ 3872718 w 4405791"/>
              <a:gd name="connsiteY8571" fmla="*/ 1272343 h 4321958"/>
              <a:gd name="connsiteX8572" fmla="*/ 3877174 w 4405791"/>
              <a:gd name="connsiteY8572" fmla="*/ 1268146 h 4321958"/>
              <a:gd name="connsiteX8573" fmla="*/ 316314 w 4405791"/>
              <a:gd name="connsiteY8573" fmla="*/ 1256358 h 4321958"/>
              <a:gd name="connsiteX8574" fmla="*/ 296752 w 4405791"/>
              <a:gd name="connsiteY8574" fmla="*/ 1355460 h 4321958"/>
              <a:gd name="connsiteX8575" fmla="*/ 293178 w 4405791"/>
              <a:gd name="connsiteY8575" fmla="*/ 1410052 h 4321958"/>
              <a:gd name="connsiteX8576" fmla="*/ 291367 w 4405791"/>
              <a:gd name="connsiteY8576" fmla="*/ 1457271 h 4321958"/>
              <a:gd name="connsiteX8577" fmla="*/ 294442 w 4405791"/>
              <a:gd name="connsiteY8577" fmla="*/ 1526569 h 4321958"/>
              <a:gd name="connsiteX8578" fmla="*/ 297511 w 4405791"/>
              <a:gd name="connsiteY8578" fmla="*/ 1578914 h 4321958"/>
              <a:gd name="connsiteX8579" fmla="*/ 308348 w 4405791"/>
              <a:gd name="connsiteY8579" fmla="*/ 1665279 h 4321958"/>
              <a:gd name="connsiteX8580" fmla="*/ 315384 w 4405791"/>
              <a:gd name="connsiteY8580" fmla="*/ 1718587 h 4321958"/>
              <a:gd name="connsiteX8581" fmla="*/ 340257 w 4405791"/>
              <a:gd name="connsiteY8581" fmla="*/ 1851493 h 4321958"/>
              <a:gd name="connsiteX8582" fmla="*/ 344871 w 4405791"/>
              <a:gd name="connsiteY8582" fmla="*/ 1875933 h 4321958"/>
              <a:gd name="connsiteX8583" fmla="*/ 366501 w 4405791"/>
              <a:gd name="connsiteY8583" fmla="*/ 1968024 h 4321958"/>
              <a:gd name="connsiteX8584" fmla="*/ 394162 w 4405791"/>
              <a:gd name="connsiteY8584" fmla="*/ 1987284 h 4321958"/>
              <a:gd name="connsiteX8585" fmla="*/ 394553 w 4405791"/>
              <a:gd name="connsiteY8585" fmla="*/ 1987528 h 4321958"/>
              <a:gd name="connsiteX8586" fmla="*/ 442276 w 4405791"/>
              <a:gd name="connsiteY8586" fmla="*/ 2048022 h 4321958"/>
              <a:gd name="connsiteX8587" fmla="*/ 431606 w 4405791"/>
              <a:gd name="connsiteY8587" fmla="*/ 2008574 h 4321958"/>
              <a:gd name="connsiteX8588" fmla="*/ 427804 w 4405791"/>
              <a:gd name="connsiteY8588" fmla="*/ 1992329 h 4321958"/>
              <a:gd name="connsiteX8589" fmla="*/ 398500 w 4405791"/>
              <a:gd name="connsiteY8589" fmla="*/ 1869806 h 4321958"/>
              <a:gd name="connsiteX8590" fmla="*/ 393864 w 4405791"/>
              <a:gd name="connsiteY8590" fmla="*/ 1847313 h 4321958"/>
              <a:gd name="connsiteX8591" fmla="*/ 388927 w 4405791"/>
              <a:gd name="connsiteY8591" fmla="*/ 1826220 h 4321958"/>
              <a:gd name="connsiteX8592" fmla="*/ 383263 w 4405791"/>
              <a:gd name="connsiteY8592" fmla="*/ 1795927 h 4321958"/>
              <a:gd name="connsiteX8593" fmla="*/ 372383 w 4405791"/>
              <a:gd name="connsiteY8593" fmla="*/ 1743132 h 4321958"/>
              <a:gd name="connsiteX8594" fmla="*/ 364452 w 4405791"/>
              <a:gd name="connsiteY8594" fmla="*/ 1695303 h 4321958"/>
              <a:gd name="connsiteX8595" fmla="*/ 358800 w 4405791"/>
              <a:gd name="connsiteY8595" fmla="*/ 1665068 h 4321958"/>
              <a:gd name="connsiteX8596" fmla="*/ 356822 w 4405791"/>
              <a:gd name="connsiteY8596" fmla="*/ 1649282 h 4321958"/>
              <a:gd name="connsiteX8597" fmla="*/ 353304 w 4405791"/>
              <a:gd name="connsiteY8597" fmla="*/ 1628062 h 4321958"/>
              <a:gd name="connsiteX8598" fmla="*/ 342185 w 4405791"/>
              <a:gd name="connsiteY8598" fmla="*/ 1532469 h 4321958"/>
              <a:gd name="connsiteX8599" fmla="*/ 341145 w 4405791"/>
              <a:gd name="connsiteY8599" fmla="*/ 1524174 h 4321958"/>
              <a:gd name="connsiteX8600" fmla="*/ 340457 w 4405791"/>
              <a:gd name="connsiteY8600" fmla="*/ 1508263 h 4321958"/>
              <a:gd name="connsiteX8601" fmla="*/ 340332 w 4405791"/>
              <a:gd name="connsiteY8601" fmla="*/ 1507695 h 4321958"/>
              <a:gd name="connsiteX8602" fmla="*/ 333492 w 4405791"/>
              <a:gd name="connsiteY8602" fmla="*/ 1471775 h 4321958"/>
              <a:gd name="connsiteX8603" fmla="*/ 329611 w 4405791"/>
              <a:gd name="connsiteY8603" fmla="*/ 1451552 h 4321958"/>
              <a:gd name="connsiteX8604" fmla="*/ 329323 w 4405791"/>
              <a:gd name="connsiteY8604" fmla="*/ 1448824 h 4321958"/>
              <a:gd name="connsiteX8605" fmla="*/ 321243 w 4405791"/>
              <a:gd name="connsiteY8605" fmla="*/ 1394772 h 4321958"/>
              <a:gd name="connsiteX8606" fmla="*/ 318830 w 4405791"/>
              <a:gd name="connsiteY8606" fmla="*/ 1349526 h 4321958"/>
              <a:gd name="connsiteX8607" fmla="*/ 314448 w 4405791"/>
              <a:gd name="connsiteY8607" fmla="*/ 1308052 h 4321958"/>
              <a:gd name="connsiteX8608" fmla="*/ 315324 w 4405791"/>
              <a:gd name="connsiteY8608" fmla="*/ 1283780 h 4321958"/>
              <a:gd name="connsiteX8609" fmla="*/ 314687 w 4405791"/>
              <a:gd name="connsiteY8609" fmla="*/ 1271843 h 4321958"/>
              <a:gd name="connsiteX8610" fmla="*/ 316085 w 4405791"/>
              <a:gd name="connsiteY8610" fmla="*/ 1262703 h 4321958"/>
              <a:gd name="connsiteX8611" fmla="*/ 487003 w 4405791"/>
              <a:gd name="connsiteY8611" fmla="*/ 1253113 h 4321958"/>
              <a:gd name="connsiteX8612" fmla="*/ 491188 w 4405791"/>
              <a:gd name="connsiteY8612" fmla="*/ 1331319 h 4321958"/>
              <a:gd name="connsiteX8613" fmla="*/ 507478 w 4405791"/>
              <a:gd name="connsiteY8613" fmla="*/ 1411730 h 4321958"/>
              <a:gd name="connsiteX8614" fmla="*/ 510818 w 4405791"/>
              <a:gd name="connsiteY8614" fmla="*/ 1423860 h 4321958"/>
              <a:gd name="connsiteX8615" fmla="*/ 510084 w 4405791"/>
              <a:gd name="connsiteY8615" fmla="*/ 1416823 h 4321958"/>
              <a:gd name="connsiteX8616" fmla="*/ 508660 w 4405791"/>
              <a:gd name="connsiteY8616" fmla="*/ 1411780 h 4321958"/>
              <a:gd name="connsiteX8617" fmla="*/ 492393 w 4405791"/>
              <a:gd name="connsiteY8617" fmla="*/ 1334298 h 4321958"/>
              <a:gd name="connsiteX8618" fmla="*/ 1282945 w 4405791"/>
              <a:gd name="connsiteY8618" fmla="*/ 1252976 h 4321958"/>
              <a:gd name="connsiteX8619" fmla="*/ 1287347 w 4405791"/>
              <a:gd name="connsiteY8619" fmla="*/ 1272415 h 4321958"/>
              <a:gd name="connsiteX8620" fmla="*/ 1312436 w 4405791"/>
              <a:gd name="connsiteY8620" fmla="*/ 1373939 h 4321958"/>
              <a:gd name="connsiteX8621" fmla="*/ 1319320 w 4405791"/>
              <a:gd name="connsiteY8621" fmla="*/ 1400582 h 4321958"/>
              <a:gd name="connsiteX8622" fmla="*/ 1342596 w 4405791"/>
              <a:gd name="connsiteY8622" fmla="*/ 1489948 h 4321958"/>
              <a:gd name="connsiteX8623" fmla="*/ 1352795 w 4405791"/>
              <a:gd name="connsiteY8623" fmla="*/ 1528089 h 4321958"/>
              <a:gd name="connsiteX8624" fmla="*/ 1377364 w 4405791"/>
              <a:gd name="connsiteY8624" fmla="*/ 1619075 h 4321958"/>
              <a:gd name="connsiteX8625" fmla="*/ 1389236 w 4405791"/>
              <a:gd name="connsiteY8625" fmla="*/ 1662324 h 4321958"/>
              <a:gd name="connsiteX8626" fmla="*/ 1409816 w 4405791"/>
              <a:gd name="connsiteY8626" fmla="*/ 1736496 h 4321958"/>
              <a:gd name="connsiteX8627" fmla="*/ 1472114 w 4405791"/>
              <a:gd name="connsiteY8627" fmla="*/ 1956525 h 4321958"/>
              <a:gd name="connsiteX8628" fmla="*/ 1553126 w 4405791"/>
              <a:gd name="connsiteY8628" fmla="*/ 2234234 h 4321958"/>
              <a:gd name="connsiteX8629" fmla="*/ 1559912 w 4405791"/>
              <a:gd name="connsiteY8629" fmla="*/ 2257436 h 4321958"/>
              <a:gd name="connsiteX8630" fmla="*/ 1563194 w 4405791"/>
              <a:gd name="connsiteY8630" fmla="*/ 2268400 h 4321958"/>
              <a:gd name="connsiteX8631" fmla="*/ 1636535 w 4405791"/>
              <a:gd name="connsiteY8631" fmla="*/ 2511627 h 4321958"/>
              <a:gd name="connsiteX8632" fmla="*/ 1649086 w 4405791"/>
              <a:gd name="connsiteY8632" fmla="*/ 2552814 h 4321958"/>
              <a:gd name="connsiteX8633" fmla="*/ 1664558 w 4405791"/>
              <a:gd name="connsiteY8633" fmla="*/ 2602886 h 4321958"/>
              <a:gd name="connsiteX8634" fmla="*/ 1692098 w 4405791"/>
              <a:gd name="connsiteY8634" fmla="*/ 2691519 h 4321958"/>
              <a:gd name="connsiteX8635" fmla="*/ 1708395 w 4405791"/>
              <a:gd name="connsiteY8635" fmla="*/ 2743279 h 4321958"/>
              <a:gd name="connsiteX8636" fmla="*/ 1733253 w 4405791"/>
              <a:gd name="connsiteY8636" fmla="*/ 2821491 h 4321958"/>
              <a:gd name="connsiteX8637" fmla="*/ 1749082 w 4405791"/>
              <a:gd name="connsiteY8637" fmla="*/ 2870658 h 4321958"/>
              <a:gd name="connsiteX8638" fmla="*/ 1771922 w 4405791"/>
              <a:gd name="connsiteY8638" fmla="*/ 2940523 h 4321958"/>
              <a:gd name="connsiteX8639" fmla="*/ 1786358 w 4405791"/>
              <a:gd name="connsiteY8639" fmla="*/ 2984139 h 4321958"/>
              <a:gd name="connsiteX8640" fmla="*/ 1807665 w 4405791"/>
              <a:gd name="connsiteY8640" fmla="*/ 3046893 h 4321958"/>
              <a:gd name="connsiteX8641" fmla="*/ 1819672 w 4405791"/>
              <a:gd name="connsiteY8641" fmla="*/ 3081852 h 4321958"/>
              <a:gd name="connsiteX8642" fmla="*/ 1841175 w 4405791"/>
              <a:gd name="connsiteY8642" fmla="*/ 3141730 h 4321958"/>
              <a:gd name="connsiteX8643" fmla="*/ 1848375 w 4405791"/>
              <a:gd name="connsiteY8643" fmla="*/ 3161600 h 4321958"/>
              <a:gd name="connsiteX8644" fmla="*/ 1856321 w 4405791"/>
              <a:gd name="connsiteY8644" fmla="*/ 3181706 h 4321958"/>
              <a:gd name="connsiteX8645" fmla="*/ 1857793 w 4405791"/>
              <a:gd name="connsiteY8645" fmla="*/ 3182490 h 4321958"/>
              <a:gd name="connsiteX8646" fmla="*/ 1857332 w 4405791"/>
              <a:gd name="connsiteY8646" fmla="*/ 3181353 h 4321958"/>
              <a:gd name="connsiteX8647" fmla="*/ 1855252 w 4405791"/>
              <a:gd name="connsiteY8647" fmla="*/ 3175692 h 4321958"/>
              <a:gd name="connsiteX8648" fmla="*/ 1853944 w 4405791"/>
              <a:gd name="connsiteY8648" fmla="*/ 3172437 h 4321958"/>
              <a:gd name="connsiteX8649" fmla="*/ 1847520 w 4405791"/>
              <a:gd name="connsiteY8649" fmla="*/ 3154652 h 4321958"/>
              <a:gd name="connsiteX8650" fmla="*/ 1833277 w 4405791"/>
              <a:gd name="connsiteY8650" fmla="*/ 3115898 h 4321958"/>
              <a:gd name="connsiteX8651" fmla="*/ 1827211 w 4405791"/>
              <a:gd name="connsiteY8651" fmla="*/ 3098432 h 4321958"/>
              <a:gd name="connsiteX8652" fmla="*/ 1823301 w 4405791"/>
              <a:gd name="connsiteY8652" fmla="*/ 3087608 h 4321958"/>
              <a:gd name="connsiteX8653" fmla="*/ 1815853 w 4405791"/>
              <a:gd name="connsiteY8653" fmla="*/ 3065734 h 4321958"/>
              <a:gd name="connsiteX8654" fmla="*/ 1805251 w 4405791"/>
              <a:gd name="connsiteY8654" fmla="*/ 3035211 h 4321958"/>
              <a:gd name="connsiteX8655" fmla="*/ 1793903 w 4405791"/>
              <a:gd name="connsiteY8655" fmla="*/ 3001262 h 4321958"/>
              <a:gd name="connsiteX8656" fmla="*/ 1787060 w 4405791"/>
              <a:gd name="connsiteY8656" fmla="*/ 2981166 h 4321958"/>
              <a:gd name="connsiteX8657" fmla="*/ 1781084 w 4405791"/>
              <a:gd name="connsiteY8657" fmla="*/ 2962916 h 4321958"/>
              <a:gd name="connsiteX8658" fmla="*/ 1773806 w 4405791"/>
              <a:gd name="connsiteY8658" fmla="*/ 2941144 h 4321958"/>
              <a:gd name="connsiteX8659" fmla="*/ 1754802 w 4405791"/>
              <a:gd name="connsiteY8659" fmla="*/ 2882662 h 4321958"/>
              <a:gd name="connsiteX8660" fmla="*/ 1746223 w 4405791"/>
              <a:gd name="connsiteY8660" fmla="*/ 2856463 h 4321958"/>
              <a:gd name="connsiteX8661" fmla="*/ 1743051 w 4405791"/>
              <a:gd name="connsiteY8661" fmla="*/ 2846496 h 4321958"/>
              <a:gd name="connsiteX8662" fmla="*/ 1739493 w 4405791"/>
              <a:gd name="connsiteY8662" fmla="*/ 2835547 h 4321958"/>
              <a:gd name="connsiteX8663" fmla="*/ 1702864 w 4405791"/>
              <a:gd name="connsiteY8663" fmla="*/ 2720272 h 4321958"/>
              <a:gd name="connsiteX8664" fmla="*/ 1702288 w 4405791"/>
              <a:gd name="connsiteY8664" fmla="*/ 2718427 h 4321958"/>
              <a:gd name="connsiteX8665" fmla="*/ 1701788 w 4405791"/>
              <a:gd name="connsiteY8665" fmla="*/ 2716853 h 4321958"/>
              <a:gd name="connsiteX8666" fmla="*/ 1697534 w 4405791"/>
              <a:gd name="connsiteY8666" fmla="*/ 2703181 h 4321958"/>
              <a:gd name="connsiteX8667" fmla="*/ 1664471 w 4405791"/>
              <a:gd name="connsiteY8667" fmla="*/ 2597171 h 4321958"/>
              <a:gd name="connsiteX8668" fmla="*/ 1660877 w 4405791"/>
              <a:gd name="connsiteY8668" fmla="*/ 2585369 h 4321958"/>
              <a:gd name="connsiteX8669" fmla="*/ 1654754 w 4405791"/>
              <a:gd name="connsiteY8669" fmla="*/ 2565691 h 4321958"/>
              <a:gd name="connsiteX8670" fmla="*/ 1606123 w 4405791"/>
              <a:gd name="connsiteY8670" fmla="*/ 2406329 h 4321958"/>
              <a:gd name="connsiteX8671" fmla="*/ 1591385 w 4405791"/>
              <a:gd name="connsiteY8671" fmla="*/ 2357172 h 4321958"/>
              <a:gd name="connsiteX8672" fmla="*/ 1584600 w 4405791"/>
              <a:gd name="connsiteY8672" fmla="*/ 2334892 h 4321958"/>
              <a:gd name="connsiteX8673" fmla="*/ 1576581 w 4405791"/>
              <a:gd name="connsiteY8673" fmla="*/ 2307792 h 4321958"/>
              <a:gd name="connsiteX8674" fmla="*/ 1556892 w 4405791"/>
              <a:gd name="connsiteY8674" fmla="*/ 2242121 h 4321958"/>
              <a:gd name="connsiteX8675" fmla="*/ 1537421 w 4405791"/>
              <a:gd name="connsiteY8675" fmla="*/ 2175460 h 4321958"/>
              <a:gd name="connsiteX8676" fmla="*/ 1504295 w 4405791"/>
              <a:gd name="connsiteY8676" fmla="*/ 2063521 h 4321958"/>
              <a:gd name="connsiteX8677" fmla="*/ 1478620 w 4405791"/>
              <a:gd name="connsiteY8677" fmla="*/ 1974156 h 4321958"/>
              <a:gd name="connsiteX8678" fmla="*/ 1460634 w 4405791"/>
              <a:gd name="connsiteY8678" fmla="*/ 1912582 h 4321958"/>
              <a:gd name="connsiteX8679" fmla="*/ 1436297 w 4405791"/>
              <a:gd name="connsiteY8679" fmla="*/ 1826937 h 4321958"/>
              <a:gd name="connsiteX8680" fmla="*/ 1427970 w 4405791"/>
              <a:gd name="connsiteY8680" fmla="*/ 1797955 h 4321958"/>
              <a:gd name="connsiteX8681" fmla="*/ 1420829 w 4405791"/>
              <a:gd name="connsiteY8681" fmla="*/ 1772445 h 4321958"/>
              <a:gd name="connsiteX8682" fmla="*/ 1415605 w 4405791"/>
              <a:gd name="connsiteY8682" fmla="*/ 1754043 h 4321958"/>
              <a:gd name="connsiteX8683" fmla="*/ 1407745 w 4405791"/>
              <a:gd name="connsiteY8683" fmla="*/ 1725711 h 4321958"/>
              <a:gd name="connsiteX8684" fmla="*/ 1392679 w 4405791"/>
              <a:gd name="connsiteY8684" fmla="*/ 1671895 h 4321958"/>
              <a:gd name="connsiteX8685" fmla="*/ 1381337 w 4405791"/>
              <a:gd name="connsiteY8685" fmla="*/ 1630518 h 4321958"/>
              <a:gd name="connsiteX8686" fmla="*/ 1373976 w 4405791"/>
              <a:gd name="connsiteY8686" fmla="*/ 1603982 h 4321958"/>
              <a:gd name="connsiteX8687" fmla="*/ 1368848 w 4405791"/>
              <a:gd name="connsiteY8687" fmla="*/ 1584955 h 4321958"/>
              <a:gd name="connsiteX8688" fmla="*/ 1360039 w 4405791"/>
              <a:gd name="connsiteY8688" fmla="*/ 1552819 h 4321958"/>
              <a:gd name="connsiteX8689" fmla="*/ 1344074 w 4405791"/>
              <a:gd name="connsiteY8689" fmla="*/ 1493033 h 4321958"/>
              <a:gd name="connsiteX8690" fmla="*/ 1336746 w 4405791"/>
              <a:gd name="connsiteY8690" fmla="*/ 1465843 h 4321958"/>
              <a:gd name="connsiteX8691" fmla="*/ 1334555 w 4405791"/>
              <a:gd name="connsiteY8691" fmla="*/ 1457386 h 4321958"/>
              <a:gd name="connsiteX8692" fmla="*/ 1330600 w 4405791"/>
              <a:gd name="connsiteY8692" fmla="*/ 1442578 h 4321958"/>
              <a:gd name="connsiteX8693" fmla="*/ 1304916 w 4405791"/>
              <a:gd name="connsiteY8693" fmla="*/ 1343023 h 4321958"/>
              <a:gd name="connsiteX8694" fmla="*/ 3908296 w 4405791"/>
              <a:gd name="connsiteY8694" fmla="*/ 1252786 h 4321958"/>
              <a:gd name="connsiteX8695" fmla="*/ 3901713 w 4405791"/>
              <a:gd name="connsiteY8695" fmla="*/ 1258970 h 4321958"/>
              <a:gd name="connsiteX8696" fmla="*/ 3902646 w 4405791"/>
              <a:gd name="connsiteY8696" fmla="*/ 1272162 h 4321958"/>
              <a:gd name="connsiteX8697" fmla="*/ 3909920 w 4405791"/>
              <a:gd name="connsiteY8697" fmla="*/ 1266662 h 4321958"/>
              <a:gd name="connsiteX8698" fmla="*/ 3956260 w 4405791"/>
              <a:gd name="connsiteY8698" fmla="*/ 1252420 h 4321958"/>
              <a:gd name="connsiteX8699" fmla="*/ 3958855 w 4405791"/>
              <a:gd name="connsiteY8699" fmla="*/ 1264218 h 4321958"/>
              <a:gd name="connsiteX8700" fmla="*/ 3968321 w 4405791"/>
              <a:gd name="connsiteY8700" fmla="*/ 1257975 h 4321958"/>
              <a:gd name="connsiteX8701" fmla="*/ 3967680 w 4405791"/>
              <a:gd name="connsiteY8701" fmla="*/ 1255565 h 4321958"/>
              <a:gd name="connsiteX8702" fmla="*/ 3946292 w 4405791"/>
              <a:gd name="connsiteY8702" fmla="*/ 1250692 h 4321958"/>
              <a:gd name="connsiteX8703" fmla="*/ 3936204 w 4405791"/>
              <a:gd name="connsiteY8703" fmla="*/ 1258695 h 4321958"/>
              <a:gd name="connsiteX8704" fmla="*/ 3938682 w 4405791"/>
              <a:gd name="connsiteY8704" fmla="*/ 1272144 h 4321958"/>
              <a:gd name="connsiteX8705" fmla="*/ 3946419 w 4405791"/>
              <a:gd name="connsiteY8705" fmla="*/ 1272418 h 4321958"/>
              <a:gd name="connsiteX8706" fmla="*/ 3950483 w 4405791"/>
              <a:gd name="connsiteY8706" fmla="*/ 1269738 h 4321958"/>
              <a:gd name="connsiteX8707" fmla="*/ 1237173 w 4405791"/>
              <a:gd name="connsiteY8707" fmla="*/ 1250677 h 4321958"/>
              <a:gd name="connsiteX8708" fmla="*/ 1240574 w 4405791"/>
              <a:gd name="connsiteY8708" fmla="*/ 1269959 h 4321958"/>
              <a:gd name="connsiteX8709" fmla="*/ 1263987 w 4405791"/>
              <a:gd name="connsiteY8709" fmla="*/ 1369495 h 4321958"/>
              <a:gd name="connsiteX8710" fmla="*/ 1286594 w 4405791"/>
              <a:gd name="connsiteY8710" fmla="*/ 1458156 h 4321958"/>
              <a:gd name="connsiteX8711" fmla="*/ 1311006 w 4405791"/>
              <a:gd name="connsiteY8711" fmla="*/ 1551561 h 4321958"/>
              <a:gd name="connsiteX8712" fmla="*/ 1328491 w 4405791"/>
              <a:gd name="connsiteY8712" fmla="*/ 1616802 h 4321958"/>
              <a:gd name="connsiteX8713" fmla="*/ 1331251 w 4405791"/>
              <a:gd name="connsiteY8713" fmla="*/ 1627235 h 4321958"/>
              <a:gd name="connsiteX8714" fmla="*/ 1335008 w 4405791"/>
              <a:gd name="connsiteY8714" fmla="*/ 1641153 h 4321958"/>
              <a:gd name="connsiteX8715" fmla="*/ 1334042 w 4405791"/>
              <a:gd name="connsiteY8715" fmla="*/ 1637517 h 4321958"/>
              <a:gd name="connsiteX8716" fmla="*/ 1328491 w 4405791"/>
              <a:gd name="connsiteY8716" fmla="*/ 1616802 h 4321958"/>
              <a:gd name="connsiteX8717" fmla="*/ 1314223 w 4405791"/>
              <a:gd name="connsiteY8717" fmla="*/ 1562860 h 4321958"/>
              <a:gd name="connsiteX8718" fmla="*/ 1307334 w 4405791"/>
              <a:gd name="connsiteY8718" fmla="*/ 1536911 h 4321958"/>
              <a:gd name="connsiteX8719" fmla="*/ 1306216 w 4405791"/>
              <a:gd name="connsiteY8719" fmla="*/ 1532591 h 4321958"/>
              <a:gd name="connsiteX8720" fmla="*/ 1303824 w 4405791"/>
              <a:gd name="connsiteY8720" fmla="*/ 1523547 h 4321958"/>
              <a:gd name="connsiteX8721" fmla="*/ 1284748 w 4405791"/>
              <a:gd name="connsiteY8721" fmla="*/ 1449609 h 4321958"/>
              <a:gd name="connsiteX8722" fmla="*/ 1280632 w 4405791"/>
              <a:gd name="connsiteY8722" fmla="*/ 1433699 h 4321958"/>
              <a:gd name="connsiteX8723" fmla="*/ 1280274 w 4405791"/>
              <a:gd name="connsiteY8723" fmla="*/ 1432266 h 4321958"/>
              <a:gd name="connsiteX8724" fmla="*/ 1279073 w 4405791"/>
              <a:gd name="connsiteY8724" fmla="*/ 1427614 h 4321958"/>
              <a:gd name="connsiteX8725" fmla="*/ 1257383 w 4405791"/>
              <a:gd name="connsiteY8725" fmla="*/ 1340783 h 4321958"/>
              <a:gd name="connsiteX8726" fmla="*/ 1257268 w 4405791"/>
              <a:gd name="connsiteY8726" fmla="*/ 1340228 h 4321958"/>
              <a:gd name="connsiteX8727" fmla="*/ 232177 w 4405791"/>
              <a:gd name="connsiteY8727" fmla="*/ 1249857 h 4321958"/>
              <a:gd name="connsiteX8728" fmla="*/ 207636 w 4405791"/>
              <a:gd name="connsiteY8728" fmla="*/ 1261081 h 4321958"/>
              <a:gd name="connsiteX8729" fmla="*/ 189655 w 4405791"/>
              <a:gd name="connsiteY8729" fmla="*/ 1282156 h 4321958"/>
              <a:gd name="connsiteX8730" fmla="*/ 151412 w 4405791"/>
              <a:gd name="connsiteY8730" fmla="*/ 1372709 h 4321958"/>
              <a:gd name="connsiteX8731" fmla="*/ 143907 w 4405791"/>
              <a:gd name="connsiteY8731" fmla="*/ 1405379 h 4321958"/>
              <a:gd name="connsiteX8732" fmla="*/ 130376 w 4405791"/>
              <a:gd name="connsiteY8732" fmla="*/ 1487565 h 4321958"/>
              <a:gd name="connsiteX8733" fmla="*/ 125538 w 4405791"/>
              <a:gd name="connsiteY8733" fmla="*/ 1553523 h 4321958"/>
              <a:gd name="connsiteX8734" fmla="*/ 124892 w 4405791"/>
              <a:gd name="connsiteY8734" fmla="*/ 1572420 h 4321958"/>
              <a:gd name="connsiteX8735" fmla="*/ 129392 w 4405791"/>
              <a:gd name="connsiteY8735" fmla="*/ 1685438 h 4321958"/>
              <a:gd name="connsiteX8736" fmla="*/ 132016 w 4405791"/>
              <a:gd name="connsiteY8736" fmla="*/ 1714491 h 4321958"/>
              <a:gd name="connsiteX8737" fmla="*/ 148236 w 4405791"/>
              <a:gd name="connsiteY8737" fmla="*/ 1844717 h 4321958"/>
              <a:gd name="connsiteX8738" fmla="*/ 148662 w 4405791"/>
              <a:gd name="connsiteY8738" fmla="*/ 1847803 h 4321958"/>
              <a:gd name="connsiteX8739" fmla="*/ 171956 w 4405791"/>
              <a:gd name="connsiteY8739" fmla="*/ 1970731 h 4321958"/>
              <a:gd name="connsiteX8740" fmla="*/ 181522 w 4405791"/>
              <a:gd name="connsiteY8740" fmla="*/ 1966107 h 4321958"/>
              <a:gd name="connsiteX8741" fmla="*/ 191061 w 4405791"/>
              <a:gd name="connsiteY8741" fmla="*/ 1963876 h 4321958"/>
              <a:gd name="connsiteX8742" fmla="*/ 192118 w 4405791"/>
              <a:gd name="connsiteY8742" fmla="*/ 1961451 h 4321958"/>
              <a:gd name="connsiteX8743" fmla="*/ 222297 w 4405791"/>
              <a:gd name="connsiteY8743" fmla="*/ 1952205 h 4321958"/>
              <a:gd name="connsiteX8744" fmla="*/ 194220 w 4405791"/>
              <a:gd name="connsiteY8744" fmla="*/ 1802605 h 4321958"/>
              <a:gd name="connsiteX8745" fmla="*/ 200261 w 4405791"/>
              <a:gd name="connsiteY8745" fmla="*/ 1319677 h 4321958"/>
              <a:gd name="connsiteX8746" fmla="*/ 934446 w 4405791"/>
              <a:gd name="connsiteY8746" fmla="*/ 1246769 h 4321958"/>
              <a:gd name="connsiteX8747" fmla="*/ 935297 w 4405791"/>
              <a:gd name="connsiteY8747" fmla="*/ 1249669 h 4321958"/>
              <a:gd name="connsiteX8748" fmla="*/ 941888 w 4405791"/>
              <a:gd name="connsiteY8748" fmla="*/ 1258485 h 4321958"/>
              <a:gd name="connsiteX8749" fmla="*/ 941087 w 4405791"/>
              <a:gd name="connsiteY8749" fmla="*/ 1254528 h 4321958"/>
              <a:gd name="connsiteX8750" fmla="*/ 3933913 w 4405791"/>
              <a:gd name="connsiteY8750" fmla="*/ 1246266 h 4321958"/>
              <a:gd name="connsiteX8751" fmla="*/ 3934278 w 4405791"/>
              <a:gd name="connsiteY8751" fmla="*/ 1248246 h 4321958"/>
              <a:gd name="connsiteX8752" fmla="*/ 3934332 w 4405791"/>
              <a:gd name="connsiteY8752" fmla="*/ 1248205 h 4321958"/>
              <a:gd name="connsiteX8753" fmla="*/ 3935948 w 4405791"/>
              <a:gd name="connsiteY8753" fmla="*/ 1246826 h 4321958"/>
              <a:gd name="connsiteX8754" fmla="*/ 3852826 w 4405791"/>
              <a:gd name="connsiteY8754" fmla="*/ 1245828 h 4321958"/>
              <a:gd name="connsiteX8755" fmla="*/ 3816350 w 4405791"/>
              <a:gd name="connsiteY8755" fmla="*/ 1249983 h 4321958"/>
              <a:gd name="connsiteX8756" fmla="*/ 3591136 w 4405791"/>
              <a:gd name="connsiteY8756" fmla="*/ 1285037 h 4321958"/>
              <a:gd name="connsiteX8757" fmla="*/ 3437381 w 4405791"/>
              <a:gd name="connsiteY8757" fmla="*/ 1306882 h 4321958"/>
              <a:gd name="connsiteX8758" fmla="*/ 3377776 w 4405791"/>
              <a:gd name="connsiteY8758" fmla="*/ 1316196 h 4321958"/>
              <a:gd name="connsiteX8759" fmla="*/ 3316816 w 4405791"/>
              <a:gd name="connsiteY8759" fmla="*/ 1325848 h 4321958"/>
              <a:gd name="connsiteX8760" fmla="*/ 3289214 w 4405791"/>
              <a:gd name="connsiteY8760" fmla="*/ 1329912 h 4321958"/>
              <a:gd name="connsiteX8761" fmla="*/ 2753106 w 4405791"/>
              <a:gd name="connsiteY8761" fmla="*/ 1420171 h 4321958"/>
              <a:gd name="connsiteX8762" fmla="*/ 2603244 w 4405791"/>
              <a:gd name="connsiteY8762" fmla="*/ 1497561 h 4321958"/>
              <a:gd name="connsiteX8763" fmla="*/ 2543809 w 4405791"/>
              <a:gd name="connsiteY8763" fmla="*/ 1537016 h 4321958"/>
              <a:gd name="connsiteX8764" fmla="*/ 2240024 w 4405791"/>
              <a:gd name="connsiteY8764" fmla="*/ 1796785 h 4321958"/>
              <a:gd name="connsiteX8765" fmla="*/ 2206553 w 4405791"/>
              <a:gd name="connsiteY8765" fmla="*/ 1832152 h 4321958"/>
              <a:gd name="connsiteX8766" fmla="*/ 2221311 w 4405791"/>
              <a:gd name="connsiteY8766" fmla="*/ 1828281 h 4321958"/>
              <a:gd name="connsiteX8767" fmla="*/ 2264240 w 4405791"/>
              <a:gd name="connsiteY8767" fmla="*/ 1794327 h 4321958"/>
              <a:gd name="connsiteX8768" fmla="*/ 2607986 w 4405791"/>
              <a:gd name="connsiteY8768" fmla="*/ 1565727 h 4321958"/>
              <a:gd name="connsiteX8769" fmla="*/ 2672332 w 4405791"/>
              <a:gd name="connsiteY8769" fmla="*/ 1530506 h 4321958"/>
              <a:gd name="connsiteX8770" fmla="*/ 2819822 w 4405791"/>
              <a:gd name="connsiteY8770" fmla="*/ 1463956 h 4321958"/>
              <a:gd name="connsiteX8771" fmla="*/ 3339506 w 4405791"/>
              <a:gd name="connsiteY8771" fmla="*/ 1367437 h 4321958"/>
              <a:gd name="connsiteX8772" fmla="*/ 3356439 w 4405791"/>
              <a:gd name="connsiteY8772" fmla="*/ 1364558 h 4321958"/>
              <a:gd name="connsiteX8773" fmla="*/ 3413844 w 4405791"/>
              <a:gd name="connsiteY8773" fmla="*/ 1354398 h 4321958"/>
              <a:gd name="connsiteX8774" fmla="*/ 3470909 w 4405791"/>
              <a:gd name="connsiteY8774" fmla="*/ 1344239 h 4321958"/>
              <a:gd name="connsiteX8775" fmla="*/ 3619413 w 4405791"/>
              <a:gd name="connsiteY8775" fmla="*/ 1320192 h 4321958"/>
              <a:gd name="connsiteX8776" fmla="*/ 3831081 w 4405791"/>
              <a:gd name="connsiteY8776" fmla="*/ 1283616 h 4321958"/>
              <a:gd name="connsiteX8777" fmla="*/ 3836217 w 4405791"/>
              <a:gd name="connsiteY8777" fmla="*/ 1282840 h 4321958"/>
              <a:gd name="connsiteX8778" fmla="*/ 3841020 w 4405791"/>
              <a:gd name="connsiteY8778" fmla="*/ 1271851 h 4321958"/>
              <a:gd name="connsiteX8779" fmla="*/ 3841629 w 4405791"/>
              <a:gd name="connsiteY8779" fmla="*/ 1270393 h 4321958"/>
              <a:gd name="connsiteX8780" fmla="*/ 3849227 w 4405791"/>
              <a:gd name="connsiteY8780" fmla="*/ 1255739 h 4321958"/>
              <a:gd name="connsiteX8781" fmla="*/ 3849780 w 4405791"/>
              <a:gd name="connsiteY8781" fmla="*/ 1253984 h 4321958"/>
              <a:gd name="connsiteX8782" fmla="*/ 3850144 w 4405791"/>
              <a:gd name="connsiteY8782" fmla="*/ 1252763 h 4321958"/>
              <a:gd name="connsiteX8783" fmla="*/ 3877259 w 4405791"/>
              <a:gd name="connsiteY8783" fmla="*/ 1243044 h 4321958"/>
              <a:gd name="connsiteX8784" fmla="*/ 3874848 w 4405791"/>
              <a:gd name="connsiteY8784" fmla="*/ 1243319 h 4321958"/>
              <a:gd name="connsiteX8785" fmla="*/ 3874644 w 4405791"/>
              <a:gd name="connsiteY8785" fmla="*/ 1246102 h 4321958"/>
              <a:gd name="connsiteX8786" fmla="*/ 3919471 w 4405791"/>
              <a:gd name="connsiteY8786" fmla="*/ 1242288 h 4321958"/>
              <a:gd name="connsiteX8787" fmla="*/ 3916122 w 4405791"/>
              <a:gd name="connsiteY8787" fmla="*/ 1245434 h 4321958"/>
              <a:gd name="connsiteX8788" fmla="*/ 3918092 w 4405791"/>
              <a:gd name="connsiteY8788" fmla="*/ 1260484 h 4321958"/>
              <a:gd name="connsiteX8789" fmla="*/ 3925670 w 4405791"/>
              <a:gd name="connsiteY8789" fmla="*/ 1254754 h 4321958"/>
              <a:gd name="connsiteX8790" fmla="*/ 3923700 w 4405791"/>
              <a:gd name="connsiteY8790" fmla="*/ 1243453 h 4321958"/>
              <a:gd name="connsiteX8791" fmla="*/ 3891755 w 4405791"/>
              <a:gd name="connsiteY8791" fmla="*/ 1241392 h 4321958"/>
              <a:gd name="connsiteX8792" fmla="*/ 3891551 w 4405791"/>
              <a:gd name="connsiteY8792" fmla="*/ 1241415 h 4321958"/>
              <a:gd name="connsiteX8793" fmla="*/ 3888823 w 4405791"/>
              <a:gd name="connsiteY8793" fmla="*/ 1244565 h 4321958"/>
              <a:gd name="connsiteX8794" fmla="*/ 3886394 w 4405791"/>
              <a:gd name="connsiteY8794" fmla="*/ 1247405 h 4321958"/>
              <a:gd name="connsiteX8795" fmla="*/ 3886429 w 4405791"/>
              <a:gd name="connsiteY8795" fmla="*/ 1259422 h 4321958"/>
              <a:gd name="connsiteX8796" fmla="*/ 3892409 w 4405791"/>
              <a:gd name="connsiteY8796" fmla="*/ 1253773 h 4321958"/>
              <a:gd name="connsiteX8797" fmla="*/ 3906762 w 4405791"/>
              <a:gd name="connsiteY8797" fmla="*/ 1239682 h 4321958"/>
              <a:gd name="connsiteX8798" fmla="*/ 3900402 w 4405791"/>
              <a:gd name="connsiteY8798" fmla="*/ 1240407 h 4321958"/>
              <a:gd name="connsiteX8799" fmla="*/ 3900787 w 4405791"/>
              <a:gd name="connsiteY8799" fmla="*/ 1245859 h 4321958"/>
              <a:gd name="connsiteX8800" fmla="*/ 3906819 w 4405791"/>
              <a:gd name="connsiteY8800" fmla="*/ 1240162 h 4321958"/>
              <a:gd name="connsiteX8801" fmla="*/ 449827 w 4405791"/>
              <a:gd name="connsiteY8801" fmla="*/ 1239679 h 4321958"/>
              <a:gd name="connsiteX8802" fmla="*/ 449134 w 4405791"/>
              <a:gd name="connsiteY8802" fmla="*/ 1244123 h 4321958"/>
              <a:gd name="connsiteX8803" fmla="*/ 449160 w 4405791"/>
              <a:gd name="connsiteY8803" fmla="*/ 1249775 h 4321958"/>
              <a:gd name="connsiteX8804" fmla="*/ 449869 w 4405791"/>
              <a:gd name="connsiteY8804" fmla="*/ 1244917 h 4321958"/>
              <a:gd name="connsiteX8805" fmla="*/ 946965 w 4405791"/>
              <a:gd name="connsiteY8805" fmla="*/ 1239531 h 4321958"/>
              <a:gd name="connsiteX8806" fmla="*/ 949554 w 4405791"/>
              <a:gd name="connsiteY8806" fmla="*/ 1252306 h 4321958"/>
              <a:gd name="connsiteX8807" fmla="*/ 976549 w 4405791"/>
              <a:gd name="connsiteY8807" fmla="*/ 1284017 h 4321958"/>
              <a:gd name="connsiteX8808" fmla="*/ 1014653 w 4405791"/>
              <a:gd name="connsiteY8808" fmla="*/ 1372866 h 4321958"/>
              <a:gd name="connsiteX8809" fmla="*/ 1011512 w 4405791"/>
              <a:gd name="connsiteY8809" fmla="*/ 1356157 h 4321958"/>
              <a:gd name="connsiteX8810" fmla="*/ 1011294 w 4405791"/>
              <a:gd name="connsiteY8810" fmla="*/ 1355664 h 4321958"/>
              <a:gd name="connsiteX8811" fmla="*/ 966016 w 4405791"/>
              <a:gd name="connsiteY8811" fmla="*/ 1260629 h 4321958"/>
              <a:gd name="connsiteX8812" fmla="*/ 1158125 w 4405791"/>
              <a:gd name="connsiteY8812" fmla="*/ 1236779 h 4321958"/>
              <a:gd name="connsiteX8813" fmla="*/ 1174043 w 4405791"/>
              <a:gd name="connsiteY8813" fmla="*/ 1295810 h 4321958"/>
              <a:gd name="connsiteX8814" fmla="*/ 1181336 w 4405791"/>
              <a:gd name="connsiteY8814" fmla="*/ 1322638 h 4321958"/>
              <a:gd name="connsiteX8815" fmla="*/ 1206336 w 4405791"/>
              <a:gd name="connsiteY8815" fmla="*/ 1414347 h 4321958"/>
              <a:gd name="connsiteX8816" fmla="*/ 1246801 w 4405791"/>
              <a:gd name="connsiteY8816" fmla="*/ 1561625 h 4321958"/>
              <a:gd name="connsiteX8817" fmla="*/ 1260311 w 4405791"/>
              <a:gd name="connsiteY8817" fmla="*/ 1610591 h 4321958"/>
              <a:gd name="connsiteX8818" fmla="*/ 1309069 w 4405791"/>
              <a:gd name="connsiteY8818" fmla="*/ 1785732 h 4321958"/>
              <a:gd name="connsiteX8819" fmla="*/ 1318294 w 4405791"/>
              <a:gd name="connsiteY8819" fmla="*/ 1818786 h 4321958"/>
              <a:gd name="connsiteX8820" fmla="*/ 1379160 w 4405791"/>
              <a:gd name="connsiteY8820" fmla="*/ 2034436 h 4321958"/>
              <a:gd name="connsiteX8821" fmla="*/ 1414916 w 4405791"/>
              <a:gd name="connsiteY8821" fmla="*/ 2159197 h 4321958"/>
              <a:gd name="connsiteX8822" fmla="*/ 1418904 w 4405791"/>
              <a:gd name="connsiteY8822" fmla="*/ 2173113 h 4321958"/>
              <a:gd name="connsiteX8823" fmla="*/ 1370843 w 4405791"/>
              <a:gd name="connsiteY8823" fmla="*/ 2003979 h 4321958"/>
              <a:gd name="connsiteX8824" fmla="*/ 1310977 w 4405791"/>
              <a:gd name="connsiteY8824" fmla="*/ 1790954 h 4321958"/>
              <a:gd name="connsiteX8825" fmla="*/ 1292113 w 4405791"/>
              <a:gd name="connsiteY8825" fmla="*/ 1723126 h 4321958"/>
              <a:gd name="connsiteX8826" fmla="*/ 1281652 w 4405791"/>
              <a:gd name="connsiteY8826" fmla="*/ 1685797 h 4321958"/>
              <a:gd name="connsiteX8827" fmla="*/ 1259275 w 4405791"/>
              <a:gd name="connsiteY8827" fmla="*/ 1605058 h 4321958"/>
              <a:gd name="connsiteX8828" fmla="*/ 1253049 w 4405791"/>
              <a:gd name="connsiteY8828" fmla="*/ 1582669 h 4321958"/>
              <a:gd name="connsiteX8829" fmla="*/ 1249294 w 4405791"/>
              <a:gd name="connsiteY8829" fmla="*/ 1569043 h 4321958"/>
              <a:gd name="connsiteX8830" fmla="*/ 1239092 w 4405791"/>
              <a:gd name="connsiteY8830" fmla="*/ 1532232 h 4321958"/>
              <a:gd name="connsiteX8831" fmla="*/ 1198958 w 4405791"/>
              <a:gd name="connsiteY8831" fmla="*/ 1386408 h 4321958"/>
              <a:gd name="connsiteX8832" fmla="*/ 3961817 w 4405791"/>
              <a:gd name="connsiteY8832" fmla="*/ 1233524 h 4321958"/>
              <a:gd name="connsiteX8833" fmla="*/ 3956021 w 4405791"/>
              <a:gd name="connsiteY8833" fmla="*/ 1240415 h 4321958"/>
              <a:gd name="connsiteX8834" fmla="*/ 3964759 w 4405791"/>
              <a:gd name="connsiteY8834" fmla="*/ 1244586 h 4321958"/>
              <a:gd name="connsiteX8835" fmla="*/ 432377 w 4405791"/>
              <a:gd name="connsiteY8835" fmla="*/ 1232673 h 4321958"/>
              <a:gd name="connsiteX8836" fmla="*/ 431374 w 4405791"/>
              <a:gd name="connsiteY8836" fmla="*/ 1237966 h 4321958"/>
              <a:gd name="connsiteX8837" fmla="*/ 431256 w 4405791"/>
              <a:gd name="connsiteY8837" fmla="*/ 1245190 h 4321958"/>
              <a:gd name="connsiteX8838" fmla="*/ 432295 w 4405791"/>
              <a:gd name="connsiteY8838" fmla="*/ 1239435 h 4321958"/>
              <a:gd name="connsiteX8839" fmla="*/ 413508 w 4405791"/>
              <a:gd name="connsiteY8839" fmla="*/ 1231878 h 4321958"/>
              <a:gd name="connsiteX8840" fmla="*/ 413326 w 4405791"/>
              <a:gd name="connsiteY8840" fmla="*/ 1232708 h 4321958"/>
              <a:gd name="connsiteX8841" fmla="*/ 413156 w 4405791"/>
              <a:gd name="connsiteY8841" fmla="*/ 1237625 h 4321958"/>
              <a:gd name="connsiteX8842" fmla="*/ 327149 w 4405791"/>
              <a:gd name="connsiteY8842" fmla="*/ 1230090 h 4321958"/>
              <a:gd name="connsiteX8843" fmla="*/ 326248 w 4405791"/>
              <a:gd name="connsiteY8843" fmla="*/ 1232094 h 4321958"/>
              <a:gd name="connsiteX8844" fmla="*/ 326196 w 4405791"/>
              <a:gd name="connsiteY8844" fmla="*/ 1235111 h 4321958"/>
              <a:gd name="connsiteX8845" fmla="*/ 279848 w 4405791"/>
              <a:gd name="connsiteY8845" fmla="*/ 1228431 h 4321958"/>
              <a:gd name="connsiteX8846" fmla="*/ 268563 w 4405791"/>
              <a:gd name="connsiteY8846" fmla="*/ 1233216 h 4321958"/>
              <a:gd name="connsiteX8847" fmla="*/ 244308 w 4405791"/>
              <a:gd name="connsiteY8847" fmla="*/ 1244309 h 4321958"/>
              <a:gd name="connsiteX8848" fmla="*/ 241469 w 4405791"/>
              <a:gd name="connsiteY8848" fmla="*/ 1247950 h 4321958"/>
              <a:gd name="connsiteX8849" fmla="*/ 241469 w 4405791"/>
              <a:gd name="connsiteY8849" fmla="*/ 1248797 h 4321958"/>
              <a:gd name="connsiteX8850" fmla="*/ 204501 w 4405791"/>
              <a:gd name="connsiteY8850" fmla="*/ 1336793 h 4321958"/>
              <a:gd name="connsiteX8851" fmla="*/ 197281 w 4405791"/>
              <a:gd name="connsiteY8851" fmla="*/ 1368656 h 4321958"/>
              <a:gd name="connsiteX8852" fmla="*/ 184293 w 4405791"/>
              <a:gd name="connsiteY8852" fmla="*/ 1449026 h 4321958"/>
              <a:gd name="connsiteX8853" fmla="*/ 181247 w 4405791"/>
              <a:gd name="connsiteY8853" fmla="*/ 1492064 h 4321958"/>
              <a:gd name="connsiteX8854" fmla="*/ 181573 w 4405791"/>
              <a:gd name="connsiteY8854" fmla="*/ 1591221 h 4321958"/>
              <a:gd name="connsiteX8855" fmla="*/ 183717 w 4405791"/>
              <a:gd name="connsiteY8855" fmla="*/ 1643120 h 4321958"/>
              <a:gd name="connsiteX8856" fmla="*/ 186316 w 4405791"/>
              <a:gd name="connsiteY8856" fmla="*/ 1671632 h 4321958"/>
              <a:gd name="connsiteX8857" fmla="*/ 202360 w 4405791"/>
              <a:gd name="connsiteY8857" fmla="*/ 1800165 h 4321958"/>
              <a:gd name="connsiteX8858" fmla="*/ 202737 w 4405791"/>
              <a:gd name="connsiteY8858" fmla="*/ 1802895 h 4321958"/>
              <a:gd name="connsiteX8859" fmla="*/ 230457 w 4405791"/>
              <a:gd name="connsiteY8859" fmla="*/ 1949705 h 4321958"/>
              <a:gd name="connsiteX8860" fmla="*/ 250706 w 4405791"/>
              <a:gd name="connsiteY8860" fmla="*/ 1943501 h 4321958"/>
              <a:gd name="connsiteX8861" fmla="*/ 285297 w 4405791"/>
              <a:gd name="connsiteY8861" fmla="*/ 1943020 h 4321958"/>
              <a:gd name="connsiteX8862" fmla="*/ 281039 w 4405791"/>
              <a:gd name="connsiteY8862" fmla="*/ 1924947 h 4321958"/>
              <a:gd name="connsiteX8863" fmla="*/ 279504 w 4405791"/>
              <a:gd name="connsiteY8863" fmla="*/ 1916735 h 4321958"/>
              <a:gd name="connsiteX8864" fmla="*/ 260160 w 4405791"/>
              <a:gd name="connsiteY8864" fmla="*/ 1818587 h 4321958"/>
              <a:gd name="connsiteX8865" fmla="*/ 253804 w 4405791"/>
              <a:gd name="connsiteY8865" fmla="*/ 1779225 h 4321958"/>
              <a:gd name="connsiteX8866" fmla="*/ 249922 w 4405791"/>
              <a:gd name="connsiteY8866" fmla="*/ 1758450 h 4321958"/>
              <a:gd name="connsiteX8867" fmla="*/ 248164 w 4405791"/>
              <a:gd name="connsiteY8867" fmla="*/ 1744295 h 4321958"/>
              <a:gd name="connsiteX8868" fmla="*/ 244244 w 4405791"/>
              <a:gd name="connsiteY8868" fmla="*/ 1720016 h 4321958"/>
              <a:gd name="connsiteX8869" fmla="*/ 233367 w 4405791"/>
              <a:gd name="connsiteY8869" fmla="*/ 1629138 h 4321958"/>
              <a:gd name="connsiteX8870" fmla="*/ 232721 w 4405791"/>
              <a:gd name="connsiteY8870" fmla="*/ 1619925 h 4321958"/>
              <a:gd name="connsiteX8871" fmla="*/ 231713 w 4405791"/>
              <a:gd name="connsiteY8871" fmla="*/ 1611803 h 4321958"/>
              <a:gd name="connsiteX8872" fmla="*/ 231064 w 4405791"/>
              <a:gd name="connsiteY8872" fmla="*/ 1596295 h 4321958"/>
              <a:gd name="connsiteX8873" fmla="*/ 227524 w 4405791"/>
              <a:gd name="connsiteY8873" fmla="*/ 1545807 h 4321958"/>
              <a:gd name="connsiteX8874" fmla="*/ 228037 w 4405791"/>
              <a:gd name="connsiteY8874" fmla="*/ 1523902 h 4321958"/>
              <a:gd name="connsiteX8875" fmla="*/ 226386 w 4405791"/>
              <a:gd name="connsiteY8875" fmla="*/ 1484404 h 4321958"/>
              <a:gd name="connsiteX8876" fmla="*/ 230282 w 4405791"/>
              <a:gd name="connsiteY8876" fmla="*/ 1428142 h 4321958"/>
              <a:gd name="connsiteX8877" fmla="*/ 230913 w 4405791"/>
              <a:gd name="connsiteY8877" fmla="*/ 1401194 h 4321958"/>
              <a:gd name="connsiteX8878" fmla="*/ 232792 w 4405791"/>
              <a:gd name="connsiteY8878" fmla="*/ 1391882 h 4321958"/>
              <a:gd name="connsiteX8879" fmla="*/ 233916 w 4405791"/>
              <a:gd name="connsiteY8879" fmla="*/ 1375649 h 4321958"/>
              <a:gd name="connsiteX8880" fmla="*/ 254278 w 4405791"/>
              <a:gd name="connsiteY8880" fmla="*/ 1284931 h 4321958"/>
              <a:gd name="connsiteX8881" fmla="*/ 3905130 w 4405791"/>
              <a:gd name="connsiteY8881" fmla="*/ 1225739 h 4321958"/>
              <a:gd name="connsiteX8882" fmla="*/ 3900160 w 4405791"/>
              <a:gd name="connsiteY8882" fmla="*/ 1231477 h 4321958"/>
              <a:gd name="connsiteX8883" fmla="*/ 3905781 w 4405791"/>
              <a:gd name="connsiteY8883" fmla="*/ 1231299 h 4321958"/>
              <a:gd name="connsiteX8884" fmla="*/ 135813 w 4405791"/>
              <a:gd name="connsiteY8884" fmla="*/ 1223309 h 4321958"/>
              <a:gd name="connsiteX8885" fmla="*/ 85869 w 4405791"/>
              <a:gd name="connsiteY8885" fmla="*/ 1254976 h 4321958"/>
              <a:gd name="connsiteX8886" fmla="*/ 70635 w 4405791"/>
              <a:gd name="connsiteY8886" fmla="*/ 1265361 h 4321958"/>
              <a:gd name="connsiteX8887" fmla="*/ 3939924 w 4405791"/>
              <a:gd name="connsiteY8887" fmla="*/ 1221744 h 4321958"/>
              <a:gd name="connsiteX8888" fmla="*/ 3931074 w 4405791"/>
              <a:gd name="connsiteY8888" fmla="*/ 1230858 h 4321958"/>
              <a:gd name="connsiteX8889" fmla="*/ 3931702 w 4405791"/>
              <a:gd name="connsiteY8889" fmla="*/ 1234267 h 4321958"/>
              <a:gd name="connsiteX8890" fmla="*/ 3943099 w 4405791"/>
              <a:gd name="connsiteY8890" fmla="*/ 1236174 h 4321958"/>
              <a:gd name="connsiteX8891" fmla="*/ 926643 w 4405791"/>
              <a:gd name="connsiteY8891" fmla="*/ 1220181 h 4321958"/>
              <a:gd name="connsiteX8892" fmla="*/ 928977 w 4405791"/>
              <a:gd name="connsiteY8892" fmla="*/ 1228135 h 4321958"/>
              <a:gd name="connsiteX8893" fmla="*/ 937853 w 4405791"/>
              <a:gd name="connsiteY8893" fmla="*/ 1238561 h 4321958"/>
              <a:gd name="connsiteX8894" fmla="*/ 935854 w 4405791"/>
              <a:gd name="connsiteY8894" fmla="*/ 1228691 h 4321958"/>
              <a:gd name="connsiteX8895" fmla="*/ 490638 w 4405791"/>
              <a:gd name="connsiteY8895" fmla="*/ 1220000 h 4321958"/>
              <a:gd name="connsiteX8896" fmla="*/ 486359 w 4405791"/>
              <a:gd name="connsiteY8896" fmla="*/ 1241066 h 4321958"/>
              <a:gd name="connsiteX8897" fmla="*/ 486555 w 4405791"/>
              <a:gd name="connsiteY8897" fmla="*/ 1244730 h 4321958"/>
              <a:gd name="connsiteX8898" fmla="*/ 441474 w 4405791"/>
              <a:gd name="connsiteY8898" fmla="*/ 1218256 h 4321958"/>
              <a:gd name="connsiteX8899" fmla="*/ 441037 w 4405791"/>
              <a:gd name="connsiteY8899" fmla="*/ 1220052 h 4321958"/>
              <a:gd name="connsiteX8900" fmla="*/ 441036 w 4405791"/>
              <a:gd name="connsiteY8900" fmla="*/ 1220136 h 4321958"/>
              <a:gd name="connsiteX8901" fmla="*/ 3890477 w 4405791"/>
              <a:gd name="connsiteY8901" fmla="*/ 1217211 h 4321958"/>
              <a:gd name="connsiteX8902" fmla="*/ 3888314 w 4405791"/>
              <a:gd name="connsiteY8902" fmla="*/ 1220518 h 4321958"/>
              <a:gd name="connsiteX8903" fmla="*/ 3886325 w 4405791"/>
              <a:gd name="connsiteY8903" fmla="*/ 1223457 h 4321958"/>
              <a:gd name="connsiteX8904" fmla="*/ 3886350 w 4405791"/>
              <a:gd name="connsiteY8904" fmla="*/ 1231916 h 4321958"/>
              <a:gd name="connsiteX8905" fmla="*/ 3886738 w 4405791"/>
              <a:gd name="connsiteY8905" fmla="*/ 1231903 h 4321958"/>
              <a:gd name="connsiteX8906" fmla="*/ 3890989 w 4405791"/>
              <a:gd name="connsiteY8906" fmla="*/ 1226887 h 4321958"/>
              <a:gd name="connsiteX8907" fmla="*/ 500390 w 4405791"/>
              <a:gd name="connsiteY8907" fmla="*/ 1216812 h 4321958"/>
              <a:gd name="connsiteX8908" fmla="*/ 495699 w 4405791"/>
              <a:gd name="connsiteY8908" fmla="*/ 1245615 h 4321958"/>
              <a:gd name="connsiteX8909" fmla="*/ 495789 w 4405791"/>
              <a:gd name="connsiteY8909" fmla="*/ 1247493 h 4321958"/>
              <a:gd name="connsiteX8910" fmla="*/ 501148 w 4405791"/>
              <a:gd name="connsiteY8910" fmla="*/ 1325764 h 4321958"/>
              <a:gd name="connsiteX8911" fmla="*/ 504080 w 4405791"/>
              <a:gd name="connsiteY8911" fmla="*/ 1343328 h 4321958"/>
              <a:gd name="connsiteX8912" fmla="*/ 503826 w 4405791"/>
              <a:gd name="connsiteY8912" fmla="*/ 1339240 h 4321958"/>
              <a:gd name="connsiteX8913" fmla="*/ 503781 w 4405791"/>
              <a:gd name="connsiteY8913" fmla="*/ 1339037 h 4321958"/>
              <a:gd name="connsiteX8914" fmla="*/ 503105 w 4405791"/>
              <a:gd name="connsiteY8914" fmla="*/ 1331172 h 4321958"/>
              <a:gd name="connsiteX8915" fmla="*/ 500806 w 4405791"/>
              <a:gd name="connsiteY8915" fmla="*/ 1318196 h 4321958"/>
              <a:gd name="connsiteX8916" fmla="*/ 496630 w 4405791"/>
              <a:gd name="connsiteY8916" fmla="*/ 1255814 h 4321958"/>
              <a:gd name="connsiteX8917" fmla="*/ 496272 w 4405791"/>
              <a:gd name="connsiteY8917" fmla="*/ 1251656 h 4321958"/>
              <a:gd name="connsiteX8918" fmla="*/ 3878163 w 4405791"/>
              <a:gd name="connsiteY8918" fmla="*/ 1216692 h 4321958"/>
              <a:gd name="connsiteX8919" fmla="*/ 3876827 w 4405791"/>
              <a:gd name="connsiteY8919" fmla="*/ 1219258 h 4321958"/>
              <a:gd name="connsiteX8920" fmla="*/ 3876437 w 4405791"/>
              <a:gd name="connsiteY8920" fmla="*/ 1221658 h 4321958"/>
              <a:gd name="connsiteX8921" fmla="*/ 3876289 w 4405791"/>
              <a:gd name="connsiteY8921" fmla="*/ 1223670 h 4321958"/>
              <a:gd name="connsiteX8922" fmla="*/ 3878080 w 4405791"/>
              <a:gd name="connsiteY8922" fmla="*/ 1221014 h 4321958"/>
              <a:gd name="connsiteX8923" fmla="*/ 3948181 w 4405791"/>
              <a:gd name="connsiteY8923" fmla="*/ 1215676 h 4321958"/>
              <a:gd name="connsiteX8924" fmla="*/ 3952016 w 4405791"/>
              <a:gd name="connsiteY8924" fmla="*/ 1233118 h 4321958"/>
              <a:gd name="connsiteX8925" fmla="*/ 3952255 w 4405791"/>
              <a:gd name="connsiteY8925" fmla="*/ 1232915 h 4321958"/>
              <a:gd name="connsiteX8926" fmla="*/ 3959322 w 4405791"/>
              <a:gd name="connsiteY8926" fmla="*/ 1224146 h 4321958"/>
              <a:gd name="connsiteX8927" fmla="*/ 3958869 w 4405791"/>
              <a:gd name="connsiteY8927" fmla="*/ 1222441 h 4321958"/>
              <a:gd name="connsiteX8928" fmla="*/ 321702 w 4405791"/>
              <a:gd name="connsiteY8928" fmla="*/ 1212811 h 4321958"/>
              <a:gd name="connsiteX8929" fmla="*/ 309034 w 4405791"/>
              <a:gd name="connsiteY8929" fmla="*/ 1219501 h 4321958"/>
              <a:gd name="connsiteX8930" fmla="*/ 307340 w 4405791"/>
              <a:gd name="connsiteY8930" fmla="*/ 1219501 h 4321958"/>
              <a:gd name="connsiteX8931" fmla="*/ 296437 w 4405791"/>
              <a:gd name="connsiteY8931" fmla="*/ 1221397 h 4321958"/>
              <a:gd name="connsiteX8932" fmla="*/ 291308 w 4405791"/>
              <a:gd name="connsiteY8932" fmla="*/ 1223572 h 4321958"/>
              <a:gd name="connsiteX8933" fmla="*/ 262293 w 4405791"/>
              <a:gd name="connsiteY8933" fmla="*/ 1287888 h 4321958"/>
              <a:gd name="connsiteX8934" fmla="*/ 241140 w 4405791"/>
              <a:gd name="connsiteY8934" fmla="*/ 1393450 h 4321958"/>
              <a:gd name="connsiteX8935" fmla="*/ 238607 w 4405791"/>
              <a:gd name="connsiteY8935" fmla="*/ 1430677 h 4321958"/>
              <a:gd name="connsiteX8936" fmla="*/ 236520 w 4405791"/>
              <a:gd name="connsiteY8936" fmla="*/ 1524143 h 4321958"/>
              <a:gd name="connsiteX8937" fmla="*/ 239683 w 4405791"/>
              <a:gd name="connsiteY8937" fmla="*/ 1598024 h 4321958"/>
              <a:gd name="connsiteX8938" fmla="*/ 241204 w 4405791"/>
              <a:gd name="connsiteY8938" fmla="*/ 1619429 h 4321958"/>
              <a:gd name="connsiteX8939" fmla="*/ 256864 w 4405791"/>
              <a:gd name="connsiteY8939" fmla="*/ 1744612 h 4321958"/>
              <a:gd name="connsiteX8940" fmla="*/ 262133 w 4405791"/>
              <a:gd name="connsiteY8940" fmla="*/ 1777052 h 4321958"/>
              <a:gd name="connsiteX8941" fmla="*/ 288829 w 4405791"/>
              <a:gd name="connsiteY8941" fmla="*/ 1919103 h 4321958"/>
              <a:gd name="connsiteX8942" fmla="*/ 289644 w 4405791"/>
              <a:gd name="connsiteY8942" fmla="*/ 1923219 h 4321958"/>
              <a:gd name="connsiteX8943" fmla="*/ 294550 w 4405791"/>
              <a:gd name="connsiteY8943" fmla="*/ 1943938 h 4321958"/>
              <a:gd name="connsiteX8944" fmla="*/ 327271 w 4405791"/>
              <a:gd name="connsiteY8944" fmla="*/ 1950364 h 4321958"/>
              <a:gd name="connsiteX8945" fmla="*/ 339027 w 4405791"/>
              <a:gd name="connsiteY8945" fmla="*/ 1955341 h 4321958"/>
              <a:gd name="connsiteX8946" fmla="*/ 345367 w 4405791"/>
              <a:gd name="connsiteY8946" fmla="*/ 1956929 h 4321958"/>
              <a:gd name="connsiteX8947" fmla="*/ 350881 w 4405791"/>
              <a:gd name="connsiteY8947" fmla="*/ 1960359 h 4321958"/>
              <a:gd name="connsiteX8948" fmla="*/ 355725 w 4405791"/>
              <a:gd name="connsiteY8948" fmla="*/ 1962410 h 4321958"/>
              <a:gd name="connsiteX8949" fmla="*/ 334884 w 4405791"/>
              <a:gd name="connsiteY8949" fmla="*/ 1873984 h 4321958"/>
              <a:gd name="connsiteX8950" fmla="*/ 333334 w 4405791"/>
              <a:gd name="connsiteY8950" fmla="*/ 1865717 h 4321958"/>
              <a:gd name="connsiteX8951" fmla="*/ 314261 w 4405791"/>
              <a:gd name="connsiteY8951" fmla="*/ 1769259 h 4321958"/>
              <a:gd name="connsiteX8952" fmla="*/ 308009 w 4405791"/>
              <a:gd name="connsiteY8952" fmla="*/ 1730730 h 4321958"/>
              <a:gd name="connsiteX8953" fmla="*/ 304164 w 4405791"/>
              <a:gd name="connsiteY8953" fmla="*/ 1710233 h 4321958"/>
              <a:gd name="connsiteX8954" fmla="*/ 302430 w 4405791"/>
              <a:gd name="connsiteY8954" fmla="*/ 1696349 h 4321958"/>
              <a:gd name="connsiteX8955" fmla="*/ 298573 w 4405791"/>
              <a:gd name="connsiteY8955" fmla="*/ 1672578 h 4321958"/>
              <a:gd name="connsiteX8956" fmla="*/ 287883 w 4405791"/>
              <a:gd name="connsiteY8956" fmla="*/ 1583756 h 4321958"/>
              <a:gd name="connsiteX8957" fmla="*/ 287253 w 4405791"/>
              <a:gd name="connsiteY8957" fmla="*/ 1574800 h 4321958"/>
              <a:gd name="connsiteX8958" fmla="*/ 286259 w 4405791"/>
              <a:gd name="connsiteY8958" fmla="*/ 1566845 h 4321958"/>
              <a:gd name="connsiteX8959" fmla="*/ 285628 w 4405791"/>
              <a:gd name="connsiteY8959" fmla="*/ 1551701 h 4321958"/>
              <a:gd name="connsiteX8960" fmla="*/ 282170 w 4405791"/>
              <a:gd name="connsiteY8960" fmla="*/ 1502559 h 4321958"/>
              <a:gd name="connsiteX8961" fmla="*/ 282689 w 4405791"/>
              <a:gd name="connsiteY8961" fmla="*/ 1481275 h 4321958"/>
              <a:gd name="connsiteX8962" fmla="*/ 281086 w 4405791"/>
              <a:gd name="connsiteY8962" fmla="*/ 1442864 h 4321958"/>
              <a:gd name="connsiteX8963" fmla="*/ 284959 w 4405791"/>
              <a:gd name="connsiteY8963" fmla="*/ 1388194 h 4321958"/>
              <a:gd name="connsiteX8964" fmla="*/ 285595 w 4405791"/>
              <a:gd name="connsiteY8964" fmla="*/ 1362107 h 4321958"/>
              <a:gd name="connsiteX8965" fmla="*/ 287447 w 4405791"/>
              <a:gd name="connsiteY8965" fmla="*/ 1353062 h 4321958"/>
              <a:gd name="connsiteX8966" fmla="*/ 288561 w 4405791"/>
              <a:gd name="connsiteY8966" fmla="*/ 1337332 h 4321958"/>
              <a:gd name="connsiteX8967" fmla="*/ 308601 w 4405791"/>
              <a:gd name="connsiteY8967" fmla="*/ 1249290 h 4321958"/>
              <a:gd name="connsiteX8968" fmla="*/ 319011 w 4405791"/>
              <a:gd name="connsiteY8968" fmla="*/ 1226401 h 4321958"/>
              <a:gd name="connsiteX8969" fmla="*/ 3918019 w 4405791"/>
              <a:gd name="connsiteY8969" fmla="*/ 1210860 h 4321958"/>
              <a:gd name="connsiteX8970" fmla="*/ 3912440 w 4405791"/>
              <a:gd name="connsiteY8970" fmla="*/ 1217301 h 4321958"/>
              <a:gd name="connsiteX8971" fmla="*/ 3914279 w 4405791"/>
              <a:gd name="connsiteY8971" fmla="*/ 1231352 h 4321958"/>
              <a:gd name="connsiteX8972" fmla="*/ 3915865 w 4405791"/>
              <a:gd name="connsiteY8972" fmla="*/ 1231617 h 4321958"/>
              <a:gd name="connsiteX8973" fmla="*/ 3920821 w 4405791"/>
              <a:gd name="connsiteY8973" fmla="*/ 1226934 h 4321958"/>
              <a:gd name="connsiteX8974" fmla="*/ 1265490 w 4405791"/>
              <a:gd name="connsiteY8974" fmla="*/ 1208798 h 4321958"/>
              <a:gd name="connsiteX8975" fmla="*/ 1267037 w 4405791"/>
              <a:gd name="connsiteY8975" fmla="*/ 1217092 h 4321958"/>
              <a:gd name="connsiteX8976" fmla="*/ 1286990 w 4405791"/>
              <a:gd name="connsiteY8976" fmla="*/ 1303638 h 4321958"/>
              <a:gd name="connsiteX8977" fmla="*/ 1292156 w 4405791"/>
              <a:gd name="connsiteY8977" fmla="*/ 1324510 h 4321958"/>
              <a:gd name="connsiteX8978" fmla="*/ 1312658 w 4405791"/>
              <a:gd name="connsiteY8978" fmla="*/ 1406880 h 4321958"/>
              <a:gd name="connsiteX8979" fmla="*/ 1321374 w 4405791"/>
              <a:gd name="connsiteY8979" fmla="*/ 1440470 h 4321958"/>
              <a:gd name="connsiteX8980" fmla="*/ 1343377 w 4405791"/>
              <a:gd name="connsiteY8980" fmla="*/ 1524731 h 4321958"/>
              <a:gd name="connsiteX8981" fmla="*/ 1354382 w 4405791"/>
              <a:gd name="connsiteY8981" fmla="*/ 1565743 h 4321958"/>
              <a:gd name="connsiteX8982" fmla="*/ 1378392 w 4405791"/>
              <a:gd name="connsiteY8982" fmla="*/ 1654638 h 4321958"/>
              <a:gd name="connsiteX8983" fmla="*/ 1390994 w 4405791"/>
              <a:gd name="connsiteY8983" fmla="*/ 1700406 h 4321958"/>
              <a:gd name="connsiteX8984" fmla="*/ 1416877 w 4405791"/>
              <a:gd name="connsiteY8984" fmla="*/ 1793788 h 4321958"/>
              <a:gd name="connsiteX8985" fmla="*/ 1432529 w 4405791"/>
              <a:gd name="connsiteY8985" fmla="*/ 1849369 h 4321958"/>
              <a:gd name="connsiteX8986" fmla="*/ 1453056 w 4405791"/>
              <a:gd name="connsiteY8986" fmla="*/ 1921865 h 4321958"/>
              <a:gd name="connsiteX8987" fmla="*/ 1492357 w 4405791"/>
              <a:gd name="connsiteY8987" fmla="*/ 2057972 h 4321958"/>
              <a:gd name="connsiteX8988" fmla="*/ 1543306 w 4405791"/>
              <a:gd name="connsiteY8988" fmla="*/ 2233089 h 4321958"/>
              <a:gd name="connsiteX8989" fmla="*/ 1581234 w 4405791"/>
              <a:gd name="connsiteY8989" fmla="*/ 2360327 h 4321958"/>
              <a:gd name="connsiteX8990" fmla="*/ 1639813 w 4405791"/>
              <a:gd name="connsiteY8990" fmla="*/ 2554974 h 4321958"/>
              <a:gd name="connsiteX8991" fmla="*/ 1651303 w 4405791"/>
              <a:gd name="connsiteY8991" fmla="*/ 2592584 h 4321958"/>
              <a:gd name="connsiteX8992" fmla="*/ 1675660 w 4405791"/>
              <a:gd name="connsiteY8992" fmla="*/ 2671313 h 4321958"/>
              <a:gd name="connsiteX8993" fmla="*/ 1693717 w 4405791"/>
              <a:gd name="connsiteY8993" fmla="*/ 2729342 h 4321958"/>
              <a:gd name="connsiteX8994" fmla="*/ 1717164 w 4405791"/>
              <a:gd name="connsiteY8994" fmla="*/ 2803489 h 4321958"/>
              <a:gd name="connsiteX8995" fmla="*/ 1733931 w 4405791"/>
              <a:gd name="connsiteY8995" fmla="*/ 2856231 h 4321958"/>
              <a:gd name="connsiteX8996" fmla="*/ 1756449 w 4405791"/>
              <a:gd name="connsiteY8996" fmla="*/ 2925547 h 4321958"/>
              <a:gd name="connsiteX8997" fmla="*/ 1771178 w 4405791"/>
              <a:gd name="connsiteY8997" fmla="*/ 2970665 h 4321958"/>
              <a:gd name="connsiteX8998" fmla="*/ 1793436 w 4405791"/>
              <a:gd name="connsiteY8998" fmla="*/ 3036775 h 4321958"/>
              <a:gd name="connsiteX8999" fmla="*/ 1804717 w 4405791"/>
              <a:gd name="connsiteY8999" fmla="*/ 3070147 h 4321958"/>
              <a:gd name="connsiteX9000" fmla="*/ 1833431 w 4405791"/>
              <a:gd name="connsiteY9000" fmla="*/ 3151105 h 4321958"/>
              <a:gd name="connsiteX9001" fmla="*/ 1833785 w 4405791"/>
              <a:gd name="connsiteY9001" fmla="*/ 3152101 h 4321958"/>
              <a:gd name="connsiteX9002" fmla="*/ 1842357 w 4405791"/>
              <a:gd name="connsiteY9002" fmla="*/ 3174273 h 4321958"/>
              <a:gd name="connsiteX9003" fmla="*/ 1845305 w 4405791"/>
              <a:gd name="connsiteY9003" fmla="*/ 3175842 h 4321958"/>
              <a:gd name="connsiteX9004" fmla="*/ 1841973 w 4405791"/>
              <a:gd name="connsiteY9004" fmla="*/ 3167432 h 4321958"/>
              <a:gd name="connsiteX9005" fmla="*/ 1840960 w 4405791"/>
              <a:gd name="connsiteY9005" fmla="*/ 3164630 h 4321958"/>
              <a:gd name="connsiteX9006" fmla="*/ 1840255 w 4405791"/>
              <a:gd name="connsiteY9006" fmla="*/ 3162845 h 4321958"/>
              <a:gd name="connsiteX9007" fmla="*/ 1833689 w 4405791"/>
              <a:gd name="connsiteY9007" fmla="*/ 3144535 h 4321958"/>
              <a:gd name="connsiteX9008" fmla="*/ 1815763 w 4405791"/>
              <a:gd name="connsiteY9008" fmla="*/ 3094989 h 4321958"/>
              <a:gd name="connsiteX9009" fmla="*/ 1812284 w 4405791"/>
              <a:gd name="connsiteY9009" fmla="*/ 3084846 h 4321958"/>
              <a:gd name="connsiteX9010" fmla="*/ 1809756 w 4405791"/>
              <a:gd name="connsiteY9010" fmla="*/ 3077798 h 4321958"/>
              <a:gd name="connsiteX9011" fmla="*/ 1800219 w 4405791"/>
              <a:gd name="connsiteY9011" fmla="*/ 3049677 h 4321958"/>
              <a:gd name="connsiteX9012" fmla="*/ 1785508 w 4405791"/>
              <a:gd name="connsiteY9012" fmla="*/ 3006792 h 4321958"/>
              <a:gd name="connsiteX9013" fmla="*/ 1778994 w 4405791"/>
              <a:gd name="connsiteY9013" fmla="*/ 2987090 h 4321958"/>
              <a:gd name="connsiteX9014" fmla="*/ 1774186 w 4405791"/>
              <a:gd name="connsiteY9014" fmla="*/ 2972915 h 4321958"/>
              <a:gd name="connsiteX9015" fmla="*/ 1764489 w 4405791"/>
              <a:gd name="connsiteY9015" fmla="*/ 2943221 h 4321958"/>
              <a:gd name="connsiteX9016" fmla="*/ 1751821 w 4405791"/>
              <a:gd name="connsiteY9016" fmla="*/ 2904907 h 4321958"/>
              <a:gd name="connsiteX9017" fmla="*/ 1741750 w 4405791"/>
              <a:gd name="connsiteY9017" fmla="*/ 2873593 h 4321958"/>
              <a:gd name="connsiteX9018" fmla="*/ 1734449 w 4405791"/>
              <a:gd name="connsiteY9018" fmla="*/ 2851237 h 4321958"/>
              <a:gd name="connsiteX9019" fmla="*/ 1725830 w 4405791"/>
              <a:gd name="connsiteY9019" fmla="*/ 2824094 h 4321958"/>
              <a:gd name="connsiteX9020" fmla="*/ 1715314 w 4405791"/>
              <a:gd name="connsiteY9020" fmla="*/ 2791398 h 4321958"/>
              <a:gd name="connsiteX9021" fmla="*/ 1701109 w 4405791"/>
              <a:gd name="connsiteY9021" fmla="*/ 2746240 h 4321958"/>
              <a:gd name="connsiteX9022" fmla="*/ 1691445 w 4405791"/>
              <a:gd name="connsiteY9022" fmla="*/ 2715805 h 4321958"/>
              <a:gd name="connsiteX9023" fmla="*/ 1684694 w 4405791"/>
              <a:gd name="connsiteY9023" fmla="*/ 2694059 h 4321958"/>
              <a:gd name="connsiteX9024" fmla="*/ 1676600 w 4405791"/>
              <a:gd name="connsiteY9024" fmla="*/ 2668328 h 4321958"/>
              <a:gd name="connsiteX9025" fmla="*/ 1657282 w 4405791"/>
              <a:gd name="connsiteY9025" fmla="*/ 2605754 h 4321958"/>
              <a:gd name="connsiteX9026" fmla="*/ 1646077 w 4405791"/>
              <a:gd name="connsiteY9026" fmla="*/ 2569658 h 4321958"/>
              <a:gd name="connsiteX9027" fmla="*/ 1641699 w 4405791"/>
              <a:gd name="connsiteY9027" fmla="*/ 2555278 h 4321958"/>
              <a:gd name="connsiteX9028" fmla="*/ 1636291 w 4405791"/>
              <a:gd name="connsiteY9028" fmla="*/ 2537761 h 4321958"/>
              <a:gd name="connsiteX9029" fmla="*/ 1629236 w 4405791"/>
              <a:gd name="connsiteY9029" fmla="*/ 2514343 h 4321958"/>
              <a:gd name="connsiteX9030" fmla="*/ 1599246 w 4405791"/>
              <a:gd name="connsiteY9030" fmla="*/ 2415837 h 4321958"/>
              <a:gd name="connsiteX9031" fmla="*/ 1555778 w 4405791"/>
              <a:gd name="connsiteY9031" fmla="*/ 2270501 h 4321958"/>
              <a:gd name="connsiteX9032" fmla="*/ 1553336 w 4405791"/>
              <a:gd name="connsiteY9032" fmla="*/ 2262395 h 4321958"/>
              <a:gd name="connsiteX9033" fmla="*/ 1552590 w 4405791"/>
              <a:gd name="connsiteY9033" fmla="*/ 2259843 h 4321958"/>
              <a:gd name="connsiteX9034" fmla="*/ 1551854 w 4405791"/>
              <a:gd name="connsiteY9034" fmla="*/ 2257383 h 4321958"/>
              <a:gd name="connsiteX9035" fmla="*/ 1545645 w 4405791"/>
              <a:gd name="connsiteY9035" fmla="*/ 2236077 h 4321958"/>
              <a:gd name="connsiteX9036" fmla="*/ 1471349 w 4405791"/>
              <a:gd name="connsiteY9036" fmla="*/ 1981812 h 4321958"/>
              <a:gd name="connsiteX9037" fmla="*/ 1464809 w 4405791"/>
              <a:gd name="connsiteY9037" fmla="*/ 1958679 h 4321958"/>
              <a:gd name="connsiteX9038" fmla="*/ 1458997 w 4405791"/>
              <a:gd name="connsiteY9038" fmla="*/ 1938734 h 4321958"/>
              <a:gd name="connsiteX9039" fmla="*/ 1415335 w 4405791"/>
              <a:gd name="connsiteY9039" fmla="*/ 1784705 h 4321958"/>
              <a:gd name="connsiteX9040" fmla="*/ 1401897 w 4405791"/>
              <a:gd name="connsiteY9040" fmla="*/ 1736200 h 4321958"/>
              <a:gd name="connsiteX9041" fmla="*/ 1395228 w 4405791"/>
              <a:gd name="connsiteY9041" fmla="*/ 1712606 h 4321958"/>
              <a:gd name="connsiteX9042" fmla="*/ 1383044 w 4405791"/>
              <a:gd name="connsiteY9042" fmla="*/ 1668153 h 4321958"/>
              <a:gd name="connsiteX9043" fmla="*/ 1374721 w 4405791"/>
              <a:gd name="connsiteY9043" fmla="*/ 1638112 h 4321958"/>
              <a:gd name="connsiteX9044" fmla="*/ 1369403 w 4405791"/>
              <a:gd name="connsiteY9044" fmla="*/ 1618384 h 4321958"/>
              <a:gd name="connsiteX9045" fmla="*/ 1360898 w 4405791"/>
              <a:gd name="connsiteY9045" fmla="*/ 1587352 h 4321958"/>
              <a:gd name="connsiteX9046" fmla="*/ 1346635 w 4405791"/>
              <a:gd name="connsiteY9046" fmla="*/ 1533919 h 4321958"/>
              <a:gd name="connsiteX9047" fmla="*/ 1338055 w 4405791"/>
              <a:gd name="connsiteY9047" fmla="*/ 1502088 h 4321958"/>
              <a:gd name="connsiteX9048" fmla="*/ 1334958 w 4405791"/>
              <a:gd name="connsiteY9048" fmla="*/ 1490173 h 4321958"/>
              <a:gd name="connsiteX9049" fmla="*/ 1329871 w 4405791"/>
              <a:gd name="connsiteY9049" fmla="*/ 1471115 h 4321958"/>
              <a:gd name="connsiteX9050" fmla="*/ 1313299 w 4405791"/>
              <a:gd name="connsiteY9050" fmla="*/ 1406834 h 4321958"/>
              <a:gd name="connsiteX9051" fmla="*/ 1306240 w 4405791"/>
              <a:gd name="connsiteY9051" fmla="*/ 1379672 h 4321958"/>
              <a:gd name="connsiteX9052" fmla="*/ 1305016 w 4405791"/>
              <a:gd name="connsiteY9052" fmla="*/ 1374705 h 4321958"/>
              <a:gd name="connsiteX9053" fmla="*/ 1302761 w 4405791"/>
              <a:gd name="connsiteY9053" fmla="*/ 1365959 h 4321958"/>
              <a:gd name="connsiteX9054" fmla="*/ 1280179 w 4405791"/>
              <a:gd name="connsiteY9054" fmla="*/ 1273946 h 4321958"/>
              <a:gd name="connsiteX9055" fmla="*/ 1343501 w 4405791"/>
              <a:gd name="connsiteY9055" fmla="*/ 1208330 h 4321958"/>
              <a:gd name="connsiteX9056" fmla="*/ 1346654 w 4405791"/>
              <a:gd name="connsiteY9056" fmla="*/ 1220699 h 4321958"/>
              <a:gd name="connsiteX9057" fmla="*/ 1385957 w 4405791"/>
              <a:gd name="connsiteY9057" fmla="*/ 1366861 h 4321958"/>
              <a:gd name="connsiteX9058" fmla="*/ 1396235 w 4405791"/>
              <a:gd name="connsiteY9058" fmla="*/ 1404205 h 4321958"/>
              <a:gd name="connsiteX9059" fmla="*/ 1432648 w 4405791"/>
              <a:gd name="connsiteY9059" fmla="*/ 1534960 h 4321958"/>
              <a:gd name="connsiteX9060" fmla="*/ 1443273 w 4405791"/>
              <a:gd name="connsiteY9060" fmla="*/ 1572714 h 4321958"/>
              <a:gd name="connsiteX9061" fmla="*/ 1493821 w 4405791"/>
              <a:gd name="connsiteY9061" fmla="*/ 1749570 h 4321958"/>
              <a:gd name="connsiteX9062" fmla="*/ 1498010 w 4405791"/>
              <a:gd name="connsiteY9062" fmla="*/ 1763919 h 4321958"/>
              <a:gd name="connsiteX9063" fmla="*/ 1572407 w 4405791"/>
              <a:gd name="connsiteY9063" fmla="*/ 2017436 h 4321958"/>
              <a:gd name="connsiteX9064" fmla="*/ 1593448 w 4405791"/>
              <a:gd name="connsiteY9064" fmla="*/ 2088167 h 4321958"/>
              <a:gd name="connsiteX9065" fmla="*/ 1673680 w 4405791"/>
              <a:gd name="connsiteY9065" fmla="*/ 2354232 h 4321958"/>
              <a:gd name="connsiteX9066" fmla="*/ 1674715 w 4405791"/>
              <a:gd name="connsiteY9066" fmla="*/ 2357648 h 4321958"/>
              <a:gd name="connsiteX9067" fmla="*/ 1729339 w 4405791"/>
              <a:gd name="connsiteY9067" fmla="*/ 2534635 h 4321958"/>
              <a:gd name="connsiteX9068" fmla="*/ 1744314 w 4405791"/>
              <a:gd name="connsiteY9068" fmla="*/ 2582541 h 4321958"/>
              <a:gd name="connsiteX9069" fmla="*/ 1783603 w 4405791"/>
              <a:gd name="connsiteY9069" fmla="*/ 2707195 h 4321958"/>
              <a:gd name="connsiteX9070" fmla="*/ 1798315 w 4405791"/>
              <a:gd name="connsiteY9070" fmla="*/ 2753458 h 4321958"/>
              <a:gd name="connsiteX9071" fmla="*/ 1847050 w 4405791"/>
              <a:gd name="connsiteY9071" fmla="*/ 2904172 h 4321958"/>
              <a:gd name="connsiteX9072" fmla="*/ 1890340 w 4405791"/>
              <a:gd name="connsiteY9072" fmla="*/ 3033536 h 4321958"/>
              <a:gd name="connsiteX9073" fmla="*/ 1916754 w 4405791"/>
              <a:gd name="connsiteY9073" fmla="*/ 3110204 h 4321958"/>
              <a:gd name="connsiteX9074" fmla="*/ 1916793 w 4405791"/>
              <a:gd name="connsiteY9074" fmla="*/ 3110317 h 4321958"/>
              <a:gd name="connsiteX9075" fmla="*/ 1916825 w 4405791"/>
              <a:gd name="connsiteY9075" fmla="*/ 3110404 h 4321958"/>
              <a:gd name="connsiteX9076" fmla="*/ 1942007 w 4405791"/>
              <a:gd name="connsiteY9076" fmla="*/ 3179961 h 4321958"/>
              <a:gd name="connsiteX9077" fmla="*/ 1947777 w 4405791"/>
              <a:gd name="connsiteY9077" fmla="*/ 3195354 h 4321958"/>
              <a:gd name="connsiteX9078" fmla="*/ 1968525 w 4405791"/>
              <a:gd name="connsiteY9078" fmla="*/ 3248205 h 4321958"/>
              <a:gd name="connsiteX9079" fmla="*/ 1968539 w 4405791"/>
              <a:gd name="connsiteY9079" fmla="*/ 3248241 h 4321958"/>
              <a:gd name="connsiteX9080" fmla="*/ 1970365 w 4405791"/>
              <a:gd name="connsiteY9080" fmla="*/ 3252351 h 4321958"/>
              <a:gd name="connsiteX9081" fmla="*/ 1959922 w 4405791"/>
              <a:gd name="connsiteY9081" fmla="*/ 3226267 h 4321958"/>
              <a:gd name="connsiteX9082" fmla="*/ 1942513 w 4405791"/>
              <a:gd name="connsiteY9082" fmla="*/ 3179776 h 4321958"/>
              <a:gd name="connsiteX9083" fmla="*/ 1938752 w 4405791"/>
              <a:gd name="connsiteY9083" fmla="*/ 3169270 h 4321958"/>
              <a:gd name="connsiteX9084" fmla="*/ 1936589 w 4405791"/>
              <a:gd name="connsiteY9084" fmla="*/ 3163447 h 4321958"/>
              <a:gd name="connsiteX9085" fmla="*/ 1931865 w 4405791"/>
              <a:gd name="connsiteY9085" fmla="*/ 3150027 h 4321958"/>
              <a:gd name="connsiteX9086" fmla="*/ 1922786 w 4405791"/>
              <a:gd name="connsiteY9086" fmla="*/ 3124662 h 4321958"/>
              <a:gd name="connsiteX9087" fmla="*/ 1913748 w 4405791"/>
              <a:gd name="connsiteY9087" fmla="*/ 3098564 h 4321958"/>
              <a:gd name="connsiteX9088" fmla="*/ 1909374 w 4405791"/>
              <a:gd name="connsiteY9088" fmla="*/ 3086141 h 4321958"/>
              <a:gd name="connsiteX9089" fmla="*/ 1905897 w 4405791"/>
              <a:gd name="connsiteY9089" fmla="*/ 3075898 h 4321958"/>
              <a:gd name="connsiteX9090" fmla="*/ 1900949 w 4405791"/>
              <a:gd name="connsiteY9090" fmla="*/ 3061611 h 4321958"/>
              <a:gd name="connsiteX9091" fmla="*/ 1894641 w 4405791"/>
              <a:gd name="connsiteY9091" fmla="*/ 3042735 h 4321958"/>
              <a:gd name="connsiteX9092" fmla="*/ 1878745 w 4405791"/>
              <a:gd name="connsiteY9092" fmla="*/ 2995902 h 4321958"/>
              <a:gd name="connsiteX9093" fmla="*/ 1857285 w 4405791"/>
              <a:gd name="connsiteY9093" fmla="*/ 2930953 h 4321958"/>
              <a:gd name="connsiteX9094" fmla="*/ 1851767 w 4405791"/>
              <a:gd name="connsiteY9094" fmla="*/ 2914440 h 4321958"/>
              <a:gd name="connsiteX9095" fmla="*/ 1849008 w 4405791"/>
              <a:gd name="connsiteY9095" fmla="*/ 2905901 h 4321958"/>
              <a:gd name="connsiteX9096" fmla="*/ 1845168 w 4405791"/>
              <a:gd name="connsiteY9096" fmla="*/ 2894279 h 4321958"/>
              <a:gd name="connsiteX9097" fmla="*/ 1809109 w 4405791"/>
              <a:gd name="connsiteY9097" fmla="*/ 2782823 h 4321958"/>
              <a:gd name="connsiteX9098" fmla="*/ 1800954 w 4405791"/>
              <a:gd name="connsiteY9098" fmla="*/ 2757178 h 4321958"/>
              <a:gd name="connsiteX9099" fmla="*/ 1796617 w 4405791"/>
              <a:gd name="connsiteY9099" fmla="*/ 2743753 h 4321958"/>
              <a:gd name="connsiteX9100" fmla="*/ 1789030 w 4405791"/>
              <a:gd name="connsiteY9100" fmla="*/ 2719675 h 4321958"/>
              <a:gd name="connsiteX9101" fmla="*/ 1771036 w 4405791"/>
              <a:gd name="connsiteY9101" fmla="*/ 2663086 h 4321958"/>
              <a:gd name="connsiteX9102" fmla="*/ 1758163 w 4405791"/>
              <a:gd name="connsiteY9102" fmla="*/ 2621721 h 4321958"/>
              <a:gd name="connsiteX9103" fmla="*/ 1737149 w 4405791"/>
              <a:gd name="connsiteY9103" fmla="*/ 2555034 h 4321958"/>
              <a:gd name="connsiteX9104" fmla="*/ 1704557 w 4405791"/>
              <a:gd name="connsiteY9104" fmla="*/ 2449465 h 4321958"/>
              <a:gd name="connsiteX9105" fmla="*/ 1690709 w 4405791"/>
              <a:gd name="connsiteY9105" fmla="*/ 2404968 h 4321958"/>
              <a:gd name="connsiteX9106" fmla="*/ 1684113 w 4405791"/>
              <a:gd name="connsiteY9106" fmla="*/ 2383246 h 4321958"/>
              <a:gd name="connsiteX9107" fmla="*/ 1675013 w 4405791"/>
              <a:gd name="connsiteY9107" fmla="*/ 2353771 h 4321958"/>
              <a:gd name="connsiteX9108" fmla="*/ 1611861 w 4405791"/>
              <a:gd name="connsiteY9108" fmla="*/ 2145453 h 4321958"/>
              <a:gd name="connsiteX9109" fmla="*/ 1609660 w 4405791"/>
              <a:gd name="connsiteY9109" fmla="*/ 2138065 h 4321958"/>
              <a:gd name="connsiteX9110" fmla="*/ 1607920 w 4405791"/>
              <a:gd name="connsiteY9110" fmla="*/ 2132334 h 4321958"/>
              <a:gd name="connsiteX9111" fmla="*/ 1599389 w 4405791"/>
              <a:gd name="connsiteY9111" fmla="*/ 2103584 h 4321958"/>
              <a:gd name="connsiteX9112" fmla="*/ 1549341 w 4405791"/>
              <a:gd name="connsiteY9112" fmla="*/ 1935564 h 4321958"/>
              <a:gd name="connsiteX9113" fmla="*/ 1536035 w 4405791"/>
              <a:gd name="connsiteY9113" fmla="*/ 1890066 h 4321958"/>
              <a:gd name="connsiteX9114" fmla="*/ 1526399 w 4405791"/>
              <a:gd name="connsiteY9114" fmla="*/ 1857588 h 4321958"/>
              <a:gd name="connsiteX9115" fmla="*/ 1513417 w 4405791"/>
              <a:gd name="connsiteY9115" fmla="*/ 1812813 h 4321958"/>
              <a:gd name="connsiteX9116" fmla="*/ 1489105 w 4405791"/>
              <a:gd name="connsiteY9116" fmla="*/ 1729677 h 4321958"/>
              <a:gd name="connsiteX9117" fmla="*/ 1464028 w 4405791"/>
              <a:gd name="connsiteY9117" fmla="*/ 1642124 h 4321958"/>
              <a:gd name="connsiteX9118" fmla="*/ 1449877 w 4405791"/>
              <a:gd name="connsiteY9118" fmla="*/ 1593218 h 4321958"/>
              <a:gd name="connsiteX9119" fmla="*/ 1438314 w 4405791"/>
              <a:gd name="connsiteY9119" fmla="*/ 1552345 h 4321958"/>
              <a:gd name="connsiteX9120" fmla="*/ 1432802 w 4405791"/>
              <a:gd name="connsiteY9120" fmla="*/ 1533102 h 4321958"/>
              <a:gd name="connsiteX9121" fmla="*/ 1427775 w 4405791"/>
              <a:gd name="connsiteY9121" fmla="*/ 1515092 h 4321958"/>
              <a:gd name="connsiteX9122" fmla="*/ 1414657 w 4405791"/>
              <a:gd name="connsiteY9122" fmla="*/ 1468725 h 4321958"/>
              <a:gd name="connsiteX9123" fmla="*/ 1382086 w 4405791"/>
              <a:gd name="connsiteY9123" fmla="*/ 1351460 h 4321958"/>
              <a:gd name="connsiteX9124" fmla="*/ 1229502 w 4405791"/>
              <a:gd name="connsiteY9124" fmla="*/ 1207185 h 4321958"/>
              <a:gd name="connsiteX9125" fmla="*/ 1230480 w 4405791"/>
              <a:gd name="connsiteY9125" fmla="*/ 1212729 h 4321958"/>
              <a:gd name="connsiteX9126" fmla="*/ 1229995 w 4405791"/>
              <a:gd name="connsiteY9126" fmla="*/ 1209549 h 4321958"/>
              <a:gd name="connsiteX9127" fmla="*/ 350274 w 4405791"/>
              <a:gd name="connsiteY9127" fmla="*/ 1206418 h 4321958"/>
              <a:gd name="connsiteX9128" fmla="*/ 349843 w 4405791"/>
              <a:gd name="connsiteY9128" fmla="*/ 1206629 h 4321958"/>
              <a:gd name="connsiteX9129" fmla="*/ 349836 w 4405791"/>
              <a:gd name="connsiteY9129" fmla="*/ 1206629 h 4321958"/>
              <a:gd name="connsiteX9130" fmla="*/ 344727 w 4405791"/>
              <a:gd name="connsiteY9130" fmla="*/ 1236138 h 4321958"/>
              <a:gd name="connsiteX9131" fmla="*/ 344710 w 4405791"/>
              <a:gd name="connsiteY9131" fmla="*/ 1238549 h 4321958"/>
              <a:gd name="connsiteX9132" fmla="*/ 3954130 w 4405791"/>
              <a:gd name="connsiteY9132" fmla="*/ 1204626 h 4321958"/>
              <a:gd name="connsiteX9133" fmla="*/ 3952075 w 4405791"/>
              <a:gd name="connsiteY9133" fmla="*/ 1207664 h 4321958"/>
              <a:gd name="connsiteX9134" fmla="*/ 3955550 w 4405791"/>
              <a:gd name="connsiteY9134" fmla="*/ 1209964 h 4321958"/>
              <a:gd name="connsiteX9135" fmla="*/ 939888 w 4405791"/>
              <a:gd name="connsiteY9135" fmla="*/ 1204600 h 4321958"/>
              <a:gd name="connsiteX9136" fmla="*/ 943679 w 4405791"/>
              <a:gd name="connsiteY9136" fmla="*/ 1223309 h 4321958"/>
              <a:gd name="connsiteX9137" fmla="*/ 971546 w 4405791"/>
              <a:gd name="connsiteY9137" fmla="*/ 1249270 h 4321958"/>
              <a:gd name="connsiteX9138" fmla="*/ 1012437 w 4405791"/>
              <a:gd name="connsiteY9138" fmla="*/ 1335319 h 4321958"/>
              <a:gd name="connsiteX9139" fmla="*/ 1008632 w 4405791"/>
              <a:gd name="connsiteY9139" fmla="*/ 1313143 h 4321958"/>
              <a:gd name="connsiteX9140" fmla="*/ 977254 w 4405791"/>
              <a:gd name="connsiteY9140" fmla="*/ 1245331 h 4321958"/>
              <a:gd name="connsiteX9141" fmla="*/ 962400 w 4405791"/>
              <a:gd name="connsiteY9141" fmla="*/ 1228086 h 4321958"/>
              <a:gd name="connsiteX9142" fmla="*/ 294510 w 4405791"/>
              <a:gd name="connsiteY9142" fmla="*/ 1202824 h 4321958"/>
              <a:gd name="connsiteX9143" fmla="*/ 293012 w 4405791"/>
              <a:gd name="connsiteY9143" fmla="*/ 1203632 h 4321958"/>
              <a:gd name="connsiteX9144" fmla="*/ 293946 w 4405791"/>
              <a:gd name="connsiteY9144" fmla="*/ 1203528 h 4321958"/>
              <a:gd name="connsiteX9145" fmla="*/ 3925867 w 4405791"/>
              <a:gd name="connsiteY9145" fmla="*/ 1202608 h 4321958"/>
              <a:gd name="connsiteX9146" fmla="*/ 3928938 w 4405791"/>
              <a:gd name="connsiteY9146" fmla="*/ 1219268 h 4321958"/>
              <a:gd name="connsiteX9147" fmla="*/ 3930415 w 4405791"/>
              <a:gd name="connsiteY9147" fmla="*/ 1217872 h 4321958"/>
              <a:gd name="connsiteX9148" fmla="*/ 3937380 w 4405791"/>
              <a:gd name="connsiteY9148" fmla="*/ 1210180 h 4321958"/>
              <a:gd name="connsiteX9149" fmla="*/ 3937037 w 4405791"/>
              <a:gd name="connsiteY9149" fmla="*/ 1208623 h 4321958"/>
              <a:gd name="connsiteX9150" fmla="*/ 3928117 w 4405791"/>
              <a:gd name="connsiteY9150" fmla="*/ 1202977 h 4321958"/>
              <a:gd name="connsiteX9151" fmla="*/ 1243915 w 4405791"/>
              <a:gd name="connsiteY9151" fmla="*/ 1201352 h 4321958"/>
              <a:gd name="connsiteX9152" fmla="*/ 1244487 w 4405791"/>
              <a:gd name="connsiteY9152" fmla="*/ 1205717 h 4321958"/>
              <a:gd name="connsiteX9153" fmla="*/ 1251206 w 4405791"/>
              <a:gd name="connsiteY9153" fmla="*/ 1237235 h 4321958"/>
              <a:gd name="connsiteX9154" fmla="*/ 360931 w 4405791"/>
              <a:gd name="connsiteY9154" fmla="*/ 1201213 h 4321958"/>
              <a:gd name="connsiteX9155" fmla="*/ 360883 w 4405791"/>
              <a:gd name="connsiteY9155" fmla="*/ 1201236 h 4321958"/>
              <a:gd name="connsiteX9156" fmla="*/ 360754 w 4405791"/>
              <a:gd name="connsiteY9156" fmla="*/ 1202346 h 4321958"/>
              <a:gd name="connsiteX9157" fmla="*/ 3910180 w 4405791"/>
              <a:gd name="connsiteY9157" fmla="*/ 1200037 h 4321958"/>
              <a:gd name="connsiteX9158" fmla="*/ 3910657 w 4405791"/>
              <a:gd name="connsiteY9158" fmla="*/ 1203678 h 4321958"/>
              <a:gd name="connsiteX9159" fmla="*/ 3913308 w 4405791"/>
              <a:gd name="connsiteY9159" fmla="*/ 1200550 h 4321958"/>
              <a:gd name="connsiteX9160" fmla="*/ 476171 w 4405791"/>
              <a:gd name="connsiteY9160" fmla="*/ 1199859 h 4321958"/>
              <a:gd name="connsiteX9161" fmla="*/ 467216 w 4405791"/>
              <a:gd name="connsiteY9161" fmla="*/ 1231624 h 4321958"/>
              <a:gd name="connsiteX9162" fmla="*/ 467212 w 4405791"/>
              <a:gd name="connsiteY9162" fmla="*/ 1233214 h 4321958"/>
              <a:gd name="connsiteX9163" fmla="*/ 467982 w 4405791"/>
              <a:gd name="connsiteY9163" fmla="*/ 1265750 h 4321958"/>
              <a:gd name="connsiteX9164" fmla="*/ 467718 w 4405791"/>
              <a:gd name="connsiteY9164" fmla="*/ 1237380 h 4321958"/>
              <a:gd name="connsiteX9165" fmla="*/ 467604 w 4405791"/>
              <a:gd name="connsiteY9165" fmla="*/ 1234034 h 4321958"/>
              <a:gd name="connsiteX9166" fmla="*/ 3902059 w 4405791"/>
              <a:gd name="connsiteY9166" fmla="*/ 1199502 h 4321958"/>
              <a:gd name="connsiteX9167" fmla="*/ 3897954 w 4405791"/>
              <a:gd name="connsiteY9167" fmla="*/ 1205778 h 4321958"/>
              <a:gd name="connsiteX9168" fmla="*/ 3898795 w 4405791"/>
              <a:gd name="connsiteY9168" fmla="*/ 1217675 h 4321958"/>
              <a:gd name="connsiteX9169" fmla="*/ 3903532 w 4405791"/>
              <a:gd name="connsiteY9169" fmla="*/ 1212085 h 4321958"/>
              <a:gd name="connsiteX9170" fmla="*/ 157790 w 4405791"/>
              <a:gd name="connsiteY9170" fmla="*/ 1199333 h 4321958"/>
              <a:gd name="connsiteX9171" fmla="*/ 110884 w 4405791"/>
              <a:gd name="connsiteY9171" fmla="*/ 1228487 h 4321958"/>
              <a:gd name="connsiteX9172" fmla="*/ 88405 w 4405791"/>
              <a:gd name="connsiteY9172" fmla="*/ 1243349 h 4321958"/>
              <a:gd name="connsiteX9173" fmla="*/ 389001 w 4405791"/>
              <a:gd name="connsiteY9173" fmla="*/ 1198542 h 4321958"/>
              <a:gd name="connsiteX9174" fmla="*/ 388755 w 4405791"/>
              <a:gd name="connsiteY9174" fmla="*/ 1199233 h 4321958"/>
              <a:gd name="connsiteX9175" fmla="*/ 388336 w 4405791"/>
              <a:gd name="connsiteY9175" fmla="*/ 1203720 h 4321958"/>
              <a:gd name="connsiteX9176" fmla="*/ 3869095 w 4405791"/>
              <a:gd name="connsiteY9176" fmla="*/ 1197528 h 4321958"/>
              <a:gd name="connsiteX9177" fmla="*/ 3843170 w 4405791"/>
              <a:gd name="connsiteY9177" fmla="*/ 1199178 h 4321958"/>
              <a:gd name="connsiteX9178" fmla="*/ 3799077 w 4405791"/>
              <a:gd name="connsiteY9178" fmla="*/ 1207312 h 4321958"/>
              <a:gd name="connsiteX9179" fmla="*/ 3563196 w 4405791"/>
              <a:gd name="connsiteY9179" fmla="*/ 1240332 h 4321958"/>
              <a:gd name="connsiteX9180" fmla="*/ 3401482 w 4405791"/>
              <a:gd name="connsiteY9180" fmla="*/ 1260484 h 4321958"/>
              <a:gd name="connsiteX9181" fmla="*/ 3338999 w 4405791"/>
              <a:gd name="connsiteY9181" fmla="*/ 1269290 h 4321958"/>
              <a:gd name="connsiteX9182" fmla="*/ 3275161 w 4405791"/>
              <a:gd name="connsiteY9182" fmla="*/ 1278264 h 4321958"/>
              <a:gd name="connsiteX9183" fmla="*/ 3240446 w 4405791"/>
              <a:gd name="connsiteY9183" fmla="*/ 1282837 h 4321958"/>
              <a:gd name="connsiteX9184" fmla="*/ 2683849 w 4405791"/>
              <a:gd name="connsiteY9184" fmla="*/ 1367507 h 4321958"/>
              <a:gd name="connsiteX9185" fmla="*/ 2529246 w 4405791"/>
              <a:gd name="connsiteY9185" fmla="*/ 1456920 h 4321958"/>
              <a:gd name="connsiteX9186" fmla="*/ 2475399 w 4405791"/>
              <a:gd name="connsiteY9186" fmla="*/ 1499762 h 4321958"/>
              <a:gd name="connsiteX9187" fmla="*/ 2208867 w 4405791"/>
              <a:gd name="connsiteY9187" fmla="*/ 1790183 h 4321958"/>
              <a:gd name="connsiteX9188" fmla="*/ 2172075 w 4405791"/>
              <a:gd name="connsiteY9188" fmla="*/ 1841189 h 4321958"/>
              <a:gd name="connsiteX9189" fmla="*/ 2174670 w 4405791"/>
              <a:gd name="connsiteY9189" fmla="*/ 1840508 h 4321958"/>
              <a:gd name="connsiteX9190" fmla="*/ 2190528 w 4405791"/>
              <a:gd name="connsiteY9190" fmla="*/ 1836348 h 4321958"/>
              <a:gd name="connsiteX9191" fmla="*/ 2233760 w 4405791"/>
              <a:gd name="connsiteY9191" fmla="*/ 1790772 h 4321958"/>
              <a:gd name="connsiteX9192" fmla="*/ 2539914 w 4405791"/>
              <a:gd name="connsiteY9192" fmla="*/ 1529150 h 4321958"/>
              <a:gd name="connsiteX9193" fmla="*/ 2597996 w 4405791"/>
              <a:gd name="connsiteY9193" fmla="*/ 1490541 h 4321958"/>
              <a:gd name="connsiteX9194" fmla="*/ 2751242 w 4405791"/>
              <a:gd name="connsiteY9194" fmla="*/ 1411802 h 4321958"/>
              <a:gd name="connsiteX9195" fmla="*/ 3287859 w 4405791"/>
              <a:gd name="connsiteY9195" fmla="*/ 1321378 h 4321958"/>
              <a:gd name="connsiteX9196" fmla="*/ 3315630 w 4405791"/>
              <a:gd name="connsiteY9196" fmla="*/ 1317314 h 4321958"/>
              <a:gd name="connsiteX9197" fmla="*/ 3376421 w 4405791"/>
              <a:gd name="connsiteY9197" fmla="*/ 1307661 h 4321958"/>
              <a:gd name="connsiteX9198" fmla="*/ 3436195 w 4405791"/>
              <a:gd name="connsiteY9198" fmla="*/ 1298349 h 4321958"/>
              <a:gd name="connsiteX9199" fmla="*/ 3589950 w 4405791"/>
              <a:gd name="connsiteY9199" fmla="*/ 1276334 h 4321958"/>
              <a:gd name="connsiteX9200" fmla="*/ 3814487 w 4405791"/>
              <a:gd name="connsiteY9200" fmla="*/ 1241452 h 4321958"/>
              <a:gd name="connsiteX9201" fmla="*/ 3857295 w 4405791"/>
              <a:gd name="connsiteY9201" fmla="*/ 1234269 h 4321958"/>
              <a:gd name="connsiteX9202" fmla="*/ 3863745 w 4405791"/>
              <a:gd name="connsiteY9202" fmla="*/ 1217588 h 4321958"/>
              <a:gd name="connsiteX9203" fmla="*/ 3888693 w 4405791"/>
              <a:gd name="connsiteY9203" fmla="*/ 1196515 h 4321958"/>
              <a:gd name="connsiteX9204" fmla="*/ 3887638 w 4405791"/>
              <a:gd name="connsiteY9204" fmla="*/ 1198506 h 4321958"/>
              <a:gd name="connsiteX9205" fmla="*/ 3886843 w 4405791"/>
              <a:gd name="connsiteY9205" fmla="*/ 1200033 h 4321958"/>
              <a:gd name="connsiteX9206" fmla="*/ 3886281 w 4405791"/>
              <a:gd name="connsiteY9206" fmla="*/ 1208034 h 4321958"/>
              <a:gd name="connsiteX9207" fmla="*/ 3886283 w 4405791"/>
              <a:gd name="connsiteY9207" fmla="*/ 1208769 h 4321958"/>
              <a:gd name="connsiteX9208" fmla="*/ 3889756 w 4405791"/>
              <a:gd name="connsiteY9208" fmla="*/ 1203559 h 4321958"/>
              <a:gd name="connsiteX9209" fmla="*/ 3889390 w 4405791"/>
              <a:gd name="connsiteY9209" fmla="*/ 1196630 h 4321958"/>
              <a:gd name="connsiteX9210" fmla="*/ 486383 w 4405791"/>
              <a:gd name="connsiteY9210" fmla="*/ 1196259 h 4321958"/>
              <a:gd name="connsiteX9211" fmla="*/ 476550 w 4405791"/>
              <a:gd name="connsiteY9211" fmla="*/ 1235554 h 4321958"/>
              <a:gd name="connsiteX9212" fmla="*/ 476570 w 4405791"/>
              <a:gd name="connsiteY9212" fmla="*/ 1237177 h 4321958"/>
              <a:gd name="connsiteX9213" fmla="*/ 479652 w 4405791"/>
              <a:gd name="connsiteY9213" fmla="*/ 1319336 h 4321958"/>
              <a:gd name="connsiteX9214" fmla="*/ 483589 w 4405791"/>
              <a:gd name="connsiteY9214" fmla="*/ 1345451 h 4321958"/>
              <a:gd name="connsiteX9215" fmla="*/ 494472 w 4405791"/>
              <a:gd name="connsiteY9215" fmla="*/ 1400005 h 4321958"/>
              <a:gd name="connsiteX9216" fmla="*/ 500723 w 4405791"/>
              <a:gd name="connsiteY9216" fmla="*/ 1425783 h 4321958"/>
              <a:gd name="connsiteX9217" fmla="*/ 503534 w 4405791"/>
              <a:gd name="connsiteY9217" fmla="*/ 1435968 h 4321958"/>
              <a:gd name="connsiteX9218" fmla="*/ 515126 w 4405791"/>
              <a:gd name="connsiteY9218" fmla="*/ 1475047 h 4321958"/>
              <a:gd name="connsiteX9219" fmla="*/ 517792 w 4405791"/>
              <a:gd name="connsiteY9219" fmla="*/ 1480439 h 4321958"/>
              <a:gd name="connsiteX9220" fmla="*/ 517204 w 4405791"/>
              <a:gd name="connsiteY9220" fmla="*/ 1476274 h 4321958"/>
              <a:gd name="connsiteX9221" fmla="*/ 515382 w 4405791"/>
              <a:gd name="connsiteY9221" fmla="*/ 1473108 h 4321958"/>
              <a:gd name="connsiteX9222" fmla="*/ 507822 w 4405791"/>
              <a:gd name="connsiteY9222" fmla="*/ 1447386 h 4321958"/>
              <a:gd name="connsiteX9223" fmla="*/ 504706 w 4405791"/>
              <a:gd name="connsiteY9223" fmla="*/ 1435960 h 4321958"/>
              <a:gd name="connsiteX9224" fmla="*/ 503489 w 4405791"/>
              <a:gd name="connsiteY9224" fmla="*/ 1431753 h 4321958"/>
              <a:gd name="connsiteX9225" fmla="*/ 502937 w 4405791"/>
              <a:gd name="connsiteY9225" fmla="*/ 1429474 h 4321958"/>
              <a:gd name="connsiteX9226" fmla="*/ 498809 w 4405791"/>
              <a:gd name="connsiteY9226" fmla="*/ 1414336 h 4321958"/>
              <a:gd name="connsiteX9227" fmla="*/ 496468 w 4405791"/>
              <a:gd name="connsiteY9227" fmla="*/ 1402799 h 4321958"/>
              <a:gd name="connsiteX9228" fmla="*/ 489879 w 4405791"/>
              <a:gd name="connsiteY9228" fmla="*/ 1375623 h 4321958"/>
              <a:gd name="connsiteX9229" fmla="*/ 486079 w 4405791"/>
              <a:gd name="connsiteY9229" fmla="*/ 1351575 h 4321958"/>
              <a:gd name="connsiteX9230" fmla="*/ 482235 w 4405791"/>
              <a:gd name="connsiteY9230" fmla="*/ 1332624 h 4321958"/>
              <a:gd name="connsiteX9231" fmla="*/ 481795 w 4405791"/>
              <a:gd name="connsiteY9231" fmla="*/ 1324469 h 4321958"/>
              <a:gd name="connsiteX9232" fmla="*/ 479537 w 4405791"/>
              <a:gd name="connsiteY9232" fmla="*/ 1310176 h 4321958"/>
              <a:gd name="connsiteX9233" fmla="*/ 477476 w 4405791"/>
              <a:gd name="connsiteY9233" fmla="*/ 1244318 h 4321958"/>
              <a:gd name="connsiteX9234" fmla="*/ 477282 w 4405791"/>
              <a:gd name="connsiteY9234" fmla="*/ 1240720 h 4321958"/>
              <a:gd name="connsiteX9235" fmla="*/ 895927 w 4405791"/>
              <a:gd name="connsiteY9235" fmla="*/ 1191804 h 4321958"/>
              <a:gd name="connsiteX9236" fmla="*/ 896270 w 4405791"/>
              <a:gd name="connsiteY9236" fmla="*/ 1192579 h 4321958"/>
              <a:gd name="connsiteX9237" fmla="*/ 897783 w 4405791"/>
              <a:gd name="connsiteY9237" fmla="*/ 1193518 h 4321958"/>
              <a:gd name="connsiteX9238" fmla="*/ 3933261 w 4405791"/>
              <a:gd name="connsiteY9238" fmla="*/ 1191458 h 4321958"/>
              <a:gd name="connsiteX9239" fmla="*/ 3930414 w 4405791"/>
              <a:gd name="connsiteY9239" fmla="*/ 1195119 h 4321958"/>
              <a:gd name="connsiteX9240" fmla="*/ 3934137 w 4405791"/>
              <a:gd name="connsiteY9240" fmla="*/ 1195789 h 4321958"/>
              <a:gd name="connsiteX9241" fmla="*/ 3934227 w 4405791"/>
              <a:gd name="connsiteY9241" fmla="*/ 1195848 h 4321958"/>
              <a:gd name="connsiteX9242" fmla="*/ 1152693 w 4405791"/>
              <a:gd name="connsiteY9242" fmla="*/ 1188671 h 4321958"/>
              <a:gd name="connsiteX9243" fmla="*/ 1157548 w 4405791"/>
              <a:gd name="connsiteY9243" fmla="*/ 1206609 h 4321958"/>
              <a:gd name="connsiteX9244" fmla="*/ 1202452 w 4405791"/>
              <a:gd name="connsiteY9244" fmla="*/ 1371132 h 4321958"/>
              <a:gd name="connsiteX9245" fmla="*/ 1211834 w 4405791"/>
              <a:gd name="connsiteY9245" fmla="*/ 1405296 h 4321958"/>
              <a:gd name="connsiteX9246" fmla="*/ 1253717 w 4405791"/>
              <a:gd name="connsiteY9246" fmla="*/ 1557273 h 4321958"/>
              <a:gd name="connsiteX9247" fmla="*/ 1263668 w 4405791"/>
              <a:gd name="connsiteY9247" fmla="*/ 1593257 h 4321958"/>
              <a:gd name="connsiteX9248" fmla="*/ 1317919 w 4405791"/>
              <a:gd name="connsiteY9248" fmla="*/ 1788286 h 4321958"/>
              <a:gd name="connsiteX9249" fmla="*/ 1376907 w 4405791"/>
              <a:gd name="connsiteY9249" fmla="*/ 1998198 h 4321958"/>
              <a:gd name="connsiteX9250" fmla="*/ 1377785 w 4405791"/>
              <a:gd name="connsiteY9250" fmla="*/ 2001323 h 4321958"/>
              <a:gd name="connsiteX9251" fmla="*/ 1428237 w 4405791"/>
              <a:gd name="connsiteY9251" fmla="*/ 2178845 h 4321958"/>
              <a:gd name="connsiteX9252" fmla="*/ 1431343 w 4405791"/>
              <a:gd name="connsiteY9252" fmla="*/ 2189776 h 4321958"/>
              <a:gd name="connsiteX9253" fmla="*/ 1430380 w 4405791"/>
              <a:gd name="connsiteY9253" fmla="*/ 2186345 h 4321958"/>
              <a:gd name="connsiteX9254" fmla="*/ 1327890 w 4405791"/>
              <a:gd name="connsiteY9254" fmla="*/ 1821520 h 4321958"/>
              <a:gd name="connsiteX9255" fmla="*/ 1317830 w 4405791"/>
              <a:gd name="connsiteY9255" fmla="*/ 1785329 h 4321958"/>
              <a:gd name="connsiteX9256" fmla="*/ 1274469 w 4405791"/>
              <a:gd name="connsiteY9256" fmla="*/ 1629513 h 4321958"/>
              <a:gd name="connsiteX9257" fmla="*/ 1259805 w 4405791"/>
              <a:gd name="connsiteY9257" fmla="*/ 1576579 h 4321958"/>
              <a:gd name="connsiteX9258" fmla="*/ 1248679 w 4405791"/>
              <a:gd name="connsiteY9258" fmla="*/ 1536552 h 4321958"/>
              <a:gd name="connsiteX9259" fmla="*/ 1224017 w 4405791"/>
              <a:gd name="connsiteY9259" fmla="*/ 1447383 h 4321958"/>
              <a:gd name="connsiteX9260" fmla="*/ 1223725 w 4405791"/>
              <a:gd name="connsiteY9260" fmla="*/ 1446330 h 4321958"/>
              <a:gd name="connsiteX9261" fmla="*/ 1223529 w 4405791"/>
              <a:gd name="connsiteY9261" fmla="*/ 1445619 h 4321958"/>
              <a:gd name="connsiteX9262" fmla="*/ 1211613 w 4405791"/>
              <a:gd name="connsiteY9262" fmla="*/ 1402537 h 4321958"/>
              <a:gd name="connsiteX9263" fmla="*/ 1176988 w 4405791"/>
              <a:gd name="connsiteY9263" fmla="*/ 1277002 h 4321958"/>
              <a:gd name="connsiteX9264" fmla="*/ 402681 w 4405791"/>
              <a:gd name="connsiteY9264" fmla="*/ 1186307 h 4321958"/>
              <a:gd name="connsiteX9265" fmla="*/ 402595 w 4405791"/>
              <a:gd name="connsiteY9265" fmla="*/ 1186345 h 4321958"/>
              <a:gd name="connsiteX9266" fmla="*/ 397261 w 4405791"/>
              <a:gd name="connsiteY9266" fmla="*/ 1202056 h 4321958"/>
              <a:gd name="connsiteX9267" fmla="*/ 396859 w 4405791"/>
              <a:gd name="connsiteY9267" fmla="*/ 1206791 h 4321958"/>
              <a:gd name="connsiteX9268" fmla="*/ 397379 w 4405791"/>
              <a:gd name="connsiteY9268" fmla="*/ 1202399 h 4321958"/>
              <a:gd name="connsiteX9269" fmla="*/ 430977 w 4405791"/>
              <a:gd name="connsiteY9269" fmla="*/ 1185997 h 4321958"/>
              <a:gd name="connsiteX9270" fmla="*/ 423427 w 4405791"/>
              <a:gd name="connsiteY9270" fmla="*/ 1212496 h 4321958"/>
              <a:gd name="connsiteX9271" fmla="*/ 423348 w 4405791"/>
              <a:gd name="connsiteY9271" fmla="*/ 1213891 h 4321958"/>
              <a:gd name="connsiteX9272" fmla="*/ 423135 w 4405791"/>
              <a:gd name="connsiteY9272" fmla="*/ 1222107 h 4321958"/>
              <a:gd name="connsiteX9273" fmla="*/ 423410 w 4405791"/>
              <a:gd name="connsiteY9273" fmla="*/ 1216676 h 4321958"/>
              <a:gd name="connsiteX9274" fmla="*/ 423471 w 4405791"/>
              <a:gd name="connsiteY9274" fmla="*/ 1213768 h 4321958"/>
              <a:gd name="connsiteX9275" fmla="*/ 916487 w 4405791"/>
              <a:gd name="connsiteY9275" fmla="*/ 1185574 h 4321958"/>
              <a:gd name="connsiteX9276" fmla="*/ 921497 w 4405791"/>
              <a:gd name="connsiteY9276" fmla="*/ 1202645 h 4321958"/>
              <a:gd name="connsiteX9277" fmla="*/ 932691 w 4405791"/>
              <a:gd name="connsiteY9277" fmla="*/ 1213074 h 4321958"/>
              <a:gd name="connsiteX9278" fmla="*/ 928789 w 4405791"/>
              <a:gd name="connsiteY9278" fmla="*/ 1193805 h 4321958"/>
              <a:gd name="connsiteX9279" fmla="*/ 1267416 w 4405791"/>
              <a:gd name="connsiteY9279" fmla="*/ 1183752 h 4321958"/>
              <a:gd name="connsiteX9280" fmla="*/ 1267881 w 4405791"/>
              <a:gd name="connsiteY9280" fmla="*/ 1186441 h 4321958"/>
              <a:gd name="connsiteX9281" fmla="*/ 1271835 w 4405791"/>
              <a:gd name="connsiteY9281" fmla="*/ 1203903 h 4321958"/>
              <a:gd name="connsiteX9282" fmla="*/ 3913148 w 4405791"/>
              <a:gd name="connsiteY9282" fmla="*/ 1182548 h 4321958"/>
              <a:gd name="connsiteX9283" fmla="*/ 3908768 w 4405791"/>
              <a:gd name="connsiteY9283" fmla="*/ 1189245 h 4321958"/>
              <a:gd name="connsiteX9284" fmla="*/ 3909034 w 4405791"/>
              <a:gd name="connsiteY9284" fmla="*/ 1191278 h 4321958"/>
              <a:gd name="connsiteX9285" fmla="*/ 3914787 w 4405791"/>
              <a:gd name="connsiteY9285" fmla="*/ 1192312 h 4321958"/>
              <a:gd name="connsiteX9286" fmla="*/ 3913699 w 4405791"/>
              <a:gd name="connsiteY9286" fmla="*/ 1186073 h 4321958"/>
              <a:gd name="connsiteX9287" fmla="*/ 3913599 w 4405791"/>
              <a:gd name="connsiteY9287" fmla="*/ 1185529 h 4321958"/>
              <a:gd name="connsiteX9288" fmla="*/ 3940757 w 4405791"/>
              <a:gd name="connsiteY9288" fmla="*/ 1181912 h 4321958"/>
              <a:gd name="connsiteX9289" fmla="*/ 3945098 w 4405791"/>
              <a:gd name="connsiteY9289" fmla="*/ 1201654 h 4321958"/>
              <a:gd name="connsiteX9290" fmla="*/ 3946436 w 4405791"/>
              <a:gd name="connsiteY9290" fmla="*/ 1200177 h 4321958"/>
              <a:gd name="connsiteX9291" fmla="*/ 3950564 w 4405791"/>
              <a:gd name="connsiteY9291" fmla="*/ 1191220 h 4321958"/>
              <a:gd name="connsiteX9292" fmla="*/ 3950015 w 4405791"/>
              <a:gd name="connsiteY9292" fmla="*/ 1189160 h 4321958"/>
              <a:gd name="connsiteX9293" fmla="*/ 336638 w 4405791"/>
              <a:gd name="connsiteY9293" fmla="*/ 1180110 h 4321958"/>
              <a:gd name="connsiteX9294" fmla="*/ 336278 w 4405791"/>
              <a:gd name="connsiteY9294" fmla="*/ 1180304 h 4321958"/>
              <a:gd name="connsiteX9295" fmla="*/ 335704 w 4405791"/>
              <a:gd name="connsiteY9295" fmla="*/ 1182825 h 4321958"/>
              <a:gd name="connsiteX9296" fmla="*/ 336120 w 4405791"/>
              <a:gd name="connsiteY9296" fmla="*/ 1182837 h 4321958"/>
              <a:gd name="connsiteX9297" fmla="*/ 3899647 w 4405791"/>
              <a:gd name="connsiteY9297" fmla="*/ 1175853 h 4321958"/>
              <a:gd name="connsiteX9298" fmla="*/ 3897046 w 4405791"/>
              <a:gd name="connsiteY9298" fmla="*/ 1180760 h 4321958"/>
              <a:gd name="connsiteX9299" fmla="*/ 3897126 w 4405791"/>
              <a:gd name="connsiteY9299" fmla="*/ 1189139 h 4321958"/>
              <a:gd name="connsiteX9300" fmla="*/ 3899128 w 4405791"/>
              <a:gd name="connsiteY9300" fmla="*/ 1189498 h 4321958"/>
              <a:gd name="connsiteX9301" fmla="*/ 3900625 w 4405791"/>
              <a:gd name="connsiteY9301" fmla="*/ 1187252 h 4321958"/>
              <a:gd name="connsiteX9302" fmla="*/ 3889058 w 4405791"/>
              <a:gd name="connsiteY9302" fmla="*/ 1175050 h 4321958"/>
              <a:gd name="connsiteX9303" fmla="*/ 3888825 w 4405791"/>
              <a:gd name="connsiteY9303" fmla="*/ 1175643 h 4321958"/>
              <a:gd name="connsiteX9304" fmla="*/ 3888496 w 4405791"/>
              <a:gd name="connsiteY9304" fmla="*/ 1176495 h 4321958"/>
              <a:gd name="connsiteX9305" fmla="*/ 3888233 w 4405791"/>
              <a:gd name="connsiteY9305" fmla="*/ 1180237 h 4321958"/>
              <a:gd name="connsiteX9306" fmla="*/ 3889100 w 4405791"/>
              <a:gd name="connsiteY9306" fmla="*/ 1178533 h 4321958"/>
              <a:gd name="connsiteX9307" fmla="*/ 443488 w 4405791"/>
              <a:gd name="connsiteY9307" fmla="*/ 1174786 h 4321958"/>
              <a:gd name="connsiteX9308" fmla="*/ 443334 w 4405791"/>
              <a:gd name="connsiteY9308" fmla="*/ 1174843 h 4321958"/>
              <a:gd name="connsiteX9309" fmla="*/ 442911 w 4405791"/>
              <a:gd name="connsiteY9309" fmla="*/ 1177077 h 4321958"/>
              <a:gd name="connsiteX9310" fmla="*/ 849333 w 4405791"/>
              <a:gd name="connsiteY9310" fmla="*/ 1173576 h 4321958"/>
              <a:gd name="connsiteX9311" fmla="*/ 851725 w 4405791"/>
              <a:gd name="connsiteY9311" fmla="*/ 1194774 h 4321958"/>
              <a:gd name="connsiteX9312" fmla="*/ 895145 w 4405791"/>
              <a:gd name="connsiteY9312" fmla="*/ 1435503 h 4321958"/>
              <a:gd name="connsiteX9313" fmla="*/ 904129 w 4405791"/>
              <a:gd name="connsiteY9313" fmla="*/ 1474998 h 4321958"/>
              <a:gd name="connsiteX9314" fmla="*/ 927516 w 4405791"/>
              <a:gd name="connsiteY9314" fmla="*/ 1577749 h 4321958"/>
              <a:gd name="connsiteX9315" fmla="*/ 966978 w 4405791"/>
              <a:gd name="connsiteY9315" fmla="*/ 1734379 h 4321958"/>
              <a:gd name="connsiteX9316" fmla="*/ 1149160 w 4405791"/>
              <a:gd name="connsiteY9316" fmla="*/ 2350909 h 4321958"/>
              <a:gd name="connsiteX9317" fmla="*/ 1306386 w 4405791"/>
              <a:gd name="connsiteY9317" fmla="*/ 2786451 h 4321958"/>
              <a:gd name="connsiteX9318" fmla="*/ 1320529 w 4405791"/>
              <a:gd name="connsiteY9318" fmla="*/ 2785260 h 4321958"/>
              <a:gd name="connsiteX9319" fmla="*/ 1345181 w 4405791"/>
              <a:gd name="connsiteY9319" fmla="*/ 2806087 h 4321958"/>
              <a:gd name="connsiteX9320" fmla="*/ 1348314 w 4405791"/>
              <a:gd name="connsiteY9320" fmla="*/ 2814046 h 4321958"/>
              <a:gd name="connsiteX9321" fmla="*/ 1404194 w 4405791"/>
              <a:gd name="connsiteY9321" fmla="*/ 3000312 h 4321958"/>
              <a:gd name="connsiteX9322" fmla="*/ 1474806 w 4405791"/>
              <a:gd name="connsiteY9322" fmla="*/ 3178449 h 4321958"/>
              <a:gd name="connsiteX9323" fmla="*/ 1476437 w 4405791"/>
              <a:gd name="connsiteY9323" fmla="*/ 3191625 h 4321958"/>
              <a:gd name="connsiteX9324" fmla="*/ 1589447 w 4405791"/>
              <a:gd name="connsiteY9324" fmla="*/ 3394689 h 4321958"/>
              <a:gd name="connsiteX9325" fmla="*/ 1590119 w 4405791"/>
              <a:gd name="connsiteY9325" fmla="*/ 3395791 h 4321958"/>
              <a:gd name="connsiteX9326" fmla="*/ 1572004 w 4405791"/>
              <a:gd name="connsiteY9326" fmla="*/ 3358389 h 4321958"/>
              <a:gd name="connsiteX9327" fmla="*/ 1558362 w 4405791"/>
              <a:gd name="connsiteY9327" fmla="*/ 3327639 h 4321958"/>
              <a:gd name="connsiteX9328" fmla="*/ 1531096 w 4405791"/>
              <a:gd name="connsiteY9328" fmla="*/ 3266178 h 4321958"/>
              <a:gd name="connsiteX9329" fmla="*/ 1500844 w 4405791"/>
              <a:gd name="connsiteY9329" fmla="*/ 3193103 h 4321958"/>
              <a:gd name="connsiteX9330" fmla="*/ 1487179 w 4405791"/>
              <a:gd name="connsiteY9330" fmla="*/ 3160091 h 4321958"/>
              <a:gd name="connsiteX9331" fmla="*/ 1473475 w 4405791"/>
              <a:gd name="connsiteY9331" fmla="*/ 3125040 h 4321958"/>
              <a:gd name="connsiteX9332" fmla="*/ 1440547 w 4405791"/>
              <a:gd name="connsiteY9332" fmla="*/ 3040816 h 4321958"/>
              <a:gd name="connsiteX9333" fmla="*/ 1391494 w 4405791"/>
              <a:gd name="connsiteY9333" fmla="*/ 2909041 h 4321958"/>
              <a:gd name="connsiteX9334" fmla="*/ 1011510 w 4405791"/>
              <a:gd name="connsiteY9334" fmla="*/ 1683662 h 4321958"/>
              <a:gd name="connsiteX9335" fmla="*/ 919845 w 4405791"/>
              <a:gd name="connsiteY9335" fmla="*/ 1284483 h 4321958"/>
              <a:gd name="connsiteX9336" fmla="*/ 915249 w 4405791"/>
              <a:gd name="connsiteY9336" fmla="*/ 1258400 h 4321958"/>
              <a:gd name="connsiteX9337" fmla="*/ 900953 w 4405791"/>
              <a:gd name="connsiteY9337" fmla="*/ 1226088 h 4321958"/>
              <a:gd name="connsiteX9338" fmla="*/ 891005 w 4405791"/>
              <a:gd name="connsiteY9338" fmla="*/ 1212564 h 4321958"/>
              <a:gd name="connsiteX9339" fmla="*/ 871887 w 4405791"/>
              <a:gd name="connsiteY9339" fmla="*/ 1193414 h 4321958"/>
              <a:gd name="connsiteX9340" fmla="*/ 861145 w 4405791"/>
              <a:gd name="connsiteY9340" fmla="*/ 1182690 h 4321958"/>
              <a:gd name="connsiteX9341" fmla="*/ 933811 w 4405791"/>
              <a:gd name="connsiteY9341" fmla="*/ 1172460 h 4321958"/>
              <a:gd name="connsiteX9342" fmla="*/ 935781 w 4405791"/>
              <a:gd name="connsiteY9342" fmla="*/ 1184330 h 4321958"/>
              <a:gd name="connsiteX9343" fmla="*/ 936593 w 4405791"/>
              <a:gd name="connsiteY9343" fmla="*/ 1188336 h 4321958"/>
              <a:gd name="connsiteX9344" fmla="*/ 945279 w 4405791"/>
              <a:gd name="connsiteY9344" fmla="*/ 1194262 h 4321958"/>
              <a:gd name="connsiteX9345" fmla="*/ 949447 w 4405791"/>
              <a:gd name="connsiteY9345" fmla="*/ 1199171 h 4321958"/>
              <a:gd name="connsiteX9346" fmla="*/ 956967 w 4405791"/>
              <a:gd name="connsiteY9346" fmla="*/ 1205419 h 4321958"/>
              <a:gd name="connsiteX9347" fmla="*/ 986936 w 4405791"/>
              <a:gd name="connsiteY9347" fmla="*/ 1243334 h 4321958"/>
              <a:gd name="connsiteX9348" fmla="*/ 987681 w 4405791"/>
              <a:gd name="connsiteY9348" fmla="*/ 1244211 h 4321958"/>
              <a:gd name="connsiteX9349" fmla="*/ 1007203 w 4405791"/>
              <a:gd name="connsiteY9349" fmla="*/ 1288773 h 4321958"/>
              <a:gd name="connsiteX9350" fmla="*/ 1004060 w 4405791"/>
              <a:gd name="connsiteY9350" fmla="*/ 1268948 h 4321958"/>
              <a:gd name="connsiteX9351" fmla="*/ 972427 w 4405791"/>
              <a:gd name="connsiteY9351" fmla="*/ 1206305 h 4321958"/>
              <a:gd name="connsiteX9352" fmla="*/ 956232 w 4405791"/>
              <a:gd name="connsiteY9352" fmla="*/ 1191635 h 4321958"/>
              <a:gd name="connsiteX9353" fmla="*/ 3945517 w 4405791"/>
              <a:gd name="connsiteY9353" fmla="*/ 1172251 h 4321958"/>
              <a:gd name="connsiteX9354" fmla="*/ 3944601 w 4405791"/>
              <a:gd name="connsiteY9354" fmla="*/ 1174012 h 4321958"/>
              <a:gd name="connsiteX9355" fmla="*/ 3946356 w 4405791"/>
              <a:gd name="connsiteY9355" fmla="*/ 1175403 h 4321958"/>
              <a:gd name="connsiteX9356" fmla="*/ 359183 w 4405791"/>
              <a:gd name="connsiteY9356" fmla="*/ 1171356 h 4321958"/>
              <a:gd name="connsiteX9357" fmla="*/ 359031 w 4405791"/>
              <a:gd name="connsiteY9357" fmla="*/ 1171366 h 4321958"/>
              <a:gd name="connsiteX9358" fmla="*/ 358533 w 4405791"/>
              <a:gd name="connsiteY9358" fmla="*/ 1172528 h 4321958"/>
              <a:gd name="connsiteX9359" fmla="*/ 358727 w 4405791"/>
              <a:gd name="connsiteY9359" fmla="*/ 1172431 h 4321958"/>
              <a:gd name="connsiteX9360" fmla="*/ 462583 w 4405791"/>
              <a:gd name="connsiteY9360" fmla="*/ 1171080 h 4321958"/>
              <a:gd name="connsiteX9361" fmla="*/ 459549 w 4405791"/>
              <a:gd name="connsiteY9361" fmla="*/ 1177314 h 4321958"/>
              <a:gd name="connsiteX9362" fmla="*/ 459110 w 4405791"/>
              <a:gd name="connsiteY9362" fmla="*/ 1180131 h 4321958"/>
              <a:gd name="connsiteX9363" fmla="*/ 459492 w 4405791"/>
              <a:gd name="connsiteY9363" fmla="*/ 1178298 h 4321958"/>
              <a:gd name="connsiteX9364" fmla="*/ 462328 w 4405791"/>
              <a:gd name="connsiteY9364" fmla="*/ 1171914 h 4321958"/>
              <a:gd name="connsiteX9365" fmla="*/ 1223329 w 4405791"/>
              <a:gd name="connsiteY9365" fmla="*/ 1168467 h 4321958"/>
              <a:gd name="connsiteX9366" fmla="*/ 1223749 w 4405791"/>
              <a:gd name="connsiteY9366" fmla="*/ 1174566 h 4321958"/>
              <a:gd name="connsiteX9367" fmla="*/ 1224473 w 4405791"/>
              <a:gd name="connsiteY9367" fmla="*/ 1178670 h 4321958"/>
              <a:gd name="connsiteX9368" fmla="*/ 3922498 w 4405791"/>
              <a:gd name="connsiteY9368" fmla="*/ 1168252 h 4321958"/>
              <a:gd name="connsiteX9369" fmla="*/ 3920539 w 4405791"/>
              <a:gd name="connsiteY9369" fmla="*/ 1171247 h 4321958"/>
              <a:gd name="connsiteX9370" fmla="*/ 3922640 w 4405791"/>
              <a:gd name="connsiteY9370" fmla="*/ 1185036 h 4321958"/>
              <a:gd name="connsiteX9371" fmla="*/ 3922842 w 4405791"/>
              <a:gd name="connsiteY9371" fmla="*/ 1186194 h 4321958"/>
              <a:gd name="connsiteX9372" fmla="*/ 3923312 w 4405791"/>
              <a:gd name="connsiteY9372" fmla="*/ 1188744 h 4321958"/>
              <a:gd name="connsiteX9373" fmla="*/ 3924763 w 4405791"/>
              <a:gd name="connsiteY9373" fmla="*/ 1187033 h 4321958"/>
              <a:gd name="connsiteX9374" fmla="*/ 3930456 w 4405791"/>
              <a:gd name="connsiteY9374" fmla="*/ 1178705 h 4321958"/>
              <a:gd name="connsiteX9375" fmla="*/ 3929164 w 4405791"/>
              <a:gd name="connsiteY9375" fmla="*/ 1172837 h 4321958"/>
              <a:gd name="connsiteX9376" fmla="*/ 3923835 w 4405791"/>
              <a:gd name="connsiteY9376" fmla="*/ 1168664 h 4321958"/>
              <a:gd name="connsiteX9377" fmla="*/ 883904 w 4405791"/>
              <a:gd name="connsiteY9377" fmla="*/ 1164626 h 4321958"/>
              <a:gd name="connsiteX9378" fmla="*/ 887075 w 4405791"/>
              <a:gd name="connsiteY9378" fmla="*/ 1171794 h 4321958"/>
              <a:gd name="connsiteX9379" fmla="*/ 889444 w 4405791"/>
              <a:gd name="connsiteY9379" fmla="*/ 1172784 h 4321958"/>
              <a:gd name="connsiteX9380" fmla="*/ 902974 w 4405791"/>
              <a:gd name="connsiteY9380" fmla="*/ 1185389 h 4321958"/>
              <a:gd name="connsiteX9381" fmla="*/ 901491 w 4405791"/>
              <a:gd name="connsiteY9381" fmla="*/ 1175541 h 4321958"/>
              <a:gd name="connsiteX9382" fmla="*/ 887105 w 4405791"/>
              <a:gd name="connsiteY9382" fmla="*/ 1165915 h 4321958"/>
              <a:gd name="connsiteX9383" fmla="*/ 886411 w 4405791"/>
              <a:gd name="connsiteY9383" fmla="*/ 1165482 h 4321958"/>
              <a:gd name="connsiteX9384" fmla="*/ 332937 w 4405791"/>
              <a:gd name="connsiteY9384" fmla="*/ 1164302 h 4321958"/>
              <a:gd name="connsiteX9385" fmla="*/ 186787 w 4405791"/>
              <a:gd name="connsiteY9385" fmla="*/ 1249789 h 4321958"/>
              <a:gd name="connsiteX9386" fmla="*/ 278808 w 4405791"/>
              <a:gd name="connsiteY9386" fmla="*/ 1200427 h 4321958"/>
              <a:gd name="connsiteX9387" fmla="*/ 281518 w 4405791"/>
              <a:gd name="connsiteY9387" fmla="*/ 1198270 h 4321958"/>
              <a:gd name="connsiteX9388" fmla="*/ 285355 w 4405791"/>
              <a:gd name="connsiteY9388" fmla="*/ 1196915 h 4321958"/>
              <a:gd name="connsiteX9389" fmla="*/ 319449 w 4405791"/>
              <a:gd name="connsiteY9389" fmla="*/ 1178626 h 4321958"/>
              <a:gd name="connsiteX9390" fmla="*/ 322702 w 4405791"/>
              <a:gd name="connsiteY9390" fmla="*/ 1176868 h 4321958"/>
              <a:gd name="connsiteX9391" fmla="*/ 329731 w 4405791"/>
              <a:gd name="connsiteY9391" fmla="*/ 1172264 h 4321958"/>
              <a:gd name="connsiteX9392" fmla="*/ 330114 w 4405791"/>
              <a:gd name="connsiteY9392" fmla="*/ 1170330 h 4321958"/>
              <a:gd name="connsiteX9393" fmla="*/ 3906357 w 4405791"/>
              <a:gd name="connsiteY9393" fmla="*/ 1163276 h 4321958"/>
              <a:gd name="connsiteX9394" fmla="*/ 3907531 w 4405791"/>
              <a:gd name="connsiteY9394" fmla="*/ 1176891 h 4321958"/>
              <a:gd name="connsiteX9395" fmla="*/ 3911411 w 4405791"/>
              <a:gd name="connsiteY9395" fmla="*/ 1171070 h 4321958"/>
              <a:gd name="connsiteX9396" fmla="*/ 3910421 w 4405791"/>
              <a:gd name="connsiteY9396" fmla="*/ 1164528 h 4321958"/>
              <a:gd name="connsiteX9397" fmla="*/ 871696 w 4405791"/>
              <a:gd name="connsiteY9397" fmla="*/ 1160424 h 4321958"/>
              <a:gd name="connsiteX9398" fmla="*/ 872384 w 4405791"/>
              <a:gd name="connsiteY9398" fmla="*/ 1161404 h 4321958"/>
              <a:gd name="connsiteX9399" fmla="*/ 872006 w 4405791"/>
              <a:gd name="connsiteY9399" fmla="*/ 1160529 h 4321958"/>
              <a:gd name="connsiteX9400" fmla="*/ 3896852 w 4405791"/>
              <a:gd name="connsiteY9400" fmla="*/ 1160346 h 4321958"/>
              <a:gd name="connsiteX9401" fmla="*/ 3896879 w 4405791"/>
              <a:gd name="connsiteY9401" fmla="*/ 1163242 h 4321958"/>
              <a:gd name="connsiteX9402" fmla="*/ 3898149 w 4405791"/>
              <a:gd name="connsiteY9402" fmla="*/ 1160745 h 4321958"/>
              <a:gd name="connsiteX9403" fmla="*/ 373914 w 4405791"/>
              <a:gd name="connsiteY9403" fmla="*/ 1160014 h 4321958"/>
              <a:gd name="connsiteX9404" fmla="*/ 373875 w 4405791"/>
              <a:gd name="connsiteY9404" fmla="*/ 1160036 h 4321958"/>
              <a:gd name="connsiteX9405" fmla="*/ 373270 w 4405791"/>
              <a:gd name="connsiteY9405" fmla="*/ 1161529 h 4321958"/>
              <a:gd name="connsiteX9406" fmla="*/ 373318 w 4405791"/>
              <a:gd name="connsiteY9406" fmla="*/ 1161521 h 4321958"/>
              <a:gd name="connsiteX9407" fmla="*/ 345312 w 4405791"/>
              <a:gd name="connsiteY9407" fmla="*/ 1157064 h 4321958"/>
              <a:gd name="connsiteX9408" fmla="*/ 345114 w 4405791"/>
              <a:gd name="connsiteY9408" fmla="*/ 1157179 h 4321958"/>
              <a:gd name="connsiteX9409" fmla="*/ 340517 w 4405791"/>
              <a:gd name="connsiteY9409" fmla="*/ 1167240 h 4321958"/>
              <a:gd name="connsiteX9410" fmla="*/ 340753 w 4405791"/>
              <a:gd name="connsiteY9410" fmla="*/ 1167113 h 4321958"/>
              <a:gd name="connsiteX9411" fmla="*/ 907936 w 4405791"/>
              <a:gd name="connsiteY9411" fmla="*/ 1156437 h 4321958"/>
              <a:gd name="connsiteX9412" fmla="*/ 912251 w 4405791"/>
              <a:gd name="connsiteY9412" fmla="*/ 1171140 h 4321958"/>
              <a:gd name="connsiteX9413" fmla="*/ 920030 w 4405791"/>
              <a:gd name="connsiteY9413" fmla="*/ 1174735 h 4321958"/>
              <a:gd name="connsiteX9414" fmla="*/ 926204 w 4405791"/>
              <a:gd name="connsiteY9414" fmla="*/ 1179864 h 4321958"/>
              <a:gd name="connsiteX9415" fmla="*/ 923521 w 4405791"/>
              <a:gd name="connsiteY9415" fmla="*/ 1163659 h 4321958"/>
              <a:gd name="connsiteX9416" fmla="*/ 923094 w 4405791"/>
              <a:gd name="connsiteY9416" fmla="*/ 1163294 h 4321958"/>
              <a:gd name="connsiteX9417" fmla="*/ 3840719 w 4405791"/>
              <a:gd name="connsiteY9417" fmla="*/ 1156079 h 4321958"/>
              <a:gd name="connsiteX9418" fmla="*/ 3784175 w 4405791"/>
              <a:gd name="connsiteY9418" fmla="*/ 1164804 h 4321958"/>
              <a:gd name="connsiteX9419" fmla="*/ 3539150 w 4405791"/>
              <a:gd name="connsiteY9419" fmla="*/ 1195457 h 4321958"/>
              <a:gd name="connsiteX9420" fmla="*/ 3367953 w 4405791"/>
              <a:gd name="connsiteY9420" fmla="*/ 1214083 h 4321958"/>
              <a:gd name="connsiteX9421" fmla="*/ 3302591 w 4405791"/>
              <a:gd name="connsiteY9421" fmla="*/ 1222381 h 4321958"/>
              <a:gd name="connsiteX9422" fmla="*/ 3235704 w 4405791"/>
              <a:gd name="connsiteY9422" fmla="*/ 1230680 h 4321958"/>
              <a:gd name="connsiteX9423" fmla="*/ 3196079 w 4405791"/>
              <a:gd name="connsiteY9423" fmla="*/ 1235251 h 4321958"/>
              <a:gd name="connsiteX9424" fmla="*/ 2616790 w 4405791"/>
              <a:gd name="connsiteY9424" fmla="*/ 1315180 h 4321958"/>
              <a:gd name="connsiteX9425" fmla="*/ 2458294 w 4405791"/>
              <a:gd name="connsiteY9425" fmla="*/ 1416785 h 4321958"/>
              <a:gd name="connsiteX9426" fmla="*/ 2409526 w 4405791"/>
              <a:gd name="connsiteY9426" fmla="*/ 1462338 h 4321958"/>
              <a:gd name="connsiteX9427" fmla="*/ 2178556 w 4405791"/>
              <a:gd name="connsiteY9427" fmla="*/ 1782055 h 4321958"/>
              <a:gd name="connsiteX9428" fmla="*/ 2141823 w 4405791"/>
              <a:gd name="connsiteY9428" fmla="*/ 1849125 h 4321958"/>
              <a:gd name="connsiteX9429" fmla="*/ 2161043 w 4405791"/>
              <a:gd name="connsiteY9429" fmla="*/ 1844083 h 4321958"/>
              <a:gd name="connsiteX9430" fmla="*/ 2203111 w 4405791"/>
              <a:gd name="connsiteY9430" fmla="*/ 1785522 h 4321958"/>
              <a:gd name="connsiteX9431" fmla="*/ 2472521 w 4405791"/>
              <a:gd name="connsiteY9431" fmla="*/ 1492744 h 4321958"/>
              <a:gd name="connsiteX9432" fmla="*/ 2524844 w 4405791"/>
              <a:gd name="connsiteY9432" fmla="*/ 1451090 h 4321958"/>
              <a:gd name="connsiteX9433" fmla="*/ 2683340 w 4405791"/>
              <a:gd name="connsiteY9433" fmla="*/ 1359649 h 4321958"/>
              <a:gd name="connsiteX9434" fmla="*/ 3240786 w 4405791"/>
              <a:gd name="connsiteY9434" fmla="*/ 1274982 h 4321958"/>
              <a:gd name="connsiteX9435" fmla="*/ 3274652 w 4405791"/>
              <a:gd name="connsiteY9435" fmla="*/ 1270578 h 4321958"/>
              <a:gd name="connsiteX9436" fmla="*/ 3338322 w 4405791"/>
              <a:gd name="connsiteY9436" fmla="*/ 1261604 h 4321958"/>
              <a:gd name="connsiteX9437" fmla="*/ 3401145 w 4405791"/>
              <a:gd name="connsiteY9437" fmla="*/ 1252799 h 4321958"/>
              <a:gd name="connsiteX9438" fmla="*/ 3562857 w 4405791"/>
              <a:gd name="connsiteY9438" fmla="*/ 1232648 h 4321958"/>
              <a:gd name="connsiteX9439" fmla="*/ 3798739 w 4405791"/>
              <a:gd name="connsiteY9439" fmla="*/ 1199289 h 4321958"/>
              <a:gd name="connsiteX9440" fmla="*/ 3844866 w 4405791"/>
              <a:gd name="connsiteY9440" fmla="*/ 1190798 h 4321958"/>
              <a:gd name="connsiteX9441" fmla="*/ 3871232 w 4405791"/>
              <a:gd name="connsiteY9441" fmla="*/ 1189293 h 4321958"/>
              <a:gd name="connsiteX9442" fmla="*/ 3876472 w 4405791"/>
              <a:gd name="connsiteY9442" fmla="*/ 1157061 h 4321958"/>
              <a:gd name="connsiteX9443" fmla="*/ 851352 w 4405791"/>
              <a:gd name="connsiteY9443" fmla="*/ 1153470 h 4321958"/>
              <a:gd name="connsiteX9444" fmla="*/ 856169 w 4405791"/>
              <a:gd name="connsiteY9444" fmla="*/ 1158866 h 4321958"/>
              <a:gd name="connsiteX9445" fmla="*/ 860103 w 4405791"/>
              <a:gd name="connsiteY9445" fmla="*/ 1160512 h 4321958"/>
              <a:gd name="connsiteX9446" fmla="*/ 856370 w 4405791"/>
              <a:gd name="connsiteY9446" fmla="*/ 1155186 h 4321958"/>
              <a:gd name="connsiteX9447" fmla="*/ 3934199 w 4405791"/>
              <a:gd name="connsiteY9447" fmla="*/ 1152085 h 4321958"/>
              <a:gd name="connsiteX9448" fmla="*/ 3937717 w 4405791"/>
              <a:gd name="connsiteY9448" fmla="*/ 1168082 h 4321958"/>
              <a:gd name="connsiteX9449" fmla="*/ 3938188 w 4405791"/>
              <a:gd name="connsiteY9449" fmla="*/ 1167392 h 4321958"/>
              <a:gd name="connsiteX9450" fmla="*/ 3940458 w 4405791"/>
              <a:gd name="connsiteY9450" fmla="*/ 1156331 h 4321958"/>
              <a:gd name="connsiteX9451" fmla="*/ 831053 w 4405791"/>
              <a:gd name="connsiteY9451" fmla="*/ 1146533 h 4321958"/>
              <a:gd name="connsiteX9452" fmla="*/ 835712 w 4405791"/>
              <a:gd name="connsiteY9452" fmla="*/ 1150151 h 4321958"/>
              <a:gd name="connsiteX9453" fmla="*/ 832323 w 4405791"/>
              <a:gd name="connsiteY9453" fmla="*/ 1146967 h 4321958"/>
              <a:gd name="connsiteX9454" fmla="*/ 543629 w 4405791"/>
              <a:gd name="connsiteY9454" fmla="*/ 1144367 h 4321958"/>
              <a:gd name="connsiteX9455" fmla="*/ 541648 w 4405791"/>
              <a:gd name="connsiteY9455" fmla="*/ 1144848 h 4321958"/>
              <a:gd name="connsiteX9456" fmla="*/ 533440 w 4405791"/>
              <a:gd name="connsiteY9456" fmla="*/ 1147142 h 4321958"/>
              <a:gd name="connsiteX9457" fmla="*/ 526734 w 4405791"/>
              <a:gd name="connsiteY9457" fmla="*/ 1232784 h 4321958"/>
              <a:gd name="connsiteX9458" fmla="*/ 527339 w 4405791"/>
              <a:gd name="connsiteY9458" fmla="*/ 1256670 h 4321958"/>
              <a:gd name="connsiteX9459" fmla="*/ 537052 w 4405791"/>
              <a:gd name="connsiteY9459" fmla="*/ 1346041 h 4321958"/>
              <a:gd name="connsiteX9460" fmla="*/ 536218 w 4405791"/>
              <a:gd name="connsiteY9460" fmla="*/ 1227080 h 4321958"/>
              <a:gd name="connsiteX9461" fmla="*/ 535701 w 4405791"/>
              <a:gd name="connsiteY9461" fmla="*/ 1209964 h 4321958"/>
              <a:gd name="connsiteX9462" fmla="*/ 536080 w 4405791"/>
              <a:gd name="connsiteY9462" fmla="*/ 1207409 h 4321958"/>
              <a:gd name="connsiteX9463" fmla="*/ 536009 w 4405791"/>
              <a:gd name="connsiteY9463" fmla="*/ 1197175 h 4321958"/>
              <a:gd name="connsiteX9464" fmla="*/ 371822 w 4405791"/>
              <a:gd name="connsiteY9464" fmla="*/ 1141558 h 4321958"/>
              <a:gd name="connsiteX9465" fmla="*/ 371800 w 4405791"/>
              <a:gd name="connsiteY9465" fmla="*/ 1141570 h 4321958"/>
              <a:gd name="connsiteX9466" fmla="*/ 368636 w 4405791"/>
              <a:gd name="connsiteY9466" fmla="*/ 1148954 h 4321958"/>
              <a:gd name="connsiteX9467" fmla="*/ 368696 w 4405791"/>
              <a:gd name="connsiteY9467" fmla="*/ 1148928 h 4321958"/>
              <a:gd name="connsiteX9468" fmla="*/ 873573 w 4405791"/>
              <a:gd name="connsiteY9468" fmla="*/ 1140871 h 4321958"/>
              <a:gd name="connsiteX9469" fmla="*/ 878769 w 4405791"/>
              <a:gd name="connsiteY9469" fmla="*/ 1152787 h 4321958"/>
              <a:gd name="connsiteX9470" fmla="*/ 892622 w 4405791"/>
              <a:gd name="connsiteY9470" fmla="*/ 1158339 h 4321958"/>
              <a:gd name="connsiteX9471" fmla="*/ 899183 w 4405791"/>
              <a:gd name="connsiteY9471" fmla="*/ 1162815 h 4321958"/>
              <a:gd name="connsiteX9472" fmla="*/ 895703 w 4405791"/>
              <a:gd name="connsiteY9472" fmla="*/ 1150902 h 4321958"/>
              <a:gd name="connsiteX9473" fmla="*/ 3917189 w 4405791"/>
              <a:gd name="connsiteY9473" fmla="*/ 1140546 h 4321958"/>
              <a:gd name="connsiteX9474" fmla="*/ 3916188 w 4405791"/>
              <a:gd name="connsiteY9474" fmla="*/ 1142693 h 4321958"/>
              <a:gd name="connsiteX9475" fmla="*/ 3918619 w 4405791"/>
              <a:gd name="connsiteY9475" fmla="*/ 1158645 h 4321958"/>
              <a:gd name="connsiteX9476" fmla="*/ 3919505 w 4405791"/>
              <a:gd name="connsiteY9476" fmla="*/ 1158927 h 4321958"/>
              <a:gd name="connsiteX9477" fmla="*/ 3920467 w 4405791"/>
              <a:gd name="connsiteY9477" fmla="*/ 1157484 h 4321958"/>
              <a:gd name="connsiteX9478" fmla="*/ 3924149 w 4405791"/>
              <a:gd name="connsiteY9478" fmla="*/ 1150037 h 4321958"/>
              <a:gd name="connsiteX9479" fmla="*/ 3922916 w 4405791"/>
              <a:gd name="connsiteY9479" fmla="*/ 1144431 h 4321958"/>
              <a:gd name="connsiteX9480" fmla="*/ 3937032 w 4405791"/>
              <a:gd name="connsiteY9480" fmla="*/ 1140351 h 4321958"/>
              <a:gd name="connsiteX9481" fmla="*/ 3936272 w 4405791"/>
              <a:gd name="connsiteY9481" fmla="*/ 1142251 h 4321958"/>
              <a:gd name="connsiteX9482" fmla="*/ 3937871 w 4405791"/>
              <a:gd name="connsiteY9482" fmla="*/ 1143508 h 4321958"/>
              <a:gd name="connsiteX9483" fmla="*/ 928396 w 4405791"/>
              <a:gd name="connsiteY9483" fmla="*/ 1139831 h 4321958"/>
              <a:gd name="connsiteX9484" fmla="*/ 931327 w 4405791"/>
              <a:gd name="connsiteY9484" fmla="*/ 1157492 h 4321958"/>
              <a:gd name="connsiteX9485" fmla="*/ 934031 w 4405791"/>
              <a:gd name="connsiteY9485" fmla="*/ 1158764 h 4321958"/>
              <a:gd name="connsiteX9486" fmla="*/ 981849 w 4405791"/>
              <a:gd name="connsiteY9486" fmla="*/ 1203220 h 4321958"/>
              <a:gd name="connsiteX9487" fmla="*/ 1002916 w 4405791"/>
              <a:gd name="connsiteY9487" fmla="*/ 1246559 h 4321958"/>
              <a:gd name="connsiteX9488" fmla="*/ 999438 w 4405791"/>
              <a:gd name="connsiteY9488" fmla="*/ 1224667 h 4321958"/>
              <a:gd name="connsiteX9489" fmla="*/ 974862 w 4405791"/>
              <a:gd name="connsiteY9489" fmla="*/ 1176443 h 4321958"/>
              <a:gd name="connsiteX9490" fmla="*/ 932265 w 4405791"/>
              <a:gd name="connsiteY9490" fmla="*/ 1141095 h 4321958"/>
              <a:gd name="connsiteX9491" fmla="*/ 786501 w 4405791"/>
              <a:gd name="connsiteY9491" fmla="*/ 1139353 h 4321958"/>
              <a:gd name="connsiteX9492" fmla="*/ 788118 w 4405791"/>
              <a:gd name="connsiteY9492" fmla="*/ 1164950 h 4321958"/>
              <a:gd name="connsiteX9493" fmla="*/ 790653 w 4405791"/>
              <a:gd name="connsiteY9493" fmla="*/ 1185665 h 4321958"/>
              <a:gd name="connsiteX9494" fmla="*/ 800982 w 4405791"/>
              <a:gd name="connsiteY9494" fmla="*/ 1267619 h 4321958"/>
              <a:gd name="connsiteX9495" fmla="*/ 818228 w 4405791"/>
              <a:gd name="connsiteY9495" fmla="*/ 1370735 h 4321958"/>
              <a:gd name="connsiteX9496" fmla="*/ 820893 w 4405791"/>
              <a:gd name="connsiteY9496" fmla="*/ 1385016 h 4321958"/>
              <a:gd name="connsiteX9497" fmla="*/ 846815 w 4405791"/>
              <a:gd name="connsiteY9497" fmla="*/ 1511834 h 4321958"/>
              <a:gd name="connsiteX9498" fmla="*/ 850284 w 4405791"/>
              <a:gd name="connsiteY9498" fmla="*/ 1527243 h 4321958"/>
              <a:gd name="connsiteX9499" fmla="*/ 886352 w 4405791"/>
              <a:gd name="connsiteY9499" fmla="*/ 1680339 h 4321958"/>
              <a:gd name="connsiteX9500" fmla="*/ 886579 w 4405791"/>
              <a:gd name="connsiteY9500" fmla="*/ 1681276 h 4321958"/>
              <a:gd name="connsiteX9501" fmla="*/ 913805 w 4405791"/>
              <a:gd name="connsiteY9501" fmla="*/ 1787211 h 4321958"/>
              <a:gd name="connsiteX9502" fmla="*/ 997946 w 4405791"/>
              <a:gd name="connsiteY9502" fmla="*/ 2079135 h 4321958"/>
              <a:gd name="connsiteX9503" fmla="*/ 1024770 w 4405791"/>
              <a:gd name="connsiteY9503" fmla="*/ 2165004 h 4321958"/>
              <a:gd name="connsiteX9504" fmla="*/ 1094828 w 4405791"/>
              <a:gd name="connsiteY9504" fmla="*/ 2379559 h 4321958"/>
              <a:gd name="connsiteX9505" fmla="*/ 1130724 w 4405791"/>
              <a:gd name="connsiteY9505" fmla="*/ 2484852 h 4321958"/>
              <a:gd name="connsiteX9506" fmla="*/ 1132094 w 4405791"/>
              <a:gd name="connsiteY9506" fmla="*/ 2488703 h 4321958"/>
              <a:gd name="connsiteX9507" fmla="*/ 1149072 w 4405791"/>
              <a:gd name="connsiteY9507" fmla="*/ 2536422 h 4321958"/>
              <a:gd name="connsiteX9508" fmla="*/ 1223556 w 4405791"/>
              <a:gd name="connsiteY9508" fmla="*/ 2736846 h 4321958"/>
              <a:gd name="connsiteX9509" fmla="*/ 1223558 w 4405791"/>
              <a:gd name="connsiteY9509" fmla="*/ 2736851 h 4321958"/>
              <a:gd name="connsiteX9510" fmla="*/ 1237900 w 4405791"/>
              <a:gd name="connsiteY9510" fmla="*/ 2772581 h 4321958"/>
              <a:gd name="connsiteX9511" fmla="*/ 1251688 w 4405791"/>
              <a:gd name="connsiteY9511" fmla="*/ 2806928 h 4321958"/>
              <a:gd name="connsiteX9512" fmla="*/ 1288371 w 4405791"/>
              <a:gd name="connsiteY9512" fmla="*/ 2787967 h 4321958"/>
              <a:gd name="connsiteX9513" fmla="*/ 1297679 w 4405791"/>
              <a:gd name="connsiteY9513" fmla="*/ 2787184 h 4321958"/>
              <a:gd name="connsiteX9514" fmla="*/ 1141091 w 4405791"/>
              <a:gd name="connsiteY9514" fmla="*/ 2353548 h 4321958"/>
              <a:gd name="connsiteX9515" fmla="*/ 958679 w 4405791"/>
              <a:gd name="connsiteY9515" fmla="*/ 1736496 h 4321958"/>
              <a:gd name="connsiteX9516" fmla="*/ 925431 w 4405791"/>
              <a:gd name="connsiteY9516" fmla="*/ 1605128 h 4321958"/>
              <a:gd name="connsiteX9517" fmla="*/ 919621 w 4405791"/>
              <a:gd name="connsiteY9517" fmla="*/ 1580067 h 4321958"/>
              <a:gd name="connsiteX9518" fmla="*/ 894259 w 4405791"/>
              <a:gd name="connsiteY9518" fmla="*/ 1470728 h 4321958"/>
              <a:gd name="connsiteX9519" fmla="*/ 888636 w 4405791"/>
              <a:gd name="connsiteY9519" fmla="*/ 1443197 h 4321958"/>
              <a:gd name="connsiteX9520" fmla="*/ 867111 w 4405791"/>
              <a:gd name="connsiteY9520" fmla="*/ 1337934 h 4321958"/>
              <a:gd name="connsiteX9521" fmla="*/ 845906 w 4405791"/>
              <a:gd name="connsiteY9521" fmla="*/ 1211370 h 4321958"/>
              <a:gd name="connsiteX9522" fmla="*/ 840796 w 4405791"/>
              <a:gd name="connsiteY9522" fmla="*/ 1166990 h 4321958"/>
              <a:gd name="connsiteX9523" fmla="*/ 838149 w 4405791"/>
              <a:gd name="connsiteY9523" fmla="*/ 1164947 h 4321958"/>
              <a:gd name="connsiteX9524" fmla="*/ 817225 w 4405791"/>
              <a:gd name="connsiteY9524" fmla="*/ 1152032 h 4321958"/>
              <a:gd name="connsiteX9525" fmla="*/ 345186 w 4405791"/>
              <a:gd name="connsiteY9525" fmla="*/ 1138156 h 4321958"/>
              <a:gd name="connsiteX9526" fmla="*/ 234365 w 4405791"/>
              <a:gd name="connsiteY9526" fmla="*/ 1206136 h 4321958"/>
              <a:gd name="connsiteX9527" fmla="*/ 111677 w 4405791"/>
              <a:gd name="connsiteY9527" fmla="*/ 1284363 h 4321958"/>
              <a:gd name="connsiteX9528" fmla="*/ 144020 w 4405791"/>
              <a:gd name="connsiteY9528" fmla="*/ 1264140 h 4321958"/>
              <a:gd name="connsiteX9529" fmla="*/ 254584 w 4405791"/>
              <a:gd name="connsiteY9529" fmla="*/ 1198715 h 4321958"/>
              <a:gd name="connsiteX9530" fmla="*/ 340027 w 4405791"/>
              <a:gd name="connsiteY9530" fmla="*/ 1149168 h 4321958"/>
              <a:gd name="connsiteX9531" fmla="*/ 854475 w 4405791"/>
              <a:gd name="connsiteY9531" fmla="*/ 1135855 h 4321958"/>
              <a:gd name="connsiteX9532" fmla="*/ 861491 w 4405791"/>
              <a:gd name="connsiteY9532" fmla="*/ 1145864 h 4321958"/>
              <a:gd name="connsiteX9533" fmla="*/ 866541 w 4405791"/>
              <a:gd name="connsiteY9533" fmla="*/ 1147888 h 4321958"/>
              <a:gd name="connsiteX9534" fmla="*/ 862175 w 4405791"/>
              <a:gd name="connsiteY9534" fmla="*/ 1137787 h 4321958"/>
              <a:gd name="connsiteX9535" fmla="*/ 3905624 w 4405791"/>
              <a:gd name="connsiteY9535" fmla="*/ 1132827 h 4321958"/>
              <a:gd name="connsiteX9536" fmla="*/ 3905486 w 4405791"/>
              <a:gd name="connsiteY9536" fmla="*/ 1133236 h 4321958"/>
              <a:gd name="connsiteX9537" fmla="*/ 3904078 w 4405791"/>
              <a:gd name="connsiteY9537" fmla="*/ 1136819 h 4321958"/>
              <a:gd name="connsiteX9538" fmla="*/ 3904982 w 4405791"/>
              <a:gd name="connsiteY9538" fmla="*/ 1147313 h 4321958"/>
              <a:gd name="connsiteX9539" fmla="*/ 3907166 w 4405791"/>
              <a:gd name="connsiteY9539" fmla="*/ 1143020 h 4321958"/>
              <a:gd name="connsiteX9540" fmla="*/ 904618 w 4405791"/>
              <a:gd name="connsiteY9540" fmla="*/ 1132059 h 4321958"/>
              <a:gd name="connsiteX9541" fmla="*/ 906303 w 4405791"/>
              <a:gd name="connsiteY9541" fmla="*/ 1145723 h 4321958"/>
              <a:gd name="connsiteX9542" fmla="*/ 908748 w 4405791"/>
              <a:gd name="connsiteY9542" fmla="*/ 1146873 h 4321958"/>
              <a:gd name="connsiteX9543" fmla="*/ 921624 w 4405791"/>
              <a:gd name="connsiteY9543" fmla="*/ 1152200 h 4321958"/>
              <a:gd name="connsiteX9544" fmla="*/ 919070 w 4405791"/>
              <a:gd name="connsiteY9544" fmla="*/ 1136783 h 4321958"/>
              <a:gd name="connsiteX9545" fmla="*/ 534679 w 4405791"/>
              <a:gd name="connsiteY9545" fmla="*/ 1131305 h 4321958"/>
              <a:gd name="connsiteX9546" fmla="*/ 534667 w 4405791"/>
              <a:gd name="connsiteY9546" fmla="*/ 1131466 h 4321958"/>
              <a:gd name="connsiteX9547" fmla="*/ 534802 w 4405791"/>
              <a:gd name="connsiteY9547" fmla="*/ 1131418 h 4321958"/>
              <a:gd name="connsiteX9548" fmla="*/ 357248 w 4405791"/>
              <a:gd name="connsiteY9548" fmla="*/ 1130757 h 4321958"/>
              <a:gd name="connsiteX9549" fmla="*/ 357163 w 4405791"/>
              <a:gd name="connsiteY9549" fmla="*/ 1130810 h 4321958"/>
              <a:gd name="connsiteX9550" fmla="*/ 351929 w 4405791"/>
              <a:gd name="connsiteY9550" fmla="*/ 1142266 h 4321958"/>
              <a:gd name="connsiteX9551" fmla="*/ 352062 w 4405791"/>
              <a:gd name="connsiteY9551" fmla="*/ 1142189 h 4321958"/>
              <a:gd name="connsiteX9552" fmla="*/ 826255 w 4405791"/>
              <a:gd name="connsiteY9552" fmla="*/ 1129538 h 4321958"/>
              <a:gd name="connsiteX9553" fmla="*/ 830973 w 4405791"/>
              <a:gd name="connsiteY9553" fmla="*/ 1133996 h 4321958"/>
              <a:gd name="connsiteX9554" fmla="*/ 832951 w 4405791"/>
              <a:gd name="connsiteY9554" fmla="*/ 1134429 h 4321958"/>
              <a:gd name="connsiteX9555" fmla="*/ 837245 w 4405791"/>
              <a:gd name="connsiteY9555" fmla="*/ 1136149 h 4321958"/>
              <a:gd name="connsiteX9556" fmla="*/ 836734 w 4405791"/>
              <a:gd name="connsiteY9556" fmla="*/ 1131716 h 4321958"/>
              <a:gd name="connsiteX9557" fmla="*/ 614727 w 4405791"/>
              <a:gd name="connsiteY9557" fmla="*/ 1129416 h 4321958"/>
              <a:gd name="connsiteX9558" fmla="*/ 607974 w 4405791"/>
              <a:gd name="connsiteY9558" fmla="*/ 1130248 h 4321958"/>
              <a:gd name="connsiteX9559" fmla="*/ 589020 w 4405791"/>
              <a:gd name="connsiteY9559" fmla="*/ 1133473 h 4321958"/>
              <a:gd name="connsiteX9560" fmla="*/ 586570 w 4405791"/>
              <a:gd name="connsiteY9560" fmla="*/ 1133927 h 4321958"/>
              <a:gd name="connsiteX9561" fmla="*/ 573950 w 4405791"/>
              <a:gd name="connsiteY9561" fmla="*/ 1136996 h 4321958"/>
              <a:gd name="connsiteX9562" fmla="*/ 572546 w 4405791"/>
              <a:gd name="connsiteY9562" fmla="*/ 1146146 h 4321958"/>
              <a:gd name="connsiteX9563" fmla="*/ 569823 w 4405791"/>
              <a:gd name="connsiteY9563" fmla="*/ 1236956 h 4321958"/>
              <a:gd name="connsiteX9564" fmla="*/ 603690 w 4405791"/>
              <a:gd name="connsiteY9564" fmla="*/ 1458626 h 4321958"/>
              <a:gd name="connsiteX9565" fmla="*/ 609955 w 4405791"/>
              <a:gd name="connsiteY9565" fmla="*/ 1483011 h 4321958"/>
              <a:gd name="connsiteX9566" fmla="*/ 605613 w 4405791"/>
              <a:gd name="connsiteY9566" fmla="*/ 1516558 h 4321958"/>
              <a:gd name="connsiteX9567" fmla="*/ 595365 w 4405791"/>
              <a:gd name="connsiteY9567" fmla="*/ 1525940 h 4321958"/>
              <a:gd name="connsiteX9568" fmla="*/ 602281 w 4405791"/>
              <a:gd name="connsiteY9568" fmla="*/ 1565808 h 4321958"/>
              <a:gd name="connsiteX9569" fmla="*/ 644070 w 4405791"/>
              <a:gd name="connsiteY9569" fmla="*/ 1761141 h 4321958"/>
              <a:gd name="connsiteX9570" fmla="*/ 646543 w 4405791"/>
              <a:gd name="connsiteY9570" fmla="*/ 1771145 h 4321958"/>
              <a:gd name="connsiteX9571" fmla="*/ 652882 w 4405791"/>
              <a:gd name="connsiteY9571" fmla="*/ 1769585 h 4321958"/>
              <a:gd name="connsiteX9572" fmla="*/ 654231 w 4405791"/>
              <a:gd name="connsiteY9572" fmla="*/ 1766055 h 4321958"/>
              <a:gd name="connsiteX9573" fmla="*/ 698583 w 4405791"/>
              <a:gd name="connsiteY9573" fmla="*/ 1752427 h 4321958"/>
              <a:gd name="connsiteX9574" fmla="*/ 689260 w 4405791"/>
              <a:gd name="connsiteY9574" fmla="*/ 1714660 h 4321958"/>
              <a:gd name="connsiteX9575" fmla="*/ 612315 w 4405791"/>
              <a:gd name="connsiteY9575" fmla="*/ 1147872 h 4321958"/>
              <a:gd name="connsiteX9576" fmla="*/ 729595 w 4405791"/>
              <a:gd name="connsiteY9576" fmla="*/ 1127372 h 4321958"/>
              <a:gd name="connsiteX9577" fmla="*/ 729869 w 4405791"/>
              <a:gd name="connsiteY9577" fmla="*/ 1143337 h 4321958"/>
              <a:gd name="connsiteX9578" fmla="*/ 737107 w 4405791"/>
              <a:gd name="connsiteY9578" fmla="*/ 1235009 h 4321958"/>
              <a:gd name="connsiteX9579" fmla="*/ 738641 w 4405791"/>
              <a:gd name="connsiteY9579" fmla="*/ 1249959 h 4321958"/>
              <a:gd name="connsiteX9580" fmla="*/ 742396 w 4405791"/>
              <a:gd name="connsiteY9580" fmla="*/ 1279548 h 4321958"/>
              <a:gd name="connsiteX9581" fmla="*/ 747309 w 4405791"/>
              <a:gd name="connsiteY9581" fmla="*/ 1315323 h 4321958"/>
              <a:gd name="connsiteX9582" fmla="*/ 752541 w 4405791"/>
              <a:gd name="connsiteY9582" fmla="*/ 1349094 h 4321958"/>
              <a:gd name="connsiteX9583" fmla="*/ 759289 w 4405791"/>
              <a:gd name="connsiteY9583" fmla="*/ 1389304 h 4321958"/>
              <a:gd name="connsiteX9584" fmla="*/ 766066 w 4405791"/>
              <a:gd name="connsiteY9584" fmla="*/ 1426964 h 4321958"/>
              <a:gd name="connsiteX9585" fmla="*/ 775005 w 4405791"/>
              <a:gd name="connsiteY9585" fmla="*/ 1472859 h 4321958"/>
              <a:gd name="connsiteX9586" fmla="*/ 783299 w 4405791"/>
              <a:gd name="connsiteY9586" fmla="*/ 1513812 h 4321958"/>
              <a:gd name="connsiteX9587" fmla="*/ 795167 w 4405791"/>
              <a:gd name="connsiteY9587" fmla="*/ 1568071 h 4321958"/>
              <a:gd name="connsiteX9588" fmla="*/ 804564 w 4405791"/>
              <a:gd name="connsiteY9588" fmla="*/ 1610234 h 4321958"/>
              <a:gd name="connsiteX9589" fmla="*/ 823617 w 4405791"/>
              <a:gd name="connsiteY9589" fmla="*/ 1689579 h 4321958"/>
              <a:gd name="connsiteX9590" fmla="*/ 829772 w 4405791"/>
              <a:gd name="connsiteY9590" fmla="*/ 1715078 h 4321958"/>
              <a:gd name="connsiteX9591" fmla="*/ 848276 w 4405791"/>
              <a:gd name="connsiteY9591" fmla="*/ 1786432 h 4321958"/>
              <a:gd name="connsiteX9592" fmla="*/ 856414 w 4405791"/>
              <a:gd name="connsiteY9592" fmla="*/ 1792132 h 4321958"/>
              <a:gd name="connsiteX9593" fmla="*/ 856441 w 4405791"/>
              <a:gd name="connsiteY9593" fmla="*/ 1792165 h 4321958"/>
              <a:gd name="connsiteX9594" fmla="*/ 856456 w 4405791"/>
              <a:gd name="connsiteY9594" fmla="*/ 1792176 h 4321958"/>
              <a:gd name="connsiteX9595" fmla="*/ 856484 w 4405791"/>
              <a:gd name="connsiteY9595" fmla="*/ 1792211 h 4321958"/>
              <a:gd name="connsiteX9596" fmla="*/ 856498 w 4405791"/>
              <a:gd name="connsiteY9596" fmla="*/ 1792220 h 4321958"/>
              <a:gd name="connsiteX9597" fmla="*/ 897135 w 4405791"/>
              <a:gd name="connsiteY9597" fmla="*/ 1838996 h 4321958"/>
              <a:gd name="connsiteX9598" fmla="*/ 902410 w 4405791"/>
              <a:gd name="connsiteY9598" fmla="*/ 1850213 h 4321958"/>
              <a:gd name="connsiteX9599" fmla="*/ 904642 w 4405791"/>
              <a:gd name="connsiteY9599" fmla="*/ 1853031 h 4321958"/>
              <a:gd name="connsiteX9600" fmla="*/ 907360 w 4405791"/>
              <a:gd name="connsiteY9600" fmla="*/ 1856463 h 4321958"/>
              <a:gd name="connsiteX9601" fmla="*/ 910919 w 4405791"/>
              <a:gd name="connsiteY9601" fmla="*/ 1867771 h 4321958"/>
              <a:gd name="connsiteX9602" fmla="*/ 911429 w 4405791"/>
              <a:gd name="connsiteY9602" fmla="*/ 1869391 h 4321958"/>
              <a:gd name="connsiteX9603" fmla="*/ 922761 w 4405791"/>
              <a:gd name="connsiteY9603" fmla="*/ 1893486 h 4321958"/>
              <a:gd name="connsiteX9604" fmla="*/ 927296 w 4405791"/>
              <a:gd name="connsiteY9604" fmla="*/ 1919798 h 4321958"/>
              <a:gd name="connsiteX9605" fmla="*/ 931260 w 4405791"/>
              <a:gd name="connsiteY9605" fmla="*/ 1932392 h 4321958"/>
              <a:gd name="connsiteX9606" fmla="*/ 930842 w 4405791"/>
              <a:gd name="connsiteY9606" fmla="*/ 1940367 h 4321958"/>
              <a:gd name="connsiteX9607" fmla="*/ 932889 w 4405791"/>
              <a:gd name="connsiteY9607" fmla="*/ 1952246 h 4321958"/>
              <a:gd name="connsiteX9608" fmla="*/ 927088 w 4405791"/>
              <a:gd name="connsiteY9608" fmla="*/ 2011882 h 4321958"/>
              <a:gd name="connsiteX9609" fmla="*/ 927088 w 4405791"/>
              <a:gd name="connsiteY9609" fmla="*/ 2011887 h 4321958"/>
              <a:gd name="connsiteX9610" fmla="*/ 918359 w 4405791"/>
              <a:gd name="connsiteY9610" fmla="*/ 2031578 h 4321958"/>
              <a:gd name="connsiteX9611" fmla="*/ 957767 w 4405791"/>
              <a:gd name="connsiteY9611" fmla="*/ 2165767 h 4321958"/>
              <a:gd name="connsiteX9612" fmla="*/ 1068217 w 4405791"/>
              <a:gd name="connsiteY9612" fmla="*/ 2490151 h 4321958"/>
              <a:gd name="connsiteX9613" fmla="*/ 1113807 w 4405791"/>
              <a:gd name="connsiteY9613" fmla="*/ 2611314 h 4321958"/>
              <a:gd name="connsiteX9614" fmla="*/ 1126702 w 4405791"/>
              <a:gd name="connsiteY9614" fmla="*/ 2645583 h 4321958"/>
              <a:gd name="connsiteX9615" fmla="*/ 1186129 w 4405791"/>
              <a:gd name="connsiteY9615" fmla="*/ 2793137 h 4321958"/>
              <a:gd name="connsiteX9616" fmla="*/ 1205671 w 4405791"/>
              <a:gd name="connsiteY9616" fmla="*/ 2838222 h 4321958"/>
              <a:gd name="connsiteX9617" fmla="*/ 1218266 w 4405791"/>
              <a:gd name="connsiteY9617" fmla="*/ 2824204 h 4321958"/>
              <a:gd name="connsiteX9618" fmla="*/ 1244879 w 4405791"/>
              <a:gd name="connsiteY9618" fmla="*/ 2810447 h 4321958"/>
              <a:gd name="connsiteX9619" fmla="*/ 1216489 w 4405791"/>
              <a:gd name="connsiteY9619" fmla="*/ 2739714 h 4321958"/>
              <a:gd name="connsiteX9620" fmla="*/ 1160414 w 4405791"/>
              <a:gd name="connsiteY9620" fmla="*/ 2591047 h 4321958"/>
              <a:gd name="connsiteX9621" fmla="*/ 1141917 w 4405791"/>
              <a:gd name="connsiteY9621" fmla="*/ 2539065 h 4321958"/>
              <a:gd name="connsiteX9622" fmla="*/ 1132620 w 4405791"/>
              <a:gd name="connsiteY9622" fmla="*/ 2514049 h 4321958"/>
              <a:gd name="connsiteX9623" fmla="*/ 1123550 w 4405791"/>
              <a:gd name="connsiteY9623" fmla="*/ 2487449 h 4321958"/>
              <a:gd name="connsiteX9624" fmla="*/ 1105110 w 4405791"/>
              <a:gd name="connsiteY9624" fmla="*/ 2435629 h 4321958"/>
              <a:gd name="connsiteX9625" fmla="*/ 1090594 w 4405791"/>
              <a:gd name="connsiteY9625" fmla="*/ 2391184 h 4321958"/>
              <a:gd name="connsiteX9626" fmla="*/ 1087616 w 4405791"/>
              <a:gd name="connsiteY9626" fmla="*/ 2382063 h 4321958"/>
              <a:gd name="connsiteX9627" fmla="*/ 1051313 w 4405791"/>
              <a:gd name="connsiteY9627" fmla="*/ 2275596 h 4321958"/>
              <a:gd name="connsiteX9628" fmla="*/ 1017470 w 4405791"/>
              <a:gd name="connsiteY9628" fmla="*/ 2167284 h 4321958"/>
              <a:gd name="connsiteX9629" fmla="*/ 1012701 w 4405791"/>
              <a:gd name="connsiteY9629" fmla="*/ 2152680 h 4321958"/>
              <a:gd name="connsiteX9630" fmla="*/ 999763 w 4405791"/>
              <a:gd name="connsiteY9630" fmla="*/ 2113065 h 4321958"/>
              <a:gd name="connsiteX9631" fmla="*/ 994275 w 4405791"/>
              <a:gd name="connsiteY9631" fmla="*/ 2094029 h 4321958"/>
              <a:gd name="connsiteX9632" fmla="*/ 990611 w 4405791"/>
              <a:gd name="connsiteY9632" fmla="*/ 2081321 h 4321958"/>
              <a:gd name="connsiteX9633" fmla="*/ 975061 w 4405791"/>
              <a:gd name="connsiteY9633" fmla="*/ 2031553 h 4321958"/>
              <a:gd name="connsiteX9634" fmla="*/ 906354 w 4405791"/>
              <a:gd name="connsiteY9634" fmla="*/ 1789162 h 4321958"/>
              <a:gd name="connsiteX9635" fmla="*/ 879577 w 4405791"/>
              <a:gd name="connsiteY9635" fmla="*/ 1684721 h 4321958"/>
              <a:gd name="connsiteX9636" fmla="*/ 878344 w 4405791"/>
              <a:gd name="connsiteY9636" fmla="*/ 1679622 h 4321958"/>
              <a:gd name="connsiteX9637" fmla="*/ 875989 w 4405791"/>
              <a:gd name="connsiteY9637" fmla="*/ 1670422 h 4321958"/>
              <a:gd name="connsiteX9638" fmla="*/ 866487 w 4405791"/>
              <a:gd name="connsiteY9638" fmla="*/ 1630578 h 4321958"/>
              <a:gd name="connsiteX9639" fmla="*/ 856385 w 4405791"/>
              <a:gd name="connsiteY9639" fmla="*/ 1588795 h 4321958"/>
              <a:gd name="connsiteX9640" fmla="*/ 854051 w 4405791"/>
              <a:gd name="connsiteY9640" fmla="*/ 1578433 h 4321958"/>
              <a:gd name="connsiteX9641" fmla="*/ 850327 w 4405791"/>
              <a:gd name="connsiteY9641" fmla="*/ 1562820 h 4321958"/>
              <a:gd name="connsiteX9642" fmla="*/ 842987 w 4405791"/>
              <a:gd name="connsiteY9642" fmla="*/ 1529330 h 4321958"/>
              <a:gd name="connsiteX9643" fmla="*/ 836606 w 4405791"/>
              <a:gd name="connsiteY9643" fmla="*/ 1501007 h 4321958"/>
              <a:gd name="connsiteX9644" fmla="*/ 833573 w 4405791"/>
              <a:gd name="connsiteY9644" fmla="*/ 1486376 h 4321958"/>
              <a:gd name="connsiteX9645" fmla="*/ 829043 w 4405791"/>
              <a:gd name="connsiteY9645" fmla="*/ 1465708 h 4321958"/>
              <a:gd name="connsiteX9646" fmla="*/ 823984 w 4405791"/>
              <a:gd name="connsiteY9646" fmla="*/ 1440110 h 4321958"/>
              <a:gd name="connsiteX9647" fmla="*/ 820019 w 4405791"/>
              <a:gd name="connsiteY9647" fmla="*/ 1420981 h 4321958"/>
              <a:gd name="connsiteX9648" fmla="*/ 818448 w 4405791"/>
              <a:gd name="connsiteY9648" fmla="*/ 1412103 h 4321958"/>
              <a:gd name="connsiteX9649" fmla="*/ 811811 w 4405791"/>
              <a:gd name="connsiteY9649" fmla="*/ 1378522 h 4321958"/>
              <a:gd name="connsiteX9650" fmla="*/ 798304 w 4405791"/>
              <a:gd name="connsiteY9650" fmla="*/ 1300702 h 4321958"/>
              <a:gd name="connsiteX9651" fmla="*/ 796222 w 4405791"/>
              <a:gd name="connsiteY9651" fmla="*/ 1286490 h 4321958"/>
              <a:gd name="connsiteX9652" fmla="*/ 795553 w 4405791"/>
              <a:gd name="connsiteY9652" fmla="*/ 1282711 h 4321958"/>
              <a:gd name="connsiteX9653" fmla="*/ 794750 w 4405791"/>
              <a:gd name="connsiteY9653" fmla="*/ 1276444 h 4321958"/>
              <a:gd name="connsiteX9654" fmla="*/ 788194 w 4405791"/>
              <a:gd name="connsiteY9654" fmla="*/ 1231685 h 4321958"/>
              <a:gd name="connsiteX9655" fmla="*/ 781155 w 4405791"/>
              <a:gd name="connsiteY9655" fmla="*/ 1170910 h 4321958"/>
              <a:gd name="connsiteX9656" fmla="*/ 778329 w 4405791"/>
              <a:gd name="connsiteY9656" fmla="*/ 1135980 h 4321958"/>
              <a:gd name="connsiteX9657" fmla="*/ 769689 w 4405791"/>
              <a:gd name="connsiteY9657" fmla="*/ 1132415 h 4321958"/>
              <a:gd name="connsiteX9658" fmla="*/ 769401 w 4405791"/>
              <a:gd name="connsiteY9658" fmla="*/ 1132309 h 4321958"/>
              <a:gd name="connsiteX9659" fmla="*/ 546139 w 4405791"/>
              <a:gd name="connsiteY9659" fmla="*/ 1126974 h 4321958"/>
              <a:gd name="connsiteX9660" fmla="*/ 544457 w 4405791"/>
              <a:gd name="connsiteY9660" fmla="*/ 1127533 h 4321958"/>
              <a:gd name="connsiteX9661" fmla="*/ 544842 w 4405791"/>
              <a:gd name="connsiteY9661" fmla="*/ 1127878 h 4321958"/>
              <a:gd name="connsiteX9662" fmla="*/ 546071 w 4405791"/>
              <a:gd name="connsiteY9662" fmla="*/ 1127444 h 4321958"/>
              <a:gd name="connsiteX9663" fmla="*/ 798722 w 4405791"/>
              <a:gd name="connsiteY9663" fmla="*/ 1125251 h 4321958"/>
              <a:gd name="connsiteX9664" fmla="*/ 802961 w 4405791"/>
              <a:gd name="connsiteY9664" fmla="*/ 1127856 h 4321958"/>
              <a:gd name="connsiteX9665" fmla="*/ 814728 w 4405791"/>
              <a:gd name="connsiteY9665" fmla="*/ 1130435 h 4321958"/>
              <a:gd name="connsiteX9666" fmla="*/ 810230 w 4405791"/>
              <a:gd name="connsiteY9666" fmla="*/ 1126209 h 4321958"/>
              <a:gd name="connsiteX9667" fmla="*/ 809279 w 4405791"/>
              <a:gd name="connsiteY9667" fmla="*/ 1126011 h 4321958"/>
              <a:gd name="connsiteX9668" fmla="*/ 666495 w 4405791"/>
              <a:gd name="connsiteY9668" fmla="*/ 1125122 h 4321958"/>
              <a:gd name="connsiteX9669" fmla="*/ 641678 w 4405791"/>
              <a:gd name="connsiteY9669" fmla="*/ 1126097 h 4321958"/>
              <a:gd name="connsiteX9670" fmla="*/ 623335 w 4405791"/>
              <a:gd name="connsiteY9670" fmla="*/ 1128356 h 4321958"/>
              <a:gd name="connsiteX9671" fmla="*/ 621466 w 4405791"/>
              <a:gd name="connsiteY9671" fmla="*/ 1150648 h 4321958"/>
              <a:gd name="connsiteX9672" fmla="*/ 621584 w 4405791"/>
              <a:gd name="connsiteY9672" fmla="*/ 1232257 h 4321958"/>
              <a:gd name="connsiteX9673" fmla="*/ 622055 w 4405791"/>
              <a:gd name="connsiteY9673" fmla="*/ 1246233 h 4321958"/>
              <a:gd name="connsiteX9674" fmla="*/ 623809 w 4405791"/>
              <a:gd name="connsiteY9674" fmla="*/ 1272553 h 4321958"/>
              <a:gd name="connsiteX9675" fmla="*/ 626526 w 4405791"/>
              <a:gd name="connsiteY9675" fmla="*/ 1306215 h 4321958"/>
              <a:gd name="connsiteX9676" fmla="*/ 629719 w 4405791"/>
              <a:gd name="connsiteY9676" fmla="*/ 1336826 h 4321958"/>
              <a:gd name="connsiteX9677" fmla="*/ 634378 w 4405791"/>
              <a:gd name="connsiteY9677" fmla="*/ 1375173 h 4321958"/>
              <a:gd name="connsiteX9678" fmla="*/ 639140 w 4405791"/>
              <a:gd name="connsiteY9678" fmla="*/ 1409772 h 4321958"/>
              <a:gd name="connsiteX9679" fmla="*/ 646124 w 4405791"/>
              <a:gd name="connsiteY9679" fmla="*/ 1454224 h 4321958"/>
              <a:gd name="connsiteX9680" fmla="*/ 652474 w 4405791"/>
              <a:gd name="connsiteY9680" fmla="*/ 1492194 h 4321958"/>
              <a:gd name="connsiteX9681" fmla="*/ 662562 w 4405791"/>
              <a:gd name="connsiteY9681" fmla="*/ 1545758 h 4321958"/>
              <a:gd name="connsiteX9682" fmla="*/ 670125 w 4405791"/>
              <a:gd name="connsiteY9682" fmla="*/ 1584798 h 4321958"/>
              <a:gd name="connsiteX9683" fmla="*/ 687702 w 4405791"/>
              <a:gd name="connsiteY9683" fmla="*/ 1666223 h 4321958"/>
              <a:gd name="connsiteX9684" fmla="*/ 692196 w 4405791"/>
              <a:gd name="connsiteY9684" fmla="*/ 1686888 h 4321958"/>
              <a:gd name="connsiteX9685" fmla="*/ 707301 w 4405791"/>
              <a:gd name="connsiteY9685" fmla="*/ 1749749 h 4321958"/>
              <a:gd name="connsiteX9686" fmla="*/ 712651 w 4405791"/>
              <a:gd name="connsiteY9686" fmla="*/ 1748105 h 4321958"/>
              <a:gd name="connsiteX9687" fmla="*/ 751497 w 4405791"/>
              <a:gd name="connsiteY9687" fmla="*/ 1747462 h 4321958"/>
              <a:gd name="connsiteX9688" fmla="*/ 764592 w 4405791"/>
              <a:gd name="connsiteY9688" fmla="*/ 1750021 h 4321958"/>
              <a:gd name="connsiteX9689" fmla="*/ 737674 w 4405791"/>
              <a:gd name="connsiteY9689" fmla="*/ 1638413 h 4321958"/>
              <a:gd name="connsiteX9690" fmla="*/ 714166 w 4405791"/>
              <a:gd name="connsiteY9690" fmla="*/ 1530298 h 4321958"/>
              <a:gd name="connsiteX9691" fmla="*/ 707306 w 4405791"/>
              <a:gd name="connsiteY9691" fmla="*/ 1494286 h 4321958"/>
              <a:gd name="connsiteX9692" fmla="*/ 704498 w 4405791"/>
              <a:gd name="connsiteY9692" fmla="*/ 1480986 h 4321958"/>
              <a:gd name="connsiteX9693" fmla="*/ 702440 w 4405791"/>
              <a:gd name="connsiteY9693" fmla="*/ 1468743 h 4321958"/>
              <a:gd name="connsiteX9694" fmla="*/ 695917 w 4405791"/>
              <a:gd name="connsiteY9694" fmla="*/ 1434501 h 4321958"/>
              <a:gd name="connsiteX9695" fmla="*/ 673274 w 4405791"/>
              <a:gd name="connsiteY9695" fmla="*/ 1276551 h 4321958"/>
              <a:gd name="connsiteX9696" fmla="*/ 671229 w 4405791"/>
              <a:gd name="connsiteY9696" fmla="*/ 1252175 h 4321958"/>
              <a:gd name="connsiteX9697" fmla="*/ 670233 w 4405791"/>
              <a:gd name="connsiteY9697" fmla="*/ 1243535 h 4321958"/>
              <a:gd name="connsiteX9698" fmla="*/ 669841 w 4405791"/>
              <a:gd name="connsiteY9698" fmla="*/ 1235642 h 4321958"/>
              <a:gd name="connsiteX9699" fmla="*/ 667920 w 4405791"/>
              <a:gd name="connsiteY9699" fmla="*/ 1212744 h 4321958"/>
              <a:gd name="connsiteX9700" fmla="*/ 665903 w 4405791"/>
              <a:gd name="connsiteY9700" fmla="*/ 1157945 h 4321958"/>
              <a:gd name="connsiteX9701" fmla="*/ 700631 w 4405791"/>
              <a:gd name="connsiteY9701" fmla="*/ 1123780 h 4321958"/>
              <a:gd name="connsiteX9702" fmla="*/ 674714 w 4405791"/>
              <a:gd name="connsiteY9702" fmla="*/ 1124798 h 4321958"/>
              <a:gd name="connsiteX9703" fmla="*/ 674480 w 4405791"/>
              <a:gd name="connsiteY9703" fmla="*/ 1129119 h 4321958"/>
              <a:gd name="connsiteX9704" fmla="*/ 676387 w 4405791"/>
              <a:gd name="connsiteY9704" fmla="*/ 1209568 h 4321958"/>
              <a:gd name="connsiteX9705" fmla="*/ 676967 w 4405791"/>
              <a:gd name="connsiteY9705" fmla="*/ 1220462 h 4321958"/>
              <a:gd name="connsiteX9706" fmla="*/ 687105 w 4405791"/>
              <a:gd name="connsiteY9706" fmla="*/ 1320323 h 4321958"/>
              <a:gd name="connsiteX9707" fmla="*/ 690781 w 4405791"/>
              <a:gd name="connsiteY9707" fmla="*/ 1347896 h 4321958"/>
              <a:gd name="connsiteX9708" fmla="*/ 695793 w 4405791"/>
              <a:gd name="connsiteY9708" fmla="*/ 1381770 h 4321958"/>
              <a:gd name="connsiteX9709" fmla="*/ 702760 w 4405791"/>
              <a:gd name="connsiteY9709" fmla="*/ 1423818 h 4321958"/>
              <a:gd name="connsiteX9710" fmla="*/ 709254 w 4405791"/>
              <a:gd name="connsiteY9710" fmla="*/ 1460944 h 4321958"/>
              <a:gd name="connsiteX9711" fmla="*/ 718990 w 4405791"/>
              <a:gd name="connsiteY9711" fmla="*/ 1511119 h 4321958"/>
              <a:gd name="connsiteX9712" fmla="*/ 726633 w 4405791"/>
              <a:gd name="connsiteY9712" fmla="*/ 1549539 h 4321958"/>
              <a:gd name="connsiteX9713" fmla="*/ 742900 w 4405791"/>
              <a:gd name="connsiteY9713" fmla="*/ 1623811 h 4321958"/>
              <a:gd name="connsiteX9714" fmla="*/ 747935 w 4405791"/>
              <a:gd name="connsiteY9714" fmla="*/ 1646654 h 4321958"/>
              <a:gd name="connsiteX9715" fmla="*/ 773268 w 4405791"/>
              <a:gd name="connsiteY9715" fmla="*/ 1751717 h 4321958"/>
              <a:gd name="connsiteX9716" fmla="*/ 789219 w 4405791"/>
              <a:gd name="connsiteY9716" fmla="*/ 1754834 h 4321958"/>
              <a:gd name="connsiteX9717" fmla="*/ 801412 w 4405791"/>
              <a:gd name="connsiteY9717" fmla="*/ 1760009 h 4321958"/>
              <a:gd name="connsiteX9718" fmla="*/ 807361 w 4405791"/>
              <a:gd name="connsiteY9718" fmla="*/ 1761496 h 4321958"/>
              <a:gd name="connsiteX9719" fmla="*/ 812525 w 4405791"/>
              <a:gd name="connsiteY9719" fmla="*/ 1764725 h 4321958"/>
              <a:gd name="connsiteX9720" fmla="*/ 824598 w 4405791"/>
              <a:gd name="connsiteY9720" fmla="*/ 1769849 h 4321958"/>
              <a:gd name="connsiteX9721" fmla="*/ 837284 w 4405791"/>
              <a:gd name="connsiteY9721" fmla="*/ 1778733 h 4321958"/>
              <a:gd name="connsiteX9722" fmla="*/ 819150 w 4405791"/>
              <a:gd name="connsiteY9722" fmla="*/ 1708715 h 4321958"/>
              <a:gd name="connsiteX9723" fmla="*/ 813452 w 4405791"/>
              <a:gd name="connsiteY9723" fmla="*/ 1684837 h 4321958"/>
              <a:gd name="connsiteX9724" fmla="*/ 797210 w 4405791"/>
              <a:gd name="connsiteY9724" fmla="*/ 1617513 h 4321958"/>
              <a:gd name="connsiteX9725" fmla="*/ 794388 w 4405791"/>
              <a:gd name="connsiteY9725" fmla="*/ 1604949 h 4321958"/>
              <a:gd name="connsiteX9726" fmla="*/ 790510 w 4405791"/>
              <a:gd name="connsiteY9726" fmla="*/ 1588696 h 4321958"/>
              <a:gd name="connsiteX9727" fmla="*/ 784954 w 4405791"/>
              <a:gd name="connsiteY9727" fmla="*/ 1562937 h 4321958"/>
              <a:gd name="connsiteX9728" fmla="*/ 778403 w 4405791"/>
              <a:gd name="connsiteY9728" fmla="*/ 1533762 h 4321958"/>
              <a:gd name="connsiteX9729" fmla="*/ 775727 w 4405791"/>
              <a:gd name="connsiteY9729" fmla="*/ 1520156 h 4321958"/>
              <a:gd name="connsiteX9730" fmla="*/ 767470 w 4405791"/>
              <a:gd name="connsiteY9730" fmla="*/ 1481867 h 4321958"/>
              <a:gd name="connsiteX9731" fmla="*/ 736292 w 4405791"/>
              <a:gd name="connsiteY9731" fmla="*/ 1304474 h 4321958"/>
              <a:gd name="connsiteX9732" fmla="*/ 732819 w 4405791"/>
              <a:gd name="connsiteY9732" fmla="*/ 1276869 h 4321958"/>
              <a:gd name="connsiteX9733" fmla="*/ 731340 w 4405791"/>
              <a:gd name="connsiteY9733" fmla="*/ 1267144 h 4321958"/>
              <a:gd name="connsiteX9734" fmla="*/ 730476 w 4405791"/>
              <a:gd name="connsiteY9734" fmla="*/ 1258249 h 4321958"/>
              <a:gd name="connsiteX9735" fmla="*/ 727206 w 4405791"/>
              <a:gd name="connsiteY9735" fmla="*/ 1232257 h 4321958"/>
              <a:gd name="connsiteX9736" fmla="*/ 721823 w 4405791"/>
              <a:gd name="connsiteY9736" fmla="*/ 1169924 h 4321958"/>
              <a:gd name="connsiteX9737" fmla="*/ 720054 w 4405791"/>
              <a:gd name="connsiteY9737" fmla="*/ 1126189 h 4321958"/>
              <a:gd name="connsiteX9738" fmla="*/ 3927318 w 4405791"/>
              <a:gd name="connsiteY9738" fmla="*/ 1120789 h 4321958"/>
              <a:gd name="connsiteX9739" fmla="*/ 3930794 w 4405791"/>
              <a:gd name="connsiteY9739" fmla="*/ 1136598 h 4321958"/>
              <a:gd name="connsiteX9740" fmla="*/ 3931000 w 4405791"/>
              <a:gd name="connsiteY9740" fmla="*/ 1136182 h 4321958"/>
              <a:gd name="connsiteX9741" fmla="*/ 3931324 w 4405791"/>
              <a:gd name="connsiteY9741" fmla="*/ 1123653 h 4321958"/>
              <a:gd name="connsiteX9742" fmla="*/ 863917 w 4405791"/>
              <a:gd name="connsiteY9742" fmla="*/ 1118727 h 4321958"/>
              <a:gd name="connsiteX9743" fmla="*/ 868519 w 4405791"/>
              <a:gd name="connsiteY9743" fmla="*/ 1129280 h 4321958"/>
              <a:gd name="connsiteX9744" fmla="*/ 873849 w 4405791"/>
              <a:gd name="connsiteY9744" fmla="*/ 1130457 h 4321958"/>
              <a:gd name="connsiteX9745" fmla="*/ 892259 w 4405791"/>
              <a:gd name="connsiteY9745" fmla="*/ 1139118 h 4321958"/>
              <a:gd name="connsiteX9746" fmla="*/ 888674 w 4405791"/>
              <a:gd name="connsiteY9746" fmla="*/ 1126847 h 4321958"/>
              <a:gd name="connsiteX9747" fmla="*/ 576988 w 4405791"/>
              <a:gd name="connsiteY9747" fmla="*/ 1118015 h 4321958"/>
              <a:gd name="connsiteX9748" fmla="*/ 576936 w 4405791"/>
              <a:gd name="connsiteY9748" fmla="*/ 1118307 h 4321958"/>
              <a:gd name="connsiteX9749" fmla="*/ 577172 w 4405791"/>
              <a:gd name="connsiteY9749" fmla="*/ 1118240 h 4321958"/>
              <a:gd name="connsiteX9750" fmla="*/ 547506 w 4405791"/>
              <a:gd name="connsiteY9750" fmla="*/ 1117499 h 4321958"/>
              <a:gd name="connsiteX9751" fmla="*/ 537476 w 4405791"/>
              <a:gd name="connsiteY9751" fmla="*/ 1121295 h 4321958"/>
              <a:gd name="connsiteX9752" fmla="*/ 537879 w 4405791"/>
              <a:gd name="connsiteY9752" fmla="*/ 1121655 h 4321958"/>
              <a:gd name="connsiteX9753" fmla="*/ 547371 w 4405791"/>
              <a:gd name="connsiteY9753" fmla="*/ 1118433 h 4321958"/>
              <a:gd name="connsiteX9754" fmla="*/ 3835822 w 4405791"/>
              <a:gd name="connsiteY9754" fmla="*/ 1115357 h 4321958"/>
              <a:gd name="connsiteX9755" fmla="*/ 3768089 w 4405791"/>
              <a:gd name="connsiteY9755" fmla="*/ 1123316 h 4321958"/>
              <a:gd name="connsiteX9756" fmla="*/ 3514935 w 4405791"/>
              <a:gd name="connsiteY9756" fmla="*/ 1151596 h 4321958"/>
              <a:gd name="connsiteX9757" fmla="*/ 3333578 w 4405791"/>
              <a:gd name="connsiteY9757" fmla="*/ 1168531 h 4321958"/>
              <a:gd name="connsiteX9758" fmla="*/ 3264999 w 4405791"/>
              <a:gd name="connsiteY9758" fmla="*/ 1176151 h 4321958"/>
              <a:gd name="connsiteX9759" fmla="*/ 3195402 w 4405791"/>
              <a:gd name="connsiteY9759" fmla="*/ 1183770 h 4321958"/>
              <a:gd name="connsiteX9760" fmla="*/ 3152899 w 4405791"/>
              <a:gd name="connsiteY9760" fmla="*/ 1188175 h 4321958"/>
              <a:gd name="connsiteX9761" fmla="*/ 2548888 w 4405791"/>
              <a:gd name="connsiteY9761" fmla="*/ 1263193 h 4321958"/>
              <a:gd name="connsiteX9762" fmla="*/ 2386497 w 4405791"/>
              <a:gd name="connsiteY9762" fmla="*/ 1377836 h 4321958"/>
              <a:gd name="connsiteX9763" fmla="*/ 2342639 w 4405791"/>
              <a:gd name="connsiteY9763" fmla="*/ 1426267 h 4321958"/>
              <a:gd name="connsiteX9764" fmla="*/ 2145367 w 4405791"/>
              <a:gd name="connsiteY9764" fmla="*/ 1774941 h 4321958"/>
              <a:gd name="connsiteX9765" fmla="*/ 2111774 w 4405791"/>
              <a:gd name="connsiteY9765" fmla="*/ 1857007 h 4321958"/>
              <a:gd name="connsiteX9766" fmla="*/ 2131826 w 4405791"/>
              <a:gd name="connsiteY9766" fmla="*/ 1851747 h 4321958"/>
              <a:gd name="connsiteX9767" fmla="*/ 2171614 w 4405791"/>
              <a:gd name="connsiteY9767" fmla="*/ 1778918 h 4321958"/>
              <a:gd name="connsiteX9768" fmla="*/ 2405462 w 4405791"/>
              <a:gd name="connsiteY9768" fmla="*/ 1456168 h 4321958"/>
              <a:gd name="connsiteX9769" fmla="*/ 2453045 w 4405791"/>
              <a:gd name="connsiteY9769" fmla="*/ 1411802 h 4321958"/>
              <a:gd name="connsiteX9770" fmla="*/ 2616113 w 4405791"/>
              <a:gd name="connsiteY9770" fmla="*/ 1307323 h 4321958"/>
              <a:gd name="connsiteX9771" fmla="*/ 3196250 w 4405791"/>
              <a:gd name="connsiteY9771" fmla="*/ 1227398 h 4321958"/>
              <a:gd name="connsiteX9772" fmla="*/ 3235873 w 4405791"/>
              <a:gd name="connsiteY9772" fmla="*/ 1222825 h 4321958"/>
              <a:gd name="connsiteX9773" fmla="*/ 3302760 w 4405791"/>
              <a:gd name="connsiteY9773" fmla="*/ 1214529 h 4321958"/>
              <a:gd name="connsiteX9774" fmla="*/ 3368293 w 4405791"/>
              <a:gd name="connsiteY9774" fmla="*/ 1206231 h 4321958"/>
              <a:gd name="connsiteX9775" fmla="*/ 3539319 w 4405791"/>
              <a:gd name="connsiteY9775" fmla="*/ 1187604 h 4321958"/>
              <a:gd name="connsiteX9776" fmla="*/ 3783498 w 4405791"/>
              <a:gd name="connsiteY9776" fmla="*/ 1157124 h 4321958"/>
              <a:gd name="connsiteX9777" fmla="*/ 3842053 w 4405791"/>
              <a:gd name="connsiteY9777" fmla="*/ 1148110 h 4321958"/>
              <a:gd name="connsiteX9778" fmla="*/ 3877728 w 4405791"/>
              <a:gd name="connsiteY9778" fmla="*/ 1149333 h 4321958"/>
              <a:gd name="connsiteX9779" fmla="*/ 3880866 w 4405791"/>
              <a:gd name="connsiteY9779" fmla="*/ 1130030 h 4321958"/>
              <a:gd name="connsiteX9780" fmla="*/ 3882161 w 4405791"/>
              <a:gd name="connsiteY9780" fmla="*/ 1122382 h 4321958"/>
              <a:gd name="connsiteX9781" fmla="*/ 842697 w 4405791"/>
              <a:gd name="connsiteY9781" fmla="*/ 1114774 h 4321958"/>
              <a:gd name="connsiteX9782" fmla="*/ 843448 w 4405791"/>
              <a:gd name="connsiteY9782" fmla="*/ 1121428 h 4321958"/>
              <a:gd name="connsiteX9783" fmla="*/ 844794 w 4405791"/>
              <a:gd name="connsiteY9783" fmla="*/ 1123132 h 4321958"/>
              <a:gd name="connsiteX9784" fmla="*/ 856866 w 4405791"/>
              <a:gd name="connsiteY9784" fmla="*/ 1125506 h 4321958"/>
              <a:gd name="connsiteX9785" fmla="*/ 852972 w 4405791"/>
              <a:gd name="connsiteY9785" fmla="*/ 1116499 h 4321958"/>
              <a:gd name="connsiteX9786" fmla="*/ 807622 w 4405791"/>
              <a:gd name="connsiteY9786" fmla="*/ 1112713 h 4321958"/>
              <a:gd name="connsiteX9787" fmla="*/ 812688 w 4405791"/>
              <a:gd name="connsiteY9787" fmla="*/ 1116722 h 4321958"/>
              <a:gd name="connsiteX9788" fmla="*/ 812821 w 4405791"/>
              <a:gd name="connsiteY9788" fmla="*/ 1116847 h 4321958"/>
              <a:gd name="connsiteX9789" fmla="*/ 830538 w 4405791"/>
              <a:gd name="connsiteY9789" fmla="*/ 1120330 h 4321958"/>
              <a:gd name="connsiteX9790" fmla="*/ 825344 w 4405791"/>
              <a:gd name="connsiteY9790" fmla="*/ 1113746 h 4321958"/>
              <a:gd name="connsiteX9791" fmla="*/ 784734 w 4405791"/>
              <a:gd name="connsiteY9791" fmla="*/ 1111377 h 4321958"/>
              <a:gd name="connsiteX9792" fmla="*/ 784906 w 4405791"/>
              <a:gd name="connsiteY9792" fmla="*/ 1114093 h 4321958"/>
              <a:gd name="connsiteX9793" fmla="*/ 796477 w 4405791"/>
              <a:gd name="connsiteY9793" fmla="*/ 1114838 h 4321958"/>
              <a:gd name="connsiteX9794" fmla="*/ 792659 w 4405791"/>
              <a:gd name="connsiteY9794" fmla="*/ 1111840 h 4321958"/>
              <a:gd name="connsiteX9795" fmla="*/ 752054 w 4405791"/>
              <a:gd name="connsiteY9795" fmla="*/ 1111043 h 4321958"/>
              <a:gd name="connsiteX9796" fmla="*/ 746011 w 4405791"/>
              <a:gd name="connsiteY9796" fmla="*/ 1111590 h 4321958"/>
              <a:gd name="connsiteX9797" fmla="*/ 754209 w 4405791"/>
              <a:gd name="connsiteY9797" fmla="*/ 1112118 h 4321958"/>
              <a:gd name="connsiteX9798" fmla="*/ 774302 w 4405791"/>
              <a:gd name="connsiteY9798" fmla="*/ 1110769 h 4321958"/>
              <a:gd name="connsiteX9799" fmla="*/ 776746 w 4405791"/>
              <a:gd name="connsiteY9799" fmla="*/ 1111993 h 4321958"/>
              <a:gd name="connsiteX9800" fmla="*/ 776725 w 4405791"/>
              <a:gd name="connsiteY9800" fmla="*/ 1110910 h 4321958"/>
              <a:gd name="connsiteX9801" fmla="*/ 3913096 w 4405791"/>
              <a:gd name="connsiteY9801" fmla="*/ 1110619 h 4321958"/>
              <a:gd name="connsiteX9802" fmla="*/ 3911860 w 4405791"/>
              <a:gd name="connsiteY9802" fmla="*/ 1114293 h 4321958"/>
              <a:gd name="connsiteX9803" fmla="*/ 3913380 w 4405791"/>
              <a:gd name="connsiteY9803" fmla="*/ 1124266 h 4321958"/>
              <a:gd name="connsiteX9804" fmla="*/ 3915299 w 4405791"/>
              <a:gd name="connsiteY9804" fmla="*/ 1125773 h 4321958"/>
              <a:gd name="connsiteX9805" fmla="*/ 3917430 w 4405791"/>
              <a:gd name="connsiteY9805" fmla="*/ 1119500 h 4321958"/>
              <a:gd name="connsiteX9806" fmla="*/ 3915921 w 4405791"/>
              <a:gd name="connsiteY9806" fmla="*/ 1112640 h 4321958"/>
              <a:gd name="connsiteX9807" fmla="*/ 923355 w 4405791"/>
              <a:gd name="connsiteY9807" fmla="*/ 1109457 h 4321958"/>
              <a:gd name="connsiteX9808" fmla="*/ 926725 w 4405791"/>
              <a:gd name="connsiteY9808" fmla="*/ 1129763 h 4321958"/>
              <a:gd name="connsiteX9809" fmla="*/ 935989 w 4405791"/>
              <a:gd name="connsiteY9809" fmla="*/ 1133416 h 4321958"/>
              <a:gd name="connsiteX9810" fmla="*/ 981530 w 4405791"/>
              <a:gd name="connsiteY9810" fmla="*/ 1170777 h 4321958"/>
              <a:gd name="connsiteX9811" fmla="*/ 994714 w 4405791"/>
              <a:gd name="connsiteY9811" fmla="*/ 1196419 h 4321958"/>
              <a:gd name="connsiteX9812" fmla="*/ 994577 w 4405791"/>
              <a:gd name="connsiteY9812" fmla="*/ 1195794 h 4321958"/>
              <a:gd name="connsiteX9813" fmla="*/ 990420 w 4405791"/>
              <a:gd name="connsiteY9813" fmla="*/ 1170409 h 4321958"/>
              <a:gd name="connsiteX9814" fmla="*/ 975533 w 4405791"/>
              <a:gd name="connsiteY9814" fmla="*/ 1142443 h 4321958"/>
              <a:gd name="connsiteX9815" fmla="*/ 940560 w 4405791"/>
              <a:gd name="connsiteY9815" fmla="*/ 1115524 h 4321958"/>
              <a:gd name="connsiteX9816" fmla="*/ 1247250 w 4405791"/>
              <a:gd name="connsiteY9816" fmla="*/ 1109438 h 4321958"/>
              <a:gd name="connsiteX9817" fmla="*/ 1247420 w 4405791"/>
              <a:gd name="connsiteY9817" fmla="*/ 1111876 h 4321958"/>
              <a:gd name="connsiteX9818" fmla="*/ 1250750 w 4405791"/>
              <a:gd name="connsiteY9818" fmla="*/ 1129738 h 4321958"/>
              <a:gd name="connsiteX9819" fmla="*/ 3902052 w 4405791"/>
              <a:gd name="connsiteY9819" fmla="*/ 1109223 h 4321958"/>
              <a:gd name="connsiteX9820" fmla="*/ 3901787 w 4405791"/>
              <a:gd name="connsiteY9820" fmla="*/ 1110228 h 4321958"/>
              <a:gd name="connsiteX9821" fmla="*/ 3902271 w 4405791"/>
              <a:gd name="connsiteY9821" fmla="*/ 1115851 h 4321958"/>
              <a:gd name="connsiteX9822" fmla="*/ 3902828 w 4405791"/>
              <a:gd name="connsiteY9822" fmla="*/ 1114356 h 4321958"/>
              <a:gd name="connsiteX9823" fmla="*/ 3928629 w 4405791"/>
              <a:gd name="connsiteY9823" fmla="*/ 1108566 h 4321958"/>
              <a:gd name="connsiteX9824" fmla="*/ 3928144 w 4405791"/>
              <a:gd name="connsiteY9824" fmla="*/ 1110320 h 4321958"/>
              <a:gd name="connsiteX9825" fmla="*/ 3929340 w 4405791"/>
              <a:gd name="connsiteY9825" fmla="*/ 1111271 h 4321958"/>
              <a:gd name="connsiteX9826" fmla="*/ 691898 w 4405791"/>
              <a:gd name="connsiteY9826" fmla="*/ 1106795 h 4321958"/>
              <a:gd name="connsiteX9827" fmla="*/ 680062 w 4405791"/>
              <a:gd name="connsiteY9827" fmla="*/ 1109225 h 4321958"/>
              <a:gd name="connsiteX9828" fmla="*/ 692917 w 4405791"/>
              <a:gd name="connsiteY9828" fmla="*/ 1107101 h 4321958"/>
              <a:gd name="connsiteX9829" fmla="*/ 617663 w 4405791"/>
              <a:gd name="connsiteY9829" fmla="*/ 1103205 h 4321958"/>
              <a:gd name="connsiteX9830" fmla="*/ 585300 w 4405791"/>
              <a:gd name="connsiteY9830" fmla="*/ 1113960 h 4321958"/>
              <a:gd name="connsiteX9831" fmla="*/ 586558 w 4405791"/>
              <a:gd name="connsiteY9831" fmla="*/ 1115613 h 4321958"/>
              <a:gd name="connsiteX9832" fmla="*/ 617669 w 4405791"/>
              <a:gd name="connsiteY9832" fmla="*/ 1106906 h 4321958"/>
              <a:gd name="connsiteX9833" fmla="*/ 618062 w 4405791"/>
              <a:gd name="connsiteY9833" fmla="*/ 1103895 h 4321958"/>
              <a:gd name="connsiteX9834" fmla="*/ 675952 w 4405791"/>
              <a:gd name="connsiteY9834" fmla="*/ 1102006 h 4321958"/>
              <a:gd name="connsiteX9835" fmla="*/ 675940 w 4405791"/>
              <a:gd name="connsiteY9835" fmla="*/ 1102230 h 4321958"/>
              <a:gd name="connsiteX9836" fmla="*/ 676394 w 4405791"/>
              <a:gd name="connsiteY9836" fmla="*/ 1102138 h 4321958"/>
              <a:gd name="connsiteX9837" fmla="*/ 667534 w 4405791"/>
              <a:gd name="connsiteY9837" fmla="*/ 1101684 h 4321958"/>
              <a:gd name="connsiteX9838" fmla="*/ 642984 w 4405791"/>
              <a:gd name="connsiteY9838" fmla="*/ 1108153 h 4321958"/>
              <a:gd name="connsiteX9839" fmla="*/ 645238 w 4405791"/>
              <a:gd name="connsiteY9839" fmla="*/ 1108441 h 4321958"/>
              <a:gd name="connsiteX9840" fmla="*/ 667347 w 4405791"/>
              <a:gd name="connsiteY9840" fmla="*/ 1103969 h 4321958"/>
              <a:gd name="connsiteX9841" fmla="*/ 900851 w 4405791"/>
              <a:gd name="connsiteY9841" fmla="*/ 1101520 h 4321958"/>
              <a:gd name="connsiteX9842" fmla="*/ 903190 w 4405791"/>
              <a:gd name="connsiteY9842" fmla="*/ 1120483 h 4321958"/>
              <a:gd name="connsiteX9843" fmla="*/ 917292 w 4405791"/>
              <a:gd name="connsiteY9843" fmla="*/ 1126043 h 4321958"/>
              <a:gd name="connsiteX9844" fmla="*/ 913999 w 4405791"/>
              <a:gd name="connsiteY9844" fmla="*/ 1106157 h 4321958"/>
              <a:gd name="connsiteX9845" fmla="*/ 719876 w 4405791"/>
              <a:gd name="connsiteY9845" fmla="*/ 1101048 h 4321958"/>
              <a:gd name="connsiteX9846" fmla="*/ 705618 w 4405791"/>
              <a:gd name="connsiteY9846" fmla="*/ 1103977 h 4321958"/>
              <a:gd name="connsiteX9847" fmla="*/ 709188 w 4405791"/>
              <a:gd name="connsiteY9847" fmla="*/ 1105059 h 4321958"/>
              <a:gd name="connsiteX9848" fmla="*/ 719832 w 4405791"/>
              <a:gd name="connsiteY9848" fmla="*/ 1104352 h 4321958"/>
              <a:gd name="connsiteX9849" fmla="*/ 729126 w 4405791"/>
              <a:gd name="connsiteY9849" fmla="*/ 1100014 h 4321958"/>
              <a:gd name="connsiteX9850" fmla="*/ 729190 w 4405791"/>
              <a:gd name="connsiteY9850" fmla="*/ 1103729 h 4321958"/>
              <a:gd name="connsiteX9851" fmla="*/ 736420 w 4405791"/>
              <a:gd name="connsiteY9851" fmla="*/ 1103249 h 4321958"/>
              <a:gd name="connsiteX9852" fmla="*/ 735159 w 4405791"/>
              <a:gd name="connsiteY9852" fmla="*/ 1102620 h 4321958"/>
              <a:gd name="connsiteX9853" fmla="*/ 891234 w 4405791"/>
              <a:gd name="connsiteY9853" fmla="*/ 1099524 h 4321958"/>
              <a:gd name="connsiteX9854" fmla="*/ 891267 w 4405791"/>
              <a:gd name="connsiteY9854" fmla="*/ 1099638 h 4321958"/>
              <a:gd name="connsiteX9855" fmla="*/ 891254 w 4405791"/>
              <a:gd name="connsiteY9855" fmla="*/ 1099527 h 4321958"/>
              <a:gd name="connsiteX9856" fmla="*/ 773907 w 4405791"/>
              <a:gd name="connsiteY9856" fmla="*/ 1097120 h 4321958"/>
              <a:gd name="connsiteX9857" fmla="*/ 749543 w 4405791"/>
              <a:gd name="connsiteY9857" fmla="*/ 1098375 h 4321958"/>
              <a:gd name="connsiteX9858" fmla="*/ 756597 w 4405791"/>
              <a:gd name="connsiteY9858" fmla="*/ 1101907 h 4321958"/>
              <a:gd name="connsiteX9859" fmla="*/ 765266 w 4405791"/>
              <a:gd name="connsiteY9859" fmla="*/ 1101330 h 4321958"/>
              <a:gd name="connsiteX9860" fmla="*/ 776545 w 4405791"/>
              <a:gd name="connsiteY9860" fmla="*/ 1101690 h 4321958"/>
              <a:gd name="connsiteX9861" fmla="*/ 776496 w 4405791"/>
              <a:gd name="connsiteY9861" fmla="*/ 1099152 h 4321958"/>
              <a:gd name="connsiteX9862" fmla="*/ 1210926 w 4405791"/>
              <a:gd name="connsiteY9862" fmla="*/ 1095706 h 4321958"/>
              <a:gd name="connsiteX9863" fmla="*/ 1210318 w 4405791"/>
              <a:gd name="connsiteY9863" fmla="*/ 1126358 h 4321958"/>
              <a:gd name="connsiteX9864" fmla="*/ 1221167 w 4405791"/>
              <a:gd name="connsiteY9864" fmla="*/ 1214022 h 4321958"/>
              <a:gd name="connsiteX9865" fmla="*/ 1231210 w 4405791"/>
              <a:gd name="connsiteY9865" fmla="*/ 1259140 h 4321958"/>
              <a:gd name="connsiteX9866" fmla="*/ 1216320 w 4405791"/>
              <a:gd name="connsiteY9866" fmla="*/ 1174343 h 4321958"/>
              <a:gd name="connsiteX9867" fmla="*/ 1091849 w 4405791"/>
              <a:gd name="connsiteY9867" fmla="*/ 1095654 h 4321958"/>
              <a:gd name="connsiteX9868" fmla="*/ 1097905 w 4405791"/>
              <a:gd name="connsiteY9868" fmla="*/ 1120262 h 4321958"/>
              <a:gd name="connsiteX9869" fmla="*/ 1118884 w 4405791"/>
              <a:gd name="connsiteY9869" fmla="*/ 1202337 h 4321958"/>
              <a:gd name="connsiteX9870" fmla="*/ 1121241 w 4405791"/>
              <a:gd name="connsiteY9870" fmla="*/ 1211364 h 4321958"/>
              <a:gd name="connsiteX9871" fmla="*/ 1142851 w 4405791"/>
              <a:gd name="connsiteY9871" fmla="*/ 1293792 h 4321958"/>
              <a:gd name="connsiteX9872" fmla="*/ 1148064 w 4405791"/>
              <a:gd name="connsiteY9872" fmla="*/ 1313408 h 4321958"/>
              <a:gd name="connsiteX9873" fmla="*/ 1169997 w 4405791"/>
              <a:gd name="connsiteY9873" fmla="*/ 1395489 h 4321958"/>
              <a:gd name="connsiteX9874" fmla="*/ 1176316 w 4405791"/>
              <a:gd name="connsiteY9874" fmla="*/ 1418929 h 4321958"/>
              <a:gd name="connsiteX9875" fmla="*/ 1194105 w 4405791"/>
              <a:gd name="connsiteY9875" fmla="*/ 1484492 h 4321958"/>
              <a:gd name="connsiteX9876" fmla="*/ 1239864 w 4405791"/>
              <a:gd name="connsiteY9876" fmla="*/ 1651176 h 4321958"/>
              <a:gd name="connsiteX9877" fmla="*/ 1307653 w 4405791"/>
              <a:gd name="connsiteY9877" fmla="*/ 1893295 h 4321958"/>
              <a:gd name="connsiteX9878" fmla="*/ 1376931 w 4405791"/>
              <a:gd name="connsiteY9878" fmla="*/ 2135037 h 4321958"/>
              <a:gd name="connsiteX9879" fmla="*/ 1398152 w 4405791"/>
              <a:gd name="connsiteY9879" fmla="*/ 2207536 h 4321958"/>
              <a:gd name="connsiteX9880" fmla="*/ 1444867 w 4405791"/>
              <a:gd name="connsiteY9880" fmla="*/ 2366255 h 4321958"/>
              <a:gd name="connsiteX9881" fmla="*/ 1493072 w 4405791"/>
              <a:gd name="connsiteY9881" fmla="*/ 2526332 h 4321958"/>
              <a:gd name="connsiteX9882" fmla="*/ 1511934 w 4405791"/>
              <a:gd name="connsiteY9882" fmla="*/ 2587510 h 4321958"/>
              <a:gd name="connsiteX9883" fmla="*/ 1521962 w 4405791"/>
              <a:gd name="connsiteY9883" fmla="*/ 2619887 h 4321958"/>
              <a:gd name="connsiteX9884" fmla="*/ 1550091 w 4405791"/>
              <a:gd name="connsiteY9884" fmla="*/ 2708666 h 4321958"/>
              <a:gd name="connsiteX9885" fmla="*/ 1550364 w 4405791"/>
              <a:gd name="connsiteY9885" fmla="*/ 2709529 h 4321958"/>
              <a:gd name="connsiteX9886" fmla="*/ 1560019 w 4405791"/>
              <a:gd name="connsiteY9886" fmla="*/ 2738901 h 4321958"/>
              <a:gd name="connsiteX9887" fmla="*/ 1538382 w 4405791"/>
              <a:gd name="connsiteY9887" fmla="*/ 2671603 h 4321958"/>
              <a:gd name="connsiteX9888" fmla="*/ 1537933 w 4405791"/>
              <a:gd name="connsiteY9888" fmla="*/ 2670164 h 4321958"/>
              <a:gd name="connsiteX9889" fmla="*/ 1512746 w 4405791"/>
              <a:gd name="connsiteY9889" fmla="*/ 2589528 h 4321958"/>
              <a:gd name="connsiteX9890" fmla="*/ 1510626 w 4405791"/>
              <a:gd name="connsiteY9890" fmla="*/ 2582595 h 4321958"/>
              <a:gd name="connsiteX9891" fmla="*/ 1508939 w 4405791"/>
              <a:gd name="connsiteY9891" fmla="*/ 2577186 h 4321958"/>
              <a:gd name="connsiteX9892" fmla="*/ 1500765 w 4405791"/>
              <a:gd name="connsiteY9892" fmla="*/ 2550359 h 4321958"/>
              <a:gd name="connsiteX9893" fmla="*/ 1485431 w 4405791"/>
              <a:gd name="connsiteY9893" fmla="*/ 2500233 h 4321958"/>
              <a:gd name="connsiteX9894" fmla="*/ 1482517 w 4405791"/>
              <a:gd name="connsiteY9894" fmla="*/ 2490471 h 4321958"/>
              <a:gd name="connsiteX9895" fmla="*/ 1477361 w 4405791"/>
              <a:gd name="connsiteY9895" fmla="*/ 2473549 h 4321958"/>
              <a:gd name="connsiteX9896" fmla="*/ 1444106 w 4405791"/>
              <a:gd name="connsiteY9896" fmla="*/ 2362374 h 4321958"/>
              <a:gd name="connsiteX9897" fmla="*/ 1435843 w 4405791"/>
              <a:gd name="connsiteY9897" fmla="*/ 2334136 h 4321958"/>
              <a:gd name="connsiteX9898" fmla="*/ 1426993 w 4405791"/>
              <a:gd name="connsiteY9898" fmla="*/ 2304492 h 4321958"/>
              <a:gd name="connsiteX9899" fmla="*/ 1390711 w 4405791"/>
              <a:gd name="connsiteY9899" fmla="*/ 2179888 h 4321958"/>
              <a:gd name="connsiteX9900" fmla="*/ 1374398 w 4405791"/>
              <a:gd name="connsiteY9900" fmla="*/ 2124139 h 4321958"/>
              <a:gd name="connsiteX9901" fmla="*/ 1370277 w 4405791"/>
              <a:gd name="connsiteY9901" fmla="*/ 2109713 h 4321958"/>
              <a:gd name="connsiteX9902" fmla="*/ 1365526 w 4405791"/>
              <a:gd name="connsiteY9902" fmla="*/ 2093396 h 4321958"/>
              <a:gd name="connsiteX9903" fmla="*/ 1243329 w 4405791"/>
              <a:gd name="connsiteY9903" fmla="*/ 1661275 h 4321958"/>
              <a:gd name="connsiteX9904" fmla="*/ 1238540 w 4405791"/>
              <a:gd name="connsiteY9904" fmla="*/ 1643848 h 4321958"/>
              <a:gd name="connsiteX9905" fmla="*/ 1235032 w 4405791"/>
              <a:gd name="connsiteY9905" fmla="*/ 1631308 h 4321958"/>
              <a:gd name="connsiteX9906" fmla="*/ 1202874 w 4405791"/>
              <a:gd name="connsiteY9906" fmla="*/ 1514465 h 4321958"/>
              <a:gd name="connsiteX9907" fmla="*/ 1192889 w 4405791"/>
              <a:gd name="connsiteY9907" fmla="*/ 1477751 h 4321958"/>
              <a:gd name="connsiteX9908" fmla="*/ 1187513 w 4405791"/>
              <a:gd name="connsiteY9908" fmla="*/ 1458192 h 4321958"/>
              <a:gd name="connsiteX9909" fmla="*/ 1182780 w 4405791"/>
              <a:gd name="connsiteY9909" fmla="*/ 1440581 h 4321958"/>
              <a:gd name="connsiteX9910" fmla="*/ 1172706 w 4405791"/>
              <a:gd name="connsiteY9910" fmla="*/ 1403541 h 4321958"/>
              <a:gd name="connsiteX9911" fmla="*/ 1144988 w 4405791"/>
              <a:gd name="connsiteY9911" fmla="*/ 1300220 h 4321958"/>
              <a:gd name="connsiteX9912" fmla="*/ 1141380 w 4405791"/>
              <a:gd name="connsiteY9912" fmla="*/ 1286549 h 4321958"/>
              <a:gd name="connsiteX9913" fmla="*/ 1138495 w 4405791"/>
              <a:gd name="connsiteY9913" fmla="*/ 1275813 h 4321958"/>
              <a:gd name="connsiteX9914" fmla="*/ 1123766 w 4405791"/>
              <a:gd name="connsiteY9914" fmla="*/ 1219790 h 4321958"/>
              <a:gd name="connsiteX9915" fmla="*/ 1120176 w 4405791"/>
              <a:gd name="connsiteY9915" fmla="*/ 1206183 h 4321958"/>
              <a:gd name="connsiteX9916" fmla="*/ 1119476 w 4405791"/>
              <a:gd name="connsiteY9916" fmla="*/ 1203474 h 4321958"/>
              <a:gd name="connsiteX9917" fmla="*/ 1117302 w 4405791"/>
              <a:gd name="connsiteY9917" fmla="*/ 1195205 h 4321958"/>
              <a:gd name="connsiteX9918" fmla="*/ 1098730 w 4405791"/>
              <a:gd name="connsiteY9918" fmla="*/ 1123153 h 4321958"/>
              <a:gd name="connsiteX9919" fmla="*/ 810730 w 4405791"/>
              <a:gd name="connsiteY9919" fmla="*/ 1095221 h 4321958"/>
              <a:gd name="connsiteX9920" fmla="*/ 787062 w 4405791"/>
              <a:gd name="connsiteY9920" fmla="*/ 1096441 h 4321958"/>
              <a:gd name="connsiteX9921" fmla="*/ 794413 w 4405791"/>
              <a:gd name="connsiteY9921" fmla="*/ 1102259 h 4321958"/>
              <a:gd name="connsiteX9922" fmla="*/ 816846 w 4405791"/>
              <a:gd name="connsiteY9922" fmla="*/ 1102974 h 4321958"/>
              <a:gd name="connsiteX9923" fmla="*/ 853246 w 4405791"/>
              <a:gd name="connsiteY9923" fmla="*/ 1094253 h 4321958"/>
              <a:gd name="connsiteX9924" fmla="*/ 859256 w 4405791"/>
              <a:gd name="connsiteY9924" fmla="*/ 1108036 h 4321958"/>
              <a:gd name="connsiteX9925" fmla="*/ 864520 w 4405791"/>
              <a:gd name="connsiteY9925" fmla="*/ 1109782 h 4321958"/>
              <a:gd name="connsiteX9926" fmla="*/ 884719 w 4405791"/>
              <a:gd name="connsiteY9926" fmla="*/ 1113285 h 4321958"/>
              <a:gd name="connsiteX9927" fmla="*/ 884578 w 4405791"/>
              <a:gd name="connsiteY9927" fmla="*/ 1112798 h 4321958"/>
              <a:gd name="connsiteX9928" fmla="*/ 883688 w 4405791"/>
              <a:gd name="connsiteY9928" fmla="*/ 1109722 h 4321958"/>
              <a:gd name="connsiteX9929" fmla="*/ 880263 w 4405791"/>
              <a:gd name="connsiteY9929" fmla="*/ 1097993 h 4321958"/>
              <a:gd name="connsiteX9930" fmla="*/ 832522 w 4405791"/>
              <a:gd name="connsiteY9930" fmla="*/ 1094098 h 4321958"/>
              <a:gd name="connsiteX9931" fmla="*/ 822286 w 4405791"/>
              <a:gd name="connsiteY9931" fmla="*/ 1094626 h 4321958"/>
              <a:gd name="connsiteX9932" fmla="*/ 829452 w 4405791"/>
              <a:gd name="connsiteY9932" fmla="*/ 1103703 h 4321958"/>
              <a:gd name="connsiteX9933" fmla="*/ 833591 w 4405791"/>
              <a:gd name="connsiteY9933" fmla="*/ 1104420 h 4321958"/>
              <a:gd name="connsiteX9934" fmla="*/ 832575 w 4405791"/>
              <a:gd name="connsiteY9934" fmla="*/ 1095593 h 4321958"/>
              <a:gd name="connsiteX9935" fmla="*/ 843055 w 4405791"/>
              <a:gd name="connsiteY9935" fmla="*/ 1093556 h 4321958"/>
              <a:gd name="connsiteX9936" fmla="*/ 840526 w 4405791"/>
              <a:gd name="connsiteY9936" fmla="*/ 1093686 h 4321958"/>
              <a:gd name="connsiteX9937" fmla="*/ 840676 w 4405791"/>
              <a:gd name="connsiteY9937" fmla="*/ 1096862 h 4321958"/>
              <a:gd name="connsiteX9938" fmla="*/ 841687 w 4405791"/>
              <a:gd name="connsiteY9938" fmla="*/ 1105824 h 4321958"/>
              <a:gd name="connsiteX9939" fmla="*/ 845869 w 4405791"/>
              <a:gd name="connsiteY9939" fmla="*/ 1106549 h 4321958"/>
              <a:gd name="connsiteX9940" fmla="*/ 848751 w 4405791"/>
              <a:gd name="connsiteY9940" fmla="*/ 1106733 h 4321958"/>
              <a:gd name="connsiteX9941" fmla="*/ 611844 w 4405791"/>
              <a:gd name="connsiteY9941" fmla="*/ 1093147 h 4321958"/>
              <a:gd name="connsiteX9942" fmla="*/ 579238 w 4405791"/>
              <a:gd name="connsiteY9942" fmla="*/ 1105488 h 4321958"/>
              <a:gd name="connsiteX9943" fmla="*/ 579164 w 4405791"/>
              <a:gd name="connsiteY9943" fmla="*/ 1105901 h 4321958"/>
              <a:gd name="connsiteX9944" fmla="*/ 580217 w 4405791"/>
              <a:gd name="connsiteY9944" fmla="*/ 1107284 h 4321958"/>
              <a:gd name="connsiteX9945" fmla="*/ 613489 w 4405791"/>
              <a:gd name="connsiteY9945" fmla="*/ 1095991 h 4321958"/>
              <a:gd name="connsiteX9946" fmla="*/ 708189 w 4405791"/>
              <a:gd name="connsiteY9946" fmla="*/ 1090970 h 4321958"/>
              <a:gd name="connsiteX9947" fmla="*/ 683867 w 4405791"/>
              <a:gd name="connsiteY9947" fmla="*/ 1097379 h 4321958"/>
              <a:gd name="connsiteX9948" fmla="*/ 690290 w 4405791"/>
              <a:gd name="connsiteY9948" fmla="*/ 1099328 h 4321958"/>
              <a:gd name="connsiteX9949" fmla="*/ 715656 w 4405791"/>
              <a:gd name="connsiteY9949" fmla="*/ 1094196 h 4321958"/>
              <a:gd name="connsiteX9950" fmla="*/ 658730 w 4405791"/>
              <a:gd name="connsiteY9950" fmla="*/ 1089557 h 4321958"/>
              <a:gd name="connsiteX9951" fmla="*/ 626859 w 4405791"/>
              <a:gd name="connsiteY9951" fmla="*/ 1100148 h 4321958"/>
              <a:gd name="connsiteX9952" fmla="*/ 626724 w 4405791"/>
              <a:gd name="connsiteY9952" fmla="*/ 1100840 h 4321958"/>
              <a:gd name="connsiteX9953" fmla="*/ 628510 w 4405791"/>
              <a:gd name="connsiteY9953" fmla="*/ 1103871 h 4321958"/>
              <a:gd name="connsiteX9954" fmla="*/ 661122 w 4405791"/>
              <a:gd name="connsiteY9954" fmla="*/ 1094743 h 4321958"/>
              <a:gd name="connsiteX9955" fmla="*/ 551768 w 4405791"/>
              <a:gd name="connsiteY9955" fmla="*/ 1087964 h 4321958"/>
              <a:gd name="connsiteX9956" fmla="*/ 546128 w 4405791"/>
              <a:gd name="connsiteY9956" fmla="*/ 1090792 h 4321958"/>
              <a:gd name="connsiteX9957" fmla="*/ 544654 w 4405791"/>
              <a:gd name="connsiteY9957" fmla="*/ 1095398 h 4321958"/>
              <a:gd name="connsiteX9958" fmla="*/ 551085 w 4405791"/>
              <a:gd name="connsiteY9958" fmla="*/ 1092700 h 4321958"/>
              <a:gd name="connsiteX9959" fmla="*/ 668803 w 4405791"/>
              <a:gd name="connsiteY9959" fmla="*/ 1086209 h 4321958"/>
              <a:gd name="connsiteX9960" fmla="*/ 666991 w 4405791"/>
              <a:gd name="connsiteY9960" fmla="*/ 1086811 h 4321958"/>
              <a:gd name="connsiteX9961" fmla="*/ 668484 w 4405791"/>
              <a:gd name="connsiteY9961" fmla="*/ 1090095 h 4321958"/>
              <a:gd name="connsiteX9962" fmla="*/ 606291 w 4405791"/>
              <a:gd name="connsiteY9962" fmla="*/ 1083550 h 4321958"/>
              <a:gd name="connsiteX9963" fmla="*/ 591339 w 4405791"/>
              <a:gd name="connsiteY9963" fmla="*/ 1090405 h 4321958"/>
              <a:gd name="connsiteX9964" fmla="*/ 606831 w 4405791"/>
              <a:gd name="connsiteY9964" fmla="*/ 1084483 h 4321958"/>
              <a:gd name="connsiteX9965" fmla="*/ 754591 w 4405791"/>
              <a:gd name="connsiteY9965" fmla="*/ 1081956 h 4321958"/>
              <a:gd name="connsiteX9966" fmla="*/ 729482 w 4405791"/>
              <a:gd name="connsiteY9966" fmla="*/ 1086015 h 4321958"/>
              <a:gd name="connsiteX9967" fmla="*/ 729373 w 4405791"/>
              <a:gd name="connsiteY9967" fmla="*/ 1089062 h 4321958"/>
              <a:gd name="connsiteX9968" fmla="*/ 734469 w 4405791"/>
              <a:gd name="connsiteY9968" fmla="*/ 1091259 h 4321958"/>
              <a:gd name="connsiteX9969" fmla="*/ 764621 w 4405791"/>
              <a:gd name="connsiteY9969" fmla="*/ 1089830 h 4321958"/>
              <a:gd name="connsiteX9970" fmla="*/ 3908497 w 4405791"/>
              <a:gd name="connsiteY9970" fmla="*/ 1079995 h 4321958"/>
              <a:gd name="connsiteX9971" fmla="*/ 3907401 w 4405791"/>
              <a:gd name="connsiteY9971" fmla="*/ 1085031 h 4321958"/>
              <a:gd name="connsiteX9972" fmla="*/ 3908924 w 4405791"/>
              <a:gd name="connsiteY9972" fmla="*/ 1095022 h 4321958"/>
              <a:gd name="connsiteX9973" fmla="*/ 3909123 w 4405791"/>
              <a:gd name="connsiteY9973" fmla="*/ 1095181 h 4321958"/>
              <a:gd name="connsiteX9974" fmla="*/ 3910591 w 4405791"/>
              <a:gd name="connsiteY9974" fmla="*/ 1088328 h 4321958"/>
              <a:gd name="connsiteX9975" fmla="*/ 3908923 w 4405791"/>
              <a:gd name="connsiteY9975" fmla="*/ 1080408 h 4321958"/>
              <a:gd name="connsiteX9976" fmla="*/ 918910 w 4405791"/>
              <a:gd name="connsiteY9976" fmla="*/ 1079679 h 4321958"/>
              <a:gd name="connsiteX9977" fmla="*/ 920338 w 4405791"/>
              <a:gd name="connsiteY9977" fmla="*/ 1091280 h 4321958"/>
              <a:gd name="connsiteX9978" fmla="*/ 921871 w 4405791"/>
              <a:gd name="connsiteY9978" fmla="*/ 1100514 h 4321958"/>
              <a:gd name="connsiteX9979" fmla="*/ 944793 w 4405791"/>
              <a:gd name="connsiteY9979" fmla="*/ 1108692 h 4321958"/>
              <a:gd name="connsiteX9980" fmla="*/ 982559 w 4405791"/>
              <a:gd name="connsiteY9980" fmla="*/ 1137833 h 4321958"/>
              <a:gd name="connsiteX9981" fmla="*/ 986215 w 4405791"/>
              <a:gd name="connsiteY9981" fmla="*/ 1144729 h 4321958"/>
              <a:gd name="connsiteX9982" fmla="*/ 985515 w 4405791"/>
              <a:gd name="connsiteY9982" fmla="*/ 1140449 h 4321958"/>
              <a:gd name="connsiteX9983" fmla="*/ 982965 w 4405791"/>
              <a:gd name="connsiteY9983" fmla="*/ 1122011 h 4321958"/>
              <a:gd name="connsiteX9984" fmla="*/ 975914 w 4405791"/>
              <a:gd name="connsiteY9984" fmla="*/ 1108872 h 4321958"/>
              <a:gd name="connsiteX9985" fmla="*/ 948180 w 4405791"/>
              <a:gd name="connsiteY9985" fmla="*/ 1088430 h 4321958"/>
              <a:gd name="connsiteX9986" fmla="*/ 776092 w 4405791"/>
              <a:gd name="connsiteY9986" fmla="*/ 1078482 h 4321958"/>
              <a:gd name="connsiteX9987" fmla="*/ 766357 w 4405791"/>
              <a:gd name="connsiteY9987" fmla="*/ 1080055 h 4321958"/>
              <a:gd name="connsiteX9988" fmla="*/ 776276 w 4405791"/>
              <a:gd name="connsiteY9988" fmla="*/ 1087905 h 4321958"/>
              <a:gd name="connsiteX9989" fmla="*/ 3920723 w 4405791"/>
              <a:gd name="connsiteY9989" fmla="*/ 1078459 h 4321958"/>
              <a:gd name="connsiteX9990" fmla="*/ 3920552 w 4405791"/>
              <a:gd name="connsiteY9990" fmla="*/ 1079446 h 4321958"/>
              <a:gd name="connsiteX9991" fmla="*/ 3921142 w 4405791"/>
              <a:gd name="connsiteY9991" fmla="*/ 1080054 h 4321958"/>
              <a:gd name="connsiteX9992" fmla="*/ 653170 w 4405791"/>
              <a:gd name="connsiteY9992" fmla="*/ 1077504 h 4321958"/>
              <a:gd name="connsiteX9993" fmla="*/ 629527 w 4405791"/>
              <a:gd name="connsiteY9993" fmla="*/ 1086453 h 4321958"/>
              <a:gd name="connsiteX9994" fmla="*/ 628673 w 4405791"/>
              <a:gd name="connsiteY9994" fmla="*/ 1090836 h 4321958"/>
              <a:gd name="connsiteX9995" fmla="*/ 655171 w 4405791"/>
              <a:gd name="connsiteY9995" fmla="*/ 1081842 h 4321958"/>
              <a:gd name="connsiteX9996" fmla="*/ 621641 w 4405791"/>
              <a:gd name="connsiteY9996" fmla="*/ 1076513 h 4321958"/>
              <a:gd name="connsiteX9997" fmla="*/ 614355 w 4405791"/>
              <a:gd name="connsiteY9997" fmla="*/ 1079853 h 4321958"/>
              <a:gd name="connsiteX9998" fmla="*/ 615198 w 4405791"/>
              <a:gd name="connsiteY9998" fmla="*/ 1081284 h 4321958"/>
              <a:gd name="connsiteX9999" fmla="*/ 621323 w 4405791"/>
              <a:gd name="connsiteY9999" fmla="*/ 1078942 h 4321958"/>
              <a:gd name="connsiteX10000" fmla="*/ 699442 w 4405791"/>
              <a:gd name="connsiteY10000" fmla="*/ 1076411 h 4321958"/>
              <a:gd name="connsiteX10001" fmla="*/ 695939 w 4405791"/>
              <a:gd name="connsiteY10001" fmla="*/ 1077191 h 4321958"/>
              <a:gd name="connsiteX10002" fmla="*/ 677575 w 4405791"/>
              <a:gd name="connsiteY10002" fmla="*/ 1083293 h 4321958"/>
              <a:gd name="connsiteX10003" fmla="*/ 676647 w 4405791"/>
              <a:gd name="connsiteY10003" fmla="*/ 1089211 h 4321958"/>
              <a:gd name="connsiteX10004" fmla="*/ 676582 w 4405791"/>
              <a:gd name="connsiteY10004" fmla="*/ 1090415 h 4321958"/>
              <a:gd name="connsiteX10005" fmla="*/ 700068 w 4405791"/>
              <a:gd name="connsiteY10005" fmla="*/ 1083842 h 4321958"/>
              <a:gd name="connsiteX10006" fmla="*/ 701915 w 4405791"/>
              <a:gd name="connsiteY10006" fmla="*/ 1083500 h 4321958"/>
              <a:gd name="connsiteX10007" fmla="*/ 795386 w 4405791"/>
              <a:gd name="connsiteY10007" fmla="*/ 1075771 h 4321958"/>
              <a:gd name="connsiteX10008" fmla="*/ 791104 w 4405791"/>
              <a:gd name="connsiteY10008" fmla="*/ 1076056 h 4321958"/>
              <a:gd name="connsiteX10009" fmla="*/ 782617 w 4405791"/>
              <a:gd name="connsiteY10009" fmla="*/ 1077427 h 4321958"/>
              <a:gd name="connsiteX10010" fmla="*/ 782611 w 4405791"/>
              <a:gd name="connsiteY10010" fmla="*/ 1077763 h 4321958"/>
              <a:gd name="connsiteX10011" fmla="*/ 783318 w 4405791"/>
              <a:gd name="connsiteY10011" fmla="*/ 1088943 h 4321958"/>
              <a:gd name="connsiteX10012" fmla="*/ 804968 w 4405791"/>
              <a:gd name="connsiteY10012" fmla="*/ 1087917 h 4321958"/>
              <a:gd name="connsiteX10013" fmla="*/ 897600 w 4405791"/>
              <a:gd name="connsiteY10013" fmla="*/ 1075163 h 4321958"/>
              <a:gd name="connsiteX10014" fmla="*/ 899796 w 4405791"/>
              <a:gd name="connsiteY10014" fmla="*/ 1092969 h 4321958"/>
              <a:gd name="connsiteX10015" fmla="*/ 901342 w 4405791"/>
              <a:gd name="connsiteY10015" fmla="*/ 1093190 h 4321958"/>
              <a:gd name="connsiteX10016" fmla="*/ 912512 w 4405791"/>
              <a:gd name="connsiteY10016" fmla="*/ 1097175 h 4321958"/>
              <a:gd name="connsiteX10017" fmla="*/ 911830 w 4405791"/>
              <a:gd name="connsiteY10017" fmla="*/ 1093060 h 4321958"/>
              <a:gd name="connsiteX10018" fmla="*/ 909864 w 4405791"/>
              <a:gd name="connsiteY10018" fmla="*/ 1076975 h 4321958"/>
              <a:gd name="connsiteX10019" fmla="*/ 905752 w 4405791"/>
              <a:gd name="connsiteY10019" fmla="*/ 1075746 h 4321958"/>
              <a:gd name="connsiteX10020" fmla="*/ 3812284 w 4405791"/>
              <a:gd name="connsiteY10020" fmla="*/ 1074378 h 4321958"/>
              <a:gd name="connsiteX10021" fmla="*/ 3753187 w 4405791"/>
              <a:gd name="connsiteY10021" fmla="*/ 1080981 h 4321958"/>
              <a:gd name="connsiteX10022" fmla="*/ 3492583 w 4405791"/>
              <a:gd name="connsiteY10022" fmla="*/ 1106891 h 4321958"/>
              <a:gd name="connsiteX10023" fmla="*/ 3300051 w 4405791"/>
              <a:gd name="connsiteY10023" fmla="*/ 1122808 h 4321958"/>
              <a:gd name="connsiteX10024" fmla="*/ 3228592 w 4405791"/>
              <a:gd name="connsiteY10024" fmla="*/ 1129751 h 4321958"/>
              <a:gd name="connsiteX10025" fmla="*/ 3155948 w 4405791"/>
              <a:gd name="connsiteY10025" fmla="*/ 1136864 h 4321958"/>
              <a:gd name="connsiteX10026" fmla="*/ 3112599 w 4405791"/>
              <a:gd name="connsiteY10026" fmla="*/ 1140759 h 4321958"/>
              <a:gd name="connsiteX10027" fmla="*/ 2481832 w 4405791"/>
              <a:gd name="connsiteY10027" fmla="*/ 1211374 h 4321958"/>
              <a:gd name="connsiteX10028" fmla="*/ 2316055 w 4405791"/>
              <a:gd name="connsiteY10028" fmla="*/ 1338888 h 4321958"/>
              <a:gd name="connsiteX10029" fmla="*/ 2276599 w 4405791"/>
              <a:gd name="connsiteY10029" fmla="*/ 1389690 h 4321958"/>
              <a:gd name="connsiteX10030" fmla="*/ 2111500 w 4405791"/>
              <a:gd name="connsiteY10030" fmla="*/ 1768337 h 4321958"/>
              <a:gd name="connsiteX10031" fmla="*/ 2082774 w 4405791"/>
              <a:gd name="connsiteY10031" fmla="*/ 1864620 h 4321958"/>
              <a:gd name="connsiteX10032" fmla="*/ 2089550 w 4405791"/>
              <a:gd name="connsiteY10032" fmla="*/ 1862837 h 4321958"/>
              <a:gd name="connsiteX10033" fmla="*/ 2102438 w 4405791"/>
              <a:gd name="connsiteY10033" fmla="*/ 1859456 h 4321958"/>
              <a:gd name="connsiteX10034" fmla="*/ 2138254 w 4405791"/>
              <a:gd name="connsiteY10034" fmla="*/ 1771975 h 4321958"/>
              <a:gd name="connsiteX10035" fmla="*/ 2338067 w 4405791"/>
              <a:gd name="connsiteY10035" fmla="*/ 1419761 h 4321958"/>
              <a:gd name="connsiteX10036" fmla="*/ 2380570 w 4405791"/>
              <a:gd name="connsiteY10036" fmla="*/ 1372856 h 4321958"/>
              <a:gd name="connsiteX10037" fmla="*/ 2547871 w 4405791"/>
              <a:gd name="connsiteY10037" fmla="*/ 1254322 h 4321958"/>
              <a:gd name="connsiteX10038" fmla="*/ 3152899 w 4405791"/>
              <a:gd name="connsiteY10038" fmla="*/ 1178967 h 4321958"/>
              <a:gd name="connsiteX10039" fmla="*/ 3195402 w 4405791"/>
              <a:gd name="connsiteY10039" fmla="*/ 1174734 h 4321958"/>
              <a:gd name="connsiteX10040" fmla="*/ 3264830 w 4405791"/>
              <a:gd name="connsiteY10040" fmla="*/ 1166946 h 4321958"/>
              <a:gd name="connsiteX10041" fmla="*/ 3333578 w 4405791"/>
              <a:gd name="connsiteY10041" fmla="*/ 1159326 h 4321958"/>
              <a:gd name="connsiteX10042" fmla="*/ 3515104 w 4405791"/>
              <a:gd name="connsiteY10042" fmla="*/ 1142393 h 4321958"/>
              <a:gd name="connsiteX10043" fmla="*/ 3767072 w 4405791"/>
              <a:gd name="connsiteY10043" fmla="*/ 1114282 h 4321958"/>
              <a:gd name="connsiteX10044" fmla="*/ 3862788 w 4405791"/>
              <a:gd name="connsiteY10044" fmla="*/ 1107763 h 4321958"/>
              <a:gd name="connsiteX10045" fmla="*/ 3883628 w 4405791"/>
              <a:gd name="connsiteY10045" fmla="*/ 1113717 h 4321958"/>
              <a:gd name="connsiteX10046" fmla="*/ 3886376 w 4405791"/>
              <a:gd name="connsiteY10046" fmla="*/ 1097479 h 4321958"/>
              <a:gd name="connsiteX10047" fmla="*/ 3886803 w 4405791"/>
              <a:gd name="connsiteY10047" fmla="*/ 1091818 h 4321958"/>
              <a:gd name="connsiteX10048" fmla="*/ 3877532 w 4405791"/>
              <a:gd name="connsiteY10048" fmla="*/ 1085189 h 4321958"/>
              <a:gd name="connsiteX10049" fmla="*/ 3812284 w 4405791"/>
              <a:gd name="connsiteY10049" fmla="*/ 1074378 h 4321958"/>
              <a:gd name="connsiteX10050" fmla="*/ 883796 w 4405791"/>
              <a:gd name="connsiteY10050" fmla="*/ 1074178 h 4321958"/>
              <a:gd name="connsiteX10051" fmla="*/ 888851 w 4405791"/>
              <a:gd name="connsiteY10051" fmla="*/ 1091403 h 4321958"/>
              <a:gd name="connsiteX10052" fmla="*/ 890293 w 4405791"/>
              <a:gd name="connsiteY10052" fmla="*/ 1091609 h 4321958"/>
              <a:gd name="connsiteX10053" fmla="*/ 889060 w 4405791"/>
              <a:gd name="connsiteY10053" fmla="*/ 1081459 h 4321958"/>
              <a:gd name="connsiteX10054" fmla="*/ 888449 w 4405791"/>
              <a:gd name="connsiteY10054" fmla="*/ 1074510 h 4321958"/>
              <a:gd name="connsiteX10055" fmla="*/ 831793 w 4405791"/>
              <a:gd name="connsiteY10055" fmla="*/ 1073347 h 4321958"/>
              <a:gd name="connsiteX10056" fmla="*/ 806799 w 4405791"/>
              <a:gd name="connsiteY10056" fmla="*/ 1075011 h 4321958"/>
              <a:gd name="connsiteX10057" fmla="*/ 816555 w 4405791"/>
              <a:gd name="connsiteY10057" fmla="*/ 1087368 h 4321958"/>
              <a:gd name="connsiteX10058" fmla="*/ 832260 w 4405791"/>
              <a:gd name="connsiteY10058" fmla="*/ 1086623 h 4321958"/>
              <a:gd name="connsiteX10059" fmla="*/ 852741 w 4405791"/>
              <a:gd name="connsiteY10059" fmla="*/ 1071953 h 4321958"/>
              <a:gd name="connsiteX10060" fmla="*/ 843783 w 4405791"/>
              <a:gd name="connsiteY10060" fmla="*/ 1072550 h 4321958"/>
              <a:gd name="connsiteX10061" fmla="*/ 849562 w 4405791"/>
              <a:gd name="connsiteY10061" fmla="*/ 1085803 h 4321958"/>
              <a:gd name="connsiteX10062" fmla="*/ 849668 w 4405791"/>
              <a:gd name="connsiteY10062" fmla="*/ 1085798 h 4321958"/>
              <a:gd name="connsiteX10063" fmla="*/ 877879 w 4405791"/>
              <a:gd name="connsiteY10063" fmla="*/ 1089833 h 4321958"/>
              <a:gd name="connsiteX10064" fmla="*/ 873080 w 4405791"/>
              <a:gd name="connsiteY10064" fmla="*/ 1073406 h 4321958"/>
              <a:gd name="connsiteX10065" fmla="*/ 720265 w 4405791"/>
              <a:gd name="connsiteY10065" fmla="*/ 1071775 h 4321958"/>
              <a:gd name="connsiteX10066" fmla="*/ 707992 w 4405791"/>
              <a:gd name="connsiteY10066" fmla="*/ 1074507 h 4321958"/>
              <a:gd name="connsiteX10067" fmla="*/ 710174 w 4405791"/>
              <a:gd name="connsiteY10067" fmla="*/ 1080782 h 4321958"/>
              <a:gd name="connsiteX10068" fmla="*/ 712105 w 4405791"/>
              <a:gd name="connsiteY10068" fmla="*/ 1081614 h 4321958"/>
              <a:gd name="connsiteX10069" fmla="*/ 720154 w 4405791"/>
              <a:gd name="connsiteY10069" fmla="*/ 1080126 h 4321958"/>
              <a:gd name="connsiteX10070" fmla="*/ 670155 w 4405791"/>
              <a:gd name="connsiteY10070" fmla="*/ 1071075 h 4321958"/>
              <a:gd name="connsiteX10071" fmla="*/ 661354 w 4405791"/>
              <a:gd name="connsiteY10071" fmla="*/ 1074407 h 4321958"/>
              <a:gd name="connsiteX10072" fmla="*/ 663455 w 4405791"/>
              <a:gd name="connsiteY10072" fmla="*/ 1079030 h 4321958"/>
              <a:gd name="connsiteX10073" fmla="*/ 669561 w 4405791"/>
              <a:gd name="connsiteY10073" fmla="*/ 1076958 h 4321958"/>
              <a:gd name="connsiteX10074" fmla="*/ 669962 w 4405791"/>
              <a:gd name="connsiteY10074" fmla="*/ 1072066 h 4321958"/>
              <a:gd name="connsiteX10075" fmla="*/ 742071 w 4405791"/>
              <a:gd name="connsiteY10075" fmla="*/ 1066919 h 4321958"/>
              <a:gd name="connsiteX10076" fmla="*/ 730070 w 4405791"/>
              <a:gd name="connsiteY10076" fmla="*/ 1069591 h 4321958"/>
              <a:gd name="connsiteX10077" fmla="*/ 729757 w 4405791"/>
              <a:gd name="connsiteY10077" fmla="*/ 1078349 h 4321958"/>
              <a:gd name="connsiteX10078" fmla="*/ 746136 w 4405791"/>
              <a:gd name="connsiteY10078" fmla="*/ 1075319 h 4321958"/>
              <a:gd name="connsiteX10079" fmla="*/ 744717 w 4405791"/>
              <a:gd name="connsiteY10079" fmla="*/ 1074205 h 4321958"/>
              <a:gd name="connsiteX10080" fmla="*/ 743541 w 4405791"/>
              <a:gd name="connsiteY10080" fmla="*/ 1074205 h 4321958"/>
              <a:gd name="connsiteX10081" fmla="*/ 743541 w 4405791"/>
              <a:gd name="connsiteY10081" fmla="*/ 1074176 h 4321958"/>
              <a:gd name="connsiteX10082" fmla="*/ 743499 w 4405791"/>
              <a:gd name="connsiteY10082" fmla="*/ 1074176 h 4321958"/>
              <a:gd name="connsiteX10083" fmla="*/ 743499 w 4405791"/>
              <a:gd name="connsiteY10083" fmla="*/ 1074147 h 4321958"/>
              <a:gd name="connsiteX10084" fmla="*/ 743458 w 4405791"/>
              <a:gd name="connsiteY10084" fmla="*/ 1074147 h 4321958"/>
              <a:gd name="connsiteX10085" fmla="*/ 743458 w 4405791"/>
              <a:gd name="connsiteY10085" fmla="*/ 1072622 h 4321958"/>
              <a:gd name="connsiteX10086" fmla="*/ 595216 w 4405791"/>
              <a:gd name="connsiteY10086" fmla="*/ 1066174 h 4321958"/>
              <a:gd name="connsiteX10087" fmla="*/ 589189 w 4405791"/>
              <a:gd name="connsiteY10087" fmla="*/ 1069196 h 4321958"/>
              <a:gd name="connsiteX10088" fmla="*/ 586639 w 4405791"/>
              <a:gd name="connsiteY10088" fmla="*/ 1077781 h 4321958"/>
              <a:gd name="connsiteX10089" fmla="*/ 599320 w 4405791"/>
              <a:gd name="connsiteY10089" fmla="*/ 1072460 h 4321958"/>
              <a:gd name="connsiteX10090" fmla="*/ 647289 w 4405791"/>
              <a:gd name="connsiteY10090" fmla="*/ 1064755 h 4321958"/>
              <a:gd name="connsiteX10091" fmla="*/ 632427 w 4405791"/>
              <a:gd name="connsiteY10091" fmla="*/ 1071568 h 4321958"/>
              <a:gd name="connsiteX10092" fmla="*/ 631769 w 4405791"/>
              <a:gd name="connsiteY10092" fmla="*/ 1074949 h 4321958"/>
              <a:gd name="connsiteX10093" fmla="*/ 648960 w 4405791"/>
              <a:gd name="connsiteY10093" fmla="*/ 1068377 h 4321958"/>
              <a:gd name="connsiteX10094" fmla="*/ 555401 w 4405791"/>
              <a:gd name="connsiteY10094" fmla="*/ 1062791 h 4321958"/>
              <a:gd name="connsiteX10095" fmla="*/ 555176 w 4405791"/>
              <a:gd name="connsiteY10095" fmla="*/ 1062908 h 4321958"/>
              <a:gd name="connsiteX10096" fmla="*/ 554535 w 4405791"/>
              <a:gd name="connsiteY10096" fmla="*/ 1064521 h 4321958"/>
              <a:gd name="connsiteX10097" fmla="*/ 551585 w 4405791"/>
              <a:gd name="connsiteY10097" fmla="*/ 1073737 h 4321958"/>
              <a:gd name="connsiteX10098" fmla="*/ 553303 w 4405791"/>
              <a:gd name="connsiteY10098" fmla="*/ 1075571 h 4321958"/>
              <a:gd name="connsiteX10099" fmla="*/ 553576 w 4405791"/>
              <a:gd name="connsiteY10099" fmla="*/ 1075435 h 4321958"/>
              <a:gd name="connsiteX10100" fmla="*/ 694463 w 4405791"/>
              <a:gd name="connsiteY10100" fmla="*/ 1062135 h 4321958"/>
              <a:gd name="connsiteX10101" fmla="*/ 691918 w 4405791"/>
              <a:gd name="connsiteY10101" fmla="*/ 1062838 h 4321958"/>
              <a:gd name="connsiteX10102" fmla="*/ 680078 w 4405791"/>
              <a:gd name="connsiteY10102" fmla="*/ 1067319 h 4321958"/>
              <a:gd name="connsiteX10103" fmla="*/ 679074 w 4405791"/>
              <a:gd name="connsiteY10103" fmla="*/ 1073729 h 4321958"/>
              <a:gd name="connsiteX10104" fmla="*/ 685632 w 4405791"/>
              <a:gd name="connsiteY10104" fmla="*/ 1071503 h 4321958"/>
              <a:gd name="connsiteX10105" fmla="*/ 696754 w 4405791"/>
              <a:gd name="connsiteY10105" fmla="*/ 1068702 h 4321958"/>
              <a:gd name="connsiteX10106" fmla="*/ 782917 w 4405791"/>
              <a:gd name="connsiteY10106" fmla="*/ 1060438 h 4321958"/>
              <a:gd name="connsiteX10107" fmla="*/ 782758 w 4405791"/>
              <a:gd name="connsiteY10107" fmla="*/ 1069435 h 4321958"/>
              <a:gd name="connsiteX10108" fmla="*/ 789852 w 4405791"/>
              <a:gd name="connsiteY10108" fmla="*/ 1068789 h 4321958"/>
              <a:gd name="connsiteX10109" fmla="*/ 775720 w 4405791"/>
              <a:gd name="connsiteY10109" fmla="*/ 1059427 h 4321958"/>
              <a:gd name="connsiteX10110" fmla="*/ 749564 w 4405791"/>
              <a:gd name="connsiteY10110" fmla="*/ 1065251 h 4321958"/>
              <a:gd name="connsiteX10111" fmla="*/ 749977 w 4405791"/>
              <a:gd name="connsiteY10111" fmla="*/ 1067092 h 4321958"/>
              <a:gd name="connsiteX10112" fmla="*/ 757674 w 4405791"/>
              <a:gd name="connsiteY10112" fmla="*/ 1073184 h 4321958"/>
              <a:gd name="connsiteX10113" fmla="*/ 773265 w 4405791"/>
              <a:gd name="connsiteY10113" fmla="*/ 1070299 h 4321958"/>
              <a:gd name="connsiteX10114" fmla="*/ 775928 w 4405791"/>
              <a:gd name="connsiteY10114" fmla="*/ 1070057 h 4321958"/>
              <a:gd name="connsiteX10115" fmla="*/ 721565 w 4405791"/>
              <a:gd name="connsiteY10115" fmla="*/ 1054646 h 4321958"/>
              <a:gd name="connsiteX10116" fmla="*/ 702879 w 4405791"/>
              <a:gd name="connsiteY10116" fmla="*/ 1059810 h 4321958"/>
              <a:gd name="connsiteX10117" fmla="*/ 705229 w 4405791"/>
              <a:gd name="connsiteY10117" fmla="*/ 1066567 h 4321958"/>
              <a:gd name="connsiteX10118" fmla="*/ 720956 w 4405791"/>
              <a:gd name="connsiteY10118" fmla="*/ 1062606 h 4321958"/>
              <a:gd name="connsiteX10119" fmla="*/ 3903086 w 4405791"/>
              <a:gd name="connsiteY10119" fmla="*/ 1052704 h 4321958"/>
              <a:gd name="connsiteX10120" fmla="*/ 3902832 w 4405791"/>
              <a:gd name="connsiteY10120" fmla="*/ 1054751 h 4321958"/>
              <a:gd name="connsiteX10121" fmla="*/ 3903340 w 4405791"/>
              <a:gd name="connsiteY10121" fmla="*/ 1058117 h 4321958"/>
              <a:gd name="connsiteX10122" fmla="*/ 3903643 w 4405791"/>
              <a:gd name="connsiteY10122" fmla="*/ 1055350 h 4321958"/>
              <a:gd name="connsiteX10123" fmla="*/ 673750 w 4405791"/>
              <a:gd name="connsiteY10123" fmla="*/ 1052624 h 4321958"/>
              <a:gd name="connsiteX10124" fmla="*/ 655298 w 4405791"/>
              <a:gd name="connsiteY10124" fmla="*/ 1061083 h 4321958"/>
              <a:gd name="connsiteX10125" fmla="*/ 657184 w 4405791"/>
              <a:gd name="connsiteY10125" fmla="*/ 1065233 h 4321958"/>
              <a:gd name="connsiteX10126" fmla="*/ 672429 w 4405791"/>
              <a:gd name="connsiteY10126" fmla="*/ 1059406 h 4321958"/>
              <a:gd name="connsiteX10127" fmla="*/ 824596 w 4405791"/>
              <a:gd name="connsiteY10127" fmla="*/ 1050854 h 4321958"/>
              <a:gd name="connsiteX10128" fmla="*/ 820170 w 4405791"/>
              <a:gd name="connsiteY10128" fmla="*/ 1051102 h 4321958"/>
              <a:gd name="connsiteX10129" fmla="*/ 797313 w 4405791"/>
              <a:gd name="connsiteY10129" fmla="*/ 1054619 h 4321958"/>
              <a:gd name="connsiteX10130" fmla="*/ 791469 w 4405791"/>
              <a:gd name="connsiteY10130" fmla="*/ 1055920 h 4321958"/>
              <a:gd name="connsiteX10131" fmla="*/ 798406 w 4405791"/>
              <a:gd name="connsiteY10131" fmla="*/ 1064382 h 4321958"/>
              <a:gd name="connsiteX10132" fmla="*/ 801078 w 4405791"/>
              <a:gd name="connsiteY10132" fmla="*/ 1067766 h 4321958"/>
              <a:gd name="connsiteX10133" fmla="*/ 830739 w 4405791"/>
              <a:gd name="connsiteY10133" fmla="*/ 1065065 h 4321958"/>
              <a:gd name="connsiteX10134" fmla="*/ 737985 w 4405791"/>
              <a:gd name="connsiteY10134" fmla="*/ 1050109 h 4321958"/>
              <a:gd name="connsiteX10135" fmla="*/ 731282 w 4405791"/>
              <a:gd name="connsiteY10135" fmla="*/ 1051961 h 4321958"/>
              <a:gd name="connsiteX10136" fmla="*/ 730480 w 4405791"/>
              <a:gd name="connsiteY10136" fmla="*/ 1058148 h 4321958"/>
              <a:gd name="connsiteX10137" fmla="*/ 730405 w 4405791"/>
              <a:gd name="connsiteY10137" fmla="*/ 1060226 h 4321958"/>
              <a:gd name="connsiteX10138" fmla="*/ 739865 w 4405791"/>
              <a:gd name="connsiteY10138" fmla="*/ 1057843 h 4321958"/>
              <a:gd name="connsiteX10139" fmla="*/ 629465 w 4405791"/>
              <a:gd name="connsiteY10139" fmla="*/ 1048998 h 4321958"/>
              <a:gd name="connsiteX10140" fmla="*/ 603277 w 4405791"/>
              <a:gd name="connsiteY10140" fmla="*/ 1062131 h 4321958"/>
              <a:gd name="connsiteX10141" fmla="*/ 607251 w 4405791"/>
              <a:gd name="connsiteY10141" fmla="*/ 1067799 h 4321958"/>
              <a:gd name="connsiteX10142" fmla="*/ 607881 w 4405791"/>
              <a:gd name="connsiteY10142" fmla="*/ 1068868 h 4321958"/>
              <a:gd name="connsiteX10143" fmla="*/ 625798 w 4405791"/>
              <a:gd name="connsiteY10143" fmla="*/ 1061350 h 4321958"/>
              <a:gd name="connsiteX10144" fmla="*/ 865815 w 4405791"/>
              <a:gd name="connsiteY10144" fmla="*/ 1048544 h 4321958"/>
              <a:gd name="connsiteX10145" fmla="*/ 838472 w 4405791"/>
              <a:gd name="connsiteY10145" fmla="*/ 1050076 h 4321958"/>
              <a:gd name="connsiteX10146" fmla="*/ 839015 w 4405791"/>
              <a:gd name="connsiteY10146" fmla="*/ 1061615 h 4321958"/>
              <a:gd name="connsiteX10147" fmla="*/ 840146 w 4405791"/>
              <a:gd name="connsiteY10147" fmla="*/ 1064208 h 4321958"/>
              <a:gd name="connsiteX10148" fmla="*/ 841810 w 4405791"/>
              <a:gd name="connsiteY10148" fmla="*/ 1064056 h 4321958"/>
              <a:gd name="connsiteX10149" fmla="*/ 861690 w 4405791"/>
              <a:gd name="connsiteY10149" fmla="*/ 1065042 h 4321958"/>
              <a:gd name="connsiteX10150" fmla="*/ 870481 w 4405791"/>
              <a:gd name="connsiteY10150" fmla="*/ 1064513 h 4321958"/>
              <a:gd name="connsiteX10151" fmla="*/ 915054 w 4405791"/>
              <a:gd name="connsiteY10151" fmla="*/ 1048362 h 4321958"/>
              <a:gd name="connsiteX10152" fmla="*/ 917906 w 4405791"/>
              <a:gd name="connsiteY10152" fmla="*/ 1071523 h 4321958"/>
              <a:gd name="connsiteX10153" fmla="*/ 951736 w 4405791"/>
              <a:gd name="connsiteY10153" fmla="*/ 1081259 h 4321958"/>
              <a:gd name="connsiteX10154" fmla="*/ 979778 w 4405791"/>
              <a:gd name="connsiteY10154" fmla="*/ 1101659 h 4321958"/>
              <a:gd name="connsiteX10155" fmla="*/ 978734 w 4405791"/>
              <a:gd name="connsiteY10155" fmla="*/ 1097160 h 4321958"/>
              <a:gd name="connsiteX10156" fmla="*/ 973191 w 4405791"/>
              <a:gd name="connsiteY10156" fmla="*/ 1071235 h 4321958"/>
              <a:gd name="connsiteX10157" fmla="*/ 953091 w 4405791"/>
              <a:gd name="connsiteY10157" fmla="*/ 1057272 h 4321958"/>
              <a:gd name="connsiteX10158" fmla="*/ 3912579 w 4405791"/>
              <a:gd name="connsiteY10158" fmla="*/ 1047445 h 4321958"/>
              <a:gd name="connsiteX10159" fmla="*/ 3912571 w 4405791"/>
              <a:gd name="connsiteY10159" fmla="*/ 1047545 h 4321958"/>
              <a:gd name="connsiteX10160" fmla="*/ 3912618 w 4405791"/>
              <a:gd name="connsiteY10160" fmla="*/ 1047594 h 4321958"/>
              <a:gd name="connsiteX10161" fmla="*/ 886067 w 4405791"/>
              <a:gd name="connsiteY10161" fmla="*/ 1047404 h 4321958"/>
              <a:gd name="connsiteX10162" fmla="*/ 876172 w 4405791"/>
              <a:gd name="connsiteY10162" fmla="*/ 1047963 h 4321958"/>
              <a:gd name="connsiteX10163" fmla="*/ 880382 w 4405791"/>
              <a:gd name="connsiteY10163" fmla="*/ 1062424 h 4321958"/>
              <a:gd name="connsiteX10164" fmla="*/ 881193 w 4405791"/>
              <a:gd name="connsiteY10164" fmla="*/ 1065311 h 4321958"/>
              <a:gd name="connsiteX10165" fmla="*/ 881401 w 4405791"/>
              <a:gd name="connsiteY10165" fmla="*/ 1066019 h 4321958"/>
              <a:gd name="connsiteX10166" fmla="*/ 887731 w 4405791"/>
              <a:gd name="connsiteY10166" fmla="*/ 1066332 h 4321958"/>
              <a:gd name="connsiteX10167" fmla="*/ 906111 w 4405791"/>
              <a:gd name="connsiteY10167" fmla="*/ 1046281 h 4321958"/>
              <a:gd name="connsiteX10168" fmla="*/ 895184 w 4405791"/>
              <a:gd name="connsiteY10168" fmla="*/ 1046893 h 4321958"/>
              <a:gd name="connsiteX10169" fmla="*/ 896216 w 4405791"/>
              <a:gd name="connsiteY10169" fmla="*/ 1063945 h 4321958"/>
              <a:gd name="connsiteX10170" fmla="*/ 896564 w 4405791"/>
              <a:gd name="connsiteY10170" fmla="*/ 1066770 h 4321958"/>
              <a:gd name="connsiteX10171" fmla="*/ 902399 w 4405791"/>
              <a:gd name="connsiteY10171" fmla="*/ 1067060 h 4321958"/>
              <a:gd name="connsiteX10172" fmla="*/ 908880 w 4405791"/>
              <a:gd name="connsiteY10172" fmla="*/ 1068925 h 4321958"/>
              <a:gd name="connsiteX10173" fmla="*/ 688748 w 4405791"/>
              <a:gd name="connsiteY10173" fmla="*/ 1045748 h 4321958"/>
              <a:gd name="connsiteX10174" fmla="*/ 683049 w 4405791"/>
              <a:gd name="connsiteY10174" fmla="*/ 1048361 h 4321958"/>
              <a:gd name="connsiteX10175" fmla="*/ 681885 w 4405791"/>
              <a:gd name="connsiteY10175" fmla="*/ 1055791 h 4321958"/>
              <a:gd name="connsiteX10176" fmla="*/ 683919 w 4405791"/>
              <a:gd name="connsiteY10176" fmla="*/ 1055013 h 4321958"/>
              <a:gd name="connsiteX10177" fmla="*/ 691220 w 4405791"/>
              <a:gd name="connsiteY10177" fmla="*/ 1052834 h 4321958"/>
              <a:gd name="connsiteX10178" fmla="*/ 638345 w 4405791"/>
              <a:gd name="connsiteY10178" fmla="*/ 1045365 h 4321958"/>
              <a:gd name="connsiteX10179" fmla="*/ 636677 w 4405791"/>
              <a:gd name="connsiteY10179" fmla="*/ 1049758 h 4321958"/>
              <a:gd name="connsiteX10180" fmla="*/ 635186 w 4405791"/>
              <a:gd name="connsiteY10180" fmla="*/ 1057410 h 4321958"/>
              <a:gd name="connsiteX10181" fmla="*/ 642488 w 4405791"/>
              <a:gd name="connsiteY10181" fmla="*/ 1054346 h 4321958"/>
              <a:gd name="connsiteX10182" fmla="*/ 775337 w 4405791"/>
              <a:gd name="connsiteY10182" fmla="*/ 1039788 h 4321958"/>
              <a:gd name="connsiteX10183" fmla="*/ 745692 w 4405791"/>
              <a:gd name="connsiteY10183" fmla="*/ 1047979 h 4321958"/>
              <a:gd name="connsiteX10184" fmla="*/ 747474 w 4405791"/>
              <a:gd name="connsiteY10184" fmla="*/ 1055927 h 4321958"/>
              <a:gd name="connsiteX10185" fmla="*/ 766614 w 4405791"/>
              <a:gd name="connsiteY10185" fmla="*/ 1051106 h 4321958"/>
              <a:gd name="connsiteX10186" fmla="*/ 775530 w 4405791"/>
              <a:gd name="connsiteY10186" fmla="*/ 1049654 h 4321958"/>
              <a:gd name="connsiteX10187" fmla="*/ 685117 w 4405791"/>
              <a:gd name="connsiteY10187" fmla="*/ 1035166 h 4321958"/>
              <a:gd name="connsiteX10188" fmla="*/ 684882 w 4405791"/>
              <a:gd name="connsiteY10188" fmla="*/ 1036667 h 4321958"/>
              <a:gd name="connsiteX10189" fmla="*/ 685546 w 4405791"/>
              <a:gd name="connsiteY10189" fmla="*/ 1036440 h 4321958"/>
              <a:gd name="connsiteX10190" fmla="*/ 3790780 w 4405791"/>
              <a:gd name="connsiteY10190" fmla="*/ 1033397 h 4321958"/>
              <a:gd name="connsiteX10191" fmla="*/ 3737777 w 4405791"/>
              <a:gd name="connsiteY10191" fmla="*/ 1039154 h 4321958"/>
              <a:gd name="connsiteX10192" fmla="*/ 3470570 w 4405791"/>
              <a:gd name="connsiteY10192" fmla="*/ 1062524 h 4321958"/>
              <a:gd name="connsiteX10193" fmla="*/ 3266015 w 4405791"/>
              <a:gd name="connsiteY10193" fmla="*/ 1077087 h 4321958"/>
              <a:gd name="connsiteX10194" fmla="*/ 3191340 w 4405791"/>
              <a:gd name="connsiteY10194" fmla="*/ 1083522 h 4321958"/>
              <a:gd name="connsiteX10195" fmla="*/ 3116156 w 4405791"/>
              <a:gd name="connsiteY10195" fmla="*/ 1090127 h 4321958"/>
              <a:gd name="connsiteX10196" fmla="*/ 3074330 w 4405791"/>
              <a:gd name="connsiteY10196" fmla="*/ 1093174 h 4321958"/>
              <a:gd name="connsiteX10197" fmla="*/ 2413930 w 4405791"/>
              <a:gd name="connsiteY10197" fmla="*/ 1159387 h 4321958"/>
              <a:gd name="connsiteX10198" fmla="*/ 2244597 w 4405791"/>
              <a:gd name="connsiteY10198" fmla="*/ 1300279 h 4321958"/>
              <a:gd name="connsiteX10199" fmla="*/ 2209375 w 4405791"/>
              <a:gd name="connsiteY10199" fmla="*/ 1353114 h 4321958"/>
              <a:gd name="connsiteX10200" fmla="*/ 2074924 w 4405791"/>
              <a:gd name="connsiteY10200" fmla="*/ 1763427 h 4321958"/>
              <a:gd name="connsiteX10201" fmla="*/ 2052433 w 4405791"/>
              <a:gd name="connsiteY10201" fmla="*/ 1872604 h 4321958"/>
              <a:gd name="connsiteX10202" fmla="*/ 2073117 w 4405791"/>
              <a:gd name="connsiteY10202" fmla="*/ 1867161 h 4321958"/>
              <a:gd name="connsiteX10203" fmla="*/ 2103372 w 4405791"/>
              <a:gd name="connsiteY10203" fmla="*/ 1765880 h 4321958"/>
              <a:gd name="connsiteX10204" fmla="*/ 2270842 w 4405791"/>
              <a:gd name="connsiteY10204" fmla="*/ 1383185 h 4321958"/>
              <a:gd name="connsiteX10205" fmla="*/ 2308942 w 4405791"/>
              <a:gd name="connsiteY10205" fmla="*/ 1334077 h 4321958"/>
              <a:gd name="connsiteX10206" fmla="*/ 2480138 w 4405791"/>
              <a:gd name="connsiteY10206" fmla="*/ 1202843 h 4321958"/>
              <a:gd name="connsiteX10207" fmla="*/ 3111921 w 4405791"/>
              <a:gd name="connsiteY10207" fmla="*/ 1132232 h 4321958"/>
              <a:gd name="connsiteX10208" fmla="*/ 3155271 w 4405791"/>
              <a:gd name="connsiteY10208" fmla="*/ 1128336 h 4321958"/>
              <a:gd name="connsiteX10209" fmla="*/ 3227745 w 4405791"/>
              <a:gd name="connsiteY10209" fmla="*/ 1121225 h 4321958"/>
              <a:gd name="connsiteX10210" fmla="*/ 3299374 w 4405791"/>
              <a:gd name="connsiteY10210" fmla="*/ 1114283 h 4321958"/>
              <a:gd name="connsiteX10211" fmla="*/ 3491905 w 4405791"/>
              <a:gd name="connsiteY10211" fmla="*/ 1097349 h 4321958"/>
              <a:gd name="connsiteX10212" fmla="*/ 3751324 w 4405791"/>
              <a:gd name="connsiteY10212" fmla="*/ 1071780 h 4321958"/>
              <a:gd name="connsiteX10213" fmla="*/ 3838933 w 4405791"/>
              <a:gd name="connsiteY10213" fmla="*/ 1066487 h 4321958"/>
              <a:gd name="connsiteX10214" fmla="*/ 3887687 w 4405791"/>
              <a:gd name="connsiteY10214" fmla="*/ 1080095 h 4321958"/>
              <a:gd name="connsiteX10215" fmla="*/ 3888034 w 4405791"/>
              <a:gd name="connsiteY10215" fmla="*/ 1075493 h 4321958"/>
              <a:gd name="connsiteX10216" fmla="*/ 3887971 w 4405791"/>
              <a:gd name="connsiteY10216" fmla="*/ 1062324 h 4321958"/>
              <a:gd name="connsiteX10217" fmla="*/ 3862646 w 4405791"/>
              <a:gd name="connsiteY10217" fmla="*/ 1047200 h 4321958"/>
              <a:gd name="connsiteX10218" fmla="*/ 3790780 w 4405791"/>
              <a:gd name="connsiteY10218" fmla="*/ 1033397 h 4321958"/>
              <a:gd name="connsiteX10219" fmla="*/ 733770 w 4405791"/>
              <a:gd name="connsiteY10219" fmla="*/ 1032771 h 4321958"/>
              <a:gd name="connsiteX10220" fmla="*/ 732777 w 4405791"/>
              <a:gd name="connsiteY10220" fmla="*/ 1040432 h 4321958"/>
              <a:gd name="connsiteX10221" fmla="*/ 735439 w 4405791"/>
              <a:gd name="connsiteY10221" fmla="*/ 1039637 h 4321958"/>
              <a:gd name="connsiteX10222" fmla="*/ 723379 w 4405791"/>
              <a:gd name="connsiteY10222" fmla="*/ 1032741 h 4321958"/>
              <a:gd name="connsiteX10223" fmla="*/ 696901 w 4405791"/>
              <a:gd name="connsiteY10223" fmla="*/ 1042627 h 4321958"/>
              <a:gd name="connsiteX10224" fmla="*/ 699584 w 4405791"/>
              <a:gd name="connsiteY10224" fmla="*/ 1050338 h 4321958"/>
              <a:gd name="connsiteX10225" fmla="*/ 722416 w 4405791"/>
              <a:gd name="connsiteY10225" fmla="*/ 1043524 h 4321958"/>
              <a:gd name="connsiteX10226" fmla="*/ 723147 w 4405791"/>
              <a:gd name="connsiteY10226" fmla="*/ 1033965 h 4321958"/>
              <a:gd name="connsiteX10227" fmla="*/ 819076 w 4405791"/>
              <a:gd name="connsiteY10227" fmla="*/ 1028898 h 4321958"/>
              <a:gd name="connsiteX10228" fmla="*/ 800635 w 4405791"/>
              <a:gd name="connsiteY10228" fmla="*/ 1032798 h 4321958"/>
              <a:gd name="connsiteX10229" fmla="*/ 787561 w 4405791"/>
              <a:gd name="connsiteY10229" fmla="*/ 1036410 h 4321958"/>
              <a:gd name="connsiteX10230" fmla="*/ 789748 w 4405791"/>
              <a:gd name="connsiteY10230" fmla="*/ 1047340 h 4321958"/>
              <a:gd name="connsiteX10231" fmla="*/ 821671 w 4405791"/>
              <a:gd name="connsiteY10231" fmla="*/ 1042145 h 4321958"/>
              <a:gd name="connsiteX10232" fmla="*/ 830166 w 4405791"/>
              <a:gd name="connsiteY10232" fmla="*/ 1027068 h 4321958"/>
              <a:gd name="connsiteX10233" fmla="*/ 826518 w 4405791"/>
              <a:gd name="connsiteY10233" fmla="*/ 1027496 h 4321958"/>
              <a:gd name="connsiteX10234" fmla="*/ 830267 w 4405791"/>
              <a:gd name="connsiteY10234" fmla="*/ 1040745 h 4321958"/>
              <a:gd name="connsiteX10235" fmla="*/ 830645 w 4405791"/>
              <a:gd name="connsiteY10235" fmla="*/ 1040684 h 4321958"/>
              <a:gd name="connsiteX10236" fmla="*/ 679148 w 4405791"/>
              <a:gd name="connsiteY10236" fmla="*/ 1024922 h 4321958"/>
              <a:gd name="connsiteX10237" fmla="*/ 646739 w 4405791"/>
              <a:gd name="connsiteY10237" fmla="*/ 1040448 h 4321958"/>
              <a:gd name="connsiteX10238" fmla="*/ 645995 w 4405791"/>
              <a:gd name="connsiteY10238" fmla="*/ 1040810 h 4321958"/>
              <a:gd name="connsiteX10239" fmla="*/ 646879 w 4405791"/>
              <a:gd name="connsiteY10239" fmla="*/ 1042559 h 4321958"/>
              <a:gd name="connsiteX10240" fmla="*/ 650675 w 4405791"/>
              <a:gd name="connsiteY10240" fmla="*/ 1050911 h 4321958"/>
              <a:gd name="connsiteX10241" fmla="*/ 676169 w 4405791"/>
              <a:gd name="connsiteY10241" fmla="*/ 1040213 h 4321958"/>
              <a:gd name="connsiteX10242" fmla="*/ 628021 w 4405791"/>
              <a:gd name="connsiteY10242" fmla="*/ 1024815 h 4321958"/>
              <a:gd name="connsiteX10243" fmla="*/ 601706 w 4405791"/>
              <a:gd name="connsiteY10243" fmla="*/ 1038576 h 4321958"/>
              <a:gd name="connsiteX10244" fmla="*/ 595495 w 4405791"/>
              <a:gd name="connsiteY10244" fmla="*/ 1051033 h 4321958"/>
              <a:gd name="connsiteX10245" fmla="*/ 597335 w 4405791"/>
              <a:gd name="connsiteY10245" fmla="*/ 1053658 h 4321958"/>
              <a:gd name="connsiteX10246" fmla="*/ 633413 w 4405791"/>
              <a:gd name="connsiteY10246" fmla="*/ 1035703 h 4321958"/>
              <a:gd name="connsiteX10247" fmla="*/ 633502 w 4405791"/>
              <a:gd name="connsiteY10247" fmla="*/ 1035404 h 4321958"/>
              <a:gd name="connsiteX10248" fmla="*/ 860324 w 4405791"/>
              <a:gd name="connsiteY10248" fmla="*/ 1023528 h 4321958"/>
              <a:gd name="connsiteX10249" fmla="*/ 837348 w 4405791"/>
              <a:gd name="connsiteY10249" fmla="*/ 1026225 h 4321958"/>
              <a:gd name="connsiteX10250" fmla="*/ 837973 w 4405791"/>
              <a:gd name="connsiteY10250" fmla="*/ 1039491 h 4321958"/>
              <a:gd name="connsiteX10251" fmla="*/ 841810 w 4405791"/>
              <a:gd name="connsiteY10251" fmla="*/ 1038867 h 4321958"/>
              <a:gd name="connsiteX10252" fmla="*/ 862840 w 4405791"/>
              <a:gd name="connsiteY10252" fmla="*/ 1038361 h 4321958"/>
              <a:gd name="connsiteX10253" fmla="*/ 860976 w 4405791"/>
              <a:gd name="connsiteY10253" fmla="*/ 1031983 h 4321958"/>
              <a:gd name="connsiteX10254" fmla="*/ 1094084 w 4405791"/>
              <a:gd name="connsiteY10254" fmla="*/ 1022565 h 4321958"/>
              <a:gd name="connsiteX10255" fmla="*/ 1101936 w 4405791"/>
              <a:gd name="connsiteY10255" fmla="*/ 1053851 h 4321958"/>
              <a:gd name="connsiteX10256" fmla="*/ 1120316 w 4405791"/>
              <a:gd name="connsiteY10256" fmla="*/ 1124676 h 4321958"/>
              <a:gd name="connsiteX10257" fmla="*/ 1139340 w 4405791"/>
              <a:gd name="connsiteY10257" fmla="*/ 1196682 h 4321958"/>
              <a:gd name="connsiteX10258" fmla="*/ 1173243 w 4405791"/>
              <a:gd name="connsiteY10258" fmla="*/ 1323093 h 4321958"/>
              <a:gd name="connsiteX10259" fmla="*/ 1184820 w 4405791"/>
              <a:gd name="connsiteY10259" fmla="*/ 1365848 h 4321958"/>
              <a:gd name="connsiteX10260" fmla="*/ 1203215 w 4405791"/>
              <a:gd name="connsiteY10260" fmla="*/ 1433223 h 4321958"/>
              <a:gd name="connsiteX10261" fmla="*/ 1242271 w 4405791"/>
              <a:gd name="connsiteY10261" fmla="*/ 1575483 h 4321958"/>
              <a:gd name="connsiteX10262" fmla="*/ 1261007 w 4405791"/>
              <a:gd name="connsiteY10262" fmla="*/ 1643102 h 4321958"/>
              <a:gd name="connsiteX10263" fmla="*/ 1291472 w 4405791"/>
              <a:gd name="connsiteY10263" fmla="*/ 1752291 h 4321958"/>
              <a:gd name="connsiteX10264" fmla="*/ 1389214 w 4405791"/>
              <a:gd name="connsiteY10264" fmla="*/ 2097600 h 4321958"/>
              <a:gd name="connsiteX10265" fmla="*/ 1427151 w 4405791"/>
              <a:gd name="connsiteY10265" fmla="*/ 2229027 h 4321958"/>
              <a:gd name="connsiteX10266" fmla="*/ 1447048 w 4405791"/>
              <a:gd name="connsiteY10266" fmla="*/ 2297700 h 4321958"/>
              <a:gd name="connsiteX10267" fmla="*/ 1505134 w 4405791"/>
              <a:gd name="connsiteY10267" fmla="*/ 2494436 h 4321958"/>
              <a:gd name="connsiteX10268" fmla="*/ 1505172 w 4405791"/>
              <a:gd name="connsiteY10268" fmla="*/ 2494563 h 4321958"/>
              <a:gd name="connsiteX10269" fmla="*/ 1517900 w 4405791"/>
              <a:gd name="connsiteY10269" fmla="*/ 2536713 h 4321958"/>
              <a:gd name="connsiteX10270" fmla="*/ 1494382 w 4405791"/>
              <a:gd name="connsiteY10270" fmla="*/ 2457659 h 4321958"/>
              <a:gd name="connsiteX10271" fmla="*/ 1494243 w 4405791"/>
              <a:gd name="connsiteY10271" fmla="*/ 2457181 h 4321958"/>
              <a:gd name="connsiteX10272" fmla="*/ 1442423 w 4405791"/>
              <a:gd name="connsiteY10272" fmla="*/ 2280006 h 4321958"/>
              <a:gd name="connsiteX10273" fmla="*/ 1438033 w 4405791"/>
              <a:gd name="connsiteY10273" fmla="*/ 2264736 h 4321958"/>
              <a:gd name="connsiteX10274" fmla="*/ 1434779 w 4405791"/>
              <a:gd name="connsiteY10274" fmla="*/ 2253596 h 4321958"/>
              <a:gd name="connsiteX10275" fmla="*/ 1418870 w 4405791"/>
              <a:gd name="connsiteY10275" fmla="*/ 2198092 h 4321958"/>
              <a:gd name="connsiteX10276" fmla="*/ 1388195 w 4405791"/>
              <a:gd name="connsiteY10276" fmla="*/ 2091413 h 4321958"/>
              <a:gd name="connsiteX10277" fmla="*/ 1382405 w 4405791"/>
              <a:gd name="connsiteY10277" fmla="*/ 2070872 h 4321958"/>
              <a:gd name="connsiteX10278" fmla="*/ 1372504 w 4405791"/>
              <a:gd name="connsiteY10278" fmla="*/ 2036328 h 4321958"/>
              <a:gd name="connsiteX10279" fmla="*/ 1309898 w 4405791"/>
              <a:gd name="connsiteY10279" fmla="*/ 1814660 h 4321958"/>
              <a:gd name="connsiteX10280" fmla="*/ 1288028 w 4405791"/>
              <a:gd name="connsiteY10280" fmla="*/ 1736155 h 4321958"/>
              <a:gd name="connsiteX10281" fmla="*/ 1279202 w 4405791"/>
              <a:gd name="connsiteY10281" fmla="*/ 1704842 h 4321958"/>
              <a:gd name="connsiteX10282" fmla="*/ 1260887 w 4405791"/>
              <a:gd name="connsiteY10282" fmla="*/ 1638725 h 4321958"/>
              <a:gd name="connsiteX10283" fmla="*/ 1249300 w 4405791"/>
              <a:gd name="connsiteY10283" fmla="*/ 1597129 h 4321958"/>
              <a:gd name="connsiteX10284" fmla="*/ 1240579 w 4405791"/>
              <a:gd name="connsiteY10284" fmla="*/ 1565412 h 4321958"/>
              <a:gd name="connsiteX10285" fmla="*/ 1227571 w 4405791"/>
              <a:gd name="connsiteY10285" fmla="*/ 1518452 h 4321958"/>
              <a:gd name="connsiteX10286" fmla="*/ 1205019 w 4405791"/>
              <a:gd name="connsiteY10286" fmla="*/ 1436080 h 4321958"/>
              <a:gd name="connsiteX10287" fmla="*/ 1193049 w 4405791"/>
              <a:gd name="connsiteY10287" fmla="*/ 1392546 h 4321958"/>
              <a:gd name="connsiteX10288" fmla="*/ 1185157 w 4405791"/>
              <a:gd name="connsiteY10288" fmla="*/ 1363532 h 4321958"/>
              <a:gd name="connsiteX10289" fmla="*/ 1179941 w 4405791"/>
              <a:gd name="connsiteY10289" fmla="*/ 1344479 h 4321958"/>
              <a:gd name="connsiteX10290" fmla="*/ 1175191 w 4405791"/>
              <a:gd name="connsiteY10290" fmla="*/ 1326894 h 4321958"/>
              <a:gd name="connsiteX10291" fmla="*/ 1167286 w 4405791"/>
              <a:gd name="connsiteY10291" fmla="*/ 1297834 h 4321958"/>
              <a:gd name="connsiteX10292" fmla="*/ 1143486 w 4405791"/>
              <a:gd name="connsiteY10292" fmla="*/ 1209629 h 4321958"/>
              <a:gd name="connsiteX10293" fmla="*/ 1140799 w 4405791"/>
              <a:gd name="connsiteY10293" fmla="*/ 1199575 h 4321958"/>
              <a:gd name="connsiteX10294" fmla="*/ 1137878 w 4405791"/>
              <a:gd name="connsiteY10294" fmla="*/ 1188760 h 4321958"/>
              <a:gd name="connsiteX10295" fmla="*/ 1133522 w 4405791"/>
              <a:gd name="connsiteY10295" fmla="*/ 1172345 h 4321958"/>
              <a:gd name="connsiteX10296" fmla="*/ 1121944 w 4405791"/>
              <a:gd name="connsiteY10296" fmla="*/ 1129020 h 4321958"/>
              <a:gd name="connsiteX10297" fmla="*/ 1104988 w 4405791"/>
              <a:gd name="connsiteY10297" fmla="*/ 1064811 h 4321958"/>
              <a:gd name="connsiteX10298" fmla="*/ 1102951 w 4405791"/>
              <a:gd name="connsiteY10298" fmla="*/ 1057135 h 4321958"/>
              <a:gd name="connsiteX10299" fmla="*/ 884243 w 4405791"/>
              <a:gd name="connsiteY10299" fmla="*/ 1020710 h 4321958"/>
              <a:gd name="connsiteX10300" fmla="*/ 869847 w 4405791"/>
              <a:gd name="connsiteY10300" fmla="*/ 1022410 h 4321958"/>
              <a:gd name="connsiteX10301" fmla="*/ 871051 w 4405791"/>
              <a:gd name="connsiteY10301" fmla="*/ 1030514 h 4321958"/>
              <a:gd name="connsiteX10302" fmla="*/ 872970 w 4405791"/>
              <a:gd name="connsiteY10302" fmla="*/ 1037052 h 4321958"/>
              <a:gd name="connsiteX10303" fmla="*/ 876018 w 4405791"/>
              <a:gd name="connsiteY10303" fmla="*/ 1036647 h 4321958"/>
              <a:gd name="connsiteX10304" fmla="*/ 885162 w 4405791"/>
              <a:gd name="connsiteY10304" fmla="*/ 1037111 h 4321958"/>
              <a:gd name="connsiteX10305" fmla="*/ 884489 w 4405791"/>
              <a:gd name="connsiteY10305" fmla="*/ 1029456 h 4321958"/>
              <a:gd name="connsiteX10306" fmla="*/ 638231 w 4405791"/>
              <a:gd name="connsiteY10306" fmla="*/ 1019476 h 4321958"/>
              <a:gd name="connsiteX10307" fmla="*/ 635850 w 4405791"/>
              <a:gd name="connsiteY10307" fmla="*/ 1020721 h 4321958"/>
              <a:gd name="connsiteX10308" fmla="*/ 637116 w 4405791"/>
              <a:gd name="connsiteY10308" fmla="*/ 1023230 h 4321958"/>
              <a:gd name="connsiteX10309" fmla="*/ 269409 w 4405791"/>
              <a:gd name="connsiteY10309" fmla="*/ 1018646 h 4321958"/>
              <a:gd name="connsiteX10310" fmla="*/ 267357 w 4405791"/>
              <a:gd name="connsiteY10310" fmla="*/ 1019652 h 4321958"/>
              <a:gd name="connsiteX10311" fmla="*/ 265438 w 4405791"/>
              <a:gd name="connsiteY10311" fmla="*/ 1020652 h 4321958"/>
              <a:gd name="connsiteX10312" fmla="*/ 902752 w 4405791"/>
              <a:gd name="connsiteY10312" fmla="*/ 1018537 h 4321958"/>
              <a:gd name="connsiteX10313" fmla="*/ 893533 w 4405791"/>
              <a:gd name="connsiteY10313" fmla="*/ 1019619 h 4321958"/>
              <a:gd name="connsiteX10314" fmla="*/ 894620 w 4405791"/>
              <a:gd name="connsiteY10314" fmla="*/ 1037586 h 4321958"/>
              <a:gd name="connsiteX10315" fmla="*/ 894784 w 4405791"/>
              <a:gd name="connsiteY10315" fmla="*/ 1037594 h 4321958"/>
              <a:gd name="connsiteX10316" fmla="*/ 905020 w 4405791"/>
              <a:gd name="connsiteY10316" fmla="*/ 1037348 h 4321958"/>
              <a:gd name="connsiteX10317" fmla="*/ 902798 w 4405791"/>
              <a:gd name="connsiteY10317" fmla="*/ 1019169 h 4321958"/>
              <a:gd name="connsiteX10318" fmla="*/ 913612 w 4405791"/>
              <a:gd name="connsiteY10318" fmla="*/ 1017262 h 4321958"/>
              <a:gd name="connsiteX10319" fmla="*/ 911261 w 4405791"/>
              <a:gd name="connsiteY10319" fmla="*/ 1017538 h 4321958"/>
              <a:gd name="connsiteX10320" fmla="*/ 911265 w 4405791"/>
              <a:gd name="connsiteY10320" fmla="*/ 1017590 h 4321958"/>
              <a:gd name="connsiteX10321" fmla="*/ 913846 w 4405791"/>
              <a:gd name="connsiteY10321" fmla="*/ 1038551 h 4321958"/>
              <a:gd name="connsiteX10322" fmla="*/ 921316 w 4405791"/>
              <a:gd name="connsiteY10322" fmla="*/ 1038925 h 4321958"/>
              <a:gd name="connsiteX10323" fmla="*/ 956925 w 4405791"/>
              <a:gd name="connsiteY10323" fmla="*/ 1048635 h 4321958"/>
              <a:gd name="connsiteX10324" fmla="*/ 958170 w 4405791"/>
              <a:gd name="connsiteY10324" fmla="*/ 1048918 h 4321958"/>
              <a:gd name="connsiteX10325" fmla="*/ 970373 w 4405791"/>
              <a:gd name="connsiteY10325" fmla="*/ 1057587 h 4321958"/>
              <a:gd name="connsiteX10326" fmla="*/ 965962 w 4405791"/>
              <a:gd name="connsiteY10326" fmla="*/ 1033426 h 4321958"/>
              <a:gd name="connsiteX10327" fmla="*/ 965923 w 4405791"/>
              <a:gd name="connsiteY10327" fmla="*/ 1033119 h 4321958"/>
              <a:gd name="connsiteX10328" fmla="*/ 965436 w 4405791"/>
              <a:gd name="connsiteY10328" fmla="*/ 1029589 h 4321958"/>
              <a:gd name="connsiteX10329" fmla="*/ 959356 w 4405791"/>
              <a:gd name="connsiteY10329" fmla="*/ 1025604 h 4321958"/>
              <a:gd name="connsiteX10330" fmla="*/ 913612 w 4405791"/>
              <a:gd name="connsiteY10330" fmla="*/ 1017262 h 4321958"/>
              <a:gd name="connsiteX10331" fmla="*/ 775720 w 4405791"/>
              <a:gd name="connsiteY10331" fmla="*/ 1016756 h 4321958"/>
              <a:gd name="connsiteX10332" fmla="*/ 741031 w 4405791"/>
              <a:gd name="connsiteY10332" fmla="*/ 1027191 h 4321958"/>
              <a:gd name="connsiteX10333" fmla="*/ 743296 w 4405791"/>
              <a:gd name="connsiteY10333" fmla="*/ 1037292 h 4321958"/>
              <a:gd name="connsiteX10334" fmla="*/ 770015 w 4405791"/>
              <a:gd name="connsiteY10334" fmla="*/ 1029318 h 4321958"/>
              <a:gd name="connsiteX10335" fmla="*/ 775569 w 4405791"/>
              <a:gd name="connsiteY10335" fmla="*/ 1028132 h 4321958"/>
              <a:gd name="connsiteX10336" fmla="*/ 776258 w 4405791"/>
              <a:gd name="connsiteY10336" fmla="*/ 1020281 h 4321958"/>
              <a:gd name="connsiteX10337" fmla="*/ 617814 w 4405791"/>
              <a:gd name="connsiteY10337" fmla="*/ 1007951 h 4321958"/>
              <a:gd name="connsiteX10338" fmla="*/ 615357 w 4405791"/>
              <a:gd name="connsiteY10338" fmla="*/ 1011716 h 4321958"/>
              <a:gd name="connsiteX10339" fmla="*/ 613663 w 4405791"/>
              <a:gd name="connsiteY10339" fmla="*/ 1014596 h 4321958"/>
              <a:gd name="connsiteX10340" fmla="*/ 609301 w 4405791"/>
              <a:gd name="connsiteY10340" fmla="*/ 1023345 h 4321958"/>
              <a:gd name="connsiteX10341" fmla="*/ 623038 w 4405791"/>
              <a:gd name="connsiteY10341" fmla="*/ 1016142 h 4321958"/>
              <a:gd name="connsiteX10342" fmla="*/ 617814 w 4405791"/>
              <a:gd name="connsiteY10342" fmla="*/ 1008614 h 4321958"/>
              <a:gd name="connsiteX10343" fmla="*/ 814416 w 4405791"/>
              <a:gd name="connsiteY10343" fmla="*/ 1005116 h 4321958"/>
              <a:gd name="connsiteX10344" fmla="*/ 783730 w 4405791"/>
              <a:gd name="connsiteY10344" fmla="*/ 1014347 h 4321958"/>
              <a:gd name="connsiteX10345" fmla="*/ 783682 w 4405791"/>
              <a:gd name="connsiteY10345" fmla="*/ 1017027 h 4321958"/>
              <a:gd name="connsiteX10346" fmla="*/ 785481 w 4405791"/>
              <a:gd name="connsiteY10346" fmla="*/ 1026015 h 4321958"/>
              <a:gd name="connsiteX10347" fmla="*/ 817184 w 4405791"/>
              <a:gd name="connsiteY10347" fmla="*/ 1019245 h 4321958"/>
              <a:gd name="connsiteX10348" fmla="*/ 726363 w 4405791"/>
              <a:gd name="connsiteY10348" fmla="*/ 1002301 h 4321958"/>
              <a:gd name="connsiteX10349" fmla="*/ 689197 w 4405791"/>
              <a:gd name="connsiteY10349" fmla="*/ 1020107 h 4321958"/>
              <a:gd name="connsiteX10350" fmla="*/ 693658 w 4405791"/>
              <a:gd name="connsiteY10350" fmla="*/ 1033277 h 4321958"/>
              <a:gd name="connsiteX10351" fmla="*/ 702791 w 4405791"/>
              <a:gd name="connsiteY10351" fmla="*/ 1029089 h 4321958"/>
              <a:gd name="connsiteX10352" fmla="*/ 711264 w 4405791"/>
              <a:gd name="connsiteY10352" fmla="*/ 1025496 h 4321958"/>
              <a:gd name="connsiteX10353" fmla="*/ 725969 w 4405791"/>
              <a:gd name="connsiteY10353" fmla="*/ 1019102 h 4321958"/>
              <a:gd name="connsiteX10354" fmla="*/ 727933 w 4405791"/>
              <a:gd name="connsiteY10354" fmla="*/ 1008758 h 4321958"/>
              <a:gd name="connsiteX10355" fmla="*/ 673610 w 4405791"/>
              <a:gd name="connsiteY10355" fmla="*/ 1000975 h 4321958"/>
              <a:gd name="connsiteX10356" fmla="*/ 650644 w 4405791"/>
              <a:gd name="connsiteY10356" fmla="*/ 1012984 h 4321958"/>
              <a:gd name="connsiteX10357" fmla="*/ 644020 w 4405791"/>
              <a:gd name="connsiteY10357" fmla="*/ 1030424 h 4321958"/>
              <a:gd name="connsiteX10358" fmla="*/ 651819 w 4405791"/>
              <a:gd name="connsiteY10358" fmla="*/ 1026543 h 4321958"/>
              <a:gd name="connsiteX10359" fmla="*/ 663000 w 4405791"/>
              <a:gd name="connsiteY10359" fmla="*/ 1021282 h 4321958"/>
              <a:gd name="connsiteX10360" fmla="*/ 678022 w 4405791"/>
              <a:gd name="connsiteY10360" fmla="*/ 1014085 h 4321958"/>
              <a:gd name="connsiteX10361" fmla="*/ 675895 w 4405791"/>
              <a:gd name="connsiteY10361" fmla="*/ 1007768 h 4321958"/>
              <a:gd name="connsiteX10362" fmla="*/ 829243 w 4405791"/>
              <a:gd name="connsiteY10362" fmla="*/ 1000803 h 4321958"/>
              <a:gd name="connsiteX10363" fmla="*/ 826872 w 4405791"/>
              <a:gd name="connsiteY10363" fmla="*/ 1001369 h 4321958"/>
              <a:gd name="connsiteX10364" fmla="*/ 819731 w 4405791"/>
              <a:gd name="connsiteY10364" fmla="*/ 1003517 h 4321958"/>
              <a:gd name="connsiteX10365" fmla="*/ 823783 w 4405791"/>
              <a:gd name="connsiteY10365" fmla="*/ 1017835 h 4321958"/>
              <a:gd name="connsiteX10366" fmla="*/ 829797 w 4405791"/>
              <a:gd name="connsiteY10366" fmla="*/ 1016551 h 4321958"/>
              <a:gd name="connsiteX10367" fmla="*/ 858109 w 4405791"/>
              <a:gd name="connsiteY10367" fmla="*/ 994807 h 4321958"/>
              <a:gd name="connsiteX10368" fmla="*/ 848358 w 4405791"/>
              <a:gd name="connsiteY10368" fmla="*/ 996236 h 4321958"/>
              <a:gd name="connsiteX10369" fmla="*/ 837540 w 4405791"/>
              <a:gd name="connsiteY10369" fmla="*/ 998820 h 4321958"/>
              <a:gd name="connsiteX10370" fmla="*/ 836784 w 4405791"/>
              <a:gd name="connsiteY10370" fmla="*/ 1014247 h 4321958"/>
              <a:gd name="connsiteX10371" fmla="*/ 836822 w 4405791"/>
              <a:gd name="connsiteY10371" fmla="*/ 1015051 h 4321958"/>
              <a:gd name="connsiteX10372" fmla="*/ 848096 w 4405791"/>
              <a:gd name="connsiteY10372" fmla="*/ 1012643 h 4321958"/>
              <a:gd name="connsiteX10373" fmla="*/ 859417 w 4405791"/>
              <a:gd name="connsiteY10373" fmla="*/ 1011758 h 4321958"/>
              <a:gd name="connsiteX10374" fmla="*/ 689013 w 4405791"/>
              <a:gd name="connsiteY10374" fmla="*/ 992920 h 4321958"/>
              <a:gd name="connsiteX10375" fmla="*/ 681352 w 4405791"/>
              <a:gd name="connsiteY10375" fmla="*/ 996926 h 4321958"/>
              <a:gd name="connsiteX10376" fmla="*/ 683259 w 4405791"/>
              <a:gd name="connsiteY10376" fmla="*/ 1002573 h 4321958"/>
              <a:gd name="connsiteX10377" fmla="*/ 684229 w 4405791"/>
              <a:gd name="connsiteY10377" fmla="*/ 1005439 h 4321958"/>
              <a:gd name="connsiteX10378" fmla="*/ 812001 w 4405791"/>
              <a:gd name="connsiteY10378" fmla="*/ 992791 h 4321958"/>
              <a:gd name="connsiteX10379" fmla="*/ 803566 w 4405791"/>
              <a:gd name="connsiteY10379" fmla="*/ 996168 h 4321958"/>
              <a:gd name="connsiteX10380" fmla="*/ 789982 w 4405791"/>
              <a:gd name="connsiteY10380" fmla="*/ 1001983 h 4321958"/>
              <a:gd name="connsiteX10381" fmla="*/ 812633 w 4405791"/>
              <a:gd name="connsiteY10381" fmla="*/ 996016 h 4321958"/>
              <a:gd name="connsiteX10382" fmla="*/ 3767581 w 4405791"/>
              <a:gd name="connsiteY10382" fmla="*/ 992077 h 4321958"/>
              <a:gd name="connsiteX10383" fmla="*/ 3767581 w 4405791"/>
              <a:gd name="connsiteY10383" fmla="*/ 992531 h 4321958"/>
              <a:gd name="connsiteX10384" fmla="*/ 3767581 w 4405791"/>
              <a:gd name="connsiteY10384" fmla="*/ 992558 h 4321958"/>
              <a:gd name="connsiteX10385" fmla="*/ 3767581 w 4405791"/>
              <a:gd name="connsiteY10385" fmla="*/ 992585 h 4321958"/>
              <a:gd name="connsiteX10386" fmla="*/ 3721522 w 4405791"/>
              <a:gd name="connsiteY10386" fmla="*/ 997158 h 4321958"/>
              <a:gd name="connsiteX10387" fmla="*/ 3448388 w 4405791"/>
              <a:gd name="connsiteY10387" fmla="*/ 1017988 h 4321958"/>
              <a:gd name="connsiteX10388" fmla="*/ 3231472 w 4405791"/>
              <a:gd name="connsiteY10388" fmla="*/ 1031364 h 4321958"/>
              <a:gd name="connsiteX10389" fmla="*/ 3153579 w 4405791"/>
              <a:gd name="connsiteY10389" fmla="*/ 1037123 h 4321958"/>
              <a:gd name="connsiteX10390" fmla="*/ 3075516 w 4405791"/>
              <a:gd name="connsiteY10390" fmla="*/ 1043050 h 4321958"/>
              <a:gd name="connsiteX10391" fmla="*/ 3037586 w 4405791"/>
              <a:gd name="connsiteY10391" fmla="*/ 1045589 h 4321958"/>
              <a:gd name="connsiteX10392" fmla="*/ 2346197 w 4405791"/>
              <a:gd name="connsiteY10392" fmla="*/ 1107400 h 4321958"/>
              <a:gd name="connsiteX10393" fmla="*/ 2161116 w 4405791"/>
              <a:gd name="connsiteY10393" fmla="*/ 1278433 h 4321958"/>
              <a:gd name="connsiteX10394" fmla="*/ 2144183 w 4405791"/>
              <a:gd name="connsiteY10394" fmla="*/ 1315688 h 4321958"/>
              <a:gd name="connsiteX10395" fmla="*/ 2143166 w 4405791"/>
              <a:gd name="connsiteY10395" fmla="*/ 1317043 h 4321958"/>
              <a:gd name="connsiteX10396" fmla="*/ 2039873 w 4405791"/>
              <a:gd name="connsiteY10396" fmla="*/ 1730235 h 4321958"/>
              <a:gd name="connsiteX10397" fmla="*/ 2022839 w 4405791"/>
              <a:gd name="connsiteY10397" fmla="*/ 1879770 h 4321958"/>
              <a:gd name="connsiteX10398" fmla="*/ 2022766 w 4405791"/>
              <a:gd name="connsiteY10398" fmla="*/ 1880411 h 4321958"/>
              <a:gd name="connsiteX10399" fmla="*/ 2043614 w 4405791"/>
              <a:gd name="connsiteY10399" fmla="*/ 1874925 h 4321958"/>
              <a:gd name="connsiteX10400" fmla="*/ 2043719 w 4405791"/>
              <a:gd name="connsiteY10400" fmla="*/ 1874422 h 4321958"/>
              <a:gd name="connsiteX10401" fmla="*/ 2067135 w 4405791"/>
              <a:gd name="connsiteY10401" fmla="*/ 1761308 h 4321958"/>
              <a:gd name="connsiteX10402" fmla="*/ 2203617 w 4405791"/>
              <a:gd name="connsiteY10402" fmla="*/ 1346779 h 4321958"/>
              <a:gd name="connsiteX10403" fmla="*/ 2237484 w 4405791"/>
              <a:gd name="connsiteY10403" fmla="*/ 1295979 h 4321958"/>
              <a:gd name="connsiteX10404" fmla="*/ 2412067 w 4405791"/>
              <a:gd name="connsiteY10404" fmla="*/ 1151029 h 4321958"/>
              <a:gd name="connsiteX10405" fmla="*/ 3072467 w 4405791"/>
              <a:gd name="connsiteY10405" fmla="*/ 1084650 h 4321958"/>
              <a:gd name="connsiteX10406" fmla="*/ 3114293 w 4405791"/>
              <a:gd name="connsiteY10406" fmla="*/ 1081432 h 4321958"/>
              <a:gd name="connsiteX10407" fmla="*/ 3189477 w 4405791"/>
              <a:gd name="connsiteY10407" fmla="*/ 1074997 h 4321958"/>
              <a:gd name="connsiteX10408" fmla="*/ 3264321 w 4405791"/>
              <a:gd name="connsiteY10408" fmla="*/ 1068563 h 4321958"/>
              <a:gd name="connsiteX10409" fmla="*/ 3468876 w 4405791"/>
              <a:gd name="connsiteY10409" fmla="*/ 1053830 h 4321958"/>
              <a:gd name="connsiteX10410" fmla="*/ 3734730 w 4405791"/>
              <a:gd name="connsiteY10410" fmla="*/ 1030801 h 4321958"/>
              <a:gd name="connsiteX10411" fmla="*/ 3737752 w 4405791"/>
              <a:gd name="connsiteY10411" fmla="*/ 1030376 h 4321958"/>
              <a:gd name="connsiteX10412" fmla="*/ 3758724 w 4405791"/>
              <a:gd name="connsiteY10412" fmla="*/ 1027040 h 4321958"/>
              <a:gd name="connsiteX10413" fmla="*/ 3763207 w 4405791"/>
              <a:gd name="connsiteY10413" fmla="*/ 1026799 h 4321958"/>
              <a:gd name="connsiteX10414" fmla="*/ 3769281 w 4405791"/>
              <a:gd name="connsiteY10414" fmla="*/ 1025946 h 4321958"/>
              <a:gd name="connsiteX10415" fmla="*/ 3776333 w 4405791"/>
              <a:gd name="connsiteY10415" fmla="*/ 1026094 h 4321958"/>
              <a:gd name="connsiteX10416" fmla="*/ 3793240 w 4405791"/>
              <a:gd name="connsiteY10416" fmla="*/ 1025186 h 4321958"/>
              <a:gd name="connsiteX10417" fmla="*/ 3808508 w 4405791"/>
              <a:gd name="connsiteY10417" fmla="*/ 1026772 h 4321958"/>
              <a:gd name="connsiteX10418" fmla="*/ 3819883 w 4405791"/>
              <a:gd name="connsiteY10418" fmla="*/ 1027012 h 4321958"/>
              <a:gd name="connsiteX10419" fmla="*/ 3824727 w 4405791"/>
              <a:gd name="connsiteY10419" fmla="*/ 1028458 h 4321958"/>
              <a:gd name="connsiteX10420" fmla="*/ 3833796 w 4405791"/>
              <a:gd name="connsiteY10420" fmla="*/ 1029400 h 4321958"/>
              <a:gd name="connsiteX10421" fmla="*/ 3874610 w 4405791"/>
              <a:gd name="connsiteY10421" fmla="*/ 1043342 h 4321958"/>
              <a:gd name="connsiteX10422" fmla="*/ 3875913 w 4405791"/>
              <a:gd name="connsiteY10422" fmla="*/ 1043731 h 4321958"/>
              <a:gd name="connsiteX10423" fmla="*/ 3887920 w 4405791"/>
              <a:gd name="connsiteY10423" fmla="*/ 1051488 h 4321958"/>
              <a:gd name="connsiteX10424" fmla="*/ 3887866 w 4405791"/>
              <a:gd name="connsiteY10424" fmla="*/ 1039838 h 4321958"/>
              <a:gd name="connsiteX10425" fmla="*/ 3887676 w 4405791"/>
              <a:gd name="connsiteY10425" fmla="*/ 1034957 h 4321958"/>
              <a:gd name="connsiteX10426" fmla="*/ 3881629 w 4405791"/>
              <a:gd name="connsiteY10426" fmla="*/ 1028910 h 4321958"/>
              <a:gd name="connsiteX10427" fmla="*/ 3834054 w 4405791"/>
              <a:gd name="connsiteY10427" fmla="*/ 1003519 h 4321958"/>
              <a:gd name="connsiteX10428" fmla="*/ 3821667 w 4405791"/>
              <a:gd name="connsiteY10428" fmla="*/ 999495 h 4321958"/>
              <a:gd name="connsiteX10429" fmla="*/ 883413 w 4405791"/>
              <a:gd name="connsiteY10429" fmla="*/ 991085 h 4321958"/>
              <a:gd name="connsiteX10430" fmla="*/ 865585 w 4405791"/>
              <a:gd name="connsiteY10430" fmla="*/ 993711 h 4321958"/>
              <a:gd name="connsiteX10431" fmla="*/ 868164 w 4405791"/>
              <a:gd name="connsiteY10431" fmla="*/ 1011074 h 4321958"/>
              <a:gd name="connsiteX10432" fmla="*/ 869765 w 4405791"/>
              <a:gd name="connsiteY10432" fmla="*/ 1010949 h 4321958"/>
              <a:gd name="connsiteX10433" fmla="*/ 882776 w 4405791"/>
              <a:gd name="connsiteY10433" fmla="*/ 1008529 h 4321958"/>
              <a:gd name="connsiteX10434" fmla="*/ 883902 w 4405791"/>
              <a:gd name="connsiteY10434" fmla="*/ 1008525 h 4321958"/>
              <a:gd name="connsiteX10435" fmla="*/ 900607 w 4405791"/>
              <a:gd name="connsiteY10435" fmla="*/ 988565 h 4321958"/>
              <a:gd name="connsiteX10436" fmla="*/ 891733 w 4405791"/>
              <a:gd name="connsiteY10436" fmla="*/ 989866 h 4321958"/>
              <a:gd name="connsiteX10437" fmla="*/ 892860 w 4405791"/>
              <a:gd name="connsiteY10437" fmla="*/ 1008493 h 4321958"/>
              <a:gd name="connsiteX10438" fmla="*/ 901558 w 4405791"/>
              <a:gd name="connsiteY10438" fmla="*/ 1008462 h 4321958"/>
              <a:gd name="connsiteX10439" fmla="*/ 902028 w 4405791"/>
              <a:gd name="connsiteY10439" fmla="*/ 1008425 h 4321958"/>
              <a:gd name="connsiteX10440" fmla="*/ 830012 w 4405791"/>
              <a:gd name="connsiteY10440" fmla="*/ 985734 h 4321958"/>
              <a:gd name="connsiteX10441" fmla="*/ 827525 w 4405791"/>
              <a:gd name="connsiteY10441" fmla="*/ 986575 h 4321958"/>
              <a:gd name="connsiteX10442" fmla="*/ 816385 w 4405791"/>
              <a:gd name="connsiteY10442" fmla="*/ 991036 h 4321958"/>
              <a:gd name="connsiteX10443" fmla="*/ 816732 w 4405791"/>
              <a:gd name="connsiteY10443" fmla="*/ 992919 h 4321958"/>
              <a:gd name="connsiteX10444" fmla="*/ 817263 w 4405791"/>
              <a:gd name="connsiteY10444" fmla="*/ 994796 h 4321958"/>
              <a:gd name="connsiteX10445" fmla="*/ 829414 w 4405791"/>
              <a:gd name="connsiteY10445" fmla="*/ 991596 h 4321958"/>
              <a:gd name="connsiteX10446" fmla="*/ 926335 w 4405791"/>
              <a:gd name="connsiteY10446" fmla="*/ 984793 h 4321958"/>
              <a:gd name="connsiteX10447" fmla="*/ 909175 w 4405791"/>
              <a:gd name="connsiteY10447" fmla="*/ 987309 h 4321958"/>
              <a:gd name="connsiteX10448" fmla="*/ 910586 w 4405791"/>
              <a:gd name="connsiteY10448" fmla="*/ 1007756 h 4321958"/>
              <a:gd name="connsiteX10449" fmla="*/ 913834 w 4405791"/>
              <a:gd name="connsiteY10449" fmla="*/ 1007502 h 4321958"/>
              <a:gd name="connsiteX10450" fmla="*/ 918785 w 4405791"/>
              <a:gd name="connsiteY10450" fmla="*/ 1008400 h 4321958"/>
              <a:gd name="connsiteX10451" fmla="*/ 927835 w 4405791"/>
              <a:gd name="connsiteY10451" fmla="*/ 1008368 h 4321958"/>
              <a:gd name="connsiteX10452" fmla="*/ 961797 w 4405791"/>
              <a:gd name="connsiteY10452" fmla="*/ 1016203 h 4321958"/>
              <a:gd name="connsiteX10453" fmla="*/ 962913 w 4405791"/>
              <a:gd name="connsiteY10453" fmla="*/ 1016406 h 4321958"/>
              <a:gd name="connsiteX10454" fmla="*/ 963690 w 4405791"/>
              <a:gd name="connsiteY10454" fmla="*/ 1016927 h 4321958"/>
              <a:gd name="connsiteX10455" fmla="*/ 960064 w 4405791"/>
              <a:gd name="connsiteY10455" fmla="*/ 990632 h 4321958"/>
              <a:gd name="connsiteX10456" fmla="*/ 666966 w 4405791"/>
              <a:gd name="connsiteY10456" fmla="*/ 982655 h 4321958"/>
              <a:gd name="connsiteX10457" fmla="*/ 658670 w 4405791"/>
              <a:gd name="connsiteY10457" fmla="*/ 997459 h 4321958"/>
              <a:gd name="connsiteX10458" fmla="*/ 670352 w 4405791"/>
              <a:gd name="connsiteY10458" fmla="*/ 991334 h 4321958"/>
              <a:gd name="connsiteX10459" fmla="*/ 770405 w 4405791"/>
              <a:gd name="connsiteY10459" fmla="*/ 981878 h 4321958"/>
              <a:gd name="connsiteX10460" fmla="*/ 746056 w 4405791"/>
              <a:gd name="connsiteY10460" fmla="*/ 992866 h 4321958"/>
              <a:gd name="connsiteX10461" fmla="*/ 738763 w 4405791"/>
              <a:gd name="connsiteY10461" fmla="*/ 996360 h 4321958"/>
              <a:gd name="connsiteX10462" fmla="*/ 738278 w 4405791"/>
              <a:gd name="connsiteY10462" fmla="*/ 998015 h 4321958"/>
              <a:gd name="connsiteX10463" fmla="*/ 736890 w 4405791"/>
              <a:gd name="connsiteY10463" fmla="*/ 1008716 h 4321958"/>
              <a:gd name="connsiteX10464" fmla="*/ 738041 w 4405791"/>
              <a:gd name="connsiteY10464" fmla="*/ 1013852 h 4321958"/>
              <a:gd name="connsiteX10465" fmla="*/ 772963 w 4405791"/>
              <a:gd name="connsiteY10465" fmla="*/ 998666 h 4321958"/>
              <a:gd name="connsiteX10466" fmla="*/ 657496 w 4405791"/>
              <a:gd name="connsiteY10466" fmla="*/ 980729 h 4321958"/>
              <a:gd name="connsiteX10467" fmla="*/ 620881 w 4405791"/>
              <a:gd name="connsiteY10467" fmla="*/ 1000888 h 4321958"/>
              <a:gd name="connsiteX10468" fmla="*/ 624031 w 4405791"/>
              <a:gd name="connsiteY10468" fmla="*/ 1002244 h 4321958"/>
              <a:gd name="connsiteX10469" fmla="*/ 624041 w 4405791"/>
              <a:gd name="connsiteY10469" fmla="*/ 1002257 h 4321958"/>
              <a:gd name="connsiteX10470" fmla="*/ 624073 w 4405791"/>
              <a:gd name="connsiteY10470" fmla="*/ 1002271 h 4321958"/>
              <a:gd name="connsiteX10471" fmla="*/ 624082 w 4405791"/>
              <a:gd name="connsiteY10471" fmla="*/ 1002284 h 4321958"/>
              <a:gd name="connsiteX10472" fmla="*/ 624114 w 4405791"/>
              <a:gd name="connsiteY10472" fmla="*/ 1002298 h 4321958"/>
              <a:gd name="connsiteX10473" fmla="*/ 630953 w 4405791"/>
              <a:gd name="connsiteY10473" fmla="*/ 1011992 h 4321958"/>
              <a:gd name="connsiteX10474" fmla="*/ 645762 w 4405791"/>
              <a:gd name="connsiteY10474" fmla="*/ 1004227 h 4321958"/>
              <a:gd name="connsiteX10475" fmla="*/ 780005 w 4405791"/>
              <a:gd name="connsiteY10475" fmla="*/ 977546 h 4321958"/>
              <a:gd name="connsiteX10476" fmla="*/ 776988 w 4405791"/>
              <a:gd name="connsiteY10476" fmla="*/ 978907 h 4321958"/>
              <a:gd name="connsiteX10477" fmla="*/ 778766 w 4405791"/>
              <a:gd name="connsiteY10477" fmla="*/ 991674 h 4321958"/>
              <a:gd name="connsiteX10478" fmla="*/ 720202 w 4405791"/>
              <a:gd name="connsiteY10478" fmla="*/ 976956 h 4321958"/>
              <a:gd name="connsiteX10479" fmla="*/ 710142 w 4405791"/>
              <a:gd name="connsiteY10479" fmla="*/ 981871 h 4321958"/>
              <a:gd name="connsiteX10480" fmla="*/ 699578 w 4405791"/>
              <a:gd name="connsiteY10480" fmla="*/ 987395 h 4321958"/>
              <a:gd name="connsiteX10481" fmla="*/ 693156 w 4405791"/>
              <a:gd name="connsiteY10481" fmla="*/ 1006835 h 4321958"/>
              <a:gd name="connsiteX10482" fmla="*/ 723887 w 4405791"/>
              <a:gd name="connsiteY10482" fmla="*/ 992113 h 4321958"/>
              <a:gd name="connsiteX10483" fmla="*/ 856713 w 4405791"/>
              <a:gd name="connsiteY10483" fmla="*/ 976705 h 4321958"/>
              <a:gd name="connsiteX10484" fmla="*/ 838319 w 4405791"/>
              <a:gd name="connsiteY10484" fmla="*/ 982925 h 4321958"/>
              <a:gd name="connsiteX10485" fmla="*/ 838005 w 4405791"/>
              <a:gd name="connsiteY10485" fmla="*/ 989333 h 4321958"/>
              <a:gd name="connsiteX10486" fmla="*/ 854938 w 4405791"/>
              <a:gd name="connsiteY10486" fmla="*/ 984872 h 4321958"/>
              <a:gd name="connsiteX10487" fmla="*/ 857318 w 4405791"/>
              <a:gd name="connsiteY10487" fmla="*/ 984550 h 4321958"/>
              <a:gd name="connsiteX10488" fmla="*/ 737318 w 4405791"/>
              <a:gd name="connsiteY10488" fmla="*/ 968594 h 4321958"/>
              <a:gd name="connsiteX10489" fmla="*/ 728825 w 4405791"/>
              <a:gd name="connsiteY10489" fmla="*/ 972743 h 4321958"/>
              <a:gd name="connsiteX10490" fmla="*/ 732044 w 4405791"/>
              <a:gd name="connsiteY10490" fmla="*/ 987103 h 4321958"/>
              <a:gd name="connsiteX10491" fmla="*/ 733849 w 4405791"/>
              <a:gd name="connsiteY10491" fmla="*/ 977594 h 4321958"/>
              <a:gd name="connsiteX10492" fmla="*/ 882762 w 4405791"/>
              <a:gd name="connsiteY10492" fmla="*/ 967881 h 4321958"/>
              <a:gd name="connsiteX10493" fmla="*/ 862756 w 4405791"/>
              <a:gd name="connsiteY10493" fmla="*/ 974661 h 4321958"/>
              <a:gd name="connsiteX10494" fmla="*/ 864089 w 4405791"/>
              <a:gd name="connsiteY10494" fmla="*/ 983634 h 4321958"/>
              <a:gd name="connsiteX10495" fmla="*/ 883132 w 4405791"/>
              <a:gd name="connsiteY10495" fmla="*/ 981058 h 4321958"/>
              <a:gd name="connsiteX10496" fmla="*/ 806657 w 4405791"/>
              <a:gd name="connsiteY10496" fmla="*/ 965519 h 4321958"/>
              <a:gd name="connsiteX10497" fmla="*/ 788451 w 4405791"/>
              <a:gd name="connsiteY10497" fmla="*/ 973734 h 4321958"/>
              <a:gd name="connsiteX10498" fmla="*/ 786032 w 4405791"/>
              <a:gd name="connsiteY10498" fmla="*/ 993302 h 4321958"/>
              <a:gd name="connsiteX10499" fmla="*/ 796511 w 4405791"/>
              <a:gd name="connsiteY10499" fmla="*/ 989349 h 4321958"/>
              <a:gd name="connsiteX10500" fmla="*/ 810190 w 4405791"/>
              <a:gd name="connsiteY10500" fmla="*/ 983549 h 4321958"/>
              <a:gd name="connsiteX10501" fmla="*/ 898739 w 4405791"/>
              <a:gd name="connsiteY10501" fmla="*/ 962478 h 4321958"/>
              <a:gd name="connsiteX10502" fmla="*/ 891452 w 4405791"/>
              <a:gd name="connsiteY10502" fmla="*/ 964942 h 4321958"/>
              <a:gd name="connsiteX10503" fmla="*/ 891133 w 4405791"/>
              <a:gd name="connsiteY10503" fmla="*/ 979957 h 4321958"/>
              <a:gd name="connsiteX10504" fmla="*/ 891134 w 4405791"/>
              <a:gd name="connsiteY10504" fmla="*/ 979976 h 4321958"/>
              <a:gd name="connsiteX10505" fmla="*/ 899907 w 4405791"/>
              <a:gd name="connsiteY10505" fmla="*/ 978789 h 4321958"/>
              <a:gd name="connsiteX10506" fmla="*/ 715214 w 4405791"/>
              <a:gd name="connsiteY10506" fmla="*/ 956436 h 4321958"/>
              <a:gd name="connsiteX10507" fmla="*/ 706662 w 4405791"/>
              <a:gd name="connsiteY10507" fmla="*/ 972941 h 4321958"/>
              <a:gd name="connsiteX10508" fmla="*/ 717849 w 4405791"/>
              <a:gd name="connsiteY10508" fmla="*/ 967276 h 4321958"/>
              <a:gd name="connsiteX10509" fmla="*/ 3896953 w 4405791"/>
              <a:gd name="connsiteY10509" fmla="*/ 955831 h 4321958"/>
              <a:gd name="connsiteX10510" fmla="*/ 3911750 w 4405791"/>
              <a:gd name="connsiteY10510" fmla="*/ 1008225 h 4321958"/>
              <a:gd name="connsiteX10511" fmla="*/ 3941826 w 4405791"/>
              <a:gd name="connsiteY10511" fmla="*/ 1122411 h 4321958"/>
              <a:gd name="connsiteX10512" fmla="*/ 3958448 w 4405791"/>
              <a:gd name="connsiteY10512" fmla="*/ 1184988 h 4321958"/>
              <a:gd name="connsiteX10513" fmla="*/ 3958758 w 4405791"/>
              <a:gd name="connsiteY10513" fmla="*/ 1185234 h 4321958"/>
              <a:gd name="connsiteX10514" fmla="*/ 3958907 w 4405791"/>
              <a:gd name="connsiteY10514" fmla="*/ 1186718 h 4321958"/>
              <a:gd name="connsiteX10515" fmla="*/ 3967116 w 4405791"/>
              <a:gd name="connsiteY10515" fmla="*/ 1217622 h 4321958"/>
              <a:gd name="connsiteX10516" fmla="*/ 3968073 w 4405791"/>
              <a:gd name="connsiteY10516" fmla="*/ 1218255 h 4321958"/>
              <a:gd name="connsiteX10517" fmla="*/ 3969765 w 4405791"/>
              <a:gd name="connsiteY10517" fmla="*/ 1224011 h 4321958"/>
              <a:gd name="connsiteX10518" fmla="*/ 3969758 w 4405791"/>
              <a:gd name="connsiteY10518" fmla="*/ 1224019 h 4321958"/>
              <a:gd name="connsiteX10519" fmla="*/ 3969765 w 4405791"/>
              <a:gd name="connsiteY10519" fmla="*/ 1224043 h 4321958"/>
              <a:gd name="connsiteX10520" fmla="*/ 3969758 w 4405791"/>
              <a:gd name="connsiteY10520" fmla="*/ 1224051 h 4321958"/>
              <a:gd name="connsiteX10521" fmla="*/ 3969765 w 4405791"/>
              <a:gd name="connsiteY10521" fmla="*/ 1224075 h 4321958"/>
              <a:gd name="connsiteX10522" fmla="*/ 3969055 w 4405791"/>
              <a:gd name="connsiteY10522" fmla="*/ 1224920 h 4321958"/>
              <a:gd name="connsiteX10523" fmla="*/ 3975661 w 4405791"/>
              <a:gd name="connsiteY10523" fmla="*/ 1249789 h 4321958"/>
              <a:gd name="connsiteX10524" fmla="*/ 3978062 w 4405791"/>
              <a:gd name="connsiteY10524" fmla="*/ 1250935 h 4321958"/>
              <a:gd name="connsiteX10525" fmla="*/ 3979248 w 4405791"/>
              <a:gd name="connsiteY10525" fmla="*/ 1252119 h 4321958"/>
              <a:gd name="connsiteX10526" fmla="*/ 3979248 w 4405791"/>
              <a:gd name="connsiteY10526" fmla="*/ 1252152 h 4321958"/>
              <a:gd name="connsiteX10527" fmla="*/ 3979248 w 4405791"/>
              <a:gd name="connsiteY10527" fmla="*/ 1252184 h 4321958"/>
              <a:gd name="connsiteX10528" fmla="*/ 3979248 w 4405791"/>
              <a:gd name="connsiteY10528" fmla="*/ 1257031 h 4321958"/>
              <a:gd name="connsiteX10529" fmla="*/ 3979248 w 4405791"/>
              <a:gd name="connsiteY10529" fmla="*/ 1257064 h 4321958"/>
              <a:gd name="connsiteX10530" fmla="*/ 3979248 w 4405791"/>
              <a:gd name="connsiteY10530" fmla="*/ 1257097 h 4321958"/>
              <a:gd name="connsiteX10531" fmla="*/ 3978048 w 4405791"/>
              <a:gd name="connsiteY10531" fmla="*/ 1258776 h 4321958"/>
              <a:gd name="connsiteX10532" fmla="*/ 3984274 w 4405791"/>
              <a:gd name="connsiteY10532" fmla="*/ 1282214 h 4321958"/>
              <a:gd name="connsiteX10533" fmla="*/ 3988731 w 4405791"/>
              <a:gd name="connsiteY10533" fmla="*/ 1283616 h 4321958"/>
              <a:gd name="connsiteX10534" fmla="*/ 3990084 w 4405791"/>
              <a:gd name="connsiteY10534" fmla="*/ 1284971 h 4321958"/>
              <a:gd name="connsiteX10535" fmla="*/ 3990084 w 4405791"/>
              <a:gd name="connsiteY10535" fmla="*/ 1285004 h 4321958"/>
              <a:gd name="connsiteX10536" fmla="*/ 3990084 w 4405791"/>
              <a:gd name="connsiteY10536" fmla="*/ 1285037 h 4321958"/>
              <a:gd name="connsiteX10537" fmla="*/ 3990084 w 4405791"/>
              <a:gd name="connsiteY10537" fmla="*/ 1289374 h 4321958"/>
              <a:gd name="connsiteX10538" fmla="*/ 3990084 w 4405791"/>
              <a:gd name="connsiteY10538" fmla="*/ 1289408 h 4321958"/>
              <a:gd name="connsiteX10539" fmla="*/ 3990084 w 4405791"/>
              <a:gd name="connsiteY10539" fmla="*/ 1289441 h 4321958"/>
              <a:gd name="connsiteX10540" fmla="*/ 3987102 w 4405791"/>
              <a:gd name="connsiteY10540" fmla="*/ 1292861 h 4321958"/>
              <a:gd name="connsiteX10541" fmla="*/ 3993071 w 4405791"/>
              <a:gd name="connsiteY10541" fmla="*/ 1315334 h 4321958"/>
              <a:gd name="connsiteX10542" fmla="*/ 3998042 w 4405791"/>
              <a:gd name="connsiteY10542" fmla="*/ 1316297 h 4321958"/>
              <a:gd name="connsiteX10543" fmla="*/ 4000074 w 4405791"/>
              <a:gd name="connsiteY10543" fmla="*/ 1317991 h 4321958"/>
              <a:gd name="connsiteX10544" fmla="*/ 4000074 w 4405791"/>
              <a:gd name="connsiteY10544" fmla="*/ 1318025 h 4321958"/>
              <a:gd name="connsiteX10545" fmla="*/ 4000074 w 4405791"/>
              <a:gd name="connsiteY10545" fmla="*/ 1318058 h 4321958"/>
              <a:gd name="connsiteX10546" fmla="*/ 4000074 w 4405791"/>
              <a:gd name="connsiteY10546" fmla="*/ 1322054 h 4321958"/>
              <a:gd name="connsiteX10547" fmla="*/ 4000074 w 4405791"/>
              <a:gd name="connsiteY10547" fmla="*/ 1322088 h 4321958"/>
              <a:gd name="connsiteX10548" fmla="*/ 4000074 w 4405791"/>
              <a:gd name="connsiteY10548" fmla="*/ 1322123 h 4321958"/>
              <a:gd name="connsiteX10549" fmla="*/ 3996086 w 4405791"/>
              <a:gd name="connsiteY10549" fmla="*/ 1326116 h 4321958"/>
              <a:gd name="connsiteX10550" fmla="*/ 4003049 w 4405791"/>
              <a:gd name="connsiteY10550" fmla="*/ 1349793 h 4321958"/>
              <a:gd name="connsiteX10551" fmla="*/ 4008033 w 4405791"/>
              <a:gd name="connsiteY10551" fmla="*/ 1349994 h 4321958"/>
              <a:gd name="connsiteX10552" fmla="*/ 4010911 w 4405791"/>
              <a:gd name="connsiteY10552" fmla="*/ 1351856 h 4321958"/>
              <a:gd name="connsiteX10553" fmla="*/ 4010911 w 4405791"/>
              <a:gd name="connsiteY10553" fmla="*/ 1351890 h 4321958"/>
              <a:gd name="connsiteX10554" fmla="*/ 4010911 w 4405791"/>
              <a:gd name="connsiteY10554" fmla="*/ 1351926 h 4321958"/>
              <a:gd name="connsiteX10555" fmla="*/ 4010911 w 4405791"/>
              <a:gd name="connsiteY10555" fmla="*/ 1355751 h 4321958"/>
              <a:gd name="connsiteX10556" fmla="*/ 4010911 w 4405791"/>
              <a:gd name="connsiteY10556" fmla="*/ 1355786 h 4321958"/>
              <a:gd name="connsiteX10557" fmla="*/ 4010911 w 4405791"/>
              <a:gd name="connsiteY10557" fmla="*/ 1355821 h 4321958"/>
              <a:gd name="connsiteX10558" fmla="*/ 4008274 w 4405791"/>
              <a:gd name="connsiteY10558" fmla="*/ 1358538 h 4321958"/>
              <a:gd name="connsiteX10559" fmla="*/ 4005900 w 4405791"/>
              <a:gd name="connsiteY10559" fmla="*/ 1359488 h 4321958"/>
              <a:gd name="connsiteX10560" fmla="*/ 4013027 w 4405791"/>
              <a:gd name="connsiteY10560" fmla="*/ 1383723 h 4321958"/>
              <a:gd name="connsiteX10561" fmla="*/ 4016162 w 4405791"/>
              <a:gd name="connsiteY10561" fmla="*/ 1383184 h 4321958"/>
              <a:gd name="connsiteX10562" fmla="*/ 4020903 w 4405791"/>
              <a:gd name="connsiteY10562" fmla="*/ 1386740 h 4321958"/>
              <a:gd name="connsiteX10563" fmla="*/ 4020888 w 4405791"/>
              <a:gd name="connsiteY10563" fmla="*/ 1386764 h 4321958"/>
              <a:gd name="connsiteX10564" fmla="*/ 4020903 w 4405791"/>
              <a:gd name="connsiteY10564" fmla="*/ 1386775 h 4321958"/>
              <a:gd name="connsiteX10565" fmla="*/ 4020888 w 4405791"/>
              <a:gd name="connsiteY10565" fmla="*/ 1386799 h 4321958"/>
              <a:gd name="connsiteX10566" fmla="*/ 4020903 w 4405791"/>
              <a:gd name="connsiteY10566" fmla="*/ 1386811 h 4321958"/>
              <a:gd name="connsiteX10567" fmla="*/ 4017685 w 4405791"/>
              <a:gd name="connsiteY10567" fmla="*/ 1391723 h 4321958"/>
              <a:gd name="connsiteX10568" fmla="*/ 4015539 w 4405791"/>
              <a:gd name="connsiteY10568" fmla="*/ 1392262 h 4321958"/>
              <a:gd name="connsiteX10569" fmla="*/ 4057142 w 4405791"/>
              <a:gd name="connsiteY10569" fmla="*/ 1533725 h 4321958"/>
              <a:gd name="connsiteX10570" fmla="*/ 4074075 w 4405791"/>
              <a:gd name="connsiteY10570" fmla="*/ 1614157 h 4321958"/>
              <a:gd name="connsiteX10571" fmla="*/ 4088808 w 4405791"/>
              <a:gd name="connsiteY10571" fmla="*/ 1686294 h 4321958"/>
              <a:gd name="connsiteX10572" fmla="*/ 4088893 w 4405791"/>
              <a:gd name="connsiteY10572" fmla="*/ 1686687 h 4321958"/>
              <a:gd name="connsiteX10573" fmla="*/ 4122485 w 4405791"/>
              <a:gd name="connsiteY10573" fmla="*/ 1824956 h 4321958"/>
              <a:gd name="connsiteX10574" fmla="*/ 4132005 w 4405791"/>
              <a:gd name="connsiteY10574" fmla="*/ 1885211 h 4321958"/>
              <a:gd name="connsiteX10575" fmla="*/ 4136625 w 4405791"/>
              <a:gd name="connsiteY10575" fmla="*/ 1906488 h 4321958"/>
              <a:gd name="connsiteX10576" fmla="*/ 4140577 w 4405791"/>
              <a:gd name="connsiteY10576" fmla="*/ 1939474 h 4321958"/>
              <a:gd name="connsiteX10577" fmla="*/ 4143767 w 4405791"/>
              <a:gd name="connsiteY10577" fmla="*/ 1959670 h 4321958"/>
              <a:gd name="connsiteX10578" fmla="*/ 4145600 w 4405791"/>
              <a:gd name="connsiteY10578" fmla="*/ 1981408 h 4321958"/>
              <a:gd name="connsiteX10579" fmla="*/ 4149216 w 4405791"/>
              <a:gd name="connsiteY10579" fmla="*/ 2011594 h 4321958"/>
              <a:gd name="connsiteX10580" fmla="*/ 4152464 w 4405791"/>
              <a:gd name="connsiteY10580" fmla="*/ 2062802 h 4321958"/>
              <a:gd name="connsiteX10581" fmla="*/ 4154471 w 4405791"/>
              <a:gd name="connsiteY10581" fmla="*/ 2086608 h 4321958"/>
              <a:gd name="connsiteX10582" fmla="*/ 4154652 w 4405791"/>
              <a:gd name="connsiteY10582" fmla="*/ 2097300 h 4321958"/>
              <a:gd name="connsiteX10583" fmla="*/ 4155503 w 4405791"/>
              <a:gd name="connsiteY10583" fmla="*/ 2110720 h 4321958"/>
              <a:gd name="connsiteX10584" fmla="*/ 4152886 w 4405791"/>
              <a:gd name="connsiteY10584" fmla="*/ 2283074 h 4321958"/>
              <a:gd name="connsiteX10585" fmla="*/ 4150436 w 4405791"/>
              <a:gd name="connsiteY10585" fmla="*/ 2307170 h 4321958"/>
              <a:gd name="connsiteX10586" fmla="*/ 4149746 w 4405791"/>
              <a:gd name="connsiteY10586" fmla="*/ 2319318 h 4321958"/>
              <a:gd name="connsiteX10587" fmla="*/ 4146970 w 4405791"/>
              <a:gd name="connsiteY10587" fmla="*/ 2341260 h 4321958"/>
              <a:gd name="connsiteX10588" fmla="*/ 4145844 w 4405791"/>
              <a:gd name="connsiteY10588" fmla="*/ 2352327 h 4321958"/>
              <a:gd name="connsiteX10589" fmla="*/ 4144835 w 4405791"/>
              <a:gd name="connsiteY10589" fmla="*/ 2358127 h 4321958"/>
              <a:gd name="connsiteX10590" fmla="*/ 4143644 w 4405791"/>
              <a:gd name="connsiteY10590" fmla="*/ 2367541 h 4321958"/>
              <a:gd name="connsiteX10591" fmla="*/ 4136221 w 4405791"/>
              <a:gd name="connsiteY10591" fmla="*/ 2407645 h 4321958"/>
              <a:gd name="connsiteX10592" fmla="*/ 4037499 w 4405791"/>
              <a:gd name="connsiteY10592" fmla="*/ 2518388 h 4321958"/>
              <a:gd name="connsiteX10593" fmla="*/ 3965193 w 4405791"/>
              <a:gd name="connsiteY10593" fmla="*/ 2555135 h 4321958"/>
              <a:gd name="connsiteX10594" fmla="*/ 3954696 w 4405791"/>
              <a:gd name="connsiteY10594" fmla="*/ 2560045 h 4321958"/>
              <a:gd name="connsiteX10595" fmla="*/ 3382687 w 4405791"/>
              <a:gd name="connsiteY10595" fmla="*/ 2791694 h 4321958"/>
              <a:gd name="connsiteX10596" fmla="*/ 3305979 w 4405791"/>
              <a:gd name="connsiteY10596" fmla="*/ 2821496 h 4321958"/>
              <a:gd name="connsiteX10597" fmla="*/ 3089064 w 4405791"/>
              <a:gd name="connsiteY10597" fmla="*/ 2901930 h 4321958"/>
              <a:gd name="connsiteX10598" fmla="*/ 3002194 w 4405791"/>
              <a:gd name="connsiteY10598" fmla="*/ 2933594 h 4321958"/>
              <a:gd name="connsiteX10599" fmla="*/ 2468964 w 4405791"/>
              <a:gd name="connsiteY10599" fmla="*/ 3098357 h 4321958"/>
              <a:gd name="connsiteX10600" fmla="*/ 2334514 w 4405791"/>
              <a:gd name="connsiteY10600" fmla="*/ 3107162 h 4321958"/>
              <a:gd name="connsiteX10601" fmla="*/ 2253732 w 4405791"/>
              <a:gd name="connsiteY10601" fmla="*/ 3102925 h 4321958"/>
              <a:gd name="connsiteX10602" fmla="*/ 2239635 w 4405791"/>
              <a:gd name="connsiteY10602" fmla="*/ 3100407 h 4321958"/>
              <a:gd name="connsiteX10603" fmla="*/ 2229125 w 4405791"/>
              <a:gd name="connsiteY10603" fmla="*/ 3099658 h 4321958"/>
              <a:gd name="connsiteX10604" fmla="*/ 2220938 w 4405791"/>
              <a:gd name="connsiteY10604" fmla="*/ 3097549 h 4321958"/>
              <a:gd name="connsiteX10605" fmla="*/ 2214825 w 4405791"/>
              <a:gd name="connsiteY10605" fmla="*/ 3095974 h 4321958"/>
              <a:gd name="connsiteX10606" fmla="*/ 2183674 w 4405791"/>
              <a:gd name="connsiteY10606" fmla="*/ 3090410 h 4321958"/>
              <a:gd name="connsiteX10607" fmla="*/ 2157876 w 4405791"/>
              <a:gd name="connsiteY10607" fmla="*/ 3081304 h 4321958"/>
              <a:gd name="connsiteX10608" fmla="*/ 2143548 w 4405791"/>
              <a:gd name="connsiteY10608" fmla="*/ 3077613 h 4321958"/>
              <a:gd name="connsiteX10609" fmla="*/ 2137300 w 4405791"/>
              <a:gd name="connsiteY10609" fmla="*/ 3074042 h 4321958"/>
              <a:gd name="connsiteX10610" fmla="*/ 2125599 w 4405791"/>
              <a:gd name="connsiteY10610" fmla="*/ 3069912 h 4321958"/>
              <a:gd name="connsiteX10611" fmla="*/ 2080767 w 4405791"/>
              <a:gd name="connsiteY10611" fmla="*/ 3041725 h 4321958"/>
              <a:gd name="connsiteX10612" fmla="*/ 2044508 w 4405791"/>
              <a:gd name="connsiteY10612" fmla="*/ 2993675 h 4321958"/>
              <a:gd name="connsiteX10613" fmla="*/ 2053921 w 4405791"/>
              <a:gd name="connsiteY10613" fmla="*/ 3019701 h 4321958"/>
              <a:gd name="connsiteX10614" fmla="*/ 2066798 w 4405791"/>
              <a:gd name="connsiteY10614" fmla="*/ 3045185 h 4321958"/>
              <a:gd name="connsiteX10615" fmla="*/ 2066798 w 4405791"/>
              <a:gd name="connsiteY10615" fmla="*/ 3046369 h 4321958"/>
              <a:gd name="connsiteX10616" fmla="*/ 2492670 w 4405791"/>
              <a:gd name="connsiteY10616" fmla="*/ 3156268 h 4321958"/>
              <a:gd name="connsiteX10617" fmla="*/ 3036739 w 4405791"/>
              <a:gd name="connsiteY10617" fmla="*/ 2986934 h 4321958"/>
              <a:gd name="connsiteX10618" fmla="*/ 3090586 w 4405791"/>
              <a:gd name="connsiteY10618" fmla="*/ 2967292 h 4321958"/>
              <a:gd name="connsiteX10619" fmla="*/ 3347296 w 4405791"/>
              <a:gd name="connsiteY10619" fmla="*/ 2871279 h 4321958"/>
              <a:gd name="connsiteX10620" fmla="*/ 4010236 w 4405791"/>
              <a:gd name="connsiteY10620" fmla="*/ 2600346 h 4321958"/>
              <a:gd name="connsiteX10621" fmla="*/ 4093209 w 4405791"/>
              <a:gd name="connsiteY10621" fmla="*/ 2558012 h 4321958"/>
              <a:gd name="connsiteX10622" fmla="*/ 4189561 w 4405791"/>
              <a:gd name="connsiteY10622" fmla="*/ 2447100 h 4321958"/>
              <a:gd name="connsiteX10623" fmla="*/ 4198959 w 4405791"/>
              <a:gd name="connsiteY10623" fmla="*/ 2387362 h 4321958"/>
              <a:gd name="connsiteX10624" fmla="*/ 4203694 w 4405791"/>
              <a:gd name="connsiteY10624" fmla="*/ 2314162 h 4321958"/>
              <a:gd name="connsiteX10625" fmla="*/ 4203561 w 4405791"/>
              <a:gd name="connsiteY10625" fmla="*/ 2270265 h 4321958"/>
              <a:gd name="connsiteX10626" fmla="*/ 4203437 w 4405791"/>
              <a:gd name="connsiteY10626" fmla="*/ 2229358 h 4321958"/>
              <a:gd name="connsiteX10627" fmla="*/ 4196292 w 4405791"/>
              <a:gd name="connsiteY10627" fmla="*/ 2120530 h 4321958"/>
              <a:gd name="connsiteX10628" fmla="*/ 4192353 w 4405791"/>
              <a:gd name="connsiteY10628" fmla="*/ 2084603 h 4321958"/>
              <a:gd name="connsiteX10629" fmla="*/ 4181581 w 4405791"/>
              <a:gd name="connsiteY10629" fmla="*/ 2000566 h 4321958"/>
              <a:gd name="connsiteX10630" fmla="*/ 4174752 w 4405791"/>
              <a:gd name="connsiteY10630" fmla="*/ 1957526 h 4321958"/>
              <a:gd name="connsiteX10631" fmla="*/ 4164022 w 4405791"/>
              <a:gd name="connsiteY10631" fmla="*/ 1901027 h 4321958"/>
              <a:gd name="connsiteX10632" fmla="*/ 4115987 w 4405791"/>
              <a:gd name="connsiteY10632" fmla="*/ 1697368 h 4321958"/>
              <a:gd name="connsiteX10633" fmla="*/ 4115731 w 4405791"/>
              <a:gd name="connsiteY10633" fmla="*/ 1696368 h 4321958"/>
              <a:gd name="connsiteX10634" fmla="*/ 4097952 w 4405791"/>
              <a:gd name="connsiteY10634" fmla="*/ 1622198 h 4321958"/>
              <a:gd name="connsiteX10635" fmla="*/ 4076784 w 4405791"/>
              <a:gd name="connsiteY10635" fmla="*/ 1537527 h 4321958"/>
              <a:gd name="connsiteX10636" fmla="*/ 3983651 w 4405791"/>
              <a:gd name="connsiteY10636" fmla="*/ 1235083 h 4321958"/>
              <a:gd name="connsiteX10637" fmla="*/ 3980652 w 4405791"/>
              <a:gd name="connsiteY10637" fmla="*/ 1225199 h 4321958"/>
              <a:gd name="connsiteX10638" fmla="*/ 3941659 w 4405791"/>
              <a:gd name="connsiteY10638" fmla="*/ 1097129 h 4321958"/>
              <a:gd name="connsiteX10639" fmla="*/ 3911764 w 4405791"/>
              <a:gd name="connsiteY10639" fmla="*/ 1001192 h 4321958"/>
              <a:gd name="connsiteX10640" fmla="*/ 766228 w 4405791"/>
              <a:gd name="connsiteY10640" fmla="*/ 954469 h 4321958"/>
              <a:gd name="connsiteX10641" fmla="*/ 748512 w 4405791"/>
              <a:gd name="connsiteY10641" fmla="*/ 963125 h 4321958"/>
              <a:gd name="connsiteX10642" fmla="*/ 742645 w 4405791"/>
              <a:gd name="connsiteY10642" fmla="*/ 983126 h 4321958"/>
              <a:gd name="connsiteX10643" fmla="*/ 745746 w 4405791"/>
              <a:gd name="connsiteY10643" fmla="*/ 981640 h 4321958"/>
              <a:gd name="connsiteX10644" fmla="*/ 764844 w 4405791"/>
              <a:gd name="connsiteY10644" fmla="*/ 973360 h 4321958"/>
              <a:gd name="connsiteX10645" fmla="*/ 768822 w 4405791"/>
              <a:gd name="connsiteY10645" fmla="*/ 971489 h 4321958"/>
              <a:gd name="connsiteX10646" fmla="*/ 707037 w 4405791"/>
              <a:gd name="connsiteY10646" fmla="*/ 954035 h 4321958"/>
              <a:gd name="connsiteX10647" fmla="*/ 691231 w 4405791"/>
              <a:gd name="connsiteY10647" fmla="*/ 962440 h 4321958"/>
              <a:gd name="connsiteX10648" fmla="*/ 673567 w 4405791"/>
              <a:gd name="connsiteY10648" fmla="*/ 971881 h 4321958"/>
              <a:gd name="connsiteX10649" fmla="*/ 671885 w 4405791"/>
              <a:gd name="connsiteY10649" fmla="*/ 972807 h 4321958"/>
              <a:gd name="connsiteX10650" fmla="*/ 672930 w 4405791"/>
              <a:gd name="connsiteY10650" fmla="*/ 973827 h 4321958"/>
              <a:gd name="connsiteX10651" fmla="*/ 676967 w 4405791"/>
              <a:gd name="connsiteY10651" fmla="*/ 983945 h 4321958"/>
              <a:gd name="connsiteX10652" fmla="*/ 678131 w 4405791"/>
              <a:gd name="connsiteY10652" fmla="*/ 987389 h 4321958"/>
              <a:gd name="connsiteX10653" fmla="*/ 694245 w 4405791"/>
              <a:gd name="connsiteY10653" fmla="*/ 979229 h 4321958"/>
              <a:gd name="connsiteX10654" fmla="*/ 697002 w 4405791"/>
              <a:gd name="connsiteY10654" fmla="*/ 972014 h 4321958"/>
              <a:gd name="connsiteX10655" fmla="*/ 833300 w 4405791"/>
              <a:gd name="connsiteY10655" fmla="*/ 953495 h 4321958"/>
              <a:gd name="connsiteX10656" fmla="*/ 811299 w 4405791"/>
              <a:gd name="connsiteY10656" fmla="*/ 963424 h 4321958"/>
              <a:gd name="connsiteX10657" fmla="*/ 814657 w 4405791"/>
              <a:gd name="connsiteY10657" fmla="*/ 981655 h 4321958"/>
              <a:gd name="connsiteX10658" fmla="*/ 822560 w 4405791"/>
              <a:gd name="connsiteY10658" fmla="*/ 978304 h 4321958"/>
              <a:gd name="connsiteX10659" fmla="*/ 831051 w 4405791"/>
              <a:gd name="connsiteY10659" fmla="*/ 975547 h 4321958"/>
              <a:gd name="connsiteX10660" fmla="*/ 945381 w 4405791"/>
              <a:gd name="connsiteY10660" fmla="*/ 952367 h 4321958"/>
              <a:gd name="connsiteX10661" fmla="*/ 907684 w 4405791"/>
              <a:gd name="connsiteY10661" fmla="*/ 959453 h 4321958"/>
              <a:gd name="connsiteX10662" fmla="*/ 907262 w 4405791"/>
              <a:gd name="connsiteY10662" fmla="*/ 959596 h 4321958"/>
              <a:gd name="connsiteX10663" fmla="*/ 908507 w 4405791"/>
              <a:gd name="connsiteY10663" fmla="*/ 977625 h 4321958"/>
              <a:gd name="connsiteX10664" fmla="*/ 920230 w 4405791"/>
              <a:gd name="connsiteY10664" fmla="*/ 976040 h 4321958"/>
              <a:gd name="connsiteX10665" fmla="*/ 958751 w 4405791"/>
              <a:gd name="connsiteY10665" fmla="*/ 981105 h 4321958"/>
              <a:gd name="connsiteX10666" fmla="*/ 955685 w 4405791"/>
              <a:gd name="connsiteY10666" fmla="*/ 958874 h 4321958"/>
              <a:gd name="connsiteX10667" fmla="*/ 955198 w 4405791"/>
              <a:gd name="connsiteY10667" fmla="*/ 953607 h 4321958"/>
              <a:gd name="connsiteX10668" fmla="*/ 3746244 w 4405791"/>
              <a:gd name="connsiteY10668" fmla="*/ 950588 h 4321958"/>
              <a:gd name="connsiteX10669" fmla="*/ 3705774 w 4405791"/>
              <a:gd name="connsiteY10669" fmla="*/ 954484 h 4321958"/>
              <a:gd name="connsiteX10670" fmla="*/ 3427390 w 4405791"/>
              <a:gd name="connsiteY10670" fmla="*/ 972773 h 4321958"/>
              <a:gd name="connsiteX10671" fmla="*/ 3197097 w 4405791"/>
              <a:gd name="connsiteY10671" fmla="*/ 984794 h 4321958"/>
              <a:gd name="connsiteX10672" fmla="*/ 3115817 w 4405791"/>
              <a:gd name="connsiteY10672" fmla="*/ 990045 h 4321958"/>
              <a:gd name="connsiteX10673" fmla="*/ 3035383 w 4405791"/>
              <a:gd name="connsiteY10673" fmla="*/ 995294 h 4321958"/>
              <a:gd name="connsiteX10674" fmla="*/ 3004057 w 4405791"/>
              <a:gd name="connsiteY10674" fmla="*/ 996987 h 4321958"/>
              <a:gd name="connsiteX10675" fmla="*/ 2278293 w 4405791"/>
              <a:gd name="connsiteY10675" fmla="*/ 1054733 h 4321958"/>
              <a:gd name="connsiteX10676" fmla="*/ 2090841 w 4405791"/>
              <a:gd name="connsiteY10676" fmla="*/ 1241009 h 4321958"/>
              <a:gd name="connsiteX10677" fmla="*/ 2076617 w 4405791"/>
              <a:gd name="connsiteY10677" fmla="*/ 1277587 h 4321958"/>
              <a:gd name="connsiteX10678" fmla="*/ 2076617 w 4405791"/>
              <a:gd name="connsiteY10678" fmla="*/ 1278875 h 4321958"/>
              <a:gd name="connsiteX10679" fmla="*/ 2076617 w 4405791"/>
              <a:gd name="connsiteY10679" fmla="*/ 1278908 h 4321958"/>
              <a:gd name="connsiteX10680" fmla="*/ 2076617 w 4405791"/>
              <a:gd name="connsiteY10680" fmla="*/ 1278941 h 4321958"/>
              <a:gd name="connsiteX10681" fmla="*/ 2001264 w 4405791"/>
              <a:gd name="connsiteY10681" fmla="*/ 1724647 h 4321958"/>
              <a:gd name="connsiteX10682" fmla="*/ 1993199 w 4405791"/>
              <a:gd name="connsiteY10682" fmla="*/ 1888192 h 4321958"/>
              <a:gd name="connsiteX10683" fmla="*/ 2005051 w 4405791"/>
              <a:gd name="connsiteY10683" fmla="*/ 1885073 h 4321958"/>
              <a:gd name="connsiteX10684" fmla="*/ 2009388 w 4405791"/>
              <a:gd name="connsiteY10684" fmla="*/ 1883931 h 4321958"/>
              <a:gd name="connsiteX10685" fmla="*/ 2013199 w 4405791"/>
              <a:gd name="connsiteY10685" fmla="*/ 1882928 h 4321958"/>
              <a:gd name="connsiteX10686" fmla="*/ 2030728 w 4405791"/>
              <a:gd name="connsiteY10686" fmla="*/ 1728964 h 4321958"/>
              <a:gd name="connsiteX10687" fmla="*/ 2136393 w 4405791"/>
              <a:gd name="connsiteY10687" fmla="*/ 1310541 h 4321958"/>
              <a:gd name="connsiteX10688" fmla="*/ 2153326 w 4405791"/>
              <a:gd name="connsiteY10688" fmla="*/ 1274472 h 4321958"/>
              <a:gd name="connsiteX10689" fmla="*/ 2344503 w 4405791"/>
              <a:gd name="connsiteY10689" fmla="*/ 1098535 h 4321958"/>
              <a:gd name="connsiteX10690" fmla="*/ 3036908 w 4405791"/>
              <a:gd name="connsiteY10690" fmla="*/ 1036558 h 4321958"/>
              <a:gd name="connsiteX10691" fmla="*/ 3075008 w 4405791"/>
              <a:gd name="connsiteY10691" fmla="*/ 1034017 h 4321958"/>
              <a:gd name="connsiteX10692" fmla="*/ 3152901 w 4405791"/>
              <a:gd name="connsiteY10692" fmla="*/ 1028261 h 4321958"/>
              <a:gd name="connsiteX10693" fmla="*/ 3230964 w 4405791"/>
              <a:gd name="connsiteY10693" fmla="*/ 1022334 h 4321958"/>
              <a:gd name="connsiteX10694" fmla="*/ 3447879 w 4405791"/>
              <a:gd name="connsiteY10694" fmla="*/ 1009127 h 4321958"/>
              <a:gd name="connsiteX10695" fmla="*/ 3719661 w 4405791"/>
              <a:gd name="connsiteY10695" fmla="*/ 988467 h 4321958"/>
              <a:gd name="connsiteX10696" fmla="*/ 3722024 w 4405791"/>
              <a:gd name="connsiteY10696" fmla="*/ 988123 h 4321958"/>
              <a:gd name="connsiteX10697" fmla="*/ 3737012 w 4405791"/>
              <a:gd name="connsiteY10697" fmla="*/ 985591 h 4321958"/>
              <a:gd name="connsiteX10698" fmla="*/ 3740875 w 4405791"/>
              <a:gd name="connsiteY10698" fmla="*/ 985374 h 4321958"/>
              <a:gd name="connsiteX10699" fmla="*/ 3746608 w 4405791"/>
              <a:gd name="connsiteY10699" fmla="*/ 984538 h 4321958"/>
              <a:gd name="connsiteX10700" fmla="*/ 3753271 w 4405791"/>
              <a:gd name="connsiteY10700" fmla="*/ 984677 h 4321958"/>
              <a:gd name="connsiteX10701" fmla="*/ 3770175 w 4405791"/>
              <a:gd name="connsiteY10701" fmla="*/ 983726 h 4321958"/>
              <a:gd name="connsiteX10702" fmla="*/ 3785930 w 4405791"/>
              <a:gd name="connsiteY10702" fmla="*/ 985357 h 4321958"/>
              <a:gd name="connsiteX10703" fmla="*/ 3798083 w 4405791"/>
              <a:gd name="connsiteY10703" fmla="*/ 985610 h 4321958"/>
              <a:gd name="connsiteX10704" fmla="*/ 3803198 w 4405791"/>
              <a:gd name="connsiteY10704" fmla="*/ 987145 h 4321958"/>
              <a:gd name="connsiteX10705" fmla="*/ 3813104 w 4405791"/>
              <a:gd name="connsiteY10705" fmla="*/ 988171 h 4321958"/>
              <a:gd name="connsiteX10706" fmla="*/ 3858466 w 4405791"/>
              <a:gd name="connsiteY10706" fmla="*/ 1003728 h 4321958"/>
              <a:gd name="connsiteX10707" fmla="*/ 3859749 w 4405791"/>
              <a:gd name="connsiteY10707" fmla="*/ 1004113 h 4321958"/>
              <a:gd name="connsiteX10708" fmla="*/ 3886543 w 4405791"/>
              <a:gd name="connsiteY10708" fmla="*/ 1021581 h 4321958"/>
              <a:gd name="connsiteX10709" fmla="*/ 3884937 w 4405791"/>
              <a:gd name="connsiteY10709" fmla="*/ 1007605 h 4321958"/>
              <a:gd name="connsiteX10710" fmla="*/ 3869431 w 4405791"/>
              <a:gd name="connsiteY10710" fmla="*/ 991701 h 4321958"/>
              <a:gd name="connsiteX10711" fmla="*/ 3818192 w 4405791"/>
              <a:gd name="connsiteY10711" fmla="*/ 963638 h 4321958"/>
              <a:gd name="connsiteX10712" fmla="*/ 3804777 w 4405791"/>
              <a:gd name="connsiteY10712" fmla="*/ 959135 h 4321958"/>
              <a:gd name="connsiteX10713" fmla="*/ 854256 w 4405791"/>
              <a:gd name="connsiteY10713" fmla="*/ 944847 h 4321958"/>
              <a:gd name="connsiteX10714" fmla="*/ 839906 w 4405791"/>
              <a:gd name="connsiteY10714" fmla="*/ 950542 h 4321958"/>
              <a:gd name="connsiteX10715" fmla="*/ 838804 w 4405791"/>
              <a:gd name="connsiteY10715" fmla="*/ 973029 h 4321958"/>
              <a:gd name="connsiteX10716" fmla="*/ 845739 w 4405791"/>
              <a:gd name="connsiteY10716" fmla="*/ 970777 h 4321958"/>
              <a:gd name="connsiteX10717" fmla="*/ 855959 w 4405791"/>
              <a:gd name="connsiteY10717" fmla="*/ 966921 h 4321958"/>
              <a:gd name="connsiteX10718" fmla="*/ 786805 w 4405791"/>
              <a:gd name="connsiteY10718" fmla="*/ 944417 h 4321958"/>
              <a:gd name="connsiteX10719" fmla="*/ 773292 w 4405791"/>
              <a:gd name="connsiteY10719" fmla="*/ 951019 h 4321958"/>
              <a:gd name="connsiteX10720" fmla="*/ 773409 w 4405791"/>
              <a:gd name="connsiteY10720" fmla="*/ 953209 h 4321958"/>
              <a:gd name="connsiteX10721" fmla="*/ 775516 w 4405791"/>
              <a:gd name="connsiteY10721" fmla="*/ 968339 h 4321958"/>
              <a:gd name="connsiteX10722" fmla="*/ 781906 w 4405791"/>
              <a:gd name="connsiteY10722" fmla="*/ 965332 h 4321958"/>
              <a:gd name="connsiteX10723" fmla="*/ 801149 w 4405791"/>
              <a:gd name="connsiteY10723" fmla="*/ 937409 h 4321958"/>
              <a:gd name="connsiteX10724" fmla="*/ 795861 w 4405791"/>
              <a:gd name="connsiteY10724" fmla="*/ 939992 h 4321958"/>
              <a:gd name="connsiteX10725" fmla="*/ 790197 w 4405791"/>
              <a:gd name="connsiteY10725" fmla="*/ 961431 h 4321958"/>
              <a:gd name="connsiteX10726" fmla="*/ 796842 w 4405791"/>
              <a:gd name="connsiteY10726" fmla="*/ 958304 h 4321958"/>
              <a:gd name="connsiteX10727" fmla="*/ 804604 w 4405791"/>
              <a:gd name="connsiteY10727" fmla="*/ 955040 h 4321958"/>
              <a:gd name="connsiteX10728" fmla="*/ 883148 w 4405791"/>
              <a:gd name="connsiteY10728" fmla="*/ 933462 h 4321958"/>
              <a:gd name="connsiteX10729" fmla="*/ 862649 w 4405791"/>
              <a:gd name="connsiteY10729" fmla="*/ 941516 h 4321958"/>
              <a:gd name="connsiteX10730" fmla="*/ 859928 w 4405791"/>
              <a:gd name="connsiteY10730" fmla="*/ 942596 h 4321958"/>
              <a:gd name="connsiteX10731" fmla="*/ 860758 w 4405791"/>
              <a:gd name="connsiteY10731" fmla="*/ 961213 h 4321958"/>
              <a:gd name="connsiteX10732" fmla="*/ 861307 w 4405791"/>
              <a:gd name="connsiteY10732" fmla="*/ 964904 h 4321958"/>
              <a:gd name="connsiteX10733" fmla="*/ 878480 w 4405791"/>
              <a:gd name="connsiteY10733" fmla="*/ 958424 h 4321958"/>
              <a:gd name="connsiteX10734" fmla="*/ 882473 w 4405791"/>
              <a:gd name="connsiteY10734" fmla="*/ 957564 h 4321958"/>
              <a:gd name="connsiteX10735" fmla="*/ 882147 w 4405791"/>
              <a:gd name="connsiteY10735" fmla="*/ 945938 h 4321958"/>
              <a:gd name="connsiteX10736" fmla="*/ 882147 w 4405791"/>
              <a:gd name="connsiteY10736" fmla="*/ 945930 h 4321958"/>
              <a:gd name="connsiteX10737" fmla="*/ 882147 w 4405791"/>
              <a:gd name="connsiteY10737" fmla="*/ 945912 h 4321958"/>
              <a:gd name="connsiteX10738" fmla="*/ 882147 w 4405791"/>
              <a:gd name="connsiteY10738" fmla="*/ 945904 h 4321958"/>
              <a:gd name="connsiteX10739" fmla="*/ 882147 w 4405791"/>
              <a:gd name="connsiteY10739" fmla="*/ 945886 h 4321958"/>
              <a:gd name="connsiteX10740" fmla="*/ 762789 w 4405791"/>
              <a:gd name="connsiteY10740" fmla="*/ 931905 h 4321958"/>
              <a:gd name="connsiteX10741" fmla="*/ 754521 w 4405791"/>
              <a:gd name="connsiteY10741" fmla="*/ 948706 h 4321958"/>
              <a:gd name="connsiteX10742" fmla="*/ 762573 w 4405791"/>
              <a:gd name="connsiteY10742" fmla="*/ 944628 h 4321958"/>
              <a:gd name="connsiteX10743" fmla="*/ 764582 w 4405791"/>
              <a:gd name="connsiteY10743" fmla="*/ 943671 h 4321958"/>
              <a:gd name="connsiteX10744" fmla="*/ 3898308 w 4405791"/>
              <a:gd name="connsiteY10744" fmla="*/ 931578 h 4321958"/>
              <a:gd name="connsiteX10745" fmla="*/ 3918834 w 4405791"/>
              <a:gd name="connsiteY10745" fmla="*/ 994360 h 4321958"/>
              <a:gd name="connsiteX10746" fmla="*/ 3941902 w 4405791"/>
              <a:gd name="connsiteY10746" fmla="*/ 1067833 h 4321958"/>
              <a:gd name="connsiteX10747" fmla="*/ 3949614 w 4405791"/>
              <a:gd name="connsiteY10747" fmla="*/ 1093112 h 4321958"/>
              <a:gd name="connsiteX10748" fmla="*/ 3953967 w 4405791"/>
              <a:gd name="connsiteY10748" fmla="*/ 1107071 h 4321958"/>
              <a:gd name="connsiteX10749" fmla="*/ 3985709 w 4405791"/>
              <a:gd name="connsiteY10749" fmla="*/ 1211429 h 4321958"/>
              <a:gd name="connsiteX10750" fmla="*/ 3992286 w 4405791"/>
              <a:gd name="connsiteY10750" fmla="*/ 1232986 h 4321958"/>
              <a:gd name="connsiteX10751" fmla="*/ 4085420 w 4405791"/>
              <a:gd name="connsiteY10751" fmla="*/ 1535417 h 4321958"/>
              <a:gd name="connsiteX10752" fmla="*/ 4106755 w 4405791"/>
              <a:gd name="connsiteY10752" fmla="*/ 1621777 h 4321958"/>
              <a:gd name="connsiteX10753" fmla="*/ 4123689 w 4405791"/>
              <a:gd name="connsiteY10753" fmla="*/ 1695269 h 4321958"/>
              <a:gd name="connsiteX10754" fmla="*/ 4123877 w 4405791"/>
              <a:gd name="connsiteY10754" fmla="*/ 1696069 h 4321958"/>
              <a:gd name="connsiteX10755" fmla="*/ 4166512 w 4405791"/>
              <a:gd name="connsiteY10755" fmla="*/ 1867769 h 4321958"/>
              <a:gd name="connsiteX10756" fmla="*/ 4172451 w 4405791"/>
              <a:gd name="connsiteY10756" fmla="*/ 1902528 h 4321958"/>
              <a:gd name="connsiteX10757" fmla="*/ 4177490 w 4405791"/>
              <a:gd name="connsiteY10757" fmla="*/ 1923946 h 4321958"/>
              <a:gd name="connsiteX10758" fmla="*/ 4205986 w 4405791"/>
              <a:gd name="connsiteY10758" fmla="*/ 2136012 h 4321958"/>
              <a:gd name="connsiteX10759" fmla="*/ 4207882 w 4405791"/>
              <a:gd name="connsiteY10759" fmla="*/ 2168453 h 4321958"/>
              <a:gd name="connsiteX10760" fmla="*/ 4209457 w 4405791"/>
              <a:gd name="connsiteY10760" fmla="*/ 2184686 h 4321958"/>
              <a:gd name="connsiteX10761" fmla="*/ 4209722 w 4405791"/>
              <a:gd name="connsiteY10761" fmla="*/ 2199918 h 4321958"/>
              <a:gd name="connsiteX10762" fmla="*/ 4211548 w 4405791"/>
              <a:gd name="connsiteY10762" fmla="*/ 2231154 h 4321958"/>
              <a:gd name="connsiteX10763" fmla="*/ 4211748 w 4405791"/>
              <a:gd name="connsiteY10763" fmla="*/ 2316551 h 4321958"/>
              <a:gd name="connsiteX10764" fmla="*/ 4210121 w 4405791"/>
              <a:gd name="connsiteY10764" fmla="*/ 2341354 h 4321958"/>
              <a:gd name="connsiteX10765" fmla="*/ 4206908 w 4405791"/>
              <a:gd name="connsiteY10765" fmla="*/ 2390339 h 4321958"/>
              <a:gd name="connsiteX10766" fmla="*/ 4197349 w 4405791"/>
              <a:gd name="connsiteY10766" fmla="*/ 2450655 h 4321958"/>
              <a:gd name="connsiteX10767" fmla="*/ 4097952 w 4405791"/>
              <a:gd name="connsiteY10767" fmla="*/ 2566140 h 4321958"/>
              <a:gd name="connsiteX10768" fmla="*/ 4013285 w 4405791"/>
              <a:gd name="connsiteY10768" fmla="*/ 2609320 h 4321958"/>
              <a:gd name="connsiteX10769" fmla="*/ 3349836 w 4405791"/>
              <a:gd name="connsiteY10769" fmla="*/ 2880254 h 4321958"/>
              <a:gd name="connsiteX10770" fmla="*/ 3092958 w 4405791"/>
              <a:gd name="connsiteY10770" fmla="*/ 2976266 h 4321958"/>
              <a:gd name="connsiteX10771" fmla="*/ 3039109 w 4405791"/>
              <a:gd name="connsiteY10771" fmla="*/ 2995909 h 4321958"/>
              <a:gd name="connsiteX10772" fmla="*/ 2493347 w 4405791"/>
              <a:gd name="connsiteY10772" fmla="*/ 3165242 h 4321958"/>
              <a:gd name="connsiteX10773" fmla="*/ 2359066 w 4405791"/>
              <a:gd name="connsiteY10773" fmla="*/ 3174216 h 4321958"/>
              <a:gd name="connsiteX10774" fmla="*/ 2059685 w 4405791"/>
              <a:gd name="connsiteY10774" fmla="*/ 3050264 h 4321958"/>
              <a:gd name="connsiteX10775" fmla="*/ 2052226 w 4405791"/>
              <a:gd name="connsiteY10775" fmla="*/ 3035271 h 4321958"/>
              <a:gd name="connsiteX10776" fmla="*/ 2052768 w 4405791"/>
              <a:gd name="connsiteY10776" fmla="*/ 3036748 h 4321958"/>
              <a:gd name="connsiteX10777" fmla="*/ 2055577 w 4405791"/>
              <a:gd name="connsiteY10777" fmla="*/ 3044403 h 4321958"/>
              <a:gd name="connsiteX10778" fmla="*/ 2056675 w 4405791"/>
              <a:gd name="connsiteY10778" fmla="*/ 3047395 h 4321958"/>
              <a:gd name="connsiteX10779" fmla="*/ 2070006 w 4405791"/>
              <a:gd name="connsiteY10779" fmla="*/ 3080027 h 4321958"/>
              <a:gd name="connsiteX10780" fmla="*/ 2072829 w 4405791"/>
              <a:gd name="connsiteY10780" fmla="*/ 3086231 h 4321958"/>
              <a:gd name="connsiteX10781" fmla="*/ 2082037 w 4405791"/>
              <a:gd name="connsiteY10781" fmla="*/ 3103098 h 4321958"/>
              <a:gd name="connsiteX10782" fmla="*/ 2082037 w 4405791"/>
              <a:gd name="connsiteY10782" fmla="*/ 3104113 h 4321958"/>
              <a:gd name="connsiteX10783" fmla="*/ 2517054 w 4405791"/>
              <a:gd name="connsiteY10783" fmla="*/ 3223493 h 4321958"/>
              <a:gd name="connsiteX10784" fmla="*/ 3073484 w 4405791"/>
              <a:gd name="connsiteY10784" fmla="*/ 3049418 h 4321958"/>
              <a:gd name="connsiteX10785" fmla="*/ 3391153 w 4405791"/>
              <a:gd name="connsiteY10785" fmla="*/ 2930038 h 4321958"/>
              <a:gd name="connsiteX10786" fmla="*/ 4068486 w 4405791"/>
              <a:gd name="connsiteY10786" fmla="*/ 2650469 h 4321958"/>
              <a:gd name="connsiteX10787" fmla="*/ 4153153 w 4405791"/>
              <a:gd name="connsiteY10787" fmla="*/ 2606442 h 4321958"/>
              <a:gd name="connsiteX10788" fmla="*/ 4250181 w 4405791"/>
              <a:gd name="connsiteY10788" fmla="*/ 2491126 h 4321958"/>
              <a:gd name="connsiteX10789" fmla="*/ 4259479 w 4405791"/>
              <a:gd name="connsiteY10789" fmla="*/ 2426981 h 4321958"/>
              <a:gd name="connsiteX10790" fmla="*/ 4261987 w 4405791"/>
              <a:gd name="connsiteY10790" fmla="*/ 2353749 h 4321958"/>
              <a:gd name="connsiteX10791" fmla="*/ 4262119 w 4405791"/>
              <a:gd name="connsiteY10791" fmla="*/ 2349913 h 4321958"/>
              <a:gd name="connsiteX10792" fmla="*/ 4258313 w 4405791"/>
              <a:gd name="connsiteY10792" fmla="*/ 2261528 h 4321958"/>
              <a:gd name="connsiteX10793" fmla="*/ 4245974 w 4405791"/>
              <a:gd name="connsiteY10793" fmla="*/ 2148197 h 4321958"/>
              <a:gd name="connsiteX10794" fmla="*/ 4240280 w 4405791"/>
              <a:gd name="connsiteY10794" fmla="*/ 2110524 h 4321958"/>
              <a:gd name="connsiteX10795" fmla="*/ 4225661 w 4405791"/>
              <a:gd name="connsiteY10795" fmla="*/ 2023369 h 4321958"/>
              <a:gd name="connsiteX10796" fmla="*/ 4217010 w 4405791"/>
              <a:gd name="connsiteY10796" fmla="*/ 1978750 h 4321958"/>
              <a:gd name="connsiteX10797" fmla="*/ 4203969 w 4405791"/>
              <a:gd name="connsiteY10797" fmla="*/ 1919162 h 4321958"/>
              <a:gd name="connsiteX10798" fmla="*/ 4150506 w 4405791"/>
              <a:gd name="connsiteY10798" fmla="*/ 1707527 h 4321958"/>
              <a:gd name="connsiteX10799" fmla="*/ 4150104 w 4405791"/>
              <a:gd name="connsiteY10799" fmla="*/ 1706022 h 4321958"/>
              <a:gd name="connsiteX10800" fmla="*/ 4131139 w 4405791"/>
              <a:gd name="connsiteY10800" fmla="*/ 1635914 h 4321958"/>
              <a:gd name="connsiteX10801" fmla="*/ 4104046 w 4405791"/>
              <a:gd name="connsiteY10801" fmla="*/ 1539222 h 4321958"/>
              <a:gd name="connsiteX10802" fmla="*/ 3917398 w 4405791"/>
              <a:gd name="connsiteY10802" fmla="*/ 982152 h 4321958"/>
              <a:gd name="connsiteX10803" fmla="*/ 898174 w 4405791"/>
              <a:gd name="connsiteY10803" fmla="*/ 928396 h 4321958"/>
              <a:gd name="connsiteX10804" fmla="*/ 892188 w 4405791"/>
              <a:gd name="connsiteY10804" fmla="*/ 930304 h 4321958"/>
              <a:gd name="connsiteX10805" fmla="*/ 891650 w 4405791"/>
              <a:gd name="connsiteY10805" fmla="*/ 955626 h 4321958"/>
              <a:gd name="connsiteX10806" fmla="*/ 893757 w 4405791"/>
              <a:gd name="connsiteY10806" fmla="*/ 955181 h 4321958"/>
              <a:gd name="connsiteX10807" fmla="*/ 898291 w 4405791"/>
              <a:gd name="connsiteY10807" fmla="*/ 953709 h 4321958"/>
              <a:gd name="connsiteX10808" fmla="*/ 755312 w 4405791"/>
              <a:gd name="connsiteY10808" fmla="*/ 928366 h 4321958"/>
              <a:gd name="connsiteX10809" fmla="*/ 722757 w 4405791"/>
              <a:gd name="connsiteY10809" fmla="*/ 945676 h 4321958"/>
              <a:gd name="connsiteX10810" fmla="*/ 726605 w 4405791"/>
              <a:gd name="connsiteY10810" fmla="*/ 962842 h 4321958"/>
              <a:gd name="connsiteX10811" fmla="*/ 742669 w 4405791"/>
              <a:gd name="connsiteY10811" fmla="*/ 954707 h 4321958"/>
              <a:gd name="connsiteX10812" fmla="*/ 747981 w 4405791"/>
              <a:gd name="connsiteY10812" fmla="*/ 940925 h 4321958"/>
              <a:gd name="connsiteX10813" fmla="*/ 836666 w 4405791"/>
              <a:gd name="connsiteY10813" fmla="*/ 920496 h 4321958"/>
              <a:gd name="connsiteX10814" fmla="*/ 820484 w 4405791"/>
              <a:gd name="connsiteY10814" fmla="*/ 927963 h 4321958"/>
              <a:gd name="connsiteX10815" fmla="*/ 808398 w 4405791"/>
              <a:gd name="connsiteY10815" fmla="*/ 933868 h 4321958"/>
              <a:gd name="connsiteX10816" fmla="*/ 809543 w 4405791"/>
              <a:gd name="connsiteY10816" fmla="*/ 952963 h 4321958"/>
              <a:gd name="connsiteX10817" fmla="*/ 834421 w 4405791"/>
              <a:gd name="connsiteY10817" fmla="*/ 942501 h 4321958"/>
              <a:gd name="connsiteX10818" fmla="*/ 951625 w 4405791"/>
              <a:gd name="connsiteY10818" fmla="*/ 915439 h 4321958"/>
              <a:gd name="connsiteX10819" fmla="*/ 926258 w 4405791"/>
              <a:gd name="connsiteY10819" fmla="*/ 919470 h 4321958"/>
              <a:gd name="connsiteX10820" fmla="*/ 918367 w 4405791"/>
              <a:gd name="connsiteY10820" fmla="*/ 921959 h 4321958"/>
              <a:gd name="connsiteX10821" fmla="*/ 906977 w 4405791"/>
              <a:gd name="connsiteY10821" fmla="*/ 925590 h 4321958"/>
              <a:gd name="connsiteX10822" fmla="*/ 907006 w 4405791"/>
              <a:gd name="connsiteY10822" fmla="*/ 933974 h 4321958"/>
              <a:gd name="connsiteX10823" fmla="*/ 907065 w 4405791"/>
              <a:gd name="connsiteY10823" fmla="*/ 950859 h 4321958"/>
              <a:gd name="connsiteX10824" fmla="*/ 914798 w 4405791"/>
              <a:gd name="connsiteY10824" fmla="*/ 948348 h 4321958"/>
              <a:gd name="connsiteX10825" fmla="*/ 947842 w 4405791"/>
              <a:gd name="connsiteY10825" fmla="*/ 943710 h 4321958"/>
              <a:gd name="connsiteX10826" fmla="*/ 954377 w 4405791"/>
              <a:gd name="connsiteY10826" fmla="*/ 944741 h 4321958"/>
              <a:gd name="connsiteX10827" fmla="*/ 953639 w 4405791"/>
              <a:gd name="connsiteY10827" fmla="*/ 936764 h 4321958"/>
              <a:gd name="connsiteX10828" fmla="*/ 952087 w 4405791"/>
              <a:gd name="connsiteY10828" fmla="*/ 924590 h 4321958"/>
              <a:gd name="connsiteX10829" fmla="*/ 851838 w 4405791"/>
              <a:gd name="connsiteY10829" fmla="*/ 913494 h 4321958"/>
              <a:gd name="connsiteX10830" fmla="*/ 846451 w 4405791"/>
              <a:gd name="connsiteY10830" fmla="*/ 915981 h 4321958"/>
              <a:gd name="connsiteX10831" fmla="*/ 841648 w 4405791"/>
              <a:gd name="connsiteY10831" fmla="*/ 939462 h 4321958"/>
              <a:gd name="connsiteX10832" fmla="*/ 853458 w 4405791"/>
              <a:gd name="connsiteY10832" fmla="*/ 934496 h 4321958"/>
              <a:gd name="connsiteX10833" fmla="*/ 3724909 w 4405791"/>
              <a:gd name="connsiteY10833" fmla="*/ 909270 h 4321958"/>
              <a:gd name="connsiteX10834" fmla="*/ 3689519 w 4405791"/>
              <a:gd name="connsiteY10834" fmla="*/ 912149 h 4321958"/>
              <a:gd name="connsiteX10835" fmla="*/ 3406902 w 4405791"/>
              <a:gd name="connsiteY10835" fmla="*/ 928067 h 4321958"/>
              <a:gd name="connsiteX10836" fmla="*/ 3162384 w 4405791"/>
              <a:gd name="connsiteY10836" fmla="*/ 938736 h 4321958"/>
              <a:gd name="connsiteX10837" fmla="*/ 3077718 w 4405791"/>
              <a:gd name="connsiteY10837" fmla="*/ 943477 h 4321958"/>
              <a:gd name="connsiteX10838" fmla="*/ 2994575 w 4405791"/>
              <a:gd name="connsiteY10838" fmla="*/ 948051 h 4321958"/>
              <a:gd name="connsiteX10839" fmla="*/ 2972900 w 4405791"/>
              <a:gd name="connsiteY10839" fmla="*/ 949065 h 4321958"/>
              <a:gd name="connsiteX10840" fmla="*/ 2210054 w 4405791"/>
              <a:gd name="connsiteY10840" fmla="*/ 1002409 h 4321958"/>
              <a:gd name="connsiteX10841" fmla="*/ 2020400 w 4405791"/>
              <a:gd name="connsiteY10841" fmla="*/ 1205618 h 4321958"/>
              <a:gd name="connsiteX10842" fmla="*/ 2009223 w 4405791"/>
              <a:gd name="connsiteY10842" fmla="*/ 1241179 h 4321958"/>
              <a:gd name="connsiteX10843" fmla="*/ 2008377 w 4405791"/>
              <a:gd name="connsiteY10843" fmla="*/ 1242533 h 4321958"/>
              <a:gd name="connsiteX10844" fmla="*/ 1988514 w 4405791"/>
              <a:gd name="connsiteY10844" fmla="*/ 1277952 h 4321958"/>
              <a:gd name="connsiteX10845" fmla="*/ 1983891 w 4405791"/>
              <a:gd name="connsiteY10845" fmla="*/ 1292267 h 4321958"/>
              <a:gd name="connsiteX10846" fmla="*/ 1974597 w 4405791"/>
              <a:gd name="connsiteY10846" fmla="*/ 1328198 h 4321958"/>
              <a:gd name="connsiteX10847" fmla="*/ 1971058 w 4405791"/>
              <a:gd name="connsiteY10847" fmla="*/ 1348118 h 4321958"/>
              <a:gd name="connsiteX10848" fmla="*/ 1965564 w 4405791"/>
              <a:gd name="connsiteY10848" fmla="*/ 1393677 h 4321958"/>
              <a:gd name="connsiteX10849" fmla="*/ 1963657 w 4405791"/>
              <a:gd name="connsiteY10849" fmla="*/ 1414065 h 4321958"/>
              <a:gd name="connsiteX10850" fmla="*/ 1960098 w 4405791"/>
              <a:gd name="connsiteY10850" fmla="*/ 1488973 h 4321958"/>
              <a:gd name="connsiteX10851" fmla="*/ 1959324 w 4405791"/>
              <a:gd name="connsiteY10851" fmla="*/ 1562238 h 4321958"/>
              <a:gd name="connsiteX10852" fmla="*/ 1961134 w 4405791"/>
              <a:gd name="connsiteY10852" fmla="*/ 1723377 h 4321958"/>
              <a:gd name="connsiteX10853" fmla="*/ 1962415 w 4405791"/>
              <a:gd name="connsiteY10853" fmla="*/ 1896292 h 4321958"/>
              <a:gd name="connsiteX10854" fmla="*/ 1982342 w 4405791"/>
              <a:gd name="connsiteY10854" fmla="*/ 1891049 h 4321958"/>
              <a:gd name="connsiteX10855" fmla="*/ 1983763 w 4405791"/>
              <a:gd name="connsiteY10855" fmla="*/ 1890675 h 4321958"/>
              <a:gd name="connsiteX10856" fmla="*/ 1991950 w 4405791"/>
              <a:gd name="connsiteY10856" fmla="*/ 1724562 h 4321958"/>
              <a:gd name="connsiteX10857" fmla="*/ 2069166 w 4405791"/>
              <a:gd name="connsiteY10857" fmla="*/ 1273625 h 4321958"/>
              <a:gd name="connsiteX10858" fmla="*/ 2082883 w 4405791"/>
              <a:gd name="connsiteY10858" fmla="*/ 1238235 h 4321958"/>
              <a:gd name="connsiteX10859" fmla="*/ 2276770 w 4405791"/>
              <a:gd name="connsiteY10859" fmla="*/ 1045871 h 4321958"/>
              <a:gd name="connsiteX10860" fmla="*/ 3003548 w 4405791"/>
              <a:gd name="connsiteY10860" fmla="*/ 988127 h 4321958"/>
              <a:gd name="connsiteX10861" fmla="*/ 3034875 w 4405791"/>
              <a:gd name="connsiteY10861" fmla="*/ 986266 h 4321958"/>
              <a:gd name="connsiteX10862" fmla="*/ 3115140 w 4405791"/>
              <a:gd name="connsiteY10862" fmla="*/ 981185 h 4321958"/>
              <a:gd name="connsiteX10863" fmla="*/ 3196588 w 4405791"/>
              <a:gd name="connsiteY10863" fmla="*/ 975766 h 4321958"/>
              <a:gd name="connsiteX10864" fmla="*/ 3426882 w 4405791"/>
              <a:gd name="connsiteY10864" fmla="*/ 963914 h 4321958"/>
              <a:gd name="connsiteX10865" fmla="*/ 3703911 w 4405791"/>
              <a:gd name="connsiteY10865" fmla="*/ 945626 h 4321958"/>
              <a:gd name="connsiteX10866" fmla="*/ 3711114 w 4405791"/>
              <a:gd name="connsiteY10866" fmla="*/ 944359 h 4321958"/>
              <a:gd name="connsiteX10867" fmla="*/ 3720198 w 4405791"/>
              <a:gd name="connsiteY10867" fmla="*/ 943329 h 4321958"/>
              <a:gd name="connsiteX10868" fmla="*/ 3722631 w 4405791"/>
              <a:gd name="connsiteY10868" fmla="*/ 942979 h 4321958"/>
              <a:gd name="connsiteX10869" fmla="*/ 3723356 w 4405791"/>
              <a:gd name="connsiteY10869" fmla="*/ 942971 h 4321958"/>
              <a:gd name="connsiteX10870" fmla="*/ 3727470 w 4405791"/>
              <a:gd name="connsiteY10870" fmla="*/ 942505 h 4321958"/>
              <a:gd name="connsiteX10871" fmla="*/ 3737798 w 4405791"/>
              <a:gd name="connsiteY10871" fmla="*/ 942833 h 4321958"/>
              <a:gd name="connsiteX10872" fmla="*/ 3764839 w 4405791"/>
              <a:gd name="connsiteY10872" fmla="*/ 942575 h 4321958"/>
              <a:gd name="connsiteX10873" fmla="*/ 3771194 w 4405791"/>
              <a:gd name="connsiteY10873" fmla="*/ 943893 h 4321958"/>
              <a:gd name="connsiteX10874" fmla="*/ 3779730 w 4405791"/>
              <a:gd name="connsiteY10874" fmla="*/ 944164 h 4321958"/>
              <a:gd name="connsiteX10875" fmla="*/ 3811683 w 4405791"/>
              <a:gd name="connsiteY10875" fmla="*/ 951236 h 4321958"/>
              <a:gd name="connsiteX10876" fmla="*/ 3816912 w 4405791"/>
              <a:gd name="connsiteY10876" fmla="*/ 953379 h 4321958"/>
              <a:gd name="connsiteX10877" fmla="*/ 3819943 w 4405791"/>
              <a:gd name="connsiteY10877" fmla="*/ 954007 h 4321958"/>
              <a:gd name="connsiteX10878" fmla="*/ 3834571 w 4405791"/>
              <a:gd name="connsiteY10878" fmla="*/ 960616 h 4321958"/>
              <a:gd name="connsiteX10879" fmla="*/ 3844881 w 4405791"/>
              <a:gd name="connsiteY10879" fmla="*/ 964842 h 4321958"/>
              <a:gd name="connsiteX10880" fmla="*/ 3846816 w 4405791"/>
              <a:gd name="connsiteY10880" fmla="*/ 966148 h 4321958"/>
              <a:gd name="connsiteX10881" fmla="*/ 3849020 w 4405791"/>
              <a:gd name="connsiteY10881" fmla="*/ 967143 h 4321958"/>
              <a:gd name="connsiteX10882" fmla="*/ 3874564 w 4405791"/>
              <a:gd name="connsiteY10882" fmla="*/ 984881 h 4321958"/>
              <a:gd name="connsiteX10883" fmla="*/ 3877350 w 4405791"/>
              <a:gd name="connsiteY10883" fmla="*/ 986762 h 4321958"/>
              <a:gd name="connsiteX10884" fmla="*/ 3883275 w 4405791"/>
              <a:gd name="connsiteY10884" fmla="*/ 993136 h 4321958"/>
              <a:gd name="connsiteX10885" fmla="*/ 3882021 w 4405791"/>
              <a:gd name="connsiteY10885" fmla="*/ 982227 h 4321958"/>
              <a:gd name="connsiteX10886" fmla="*/ 3855753 w 4405791"/>
              <a:gd name="connsiteY10886" fmla="*/ 954552 h 4321958"/>
              <a:gd name="connsiteX10887" fmla="*/ 3801706 w 4405791"/>
              <a:gd name="connsiteY10887" fmla="*/ 924053 h 4321958"/>
              <a:gd name="connsiteX10888" fmla="*/ 3787488 w 4405791"/>
              <a:gd name="connsiteY10888" fmla="*/ 919086 h 4321958"/>
              <a:gd name="connsiteX10889" fmla="*/ 3725417 w 4405791"/>
              <a:gd name="connsiteY10889" fmla="*/ 909270 h 4321958"/>
              <a:gd name="connsiteX10890" fmla="*/ 800808 w 4405791"/>
              <a:gd name="connsiteY10890" fmla="*/ 904974 h 4321958"/>
              <a:gd name="connsiteX10891" fmla="*/ 772839 w 4405791"/>
              <a:gd name="connsiteY10891" fmla="*/ 919231 h 4321958"/>
              <a:gd name="connsiteX10892" fmla="*/ 772104 w 4405791"/>
              <a:gd name="connsiteY10892" fmla="*/ 928798 h 4321958"/>
              <a:gd name="connsiteX10893" fmla="*/ 772692 w 4405791"/>
              <a:gd name="connsiteY10893" fmla="*/ 939808 h 4321958"/>
              <a:gd name="connsiteX10894" fmla="*/ 789792 w 4405791"/>
              <a:gd name="connsiteY10894" fmla="*/ 931665 h 4321958"/>
              <a:gd name="connsiteX10895" fmla="*/ 790403 w 4405791"/>
              <a:gd name="connsiteY10895" fmla="*/ 929056 h 4321958"/>
              <a:gd name="connsiteX10896" fmla="*/ 885935 w 4405791"/>
              <a:gd name="connsiteY10896" fmla="*/ 898881 h 4321958"/>
              <a:gd name="connsiteX10897" fmla="*/ 874529 w 4405791"/>
              <a:gd name="connsiteY10897" fmla="*/ 903415 h 4321958"/>
              <a:gd name="connsiteX10898" fmla="*/ 858718 w 4405791"/>
              <a:gd name="connsiteY10898" fmla="*/ 910421 h 4321958"/>
              <a:gd name="connsiteX10899" fmla="*/ 858562 w 4405791"/>
              <a:gd name="connsiteY10899" fmla="*/ 911996 h 4321958"/>
              <a:gd name="connsiteX10900" fmla="*/ 859459 w 4405791"/>
              <a:gd name="connsiteY10900" fmla="*/ 932100 h 4321958"/>
              <a:gd name="connsiteX10901" fmla="*/ 862529 w 4405791"/>
              <a:gd name="connsiteY10901" fmla="*/ 931009 h 4321958"/>
              <a:gd name="connsiteX10902" fmla="*/ 864459 w 4405791"/>
              <a:gd name="connsiteY10902" fmla="*/ 930172 h 4321958"/>
              <a:gd name="connsiteX10903" fmla="*/ 883962 w 4405791"/>
              <a:gd name="connsiteY10903" fmla="*/ 923369 h 4321958"/>
              <a:gd name="connsiteX10904" fmla="*/ 850502 w 4405791"/>
              <a:gd name="connsiteY10904" fmla="*/ 896171 h 4321958"/>
              <a:gd name="connsiteX10905" fmla="*/ 848900 w 4405791"/>
              <a:gd name="connsiteY10905" fmla="*/ 904006 h 4321958"/>
              <a:gd name="connsiteX10906" fmla="*/ 851037 w 4405791"/>
              <a:gd name="connsiteY10906" fmla="*/ 903102 h 4321958"/>
              <a:gd name="connsiteX10907" fmla="*/ 899210 w 4405791"/>
              <a:gd name="connsiteY10907" fmla="*/ 893626 h 4321958"/>
              <a:gd name="connsiteX10908" fmla="*/ 895441 w 4405791"/>
              <a:gd name="connsiteY10908" fmla="*/ 895118 h 4321958"/>
              <a:gd name="connsiteX10909" fmla="*/ 892456 w 4405791"/>
              <a:gd name="connsiteY10909" fmla="*/ 917723 h 4321958"/>
              <a:gd name="connsiteX10910" fmla="*/ 892399 w 4405791"/>
              <a:gd name="connsiteY10910" fmla="*/ 920387 h 4321958"/>
              <a:gd name="connsiteX10911" fmla="*/ 898128 w 4405791"/>
              <a:gd name="connsiteY10911" fmla="*/ 918350 h 4321958"/>
              <a:gd name="connsiteX10912" fmla="*/ 898078 w 4405791"/>
              <a:gd name="connsiteY10912" fmla="*/ 907573 h 4321958"/>
              <a:gd name="connsiteX10913" fmla="*/ 898078 w 4405791"/>
              <a:gd name="connsiteY10913" fmla="*/ 907570 h 4321958"/>
              <a:gd name="connsiteX10914" fmla="*/ 898078 w 4405791"/>
              <a:gd name="connsiteY10914" fmla="*/ 907548 h 4321958"/>
              <a:gd name="connsiteX10915" fmla="*/ 898078 w 4405791"/>
              <a:gd name="connsiteY10915" fmla="*/ 907545 h 4321958"/>
              <a:gd name="connsiteX10916" fmla="*/ 898078 w 4405791"/>
              <a:gd name="connsiteY10916" fmla="*/ 907522 h 4321958"/>
              <a:gd name="connsiteX10917" fmla="*/ 851089 w 4405791"/>
              <a:gd name="connsiteY10917" fmla="*/ 879422 h 4321958"/>
              <a:gd name="connsiteX10918" fmla="*/ 838948 w 4405791"/>
              <a:gd name="connsiteY10918" fmla="*/ 885532 h 4321958"/>
              <a:gd name="connsiteX10919" fmla="*/ 815443 w 4405791"/>
              <a:gd name="connsiteY10919" fmla="*/ 897513 h 4321958"/>
              <a:gd name="connsiteX10920" fmla="*/ 809921 w 4405791"/>
              <a:gd name="connsiteY10920" fmla="*/ 905881 h 4321958"/>
              <a:gd name="connsiteX10921" fmla="*/ 808209 w 4405791"/>
              <a:gd name="connsiteY10921" fmla="*/ 922893 h 4321958"/>
              <a:gd name="connsiteX10922" fmla="*/ 839644 w 4405791"/>
              <a:gd name="connsiteY10922" fmla="*/ 907922 h 4321958"/>
              <a:gd name="connsiteX10923" fmla="*/ 839990 w 4405791"/>
              <a:gd name="connsiteY10923" fmla="*/ 907776 h 4321958"/>
              <a:gd name="connsiteX10924" fmla="*/ 949021 w 4405791"/>
              <a:gd name="connsiteY10924" fmla="*/ 878031 h 4321958"/>
              <a:gd name="connsiteX10925" fmla="*/ 924360 w 4405791"/>
              <a:gd name="connsiteY10925" fmla="*/ 883693 h 4321958"/>
              <a:gd name="connsiteX10926" fmla="*/ 922340 w 4405791"/>
              <a:gd name="connsiteY10926" fmla="*/ 884468 h 4321958"/>
              <a:gd name="connsiteX10927" fmla="*/ 908507 w 4405791"/>
              <a:gd name="connsiteY10927" fmla="*/ 889945 h 4321958"/>
              <a:gd name="connsiteX10928" fmla="*/ 906923 w 4405791"/>
              <a:gd name="connsiteY10928" fmla="*/ 910016 h 4321958"/>
              <a:gd name="connsiteX10929" fmla="*/ 906941 w 4405791"/>
              <a:gd name="connsiteY10929" fmla="*/ 915217 h 4321958"/>
              <a:gd name="connsiteX10930" fmla="*/ 907762 w 4405791"/>
              <a:gd name="connsiteY10930" fmla="*/ 914925 h 4321958"/>
              <a:gd name="connsiteX10931" fmla="*/ 909292 w 4405791"/>
              <a:gd name="connsiteY10931" fmla="*/ 914570 h 4321958"/>
              <a:gd name="connsiteX10932" fmla="*/ 910518 w 4405791"/>
              <a:gd name="connsiteY10932" fmla="*/ 914144 h 4321958"/>
              <a:gd name="connsiteX10933" fmla="*/ 936540 w 4405791"/>
              <a:gd name="connsiteY10933" fmla="*/ 908243 h 4321958"/>
              <a:gd name="connsiteX10934" fmla="*/ 945833 w 4405791"/>
              <a:gd name="connsiteY10934" fmla="*/ 906085 h 4321958"/>
              <a:gd name="connsiteX10935" fmla="*/ 950830 w 4405791"/>
              <a:gd name="connsiteY10935" fmla="*/ 906420 h 4321958"/>
              <a:gd name="connsiteX10936" fmla="*/ 949511 w 4405791"/>
              <a:gd name="connsiteY10936" fmla="*/ 892162 h 4321958"/>
              <a:gd name="connsiteX10937" fmla="*/ 1072390 w 4405791"/>
              <a:gd name="connsiteY10937" fmla="*/ 869087 h 4321958"/>
              <a:gd name="connsiteX10938" fmla="*/ 1092519 w 4405791"/>
              <a:gd name="connsiteY10938" fmla="*/ 942785 h 4321958"/>
              <a:gd name="connsiteX10939" fmla="*/ 1280289 w 4405791"/>
              <a:gd name="connsiteY10939" fmla="*/ 1624323 h 4321958"/>
              <a:gd name="connsiteX10940" fmla="*/ 1363676 w 4405791"/>
              <a:gd name="connsiteY10940" fmla="*/ 1923249 h 4321958"/>
              <a:gd name="connsiteX10941" fmla="*/ 1380782 w 4405791"/>
              <a:gd name="connsiteY10941" fmla="*/ 1984483 h 4321958"/>
              <a:gd name="connsiteX10942" fmla="*/ 1390516 w 4405791"/>
              <a:gd name="connsiteY10942" fmla="*/ 2019090 h 4321958"/>
              <a:gd name="connsiteX10943" fmla="*/ 1454456 w 4405791"/>
              <a:gd name="connsiteY10943" fmla="*/ 2245695 h 4321958"/>
              <a:gd name="connsiteX10944" fmla="*/ 1470750 w 4405791"/>
              <a:gd name="connsiteY10944" fmla="*/ 2303198 h 4321958"/>
              <a:gd name="connsiteX10945" fmla="*/ 1484788 w 4405791"/>
              <a:gd name="connsiteY10945" fmla="*/ 2352451 h 4321958"/>
              <a:gd name="connsiteX10946" fmla="*/ 1514630 w 4405791"/>
              <a:gd name="connsiteY10946" fmla="*/ 2456789 h 4321958"/>
              <a:gd name="connsiteX10947" fmla="*/ 1529537 w 4405791"/>
              <a:gd name="connsiteY10947" fmla="*/ 2508634 h 4321958"/>
              <a:gd name="connsiteX10948" fmla="*/ 1557953 w 4405791"/>
              <a:gd name="connsiteY10948" fmla="*/ 2606785 h 4321958"/>
              <a:gd name="connsiteX10949" fmla="*/ 1570646 w 4405791"/>
              <a:gd name="connsiteY10949" fmla="*/ 2650448 h 4321958"/>
              <a:gd name="connsiteX10950" fmla="*/ 1608245 w 4405791"/>
              <a:gd name="connsiteY10950" fmla="*/ 2778182 h 4321958"/>
              <a:gd name="connsiteX10951" fmla="*/ 1611442 w 4405791"/>
              <a:gd name="connsiteY10951" fmla="*/ 2788784 h 4321958"/>
              <a:gd name="connsiteX10952" fmla="*/ 1622965 w 4405791"/>
              <a:gd name="connsiteY10952" fmla="*/ 2824534 h 4321958"/>
              <a:gd name="connsiteX10953" fmla="*/ 1656340 w 4405791"/>
              <a:gd name="connsiteY10953" fmla="*/ 2908838 h 4321958"/>
              <a:gd name="connsiteX10954" fmla="*/ 1647436 w 4405791"/>
              <a:gd name="connsiteY10954" fmla="*/ 2880879 h 4321958"/>
              <a:gd name="connsiteX10955" fmla="*/ 1642324 w 4405791"/>
              <a:gd name="connsiteY10955" fmla="*/ 2864828 h 4321958"/>
              <a:gd name="connsiteX10956" fmla="*/ 1601441 w 4405791"/>
              <a:gd name="connsiteY10956" fmla="*/ 2730634 h 4321958"/>
              <a:gd name="connsiteX10957" fmla="*/ 1592718 w 4405791"/>
              <a:gd name="connsiteY10957" fmla="*/ 2701152 h 4321958"/>
              <a:gd name="connsiteX10958" fmla="*/ 1587590 w 4405791"/>
              <a:gd name="connsiteY10958" fmla="*/ 2684231 h 4321958"/>
              <a:gd name="connsiteX10959" fmla="*/ 1577610 w 4405791"/>
              <a:gd name="connsiteY10959" fmla="*/ 2650085 h 4321958"/>
              <a:gd name="connsiteX10960" fmla="*/ 1559625 w 4405791"/>
              <a:gd name="connsiteY10960" fmla="*/ 2589294 h 4321958"/>
              <a:gd name="connsiteX10961" fmla="*/ 1549003 w 4405791"/>
              <a:gd name="connsiteY10961" fmla="*/ 2552205 h 4321958"/>
              <a:gd name="connsiteX10962" fmla="*/ 1531386 w 4405791"/>
              <a:gd name="connsiteY10962" fmla="*/ 2491930 h 4321958"/>
              <a:gd name="connsiteX10963" fmla="*/ 1474690 w 4405791"/>
              <a:gd name="connsiteY10963" fmla="*/ 2292737 h 4321958"/>
              <a:gd name="connsiteX10964" fmla="*/ 1474461 w 4405791"/>
              <a:gd name="connsiteY10964" fmla="*/ 2291935 h 4321958"/>
              <a:gd name="connsiteX10965" fmla="*/ 1474033 w 4405791"/>
              <a:gd name="connsiteY10965" fmla="*/ 2290398 h 4321958"/>
              <a:gd name="connsiteX10966" fmla="*/ 1417560 w 4405791"/>
              <a:gd name="connsiteY10966" fmla="*/ 2088234 h 4321958"/>
              <a:gd name="connsiteX10967" fmla="*/ 1397082 w 4405791"/>
              <a:gd name="connsiteY10967" fmla="*/ 2014025 h 4321958"/>
              <a:gd name="connsiteX10968" fmla="*/ 1389354 w 4405791"/>
              <a:gd name="connsiteY10968" fmla="*/ 1986270 h 4321958"/>
              <a:gd name="connsiteX10969" fmla="*/ 1374779 w 4405791"/>
              <a:gd name="connsiteY10969" fmla="*/ 1933207 h 4321958"/>
              <a:gd name="connsiteX10970" fmla="*/ 1361434 w 4405791"/>
              <a:gd name="connsiteY10970" fmla="*/ 1884848 h 4321958"/>
              <a:gd name="connsiteX10971" fmla="*/ 1315309 w 4405791"/>
              <a:gd name="connsiteY10971" fmla="*/ 1716769 h 4321958"/>
              <a:gd name="connsiteX10972" fmla="*/ 1306830 w 4405791"/>
              <a:gd name="connsiteY10972" fmla="*/ 1685899 h 4321958"/>
              <a:gd name="connsiteX10973" fmla="*/ 1268275 w 4405791"/>
              <a:gd name="connsiteY10973" fmla="*/ 1545362 h 4321958"/>
              <a:gd name="connsiteX10974" fmla="*/ 1241458 w 4405791"/>
              <a:gd name="connsiteY10974" fmla="*/ 1447672 h 4321958"/>
              <a:gd name="connsiteX10975" fmla="*/ 1220491 w 4405791"/>
              <a:gd name="connsiteY10975" fmla="*/ 1371807 h 4321958"/>
              <a:gd name="connsiteX10976" fmla="*/ 1210764 w 4405791"/>
              <a:gd name="connsiteY10976" fmla="*/ 1336715 h 4321958"/>
              <a:gd name="connsiteX10977" fmla="*/ 1192171 w 4405791"/>
              <a:gd name="connsiteY10977" fmla="*/ 1270083 h 4321958"/>
              <a:gd name="connsiteX10978" fmla="*/ 1179898 w 4405791"/>
              <a:gd name="connsiteY10978" fmla="*/ 1226387 h 4321958"/>
              <a:gd name="connsiteX10979" fmla="*/ 1164002 w 4405791"/>
              <a:gd name="connsiteY10979" fmla="*/ 1170229 h 4321958"/>
              <a:gd name="connsiteX10980" fmla="*/ 1151186 w 4405791"/>
              <a:gd name="connsiteY10980" fmla="*/ 1125512 h 4321958"/>
              <a:gd name="connsiteX10981" fmla="*/ 1137489 w 4405791"/>
              <a:gd name="connsiteY10981" fmla="*/ 1078107 h 4321958"/>
              <a:gd name="connsiteX10982" fmla="*/ 1124483 w 4405791"/>
              <a:gd name="connsiteY10982" fmla="*/ 1034088 h 4321958"/>
              <a:gd name="connsiteX10983" fmla="*/ 1113238 w 4405791"/>
              <a:gd name="connsiteY10983" fmla="*/ 996303 h 4321958"/>
              <a:gd name="connsiteX10984" fmla="*/ 1097207 w 4405791"/>
              <a:gd name="connsiteY10984" fmla="*/ 944534 h 4321958"/>
              <a:gd name="connsiteX10985" fmla="*/ 1091922 w 4405791"/>
              <a:gd name="connsiteY10985" fmla="*/ 927528 h 4321958"/>
              <a:gd name="connsiteX10986" fmla="*/ 3704420 w 4405791"/>
              <a:gd name="connsiteY10986" fmla="*/ 867610 h 4321958"/>
              <a:gd name="connsiteX10987" fmla="*/ 3674109 w 4405791"/>
              <a:gd name="connsiteY10987" fmla="*/ 869982 h 4321958"/>
              <a:gd name="connsiteX10988" fmla="*/ 3388443 w 4405791"/>
              <a:gd name="connsiteY10988" fmla="*/ 883529 h 4321958"/>
              <a:gd name="connsiteX10989" fmla="*/ 3128518 w 4405791"/>
              <a:gd name="connsiteY10989" fmla="*/ 892673 h 4321958"/>
              <a:gd name="connsiteX10990" fmla="*/ 3040463 w 4405791"/>
              <a:gd name="connsiteY10990" fmla="*/ 896737 h 4321958"/>
              <a:gd name="connsiteX10991" fmla="*/ 2954950 w 4405791"/>
              <a:gd name="connsiteY10991" fmla="*/ 900801 h 4321958"/>
              <a:gd name="connsiteX10992" fmla="*/ 2947668 w 4405791"/>
              <a:gd name="connsiteY10992" fmla="*/ 900801 h 4321958"/>
              <a:gd name="connsiteX10993" fmla="*/ 2142658 w 4405791"/>
              <a:gd name="connsiteY10993" fmla="*/ 949911 h 4321958"/>
              <a:gd name="connsiteX10994" fmla="*/ 1951310 w 4405791"/>
              <a:gd name="connsiteY10994" fmla="*/ 1170055 h 4321958"/>
              <a:gd name="connsiteX10995" fmla="*/ 1942845 w 4405791"/>
              <a:gd name="connsiteY10995" fmla="*/ 1203923 h 4321958"/>
              <a:gd name="connsiteX10996" fmla="*/ 1942845 w 4405791"/>
              <a:gd name="connsiteY10996" fmla="*/ 1205214 h 4321958"/>
              <a:gd name="connsiteX10997" fmla="*/ 1942845 w 4405791"/>
              <a:gd name="connsiteY10997" fmla="*/ 1205246 h 4321958"/>
              <a:gd name="connsiteX10998" fmla="*/ 1942845 w 4405791"/>
              <a:gd name="connsiteY10998" fmla="*/ 1205278 h 4321958"/>
              <a:gd name="connsiteX10999" fmla="*/ 1942503 w 4405791"/>
              <a:gd name="connsiteY10999" fmla="*/ 1205905 h 4321958"/>
              <a:gd name="connsiteX11000" fmla="*/ 1929014 w 4405791"/>
              <a:gd name="connsiteY11000" fmla="*/ 1233161 h 4321958"/>
              <a:gd name="connsiteX11001" fmla="*/ 1925646 w 4405791"/>
              <a:gd name="connsiteY11001" fmla="*/ 1244022 h 4321958"/>
              <a:gd name="connsiteX11002" fmla="*/ 1920560 w 4405791"/>
              <a:gd name="connsiteY11002" fmla="*/ 1265562 h 4321958"/>
              <a:gd name="connsiteX11003" fmla="*/ 1911418 w 4405791"/>
              <a:gd name="connsiteY11003" fmla="*/ 1334070 h 4321958"/>
              <a:gd name="connsiteX11004" fmla="*/ 1909317 w 4405791"/>
              <a:gd name="connsiteY11004" fmla="*/ 1398113 h 4321958"/>
              <a:gd name="connsiteX11005" fmla="*/ 1910231 w 4405791"/>
              <a:gd name="connsiteY11005" fmla="*/ 1470501 h 4321958"/>
              <a:gd name="connsiteX11006" fmla="*/ 1910246 w 4405791"/>
              <a:gd name="connsiteY11006" fmla="*/ 1470867 h 4321958"/>
              <a:gd name="connsiteX11007" fmla="*/ 1914892 w 4405791"/>
              <a:gd name="connsiteY11007" fmla="*/ 1573661 h 4321958"/>
              <a:gd name="connsiteX11008" fmla="*/ 1924048 w 4405791"/>
              <a:gd name="connsiteY11008" fmla="*/ 1724900 h 4321958"/>
              <a:gd name="connsiteX11009" fmla="*/ 1933933 w 4405791"/>
              <a:gd name="connsiteY11009" fmla="*/ 1900660 h 4321958"/>
              <a:gd name="connsiteX11010" fmla="*/ 1934108 w 4405791"/>
              <a:gd name="connsiteY11010" fmla="*/ 1903758 h 4321958"/>
              <a:gd name="connsiteX11011" fmla="*/ 1954302 w 4405791"/>
              <a:gd name="connsiteY11011" fmla="*/ 1898429 h 4321958"/>
              <a:gd name="connsiteX11012" fmla="*/ 1953005 w 4405791"/>
              <a:gd name="connsiteY11012" fmla="*/ 1723801 h 4321958"/>
              <a:gd name="connsiteX11013" fmla="*/ 1951079 w 4405791"/>
              <a:gd name="connsiteY11013" fmla="*/ 1561797 h 4321958"/>
              <a:gd name="connsiteX11014" fmla="*/ 1951079 w 4405791"/>
              <a:gd name="connsiteY11014" fmla="*/ 1561777 h 4321958"/>
              <a:gd name="connsiteX11015" fmla="*/ 1951079 w 4405791"/>
              <a:gd name="connsiteY11015" fmla="*/ 1561758 h 4321958"/>
              <a:gd name="connsiteX11016" fmla="*/ 1951079 w 4405791"/>
              <a:gd name="connsiteY11016" fmla="*/ 1561743 h 4321958"/>
              <a:gd name="connsiteX11017" fmla="*/ 1951079 w 4405791"/>
              <a:gd name="connsiteY11017" fmla="*/ 1561719 h 4321958"/>
              <a:gd name="connsiteX11018" fmla="*/ 1951910 w 4405791"/>
              <a:gd name="connsiteY11018" fmla="*/ 1487933 h 4321958"/>
              <a:gd name="connsiteX11019" fmla="*/ 1952828 w 4405791"/>
              <a:gd name="connsiteY11019" fmla="*/ 1467002 h 4321958"/>
              <a:gd name="connsiteX11020" fmla="*/ 1953079 w 4405791"/>
              <a:gd name="connsiteY11020" fmla="*/ 1453388 h 4321958"/>
              <a:gd name="connsiteX11021" fmla="*/ 1953827 w 4405791"/>
              <a:gd name="connsiteY11021" fmla="*/ 1444227 h 4321958"/>
              <a:gd name="connsiteX11022" fmla="*/ 1954868 w 4405791"/>
              <a:gd name="connsiteY11022" fmla="*/ 1420503 h 4321958"/>
              <a:gd name="connsiteX11023" fmla="*/ 1969960 w 4405791"/>
              <a:gd name="connsiteY11023" fmla="*/ 1309353 h 4321958"/>
              <a:gd name="connsiteX11024" fmla="*/ 1974341 w 4405791"/>
              <a:gd name="connsiteY11024" fmla="*/ 1295949 h 4321958"/>
              <a:gd name="connsiteX11025" fmla="*/ 1976154 w 4405791"/>
              <a:gd name="connsiteY11025" fmla="*/ 1287386 h 4321958"/>
              <a:gd name="connsiteX11026" fmla="*/ 1978828 w 4405791"/>
              <a:gd name="connsiteY11026" fmla="*/ 1282223 h 4321958"/>
              <a:gd name="connsiteX11027" fmla="*/ 1983491 w 4405791"/>
              <a:gd name="connsiteY11027" fmla="*/ 1267956 h 4321958"/>
              <a:gd name="connsiteX11028" fmla="*/ 2001943 w 4405791"/>
              <a:gd name="connsiteY11028" fmla="*/ 1237558 h 4321958"/>
              <a:gd name="connsiteX11029" fmla="*/ 2012781 w 4405791"/>
              <a:gd name="connsiteY11029" fmla="*/ 1203691 h 4321958"/>
              <a:gd name="connsiteX11030" fmla="*/ 2208868 w 4405791"/>
              <a:gd name="connsiteY11030" fmla="*/ 994394 h 4321958"/>
              <a:gd name="connsiteX11031" fmla="*/ 2973069 w 4405791"/>
              <a:gd name="connsiteY11031" fmla="*/ 940885 h 4321958"/>
              <a:gd name="connsiteX11032" fmla="*/ 2994744 w 4405791"/>
              <a:gd name="connsiteY11032" fmla="*/ 939699 h 4321958"/>
              <a:gd name="connsiteX11033" fmla="*/ 3077718 w 4405791"/>
              <a:gd name="connsiteY11033" fmla="*/ 935129 h 4321958"/>
              <a:gd name="connsiteX11034" fmla="*/ 3162384 w 4405791"/>
              <a:gd name="connsiteY11034" fmla="*/ 930556 h 4321958"/>
              <a:gd name="connsiteX11035" fmla="*/ 3407071 w 4405791"/>
              <a:gd name="connsiteY11035" fmla="*/ 919888 h 4321958"/>
              <a:gd name="connsiteX11036" fmla="*/ 3688164 w 4405791"/>
              <a:gd name="connsiteY11036" fmla="*/ 904140 h 4321958"/>
              <a:gd name="connsiteX11037" fmla="*/ 3694225 w 4405791"/>
              <a:gd name="connsiteY11037" fmla="*/ 903182 h 4321958"/>
              <a:gd name="connsiteX11038" fmla="*/ 3702614 w 4405791"/>
              <a:gd name="connsiteY11038" fmla="*/ 902342 h 4321958"/>
              <a:gd name="connsiteX11039" fmla="*/ 3705351 w 4405791"/>
              <a:gd name="connsiteY11039" fmla="*/ 901992 h 4321958"/>
              <a:gd name="connsiteX11040" fmla="*/ 3706066 w 4405791"/>
              <a:gd name="connsiteY11040" fmla="*/ 901997 h 4321958"/>
              <a:gd name="connsiteX11041" fmla="*/ 3710140 w 4405791"/>
              <a:gd name="connsiteY11041" fmla="*/ 901589 h 4321958"/>
              <a:gd name="connsiteX11042" fmla="*/ 3720347 w 4405791"/>
              <a:gd name="connsiteY11042" fmla="*/ 902087 h 4321958"/>
              <a:gd name="connsiteX11043" fmla="*/ 3747967 w 4405791"/>
              <a:gd name="connsiteY11043" fmla="*/ 902262 h 4321958"/>
              <a:gd name="connsiteX11044" fmla="*/ 3754488 w 4405791"/>
              <a:gd name="connsiteY11044" fmla="*/ 903754 h 4321958"/>
              <a:gd name="connsiteX11045" fmla="*/ 3763263 w 4405791"/>
              <a:gd name="connsiteY11045" fmla="*/ 904182 h 4321958"/>
              <a:gd name="connsiteX11046" fmla="*/ 3796336 w 4405791"/>
              <a:gd name="connsiteY11046" fmla="*/ 912210 h 4321958"/>
              <a:gd name="connsiteX11047" fmla="*/ 3801754 w 4405791"/>
              <a:gd name="connsiteY11047" fmla="*/ 914567 h 4321958"/>
              <a:gd name="connsiteX11048" fmla="*/ 3804932 w 4405791"/>
              <a:gd name="connsiteY11048" fmla="*/ 915294 h 4321958"/>
              <a:gd name="connsiteX11049" fmla="*/ 3820319 w 4405791"/>
              <a:gd name="connsiteY11049" fmla="*/ 922643 h 4321958"/>
              <a:gd name="connsiteX11050" fmla="*/ 3830991 w 4405791"/>
              <a:gd name="connsiteY11050" fmla="*/ 927286 h 4321958"/>
              <a:gd name="connsiteX11051" fmla="*/ 3833002 w 4405791"/>
              <a:gd name="connsiteY11051" fmla="*/ 928701 h 4321958"/>
              <a:gd name="connsiteX11052" fmla="*/ 3835332 w 4405791"/>
              <a:gd name="connsiteY11052" fmla="*/ 929813 h 4321958"/>
              <a:gd name="connsiteX11053" fmla="*/ 3862450 w 4405791"/>
              <a:gd name="connsiteY11053" fmla="*/ 949422 h 4321958"/>
              <a:gd name="connsiteX11054" fmla="*/ 3865163 w 4405791"/>
              <a:gd name="connsiteY11054" fmla="*/ 951331 h 4321958"/>
              <a:gd name="connsiteX11055" fmla="*/ 3879522 w 4405791"/>
              <a:gd name="connsiteY11055" fmla="*/ 967196 h 4321958"/>
              <a:gd name="connsiteX11056" fmla="*/ 3877225 w 4405791"/>
              <a:gd name="connsiteY11056" fmla="*/ 954210 h 4321958"/>
              <a:gd name="connsiteX11057" fmla="*/ 3845842 w 4405791"/>
              <a:gd name="connsiteY11057" fmla="*/ 919222 h 4321958"/>
              <a:gd name="connsiteX11058" fmla="*/ 3787545 w 4405791"/>
              <a:gd name="connsiteY11058" fmla="*/ 884745 h 4321958"/>
              <a:gd name="connsiteX11059" fmla="*/ 3772079 w 4405791"/>
              <a:gd name="connsiteY11059" fmla="*/ 879069 h 4321958"/>
              <a:gd name="connsiteX11060" fmla="*/ 3881218 w 4405791"/>
              <a:gd name="connsiteY11060" fmla="*/ 860135 h 4321958"/>
              <a:gd name="connsiteX11061" fmla="*/ 3891763 w 4405791"/>
              <a:gd name="connsiteY11061" fmla="*/ 885904 h 4321958"/>
              <a:gd name="connsiteX11062" fmla="*/ 3926564 w 4405791"/>
              <a:gd name="connsiteY11062" fmla="*/ 978203 h 4321958"/>
              <a:gd name="connsiteX11063" fmla="*/ 3932616 w 4405791"/>
              <a:gd name="connsiteY11063" fmla="*/ 995212 h 4321958"/>
              <a:gd name="connsiteX11064" fmla="*/ 3935994 w 4405791"/>
              <a:gd name="connsiteY11064" fmla="*/ 1004247 h 4321958"/>
              <a:gd name="connsiteX11065" fmla="*/ 3945229 w 4405791"/>
              <a:gd name="connsiteY11065" fmla="*/ 1030664 h 4321958"/>
              <a:gd name="connsiteX11066" fmla="*/ 3966055 w 4405791"/>
              <a:gd name="connsiteY11066" fmla="*/ 1089195 h 4321958"/>
              <a:gd name="connsiteX11067" fmla="*/ 3980199 w 4405791"/>
              <a:gd name="connsiteY11067" fmla="*/ 1130686 h 4321958"/>
              <a:gd name="connsiteX11068" fmla="*/ 3987587 w 4405791"/>
              <a:gd name="connsiteY11068" fmla="*/ 1151817 h 4321958"/>
              <a:gd name="connsiteX11069" fmla="*/ 3996116 w 4405791"/>
              <a:gd name="connsiteY11069" fmla="*/ 1177380 h 4321958"/>
              <a:gd name="connsiteX11070" fmla="*/ 4010323 w 4405791"/>
              <a:gd name="connsiteY11070" fmla="*/ 1219057 h 4321958"/>
              <a:gd name="connsiteX11071" fmla="*/ 4036940 w 4405791"/>
              <a:gd name="connsiteY11071" fmla="*/ 1299732 h 4321958"/>
              <a:gd name="connsiteX11072" fmla="*/ 4046709 w 4405791"/>
              <a:gd name="connsiteY11072" fmla="*/ 1329011 h 4321958"/>
              <a:gd name="connsiteX11073" fmla="*/ 4053867 w 4405791"/>
              <a:gd name="connsiteY11073" fmla="*/ 1351036 h 4321958"/>
              <a:gd name="connsiteX11074" fmla="*/ 4059452 w 4405791"/>
              <a:gd name="connsiteY11074" fmla="*/ 1367964 h 4321958"/>
              <a:gd name="connsiteX11075" fmla="*/ 4067503 w 4405791"/>
              <a:gd name="connsiteY11075" fmla="*/ 1392996 h 4321958"/>
              <a:gd name="connsiteX11076" fmla="*/ 4079146 w 4405791"/>
              <a:gd name="connsiteY11076" fmla="*/ 1428824 h 4321958"/>
              <a:gd name="connsiteX11077" fmla="*/ 4107551 w 4405791"/>
              <a:gd name="connsiteY11077" fmla="*/ 1517510 h 4321958"/>
              <a:gd name="connsiteX11078" fmla="*/ 4113528 w 4405791"/>
              <a:gd name="connsiteY11078" fmla="*/ 1536095 h 4321958"/>
              <a:gd name="connsiteX11079" fmla="*/ 4140622 w 4405791"/>
              <a:gd name="connsiteY11079" fmla="*/ 1633123 h 4321958"/>
              <a:gd name="connsiteX11080" fmla="*/ 4159587 w 4405791"/>
              <a:gd name="connsiteY11080" fmla="*/ 1703059 h 4321958"/>
              <a:gd name="connsiteX11081" fmla="*/ 4159879 w 4405791"/>
              <a:gd name="connsiteY11081" fmla="*/ 1704217 h 4321958"/>
              <a:gd name="connsiteX11082" fmla="*/ 4206968 w 4405791"/>
              <a:gd name="connsiteY11082" fmla="*/ 1884111 h 4321958"/>
              <a:gd name="connsiteX11083" fmla="*/ 4214076 w 4405791"/>
              <a:gd name="connsiteY11083" fmla="*/ 1919046 h 4321958"/>
              <a:gd name="connsiteX11084" fmla="*/ 4220042 w 4405791"/>
              <a:gd name="connsiteY11084" fmla="*/ 1942696 h 4321958"/>
              <a:gd name="connsiteX11085" fmla="*/ 4258034 w 4405791"/>
              <a:gd name="connsiteY11085" fmla="*/ 2162895 h 4321958"/>
              <a:gd name="connsiteX11086" fmla="*/ 4261383 w 4405791"/>
              <a:gd name="connsiteY11086" fmla="*/ 2195816 h 4321958"/>
              <a:gd name="connsiteX11087" fmla="*/ 4263823 w 4405791"/>
              <a:gd name="connsiteY11087" fmla="*/ 2213365 h 4321958"/>
              <a:gd name="connsiteX11088" fmla="*/ 4264713 w 4405791"/>
              <a:gd name="connsiteY11088" fmla="*/ 2228546 h 4321958"/>
              <a:gd name="connsiteX11089" fmla="*/ 4268075 w 4405791"/>
              <a:gd name="connsiteY11089" fmla="*/ 2261589 h 4321958"/>
              <a:gd name="connsiteX11090" fmla="*/ 4271863 w 4405791"/>
              <a:gd name="connsiteY11090" fmla="*/ 2350475 h 4321958"/>
              <a:gd name="connsiteX11091" fmla="*/ 4271864 w 4405791"/>
              <a:gd name="connsiteY11091" fmla="*/ 2350487 h 4321958"/>
              <a:gd name="connsiteX11092" fmla="*/ 4271864 w 4405791"/>
              <a:gd name="connsiteY11092" fmla="*/ 2350488 h 4321958"/>
              <a:gd name="connsiteX11093" fmla="*/ 4259832 w 4405791"/>
              <a:gd name="connsiteY11093" fmla="*/ 2492312 h 4321958"/>
              <a:gd name="connsiteX11094" fmla="*/ 4159587 w 4405791"/>
              <a:gd name="connsiteY11094" fmla="*/ 2612878 h 4321958"/>
              <a:gd name="connsiteX11095" fmla="*/ 4073397 w 4405791"/>
              <a:gd name="connsiteY11095" fmla="*/ 2657582 h 4321958"/>
              <a:gd name="connsiteX11096" fmla="*/ 3395217 w 4405791"/>
              <a:gd name="connsiteY11096" fmla="*/ 2937489 h 4321958"/>
              <a:gd name="connsiteX11097" fmla="*/ 3077548 w 4405791"/>
              <a:gd name="connsiteY11097" fmla="*/ 3056869 h 4321958"/>
              <a:gd name="connsiteX11098" fmla="*/ 2518748 w 4405791"/>
              <a:gd name="connsiteY11098" fmla="*/ 3231283 h 4321958"/>
              <a:gd name="connsiteX11099" fmla="*/ 2383112 w 4405791"/>
              <a:gd name="connsiteY11099" fmla="*/ 3241274 h 4321958"/>
              <a:gd name="connsiteX11100" fmla="*/ 2075432 w 4405791"/>
              <a:gd name="connsiteY11100" fmla="*/ 3108008 h 4321958"/>
              <a:gd name="connsiteX11101" fmla="*/ 2065970 w 4405791"/>
              <a:gd name="connsiteY11101" fmla="*/ 3091155 h 4321958"/>
              <a:gd name="connsiteX11102" fmla="*/ 2069642 w 4405791"/>
              <a:gd name="connsiteY11102" fmla="*/ 3100742 h 4321958"/>
              <a:gd name="connsiteX11103" fmla="*/ 2077341 w 4405791"/>
              <a:gd name="connsiteY11103" fmla="*/ 3119148 h 4321958"/>
              <a:gd name="connsiteX11104" fmla="*/ 2081306 w 4405791"/>
              <a:gd name="connsiteY11104" fmla="*/ 3128543 h 4321958"/>
              <a:gd name="connsiteX11105" fmla="*/ 2090859 w 4405791"/>
              <a:gd name="connsiteY11105" fmla="*/ 3148774 h 4321958"/>
              <a:gd name="connsiteX11106" fmla="*/ 2090886 w 4405791"/>
              <a:gd name="connsiteY11106" fmla="*/ 3148832 h 4321958"/>
              <a:gd name="connsiteX11107" fmla="*/ 2098088 w 4405791"/>
              <a:gd name="connsiteY11107" fmla="*/ 3160615 h 4321958"/>
              <a:gd name="connsiteX11108" fmla="*/ 2098122 w 4405791"/>
              <a:gd name="connsiteY11108" fmla="*/ 3160671 h 4321958"/>
              <a:gd name="connsiteX11109" fmla="*/ 2098122 w 4405791"/>
              <a:gd name="connsiteY11109" fmla="*/ 3161855 h 4321958"/>
              <a:gd name="connsiteX11110" fmla="*/ 2153738 w 4405791"/>
              <a:gd name="connsiteY11110" fmla="*/ 3234468 h 4321958"/>
              <a:gd name="connsiteX11111" fmla="*/ 2248152 w 4405791"/>
              <a:gd name="connsiteY11111" fmla="*/ 3280601 h 4321958"/>
              <a:gd name="connsiteX11112" fmla="*/ 2542453 w 4405791"/>
              <a:gd name="connsiteY11112" fmla="*/ 3290380 h 4321958"/>
              <a:gd name="connsiteX11113" fmla="*/ 2599187 w 4405791"/>
              <a:gd name="connsiteY11113" fmla="*/ 3279215 h 4321958"/>
              <a:gd name="connsiteX11114" fmla="*/ 2606997 w 4405791"/>
              <a:gd name="connsiteY11114" fmla="*/ 3277172 h 4321958"/>
              <a:gd name="connsiteX11115" fmla="*/ 2621745 w 4405791"/>
              <a:gd name="connsiteY11115" fmla="*/ 3273312 h 4321958"/>
              <a:gd name="connsiteX11116" fmla="*/ 2634045 w 4405791"/>
              <a:gd name="connsiteY11116" fmla="*/ 3269995 h 4321958"/>
              <a:gd name="connsiteX11117" fmla="*/ 2677855 w 4405791"/>
              <a:gd name="connsiteY11117" fmla="*/ 3258180 h 4321958"/>
              <a:gd name="connsiteX11118" fmla="*/ 2684558 w 4405791"/>
              <a:gd name="connsiteY11118" fmla="*/ 3256159 h 4321958"/>
              <a:gd name="connsiteX11119" fmla="*/ 2701589 w 4405791"/>
              <a:gd name="connsiteY11119" fmla="*/ 3251024 h 4321958"/>
              <a:gd name="connsiteX11120" fmla="*/ 2777491 w 4405791"/>
              <a:gd name="connsiteY11120" fmla="*/ 3227594 h 4321958"/>
              <a:gd name="connsiteX11121" fmla="*/ 2781585 w 4405791"/>
              <a:gd name="connsiteY11121" fmla="*/ 3226252 h 4321958"/>
              <a:gd name="connsiteX11122" fmla="*/ 2792494 w 4405791"/>
              <a:gd name="connsiteY11122" fmla="*/ 3222678 h 4321958"/>
              <a:gd name="connsiteX11123" fmla="*/ 2848481 w 4405791"/>
              <a:gd name="connsiteY11123" fmla="*/ 3204014 h 4321958"/>
              <a:gd name="connsiteX11124" fmla="*/ 2893448 w 4405791"/>
              <a:gd name="connsiteY11124" fmla="*/ 3189024 h 4321958"/>
              <a:gd name="connsiteX11125" fmla="*/ 2896663 w 4405791"/>
              <a:gd name="connsiteY11125" fmla="*/ 3187909 h 4321958"/>
              <a:gd name="connsiteX11126" fmla="*/ 2897305 w 4405791"/>
              <a:gd name="connsiteY11126" fmla="*/ 3187686 h 4321958"/>
              <a:gd name="connsiteX11127" fmla="*/ 2897644 w 4405791"/>
              <a:gd name="connsiteY11127" fmla="*/ 3187568 h 4321958"/>
              <a:gd name="connsiteX11128" fmla="*/ 3017514 w 4405791"/>
              <a:gd name="connsiteY11128" fmla="*/ 3145526 h 4321958"/>
              <a:gd name="connsiteX11129" fmla="*/ 3028879 w 4405791"/>
              <a:gd name="connsiteY11129" fmla="*/ 3141413 h 4321958"/>
              <a:gd name="connsiteX11130" fmla="*/ 3126471 w 4405791"/>
              <a:gd name="connsiteY11130" fmla="*/ 3105890 h 4321958"/>
              <a:gd name="connsiteX11131" fmla="*/ 3143483 w 4405791"/>
              <a:gd name="connsiteY11131" fmla="*/ 3099698 h 4321958"/>
              <a:gd name="connsiteX11132" fmla="*/ 3170197 w 4405791"/>
              <a:gd name="connsiteY11132" fmla="*/ 3089700 h 4321958"/>
              <a:gd name="connsiteX11133" fmla="*/ 3218588 w 4405791"/>
              <a:gd name="connsiteY11133" fmla="*/ 3071332 h 4321958"/>
              <a:gd name="connsiteX11134" fmla="*/ 3315871 w 4405791"/>
              <a:gd name="connsiteY11134" fmla="*/ 3034406 h 4321958"/>
              <a:gd name="connsiteX11135" fmla="*/ 3374184 w 4405791"/>
              <a:gd name="connsiteY11135" fmla="*/ 3012272 h 4321958"/>
              <a:gd name="connsiteX11136" fmla="*/ 3436025 w 4405791"/>
              <a:gd name="connsiteY11136" fmla="*/ 2988460 h 4321958"/>
              <a:gd name="connsiteX11137" fmla="*/ 3704083 w 4405791"/>
              <a:gd name="connsiteY11137" fmla="*/ 2881591 h 4321958"/>
              <a:gd name="connsiteX11138" fmla="*/ 3744526 w 4405791"/>
              <a:gd name="connsiteY11138" fmla="*/ 2865032 h 4321958"/>
              <a:gd name="connsiteX11139" fmla="*/ 3817373 w 4405791"/>
              <a:gd name="connsiteY11139" fmla="*/ 2834984 h 4321958"/>
              <a:gd name="connsiteX11140" fmla="*/ 3862282 w 4405791"/>
              <a:gd name="connsiteY11140" fmla="*/ 2816202 h 4321958"/>
              <a:gd name="connsiteX11141" fmla="*/ 3898681 w 4405791"/>
              <a:gd name="connsiteY11141" fmla="*/ 2800799 h 4321958"/>
              <a:gd name="connsiteX11142" fmla="*/ 3926415 w 4405791"/>
              <a:gd name="connsiteY11142" fmla="*/ 2789063 h 4321958"/>
              <a:gd name="connsiteX11143" fmla="*/ 3966603 w 4405791"/>
              <a:gd name="connsiteY11143" fmla="*/ 2771838 h 4321958"/>
              <a:gd name="connsiteX11144" fmla="*/ 4022963 w 4405791"/>
              <a:gd name="connsiteY11144" fmla="*/ 2747222 h 4321958"/>
              <a:gd name="connsiteX11145" fmla="*/ 4056092 w 4405791"/>
              <a:gd name="connsiteY11145" fmla="*/ 2732578 h 4321958"/>
              <a:gd name="connsiteX11146" fmla="*/ 4087068 w 4405791"/>
              <a:gd name="connsiteY11146" fmla="*/ 2718438 h 4321958"/>
              <a:gd name="connsiteX11147" fmla="*/ 4105787 w 4405791"/>
              <a:gd name="connsiteY11147" fmla="*/ 2709893 h 4321958"/>
              <a:gd name="connsiteX11148" fmla="*/ 4128774 w 4405791"/>
              <a:gd name="connsiteY11148" fmla="*/ 2699286 h 4321958"/>
              <a:gd name="connsiteX11149" fmla="*/ 4182405 w 4405791"/>
              <a:gd name="connsiteY11149" fmla="*/ 2672932 h 4321958"/>
              <a:gd name="connsiteX11150" fmla="*/ 4189930 w 4405791"/>
              <a:gd name="connsiteY11150" fmla="*/ 2668562 h 4321958"/>
              <a:gd name="connsiteX11151" fmla="*/ 4192531 w 4405791"/>
              <a:gd name="connsiteY11151" fmla="*/ 2667051 h 4321958"/>
              <a:gd name="connsiteX11152" fmla="*/ 4214789 w 4405791"/>
              <a:gd name="connsiteY11152" fmla="*/ 2654026 h 4321958"/>
              <a:gd name="connsiteX11153" fmla="*/ 4312664 w 4405791"/>
              <a:gd name="connsiteY11153" fmla="*/ 2534138 h 4321958"/>
              <a:gd name="connsiteX11154" fmla="*/ 4322558 w 4405791"/>
              <a:gd name="connsiteY11154" fmla="*/ 2439602 h 4321958"/>
              <a:gd name="connsiteX11155" fmla="*/ 4321454 w 4405791"/>
              <a:gd name="connsiteY11155" fmla="*/ 2414357 h 4321958"/>
              <a:gd name="connsiteX11156" fmla="*/ 4317548 w 4405791"/>
              <a:gd name="connsiteY11156" fmla="*/ 2324977 h 4321958"/>
              <a:gd name="connsiteX11157" fmla="*/ 4317536 w 4405791"/>
              <a:gd name="connsiteY11157" fmla="*/ 2324878 h 4321958"/>
              <a:gd name="connsiteX11158" fmla="*/ 4302068 w 4405791"/>
              <a:gd name="connsiteY11158" fmla="*/ 2208148 h 4321958"/>
              <a:gd name="connsiteX11159" fmla="*/ 4295733 w 4405791"/>
              <a:gd name="connsiteY11159" fmla="*/ 2171358 h 4321958"/>
              <a:gd name="connsiteX11160" fmla="*/ 4282444 w 4405791"/>
              <a:gd name="connsiteY11160" fmla="*/ 2102004 h 4321958"/>
              <a:gd name="connsiteX11161" fmla="*/ 4241401 w 4405791"/>
              <a:gd name="connsiteY11161" fmla="*/ 1918669 h 4321958"/>
              <a:gd name="connsiteX11162" fmla="*/ 4191311 w 4405791"/>
              <a:gd name="connsiteY11162" fmla="*/ 1734275 h 4321958"/>
              <a:gd name="connsiteX11163" fmla="*/ 4174311 w 4405791"/>
              <a:gd name="connsiteY11163" fmla="*/ 1675618 h 4321958"/>
              <a:gd name="connsiteX11164" fmla="*/ 4163325 w 4405791"/>
              <a:gd name="connsiteY11164" fmla="*/ 1638730 h 4321958"/>
              <a:gd name="connsiteX11165" fmla="*/ 4136288 w 4405791"/>
              <a:gd name="connsiteY11165" fmla="*/ 1551325 h 4321958"/>
              <a:gd name="connsiteX11166" fmla="*/ 4133000 w 4405791"/>
              <a:gd name="connsiteY11166" fmla="*/ 1540777 h 4321958"/>
              <a:gd name="connsiteX11167" fmla="*/ 4077812 w 4405791"/>
              <a:gd name="connsiteY11167" fmla="*/ 1373507 h 4321958"/>
              <a:gd name="connsiteX11168" fmla="*/ 4061105 w 4405791"/>
              <a:gd name="connsiteY11168" fmla="*/ 1325489 h 4321958"/>
              <a:gd name="connsiteX11169" fmla="*/ 4021238 w 4405791"/>
              <a:gd name="connsiteY11169" fmla="*/ 1213315 h 4321958"/>
              <a:gd name="connsiteX11170" fmla="*/ 4002754 w 4405791"/>
              <a:gd name="connsiteY11170" fmla="*/ 1163094 h 4321958"/>
              <a:gd name="connsiteX11171" fmla="*/ 3963725 w 4405791"/>
              <a:gd name="connsiteY11171" fmla="*/ 1060622 h 4321958"/>
              <a:gd name="connsiteX11172" fmla="*/ 3948189 w 4405791"/>
              <a:gd name="connsiteY11172" fmla="*/ 1020683 h 4321958"/>
              <a:gd name="connsiteX11173" fmla="*/ 3897535 w 4405791"/>
              <a:gd name="connsiteY11173" fmla="*/ 896980 h 4321958"/>
              <a:gd name="connsiteX11174" fmla="*/ 893436 w 4405791"/>
              <a:gd name="connsiteY11174" fmla="*/ 859639 h 4321958"/>
              <a:gd name="connsiteX11175" fmla="*/ 863878 w 4405791"/>
              <a:gd name="connsiteY11175" fmla="*/ 873063 h 4321958"/>
              <a:gd name="connsiteX11176" fmla="*/ 861764 w 4405791"/>
              <a:gd name="connsiteY11176" fmla="*/ 879702 h 4321958"/>
              <a:gd name="connsiteX11177" fmla="*/ 859812 w 4405791"/>
              <a:gd name="connsiteY11177" fmla="*/ 899390 h 4321958"/>
              <a:gd name="connsiteX11178" fmla="*/ 861412 w 4405791"/>
              <a:gd name="connsiteY11178" fmla="*/ 898713 h 4321958"/>
              <a:gd name="connsiteX11179" fmla="*/ 872299 w 4405791"/>
              <a:gd name="connsiteY11179" fmla="*/ 893645 h 4321958"/>
              <a:gd name="connsiteX11180" fmla="*/ 886820 w 4405791"/>
              <a:gd name="connsiteY11180" fmla="*/ 887911 h 4321958"/>
              <a:gd name="connsiteX11181" fmla="*/ 886947 w 4405791"/>
              <a:gd name="connsiteY11181" fmla="*/ 886335 h 4321958"/>
              <a:gd name="connsiteX11182" fmla="*/ 1290030 w 4405791"/>
              <a:gd name="connsiteY11182" fmla="*/ 859561 h 4321958"/>
              <a:gd name="connsiteX11183" fmla="*/ 1282455 w 4405791"/>
              <a:gd name="connsiteY11183" fmla="*/ 867855 h 4321958"/>
              <a:gd name="connsiteX11184" fmla="*/ 1288032 w 4405791"/>
              <a:gd name="connsiteY11184" fmla="*/ 877064 h 4321958"/>
              <a:gd name="connsiteX11185" fmla="*/ 1288027 w 4405791"/>
              <a:gd name="connsiteY11185" fmla="*/ 877081 h 4321958"/>
              <a:gd name="connsiteX11186" fmla="*/ 1288032 w 4405791"/>
              <a:gd name="connsiteY11186" fmla="*/ 877089 h 4321958"/>
              <a:gd name="connsiteX11187" fmla="*/ 1288026 w 4405791"/>
              <a:gd name="connsiteY11187" fmla="*/ 877111 h 4321958"/>
              <a:gd name="connsiteX11188" fmla="*/ 1288033 w 4405791"/>
              <a:gd name="connsiteY11188" fmla="*/ 877124 h 4321958"/>
              <a:gd name="connsiteX11189" fmla="*/ 1286849 w 4405791"/>
              <a:gd name="connsiteY11189" fmla="*/ 881017 h 4321958"/>
              <a:gd name="connsiteX11190" fmla="*/ 1282507 w 4405791"/>
              <a:gd name="connsiteY11190" fmla="*/ 886751 h 4321958"/>
              <a:gd name="connsiteX11191" fmla="*/ 1288902 w 4405791"/>
              <a:gd name="connsiteY11191" fmla="*/ 919659 h 4321958"/>
              <a:gd name="connsiteX11192" fmla="*/ 1290555 w 4405791"/>
              <a:gd name="connsiteY11192" fmla="*/ 927198 h 4321958"/>
              <a:gd name="connsiteX11193" fmla="*/ 1299349 w 4405791"/>
              <a:gd name="connsiteY11193" fmla="*/ 966809 h 4321958"/>
              <a:gd name="connsiteX11194" fmla="*/ 1303066 w 4405791"/>
              <a:gd name="connsiteY11194" fmla="*/ 982563 h 4321958"/>
              <a:gd name="connsiteX11195" fmla="*/ 1311523 w 4405791"/>
              <a:gd name="connsiteY11195" fmla="*/ 1017850 h 4321958"/>
              <a:gd name="connsiteX11196" fmla="*/ 1336814 w 4405791"/>
              <a:gd name="connsiteY11196" fmla="*/ 1117934 h 4321958"/>
              <a:gd name="connsiteX11197" fmla="*/ 1343344 w 4405791"/>
              <a:gd name="connsiteY11197" fmla="*/ 1142945 h 4321958"/>
              <a:gd name="connsiteX11198" fmla="*/ 1360903 w 4405791"/>
              <a:gd name="connsiteY11198" fmla="*/ 1208698 h 4321958"/>
              <a:gd name="connsiteX11199" fmla="*/ 1388685 w 4405791"/>
              <a:gd name="connsiteY11199" fmla="*/ 1311174 h 4321958"/>
              <a:gd name="connsiteX11200" fmla="*/ 1405808 w 4405791"/>
              <a:gd name="connsiteY11200" fmla="*/ 1373056 h 4321958"/>
              <a:gd name="connsiteX11201" fmla="*/ 1438213 w 4405791"/>
              <a:gd name="connsiteY11201" fmla="*/ 1488547 h 4321958"/>
              <a:gd name="connsiteX11202" fmla="*/ 1456400 w 4405791"/>
              <a:gd name="connsiteY11202" fmla="*/ 1552634 h 4321958"/>
              <a:gd name="connsiteX11203" fmla="*/ 1493865 w 4405791"/>
              <a:gd name="connsiteY11203" fmla="*/ 1682920 h 4321958"/>
              <a:gd name="connsiteX11204" fmla="*/ 1508994 w 4405791"/>
              <a:gd name="connsiteY11204" fmla="*/ 1735200 h 4321958"/>
              <a:gd name="connsiteX11205" fmla="*/ 1626466 w 4405791"/>
              <a:gd name="connsiteY11205" fmla="*/ 2132530 h 4321958"/>
              <a:gd name="connsiteX11206" fmla="*/ 1626558 w 4405791"/>
              <a:gd name="connsiteY11206" fmla="*/ 2132841 h 4321958"/>
              <a:gd name="connsiteX11207" fmla="*/ 1628056 w 4405791"/>
              <a:gd name="connsiteY11207" fmla="*/ 2137898 h 4321958"/>
              <a:gd name="connsiteX11208" fmla="*/ 1630693 w 4405791"/>
              <a:gd name="connsiteY11208" fmla="*/ 2146572 h 4321958"/>
              <a:gd name="connsiteX11209" fmla="*/ 1648546 w 4405791"/>
              <a:gd name="connsiteY11209" fmla="*/ 2205222 h 4321958"/>
              <a:gd name="connsiteX11210" fmla="*/ 1695355 w 4405791"/>
              <a:gd name="connsiteY11210" fmla="*/ 2358995 h 4321958"/>
              <a:gd name="connsiteX11211" fmla="*/ 1717345 w 4405791"/>
              <a:gd name="connsiteY11211" fmla="*/ 2430034 h 4321958"/>
              <a:gd name="connsiteX11212" fmla="*/ 1719535 w 4405791"/>
              <a:gd name="connsiteY11212" fmla="*/ 2437080 h 4321958"/>
              <a:gd name="connsiteX11213" fmla="*/ 1759024 w 4405791"/>
              <a:gd name="connsiteY11213" fmla="*/ 2564153 h 4321958"/>
              <a:gd name="connsiteX11214" fmla="*/ 1782694 w 4405791"/>
              <a:gd name="connsiteY11214" fmla="*/ 2639125 h 4321958"/>
              <a:gd name="connsiteX11215" fmla="*/ 1787297 w 4405791"/>
              <a:gd name="connsiteY11215" fmla="*/ 2653596 h 4321958"/>
              <a:gd name="connsiteX11216" fmla="*/ 1818060 w 4405791"/>
              <a:gd name="connsiteY11216" fmla="*/ 2750317 h 4321958"/>
              <a:gd name="connsiteX11217" fmla="*/ 1840566 w 4405791"/>
              <a:gd name="connsiteY11217" fmla="*/ 2820001 h 4321958"/>
              <a:gd name="connsiteX11218" fmla="*/ 1871630 w 4405791"/>
              <a:gd name="connsiteY11218" fmla="*/ 2914971 h 4321958"/>
              <a:gd name="connsiteX11219" fmla="*/ 1899505 w 4405791"/>
              <a:gd name="connsiteY11219" fmla="*/ 2998895 h 4321958"/>
              <a:gd name="connsiteX11220" fmla="*/ 1903979 w 4405791"/>
              <a:gd name="connsiteY11220" fmla="*/ 3012217 h 4321958"/>
              <a:gd name="connsiteX11221" fmla="*/ 1904586 w 4405791"/>
              <a:gd name="connsiteY11221" fmla="*/ 3014023 h 4321958"/>
              <a:gd name="connsiteX11222" fmla="*/ 1939124 w 4405791"/>
              <a:gd name="connsiteY11222" fmla="*/ 3114207 h 4321958"/>
              <a:gd name="connsiteX11223" fmla="*/ 1943552 w 4405791"/>
              <a:gd name="connsiteY11223" fmla="*/ 3126760 h 4321958"/>
              <a:gd name="connsiteX11224" fmla="*/ 1944873 w 4405791"/>
              <a:gd name="connsiteY11224" fmla="*/ 3130506 h 4321958"/>
              <a:gd name="connsiteX11225" fmla="*/ 1973106 w 4405791"/>
              <a:gd name="connsiteY11225" fmla="*/ 3207988 h 4321958"/>
              <a:gd name="connsiteX11226" fmla="*/ 1975416 w 4405791"/>
              <a:gd name="connsiteY11226" fmla="*/ 3214010 h 4321958"/>
              <a:gd name="connsiteX11227" fmla="*/ 1977102 w 4405791"/>
              <a:gd name="connsiteY11227" fmla="*/ 3218406 h 4321958"/>
              <a:gd name="connsiteX11228" fmla="*/ 1999496 w 4405791"/>
              <a:gd name="connsiteY11228" fmla="*/ 3274158 h 4321958"/>
              <a:gd name="connsiteX11229" fmla="*/ 2001990 w 4405791"/>
              <a:gd name="connsiteY11229" fmla="*/ 3279511 h 4321958"/>
              <a:gd name="connsiteX11230" fmla="*/ 2007048 w 4405791"/>
              <a:gd name="connsiteY11230" fmla="*/ 3290367 h 4321958"/>
              <a:gd name="connsiteX11231" fmla="*/ 2022525 w 4405791"/>
              <a:gd name="connsiteY11231" fmla="*/ 3302086 h 4321958"/>
              <a:gd name="connsiteX11232" fmla="*/ 2024464 w 4405791"/>
              <a:gd name="connsiteY11232" fmla="*/ 3302062 h 4321958"/>
              <a:gd name="connsiteX11233" fmla="*/ 2027174 w 4405791"/>
              <a:gd name="connsiteY11233" fmla="*/ 3302908 h 4321958"/>
              <a:gd name="connsiteX11234" fmla="*/ 2036406 w 4405791"/>
              <a:gd name="connsiteY11234" fmla="*/ 3309049 h 4321958"/>
              <a:gd name="connsiteX11235" fmla="*/ 2023277 w 4405791"/>
              <a:gd name="connsiteY11235" fmla="*/ 3289534 h 4321958"/>
              <a:gd name="connsiteX11236" fmla="*/ 2014197 w 4405791"/>
              <a:gd name="connsiteY11236" fmla="*/ 3274113 h 4321958"/>
              <a:gd name="connsiteX11237" fmla="*/ 2010117 w 4405791"/>
              <a:gd name="connsiteY11237" fmla="*/ 3265231 h 4321958"/>
              <a:gd name="connsiteX11238" fmla="*/ 2008518 w 4405791"/>
              <a:gd name="connsiteY11238" fmla="*/ 3262277 h 4321958"/>
              <a:gd name="connsiteX11239" fmla="*/ 2006093 w 4405791"/>
              <a:gd name="connsiteY11239" fmla="*/ 3256471 h 4321958"/>
              <a:gd name="connsiteX11240" fmla="*/ 2002114 w 4405791"/>
              <a:gd name="connsiteY11240" fmla="*/ 3247809 h 4321958"/>
              <a:gd name="connsiteX11241" fmla="*/ 1969784 w 4405791"/>
              <a:gd name="connsiteY11241" fmla="*/ 3165346 h 4321958"/>
              <a:gd name="connsiteX11242" fmla="*/ 1963094 w 4405791"/>
              <a:gd name="connsiteY11242" fmla="*/ 3146867 h 4321958"/>
              <a:gd name="connsiteX11243" fmla="*/ 1960155 w 4405791"/>
              <a:gd name="connsiteY11243" fmla="*/ 3139020 h 4321958"/>
              <a:gd name="connsiteX11244" fmla="*/ 1956495 w 4405791"/>
              <a:gd name="connsiteY11244" fmla="*/ 3128639 h 4321958"/>
              <a:gd name="connsiteX11245" fmla="*/ 1949959 w 4405791"/>
              <a:gd name="connsiteY11245" fmla="*/ 3110584 h 4321958"/>
              <a:gd name="connsiteX11246" fmla="*/ 1927976 w 4405791"/>
              <a:gd name="connsiteY11246" fmla="*/ 3047733 h 4321958"/>
              <a:gd name="connsiteX11247" fmla="*/ 1898964 w 4405791"/>
              <a:gd name="connsiteY11247" fmla="*/ 2961642 h 4321958"/>
              <a:gd name="connsiteX11248" fmla="*/ 1878380 w 4405791"/>
              <a:gd name="connsiteY11248" fmla="*/ 2900560 h 4321958"/>
              <a:gd name="connsiteX11249" fmla="*/ 1837087 w 4405791"/>
              <a:gd name="connsiteY11249" fmla="*/ 2774136 h 4321958"/>
              <a:gd name="connsiteX11250" fmla="*/ 1828091 w 4405791"/>
              <a:gd name="connsiteY11250" fmla="*/ 2746021 h 4321958"/>
              <a:gd name="connsiteX11251" fmla="*/ 1822680 w 4405791"/>
              <a:gd name="connsiteY11251" fmla="*/ 2729396 h 4321958"/>
              <a:gd name="connsiteX11252" fmla="*/ 1812594 w 4405791"/>
              <a:gd name="connsiteY11252" fmla="*/ 2697589 h 4321958"/>
              <a:gd name="connsiteX11253" fmla="*/ 1793073 w 4405791"/>
              <a:gd name="connsiteY11253" fmla="*/ 2636582 h 4321958"/>
              <a:gd name="connsiteX11254" fmla="*/ 1772221 w 4405791"/>
              <a:gd name="connsiteY11254" fmla="*/ 2570278 h 4321958"/>
              <a:gd name="connsiteX11255" fmla="*/ 1762570 w 4405791"/>
              <a:gd name="connsiteY11255" fmla="*/ 2539845 h 4321958"/>
              <a:gd name="connsiteX11256" fmla="*/ 1756359 w 4405791"/>
              <a:gd name="connsiteY11256" fmla="*/ 2519844 h 4321958"/>
              <a:gd name="connsiteX11257" fmla="*/ 1747053 w 4405791"/>
              <a:gd name="connsiteY11257" fmla="*/ 2490253 h 4321958"/>
              <a:gd name="connsiteX11258" fmla="*/ 1699737 w 4405791"/>
              <a:gd name="connsiteY11258" fmla="*/ 2337506 h 4321958"/>
              <a:gd name="connsiteX11259" fmla="*/ 1698976 w 4405791"/>
              <a:gd name="connsiteY11259" fmla="*/ 2334996 h 4321958"/>
              <a:gd name="connsiteX11260" fmla="*/ 1635864 w 4405791"/>
              <a:gd name="connsiteY11260" fmla="*/ 2127907 h 4321958"/>
              <a:gd name="connsiteX11261" fmla="*/ 1615185 w 4405791"/>
              <a:gd name="connsiteY11261" fmla="*/ 2058814 h 4321958"/>
              <a:gd name="connsiteX11262" fmla="*/ 1604071 w 4405791"/>
              <a:gd name="connsiteY11262" fmla="*/ 2022184 h 4321958"/>
              <a:gd name="connsiteX11263" fmla="*/ 1593444 w 4405791"/>
              <a:gd name="connsiteY11263" fmla="*/ 1986178 h 4321958"/>
              <a:gd name="connsiteX11264" fmla="*/ 1572647 w 4405791"/>
              <a:gd name="connsiteY11264" fmla="*/ 1916692 h 4321958"/>
              <a:gd name="connsiteX11265" fmla="*/ 1513476 w 4405791"/>
              <a:gd name="connsiteY11265" fmla="*/ 1715277 h 4321958"/>
              <a:gd name="connsiteX11266" fmla="*/ 1511774 w 4405791"/>
              <a:gd name="connsiteY11266" fmla="*/ 1709509 h 4321958"/>
              <a:gd name="connsiteX11267" fmla="*/ 1468669 w 4405791"/>
              <a:gd name="connsiteY11267" fmla="*/ 1560016 h 4321958"/>
              <a:gd name="connsiteX11268" fmla="*/ 1460135 w 4405791"/>
              <a:gd name="connsiteY11268" fmla="*/ 1529867 h 4321958"/>
              <a:gd name="connsiteX11269" fmla="*/ 1454924 w 4405791"/>
              <a:gd name="connsiteY11269" fmla="*/ 1511740 h 4321958"/>
              <a:gd name="connsiteX11270" fmla="*/ 1447474 w 4405791"/>
              <a:gd name="connsiteY11270" fmla="*/ 1485131 h 4321958"/>
              <a:gd name="connsiteX11271" fmla="*/ 1428543 w 4405791"/>
              <a:gd name="connsiteY11271" fmla="*/ 1418244 h 4321958"/>
              <a:gd name="connsiteX11272" fmla="*/ 1411653 w 4405791"/>
              <a:gd name="connsiteY11272" fmla="*/ 1357193 h 4321958"/>
              <a:gd name="connsiteX11273" fmla="*/ 1403796 w 4405791"/>
              <a:gd name="connsiteY11273" fmla="*/ 1329132 h 4321958"/>
              <a:gd name="connsiteX11274" fmla="*/ 1399972 w 4405791"/>
              <a:gd name="connsiteY11274" fmla="*/ 1314975 h 4321958"/>
              <a:gd name="connsiteX11275" fmla="*/ 1392108 w 4405791"/>
              <a:gd name="connsiteY11275" fmla="*/ 1286549 h 4321958"/>
              <a:gd name="connsiteX11276" fmla="*/ 1360077 w 4405791"/>
              <a:gd name="connsiteY11276" fmla="*/ 1167288 h 4321958"/>
              <a:gd name="connsiteX11277" fmla="*/ 1358756 w 4405791"/>
              <a:gd name="connsiteY11277" fmla="*/ 1162158 h 4321958"/>
              <a:gd name="connsiteX11278" fmla="*/ 1341519 w 4405791"/>
              <a:gd name="connsiteY11278" fmla="*/ 1095796 h 4321958"/>
              <a:gd name="connsiteX11279" fmla="*/ 1336616 w 4405791"/>
              <a:gd name="connsiteY11279" fmla="*/ 1076221 h 4321958"/>
              <a:gd name="connsiteX11280" fmla="*/ 1333163 w 4405791"/>
              <a:gd name="connsiteY11280" fmla="*/ 1062818 h 4321958"/>
              <a:gd name="connsiteX11281" fmla="*/ 1330578 w 4405791"/>
              <a:gd name="connsiteY11281" fmla="*/ 1052116 h 4321958"/>
              <a:gd name="connsiteX11282" fmla="*/ 1325448 w 4405791"/>
              <a:gd name="connsiteY11282" fmla="*/ 1031631 h 4321958"/>
              <a:gd name="connsiteX11283" fmla="*/ 1312813 w 4405791"/>
              <a:gd name="connsiteY11283" fmla="*/ 978545 h 4321958"/>
              <a:gd name="connsiteX11284" fmla="*/ 1312076 w 4405791"/>
              <a:gd name="connsiteY11284" fmla="*/ 975494 h 4321958"/>
              <a:gd name="connsiteX11285" fmla="*/ 1311722 w 4405791"/>
              <a:gd name="connsiteY11285" fmla="*/ 973843 h 4321958"/>
              <a:gd name="connsiteX11286" fmla="*/ 1301605 w 4405791"/>
              <a:gd name="connsiteY11286" fmla="*/ 927910 h 4321958"/>
              <a:gd name="connsiteX11287" fmla="*/ 1299266 w 4405791"/>
              <a:gd name="connsiteY11287" fmla="*/ 915768 h 4321958"/>
              <a:gd name="connsiteX11288" fmla="*/ 1297530 w 4405791"/>
              <a:gd name="connsiteY11288" fmla="*/ 907674 h 4321958"/>
              <a:gd name="connsiteX11289" fmla="*/ 1296703 w 4405791"/>
              <a:gd name="connsiteY11289" fmla="*/ 902458 h 4321958"/>
              <a:gd name="connsiteX11290" fmla="*/ 1294255 w 4405791"/>
              <a:gd name="connsiteY11290" fmla="*/ 889750 h 4321958"/>
              <a:gd name="connsiteX11291" fmla="*/ 1290287 w 4405791"/>
              <a:gd name="connsiteY11291" fmla="*/ 862030 h 4321958"/>
              <a:gd name="connsiteX11292" fmla="*/ 1290237 w 4405791"/>
              <a:gd name="connsiteY11292" fmla="*/ 861714 h 4321958"/>
              <a:gd name="connsiteX11293" fmla="*/ 1290234 w 4405791"/>
              <a:gd name="connsiteY11293" fmla="*/ 861683 h 4321958"/>
              <a:gd name="connsiteX11294" fmla="*/ 1290234 w 4405791"/>
              <a:gd name="connsiteY11294" fmla="*/ 861680 h 4321958"/>
              <a:gd name="connsiteX11295" fmla="*/ 1290152 w 4405791"/>
              <a:gd name="connsiteY11295" fmla="*/ 860828 h 4321958"/>
              <a:gd name="connsiteX11296" fmla="*/ 904217 w 4405791"/>
              <a:gd name="connsiteY11296" fmla="*/ 854757 h 4321958"/>
              <a:gd name="connsiteX11297" fmla="*/ 903751 w 4405791"/>
              <a:gd name="connsiteY11297" fmla="*/ 854968 h 4321958"/>
              <a:gd name="connsiteX11298" fmla="*/ 898236 w 4405791"/>
              <a:gd name="connsiteY11298" fmla="*/ 873945 h 4321958"/>
              <a:gd name="connsiteX11299" fmla="*/ 896952 w 4405791"/>
              <a:gd name="connsiteY11299" fmla="*/ 883675 h 4321958"/>
              <a:gd name="connsiteX11300" fmla="*/ 900129 w 4405791"/>
              <a:gd name="connsiteY11300" fmla="*/ 882330 h 4321958"/>
              <a:gd name="connsiteX11301" fmla="*/ 901060 w 4405791"/>
              <a:gd name="connsiteY11301" fmla="*/ 870904 h 4321958"/>
              <a:gd name="connsiteX11302" fmla="*/ 1070021 w 4405791"/>
              <a:gd name="connsiteY11302" fmla="*/ 842871 h 4321958"/>
              <a:gd name="connsiteX11303" fmla="*/ 1073670 w 4405791"/>
              <a:gd name="connsiteY11303" fmla="*/ 851502 h 4321958"/>
              <a:gd name="connsiteX11304" fmla="*/ 1076046 w 4405791"/>
              <a:gd name="connsiteY11304" fmla="*/ 858434 h 4321958"/>
              <a:gd name="connsiteX11305" fmla="*/ 1093104 w 4405791"/>
              <a:gd name="connsiteY11305" fmla="*/ 907777 h 4321958"/>
              <a:gd name="connsiteX11306" fmla="*/ 1094725 w 4405791"/>
              <a:gd name="connsiteY11306" fmla="*/ 912921 h 4321958"/>
              <a:gd name="connsiteX11307" fmla="*/ 1096197 w 4405791"/>
              <a:gd name="connsiteY11307" fmla="*/ 917214 h 4321958"/>
              <a:gd name="connsiteX11308" fmla="*/ 1104691 w 4405791"/>
              <a:gd name="connsiteY11308" fmla="*/ 944552 h 4321958"/>
              <a:gd name="connsiteX11309" fmla="*/ 1116308 w 4405791"/>
              <a:gd name="connsiteY11309" fmla="*/ 981423 h 4321958"/>
              <a:gd name="connsiteX11310" fmla="*/ 1120158 w 4405791"/>
              <a:gd name="connsiteY11310" fmla="*/ 994334 h 4321958"/>
              <a:gd name="connsiteX11311" fmla="*/ 1123578 w 4405791"/>
              <a:gd name="connsiteY11311" fmla="*/ 1005338 h 4321958"/>
              <a:gd name="connsiteX11312" fmla="*/ 1133250 w 4405791"/>
              <a:gd name="connsiteY11312" fmla="*/ 1038228 h 4321958"/>
              <a:gd name="connsiteX11313" fmla="*/ 1142908 w 4405791"/>
              <a:gd name="connsiteY11313" fmla="*/ 1070610 h 4321958"/>
              <a:gd name="connsiteX11314" fmla="*/ 1149355 w 4405791"/>
              <a:gd name="connsiteY11314" fmla="*/ 1092994 h 4321958"/>
              <a:gd name="connsiteX11315" fmla="*/ 1155255 w 4405791"/>
              <a:gd name="connsiteY11315" fmla="*/ 1113054 h 4321958"/>
              <a:gd name="connsiteX11316" fmla="*/ 1164919 w 4405791"/>
              <a:gd name="connsiteY11316" fmla="*/ 1147027 h 4321958"/>
              <a:gd name="connsiteX11317" fmla="*/ 1172530 w 4405791"/>
              <a:gd name="connsiteY11317" fmla="*/ 1173448 h 4321958"/>
              <a:gd name="connsiteX11318" fmla="*/ 1181702 w 4405791"/>
              <a:gd name="connsiteY11318" fmla="*/ 1206018 h 4321958"/>
              <a:gd name="connsiteX11319" fmla="*/ 1190670 w 4405791"/>
              <a:gd name="connsiteY11319" fmla="*/ 1237543 h 4321958"/>
              <a:gd name="connsiteX11320" fmla="*/ 1199737 w 4405791"/>
              <a:gd name="connsiteY11320" fmla="*/ 1270064 h 4321958"/>
              <a:gd name="connsiteX11321" fmla="*/ 1204801 w 4405791"/>
              <a:gd name="connsiteY11321" fmla="*/ 1288048 h 4321958"/>
              <a:gd name="connsiteX11322" fmla="*/ 1215945 w 4405791"/>
              <a:gd name="connsiteY11322" fmla="*/ 1328201 h 4321958"/>
              <a:gd name="connsiteX11323" fmla="*/ 1229267 w 4405791"/>
              <a:gd name="connsiteY11323" fmla="*/ 1375984 h 4321958"/>
              <a:gd name="connsiteX11324" fmla="*/ 1237666 w 4405791"/>
              <a:gd name="connsiteY11324" fmla="*/ 1406463 h 4321958"/>
              <a:gd name="connsiteX11325" fmla="*/ 1239347 w 4405791"/>
              <a:gd name="connsiteY11325" fmla="*/ 1412521 h 4321958"/>
              <a:gd name="connsiteX11326" fmla="*/ 1247294 w 4405791"/>
              <a:gd name="connsiteY11326" fmla="*/ 1441398 h 4321958"/>
              <a:gd name="connsiteX11327" fmla="*/ 1270486 w 4405791"/>
              <a:gd name="connsiteY11327" fmla="*/ 1525557 h 4321958"/>
              <a:gd name="connsiteX11328" fmla="*/ 1313772 w 4405791"/>
              <a:gd name="connsiteY11328" fmla="*/ 1683443 h 4321958"/>
              <a:gd name="connsiteX11329" fmla="*/ 1327969 w 4405791"/>
              <a:gd name="connsiteY11329" fmla="*/ 1735246 h 4321958"/>
              <a:gd name="connsiteX11330" fmla="*/ 1385131 w 4405791"/>
              <a:gd name="connsiteY11330" fmla="*/ 1943416 h 4321958"/>
              <a:gd name="connsiteX11331" fmla="*/ 1407988 w 4405791"/>
              <a:gd name="connsiteY11331" fmla="*/ 2026245 h 4321958"/>
              <a:gd name="connsiteX11332" fmla="*/ 1488290 w 4405791"/>
              <a:gd name="connsiteY11332" fmla="*/ 2314390 h 4321958"/>
              <a:gd name="connsiteX11333" fmla="*/ 1488752 w 4405791"/>
              <a:gd name="connsiteY11333" fmla="*/ 2316043 h 4321958"/>
              <a:gd name="connsiteX11334" fmla="*/ 1489004 w 4405791"/>
              <a:gd name="connsiteY11334" fmla="*/ 2316926 h 4321958"/>
              <a:gd name="connsiteX11335" fmla="*/ 1566341 w 4405791"/>
              <a:gd name="connsiteY11335" fmla="*/ 2585965 h 4321958"/>
              <a:gd name="connsiteX11336" fmla="*/ 1596031 w 4405791"/>
              <a:gd name="connsiteY11336" fmla="*/ 2686970 h 4321958"/>
              <a:gd name="connsiteX11337" fmla="*/ 1611682 w 4405791"/>
              <a:gd name="connsiteY11337" fmla="*/ 2739504 h 4321958"/>
              <a:gd name="connsiteX11338" fmla="*/ 1662910 w 4405791"/>
              <a:gd name="connsiteY11338" fmla="*/ 2906891 h 4321958"/>
              <a:gd name="connsiteX11339" fmla="*/ 1695828 w 4405791"/>
              <a:gd name="connsiteY11339" fmla="*/ 3008585 h 4321958"/>
              <a:gd name="connsiteX11340" fmla="*/ 1700000 w 4405791"/>
              <a:gd name="connsiteY11340" fmla="*/ 3019121 h 4321958"/>
              <a:gd name="connsiteX11341" fmla="*/ 1704609 w 4405791"/>
              <a:gd name="connsiteY11341" fmla="*/ 3027291 h 4321958"/>
              <a:gd name="connsiteX11342" fmla="*/ 1653934 w 4405791"/>
              <a:gd name="connsiteY11342" fmla="*/ 2869501 h 4321958"/>
              <a:gd name="connsiteX11343" fmla="*/ 1653847 w 4405791"/>
              <a:gd name="connsiteY11343" fmla="*/ 2869216 h 4321958"/>
              <a:gd name="connsiteX11344" fmla="*/ 1601521 w 4405791"/>
              <a:gd name="connsiteY11344" fmla="*/ 2697890 h 4321958"/>
              <a:gd name="connsiteX11345" fmla="*/ 1597093 w 4405791"/>
              <a:gd name="connsiteY11345" fmla="*/ 2682892 h 4321958"/>
              <a:gd name="connsiteX11346" fmla="*/ 1593883 w 4405791"/>
              <a:gd name="connsiteY11346" fmla="*/ 2672350 h 4321958"/>
              <a:gd name="connsiteX11347" fmla="*/ 1577624 w 4405791"/>
              <a:gd name="connsiteY11347" fmla="*/ 2616944 h 4321958"/>
              <a:gd name="connsiteX11348" fmla="*/ 1547578 w 4405791"/>
              <a:gd name="connsiteY11348" fmla="*/ 2515167 h 4321958"/>
              <a:gd name="connsiteX11349" fmla="*/ 1541533 w 4405791"/>
              <a:gd name="connsiteY11349" fmla="*/ 2493948 h 4321958"/>
              <a:gd name="connsiteX11350" fmla="*/ 1532041 w 4405791"/>
              <a:gd name="connsiteY11350" fmla="*/ 2461602 h 4321958"/>
              <a:gd name="connsiteX11351" fmla="*/ 1470086 w 4405791"/>
              <a:gd name="connsiteY11351" fmla="*/ 2244619 h 4321958"/>
              <a:gd name="connsiteX11352" fmla="*/ 1447276 w 4405791"/>
              <a:gd name="connsiteY11352" fmla="*/ 2163085 h 4321958"/>
              <a:gd name="connsiteX11353" fmla="*/ 1439591 w 4405791"/>
              <a:gd name="connsiteY11353" fmla="*/ 2136111 h 4321958"/>
              <a:gd name="connsiteX11354" fmla="*/ 1420489 w 4405791"/>
              <a:gd name="connsiteY11354" fmla="*/ 2067341 h 4321958"/>
              <a:gd name="connsiteX11355" fmla="*/ 1409696 w 4405791"/>
              <a:gd name="connsiteY11355" fmla="*/ 2028763 h 4321958"/>
              <a:gd name="connsiteX11356" fmla="*/ 1399876 w 4405791"/>
              <a:gd name="connsiteY11356" fmla="*/ 1993134 h 4321958"/>
              <a:gd name="connsiteX11357" fmla="*/ 1387795 w 4405791"/>
              <a:gd name="connsiteY11357" fmla="*/ 1949639 h 4321958"/>
              <a:gd name="connsiteX11358" fmla="*/ 1362779 w 4405791"/>
              <a:gd name="connsiteY11358" fmla="*/ 1858527 h 4321958"/>
              <a:gd name="connsiteX11359" fmla="*/ 1352545 w 4405791"/>
              <a:gd name="connsiteY11359" fmla="*/ 1821483 h 4321958"/>
              <a:gd name="connsiteX11360" fmla="*/ 1346812 w 4405791"/>
              <a:gd name="connsiteY11360" fmla="*/ 1800461 h 4321958"/>
              <a:gd name="connsiteX11361" fmla="*/ 1338961 w 4405791"/>
              <a:gd name="connsiteY11361" fmla="*/ 1771864 h 4321958"/>
              <a:gd name="connsiteX11362" fmla="*/ 1303905 w 4405791"/>
              <a:gd name="connsiteY11362" fmla="*/ 1643134 h 4321958"/>
              <a:gd name="connsiteX11363" fmla="*/ 1300313 w 4405791"/>
              <a:gd name="connsiteY11363" fmla="*/ 1629959 h 4321958"/>
              <a:gd name="connsiteX11364" fmla="*/ 1298795 w 4405791"/>
              <a:gd name="connsiteY11364" fmla="*/ 1624366 h 4321958"/>
              <a:gd name="connsiteX11365" fmla="*/ 1294213 w 4405791"/>
              <a:gd name="connsiteY11365" fmla="*/ 1607541 h 4321958"/>
              <a:gd name="connsiteX11366" fmla="*/ 1277594 w 4405791"/>
              <a:gd name="connsiteY11366" fmla="*/ 1546238 h 4321958"/>
              <a:gd name="connsiteX11367" fmla="*/ 1276564 w 4405791"/>
              <a:gd name="connsiteY11367" fmla="*/ 1542443 h 4321958"/>
              <a:gd name="connsiteX11368" fmla="*/ 1274793 w 4405791"/>
              <a:gd name="connsiteY11368" fmla="*/ 1535907 h 4321958"/>
              <a:gd name="connsiteX11369" fmla="*/ 1254674 w 4405791"/>
              <a:gd name="connsiteY11369" fmla="*/ 1461693 h 4321958"/>
              <a:gd name="connsiteX11370" fmla="*/ 1174071 w 4405791"/>
              <a:gd name="connsiteY11370" fmla="*/ 1116913 h 4321958"/>
              <a:gd name="connsiteX11371" fmla="*/ 1173487 w 4405791"/>
              <a:gd name="connsiteY11371" fmla="*/ 1115016 h 4321958"/>
              <a:gd name="connsiteX11372" fmla="*/ 1145165 w 4405791"/>
              <a:gd name="connsiteY11372" fmla="*/ 1024947 h 4321958"/>
              <a:gd name="connsiteX11373" fmla="*/ 1136177 w 4405791"/>
              <a:gd name="connsiteY11373" fmla="*/ 999174 h 4321958"/>
              <a:gd name="connsiteX11374" fmla="*/ 1115465 w 4405791"/>
              <a:gd name="connsiteY11374" fmla="*/ 943242 h 4321958"/>
              <a:gd name="connsiteX11375" fmla="*/ 1106971 w 4405791"/>
              <a:gd name="connsiteY11375" fmla="*/ 921686 h 4321958"/>
              <a:gd name="connsiteX11376" fmla="*/ 1081486 w 4405791"/>
              <a:gd name="connsiteY11376" fmla="*/ 863728 h 4321958"/>
              <a:gd name="connsiteX11377" fmla="*/ 1080893 w 4405791"/>
              <a:gd name="connsiteY11377" fmla="*/ 862411 h 4321958"/>
              <a:gd name="connsiteX11378" fmla="*/ 1288239 w 4405791"/>
              <a:gd name="connsiteY11378" fmla="*/ 840307 h 4321958"/>
              <a:gd name="connsiteX11379" fmla="*/ 1285017 w 4405791"/>
              <a:gd name="connsiteY11379" fmla="*/ 843294 h 4321958"/>
              <a:gd name="connsiteX11380" fmla="*/ 1277724 w 4405791"/>
              <a:gd name="connsiteY11380" fmla="*/ 855823 h 4321958"/>
              <a:gd name="connsiteX11381" fmla="*/ 1278524 w 4405791"/>
              <a:gd name="connsiteY11381" fmla="*/ 861364 h 4321958"/>
              <a:gd name="connsiteX11382" fmla="*/ 1278936 w 4405791"/>
              <a:gd name="connsiteY11382" fmla="*/ 862044 h 4321958"/>
              <a:gd name="connsiteX11383" fmla="*/ 1289169 w 4405791"/>
              <a:gd name="connsiteY11383" fmla="*/ 850481 h 4321958"/>
              <a:gd name="connsiteX11384" fmla="*/ 947635 w 4405791"/>
              <a:gd name="connsiteY11384" fmla="*/ 838065 h 4321958"/>
              <a:gd name="connsiteX11385" fmla="*/ 931411 w 4405791"/>
              <a:gd name="connsiteY11385" fmla="*/ 842442 h 4321958"/>
              <a:gd name="connsiteX11386" fmla="*/ 914258 w 4405791"/>
              <a:gd name="connsiteY11386" fmla="*/ 850210 h 4321958"/>
              <a:gd name="connsiteX11387" fmla="*/ 909708 w 4405791"/>
              <a:gd name="connsiteY11387" fmla="*/ 874728 h 4321958"/>
              <a:gd name="connsiteX11388" fmla="*/ 909366 w 4405791"/>
              <a:gd name="connsiteY11388" fmla="*/ 879061 h 4321958"/>
              <a:gd name="connsiteX11389" fmla="*/ 913153 w 4405791"/>
              <a:gd name="connsiteY11389" fmla="*/ 877574 h 4321958"/>
              <a:gd name="connsiteX11390" fmla="*/ 941734 w 4405791"/>
              <a:gd name="connsiteY11390" fmla="*/ 869118 h 4321958"/>
              <a:gd name="connsiteX11391" fmla="*/ 944095 w 4405791"/>
              <a:gd name="connsiteY11391" fmla="*/ 868371 h 4321958"/>
              <a:gd name="connsiteX11392" fmla="*/ 948682 w 4405791"/>
              <a:gd name="connsiteY11392" fmla="*/ 868253 h 4321958"/>
              <a:gd name="connsiteX11393" fmla="*/ 1284775 w 4405791"/>
              <a:gd name="connsiteY11393" fmla="*/ 827234 h 4321958"/>
              <a:gd name="connsiteX11394" fmla="*/ 1276083 w 4405791"/>
              <a:gd name="connsiteY11394" fmla="*/ 840160 h 4321958"/>
              <a:gd name="connsiteX11395" fmla="*/ 1276298 w 4405791"/>
              <a:gd name="connsiteY11395" fmla="*/ 842486 h 4321958"/>
              <a:gd name="connsiteX11396" fmla="*/ 1278334 w 4405791"/>
              <a:gd name="connsiteY11396" fmla="*/ 838947 h 4321958"/>
              <a:gd name="connsiteX11397" fmla="*/ 1287008 w 4405791"/>
              <a:gd name="connsiteY11397" fmla="*/ 830699 h 4321958"/>
              <a:gd name="connsiteX11398" fmla="*/ 3682576 w 4405791"/>
              <a:gd name="connsiteY11398" fmla="*/ 825786 h 4321958"/>
              <a:gd name="connsiteX11399" fmla="*/ 3658361 w 4405791"/>
              <a:gd name="connsiteY11399" fmla="*/ 827818 h 4321958"/>
              <a:gd name="connsiteX11400" fmla="*/ 3371341 w 4405791"/>
              <a:gd name="connsiteY11400" fmla="*/ 838824 h 4321958"/>
              <a:gd name="connsiteX11401" fmla="*/ 3094311 w 4405791"/>
              <a:gd name="connsiteY11401" fmla="*/ 846784 h 4321958"/>
              <a:gd name="connsiteX11402" fmla="*/ 3002194 w 4405791"/>
              <a:gd name="connsiteY11402" fmla="*/ 850171 h 4321958"/>
              <a:gd name="connsiteX11403" fmla="*/ 2914818 w 4405791"/>
              <a:gd name="connsiteY11403" fmla="*/ 853557 h 4321958"/>
              <a:gd name="connsiteX11404" fmla="*/ 2074925 w 4405791"/>
              <a:gd name="connsiteY11404" fmla="*/ 897926 h 4321958"/>
              <a:gd name="connsiteX11405" fmla="*/ 1891198 w 4405791"/>
              <a:gd name="connsiteY11405" fmla="*/ 1111973 h 4321958"/>
              <a:gd name="connsiteX11406" fmla="*/ 1875620 w 4405791"/>
              <a:gd name="connsiteY11406" fmla="*/ 1168872 h 4321958"/>
              <a:gd name="connsiteX11407" fmla="*/ 1860792 w 4405791"/>
              <a:gd name="connsiteY11407" fmla="*/ 1260258 h 4321958"/>
              <a:gd name="connsiteX11408" fmla="*/ 1859809 w 4405791"/>
              <a:gd name="connsiteY11408" fmla="*/ 1326464 h 4321958"/>
              <a:gd name="connsiteX11409" fmla="*/ 1862284 w 4405791"/>
              <a:gd name="connsiteY11409" fmla="*/ 1404311 h 4321958"/>
              <a:gd name="connsiteX11410" fmla="*/ 1894416 w 4405791"/>
              <a:gd name="connsiteY11410" fmla="*/ 1800595 h 4321958"/>
              <a:gd name="connsiteX11411" fmla="*/ 1904553 w 4405791"/>
              <a:gd name="connsiteY11411" fmla="*/ 1911440 h 4321958"/>
              <a:gd name="connsiteX11412" fmla="*/ 1904564 w 4405791"/>
              <a:gd name="connsiteY11412" fmla="*/ 1911554 h 4321958"/>
              <a:gd name="connsiteX11413" fmla="*/ 1924830 w 4405791"/>
              <a:gd name="connsiteY11413" fmla="*/ 1906206 h 4321958"/>
              <a:gd name="connsiteX11414" fmla="*/ 1924752 w 4405791"/>
              <a:gd name="connsiteY11414" fmla="*/ 1904812 h 4321958"/>
              <a:gd name="connsiteX11415" fmla="*/ 1924674 w 4405791"/>
              <a:gd name="connsiteY11415" fmla="*/ 1903427 h 4321958"/>
              <a:gd name="connsiteX11416" fmla="*/ 1914734 w 4405791"/>
              <a:gd name="connsiteY11416" fmla="*/ 1727017 h 4321958"/>
              <a:gd name="connsiteX11417" fmla="*/ 1900173 w 4405791"/>
              <a:gd name="connsiteY11417" fmla="*/ 1398115 h 4321958"/>
              <a:gd name="connsiteX11418" fmla="*/ 1900173 w 4405791"/>
              <a:gd name="connsiteY11418" fmla="*/ 1398106 h 4321958"/>
              <a:gd name="connsiteX11419" fmla="*/ 1900173 w 4405791"/>
              <a:gd name="connsiteY11419" fmla="*/ 1398079 h 4321958"/>
              <a:gd name="connsiteX11420" fmla="*/ 1900173 w 4405791"/>
              <a:gd name="connsiteY11420" fmla="*/ 1398070 h 4321958"/>
              <a:gd name="connsiteX11421" fmla="*/ 1900173 w 4405791"/>
              <a:gd name="connsiteY11421" fmla="*/ 1398043 h 4321958"/>
              <a:gd name="connsiteX11422" fmla="*/ 1934885 w 4405791"/>
              <a:gd name="connsiteY11422" fmla="*/ 1201997 h 4321958"/>
              <a:gd name="connsiteX11423" fmla="*/ 1943013 w 4405791"/>
              <a:gd name="connsiteY11423" fmla="*/ 1169146 h 4321958"/>
              <a:gd name="connsiteX11424" fmla="*/ 2141133 w 4405791"/>
              <a:gd name="connsiteY11424" fmla="*/ 942577 h 4321958"/>
              <a:gd name="connsiteX11425" fmla="*/ 2947330 w 4405791"/>
              <a:gd name="connsiteY11425" fmla="*/ 893300 h 4321958"/>
              <a:gd name="connsiteX11426" fmla="*/ 2954612 w 4405791"/>
              <a:gd name="connsiteY11426" fmla="*/ 893300 h 4321958"/>
              <a:gd name="connsiteX11427" fmla="*/ 3040125 w 4405791"/>
              <a:gd name="connsiteY11427" fmla="*/ 889407 h 4321958"/>
              <a:gd name="connsiteX11428" fmla="*/ 3128178 w 4405791"/>
              <a:gd name="connsiteY11428" fmla="*/ 885343 h 4321958"/>
              <a:gd name="connsiteX11429" fmla="*/ 3388274 w 4405791"/>
              <a:gd name="connsiteY11429" fmla="*/ 876029 h 4321958"/>
              <a:gd name="connsiteX11430" fmla="*/ 3672246 w 4405791"/>
              <a:gd name="connsiteY11430" fmla="*/ 862820 h 4321958"/>
              <a:gd name="connsiteX11431" fmla="*/ 3673664 w 4405791"/>
              <a:gd name="connsiteY11431" fmla="*/ 862803 h 4321958"/>
              <a:gd name="connsiteX11432" fmla="*/ 3718628 w 4405791"/>
              <a:gd name="connsiteY11432" fmla="*/ 860714 h 4321958"/>
              <a:gd name="connsiteX11433" fmla="*/ 3727504 w 4405791"/>
              <a:gd name="connsiteY11433" fmla="*/ 862165 h 4321958"/>
              <a:gd name="connsiteX11434" fmla="*/ 3733855 w 4405791"/>
              <a:gd name="connsiteY11434" fmla="*/ 862089 h 4321958"/>
              <a:gd name="connsiteX11435" fmla="*/ 3744179 w 4405791"/>
              <a:gd name="connsiteY11435" fmla="*/ 864887 h 4321958"/>
              <a:gd name="connsiteX11436" fmla="*/ 3763655 w 4405791"/>
              <a:gd name="connsiteY11436" fmla="*/ 868067 h 4321958"/>
              <a:gd name="connsiteX11437" fmla="*/ 3782099 w 4405791"/>
              <a:gd name="connsiteY11437" fmla="*/ 875164 h 4321958"/>
              <a:gd name="connsiteX11438" fmla="*/ 3792246 w 4405791"/>
              <a:gd name="connsiteY11438" fmla="*/ 877915 h 4321958"/>
              <a:gd name="connsiteX11439" fmla="*/ 3797687 w 4405791"/>
              <a:gd name="connsiteY11439" fmla="*/ 881163 h 4321958"/>
              <a:gd name="connsiteX11440" fmla="*/ 3805963 w 4405791"/>
              <a:gd name="connsiteY11440" fmla="*/ 884347 h 4321958"/>
              <a:gd name="connsiteX11441" fmla="*/ 3843116 w 4405791"/>
              <a:gd name="connsiteY11441" fmla="*/ 908287 h 4321958"/>
              <a:gd name="connsiteX11442" fmla="*/ 3844189 w 4405791"/>
              <a:gd name="connsiteY11442" fmla="*/ 908927 h 4321958"/>
              <a:gd name="connsiteX11443" fmla="*/ 3874979 w 4405791"/>
              <a:gd name="connsiteY11443" fmla="*/ 941585 h 4321958"/>
              <a:gd name="connsiteX11444" fmla="*/ 3871475 w 4405791"/>
              <a:gd name="connsiteY11444" fmla="*/ 927528 h 4321958"/>
              <a:gd name="connsiteX11445" fmla="*/ 3870198 w 4405791"/>
              <a:gd name="connsiteY11445" fmla="*/ 924343 h 4321958"/>
              <a:gd name="connsiteX11446" fmla="*/ 3682576 w 4405791"/>
              <a:gd name="connsiteY11446" fmla="*/ 825786 h 4321958"/>
              <a:gd name="connsiteX11447" fmla="*/ 1067740 w 4405791"/>
              <a:gd name="connsiteY11447" fmla="*/ 823029 h 4321958"/>
              <a:gd name="connsiteX11448" fmla="*/ 1078786 w 4405791"/>
              <a:gd name="connsiteY11448" fmla="*/ 842148 h 4321958"/>
              <a:gd name="connsiteX11449" fmla="*/ 1079655 w 4405791"/>
              <a:gd name="connsiteY11449" fmla="*/ 844017 h 4321958"/>
              <a:gd name="connsiteX11450" fmla="*/ 1101976 w 4405791"/>
              <a:gd name="connsiteY11450" fmla="*/ 890564 h 4321958"/>
              <a:gd name="connsiteX11451" fmla="*/ 1106747 w 4405791"/>
              <a:gd name="connsiteY11451" fmla="*/ 902283 h 4321958"/>
              <a:gd name="connsiteX11452" fmla="*/ 1110295 w 4405791"/>
              <a:gd name="connsiteY11452" fmla="*/ 909915 h 4321958"/>
              <a:gd name="connsiteX11453" fmla="*/ 1116150 w 4405791"/>
              <a:gd name="connsiteY11453" fmla="*/ 925377 h 4321958"/>
              <a:gd name="connsiteX11454" fmla="*/ 1127551 w 4405791"/>
              <a:gd name="connsiteY11454" fmla="*/ 953381 h 4321958"/>
              <a:gd name="connsiteX11455" fmla="*/ 1138753 w 4405791"/>
              <a:gd name="connsiteY11455" fmla="*/ 985078 h 4321958"/>
              <a:gd name="connsiteX11456" fmla="*/ 1145329 w 4405791"/>
              <a:gd name="connsiteY11456" fmla="*/ 1002447 h 4321958"/>
              <a:gd name="connsiteX11457" fmla="*/ 1148844 w 4405791"/>
              <a:gd name="connsiteY11457" fmla="*/ 1013632 h 4321958"/>
              <a:gd name="connsiteX11458" fmla="*/ 1154302 w 4405791"/>
              <a:gd name="connsiteY11458" fmla="*/ 1029075 h 4321958"/>
              <a:gd name="connsiteX11459" fmla="*/ 1180105 w 4405791"/>
              <a:gd name="connsiteY11459" fmla="*/ 1113106 h 4321958"/>
              <a:gd name="connsiteX11460" fmla="*/ 1181013 w 4405791"/>
              <a:gd name="connsiteY11460" fmla="*/ 1115998 h 4321958"/>
              <a:gd name="connsiteX11461" fmla="*/ 1261616 w 4405791"/>
              <a:gd name="connsiteY11461" fmla="*/ 1460428 h 4321958"/>
              <a:gd name="connsiteX11462" fmla="*/ 1309298 w 4405791"/>
              <a:gd name="connsiteY11462" fmla="*/ 1636351 h 4321958"/>
              <a:gd name="connsiteX11463" fmla="*/ 1361833 w 4405791"/>
              <a:gd name="connsiteY11463" fmla="*/ 1828878 h 4321958"/>
              <a:gd name="connsiteX11464" fmla="*/ 1379573 w 4405791"/>
              <a:gd name="connsiteY11464" fmla="*/ 1893187 h 4321958"/>
              <a:gd name="connsiteX11465" fmla="*/ 1418165 w 4405791"/>
              <a:gd name="connsiteY11465" fmla="*/ 2032971 h 4321958"/>
              <a:gd name="connsiteX11466" fmla="*/ 1442211 w 4405791"/>
              <a:gd name="connsiteY11466" fmla="*/ 2118979 h 4321958"/>
              <a:gd name="connsiteX11467" fmla="*/ 1479136 w 4405791"/>
              <a:gd name="connsiteY11467" fmla="*/ 2250514 h 4321958"/>
              <a:gd name="connsiteX11468" fmla="*/ 1505656 w 4405791"/>
              <a:gd name="connsiteY11468" fmla="*/ 2343528 h 4321958"/>
              <a:gd name="connsiteX11469" fmla="*/ 1541718 w 4405791"/>
              <a:gd name="connsiteY11469" fmla="*/ 2469113 h 4321958"/>
              <a:gd name="connsiteX11470" fmla="*/ 1569231 w 4405791"/>
              <a:gd name="connsiteY11470" fmla="*/ 2563121 h 4321958"/>
              <a:gd name="connsiteX11471" fmla="*/ 1604163 w 4405791"/>
              <a:gd name="connsiteY11471" fmla="*/ 2681091 h 4321958"/>
              <a:gd name="connsiteX11472" fmla="*/ 1631518 w 4405791"/>
              <a:gd name="connsiteY11472" fmla="*/ 2771327 h 4321958"/>
              <a:gd name="connsiteX11473" fmla="*/ 1664732 w 4405791"/>
              <a:gd name="connsiteY11473" fmla="*/ 2878800 h 4321958"/>
              <a:gd name="connsiteX11474" fmla="*/ 1707610 w 4405791"/>
              <a:gd name="connsiteY11474" fmla="*/ 3013461 h 4321958"/>
              <a:gd name="connsiteX11475" fmla="*/ 1707617 w 4405791"/>
              <a:gd name="connsiteY11475" fmla="*/ 3013482 h 4321958"/>
              <a:gd name="connsiteX11476" fmla="*/ 1721626 w 4405791"/>
              <a:gd name="connsiteY11476" fmla="*/ 3055239 h 4321958"/>
              <a:gd name="connsiteX11477" fmla="*/ 1725194 w 4405791"/>
              <a:gd name="connsiteY11477" fmla="*/ 3060538 h 4321958"/>
              <a:gd name="connsiteX11478" fmla="*/ 1699313 w 4405791"/>
              <a:gd name="connsiteY11478" fmla="*/ 2982365 h 4321958"/>
              <a:gd name="connsiteX11479" fmla="*/ 1669375 w 4405791"/>
              <a:gd name="connsiteY11479" fmla="*/ 2888783 h 4321958"/>
              <a:gd name="connsiteX11480" fmla="*/ 1655681 w 4405791"/>
              <a:gd name="connsiteY11480" fmla="*/ 2844259 h 4321958"/>
              <a:gd name="connsiteX11481" fmla="*/ 1642205 w 4405791"/>
              <a:gd name="connsiteY11481" fmla="*/ 2801605 h 4321958"/>
              <a:gd name="connsiteX11482" fmla="*/ 1621792 w 4405791"/>
              <a:gd name="connsiteY11482" fmla="*/ 2734078 h 4321958"/>
              <a:gd name="connsiteX11483" fmla="*/ 1606252 w 4405791"/>
              <a:gd name="connsiteY11483" fmla="*/ 2683552 h 4321958"/>
              <a:gd name="connsiteX11484" fmla="*/ 1593958 w 4405791"/>
              <a:gd name="connsiteY11484" fmla="*/ 2641998 h 4321958"/>
              <a:gd name="connsiteX11485" fmla="*/ 1581829 w 4405791"/>
              <a:gd name="connsiteY11485" fmla="*/ 2601877 h 4321958"/>
              <a:gd name="connsiteX11486" fmla="*/ 1558133 w 4405791"/>
              <a:gd name="connsiteY11486" fmla="*/ 2520915 h 4321958"/>
              <a:gd name="connsiteX11487" fmla="*/ 1540684 w 4405791"/>
              <a:gd name="connsiteY11487" fmla="*/ 2461938 h 4321958"/>
              <a:gd name="connsiteX11488" fmla="*/ 1530403 w 4405791"/>
              <a:gd name="connsiteY11488" fmla="*/ 2426171 h 4321958"/>
              <a:gd name="connsiteX11489" fmla="*/ 1520051 w 4405791"/>
              <a:gd name="connsiteY11489" fmla="*/ 2390800 h 4321958"/>
              <a:gd name="connsiteX11490" fmla="*/ 1493293 w 4405791"/>
              <a:gd name="connsiteY11490" fmla="*/ 2297064 h 4321958"/>
              <a:gd name="connsiteX11491" fmla="*/ 1474934 w 4405791"/>
              <a:gd name="connsiteY11491" fmla="*/ 2233189 h 4321958"/>
              <a:gd name="connsiteX11492" fmla="*/ 1467067 w 4405791"/>
              <a:gd name="connsiteY11492" fmla="*/ 2205189 h 4321958"/>
              <a:gd name="connsiteX11493" fmla="*/ 1458733 w 4405791"/>
              <a:gd name="connsiteY11493" fmla="*/ 2175991 h 4321958"/>
              <a:gd name="connsiteX11494" fmla="*/ 1429065 w 4405791"/>
              <a:gd name="connsiteY11494" fmla="*/ 2069920 h 4321958"/>
              <a:gd name="connsiteX11495" fmla="*/ 1411263 w 4405791"/>
              <a:gd name="connsiteY11495" fmla="*/ 2006551 h 4321958"/>
              <a:gd name="connsiteX11496" fmla="*/ 1405968 w 4405791"/>
              <a:gd name="connsiteY11496" fmla="*/ 1987336 h 4321958"/>
              <a:gd name="connsiteX11497" fmla="*/ 1399740 w 4405791"/>
              <a:gd name="connsiteY11497" fmla="*/ 1965071 h 4321958"/>
              <a:gd name="connsiteX11498" fmla="*/ 1366977 w 4405791"/>
              <a:gd name="connsiteY11498" fmla="*/ 1845857 h 4321958"/>
              <a:gd name="connsiteX11499" fmla="*/ 1351934 w 4405791"/>
              <a:gd name="connsiteY11499" fmla="*/ 1791356 h 4321958"/>
              <a:gd name="connsiteX11500" fmla="*/ 1349094 w 4405791"/>
              <a:gd name="connsiteY11500" fmla="*/ 1780869 h 4321958"/>
              <a:gd name="connsiteX11501" fmla="*/ 1344936 w 4405791"/>
              <a:gd name="connsiteY11501" fmla="*/ 1765740 h 4321958"/>
              <a:gd name="connsiteX11502" fmla="*/ 1307262 w 4405791"/>
              <a:gd name="connsiteY11502" fmla="*/ 1626410 h 4321958"/>
              <a:gd name="connsiteX11503" fmla="*/ 1299209 w 4405791"/>
              <a:gd name="connsiteY11503" fmla="*/ 1596674 h 4321958"/>
              <a:gd name="connsiteX11504" fmla="*/ 1298105 w 4405791"/>
              <a:gd name="connsiteY11504" fmla="*/ 1592545 h 4321958"/>
              <a:gd name="connsiteX11505" fmla="*/ 1296185 w 4405791"/>
              <a:gd name="connsiteY11505" fmla="*/ 1585442 h 4321958"/>
              <a:gd name="connsiteX11506" fmla="*/ 1255351 w 4405791"/>
              <a:gd name="connsiteY11506" fmla="*/ 1431888 h 4321958"/>
              <a:gd name="connsiteX11507" fmla="*/ 1189312 w 4405791"/>
              <a:gd name="connsiteY11507" fmla="*/ 1083382 h 4321958"/>
              <a:gd name="connsiteX11508" fmla="*/ 1188998 w 4405791"/>
              <a:gd name="connsiteY11508" fmla="*/ 1082423 h 4321958"/>
              <a:gd name="connsiteX11509" fmla="*/ 1157423 w 4405791"/>
              <a:gd name="connsiteY11509" fmla="*/ 989596 h 4321958"/>
              <a:gd name="connsiteX11510" fmla="*/ 1147092 w 4405791"/>
              <a:gd name="connsiteY11510" fmla="*/ 964529 h 4321958"/>
              <a:gd name="connsiteX11511" fmla="*/ 1122375 w 4405791"/>
              <a:gd name="connsiteY11511" fmla="*/ 910427 h 4321958"/>
              <a:gd name="connsiteX11512" fmla="*/ 1112399 w 4405791"/>
              <a:gd name="connsiteY11512" fmla="*/ 890735 h 4321958"/>
              <a:gd name="connsiteX11513" fmla="*/ 1081320 w 4405791"/>
              <a:gd name="connsiteY11513" fmla="*/ 839054 h 4321958"/>
              <a:gd name="connsiteX11514" fmla="*/ 1080797 w 4405791"/>
              <a:gd name="connsiteY11514" fmla="*/ 838217 h 4321958"/>
              <a:gd name="connsiteX11515" fmla="*/ 1307347 w 4405791"/>
              <a:gd name="connsiteY11515" fmla="*/ 822586 h 4321958"/>
              <a:gd name="connsiteX11516" fmla="*/ 1296105 w 4405791"/>
              <a:gd name="connsiteY11516" fmla="*/ 833011 h 4321958"/>
              <a:gd name="connsiteX11517" fmla="*/ 1296137 w 4405791"/>
              <a:gd name="connsiteY11517" fmla="*/ 833364 h 4321958"/>
              <a:gd name="connsiteX11518" fmla="*/ 1302258 w 4405791"/>
              <a:gd name="connsiteY11518" fmla="*/ 843366 h 4321958"/>
              <a:gd name="connsiteX11519" fmla="*/ 1302253 w 4405791"/>
              <a:gd name="connsiteY11519" fmla="*/ 843381 h 4321958"/>
              <a:gd name="connsiteX11520" fmla="*/ 1302258 w 4405791"/>
              <a:gd name="connsiteY11520" fmla="*/ 843389 h 4321958"/>
              <a:gd name="connsiteX11521" fmla="*/ 1302251 w 4405791"/>
              <a:gd name="connsiteY11521" fmla="*/ 843410 h 4321958"/>
              <a:gd name="connsiteX11522" fmla="*/ 1302259 w 4405791"/>
              <a:gd name="connsiteY11522" fmla="*/ 843422 h 4321958"/>
              <a:gd name="connsiteX11523" fmla="*/ 1300904 w 4405791"/>
              <a:gd name="connsiteY11523" fmla="*/ 847655 h 4321958"/>
              <a:gd name="connsiteX11524" fmla="*/ 1297769 w 4405791"/>
              <a:gd name="connsiteY11524" fmla="*/ 851089 h 4321958"/>
              <a:gd name="connsiteX11525" fmla="*/ 1297854 w 4405791"/>
              <a:gd name="connsiteY11525" fmla="*/ 852004 h 4321958"/>
              <a:gd name="connsiteX11526" fmla="*/ 1298702 w 4405791"/>
              <a:gd name="connsiteY11526" fmla="*/ 860810 h 4321958"/>
              <a:gd name="connsiteX11527" fmla="*/ 1302894 w 4405791"/>
              <a:gd name="connsiteY11527" fmla="*/ 889826 h 4321958"/>
              <a:gd name="connsiteX11528" fmla="*/ 1303050 w 4405791"/>
              <a:gd name="connsiteY11528" fmla="*/ 890630 h 4321958"/>
              <a:gd name="connsiteX11529" fmla="*/ 1313044 w 4405791"/>
              <a:gd name="connsiteY11529" fmla="*/ 940485 h 4321958"/>
              <a:gd name="connsiteX11530" fmla="*/ 1317071 w 4405791"/>
              <a:gd name="connsiteY11530" fmla="*/ 958636 h 4321958"/>
              <a:gd name="connsiteX11531" fmla="*/ 1328694 w 4405791"/>
              <a:gd name="connsiteY11531" fmla="*/ 1008600 h 4321958"/>
              <a:gd name="connsiteX11532" fmla="*/ 1333373 w 4405791"/>
              <a:gd name="connsiteY11532" fmla="*/ 1028132 h 4321958"/>
              <a:gd name="connsiteX11533" fmla="*/ 1353094 w 4405791"/>
              <a:gd name="connsiteY11533" fmla="*/ 1106637 h 4321958"/>
              <a:gd name="connsiteX11534" fmla="*/ 1358521 w 4405791"/>
              <a:gd name="connsiteY11534" fmla="*/ 1127419 h 4321958"/>
              <a:gd name="connsiteX11535" fmla="*/ 1374931 w 4405791"/>
              <a:gd name="connsiteY11535" fmla="*/ 1189700 h 4321958"/>
              <a:gd name="connsiteX11536" fmla="*/ 1414873 w 4405791"/>
              <a:gd name="connsiteY11536" fmla="*/ 1336963 h 4321958"/>
              <a:gd name="connsiteX11537" fmla="*/ 1418945 w 4405791"/>
              <a:gd name="connsiteY11537" fmla="*/ 1351556 h 4321958"/>
              <a:gd name="connsiteX11538" fmla="*/ 1456225 w 4405791"/>
              <a:gd name="connsiteY11538" fmla="*/ 1484253 h 4321958"/>
              <a:gd name="connsiteX11539" fmla="*/ 1521533 w 4405791"/>
              <a:gd name="connsiteY11539" fmla="*/ 1711858 h 4321958"/>
              <a:gd name="connsiteX11540" fmla="*/ 1524300 w 4405791"/>
              <a:gd name="connsiteY11540" fmla="*/ 1721460 h 4321958"/>
              <a:gd name="connsiteX11541" fmla="*/ 1590592 w 4405791"/>
              <a:gd name="connsiteY11541" fmla="*/ 1944711 h 4321958"/>
              <a:gd name="connsiteX11542" fmla="*/ 1645837 w 4405791"/>
              <a:gd name="connsiteY11542" fmla="*/ 2130786 h 4321958"/>
              <a:gd name="connsiteX11543" fmla="*/ 2030221 w 4405791"/>
              <a:gd name="connsiteY11543" fmla="*/ 3285301 h 4321958"/>
              <a:gd name="connsiteX11544" fmla="*/ 2030221 w 4405791"/>
              <a:gd name="connsiteY11544" fmla="*/ 3286485 h 4321958"/>
              <a:gd name="connsiteX11545" fmla="*/ 2049122 w 4405791"/>
              <a:gd name="connsiteY11545" fmla="*/ 3317507 h 4321958"/>
              <a:gd name="connsiteX11546" fmla="*/ 2073923 w 4405791"/>
              <a:gd name="connsiteY11546" fmla="*/ 3334003 h 4321958"/>
              <a:gd name="connsiteX11547" fmla="*/ 2117883 w 4405791"/>
              <a:gd name="connsiteY11547" fmla="*/ 3354971 h 4321958"/>
              <a:gd name="connsiteX11548" fmla="*/ 2081128 w 4405791"/>
              <a:gd name="connsiteY11548" fmla="*/ 3330327 h 4321958"/>
              <a:gd name="connsiteX11549" fmla="*/ 2036824 w 4405791"/>
              <a:gd name="connsiteY11549" fmla="*/ 3264641 h 4321958"/>
              <a:gd name="connsiteX11550" fmla="*/ 2027840 w 4405791"/>
              <a:gd name="connsiteY11550" fmla="*/ 3249515 h 4321958"/>
              <a:gd name="connsiteX11551" fmla="*/ 2023805 w 4405791"/>
              <a:gd name="connsiteY11551" fmla="*/ 3240782 h 4321958"/>
              <a:gd name="connsiteX11552" fmla="*/ 2022222 w 4405791"/>
              <a:gd name="connsiteY11552" fmla="*/ 3237881 h 4321958"/>
              <a:gd name="connsiteX11553" fmla="*/ 2019823 w 4405791"/>
              <a:gd name="connsiteY11553" fmla="*/ 3232166 h 4321958"/>
              <a:gd name="connsiteX11554" fmla="*/ 2015887 w 4405791"/>
              <a:gd name="connsiteY11554" fmla="*/ 3223648 h 4321958"/>
              <a:gd name="connsiteX11555" fmla="*/ 1983909 w 4405791"/>
              <a:gd name="connsiteY11555" fmla="*/ 3142445 h 4321958"/>
              <a:gd name="connsiteX11556" fmla="*/ 1977292 w 4405791"/>
              <a:gd name="connsiteY11556" fmla="*/ 3124237 h 4321958"/>
              <a:gd name="connsiteX11557" fmla="*/ 1974384 w 4405791"/>
              <a:gd name="connsiteY11557" fmla="*/ 3116508 h 4321958"/>
              <a:gd name="connsiteX11558" fmla="*/ 1970763 w 4405791"/>
              <a:gd name="connsiteY11558" fmla="*/ 3106273 h 4321958"/>
              <a:gd name="connsiteX11559" fmla="*/ 1964300 w 4405791"/>
              <a:gd name="connsiteY11559" fmla="*/ 3088488 h 4321958"/>
              <a:gd name="connsiteX11560" fmla="*/ 1942561 w 4405791"/>
              <a:gd name="connsiteY11560" fmla="*/ 3026556 h 4321958"/>
              <a:gd name="connsiteX11561" fmla="*/ 1942558 w 4405791"/>
              <a:gd name="connsiteY11561" fmla="*/ 3026546 h 4321958"/>
              <a:gd name="connsiteX11562" fmla="*/ 1931480 w 4405791"/>
              <a:gd name="connsiteY11562" fmla="*/ 2993781 h 4321958"/>
              <a:gd name="connsiteX11563" fmla="*/ 1893506 w 4405791"/>
              <a:gd name="connsiteY11563" fmla="*/ 2881470 h 4321958"/>
              <a:gd name="connsiteX11564" fmla="*/ 1852666 w 4405791"/>
              <a:gd name="connsiteY11564" fmla="*/ 2756827 h 4321958"/>
              <a:gd name="connsiteX11565" fmla="*/ 1843760 w 4405791"/>
              <a:gd name="connsiteY11565" fmla="*/ 2729076 h 4321958"/>
              <a:gd name="connsiteX11566" fmla="*/ 1838419 w 4405791"/>
              <a:gd name="connsiteY11566" fmla="*/ 2712713 h 4321958"/>
              <a:gd name="connsiteX11567" fmla="*/ 1828456 w 4405791"/>
              <a:gd name="connsiteY11567" fmla="*/ 2681389 h 4321958"/>
              <a:gd name="connsiteX11568" fmla="*/ 1809138 w 4405791"/>
              <a:gd name="connsiteY11568" fmla="*/ 2621197 h 4321958"/>
              <a:gd name="connsiteX11569" fmla="*/ 1788494 w 4405791"/>
              <a:gd name="connsiteY11569" fmla="*/ 2555751 h 4321958"/>
              <a:gd name="connsiteX11570" fmla="*/ 1778970 w 4405791"/>
              <a:gd name="connsiteY11570" fmla="*/ 2525808 h 4321958"/>
              <a:gd name="connsiteX11571" fmla="*/ 1772838 w 4405791"/>
              <a:gd name="connsiteY11571" fmla="*/ 2506117 h 4321958"/>
              <a:gd name="connsiteX11572" fmla="*/ 1763625 w 4405791"/>
              <a:gd name="connsiteY11572" fmla="*/ 2476906 h 4321958"/>
              <a:gd name="connsiteX11573" fmla="*/ 1716832 w 4405791"/>
              <a:gd name="connsiteY11573" fmla="*/ 2326281 h 4321958"/>
              <a:gd name="connsiteX11574" fmla="*/ 1716015 w 4405791"/>
              <a:gd name="connsiteY11574" fmla="*/ 2323598 h 4321958"/>
              <a:gd name="connsiteX11575" fmla="*/ 1653665 w 4405791"/>
              <a:gd name="connsiteY11575" fmla="*/ 2119588 h 4321958"/>
              <a:gd name="connsiteX11576" fmla="*/ 1633230 w 4405791"/>
              <a:gd name="connsiteY11576" fmla="*/ 2051504 h 4321958"/>
              <a:gd name="connsiteX11577" fmla="*/ 1622224 w 4405791"/>
              <a:gd name="connsiteY11577" fmla="*/ 2015331 h 4321958"/>
              <a:gd name="connsiteX11578" fmla="*/ 1611687 w 4405791"/>
              <a:gd name="connsiteY11578" fmla="*/ 1979731 h 4321958"/>
              <a:gd name="connsiteX11579" fmla="*/ 1591148 w 4405791"/>
              <a:gd name="connsiteY11579" fmla="*/ 1911301 h 4321958"/>
              <a:gd name="connsiteX11580" fmla="*/ 1532700 w 4405791"/>
              <a:gd name="connsiteY11580" fmla="*/ 1712908 h 4321958"/>
              <a:gd name="connsiteX11581" fmla="*/ 1530950 w 4405791"/>
              <a:gd name="connsiteY11581" fmla="*/ 1706996 h 4321958"/>
              <a:gd name="connsiteX11582" fmla="*/ 1488325 w 4405791"/>
              <a:gd name="connsiteY11582" fmla="*/ 1559584 h 4321958"/>
              <a:gd name="connsiteX11583" fmla="*/ 1479860 w 4405791"/>
              <a:gd name="connsiteY11583" fmla="*/ 1529762 h 4321958"/>
              <a:gd name="connsiteX11584" fmla="*/ 1474734 w 4405791"/>
              <a:gd name="connsiteY11584" fmla="*/ 1511981 h 4321958"/>
              <a:gd name="connsiteX11585" fmla="*/ 1467402 w 4405791"/>
              <a:gd name="connsiteY11585" fmla="*/ 1485870 h 4321958"/>
              <a:gd name="connsiteX11586" fmla="*/ 1448646 w 4405791"/>
              <a:gd name="connsiteY11586" fmla="*/ 1419795 h 4321958"/>
              <a:gd name="connsiteX11587" fmla="*/ 1431907 w 4405791"/>
              <a:gd name="connsiteY11587" fmla="*/ 1359466 h 4321958"/>
              <a:gd name="connsiteX11588" fmla="*/ 1424176 w 4405791"/>
              <a:gd name="connsiteY11588" fmla="*/ 1331934 h 4321958"/>
              <a:gd name="connsiteX11589" fmla="*/ 1420413 w 4405791"/>
              <a:gd name="connsiteY11589" fmla="*/ 1318041 h 4321958"/>
              <a:gd name="connsiteX11590" fmla="*/ 1412619 w 4405791"/>
              <a:gd name="connsiteY11590" fmla="*/ 1289952 h 4321958"/>
              <a:gd name="connsiteX11591" fmla="*/ 1380948 w 4405791"/>
              <a:gd name="connsiteY11591" fmla="*/ 1172384 h 4321958"/>
              <a:gd name="connsiteX11592" fmla="*/ 1379590 w 4405791"/>
              <a:gd name="connsiteY11592" fmla="*/ 1167126 h 4321958"/>
              <a:gd name="connsiteX11593" fmla="*/ 1362599 w 4405791"/>
              <a:gd name="connsiteY11593" fmla="*/ 1101915 h 4321958"/>
              <a:gd name="connsiteX11594" fmla="*/ 1357765 w 4405791"/>
              <a:gd name="connsiteY11594" fmla="*/ 1082678 h 4321958"/>
              <a:gd name="connsiteX11595" fmla="*/ 1354338 w 4405791"/>
              <a:gd name="connsiteY11595" fmla="*/ 1069414 h 4321958"/>
              <a:gd name="connsiteX11596" fmla="*/ 1351772 w 4405791"/>
              <a:gd name="connsiteY11596" fmla="*/ 1058827 h 4321958"/>
              <a:gd name="connsiteX11597" fmla="*/ 1346710 w 4405791"/>
              <a:gd name="connsiteY11597" fmla="*/ 1038680 h 4321958"/>
              <a:gd name="connsiteX11598" fmla="*/ 1334245 w 4405791"/>
              <a:gd name="connsiteY11598" fmla="*/ 986482 h 4321958"/>
              <a:gd name="connsiteX11599" fmla="*/ 1333492 w 4405791"/>
              <a:gd name="connsiteY11599" fmla="*/ 983371 h 4321958"/>
              <a:gd name="connsiteX11600" fmla="*/ 1333129 w 4405791"/>
              <a:gd name="connsiteY11600" fmla="*/ 981687 h 4321958"/>
              <a:gd name="connsiteX11601" fmla="*/ 1323141 w 4405791"/>
              <a:gd name="connsiteY11601" fmla="*/ 936502 h 4321958"/>
              <a:gd name="connsiteX11602" fmla="*/ 1320833 w 4405791"/>
              <a:gd name="connsiteY11602" fmla="*/ 924563 h 4321958"/>
              <a:gd name="connsiteX11603" fmla="*/ 1319115 w 4405791"/>
              <a:gd name="connsiteY11603" fmla="*/ 916580 h 4321958"/>
              <a:gd name="connsiteX11604" fmla="*/ 1318296 w 4405791"/>
              <a:gd name="connsiteY11604" fmla="*/ 911441 h 4321958"/>
              <a:gd name="connsiteX11605" fmla="*/ 1315879 w 4405791"/>
              <a:gd name="connsiteY11605" fmla="*/ 898937 h 4321958"/>
              <a:gd name="connsiteX11606" fmla="*/ 1311964 w 4405791"/>
              <a:gd name="connsiteY11606" fmla="*/ 871692 h 4321958"/>
              <a:gd name="connsiteX11607" fmla="*/ 1311912 w 4405791"/>
              <a:gd name="connsiteY11607" fmla="*/ 871366 h 4321958"/>
              <a:gd name="connsiteX11608" fmla="*/ 1311066 w 4405791"/>
              <a:gd name="connsiteY11608" fmla="*/ 862731 h 4321958"/>
              <a:gd name="connsiteX11609" fmla="*/ 1311065 w 4405791"/>
              <a:gd name="connsiteY11609" fmla="*/ 862725 h 4321958"/>
              <a:gd name="connsiteX11610" fmla="*/ 1311062 w 4405791"/>
              <a:gd name="connsiteY11610" fmla="*/ 862697 h 4321958"/>
              <a:gd name="connsiteX11611" fmla="*/ 1277551 w 4405791"/>
              <a:gd name="connsiteY11611" fmla="*/ 816025 h 4321958"/>
              <a:gd name="connsiteX11612" fmla="*/ 1274535 w 4405791"/>
              <a:gd name="connsiteY11612" fmla="*/ 823406 h 4321958"/>
              <a:gd name="connsiteX11613" fmla="*/ 1274816 w 4405791"/>
              <a:gd name="connsiteY11613" fmla="*/ 826448 h 4321958"/>
              <a:gd name="connsiteX11614" fmla="*/ 1279327 w 4405791"/>
              <a:gd name="connsiteY11614" fmla="*/ 818781 h 4321958"/>
              <a:gd name="connsiteX11615" fmla="*/ 948378 w 4405791"/>
              <a:gd name="connsiteY11615" fmla="*/ 810373 h 4321958"/>
              <a:gd name="connsiteX11616" fmla="*/ 930569 w 4405791"/>
              <a:gd name="connsiteY11616" fmla="*/ 817145 h 4321958"/>
              <a:gd name="connsiteX11617" fmla="*/ 930423 w 4405791"/>
              <a:gd name="connsiteY11617" fmla="*/ 817278 h 4321958"/>
              <a:gd name="connsiteX11618" fmla="*/ 926503 w 4405791"/>
              <a:gd name="connsiteY11618" fmla="*/ 821504 h 4321958"/>
              <a:gd name="connsiteX11619" fmla="*/ 919862 w 4405791"/>
              <a:gd name="connsiteY11619" fmla="*/ 832898 h 4321958"/>
              <a:gd name="connsiteX11620" fmla="*/ 917589 w 4405791"/>
              <a:gd name="connsiteY11620" fmla="*/ 839808 h 4321958"/>
              <a:gd name="connsiteX11621" fmla="*/ 928741 w 4405791"/>
              <a:gd name="connsiteY11621" fmla="*/ 835157 h 4321958"/>
              <a:gd name="connsiteX11622" fmla="*/ 930742 w 4405791"/>
              <a:gd name="connsiteY11622" fmla="*/ 834275 h 4321958"/>
              <a:gd name="connsiteX11623" fmla="*/ 947627 w 4405791"/>
              <a:gd name="connsiteY11623" fmla="*/ 828920 h 4321958"/>
              <a:gd name="connsiteX11624" fmla="*/ 1284973 w 4405791"/>
              <a:gd name="connsiteY11624" fmla="*/ 803417 h 4321958"/>
              <a:gd name="connsiteX11625" fmla="*/ 1280997 w 4405791"/>
              <a:gd name="connsiteY11625" fmla="*/ 808626 h 4321958"/>
              <a:gd name="connsiteX11626" fmla="*/ 1283192 w 4405791"/>
              <a:gd name="connsiteY11626" fmla="*/ 812212 h 4321958"/>
              <a:gd name="connsiteX11627" fmla="*/ 1285336 w 4405791"/>
              <a:gd name="connsiteY11627" fmla="*/ 808568 h 4321958"/>
              <a:gd name="connsiteX11628" fmla="*/ 1285059 w 4405791"/>
              <a:gd name="connsiteY11628" fmla="*/ 805538 h 4321958"/>
              <a:gd name="connsiteX11629" fmla="*/ 1306005 w 4405791"/>
              <a:gd name="connsiteY11629" fmla="*/ 801858 h 4321958"/>
              <a:gd name="connsiteX11630" fmla="*/ 1296983 w 4405791"/>
              <a:gd name="connsiteY11630" fmla="*/ 809080 h 4321958"/>
              <a:gd name="connsiteX11631" fmla="*/ 1294272 w 4405791"/>
              <a:gd name="connsiteY11631" fmla="*/ 813110 h 4321958"/>
              <a:gd name="connsiteX11632" fmla="*/ 1295177 w 4405791"/>
              <a:gd name="connsiteY11632" fmla="*/ 822932 h 4321958"/>
              <a:gd name="connsiteX11633" fmla="*/ 1306578 w 4405791"/>
              <a:gd name="connsiteY11633" fmla="*/ 812091 h 4321958"/>
              <a:gd name="connsiteX11634" fmla="*/ 1306303 w 4405791"/>
              <a:gd name="connsiteY11634" fmla="*/ 805443 h 4321958"/>
              <a:gd name="connsiteX11635" fmla="*/ 948797 w 4405791"/>
              <a:gd name="connsiteY11635" fmla="*/ 798603 h 4321958"/>
              <a:gd name="connsiteX11636" fmla="*/ 918648 w 4405791"/>
              <a:gd name="connsiteY11636" fmla="*/ 812134 h 4321958"/>
              <a:gd name="connsiteX11637" fmla="*/ 913751 w 4405791"/>
              <a:gd name="connsiteY11637" fmla="*/ 814656 h 4321958"/>
              <a:gd name="connsiteX11638" fmla="*/ 855994 w 4405791"/>
              <a:gd name="connsiteY11638" fmla="*/ 844694 h 4321958"/>
              <a:gd name="connsiteX11639" fmla="*/ 825605 w 4405791"/>
              <a:gd name="connsiteY11639" fmla="*/ 861063 h 4321958"/>
              <a:gd name="connsiteX11640" fmla="*/ 771870 w 4405791"/>
              <a:gd name="connsiteY11640" fmla="*/ 890454 h 4321958"/>
              <a:gd name="connsiteX11641" fmla="*/ 732776 w 4405791"/>
              <a:gd name="connsiteY11641" fmla="*/ 912119 h 4321958"/>
              <a:gd name="connsiteX11642" fmla="*/ 657722 w 4405791"/>
              <a:gd name="connsiteY11642" fmla="*/ 954494 h 4321958"/>
              <a:gd name="connsiteX11643" fmla="*/ 631699 w 4405791"/>
              <a:gd name="connsiteY11643" fmla="*/ 969236 h 4321958"/>
              <a:gd name="connsiteX11644" fmla="*/ 629872 w 4405791"/>
              <a:gd name="connsiteY11644" fmla="*/ 970295 h 4321958"/>
              <a:gd name="connsiteX11645" fmla="*/ 619099 w 4405791"/>
              <a:gd name="connsiteY11645" fmla="*/ 985908 h 4321958"/>
              <a:gd name="connsiteX11646" fmla="*/ 615347 w 4405791"/>
              <a:gd name="connsiteY11646" fmla="*/ 993706 h 4321958"/>
              <a:gd name="connsiteX11647" fmla="*/ 640993 w 4405791"/>
              <a:gd name="connsiteY11647" fmla="*/ 979490 h 4321958"/>
              <a:gd name="connsiteX11648" fmla="*/ 674254 w 4405791"/>
              <a:gd name="connsiteY11648" fmla="*/ 961689 h 4321958"/>
              <a:gd name="connsiteX11649" fmla="*/ 713899 w 4405791"/>
              <a:gd name="connsiteY11649" fmla="*/ 940354 h 4321958"/>
              <a:gd name="connsiteX11650" fmla="*/ 714841 w 4405791"/>
              <a:gd name="connsiteY11650" fmla="*/ 937664 h 4321958"/>
              <a:gd name="connsiteX11651" fmla="*/ 718565 w 4405791"/>
              <a:gd name="connsiteY11651" fmla="*/ 937664 h 4321958"/>
              <a:gd name="connsiteX11652" fmla="*/ 718898 w 4405791"/>
              <a:gd name="connsiteY11652" fmla="*/ 937664 h 4321958"/>
              <a:gd name="connsiteX11653" fmla="*/ 731552 w 4405791"/>
              <a:gd name="connsiteY11653" fmla="*/ 930854 h 4321958"/>
              <a:gd name="connsiteX11654" fmla="*/ 738669 w 4405791"/>
              <a:gd name="connsiteY11654" fmla="*/ 927214 h 4321958"/>
              <a:gd name="connsiteX11655" fmla="*/ 759664 w 4405791"/>
              <a:gd name="connsiteY11655" fmla="*/ 915978 h 4321958"/>
              <a:gd name="connsiteX11656" fmla="*/ 764256 w 4405791"/>
              <a:gd name="connsiteY11656" fmla="*/ 913663 h 4321958"/>
              <a:gd name="connsiteX11657" fmla="*/ 764287 w 4405791"/>
              <a:gd name="connsiteY11657" fmla="*/ 913617 h 4321958"/>
              <a:gd name="connsiteX11658" fmla="*/ 767674 w 4405791"/>
              <a:gd name="connsiteY11658" fmla="*/ 907521 h 4321958"/>
              <a:gd name="connsiteX11659" fmla="*/ 770552 w 4405791"/>
              <a:gd name="connsiteY11659" fmla="*/ 905998 h 4321958"/>
              <a:gd name="connsiteX11660" fmla="*/ 770583 w 4405791"/>
              <a:gd name="connsiteY11660" fmla="*/ 906029 h 4321958"/>
              <a:gd name="connsiteX11661" fmla="*/ 770594 w 4405791"/>
              <a:gd name="connsiteY11661" fmla="*/ 906023 h 4321958"/>
              <a:gd name="connsiteX11662" fmla="*/ 770625 w 4405791"/>
              <a:gd name="connsiteY11662" fmla="*/ 906054 h 4321958"/>
              <a:gd name="connsiteX11663" fmla="*/ 770635 w 4405791"/>
              <a:gd name="connsiteY11663" fmla="*/ 906048 h 4321958"/>
              <a:gd name="connsiteX11664" fmla="*/ 773007 w 4405791"/>
              <a:gd name="connsiteY11664" fmla="*/ 908418 h 4321958"/>
              <a:gd name="connsiteX11665" fmla="*/ 773007 w 4405791"/>
              <a:gd name="connsiteY11665" fmla="*/ 909250 h 4321958"/>
              <a:gd name="connsiteX11666" fmla="*/ 807969 w 4405791"/>
              <a:gd name="connsiteY11666" fmla="*/ 891624 h 4321958"/>
              <a:gd name="connsiteX11667" fmla="*/ 816780 w 4405791"/>
              <a:gd name="connsiteY11667" fmla="*/ 876028 h 4321958"/>
              <a:gd name="connsiteX11668" fmla="*/ 825417 w 4405791"/>
              <a:gd name="connsiteY11668" fmla="*/ 876028 h 4321958"/>
              <a:gd name="connsiteX11669" fmla="*/ 825441 w 4405791"/>
              <a:gd name="connsiteY11669" fmla="*/ 876052 h 4321958"/>
              <a:gd name="connsiteX11670" fmla="*/ 825458 w 4405791"/>
              <a:gd name="connsiteY11670" fmla="*/ 876052 h 4321958"/>
              <a:gd name="connsiteX11671" fmla="*/ 825483 w 4405791"/>
              <a:gd name="connsiteY11671" fmla="*/ 876077 h 4321958"/>
              <a:gd name="connsiteX11672" fmla="*/ 825500 w 4405791"/>
              <a:gd name="connsiteY11672" fmla="*/ 876077 h 4321958"/>
              <a:gd name="connsiteX11673" fmla="*/ 827870 w 4405791"/>
              <a:gd name="connsiteY11673" fmla="*/ 878447 h 4321958"/>
              <a:gd name="connsiteX11674" fmla="*/ 826177 w 4405791"/>
              <a:gd name="connsiteY11674" fmla="*/ 882003 h 4321958"/>
              <a:gd name="connsiteX11675" fmla="*/ 825667 w 4405791"/>
              <a:gd name="connsiteY11675" fmla="*/ 882701 h 4321958"/>
              <a:gd name="connsiteX11676" fmla="*/ 828646 w 4405791"/>
              <a:gd name="connsiteY11676" fmla="*/ 881198 h 4321958"/>
              <a:gd name="connsiteX11677" fmla="*/ 848085 w 4405791"/>
              <a:gd name="connsiteY11677" fmla="*/ 871257 h 4321958"/>
              <a:gd name="connsiteX11678" fmla="*/ 852131 w 4405791"/>
              <a:gd name="connsiteY11678" fmla="*/ 869358 h 4321958"/>
              <a:gd name="connsiteX11679" fmla="*/ 855741 w 4405791"/>
              <a:gd name="connsiteY11679" fmla="*/ 867538 h 4321958"/>
              <a:gd name="connsiteX11680" fmla="*/ 859113 w 4405791"/>
              <a:gd name="connsiteY11680" fmla="*/ 858923 h 4321958"/>
              <a:gd name="connsiteX11681" fmla="*/ 871983 w 4405791"/>
              <a:gd name="connsiteY11681" fmla="*/ 843007 h 4321958"/>
              <a:gd name="connsiteX11682" fmla="*/ 878587 w 4405791"/>
              <a:gd name="connsiteY11682" fmla="*/ 843007 h 4321958"/>
              <a:gd name="connsiteX11683" fmla="*/ 878609 w 4405791"/>
              <a:gd name="connsiteY11683" fmla="*/ 843031 h 4321958"/>
              <a:gd name="connsiteX11684" fmla="*/ 878629 w 4405791"/>
              <a:gd name="connsiteY11684" fmla="*/ 843031 h 4321958"/>
              <a:gd name="connsiteX11685" fmla="*/ 878651 w 4405791"/>
              <a:gd name="connsiteY11685" fmla="*/ 843054 h 4321958"/>
              <a:gd name="connsiteX11686" fmla="*/ 878670 w 4405791"/>
              <a:gd name="connsiteY11686" fmla="*/ 843054 h 4321958"/>
              <a:gd name="connsiteX11687" fmla="*/ 880871 w 4405791"/>
              <a:gd name="connsiteY11687" fmla="*/ 845424 h 4321958"/>
              <a:gd name="connsiteX11688" fmla="*/ 879179 w 4405791"/>
              <a:gd name="connsiteY11688" fmla="*/ 848303 h 4321958"/>
              <a:gd name="connsiteX11689" fmla="*/ 874946 w 4405791"/>
              <a:gd name="connsiteY11689" fmla="*/ 853044 h 4321958"/>
              <a:gd name="connsiteX11690" fmla="*/ 867664 w 4405791"/>
              <a:gd name="connsiteY11690" fmla="*/ 861172 h 4321958"/>
              <a:gd name="connsiteX11691" fmla="*/ 867331 w 4405791"/>
              <a:gd name="connsiteY11691" fmla="*/ 862218 h 4321958"/>
              <a:gd name="connsiteX11692" fmla="*/ 867476 w 4405791"/>
              <a:gd name="connsiteY11692" fmla="*/ 862154 h 4321958"/>
              <a:gd name="connsiteX11693" fmla="*/ 894352 w 4405791"/>
              <a:gd name="connsiteY11693" fmla="*/ 849498 h 4321958"/>
              <a:gd name="connsiteX11694" fmla="*/ 896077 w 4405791"/>
              <a:gd name="connsiteY11694" fmla="*/ 848779 h 4321958"/>
              <a:gd name="connsiteX11695" fmla="*/ 896576 w 4405791"/>
              <a:gd name="connsiteY11695" fmla="*/ 846722 h 4321958"/>
              <a:gd name="connsiteX11696" fmla="*/ 908725 w 4405791"/>
              <a:gd name="connsiteY11696" fmla="*/ 823025 h 4321958"/>
              <a:gd name="connsiteX11697" fmla="*/ 928876 w 4405791"/>
              <a:gd name="connsiteY11697" fmla="*/ 808971 h 4321958"/>
              <a:gd name="connsiteX11698" fmla="*/ 948466 w 4405791"/>
              <a:gd name="connsiteY11698" fmla="*/ 808197 h 4321958"/>
              <a:gd name="connsiteX11699" fmla="*/ 948722 w 4405791"/>
              <a:gd name="connsiteY11699" fmla="*/ 801881 h 4321958"/>
              <a:gd name="connsiteX11700" fmla="*/ 1054930 w 4405791"/>
              <a:gd name="connsiteY11700" fmla="*/ 798533 h 4321958"/>
              <a:gd name="connsiteX11701" fmla="*/ 1064270 w 4405791"/>
              <a:gd name="connsiteY11701" fmla="*/ 806665 h 4321958"/>
              <a:gd name="connsiteX11702" fmla="*/ 1080485 w 4405791"/>
              <a:gd name="connsiteY11702" fmla="*/ 826008 h 4321958"/>
              <a:gd name="connsiteX11703" fmla="*/ 1086599 w 4405791"/>
              <a:gd name="connsiteY11703" fmla="*/ 835714 h 4321958"/>
              <a:gd name="connsiteX11704" fmla="*/ 1094031 w 4405791"/>
              <a:gd name="connsiteY11704" fmla="*/ 845363 h 4321958"/>
              <a:gd name="connsiteX11705" fmla="*/ 1107682 w 4405791"/>
              <a:gd name="connsiteY11705" fmla="*/ 869181 h 4321958"/>
              <a:gd name="connsiteX11706" fmla="*/ 1118382 w 4405791"/>
              <a:gd name="connsiteY11706" fmla="*/ 886165 h 4321958"/>
              <a:gd name="connsiteX11707" fmla="*/ 1122737 w 4405791"/>
              <a:gd name="connsiteY11707" fmla="*/ 895447 h 4321958"/>
              <a:gd name="connsiteX11708" fmla="*/ 1128493 w 4405791"/>
              <a:gd name="connsiteY11708" fmla="*/ 905489 h 4321958"/>
              <a:gd name="connsiteX11709" fmla="*/ 1147345 w 4405791"/>
              <a:gd name="connsiteY11709" fmla="*/ 947888 h 4321958"/>
              <a:gd name="connsiteX11710" fmla="*/ 1158977 w 4405791"/>
              <a:gd name="connsiteY11710" fmla="*/ 972675 h 4321958"/>
              <a:gd name="connsiteX11711" fmla="*/ 1161038 w 4405791"/>
              <a:gd name="connsiteY11711" fmla="*/ 978682 h 4321958"/>
              <a:gd name="connsiteX11712" fmla="*/ 1163967 w 4405791"/>
              <a:gd name="connsiteY11712" fmla="*/ 985269 h 4321958"/>
              <a:gd name="connsiteX11713" fmla="*/ 1195673 w 4405791"/>
              <a:gd name="connsiteY11713" fmla="*/ 1079633 h 4321958"/>
              <a:gd name="connsiteX11714" fmla="*/ 1196762 w 4405791"/>
              <a:gd name="connsiteY11714" fmla="*/ 1082807 h 4321958"/>
              <a:gd name="connsiteX11715" fmla="*/ 1196762 w 4405791"/>
              <a:gd name="connsiteY11715" fmla="*/ 1082836 h 4321958"/>
              <a:gd name="connsiteX11716" fmla="*/ 1196762 w 4405791"/>
              <a:gd name="connsiteY11716" fmla="*/ 1082874 h 4321958"/>
              <a:gd name="connsiteX11717" fmla="*/ 1196762 w 4405791"/>
              <a:gd name="connsiteY11717" fmla="*/ 1083826 h 4321958"/>
              <a:gd name="connsiteX11718" fmla="*/ 1203123 w 4405791"/>
              <a:gd name="connsiteY11718" fmla="*/ 1161449 h 4321958"/>
              <a:gd name="connsiteX11719" fmla="*/ 1203191 w 4405791"/>
              <a:gd name="connsiteY11719" fmla="*/ 1161842 h 4321958"/>
              <a:gd name="connsiteX11720" fmla="*/ 1223913 w 4405791"/>
              <a:gd name="connsiteY11720" fmla="*/ 1272227 h 4321958"/>
              <a:gd name="connsiteX11721" fmla="*/ 1262463 w 4405791"/>
              <a:gd name="connsiteY11721" fmla="*/ 1430963 h 4321958"/>
              <a:gd name="connsiteX11722" fmla="*/ 1270632 w 4405791"/>
              <a:gd name="connsiteY11722" fmla="*/ 1461800 h 4321958"/>
              <a:gd name="connsiteX11723" fmla="*/ 1288206 w 4405791"/>
              <a:gd name="connsiteY11723" fmla="*/ 1527982 h 4321958"/>
              <a:gd name="connsiteX11724" fmla="*/ 1302246 w 4405791"/>
              <a:gd name="connsiteY11724" fmla="*/ 1580480 h 4321958"/>
              <a:gd name="connsiteX11725" fmla="*/ 1302880 w 4405791"/>
              <a:gd name="connsiteY11725" fmla="*/ 1582837 h 4321958"/>
              <a:gd name="connsiteX11726" fmla="*/ 1303230 w 4405791"/>
              <a:gd name="connsiteY11726" fmla="*/ 1584161 h 4321958"/>
              <a:gd name="connsiteX11727" fmla="*/ 1304090 w 4405791"/>
              <a:gd name="connsiteY11727" fmla="*/ 1587375 h 4321958"/>
              <a:gd name="connsiteX11728" fmla="*/ 1303441 w 4405791"/>
              <a:gd name="connsiteY11728" fmla="*/ 1584919 h 4321958"/>
              <a:gd name="connsiteX11729" fmla="*/ 1302880 w 4405791"/>
              <a:gd name="connsiteY11729" fmla="*/ 1582837 h 4321958"/>
              <a:gd name="connsiteX11730" fmla="*/ 1278613 w 4405791"/>
              <a:gd name="connsiteY11730" fmla="*/ 1490975 h 4321958"/>
              <a:gd name="connsiteX11731" fmla="*/ 1255353 w 4405791"/>
              <a:gd name="connsiteY11731" fmla="*/ 1401409 h 4321958"/>
              <a:gd name="connsiteX11732" fmla="*/ 1222074 w 4405791"/>
              <a:gd name="connsiteY11732" fmla="*/ 1260913 h 4321958"/>
              <a:gd name="connsiteX11733" fmla="*/ 1218926 w 4405791"/>
              <a:gd name="connsiteY11733" fmla="*/ 1239462 h 4321958"/>
              <a:gd name="connsiteX11734" fmla="*/ 1213272 w 4405791"/>
              <a:gd name="connsiteY11734" fmla="*/ 1214340 h 4321958"/>
              <a:gd name="connsiteX11735" fmla="*/ 1202351 w 4405791"/>
              <a:gd name="connsiteY11735" fmla="*/ 1126532 h 4321958"/>
              <a:gd name="connsiteX11736" fmla="*/ 1202298 w 4405791"/>
              <a:gd name="connsiteY11736" fmla="*/ 1126168 h 4321958"/>
              <a:gd name="connsiteX11737" fmla="*/ 1202298 w 4405791"/>
              <a:gd name="connsiteY11737" fmla="*/ 1126136 h 4321958"/>
              <a:gd name="connsiteX11738" fmla="*/ 1202298 w 4405791"/>
              <a:gd name="connsiteY11738" fmla="*/ 1126129 h 4321958"/>
              <a:gd name="connsiteX11739" fmla="*/ 1202298 w 4405791"/>
              <a:gd name="connsiteY11739" fmla="*/ 1126104 h 4321958"/>
              <a:gd name="connsiteX11740" fmla="*/ 1202298 w 4405791"/>
              <a:gd name="connsiteY11740" fmla="*/ 1126099 h 4321958"/>
              <a:gd name="connsiteX11741" fmla="*/ 1203703 w 4405791"/>
              <a:gd name="connsiteY11741" fmla="*/ 1049002 h 4321958"/>
              <a:gd name="connsiteX11742" fmla="*/ 1203236 w 4405791"/>
              <a:gd name="connsiteY11742" fmla="*/ 1047686 h 4321958"/>
              <a:gd name="connsiteX11743" fmla="*/ 1170125 w 4405791"/>
              <a:gd name="connsiteY11743" fmla="*/ 957147 h 4321958"/>
              <a:gd name="connsiteX11744" fmla="*/ 1156473 w 4405791"/>
              <a:gd name="connsiteY11744" fmla="*/ 930544 h 4321958"/>
              <a:gd name="connsiteX11745" fmla="*/ 1130434 w 4405791"/>
              <a:gd name="connsiteY11745" fmla="*/ 883126 h 4321958"/>
              <a:gd name="connsiteX11746" fmla="*/ 1114300 w 4405791"/>
              <a:gd name="connsiteY11746" fmla="*/ 860187 h 4321958"/>
              <a:gd name="connsiteX11747" fmla="*/ 1090338 w 4405791"/>
              <a:gd name="connsiteY11747" fmla="*/ 829859 h 4321958"/>
              <a:gd name="connsiteX11748" fmla="*/ 1064277 w 4405791"/>
              <a:gd name="connsiteY11748" fmla="*/ 804115 h 4321958"/>
              <a:gd name="connsiteX11749" fmla="*/ 1047584 w 4405791"/>
              <a:gd name="connsiteY11749" fmla="*/ 794147 h 4321958"/>
              <a:gd name="connsiteX11750" fmla="*/ 1047636 w 4405791"/>
              <a:gd name="connsiteY11750" fmla="*/ 794934 h 4321958"/>
              <a:gd name="connsiteX11751" fmla="*/ 1048905 w 4405791"/>
              <a:gd name="connsiteY11751" fmla="*/ 794934 h 4321958"/>
              <a:gd name="connsiteX11752" fmla="*/ 1296618 w 4405791"/>
              <a:gd name="connsiteY11752" fmla="*/ 788156 h 4321958"/>
              <a:gd name="connsiteX11753" fmla="*/ 1292941 w 4405791"/>
              <a:gd name="connsiteY11753" fmla="*/ 792974 h 4321958"/>
              <a:gd name="connsiteX11754" fmla="*/ 1293349 w 4405791"/>
              <a:gd name="connsiteY11754" fmla="*/ 801213 h 4321958"/>
              <a:gd name="connsiteX11755" fmla="*/ 1301032 w 4405791"/>
              <a:gd name="connsiteY11755" fmla="*/ 794558 h 4321958"/>
              <a:gd name="connsiteX11756" fmla="*/ 1045716 w 4405791"/>
              <a:gd name="connsiteY11756" fmla="*/ 785514 h 4321958"/>
              <a:gd name="connsiteX11757" fmla="*/ 1045716 w 4405791"/>
              <a:gd name="connsiteY11757" fmla="*/ 785683 h 4321958"/>
              <a:gd name="connsiteX11758" fmla="*/ 1045690 w 4405791"/>
              <a:gd name="connsiteY11758" fmla="*/ 786810 h 4321958"/>
              <a:gd name="connsiteX11759" fmla="*/ 1047240 w 4405791"/>
              <a:gd name="connsiteY11759" fmla="*/ 786810 h 4321958"/>
              <a:gd name="connsiteX11760" fmla="*/ 1211833 w 4405791"/>
              <a:gd name="connsiteY11760" fmla="*/ 1048602 h 4321958"/>
              <a:gd name="connsiteX11761" fmla="*/ 1211833 w 4405791"/>
              <a:gd name="connsiteY11761" fmla="*/ 1048630 h 4321958"/>
              <a:gd name="connsiteX11762" fmla="*/ 1211833 w 4405791"/>
              <a:gd name="connsiteY11762" fmla="*/ 1048665 h 4321958"/>
              <a:gd name="connsiteX11763" fmla="*/ 1211833 w 4405791"/>
              <a:gd name="connsiteY11763" fmla="*/ 1048666 h 4321958"/>
              <a:gd name="connsiteX11764" fmla="*/ 1211833 w 4405791"/>
              <a:gd name="connsiteY11764" fmla="*/ 1050022 h 4321958"/>
              <a:gd name="connsiteX11765" fmla="*/ 1211223 w 4405791"/>
              <a:gd name="connsiteY11765" fmla="*/ 1080772 h 4321958"/>
              <a:gd name="connsiteX11766" fmla="*/ 1219615 w 4405791"/>
              <a:gd name="connsiteY11766" fmla="*/ 1015122 h 4321958"/>
              <a:gd name="connsiteX11767" fmla="*/ 1180876 w 4405791"/>
              <a:gd name="connsiteY11767" fmla="*/ 919939 h 4321958"/>
              <a:gd name="connsiteX11768" fmla="*/ 1180119 w 4405791"/>
              <a:gd name="connsiteY11768" fmla="*/ 918768 h 4321958"/>
              <a:gd name="connsiteX11769" fmla="*/ 1137044 w 4405791"/>
              <a:gd name="connsiteY11769" fmla="*/ 855617 h 4321958"/>
              <a:gd name="connsiteX11770" fmla="*/ 1123210 w 4405791"/>
              <a:gd name="connsiteY11770" fmla="*/ 840272 h 4321958"/>
              <a:gd name="connsiteX11771" fmla="*/ 1092020 w 4405791"/>
              <a:gd name="connsiteY11771" fmla="*/ 811043 h 4321958"/>
              <a:gd name="connsiteX11772" fmla="*/ 1079831 w 4405791"/>
              <a:gd name="connsiteY11772" fmla="*/ 801669 h 4321958"/>
              <a:gd name="connsiteX11773" fmla="*/ 1046525 w 4405791"/>
              <a:gd name="connsiteY11773" fmla="*/ 785841 h 4321958"/>
              <a:gd name="connsiteX11774" fmla="*/ 1327569 w 4405791"/>
              <a:gd name="connsiteY11774" fmla="*/ 784604 h 4321958"/>
              <a:gd name="connsiteX11775" fmla="*/ 1314357 w 4405791"/>
              <a:gd name="connsiteY11775" fmla="*/ 795173 h 4321958"/>
              <a:gd name="connsiteX11776" fmla="*/ 1314698 w 4405791"/>
              <a:gd name="connsiteY11776" fmla="*/ 802896 h 4321958"/>
              <a:gd name="connsiteX11777" fmla="*/ 1314763 w 4405791"/>
              <a:gd name="connsiteY11777" fmla="*/ 803984 h 4321958"/>
              <a:gd name="connsiteX11778" fmla="*/ 1318343 w 4405791"/>
              <a:gd name="connsiteY11778" fmla="*/ 809498 h 4321958"/>
              <a:gd name="connsiteX11779" fmla="*/ 1318337 w 4405791"/>
              <a:gd name="connsiteY11779" fmla="*/ 809513 h 4321958"/>
              <a:gd name="connsiteX11780" fmla="*/ 1318343 w 4405791"/>
              <a:gd name="connsiteY11780" fmla="*/ 809522 h 4321958"/>
              <a:gd name="connsiteX11781" fmla="*/ 1318336 w 4405791"/>
              <a:gd name="connsiteY11781" fmla="*/ 809542 h 4321958"/>
              <a:gd name="connsiteX11782" fmla="*/ 1318345 w 4405791"/>
              <a:gd name="connsiteY11782" fmla="*/ 809555 h 4321958"/>
              <a:gd name="connsiteX11783" fmla="*/ 1316650 w 4405791"/>
              <a:gd name="connsiteY11783" fmla="*/ 813957 h 4321958"/>
              <a:gd name="connsiteX11784" fmla="*/ 1315432 w 4405791"/>
              <a:gd name="connsiteY11784" fmla="*/ 815087 h 4321958"/>
              <a:gd name="connsiteX11785" fmla="*/ 1315606 w 4405791"/>
              <a:gd name="connsiteY11785" fmla="*/ 817981 h 4321958"/>
              <a:gd name="connsiteX11786" fmla="*/ 1319697 w 4405791"/>
              <a:gd name="connsiteY11786" fmla="*/ 861318 h 4321958"/>
              <a:gd name="connsiteX11787" fmla="*/ 1320545 w 4405791"/>
              <a:gd name="connsiteY11787" fmla="*/ 869953 h 4321958"/>
              <a:gd name="connsiteX11788" fmla="*/ 1320581 w 4405791"/>
              <a:gd name="connsiteY11788" fmla="*/ 870200 h 4321958"/>
              <a:gd name="connsiteX11789" fmla="*/ 1327221 w 4405791"/>
              <a:gd name="connsiteY11789" fmla="*/ 911590 h 4321958"/>
              <a:gd name="connsiteX11790" fmla="*/ 1329813 w 4405791"/>
              <a:gd name="connsiteY11790" fmla="*/ 924906 h 4321958"/>
              <a:gd name="connsiteX11791" fmla="*/ 1342779 w 4405791"/>
              <a:gd name="connsiteY11791" fmla="*/ 984743 h 4321958"/>
              <a:gd name="connsiteX11792" fmla="*/ 1343001 w 4405791"/>
              <a:gd name="connsiteY11792" fmla="*/ 985743 h 4321958"/>
              <a:gd name="connsiteX11793" fmla="*/ 1343457 w 4405791"/>
              <a:gd name="connsiteY11793" fmla="*/ 987640 h 4321958"/>
              <a:gd name="connsiteX11794" fmla="*/ 1362047 w 4405791"/>
              <a:gd name="connsiteY11794" fmla="*/ 1063914 h 4321958"/>
              <a:gd name="connsiteX11795" fmla="*/ 1367972 w 4405791"/>
              <a:gd name="connsiteY11795" fmla="*/ 1087357 h 4321958"/>
              <a:gd name="connsiteX11796" fmla="*/ 1390975 w 4405791"/>
              <a:gd name="connsiteY11796" fmla="*/ 1175889 h 4321958"/>
              <a:gd name="connsiteX11797" fmla="*/ 1391970 w 4405791"/>
              <a:gd name="connsiteY11797" fmla="*/ 1179686 h 4321958"/>
              <a:gd name="connsiteX11798" fmla="*/ 1432277 w 4405791"/>
              <a:gd name="connsiteY11798" fmla="*/ 1327787 h 4321958"/>
              <a:gd name="connsiteX11799" fmla="*/ 1444123 w 4405791"/>
              <a:gd name="connsiteY11799" fmla="*/ 1370302 h 4321958"/>
              <a:gd name="connsiteX11800" fmla="*/ 1480063 w 4405791"/>
              <a:gd name="connsiteY11800" fmla="*/ 1497777 h 4321958"/>
              <a:gd name="connsiteX11801" fmla="*/ 1492419 w 4405791"/>
              <a:gd name="connsiteY11801" fmla="*/ 1541149 h 4321958"/>
              <a:gd name="connsiteX11802" fmla="*/ 1543619 w 4405791"/>
              <a:gd name="connsiteY11802" fmla="*/ 1718149 h 4321958"/>
              <a:gd name="connsiteX11803" fmla="*/ 1612498 w 4405791"/>
              <a:gd name="connsiteY11803" fmla="*/ 1949224 h 4321958"/>
              <a:gd name="connsiteX11804" fmla="*/ 1663785 w 4405791"/>
              <a:gd name="connsiteY11804" fmla="*/ 2121302 h 4321958"/>
              <a:gd name="connsiteX11805" fmla="*/ 2043937 w 4405791"/>
              <a:gd name="connsiteY11805" fmla="*/ 3259391 h 4321958"/>
              <a:gd name="connsiteX11806" fmla="*/ 2043937 w 4405791"/>
              <a:gd name="connsiteY11806" fmla="*/ 3260408 h 4321958"/>
              <a:gd name="connsiteX11807" fmla="*/ 2079286 w 4405791"/>
              <a:gd name="connsiteY11807" fmla="*/ 3314173 h 4321958"/>
              <a:gd name="connsiteX11808" fmla="*/ 2090717 w 4405791"/>
              <a:gd name="connsiteY11808" fmla="*/ 3325843 h 4321958"/>
              <a:gd name="connsiteX11809" fmla="*/ 2146645 w 4405791"/>
              <a:gd name="connsiteY11809" fmla="*/ 3365543 h 4321958"/>
              <a:gd name="connsiteX11810" fmla="*/ 2173447 w 4405791"/>
              <a:gd name="connsiteY11810" fmla="*/ 3375864 h 4321958"/>
              <a:gd name="connsiteX11811" fmla="*/ 2225024 w 4405791"/>
              <a:gd name="connsiteY11811" fmla="*/ 3389996 h 4321958"/>
              <a:gd name="connsiteX11812" fmla="*/ 2337544 w 4405791"/>
              <a:gd name="connsiteY11812" fmla="*/ 3406545 h 4321958"/>
              <a:gd name="connsiteX11813" fmla="*/ 2509094 w 4405791"/>
              <a:gd name="connsiteY11813" fmla="*/ 3397059 h 4321958"/>
              <a:gd name="connsiteX11814" fmla="*/ 4259494 w 4405791"/>
              <a:gd name="connsiteY11814" fmla="*/ 2721760 h 4321958"/>
              <a:gd name="connsiteX11815" fmla="*/ 4361940 w 4405791"/>
              <a:gd name="connsiteY11815" fmla="*/ 2594250 h 4321958"/>
              <a:gd name="connsiteX11816" fmla="*/ 4372227 w 4405791"/>
              <a:gd name="connsiteY11816" fmla="*/ 2494095 h 4321958"/>
              <a:gd name="connsiteX11817" fmla="*/ 4369550 w 4405791"/>
              <a:gd name="connsiteY11817" fmla="*/ 2432328 h 4321958"/>
              <a:gd name="connsiteX11818" fmla="*/ 4366957 w 4405791"/>
              <a:gd name="connsiteY11818" fmla="*/ 2372511 h 4321958"/>
              <a:gd name="connsiteX11819" fmla="*/ 4356113 w 4405791"/>
              <a:gd name="connsiteY11819" fmla="*/ 2289511 h 4321958"/>
              <a:gd name="connsiteX11820" fmla="*/ 4359507 w 4405791"/>
              <a:gd name="connsiteY11820" fmla="*/ 2320311 h 4321958"/>
              <a:gd name="connsiteX11821" fmla="*/ 4367000 w 4405791"/>
              <a:gd name="connsiteY11821" fmla="*/ 2388315 h 4321958"/>
              <a:gd name="connsiteX11822" fmla="*/ 4369349 w 4405791"/>
              <a:gd name="connsiteY11822" fmla="*/ 2494141 h 4321958"/>
              <a:gd name="connsiteX11823" fmla="*/ 4359231 w 4405791"/>
              <a:gd name="connsiteY11823" fmla="*/ 2581213 h 4321958"/>
              <a:gd name="connsiteX11824" fmla="*/ 4254582 w 4405791"/>
              <a:gd name="connsiteY11824" fmla="*/ 2712277 h 4321958"/>
              <a:gd name="connsiteX11825" fmla="*/ 2519932 w 4405791"/>
              <a:gd name="connsiteY11825" fmla="*/ 3379451 h 4321958"/>
              <a:gd name="connsiteX11826" fmla="*/ 2376677 w 4405791"/>
              <a:gd name="connsiteY11826" fmla="*/ 3389271 h 4321958"/>
              <a:gd name="connsiteX11827" fmla="*/ 2050371 w 4405791"/>
              <a:gd name="connsiteY11827" fmla="*/ 3239920 h 4321958"/>
              <a:gd name="connsiteX11828" fmla="*/ 1333587 w 4405791"/>
              <a:gd name="connsiteY11828" fmla="*/ 881189 h 4321958"/>
              <a:gd name="connsiteX11829" fmla="*/ 1333587 w 4405791"/>
              <a:gd name="connsiteY11829" fmla="*/ 881177 h 4321958"/>
              <a:gd name="connsiteX11830" fmla="*/ 1333584 w 4405791"/>
              <a:gd name="connsiteY11830" fmla="*/ 881155 h 4321958"/>
              <a:gd name="connsiteX11831" fmla="*/ 1333584 w 4405791"/>
              <a:gd name="connsiteY11831" fmla="*/ 881130 h 4321958"/>
              <a:gd name="connsiteX11832" fmla="*/ 1333584 w 4405791"/>
              <a:gd name="connsiteY11832" fmla="*/ 872689 h 4321958"/>
              <a:gd name="connsiteX11833" fmla="*/ 1329322 w 4405791"/>
              <a:gd name="connsiteY11833" fmla="*/ 826700 h 4321958"/>
              <a:gd name="connsiteX11834" fmla="*/ 1328775 w 4405791"/>
              <a:gd name="connsiteY11834" fmla="*/ 813561 h 4321958"/>
              <a:gd name="connsiteX11835" fmla="*/ 1327780 w 4405791"/>
              <a:gd name="connsiteY11835" fmla="*/ 801320 h 4321958"/>
              <a:gd name="connsiteX11836" fmla="*/ 1327949 w 4405791"/>
              <a:gd name="connsiteY11836" fmla="*/ 793724 h 4321958"/>
              <a:gd name="connsiteX11837" fmla="*/ 3662764 w 4405791"/>
              <a:gd name="connsiteY11837" fmla="*/ 783966 h 4321958"/>
              <a:gd name="connsiteX11838" fmla="*/ 3642613 w 4405791"/>
              <a:gd name="connsiteY11838" fmla="*/ 785660 h 4321958"/>
              <a:gd name="connsiteX11839" fmla="*/ 3356101 w 4405791"/>
              <a:gd name="connsiteY11839" fmla="*/ 794287 h 4321958"/>
              <a:gd name="connsiteX11840" fmla="*/ 3059936 w 4405791"/>
              <a:gd name="connsiteY11840" fmla="*/ 800722 h 4321958"/>
              <a:gd name="connsiteX11841" fmla="*/ 2964263 w 4405791"/>
              <a:gd name="connsiteY11841" fmla="*/ 803601 h 4321958"/>
              <a:gd name="connsiteX11842" fmla="*/ 2874517 w 4405791"/>
              <a:gd name="connsiteY11842" fmla="*/ 806310 h 4321958"/>
              <a:gd name="connsiteX11843" fmla="*/ 2007022 w 4405791"/>
              <a:gd name="connsiteY11843" fmla="*/ 845766 h 4321958"/>
              <a:gd name="connsiteX11844" fmla="*/ 1820756 w 4405791"/>
              <a:gd name="connsiteY11844" fmla="*/ 1076918 h 4321958"/>
              <a:gd name="connsiteX11845" fmla="*/ 1808901 w 4405791"/>
              <a:gd name="connsiteY11845" fmla="*/ 1131108 h 4321958"/>
              <a:gd name="connsiteX11846" fmla="*/ 1801751 w 4405791"/>
              <a:gd name="connsiteY11846" fmla="*/ 1172547 h 4321958"/>
              <a:gd name="connsiteX11847" fmla="*/ 1800116 w 4405791"/>
              <a:gd name="connsiteY11847" fmla="*/ 1231779 h 4321958"/>
              <a:gd name="connsiteX11848" fmla="*/ 1803237 w 4405791"/>
              <a:gd name="connsiteY11848" fmla="*/ 1306540 h 4321958"/>
              <a:gd name="connsiteX11849" fmla="*/ 1803303 w 4405791"/>
              <a:gd name="connsiteY11849" fmla="*/ 1307353 h 4321958"/>
              <a:gd name="connsiteX11850" fmla="*/ 1811931 w 4405791"/>
              <a:gd name="connsiteY11850" fmla="*/ 1409491 h 4321958"/>
              <a:gd name="connsiteX11851" fmla="*/ 1815875 w 4405791"/>
              <a:gd name="connsiteY11851" fmla="*/ 1447088 h 4321958"/>
              <a:gd name="connsiteX11852" fmla="*/ 1824840 w 4405791"/>
              <a:gd name="connsiteY11852" fmla="*/ 1527716 h 4321958"/>
              <a:gd name="connsiteX11853" fmla="*/ 1830248 w 4405791"/>
              <a:gd name="connsiteY11853" fmla="*/ 1572899 h 4321958"/>
              <a:gd name="connsiteX11854" fmla="*/ 1838108 w 4405791"/>
              <a:gd name="connsiteY11854" fmla="*/ 1635474 h 4321958"/>
              <a:gd name="connsiteX11855" fmla="*/ 1863767 w 4405791"/>
              <a:gd name="connsiteY11855" fmla="*/ 1832259 h 4321958"/>
              <a:gd name="connsiteX11856" fmla="*/ 1875189 w 4405791"/>
              <a:gd name="connsiteY11856" fmla="*/ 1919061 h 4321958"/>
              <a:gd name="connsiteX11857" fmla="*/ 1875220 w 4405791"/>
              <a:gd name="connsiteY11857" fmla="*/ 1919297 h 4321958"/>
              <a:gd name="connsiteX11858" fmla="*/ 1896281 w 4405791"/>
              <a:gd name="connsiteY11858" fmla="*/ 1913739 h 4321958"/>
              <a:gd name="connsiteX11859" fmla="*/ 1885949 w 4405791"/>
              <a:gd name="connsiteY11859" fmla="*/ 1800852 h 4321958"/>
              <a:gd name="connsiteX11860" fmla="*/ 1873354 w 4405791"/>
              <a:gd name="connsiteY11860" fmla="*/ 1665252 h 4321958"/>
              <a:gd name="connsiteX11861" fmla="*/ 1869417 w 4405791"/>
              <a:gd name="connsiteY11861" fmla="*/ 1618987 h 4321958"/>
              <a:gd name="connsiteX11862" fmla="*/ 1866592 w 4405791"/>
              <a:gd name="connsiteY11862" fmla="*/ 1587922 h 4321958"/>
              <a:gd name="connsiteX11863" fmla="*/ 1864634 w 4405791"/>
              <a:gd name="connsiteY11863" fmla="*/ 1562778 h 4321958"/>
              <a:gd name="connsiteX11864" fmla="*/ 1862579 w 4405791"/>
              <a:gd name="connsiteY11864" fmla="*/ 1538619 h 4321958"/>
              <a:gd name="connsiteX11865" fmla="*/ 1861447 w 4405791"/>
              <a:gd name="connsiteY11865" fmla="*/ 1521834 h 4321958"/>
              <a:gd name="connsiteX11866" fmla="*/ 1859053 w 4405791"/>
              <a:gd name="connsiteY11866" fmla="*/ 1491081 h 4321958"/>
              <a:gd name="connsiteX11867" fmla="*/ 1856579 w 4405791"/>
              <a:gd name="connsiteY11867" fmla="*/ 1449642 h 4321958"/>
              <a:gd name="connsiteX11868" fmla="*/ 1854849 w 4405791"/>
              <a:gd name="connsiteY11868" fmla="*/ 1423991 h 4321958"/>
              <a:gd name="connsiteX11869" fmla="*/ 1854573 w 4405791"/>
              <a:gd name="connsiteY11869" fmla="*/ 1416047 h 4321958"/>
              <a:gd name="connsiteX11870" fmla="*/ 1853776 w 4405791"/>
              <a:gd name="connsiteY11870" fmla="*/ 1402702 h 4321958"/>
              <a:gd name="connsiteX11871" fmla="*/ 1851405 w 4405791"/>
              <a:gd name="connsiteY11871" fmla="*/ 1324897 h 4321958"/>
              <a:gd name="connsiteX11872" fmla="*/ 1851388 w 4405791"/>
              <a:gd name="connsiteY11872" fmla="*/ 1324408 h 4321958"/>
              <a:gd name="connsiteX11873" fmla="*/ 1851389 w 4405791"/>
              <a:gd name="connsiteY11873" fmla="*/ 1324386 h 4321958"/>
              <a:gd name="connsiteX11874" fmla="*/ 1851388 w 4405791"/>
              <a:gd name="connsiteY11874" fmla="*/ 1324374 h 4321958"/>
              <a:gd name="connsiteX11875" fmla="*/ 1851388 w 4405791"/>
              <a:gd name="connsiteY11875" fmla="*/ 1324348 h 4321958"/>
              <a:gd name="connsiteX11876" fmla="*/ 1851388 w 4405791"/>
              <a:gd name="connsiteY11876" fmla="*/ 1324340 h 4321958"/>
              <a:gd name="connsiteX11877" fmla="*/ 1851389 w 4405791"/>
              <a:gd name="connsiteY11877" fmla="*/ 1324297 h 4321958"/>
              <a:gd name="connsiteX11878" fmla="*/ 1851871 w 4405791"/>
              <a:gd name="connsiteY11878" fmla="*/ 1273111 h 4321958"/>
              <a:gd name="connsiteX11879" fmla="*/ 1852398 w 4405791"/>
              <a:gd name="connsiteY11879" fmla="*/ 1264578 h 4321958"/>
              <a:gd name="connsiteX11880" fmla="*/ 1852517 w 4405791"/>
              <a:gd name="connsiteY11880" fmla="*/ 1257551 h 4321958"/>
              <a:gd name="connsiteX11881" fmla="*/ 1853367 w 4405791"/>
              <a:gd name="connsiteY11881" fmla="*/ 1248895 h 4321958"/>
              <a:gd name="connsiteX11882" fmla="*/ 1854596 w 4405791"/>
              <a:gd name="connsiteY11882" fmla="*/ 1229014 h 4321958"/>
              <a:gd name="connsiteX11883" fmla="*/ 1856869 w 4405791"/>
              <a:gd name="connsiteY11883" fmla="*/ 1213256 h 4321958"/>
              <a:gd name="connsiteX11884" fmla="*/ 1857789 w 4405791"/>
              <a:gd name="connsiteY11884" fmla="*/ 1203890 h 4321958"/>
              <a:gd name="connsiteX11885" fmla="*/ 1858767 w 4405791"/>
              <a:gd name="connsiteY11885" fmla="*/ 1200093 h 4321958"/>
              <a:gd name="connsiteX11886" fmla="*/ 1859828 w 4405791"/>
              <a:gd name="connsiteY11886" fmla="*/ 1192740 h 4321958"/>
              <a:gd name="connsiteX11887" fmla="*/ 1867756 w 4405791"/>
              <a:gd name="connsiteY11887" fmla="*/ 1165205 h 4321958"/>
              <a:gd name="connsiteX11888" fmla="*/ 1867831 w 4405791"/>
              <a:gd name="connsiteY11888" fmla="*/ 1164915 h 4321958"/>
              <a:gd name="connsiteX11889" fmla="*/ 1882901 w 4405791"/>
              <a:gd name="connsiteY11889" fmla="*/ 1110050 h 4321958"/>
              <a:gd name="connsiteX11890" fmla="*/ 2073401 w 4405791"/>
              <a:gd name="connsiteY11890" fmla="*/ 889916 h 4321958"/>
              <a:gd name="connsiteX11891" fmla="*/ 2914480 w 4405791"/>
              <a:gd name="connsiteY11891" fmla="*/ 845381 h 4321958"/>
              <a:gd name="connsiteX11892" fmla="*/ 3001856 w 4405791"/>
              <a:gd name="connsiteY11892" fmla="*/ 841994 h 4321958"/>
              <a:gd name="connsiteX11893" fmla="*/ 3093974 w 4405791"/>
              <a:gd name="connsiteY11893" fmla="*/ 838439 h 4321958"/>
              <a:gd name="connsiteX11894" fmla="*/ 3371003 w 4405791"/>
              <a:gd name="connsiteY11894" fmla="*/ 830648 h 4321958"/>
              <a:gd name="connsiteX11895" fmla="*/ 3656498 w 4405791"/>
              <a:gd name="connsiteY11895" fmla="*/ 819811 h 4321958"/>
              <a:gd name="connsiteX11896" fmla="*/ 3657867 w 4405791"/>
              <a:gd name="connsiteY11896" fmla="*/ 819831 h 4321958"/>
              <a:gd name="connsiteX11897" fmla="*/ 3704692 w 4405791"/>
              <a:gd name="connsiteY11897" fmla="*/ 818915 h 4321958"/>
              <a:gd name="connsiteX11898" fmla="*/ 3713885 w 4405791"/>
              <a:gd name="connsiteY11898" fmla="*/ 820661 h 4321958"/>
              <a:gd name="connsiteX11899" fmla="*/ 3720458 w 4405791"/>
              <a:gd name="connsiteY11899" fmla="*/ 820758 h 4321958"/>
              <a:gd name="connsiteX11900" fmla="*/ 3731065 w 4405791"/>
              <a:gd name="connsiteY11900" fmla="*/ 823923 h 4321958"/>
              <a:gd name="connsiteX11901" fmla="*/ 3751232 w 4405791"/>
              <a:gd name="connsiteY11901" fmla="*/ 827752 h 4321958"/>
              <a:gd name="connsiteX11902" fmla="*/ 3770227 w 4405791"/>
              <a:gd name="connsiteY11902" fmla="*/ 835607 h 4321958"/>
              <a:gd name="connsiteX11903" fmla="*/ 3780656 w 4405791"/>
              <a:gd name="connsiteY11903" fmla="*/ 838719 h 4321958"/>
              <a:gd name="connsiteX11904" fmla="*/ 3786206 w 4405791"/>
              <a:gd name="connsiteY11904" fmla="*/ 842215 h 4321958"/>
              <a:gd name="connsiteX11905" fmla="*/ 3794733 w 4405791"/>
              <a:gd name="connsiteY11905" fmla="*/ 845741 h 4321958"/>
              <a:gd name="connsiteX11906" fmla="*/ 3832788 w 4405791"/>
              <a:gd name="connsiteY11906" fmla="*/ 871559 h 4321958"/>
              <a:gd name="connsiteX11907" fmla="*/ 3833809 w 4405791"/>
              <a:gd name="connsiteY11907" fmla="*/ 872202 h 4321958"/>
              <a:gd name="connsiteX11908" fmla="*/ 3864687 w 4405791"/>
              <a:gd name="connsiteY11908" fmla="*/ 906465 h 4321958"/>
              <a:gd name="connsiteX11909" fmla="*/ 3858343 w 4405791"/>
              <a:gd name="connsiteY11909" fmla="*/ 891998 h 4321958"/>
              <a:gd name="connsiteX11910" fmla="*/ 3662764 w 4405791"/>
              <a:gd name="connsiteY11910" fmla="*/ 783966 h 4321958"/>
              <a:gd name="connsiteX11911" fmla="*/ 1283699 w 4405791"/>
              <a:gd name="connsiteY11911" fmla="*/ 783583 h 4321958"/>
              <a:gd name="connsiteX11912" fmla="*/ 1282412 w 4405791"/>
              <a:gd name="connsiteY11912" fmla="*/ 785272 h 4321958"/>
              <a:gd name="connsiteX11913" fmla="*/ 1276352 w 4405791"/>
              <a:gd name="connsiteY11913" fmla="*/ 801034 h 4321958"/>
              <a:gd name="connsiteX11914" fmla="*/ 1277280 w 4405791"/>
              <a:gd name="connsiteY11914" fmla="*/ 802551 h 4321958"/>
              <a:gd name="connsiteX11915" fmla="*/ 1284384 w 4405791"/>
              <a:gd name="connsiteY11915" fmla="*/ 791921 h 4321958"/>
              <a:gd name="connsiteX11916" fmla="*/ 1043346 w 4405791"/>
              <a:gd name="connsiteY11916" fmla="*/ 777215 h 4321958"/>
              <a:gd name="connsiteX11917" fmla="*/ 1043188 w 4405791"/>
              <a:gd name="connsiteY11917" fmla="*/ 778622 h 4321958"/>
              <a:gd name="connsiteX11918" fmla="*/ 1044023 w 4405791"/>
              <a:gd name="connsiteY11918" fmla="*/ 778344 h 4321958"/>
              <a:gd name="connsiteX11919" fmla="*/ 1064126 w 4405791"/>
              <a:gd name="connsiteY11919" fmla="*/ 783874 h 4321958"/>
              <a:gd name="connsiteX11920" fmla="*/ 1072171 w 4405791"/>
              <a:gd name="connsiteY11920" fmla="*/ 788510 h 4321958"/>
              <a:gd name="connsiteX11921" fmla="*/ 1075455 w 4405791"/>
              <a:gd name="connsiteY11921" fmla="*/ 789690 h 4321958"/>
              <a:gd name="connsiteX11922" fmla="*/ 1079259 w 4405791"/>
              <a:gd name="connsiteY11922" fmla="*/ 792597 h 4321958"/>
              <a:gd name="connsiteX11923" fmla="*/ 1087435 w 4405791"/>
              <a:gd name="connsiteY11923" fmla="*/ 797311 h 4321958"/>
              <a:gd name="connsiteX11924" fmla="*/ 1096015 w 4405791"/>
              <a:gd name="connsiteY11924" fmla="*/ 805398 h 4321958"/>
              <a:gd name="connsiteX11925" fmla="*/ 1112746 w 4405791"/>
              <a:gd name="connsiteY11925" fmla="*/ 818182 h 4321958"/>
              <a:gd name="connsiteX11926" fmla="*/ 1129331 w 4405791"/>
              <a:gd name="connsiteY11926" fmla="*/ 836806 h 4321958"/>
              <a:gd name="connsiteX11927" fmla="*/ 1138849 w 4405791"/>
              <a:gd name="connsiteY11927" fmla="*/ 845778 h 4321958"/>
              <a:gd name="connsiteX11928" fmla="*/ 1143644 w 4405791"/>
              <a:gd name="connsiteY11928" fmla="*/ 852878 h 4321958"/>
              <a:gd name="connsiteX11929" fmla="*/ 1151822 w 4405791"/>
              <a:gd name="connsiteY11929" fmla="*/ 862061 h 4321958"/>
              <a:gd name="connsiteX11930" fmla="*/ 1187863 w 4405791"/>
              <a:gd name="connsiteY11930" fmla="*/ 918347 h 4321958"/>
              <a:gd name="connsiteX11931" fmla="*/ 1188612 w 4405791"/>
              <a:gd name="connsiteY11931" fmla="*/ 919456 h 4321958"/>
              <a:gd name="connsiteX11932" fmla="*/ 1226654 w 4405791"/>
              <a:gd name="connsiteY11932" fmla="*/ 1013029 h 4321958"/>
              <a:gd name="connsiteX11933" fmla="*/ 1228150 w 4405791"/>
              <a:gd name="connsiteY11933" fmla="*/ 1008611 h 4321958"/>
              <a:gd name="connsiteX11934" fmla="*/ 1234116 w 4405791"/>
              <a:gd name="connsiteY11934" fmla="*/ 983157 h 4321958"/>
              <a:gd name="connsiteX11935" fmla="*/ 1234179 w 4405791"/>
              <a:gd name="connsiteY11935" fmla="*/ 982314 h 4321958"/>
              <a:gd name="connsiteX11936" fmla="*/ 1234461 w 4405791"/>
              <a:gd name="connsiteY11936" fmla="*/ 981686 h 4321958"/>
              <a:gd name="connsiteX11937" fmla="*/ 1234683 w 4405791"/>
              <a:gd name="connsiteY11937" fmla="*/ 980737 h 4321958"/>
              <a:gd name="connsiteX11938" fmla="*/ 1195223 w 4405791"/>
              <a:gd name="connsiteY11938" fmla="*/ 892159 h 4321958"/>
              <a:gd name="connsiteX11939" fmla="*/ 1194467 w 4405791"/>
              <a:gd name="connsiteY11939" fmla="*/ 891178 h 4321958"/>
              <a:gd name="connsiteX11940" fmla="*/ 1147295 w 4405791"/>
              <a:gd name="connsiteY11940" fmla="*/ 833736 h 4321958"/>
              <a:gd name="connsiteX11941" fmla="*/ 1131941 w 4405791"/>
              <a:gd name="connsiteY11941" fmla="*/ 820297 h 4321958"/>
              <a:gd name="connsiteX11942" fmla="*/ 1096670 w 4405791"/>
              <a:gd name="connsiteY11942" fmla="*/ 795213 h 4321958"/>
              <a:gd name="connsiteX11943" fmla="*/ 1082799 w 4405791"/>
              <a:gd name="connsiteY11943" fmla="*/ 787571 h 4321958"/>
              <a:gd name="connsiteX11944" fmla="*/ 1044165 w 4405791"/>
              <a:gd name="connsiteY11944" fmla="*/ 777375 h 4321958"/>
              <a:gd name="connsiteX11945" fmla="*/ 1305124 w 4405791"/>
              <a:gd name="connsiteY11945" fmla="*/ 777014 h 4321958"/>
              <a:gd name="connsiteX11946" fmla="*/ 1300870 w 4405791"/>
              <a:gd name="connsiteY11946" fmla="*/ 782589 h 4321958"/>
              <a:gd name="connsiteX11947" fmla="*/ 1305425 w 4405791"/>
              <a:gd name="connsiteY11947" fmla="*/ 789600 h 4321958"/>
              <a:gd name="connsiteX11948" fmla="*/ 1305473 w 4405791"/>
              <a:gd name="connsiteY11948" fmla="*/ 785427 h 4321958"/>
              <a:gd name="connsiteX11949" fmla="*/ 1064958 w 4405791"/>
              <a:gd name="connsiteY11949" fmla="*/ 771733 h 4321958"/>
              <a:gd name="connsiteX11950" fmla="*/ 1073123 w 4405791"/>
              <a:gd name="connsiteY11950" fmla="*/ 774793 h 4321958"/>
              <a:gd name="connsiteX11951" fmla="*/ 1076851 w 4405791"/>
              <a:gd name="connsiteY11951" fmla="*/ 775412 h 4321958"/>
              <a:gd name="connsiteX11952" fmla="*/ 1081229 w 4405791"/>
              <a:gd name="connsiteY11952" fmla="*/ 777831 h 4321958"/>
              <a:gd name="connsiteX11953" fmla="*/ 1090511 w 4405791"/>
              <a:gd name="connsiteY11953" fmla="*/ 781309 h 4321958"/>
              <a:gd name="connsiteX11954" fmla="*/ 1100281 w 4405791"/>
              <a:gd name="connsiteY11954" fmla="*/ 788348 h 4321958"/>
              <a:gd name="connsiteX11955" fmla="*/ 1119204 w 4405791"/>
              <a:gd name="connsiteY11955" fmla="*/ 798802 h 4321958"/>
              <a:gd name="connsiteX11956" fmla="*/ 1137890 w 4405791"/>
              <a:gd name="connsiteY11956" fmla="*/ 815459 h 4321958"/>
              <a:gd name="connsiteX11957" fmla="*/ 1148502 w 4405791"/>
              <a:gd name="connsiteY11957" fmla="*/ 823108 h 4321958"/>
              <a:gd name="connsiteX11958" fmla="*/ 1153791 w 4405791"/>
              <a:gd name="connsiteY11958" fmla="*/ 829632 h 4321958"/>
              <a:gd name="connsiteX11959" fmla="*/ 1162922 w 4405791"/>
              <a:gd name="connsiteY11959" fmla="*/ 837771 h 4321958"/>
              <a:gd name="connsiteX11960" fmla="*/ 1202310 w 4405791"/>
              <a:gd name="connsiteY11960" fmla="*/ 889476 h 4321958"/>
              <a:gd name="connsiteX11961" fmla="*/ 1203064 w 4405791"/>
              <a:gd name="connsiteY11961" fmla="*/ 890406 h 4321958"/>
              <a:gd name="connsiteX11962" fmla="*/ 1237694 w 4405791"/>
              <a:gd name="connsiteY11962" fmla="*/ 968095 h 4321958"/>
              <a:gd name="connsiteX11963" fmla="*/ 1239040 w 4405791"/>
              <a:gd name="connsiteY11963" fmla="*/ 961508 h 4321958"/>
              <a:gd name="connsiteX11964" fmla="*/ 1239246 w 4405791"/>
              <a:gd name="connsiteY11964" fmla="*/ 959815 h 4321958"/>
              <a:gd name="connsiteX11965" fmla="*/ 1239182 w 4405791"/>
              <a:gd name="connsiteY11965" fmla="*/ 958768 h 4321958"/>
              <a:gd name="connsiteX11966" fmla="*/ 1239183 w 4405791"/>
              <a:gd name="connsiteY11966" fmla="*/ 958762 h 4321958"/>
              <a:gd name="connsiteX11967" fmla="*/ 1239181 w 4405791"/>
              <a:gd name="connsiteY11967" fmla="*/ 958731 h 4321958"/>
              <a:gd name="connsiteX11968" fmla="*/ 1239182 w 4405791"/>
              <a:gd name="connsiteY11968" fmla="*/ 958722 h 4321958"/>
              <a:gd name="connsiteX11969" fmla="*/ 1239181 w 4405791"/>
              <a:gd name="connsiteY11969" fmla="*/ 958704 h 4321958"/>
              <a:gd name="connsiteX11970" fmla="*/ 1242046 w 4405791"/>
              <a:gd name="connsiteY11970" fmla="*/ 931026 h 4321958"/>
              <a:gd name="connsiteX11971" fmla="*/ 1209163 w 4405791"/>
              <a:gd name="connsiteY11971" fmla="*/ 864837 h 4321958"/>
              <a:gd name="connsiteX11972" fmla="*/ 1208707 w 4405791"/>
              <a:gd name="connsiteY11972" fmla="*/ 864349 h 4321958"/>
              <a:gd name="connsiteX11973" fmla="*/ 1156639 w 4405791"/>
              <a:gd name="connsiteY11973" fmla="*/ 812474 h 4321958"/>
              <a:gd name="connsiteX11974" fmla="*/ 1139916 w 4405791"/>
              <a:gd name="connsiteY11974" fmla="*/ 801046 h 4321958"/>
              <a:gd name="connsiteX11975" fmla="*/ 1100204 w 4405791"/>
              <a:gd name="connsiteY11975" fmla="*/ 779853 h 4321958"/>
              <a:gd name="connsiteX11976" fmla="*/ 1084984 w 4405791"/>
              <a:gd name="connsiteY11976" fmla="*/ 773967 h 4321958"/>
              <a:gd name="connsiteX11977" fmla="*/ 1040976 w 4405791"/>
              <a:gd name="connsiteY11977" fmla="*/ 769088 h 4321958"/>
              <a:gd name="connsiteX11978" fmla="*/ 1040600 w 4405791"/>
              <a:gd name="connsiteY11978" fmla="*/ 769464 h 4321958"/>
              <a:gd name="connsiteX11979" fmla="*/ 1040807 w 4405791"/>
              <a:gd name="connsiteY11979" fmla="*/ 769368 h 4321958"/>
              <a:gd name="connsiteX11980" fmla="*/ 1053257 w 4405791"/>
              <a:gd name="connsiteY11980" fmla="*/ 770428 h 4321958"/>
              <a:gd name="connsiteX11981" fmla="*/ 1041410 w 4405791"/>
              <a:gd name="connsiteY11981" fmla="*/ 769106 h 4321958"/>
              <a:gd name="connsiteX11982" fmla="*/ 1282437 w 4405791"/>
              <a:gd name="connsiteY11982" fmla="*/ 767596 h 4321958"/>
              <a:gd name="connsiteX11983" fmla="*/ 1279344 w 4405791"/>
              <a:gd name="connsiteY11983" fmla="*/ 774780 h 4321958"/>
              <a:gd name="connsiteX11984" fmla="*/ 1283532 w 4405791"/>
              <a:gd name="connsiteY11984" fmla="*/ 769184 h 4321958"/>
              <a:gd name="connsiteX11985" fmla="*/ 1319531 w 4405791"/>
              <a:gd name="connsiteY11985" fmla="*/ 765094 h 4321958"/>
              <a:gd name="connsiteX11986" fmla="*/ 1313363 w 4405791"/>
              <a:gd name="connsiteY11986" fmla="*/ 769420 h 4321958"/>
              <a:gd name="connsiteX11987" fmla="*/ 1313285 w 4405791"/>
              <a:gd name="connsiteY11987" fmla="*/ 770834 h 4321958"/>
              <a:gd name="connsiteX11988" fmla="*/ 1313841 w 4405791"/>
              <a:gd name="connsiteY11988" fmla="*/ 783468 h 4321958"/>
              <a:gd name="connsiteX11989" fmla="*/ 1325599 w 4405791"/>
              <a:gd name="connsiteY11989" fmla="*/ 773285 h 4321958"/>
              <a:gd name="connsiteX11990" fmla="*/ 1275128 w 4405791"/>
              <a:gd name="connsiteY11990" fmla="*/ 762258 h 4321958"/>
              <a:gd name="connsiteX11991" fmla="*/ 1273162 w 4405791"/>
              <a:gd name="connsiteY11991" fmla="*/ 766387 h 4321958"/>
              <a:gd name="connsiteX11992" fmla="*/ 1272618 w 4405791"/>
              <a:gd name="connsiteY11992" fmla="*/ 768841 h 4321958"/>
              <a:gd name="connsiteX11993" fmla="*/ 1275360 w 4405791"/>
              <a:gd name="connsiteY11993" fmla="*/ 762393 h 4321958"/>
              <a:gd name="connsiteX11994" fmla="*/ 1053953 w 4405791"/>
              <a:gd name="connsiteY11994" fmla="*/ 760408 h 4321958"/>
              <a:gd name="connsiteX11995" fmla="*/ 1038604 w 4405791"/>
              <a:gd name="connsiteY11995" fmla="*/ 761129 h 4321958"/>
              <a:gd name="connsiteX11996" fmla="*/ 1038604 w 4405791"/>
              <a:gd name="connsiteY11996" fmla="*/ 761369 h 4321958"/>
              <a:gd name="connsiteX11997" fmla="*/ 1327625 w 4405791"/>
              <a:gd name="connsiteY11997" fmla="*/ 759418 h 4321958"/>
              <a:gd name="connsiteX11998" fmla="*/ 1324758 w 4405791"/>
              <a:gd name="connsiteY11998" fmla="*/ 761429 h 4321958"/>
              <a:gd name="connsiteX11999" fmla="*/ 1327334 w 4405791"/>
              <a:gd name="connsiteY11999" fmla="*/ 765258 h 4321958"/>
              <a:gd name="connsiteX12000" fmla="*/ 1088558 w 4405791"/>
              <a:gd name="connsiteY12000" fmla="*/ 758780 h 4321958"/>
              <a:gd name="connsiteX12001" fmla="*/ 1062063 w 4405791"/>
              <a:gd name="connsiteY12001" fmla="*/ 760026 h 4321958"/>
              <a:gd name="connsiteX12002" fmla="*/ 1090158 w 4405791"/>
              <a:gd name="connsiteY12002" fmla="*/ 765777 h 4321958"/>
              <a:gd name="connsiteX12003" fmla="*/ 1215448 w 4405791"/>
              <a:gd name="connsiteY12003" fmla="*/ 858897 h 4321958"/>
              <a:gd name="connsiteX12004" fmla="*/ 1243460 w 4405791"/>
              <a:gd name="connsiteY12004" fmla="*/ 915366 h 4321958"/>
              <a:gd name="connsiteX12005" fmla="*/ 1244374 w 4405791"/>
              <a:gd name="connsiteY12005" fmla="*/ 908542 h 4321958"/>
              <a:gd name="connsiteX12006" fmla="*/ 1244895 w 4405791"/>
              <a:gd name="connsiteY12006" fmla="*/ 903513 h 4321958"/>
              <a:gd name="connsiteX12007" fmla="*/ 1245181 w 4405791"/>
              <a:gd name="connsiteY12007" fmla="*/ 902520 h 4321958"/>
              <a:gd name="connsiteX12008" fmla="*/ 1245661 w 4405791"/>
              <a:gd name="connsiteY12008" fmla="*/ 898939 h 4321958"/>
              <a:gd name="connsiteX12009" fmla="*/ 1245424 w 4405791"/>
              <a:gd name="connsiteY12009" fmla="*/ 889832 h 4321958"/>
              <a:gd name="connsiteX12010" fmla="*/ 1245425 w 4405791"/>
              <a:gd name="connsiteY12010" fmla="*/ 889828 h 4321958"/>
              <a:gd name="connsiteX12011" fmla="*/ 1245424 w 4405791"/>
              <a:gd name="connsiteY12011" fmla="*/ 889807 h 4321958"/>
              <a:gd name="connsiteX12012" fmla="*/ 1247224 w 4405791"/>
              <a:gd name="connsiteY12012" fmla="*/ 878784 h 4321958"/>
              <a:gd name="connsiteX12013" fmla="*/ 1221176 w 4405791"/>
              <a:gd name="connsiteY12013" fmla="*/ 833446 h 4321958"/>
              <a:gd name="connsiteX12014" fmla="*/ 1149179 w 4405791"/>
              <a:gd name="connsiteY12014" fmla="*/ 779416 h 4321958"/>
              <a:gd name="connsiteX12015" fmla="*/ 1088558 w 4405791"/>
              <a:gd name="connsiteY12015" fmla="*/ 758780 h 4321958"/>
              <a:gd name="connsiteX12016" fmla="*/ 1314016 w 4405791"/>
              <a:gd name="connsiteY12016" fmla="*/ 757650 h 4321958"/>
              <a:gd name="connsiteX12017" fmla="*/ 1313850 w 4405791"/>
              <a:gd name="connsiteY12017" fmla="*/ 760644 h 4321958"/>
              <a:gd name="connsiteX12018" fmla="*/ 1315375 w 4405791"/>
              <a:gd name="connsiteY12018" fmla="*/ 759485 h 4321958"/>
              <a:gd name="connsiteX12019" fmla="*/ 1304614 w 4405791"/>
              <a:gd name="connsiteY12019" fmla="*/ 756136 h 4321958"/>
              <a:gd name="connsiteX12020" fmla="*/ 1293319 w 4405791"/>
              <a:gd name="connsiteY12020" fmla="*/ 770959 h 4321958"/>
              <a:gd name="connsiteX12021" fmla="*/ 1295820 w 4405791"/>
              <a:gd name="connsiteY12021" fmla="*/ 774811 h 4321958"/>
              <a:gd name="connsiteX12022" fmla="*/ 1296453 w 4405791"/>
              <a:gd name="connsiteY12022" fmla="*/ 773865 h 4321958"/>
              <a:gd name="connsiteX12023" fmla="*/ 1304733 w 4405791"/>
              <a:gd name="connsiteY12023" fmla="*/ 767572 h 4321958"/>
              <a:gd name="connsiteX12024" fmla="*/ 1304421 w 4405791"/>
              <a:gd name="connsiteY12024" fmla="*/ 760044 h 4321958"/>
              <a:gd name="connsiteX12025" fmla="*/ 1304422 w 4405791"/>
              <a:gd name="connsiteY12025" fmla="*/ 760033 h 4321958"/>
              <a:gd name="connsiteX12026" fmla="*/ 1304421 w 4405791"/>
              <a:gd name="connsiteY12026" fmla="*/ 760017 h 4321958"/>
              <a:gd name="connsiteX12027" fmla="*/ 951755 w 4405791"/>
              <a:gd name="connsiteY12027" fmla="*/ 755889 h 4321958"/>
              <a:gd name="connsiteX12028" fmla="*/ 921252 w 4405791"/>
              <a:gd name="connsiteY12028" fmla="*/ 775051 h 4321958"/>
              <a:gd name="connsiteX12029" fmla="*/ 909963 w 4405791"/>
              <a:gd name="connsiteY12029" fmla="*/ 781889 h 4321958"/>
              <a:gd name="connsiteX12030" fmla="*/ 869128 w 4405791"/>
              <a:gd name="connsiteY12030" fmla="*/ 806761 h 4321958"/>
              <a:gd name="connsiteX12031" fmla="*/ 853582 w 4405791"/>
              <a:gd name="connsiteY12031" fmla="*/ 816076 h 4321958"/>
              <a:gd name="connsiteX12032" fmla="*/ 838911 w 4405791"/>
              <a:gd name="connsiteY12032" fmla="*/ 824963 h 4321958"/>
              <a:gd name="connsiteX12033" fmla="*/ 733576 w 4405791"/>
              <a:gd name="connsiteY12033" fmla="*/ 887778 h 4321958"/>
              <a:gd name="connsiteX12034" fmla="*/ 679734 w 4405791"/>
              <a:gd name="connsiteY12034" fmla="*/ 919741 h 4321958"/>
              <a:gd name="connsiteX12035" fmla="*/ 679551 w 4405791"/>
              <a:gd name="connsiteY12035" fmla="*/ 920288 h 4321958"/>
              <a:gd name="connsiteX12036" fmla="*/ 672725 w 4405791"/>
              <a:gd name="connsiteY12036" fmla="*/ 924546 h 4321958"/>
              <a:gd name="connsiteX12037" fmla="*/ 665588 w 4405791"/>
              <a:gd name="connsiteY12037" fmla="*/ 930283 h 4321958"/>
              <a:gd name="connsiteX12038" fmla="*/ 665666 w 4405791"/>
              <a:gd name="connsiteY12038" fmla="*/ 930785 h 4321958"/>
              <a:gd name="connsiteX12039" fmla="*/ 660561 w 4405791"/>
              <a:gd name="connsiteY12039" fmla="*/ 934886 h 4321958"/>
              <a:gd name="connsiteX12040" fmla="*/ 660585 w 4405791"/>
              <a:gd name="connsiteY12040" fmla="*/ 935020 h 4321958"/>
              <a:gd name="connsiteX12041" fmla="*/ 654836 w 4405791"/>
              <a:gd name="connsiteY12041" fmla="*/ 939902 h 4321958"/>
              <a:gd name="connsiteX12042" fmla="*/ 644934 w 4405791"/>
              <a:gd name="connsiteY12042" fmla="*/ 950433 h 4321958"/>
              <a:gd name="connsiteX12043" fmla="*/ 763887 w 4405791"/>
              <a:gd name="connsiteY12043" fmla="*/ 883552 h 4321958"/>
              <a:gd name="connsiteX12044" fmla="*/ 933112 w 4405791"/>
              <a:gd name="connsiteY12044" fmla="*/ 795228 h 4321958"/>
              <a:gd name="connsiteX12045" fmla="*/ 949025 w 4405791"/>
              <a:gd name="connsiteY12045" fmla="*/ 788667 h 4321958"/>
              <a:gd name="connsiteX12046" fmla="*/ 949132 w 4405791"/>
              <a:gd name="connsiteY12046" fmla="*/ 783970 h 4321958"/>
              <a:gd name="connsiteX12047" fmla="*/ 1098168 w 4405791"/>
              <a:gd name="connsiteY12047" fmla="*/ 745191 h 4321958"/>
              <a:gd name="connsiteX12048" fmla="*/ 1036404 w 4405791"/>
              <a:gd name="connsiteY12048" fmla="*/ 753171 h 4321958"/>
              <a:gd name="connsiteX12049" fmla="*/ 1036193 w 4405791"/>
              <a:gd name="connsiteY12049" fmla="*/ 753720 h 4321958"/>
              <a:gd name="connsiteX12050" fmla="*/ 1088325 w 4405791"/>
              <a:gd name="connsiteY12050" fmla="*/ 750531 h 4321958"/>
              <a:gd name="connsiteX12051" fmla="*/ 1152396 w 4405791"/>
              <a:gd name="connsiteY12051" fmla="*/ 771909 h 4321958"/>
              <a:gd name="connsiteX12052" fmla="*/ 1227203 w 4405791"/>
              <a:gd name="connsiteY12052" fmla="*/ 828781 h 4321958"/>
              <a:gd name="connsiteX12053" fmla="*/ 1248953 w 4405791"/>
              <a:gd name="connsiteY12053" fmla="*/ 867606 h 4321958"/>
              <a:gd name="connsiteX12054" fmla="*/ 1248853 w 4405791"/>
              <a:gd name="connsiteY12054" fmla="*/ 856176 h 4321958"/>
              <a:gd name="connsiteX12055" fmla="*/ 1248853 w 4405791"/>
              <a:gd name="connsiteY12055" fmla="*/ 856175 h 4321958"/>
              <a:gd name="connsiteX12056" fmla="*/ 1248853 w 4405791"/>
              <a:gd name="connsiteY12056" fmla="*/ 856151 h 4321958"/>
              <a:gd name="connsiteX12057" fmla="*/ 1251842 w 4405791"/>
              <a:gd name="connsiteY12057" fmla="*/ 840552 h 4321958"/>
              <a:gd name="connsiteX12058" fmla="*/ 1251922 w 4405791"/>
              <a:gd name="connsiteY12058" fmla="*/ 830845 h 4321958"/>
              <a:gd name="connsiteX12059" fmla="*/ 1238427 w 4405791"/>
              <a:gd name="connsiteY12059" fmla="*/ 809198 h 4321958"/>
              <a:gd name="connsiteX12060" fmla="*/ 1172887 w 4405791"/>
              <a:gd name="connsiteY12060" fmla="*/ 765024 h 4321958"/>
              <a:gd name="connsiteX12061" fmla="*/ 1098168 w 4405791"/>
              <a:gd name="connsiteY12061" fmla="*/ 745191 h 4321958"/>
              <a:gd name="connsiteX12062" fmla="*/ 855171 w 4405791"/>
              <a:gd name="connsiteY12062" fmla="*/ 743629 h 4321958"/>
              <a:gd name="connsiteX12063" fmla="*/ 850753 w 4405791"/>
              <a:gd name="connsiteY12063" fmla="*/ 750280 h 4321958"/>
              <a:gd name="connsiteX12064" fmla="*/ 840610 w 4405791"/>
              <a:gd name="connsiteY12064" fmla="*/ 767290 h 4321958"/>
              <a:gd name="connsiteX12065" fmla="*/ 841187 w 4405791"/>
              <a:gd name="connsiteY12065" fmla="*/ 766990 h 4321958"/>
              <a:gd name="connsiteX12066" fmla="*/ 3642951 w 4405791"/>
              <a:gd name="connsiteY12066" fmla="*/ 742144 h 4321958"/>
              <a:gd name="connsiteX12067" fmla="*/ 3626018 w 4405791"/>
              <a:gd name="connsiteY12067" fmla="*/ 743328 h 4321958"/>
              <a:gd name="connsiteX12068" fmla="*/ 3343232 w 4405791"/>
              <a:gd name="connsiteY12068" fmla="*/ 749932 h 4321958"/>
              <a:gd name="connsiteX12069" fmla="*/ 3025054 w 4405791"/>
              <a:gd name="connsiteY12069" fmla="*/ 754673 h 4321958"/>
              <a:gd name="connsiteX12070" fmla="*/ 2924640 w 4405791"/>
              <a:gd name="connsiteY12070" fmla="*/ 757045 h 4321958"/>
              <a:gd name="connsiteX12071" fmla="*/ 2833709 w 4405791"/>
              <a:gd name="connsiteY12071" fmla="*/ 759077 h 4321958"/>
              <a:gd name="connsiteX12072" fmla="*/ 1938612 w 4405791"/>
              <a:gd name="connsiteY12072" fmla="*/ 792935 h 4321958"/>
              <a:gd name="connsiteX12073" fmla="*/ 1749298 w 4405791"/>
              <a:gd name="connsiteY12073" fmla="*/ 1042542 h 4321958"/>
              <a:gd name="connsiteX12074" fmla="*/ 1741170 w 4405791"/>
              <a:gd name="connsiteY12074" fmla="*/ 1093345 h 4321958"/>
              <a:gd name="connsiteX12075" fmla="*/ 1736643 w 4405791"/>
              <a:gd name="connsiteY12075" fmla="*/ 1138288 h 4321958"/>
              <a:gd name="connsiteX12076" fmla="*/ 1738600 w 4405791"/>
              <a:gd name="connsiteY12076" fmla="*/ 1203880 h 4321958"/>
              <a:gd name="connsiteX12077" fmla="*/ 1745466 w 4405791"/>
              <a:gd name="connsiteY12077" fmla="*/ 1279774 h 4321958"/>
              <a:gd name="connsiteX12078" fmla="*/ 1748290 w 4405791"/>
              <a:gd name="connsiteY12078" fmla="*/ 1304602 h 4321958"/>
              <a:gd name="connsiteX12079" fmla="*/ 1756601 w 4405791"/>
              <a:gd name="connsiteY12079" fmla="*/ 1371487 h 4321958"/>
              <a:gd name="connsiteX12080" fmla="*/ 1760144 w 4405791"/>
              <a:gd name="connsiteY12080" fmla="*/ 1398090 h 4321958"/>
              <a:gd name="connsiteX12081" fmla="*/ 1774608 w 4405791"/>
              <a:gd name="connsiteY12081" fmla="*/ 1498046 h 4321958"/>
              <a:gd name="connsiteX12082" fmla="*/ 1774985 w 4405791"/>
              <a:gd name="connsiteY12082" fmla="*/ 1500445 h 4321958"/>
              <a:gd name="connsiteX12083" fmla="*/ 1799596 w 4405791"/>
              <a:gd name="connsiteY12083" fmla="*/ 1654854 h 4321958"/>
              <a:gd name="connsiteX12084" fmla="*/ 1837351 w 4405791"/>
              <a:gd name="connsiteY12084" fmla="*/ 1881696 h 4321958"/>
              <a:gd name="connsiteX12085" fmla="*/ 1844984 w 4405791"/>
              <a:gd name="connsiteY12085" fmla="*/ 1927280 h 4321958"/>
              <a:gd name="connsiteX12086" fmla="*/ 1854767 w 4405791"/>
              <a:gd name="connsiteY12086" fmla="*/ 1924694 h 4321958"/>
              <a:gd name="connsiteX12087" fmla="*/ 1866723 w 4405791"/>
              <a:gd name="connsiteY12087" fmla="*/ 1921539 h 4321958"/>
              <a:gd name="connsiteX12088" fmla="*/ 1855131 w 4405791"/>
              <a:gd name="connsiteY12088" fmla="*/ 1833535 h 4321958"/>
              <a:gd name="connsiteX12089" fmla="*/ 1853167 w 4405791"/>
              <a:gd name="connsiteY12089" fmla="*/ 1818584 h 4321958"/>
              <a:gd name="connsiteX12090" fmla="*/ 1839015 w 4405791"/>
              <a:gd name="connsiteY12090" fmla="*/ 1711469 h 4321958"/>
              <a:gd name="connsiteX12091" fmla="*/ 1835552 w 4405791"/>
              <a:gd name="connsiteY12091" fmla="*/ 1684455 h 4321958"/>
              <a:gd name="connsiteX12092" fmla="*/ 1831385 w 4405791"/>
              <a:gd name="connsiteY12092" fmla="*/ 1652719 h 4321958"/>
              <a:gd name="connsiteX12093" fmla="*/ 1829450 w 4405791"/>
              <a:gd name="connsiteY12093" fmla="*/ 1636847 h 4321958"/>
              <a:gd name="connsiteX12094" fmla="*/ 1824156 w 4405791"/>
              <a:gd name="connsiteY12094" fmla="*/ 1595544 h 4321958"/>
              <a:gd name="connsiteX12095" fmla="*/ 1811694 w 4405791"/>
              <a:gd name="connsiteY12095" fmla="*/ 1491173 h 4321958"/>
              <a:gd name="connsiteX12096" fmla="*/ 1811253 w 4405791"/>
              <a:gd name="connsiteY12096" fmla="*/ 1487556 h 4321958"/>
              <a:gd name="connsiteX12097" fmla="*/ 1811110 w 4405791"/>
              <a:gd name="connsiteY12097" fmla="*/ 1486111 h 4321958"/>
              <a:gd name="connsiteX12098" fmla="*/ 1801007 w 4405791"/>
              <a:gd name="connsiteY12098" fmla="*/ 1389091 h 4321958"/>
              <a:gd name="connsiteX12099" fmla="*/ 1798857 w 4405791"/>
              <a:gd name="connsiteY12099" fmla="*/ 1361968 h 4321958"/>
              <a:gd name="connsiteX12100" fmla="*/ 1797099 w 4405791"/>
              <a:gd name="connsiteY12100" fmla="*/ 1344160 h 4321958"/>
              <a:gd name="connsiteX12101" fmla="*/ 1795301 w 4405791"/>
              <a:gd name="connsiteY12101" fmla="*/ 1317108 h 4321958"/>
              <a:gd name="connsiteX12102" fmla="*/ 1794119 w 4405791"/>
              <a:gd name="connsiteY12102" fmla="*/ 1302187 h 4321958"/>
              <a:gd name="connsiteX12103" fmla="*/ 1793856 w 4405791"/>
              <a:gd name="connsiteY12103" fmla="*/ 1295372 h 4321958"/>
              <a:gd name="connsiteX12104" fmla="*/ 1793003 w 4405791"/>
              <a:gd name="connsiteY12104" fmla="*/ 1282535 h 4321958"/>
              <a:gd name="connsiteX12105" fmla="*/ 1791288 w 4405791"/>
              <a:gd name="connsiteY12105" fmla="*/ 1228645 h 4321958"/>
              <a:gd name="connsiteX12106" fmla="*/ 1791289 w 4405791"/>
              <a:gd name="connsiteY12106" fmla="*/ 1228627 h 4321958"/>
              <a:gd name="connsiteX12107" fmla="*/ 1791288 w 4405791"/>
              <a:gd name="connsiteY12107" fmla="*/ 1228613 h 4321958"/>
              <a:gd name="connsiteX12108" fmla="*/ 1791289 w 4405791"/>
              <a:gd name="connsiteY12108" fmla="*/ 1228597 h 4321958"/>
              <a:gd name="connsiteX12109" fmla="*/ 1791288 w 4405791"/>
              <a:gd name="connsiteY12109" fmla="*/ 1228581 h 4321958"/>
              <a:gd name="connsiteX12110" fmla="*/ 1800604 w 4405791"/>
              <a:gd name="connsiteY12110" fmla="*/ 1128507 h 4321958"/>
              <a:gd name="connsiteX12111" fmla="*/ 1812119 w 4405791"/>
              <a:gd name="connsiteY12111" fmla="*/ 1075335 h 4321958"/>
              <a:gd name="connsiteX12112" fmla="*/ 2005499 w 4405791"/>
              <a:gd name="connsiteY12112" fmla="*/ 837252 h 4321958"/>
              <a:gd name="connsiteX12113" fmla="*/ 2874348 w 4405791"/>
              <a:gd name="connsiteY12113" fmla="*/ 797798 h 4321958"/>
              <a:gd name="connsiteX12114" fmla="*/ 2963925 w 4405791"/>
              <a:gd name="connsiteY12114" fmla="*/ 795089 h 4321958"/>
              <a:gd name="connsiteX12115" fmla="*/ 3059767 w 4405791"/>
              <a:gd name="connsiteY12115" fmla="*/ 792209 h 4321958"/>
              <a:gd name="connsiteX12116" fmla="*/ 3355932 w 4405791"/>
              <a:gd name="connsiteY12116" fmla="*/ 785776 h 4321958"/>
              <a:gd name="connsiteX12117" fmla="*/ 3640750 w 4405791"/>
              <a:gd name="connsiteY12117" fmla="*/ 777308 h 4321958"/>
              <a:gd name="connsiteX12118" fmla="*/ 3643642 w 4405791"/>
              <a:gd name="connsiteY12118" fmla="*/ 777175 h 4321958"/>
              <a:gd name="connsiteX12119" fmla="*/ 3670359 w 4405791"/>
              <a:gd name="connsiteY12119" fmla="*/ 775452 h 4321958"/>
              <a:gd name="connsiteX12120" fmla="*/ 3672994 w 4405791"/>
              <a:gd name="connsiteY12120" fmla="*/ 775825 h 4321958"/>
              <a:gd name="connsiteX12121" fmla="*/ 3676249 w 4405791"/>
              <a:gd name="connsiteY12121" fmla="*/ 775676 h 4321958"/>
              <a:gd name="connsiteX12122" fmla="*/ 3688879 w 4405791"/>
              <a:gd name="connsiteY12122" fmla="*/ 778076 h 4321958"/>
              <a:gd name="connsiteX12123" fmla="*/ 3717968 w 4405791"/>
              <a:gd name="connsiteY12123" fmla="*/ 782197 h 4321958"/>
              <a:gd name="connsiteX12124" fmla="*/ 3725188 w 4405791"/>
              <a:gd name="connsiteY12124" fmla="*/ 784976 h 4321958"/>
              <a:gd name="connsiteX12125" fmla="*/ 3733735 w 4405791"/>
              <a:gd name="connsiteY12125" fmla="*/ 786600 h 4321958"/>
              <a:gd name="connsiteX12126" fmla="*/ 3766918 w 4405791"/>
              <a:gd name="connsiteY12126" fmla="*/ 799901 h 4321958"/>
              <a:gd name="connsiteX12127" fmla="*/ 3772378 w 4405791"/>
              <a:gd name="connsiteY12127" fmla="*/ 803134 h 4321958"/>
              <a:gd name="connsiteX12128" fmla="*/ 3775419 w 4405791"/>
              <a:gd name="connsiteY12128" fmla="*/ 804304 h 4321958"/>
              <a:gd name="connsiteX12129" fmla="*/ 3779478 w 4405791"/>
              <a:gd name="connsiteY12129" fmla="*/ 807338 h 4321958"/>
              <a:gd name="connsiteX12130" fmla="*/ 3801032 w 4405791"/>
              <a:gd name="connsiteY12130" fmla="*/ 820099 h 4321958"/>
              <a:gd name="connsiteX12131" fmla="*/ 3834555 w 4405791"/>
              <a:gd name="connsiteY12131" fmla="*/ 848444 h 4321958"/>
              <a:gd name="connsiteX12132" fmla="*/ 3853501 w 4405791"/>
              <a:gd name="connsiteY12132" fmla="*/ 871212 h 4321958"/>
              <a:gd name="connsiteX12133" fmla="*/ 3847337 w 4405791"/>
              <a:gd name="connsiteY12133" fmla="*/ 857453 h 4321958"/>
              <a:gd name="connsiteX12134" fmla="*/ 3642951 w 4405791"/>
              <a:gd name="connsiteY12134" fmla="*/ 742144 h 4321958"/>
              <a:gd name="connsiteX12135" fmla="*/ 1299333 w 4405791"/>
              <a:gd name="connsiteY12135" fmla="*/ 739030 h 4321958"/>
              <a:gd name="connsiteX12136" fmla="*/ 1291503 w 4405791"/>
              <a:gd name="connsiteY12136" fmla="*/ 748308 h 4321958"/>
              <a:gd name="connsiteX12137" fmla="*/ 1291166 w 4405791"/>
              <a:gd name="connsiteY12137" fmla="*/ 751984 h 4321958"/>
              <a:gd name="connsiteX12138" fmla="*/ 1291449 w 4405791"/>
              <a:gd name="connsiteY12138" fmla="*/ 758605 h 4321958"/>
              <a:gd name="connsiteX12139" fmla="*/ 1303145 w 4405791"/>
              <a:gd name="connsiteY12139" fmla="*/ 742977 h 4321958"/>
              <a:gd name="connsiteX12140" fmla="*/ 1300819 w 4405791"/>
              <a:gd name="connsiteY12140" fmla="*/ 739837 h 4321958"/>
              <a:gd name="connsiteX12141" fmla="*/ 867894 w 4405791"/>
              <a:gd name="connsiteY12141" fmla="*/ 738599 h 4321958"/>
              <a:gd name="connsiteX12142" fmla="*/ 862945 w 4405791"/>
              <a:gd name="connsiteY12142" fmla="*/ 747065 h 4321958"/>
              <a:gd name="connsiteX12143" fmla="*/ 853340 w 4405791"/>
              <a:gd name="connsiteY12143" fmla="*/ 764583 h 4321958"/>
              <a:gd name="connsiteX12144" fmla="*/ 854225 w 4405791"/>
              <a:gd name="connsiteY12144" fmla="*/ 764111 h 4321958"/>
              <a:gd name="connsiteX12145" fmla="*/ 867772 w 4405791"/>
              <a:gd name="connsiteY12145" fmla="*/ 738881 h 4321958"/>
              <a:gd name="connsiteX12146" fmla="*/ 1338027 w 4405791"/>
              <a:gd name="connsiteY12146" fmla="*/ 737196 h 4321958"/>
              <a:gd name="connsiteX12147" fmla="*/ 1337522 w 4405791"/>
              <a:gd name="connsiteY12147" fmla="*/ 742655 h 4321958"/>
              <a:gd name="connsiteX12148" fmla="*/ 1340667 w 4405791"/>
              <a:gd name="connsiteY12148" fmla="*/ 740265 h 4321958"/>
              <a:gd name="connsiteX12149" fmla="*/ 1328916 w 4405791"/>
              <a:gd name="connsiteY12149" fmla="*/ 733549 h 4321958"/>
              <a:gd name="connsiteX12150" fmla="*/ 1314896 w 4405791"/>
              <a:gd name="connsiteY12150" fmla="*/ 742643 h 4321958"/>
              <a:gd name="connsiteX12151" fmla="*/ 1314844 w 4405791"/>
              <a:gd name="connsiteY12151" fmla="*/ 742711 h 4321958"/>
              <a:gd name="connsiteX12152" fmla="*/ 1314640 w 4405791"/>
              <a:gd name="connsiteY12152" fmla="*/ 746393 h 4321958"/>
              <a:gd name="connsiteX12153" fmla="*/ 1320718 w 4405791"/>
              <a:gd name="connsiteY12153" fmla="*/ 755425 h 4321958"/>
              <a:gd name="connsiteX12154" fmla="*/ 1328104 w 4405791"/>
              <a:gd name="connsiteY12154" fmla="*/ 749812 h 4321958"/>
              <a:gd name="connsiteX12155" fmla="*/ 1305851 w 4405791"/>
              <a:gd name="connsiteY12155" fmla="*/ 731305 h 4321958"/>
              <a:gd name="connsiteX12156" fmla="*/ 1303381 w 4405791"/>
              <a:gd name="connsiteY12156" fmla="*/ 734232 h 4321958"/>
              <a:gd name="connsiteX12157" fmla="*/ 1305643 w 4405791"/>
              <a:gd name="connsiteY12157" fmla="*/ 735495 h 4321958"/>
              <a:gd name="connsiteX12158" fmla="*/ 1109050 w 4405791"/>
              <a:gd name="connsiteY12158" fmla="*/ 731073 h 4321958"/>
              <a:gd name="connsiteX12159" fmla="*/ 1067922 w 4405791"/>
              <a:gd name="connsiteY12159" fmla="*/ 733884 h 4321958"/>
              <a:gd name="connsiteX12160" fmla="*/ 1034308 w 4405791"/>
              <a:gd name="connsiteY12160" fmla="*/ 745458 h 4321958"/>
              <a:gd name="connsiteX12161" fmla="*/ 1061629 w 4405791"/>
              <a:gd name="connsiteY12161" fmla="*/ 737601 h 4321958"/>
              <a:gd name="connsiteX12162" fmla="*/ 1097110 w 4405791"/>
              <a:gd name="connsiteY12162" fmla="*/ 737048 h 4321958"/>
              <a:gd name="connsiteX12163" fmla="*/ 1110542 w 4405791"/>
              <a:gd name="connsiteY12163" fmla="*/ 739506 h 4321958"/>
              <a:gd name="connsiteX12164" fmla="*/ 1116238 w 4405791"/>
              <a:gd name="connsiteY12164" fmla="*/ 739722 h 4321958"/>
              <a:gd name="connsiteX12165" fmla="*/ 1122374 w 4405791"/>
              <a:gd name="connsiteY12165" fmla="*/ 741672 h 4321958"/>
              <a:gd name="connsiteX12166" fmla="*/ 1135892 w 4405791"/>
              <a:gd name="connsiteY12166" fmla="*/ 744147 h 4321958"/>
              <a:gd name="connsiteX12167" fmla="*/ 1175595 w 4405791"/>
              <a:gd name="connsiteY12167" fmla="*/ 758533 h 4321958"/>
              <a:gd name="connsiteX12168" fmla="*/ 1244723 w 4405791"/>
              <a:gd name="connsiteY12168" fmla="*/ 805550 h 4321958"/>
              <a:gd name="connsiteX12169" fmla="*/ 1252475 w 4405791"/>
              <a:gd name="connsiteY12169" fmla="*/ 818350 h 4321958"/>
              <a:gd name="connsiteX12170" fmla="*/ 1253219 w 4405791"/>
              <a:gd name="connsiteY12170" fmla="*/ 814983 h 4321958"/>
              <a:gd name="connsiteX12171" fmla="*/ 1254962 w 4405791"/>
              <a:gd name="connsiteY12171" fmla="*/ 797418 h 4321958"/>
              <a:gd name="connsiteX12172" fmla="*/ 1255220 w 4405791"/>
              <a:gd name="connsiteY12172" fmla="*/ 787148 h 4321958"/>
              <a:gd name="connsiteX12173" fmla="*/ 1198796 w 4405791"/>
              <a:gd name="connsiteY12173" fmla="*/ 751648 h 4321958"/>
              <a:gd name="connsiteX12174" fmla="*/ 1109050 w 4405791"/>
              <a:gd name="connsiteY12174" fmla="*/ 731073 h 4321958"/>
              <a:gd name="connsiteX12175" fmla="*/ 1280177 w 4405791"/>
              <a:gd name="connsiteY12175" fmla="*/ 728626 h 4321958"/>
              <a:gd name="connsiteX12176" fmla="*/ 1278632 w 4405791"/>
              <a:gd name="connsiteY12176" fmla="*/ 731591 h 4321958"/>
              <a:gd name="connsiteX12177" fmla="*/ 1277779 w 4405791"/>
              <a:gd name="connsiteY12177" fmla="*/ 734990 h 4321958"/>
              <a:gd name="connsiteX12178" fmla="*/ 1280651 w 4405791"/>
              <a:gd name="connsiteY12178" fmla="*/ 728884 h 4321958"/>
              <a:gd name="connsiteX12179" fmla="*/ 892000 w 4405791"/>
              <a:gd name="connsiteY12179" fmla="*/ 727706 h 4321958"/>
              <a:gd name="connsiteX12180" fmla="*/ 887051 w 4405791"/>
              <a:gd name="connsiteY12180" fmla="*/ 738428 h 4321958"/>
              <a:gd name="connsiteX12181" fmla="*/ 877797 w 4405791"/>
              <a:gd name="connsiteY12181" fmla="*/ 759062 h 4321958"/>
              <a:gd name="connsiteX12182" fmla="*/ 878778 w 4405791"/>
              <a:gd name="connsiteY12182" fmla="*/ 758523 h 4321958"/>
              <a:gd name="connsiteX12183" fmla="*/ 890776 w 4405791"/>
              <a:gd name="connsiteY12183" fmla="*/ 730753 h 4321958"/>
              <a:gd name="connsiteX12184" fmla="*/ 1284105 w 4405791"/>
              <a:gd name="connsiteY12184" fmla="*/ 721087 h 4321958"/>
              <a:gd name="connsiteX12185" fmla="*/ 1283144 w 4405791"/>
              <a:gd name="connsiteY12185" fmla="*/ 722931 h 4321958"/>
              <a:gd name="connsiteX12186" fmla="*/ 1283388 w 4405791"/>
              <a:gd name="connsiteY12186" fmla="*/ 723067 h 4321958"/>
              <a:gd name="connsiteX12187" fmla="*/ 1284080 w 4405791"/>
              <a:gd name="connsiteY12187" fmla="*/ 721597 h 4321958"/>
              <a:gd name="connsiteX12188" fmla="*/ 904837 w 4405791"/>
              <a:gd name="connsiteY12188" fmla="*/ 721022 h 4321958"/>
              <a:gd name="connsiteX12189" fmla="*/ 898904 w 4405791"/>
              <a:gd name="connsiteY12189" fmla="*/ 734535 h 4321958"/>
              <a:gd name="connsiteX12190" fmla="*/ 889398 w 4405791"/>
              <a:gd name="connsiteY12190" fmla="*/ 757625 h 4321958"/>
              <a:gd name="connsiteX12191" fmla="*/ 891114 w 4405791"/>
              <a:gd name="connsiteY12191" fmla="*/ 756661 h 4321958"/>
              <a:gd name="connsiteX12192" fmla="*/ 902460 w 4405791"/>
              <a:gd name="connsiteY12192" fmla="*/ 727536 h 4321958"/>
              <a:gd name="connsiteX12193" fmla="*/ 1352624 w 4405791"/>
              <a:gd name="connsiteY12193" fmla="*/ 718169 h 4321958"/>
              <a:gd name="connsiteX12194" fmla="*/ 1339928 w 4405791"/>
              <a:gd name="connsiteY12194" fmla="*/ 726405 h 4321958"/>
              <a:gd name="connsiteX12195" fmla="*/ 1349838 w 4405791"/>
              <a:gd name="connsiteY12195" fmla="*/ 740583 h 4321958"/>
              <a:gd name="connsiteX12196" fmla="*/ 1349831 w 4405791"/>
              <a:gd name="connsiteY12196" fmla="*/ 740599 h 4321958"/>
              <a:gd name="connsiteX12197" fmla="*/ 1349838 w 4405791"/>
              <a:gd name="connsiteY12197" fmla="*/ 740610 h 4321958"/>
              <a:gd name="connsiteX12198" fmla="*/ 1349830 w 4405791"/>
              <a:gd name="connsiteY12198" fmla="*/ 740628 h 4321958"/>
              <a:gd name="connsiteX12199" fmla="*/ 1349840 w 4405791"/>
              <a:gd name="connsiteY12199" fmla="*/ 740641 h 4321958"/>
              <a:gd name="connsiteX12200" fmla="*/ 1347639 w 4405791"/>
              <a:gd name="connsiteY12200" fmla="*/ 745382 h 4321958"/>
              <a:gd name="connsiteX12201" fmla="*/ 1336553 w 4405791"/>
              <a:gd name="connsiteY12201" fmla="*/ 753155 h 4321958"/>
              <a:gd name="connsiteX12202" fmla="*/ 1334510 w 4405791"/>
              <a:gd name="connsiteY12202" fmla="*/ 775278 h 4321958"/>
              <a:gd name="connsiteX12203" fmla="*/ 1336081 w 4405791"/>
              <a:gd name="connsiteY12203" fmla="*/ 811781 h 4321958"/>
              <a:gd name="connsiteX12204" fmla="*/ 1336839 w 4405791"/>
              <a:gd name="connsiteY12204" fmla="*/ 827033 h 4321958"/>
              <a:gd name="connsiteX12205" fmla="*/ 1341034 w 4405791"/>
              <a:gd name="connsiteY12205" fmla="*/ 872495 h 4321958"/>
              <a:gd name="connsiteX12206" fmla="*/ 1341034 w 4405791"/>
              <a:gd name="connsiteY12206" fmla="*/ 872519 h 4321958"/>
              <a:gd name="connsiteX12207" fmla="*/ 1341038 w 4405791"/>
              <a:gd name="connsiteY12207" fmla="*/ 872554 h 4321958"/>
              <a:gd name="connsiteX12208" fmla="*/ 1341038 w 4405791"/>
              <a:gd name="connsiteY12208" fmla="*/ 880984 h 4321958"/>
              <a:gd name="connsiteX12209" fmla="*/ 1345126 w 4405791"/>
              <a:gd name="connsiteY12209" fmla="*/ 909153 h 4321958"/>
              <a:gd name="connsiteX12210" fmla="*/ 1345287 w 4405791"/>
              <a:gd name="connsiteY12210" fmla="*/ 909978 h 4321958"/>
              <a:gd name="connsiteX12211" fmla="*/ 1355048 w 4405791"/>
              <a:gd name="connsiteY12211" fmla="*/ 958354 h 4321958"/>
              <a:gd name="connsiteX12212" fmla="*/ 1358997 w 4405791"/>
              <a:gd name="connsiteY12212" fmla="*/ 976031 h 4321958"/>
              <a:gd name="connsiteX12213" fmla="*/ 1370349 w 4405791"/>
              <a:gd name="connsiteY12213" fmla="*/ 1024489 h 4321958"/>
              <a:gd name="connsiteX12214" fmla="*/ 1374945 w 4405791"/>
              <a:gd name="connsiteY12214" fmla="*/ 1043535 h 4321958"/>
              <a:gd name="connsiteX12215" fmla="*/ 1394225 w 4405791"/>
              <a:gd name="connsiteY12215" fmla="*/ 1119719 h 4321958"/>
              <a:gd name="connsiteX12216" fmla="*/ 1399590 w 4405791"/>
              <a:gd name="connsiteY12216" fmla="*/ 1140113 h 4321958"/>
              <a:gd name="connsiteX12217" fmla="*/ 1415586 w 4405791"/>
              <a:gd name="connsiteY12217" fmla="*/ 1200370 h 4321958"/>
              <a:gd name="connsiteX12218" fmla="*/ 1454702 w 4405791"/>
              <a:gd name="connsiteY12218" fmla="*/ 1343505 h 4321958"/>
              <a:gd name="connsiteX12219" fmla="*/ 1458590 w 4405791"/>
              <a:gd name="connsiteY12219" fmla="*/ 1357332 h 4321958"/>
              <a:gd name="connsiteX12220" fmla="*/ 1495169 w 4405791"/>
              <a:gd name="connsiteY12220" fmla="*/ 1486559 h 4321958"/>
              <a:gd name="connsiteX12221" fmla="*/ 1558922 w 4405791"/>
              <a:gd name="connsiteY12221" fmla="*/ 1707087 h 4321958"/>
              <a:gd name="connsiteX12222" fmla="*/ 1561728 w 4405791"/>
              <a:gd name="connsiteY12222" fmla="*/ 1716750 h 4321958"/>
              <a:gd name="connsiteX12223" fmla="*/ 1632703 w 4405791"/>
              <a:gd name="connsiteY12223" fmla="*/ 1954037 h 4321958"/>
              <a:gd name="connsiteX12224" fmla="*/ 1680550 w 4405791"/>
              <a:gd name="connsiteY12224" fmla="*/ 2114023 h 4321958"/>
              <a:gd name="connsiteX12225" fmla="*/ 2056467 w 4405791"/>
              <a:gd name="connsiteY12225" fmla="*/ 3235856 h 4321958"/>
              <a:gd name="connsiteX12226" fmla="*/ 2056467 w 4405791"/>
              <a:gd name="connsiteY12226" fmla="*/ 3236871 h 4321958"/>
              <a:gd name="connsiteX12227" fmla="*/ 2516376 w 4405791"/>
              <a:gd name="connsiteY12227" fmla="*/ 3371492 h 4321958"/>
              <a:gd name="connsiteX12228" fmla="*/ 4247300 w 4405791"/>
              <a:gd name="connsiteY12228" fmla="*/ 2705842 h 4321958"/>
              <a:gd name="connsiteX12229" fmla="*/ 4348900 w 4405791"/>
              <a:gd name="connsiteY12229" fmla="*/ 2580366 h 4321958"/>
              <a:gd name="connsiteX12230" fmla="*/ 4359232 w 4405791"/>
              <a:gd name="connsiteY12230" fmla="*/ 2481609 h 4321958"/>
              <a:gd name="connsiteX12231" fmla="*/ 4354408 w 4405791"/>
              <a:gd name="connsiteY12231" fmla="*/ 2369241 h 4321958"/>
              <a:gd name="connsiteX12232" fmla="*/ 4354086 w 4405791"/>
              <a:gd name="connsiteY12232" fmla="*/ 2361747 h 4321958"/>
              <a:gd name="connsiteX12233" fmla="*/ 4347008 w 4405791"/>
              <a:gd name="connsiteY12233" fmla="*/ 2307776 h 4321958"/>
              <a:gd name="connsiteX12234" fmla="*/ 4354546 w 4405791"/>
              <a:gd name="connsiteY12234" fmla="*/ 2375930 h 4321958"/>
              <a:gd name="connsiteX12235" fmla="*/ 4346869 w 4405791"/>
              <a:gd name="connsiteY12235" fmla="*/ 2565973 h 4321958"/>
              <a:gd name="connsiteX12236" fmla="*/ 4243408 w 4405791"/>
              <a:gd name="connsiteY12236" fmla="*/ 2695173 h 4321958"/>
              <a:gd name="connsiteX12237" fmla="*/ 2528229 w 4405791"/>
              <a:gd name="connsiteY12237" fmla="*/ 3352526 h 4321958"/>
              <a:gd name="connsiteX12238" fmla="*/ 2386666 w 4405791"/>
              <a:gd name="connsiteY12238" fmla="*/ 3362346 h 4321958"/>
              <a:gd name="connsiteX12239" fmla="*/ 2063918 w 4405791"/>
              <a:gd name="connsiteY12239" fmla="*/ 3215196 h 4321958"/>
              <a:gd name="connsiteX12240" fmla="*/ 1355090 w 4405791"/>
              <a:gd name="connsiteY12240" fmla="*/ 890842 h 4321958"/>
              <a:gd name="connsiteX12241" fmla="*/ 1355090 w 4405791"/>
              <a:gd name="connsiteY12241" fmla="*/ 890826 h 4321958"/>
              <a:gd name="connsiteX12242" fmla="*/ 1355088 w 4405791"/>
              <a:gd name="connsiteY12242" fmla="*/ 890806 h 4321958"/>
              <a:gd name="connsiteX12243" fmla="*/ 1355088 w 4405791"/>
              <a:gd name="connsiteY12243" fmla="*/ 890781 h 4321958"/>
              <a:gd name="connsiteX12244" fmla="*/ 1355088 w 4405791"/>
              <a:gd name="connsiteY12244" fmla="*/ 882514 h 4321958"/>
              <a:gd name="connsiteX12245" fmla="*/ 1351141 w 4405791"/>
              <a:gd name="connsiteY12245" fmla="*/ 840329 h 4321958"/>
              <a:gd name="connsiteX12246" fmla="*/ 1351085 w 4405791"/>
              <a:gd name="connsiteY12246" fmla="*/ 839165 h 4321958"/>
              <a:gd name="connsiteX12247" fmla="*/ 1350899 w 4405791"/>
              <a:gd name="connsiteY12247" fmla="*/ 837151 h 4321958"/>
              <a:gd name="connsiteX12248" fmla="*/ 1350360 w 4405791"/>
              <a:gd name="connsiteY12248" fmla="*/ 824026 h 4321958"/>
              <a:gd name="connsiteX12249" fmla="*/ 1348724 w 4405791"/>
              <a:gd name="connsiteY12249" fmla="*/ 789872 h 4321958"/>
              <a:gd name="connsiteX12250" fmla="*/ 1348886 w 4405791"/>
              <a:gd name="connsiteY12250" fmla="*/ 788159 h 4321958"/>
              <a:gd name="connsiteX12251" fmla="*/ 1348661 w 4405791"/>
              <a:gd name="connsiteY12251" fmla="*/ 782678 h 4321958"/>
              <a:gd name="connsiteX12252" fmla="*/ 1348661 w 4405791"/>
              <a:gd name="connsiteY12252" fmla="*/ 782666 h 4321958"/>
              <a:gd name="connsiteX12253" fmla="*/ 1348661 w 4405791"/>
              <a:gd name="connsiteY12253" fmla="*/ 782652 h 4321958"/>
              <a:gd name="connsiteX12254" fmla="*/ 1351673 w 4405791"/>
              <a:gd name="connsiteY12254" fmla="*/ 723137 h 4321958"/>
              <a:gd name="connsiteX12255" fmla="*/ 1319276 w 4405791"/>
              <a:gd name="connsiteY12255" fmla="*/ 715395 h 4321958"/>
              <a:gd name="connsiteX12256" fmla="*/ 1316154 w 4405791"/>
              <a:gd name="connsiteY12256" fmla="*/ 719095 h 4321958"/>
              <a:gd name="connsiteX12257" fmla="*/ 1315443 w 4405791"/>
              <a:gd name="connsiteY12257" fmla="*/ 731915 h 4321958"/>
              <a:gd name="connsiteX12258" fmla="*/ 1326873 w 4405791"/>
              <a:gd name="connsiteY12258" fmla="*/ 724228 h 4321958"/>
              <a:gd name="connsiteX12259" fmla="*/ 1120584 w 4405791"/>
              <a:gd name="connsiteY12259" fmla="*/ 715201 h 4321958"/>
              <a:gd name="connsiteX12260" fmla="*/ 1031663 w 4405791"/>
              <a:gd name="connsiteY12260" fmla="*/ 737086 h 4321958"/>
              <a:gd name="connsiteX12261" fmla="*/ 1031289 w 4405791"/>
              <a:gd name="connsiteY12261" fmla="*/ 737905 h 4321958"/>
              <a:gd name="connsiteX12262" fmla="*/ 1063951 w 4405791"/>
              <a:gd name="connsiteY12262" fmla="*/ 726583 h 4321958"/>
              <a:gd name="connsiteX12263" fmla="*/ 1106995 w 4405791"/>
              <a:gd name="connsiteY12263" fmla="*/ 723355 h 4321958"/>
              <a:gd name="connsiteX12264" fmla="*/ 1123081 w 4405791"/>
              <a:gd name="connsiteY12264" fmla="*/ 725322 h 4321958"/>
              <a:gd name="connsiteX12265" fmla="*/ 1130171 w 4405791"/>
              <a:gd name="connsiteY12265" fmla="*/ 725163 h 4321958"/>
              <a:gd name="connsiteX12266" fmla="*/ 1137465 w 4405791"/>
              <a:gd name="connsiteY12266" fmla="*/ 727080 h 4321958"/>
              <a:gd name="connsiteX12267" fmla="*/ 1153819 w 4405791"/>
              <a:gd name="connsiteY12267" fmla="*/ 729080 h 4321958"/>
              <a:gd name="connsiteX12268" fmla="*/ 1200658 w 4405791"/>
              <a:gd name="connsiteY12268" fmla="*/ 743632 h 4321958"/>
              <a:gd name="connsiteX12269" fmla="*/ 1256456 w 4405791"/>
              <a:gd name="connsiteY12269" fmla="*/ 779287 h 4321958"/>
              <a:gd name="connsiteX12270" fmla="*/ 1258148 w 4405791"/>
              <a:gd name="connsiteY12270" fmla="*/ 764478 h 4321958"/>
              <a:gd name="connsiteX12271" fmla="*/ 1258194 w 4405791"/>
              <a:gd name="connsiteY12271" fmla="*/ 753490 h 4321958"/>
              <a:gd name="connsiteX12272" fmla="*/ 1258199 w 4405791"/>
              <a:gd name="connsiteY12272" fmla="*/ 752439 h 4321958"/>
              <a:gd name="connsiteX12273" fmla="*/ 1225888 w 4405791"/>
              <a:gd name="connsiteY12273" fmla="*/ 733699 h 4321958"/>
              <a:gd name="connsiteX12274" fmla="*/ 1120584 w 4405791"/>
              <a:gd name="connsiteY12274" fmla="*/ 715201 h 4321958"/>
              <a:gd name="connsiteX12275" fmla="*/ 1305421 w 4405791"/>
              <a:gd name="connsiteY12275" fmla="*/ 706621 h 4321958"/>
              <a:gd name="connsiteX12276" fmla="*/ 1297582 w 4405791"/>
              <a:gd name="connsiteY12276" fmla="*/ 715093 h 4321958"/>
              <a:gd name="connsiteX12277" fmla="*/ 1293832 w 4405791"/>
              <a:gd name="connsiteY12277" fmla="*/ 722971 h 4321958"/>
              <a:gd name="connsiteX12278" fmla="*/ 1293314 w 4405791"/>
              <a:gd name="connsiteY12278" fmla="*/ 728610 h 4321958"/>
              <a:gd name="connsiteX12279" fmla="*/ 1295818 w 4405791"/>
              <a:gd name="connsiteY12279" fmla="*/ 730009 h 4321958"/>
              <a:gd name="connsiteX12280" fmla="*/ 1306259 w 4405791"/>
              <a:gd name="connsiteY12280" fmla="*/ 717363 h 4321958"/>
              <a:gd name="connsiteX12281" fmla="*/ 1306338 w 4405791"/>
              <a:gd name="connsiteY12281" fmla="*/ 710518 h 4321958"/>
              <a:gd name="connsiteX12282" fmla="*/ 1306833 w 4405791"/>
              <a:gd name="connsiteY12282" fmla="*/ 707295 h 4321958"/>
              <a:gd name="connsiteX12283" fmla="*/ 1331297 w 4405791"/>
              <a:gd name="connsiteY12283" fmla="*/ 704523 h 4321958"/>
              <a:gd name="connsiteX12284" fmla="*/ 1325723 w 4405791"/>
              <a:gd name="connsiteY12284" fmla="*/ 707754 h 4321958"/>
              <a:gd name="connsiteX12285" fmla="*/ 1325404 w 4405791"/>
              <a:gd name="connsiteY12285" fmla="*/ 708132 h 4321958"/>
              <a:gd name="connsiteX12286" fmla="*/ 1328164 w 4405791"/>
              <a:gd name="connsiteY12286" fmla="*/ 709575 h 4321958"/>
              <a:gd name="connsiteX12287" fmla="*/ 1329982 w 4405791"/>
              <a:gd name="connsiteY12287" fmla="*/ 712175 h 4321958"/>
              <a:gd name="connsiteX12288" fmla="*/ 1330032 w 4405791"/>
              <a:gd name="connsiteY12288" fmla="*/ 711174 h 4321958"/>
              <a:gd name="connsiteX12289" fmla="*/ 921040 w 4405791"/>
              <a:gd name="connsiteY12289" fmla="*/ 704089 h 4321958"/>
              <a:gd name="connsiteX12290" fmla="*/ 910757 w 4405791"/>
              <a:gd name="connsiteY12290" fmla="*/ 730639 h 4321958"/>
              <a:gd name="connsiteX12291" fmla="*/ 904584 w 4405791"/>
              <a:gd name="connsiteY12291" fmla="*/ 747694 h 4321958"/>
              <a:gd name="connsiteX12292" fmla="*/ 901924 w 4405791"/>
              <a:gd name="connsiteY12292" fmla="*/ 754217 h 4321958"/>
              <a:gd name="connsiteX12293" fmla="*/ 904493 w 4405791"/>
              <a:gd name="connsiteY12293" fmla="*/ 752765 h 4321958"/>
              <a:gd name="connsiteX12294" fmla="*/ 915162 w 4405791"/>
              <a:gd name="connsiteY12294" fmla="*/ 722117 h 4321958"/>
              <a:gd name="connsiteX12295" fmla="*/ 1295758 w 4405791"/>
              <a:gd name="connsiteY12295" fmla="*/ 702010 h 4321958"/>
              <a:gd name="connsiteX12296" fmla="*/ 1295640 w 4405791"/>
              <a:gd name="connsiteY12296" fmla="*/ 703297 h 4321958"/>
              <a:gd name="connsiteX12297" fmla="*/ 1296489 w 4405791"/>
              <a:gd name="connsiteY12297" fmla="*/ 702359 h 4321958"/>
              <a:gd name="connsiteX12298" fmla="*/ 3623985 w 4405791"/>
              <a:gd name="connsiteY12298" fmla="*/ 700150 h 4321958"/>
              <a:gd name="connsiteX12299" fmla="*/ 3610947 w 4405791"/>
              <a:gd name="connsiteY12299" fmla="*/ 701165 h 4321958"/>
              <a:gd name="connsiteX12300" fmla="*/ 3336119 w 4405791"/>
              <a:gd name="connsiteY12300" fmla="*/ 705400 h 4321958"/>
              <a:gd name="connsiteX12301" fmla="*/ 2991356 w 4405791"/>
              <a:gd name="connsiteY12301" fmla="*/ 708616 h 4321958"/>
              <a:gd name="connsiteX12302" fmla="*/ 2886032 w 4405791"/>
              <a:gd name="connsiteY12302" fmla="*/ 710310 h 4321958"/>
              <a:gd name="connsiteX12303" fmla="*/ 2794252 w 4405791"/>
              <a:gd name="connsiteY12303" fmla="*/ 711833 h 4321958"/>
              <a:gd name="connsiteX12304" fmla="*/ 1871384 w 4405791"/>
              <a:gd name="connsiteY12304" fmla="*/ 741297 h 4321958"/>
              <a:gd name="connsiteX12305" fmla="*/ 1679870 w 4405791"/>
              <a:gd name="connsiteY12305" fmla="*/ 1010876 h 4321958"/>
              <a:gd name="connsiteX12306" fmla="*/ 1674789 w 4405791"/>
              <a:gd name="connsiteY12306" fmla="*/ 1057275 h 4321958"/>
              <a:gd name="connsiteX12307" fmla="*/ 1674785 w 4405791"/>
              <a:gd name="connsiteY12307" fmla="*/ 1057357 h 4321958"/>
              <a:gd name="connsiteX12308" fmla="*/ 1673235 w 4405791"/>
              <a:gd name="connsiteY12308" fmla="*/ 1104279 h 4321958"/>
              <a:gd name="connsiteX12309" fmla="*/ 1674720 w 4405791"/>
              <a:gd name="connsiteY12309" fmla="*/ 1125934 h 4321958"/>
              <a:gd name="connsiteX12310" fmla="*/ 1678665 w 4405791"/>
              <a:gd name="connsiteY12310" fmla="*/ 1173375 h 4321958"/>
              <a:gd name="connsiteX12311" fmla="*/ 1682608 w 4405791"/>
              <a:gd name="connsiteY12311" fmla="*/ 1205536 h 4321958"/>
              <a:gd name="connsiteX12312" fmla="*/ 1690286 w 4405791"/>
              <a:gd name="connsiteY12312" fmla="*/ 1262248 h 4321958"/>
              <a:gd name="connsiteX12313" fmla="*/ 1696306 w 4405791"/>
              <a:gd name="connsiteY12313" fmla="*/ 1301492 h 4321958"/>
              <a:gd name="connsiteX12314" fmla="*/ 1707373 w 4405791"/>
              <a:gd name="connsiteY12314" fmla="*/ 1368966 h 4321958"/>
              <a:gd name="connsiteX12315" fmla="*/ 1714797 w 4405791"/>
              <a:gd name="connsiteY12315" fmla="*/ 1411988 h 4321958"/>
              <a:gd name="connsiteX12316" fmla="*/ 1729441 w 4405791"/>
              <a:gd name="connsiteY12316" fmla="*/ 1492823 h 4321958"/>
              <a:gd name="connsiteX12317" fmla="*/ 1737146 w 4405791"/>
              <a:gd name="connsiteY12317" fmla="*/ 1534465 h 4321958"/>
              <a:gd name="connsiteX12318" fmla="*/ 1757098 w 4405791"/>
              <a:gd name="connsiteY12318" fmla="*/ 1638584 h 4321958"/>
              <a:gd name="connsiteX12319" fmla="*/ 1762380 w 4405791"/>
              <a:gd name="connsiteY12319" fmla="*/ 1665940 h 4321958"/>
              <a:gd name="connsiteX12320" fmla="*/ 1790517 w 4405791"/>
              <a:gd name="connsiteY12320" fmla="*/ 1808260 h 4321958"/>
              <a:gd name="connsiteX12321" fmla="*/ 1815919 w 4405791"/>
              <a:gd name="connsiteY12321" fmla="*/ 1934964 h 4321958"/>
              <a:gd name="connsiteX12322" fmla="*/ 1816775 w 4405791"/>
              <a:gd name="connsiteY12322" fmla="*/ 1934737 h 4321958"/>
              <a:gd name="connsiteX12323" fmla="*/ 1836523 w 4405791"/>
              <a:gd name="connsiteY12323" fmla="*/ 1929517 h 4321958"/>
              <a:gd name="connsiteX12324" fmla="*/ 1828884 w 4405791"/>
              <a:gd name="connsiteY12324" fmla="*/ 1883897 h 4321958"/>
              <a:gd name="connsiteX12325" fmla="*/ 1790304 w 4405791"/>
              <a:gd name="connsiteY12325" fmla="*/ 1652934 h 4321958"/>
              <a:gd name="connsiteX12326" fmla="*/ 1787057 w 4405791"/>
              <a:gd name="connsiteY12326" fmla="*/ 1632701 h 4321958"/>
              <a:gd name="connsiteX12327" fmla="*/ 1785140 w 4405791"/>
              <a:gd name="connsiteY12327" fmla="*/ 1621193 h 4321958"/>
              <a:gd name="connsiteX12328" fmla="*/ 1781286 w 4405791"/>
              <a:gd name="connsiteY12328" fmla="*/ 1596744 h 4321958"/>
              <a:gd name="connsiteX12329" fmla="*/ 1772831 w 4405791"/>
              <a:gd name="connsiteY12329" fmla="*/ 1544062 h 4321958"/>
              <a:gd name="connsiteX12330" fmla="*/ 1769252 w 4405791"/>
              <a:gd name="connsiteY12330" fmla="*/ 1520417 h 4321958"/>
              <a:gd name="connsiteX12331" fmla="*/ 1765927 w 4405791"/>
              <a:gd name="connsiteY12331" fmla="*/ 1499324 h 4321958"/>
              <a:gd name="connsiteX12332" fmla="*/ 1762925 w 4405791"/>
              <a:gd name="connsiteY12332" fmla="*/ 1478612 h 4321958"/>
              <a:gd name="connsiteX12333" fmla="*/ 1757383 w 4405791"/>
              <a:gd name="connsiteY12333" fmla="*/ 1441995 h 4321958"/>
              <a:gd name="connsiteX12334" fmla="*/ 1753269 w 4405791"/>
              <a:gd name="connsiteY12334" fmla="*/ 1411988 h 4321958"/>
              <a:gd name="connsiteX12335" fmla="*/ 1749699 w 4405791"/>
              <a:gd name="connsiteY12335" fmla="*/ 1387356 h 4321958"/>
              <a:gd name="connsiteX12336" fmla="*/ 1747861 w 4405791"/>
              <a:gd name="connsiteY12336" fmla="*/ 1372535 h 4321958"/>
              <a:gd name="connsiteX12337" fmla="*/ 1744570 w 4405791"/>
              <a:gd name="connsiteY12337" fmla="*/ 1348530 h 4321958"/>
              <a:gd name="connsiteX12338" fmla="*/ 1740514 w 4405791"/>
              <a:gd name="connsiteY12338" fmla="*/ 1313318 h 4321958"/>
              <a:gd name="connsiteX12339" fmla="*/ 1737369 w 4405791"/>
              <a:gd name="connsiteY12339" fmla="*/ 1287969 h 4321958"/>
              <a:gd name="connsiteX12340" fmla="*/ 1736588 w 4405791"/>
              <a:gd name="connsiteY12340" fmla="*/ 1279232 h 4321958"/>
              <a:gd name="connsiteX12341" fmla="*/ 1735002 w 4405791"/>
              <a:gd name="connsiteY12341" fmla="*/ 1265465 h 4321958"/>
              <a:gd name="connsiteX12342" fmla="*/ 1731759 w 4405791"/>
              <a:gd name="connsiteY12342" fmla="*/ 1225220 h 4321958"/>
              <a:gd name="connsiteX12343" fmla="*/ 1729847 w 4405791"/>
              <a:gd name="connsiteY12343" fmla="*/ 1203843 h 4321958"/>
              <a:gd name="connsiteX12344" fmla="*/ 1729751 w 4405791"/>
              <a:gd name="connsiteY12344" fmla="*/ 1200312 h 4321958"/>
              <a:gd name="connsiteX12345" fmla="*/ 1729290 w 4405791"/>
              <a:gd name="connsiteY12345" fmla="*/ 1194596 h 4321958"/>
              <a:gd name="connsiteX12346" fmla="*/ 1728044 w 4405791"/>
              <a:gd name="connsiteY12346" fmla="*/ 1137721 h 4321958"/>
              <a:gd name="connsiteX12347" fmla="*/ 1728045 w 4405791"/>
              <a:gd name="connsiteY12347" fmla="*/ 1137714 h 4321958"/>
              <a:gd name="connsiteX12348" fmla="*/ 1728044 w 4405791"/>
              <a:gd name="connsiteY12348" fmla="*/ 1137690 h 4321958"/>
              <a:gd name="connsiteX12349" fmla="*/ 1728045 w 4405791"/>
              <a:gd name="connsiteY12349" fmla="*/ 1137683 h 4321958"/>
              <a:gd name="connsiteX12350" fmla="*/ 1728044 w 4405791"/>
              <a:gd name="connsiteY12350" fmla="*/ 1137660 h 4321958"/>
              <a:gd name="connsiteX12351" fmla="*/ 1732871 w 4405791"/>
              <a:gd name="connsiteY12351" fmla="*/ 1092100 h 4321958"/>
              <a:gd name="connsiteX12352" fmla="*/ 1740830 w 4405791"/>
              <a:gd name="connsiteY12352" fmla="*/ 1041300 h 4321958"/>
              <a:gd name="connsiteX12353" fmla="*/ 1937088 w 4405791"/>
              <a:gd name="connsiteY12353" fmla="*/ 784422 h 4321958"/>
              <a:gd name="connsiteX12354" fmla="*/ 2833538 w 4405791"/>
              <a:gd name="connsiteY12354" fmla="*/ 750555 h 4321958"/>
              <a:gd name="connsiteX12355" fmla="*/ 2924301 w 4405791"/>
              <a:gd name="connsiteY12355" fmla="*/ 748354 h 4321958"/>
              <a:gd name="connsiteX12356" fmla="*/ 3024885 w 4405791"/>
              <a:gd name="connsiteY12356" fmla="*/ 746153 h 4321958"/>
              <a:gd name="connsiteX12357" fmla="*/ 3343063 w 4405791"/>
              <a:gd name="connsiteY12357" fmla="*/ 741241 h 4321958"/>
              <a:gd name="connsiteX12358" fmla="*/ 3624157 w 4405791"/>
              <a:gd name="connsiteY12358" fmla="*/ 734976 h 4321958"/>
              <a:gd name="connsiteX12359" fmla="*/ 3630629 w 4405791"/>
              <a:gd name="connsiteY12359" fmla="*/ 734479 h 4321958"/>
              <a:gd name="connsiteX12360" fmla="*/ 3639548 w 4405791"/>
              <a:gd name="connsiteY12360" fmla="*/ 734400 h 4321958"/>
              <a:gd name="connsiteX12361" fmla="*/ 3642518 w 4405791"/>
              <a:gd name="connsiteY12361" fmla="*/ 734278 h 4321958"/>
              <a:gd name="connsiteX12362" fmla="*/ 3643340 w 4405791"/>
              <a:gd name="connsiteY12362" fmla="*/ 734366 h 4321958"/>
              <a:gd name="connsiteX12363" fmla="*/ 3647649 w 4405791"/>
              <a:gd name="connsiteY12363" fmla="*/ 734328 h 4321958"/>
              <a:gd name="connsiteX12364" fmla="*/ 3658605 w 4405791"/>
              <a:gd name="connsiteY12364" fmla="*/ 736008 h 4321958"/>
              <a:gd name="connsiteX12365" fmla="*/ 3688417 w 4405791"/>
              <a:gd name="connsiteY12365" fmla="*/ 739214 h 4321958"/>
              <a:gd name="connsiteX12366" fmla="*/ 3695584 w 4405791"/>
              <a:gd name="connsiteY12366" fmla="*/ 741677 h 4321958"/>
              <a:gd name="connsiteX12367" fmla="*/ 3705034 w 4405791"/>
              <a:gd name="connsiteY12367" fmla="*/ 743126 h 4321958"/>
              <a:gd name="connsiteX12368" fmla="*/ 3741252 w 4405791"/>
              <a:gd name="connsiteY12368" fmla="*/ 756102 h 4321958"/>
              <a:gd name="connsiteX12369" fmla="*/ 3747244 w 4405791"/>
              <a:gd name="connsiteY12369" fmla="*/ 759432 h 4321958"/>
              <a:gd name="connsiteX12370" fmla="*/ 3750740 w 4405791"/>
              <a:gd name="connsiteY12370" fmla="*/ 760633 h 4321958"/>
              <a:gd name="connsiteX12371" fmla="*/ 3768006 w 4405791"/>
              <a:gd name="connsiteY12371" fmla="*/ 770970 h 4321958"/>
              <a:gd name="connsiteX12372" fmla="*/ 3779723 w 4405791"/>
              <a:gd name="connsiteY12372" fmla="*/ 777482 h 4321958"/>
              <a:gd name="connsiteX12373" fmla="*/ 3781969 w 4405791"/>
              <a:gd name="connsiteY12373" fmla="*/ 779330 h 4321958"/>
              <a:gd name="connsiteX12374" fmla="*/ 3784587 w 4405791"/>
              <a:gd name="connsiteY12374" fmla="*/ 780897 h 4321958"/>
              <a:gd name="connsiteX12375" fmla="*/ 3815884 w 4405791"/>
              <a:gd name="connsiteY12375" fmla="*/ 807232 h 4321958"/>
              <a:gd name="connsiteX12376" fmla="*/ 3818372 w 4405791"/>
              <a:gd name="connsiteY12376" fmla="*/ 809279 h 4321958"/>
              <a:gd name="connsiteX12377" fmla="*/ 3847533 w 4405791"/>
              <a:gd name="connsiteY12377" fmla="*/ 844370 h 4321958"/>
              <a:gd name="connsiteX12378" fmla="*/ 3837854 w 4405791"/>
              <a:gd name="connsiteY12378" fmla="*/ 823753 h 4321958"/>
              <a:gd name="connsiteX12379" fmla="*/ 3623985 w 4405791"/>
              <a:gd name="connsiteY12379" fmla="*/ 700150 h 4321958"/>
              <a:gd name="connsiteX12380" fmla="*/ 1284677 w 4405791"/>
              <a:gd name="connsiteY12380" fmla="*/ 698538 h 4321958"/>
              <a:gd name="connsiteX12381" fmla="*/ 1284101 w 4405791"/>
              <a:gd name="connsiteY12381" fmla="*/ 700608 h 4321958"/>
              <a:gd name="connsiteX12382" fmla="*/ 1284666 w 4405791"/>
              <a:gd name="connsiteY12382" fmla="*/ 699508 h 4321958"/>
              <a:gd name="connsiteX12383" fmla="*/ 1153075 w 4405791"/>
              <a:gd name="connsiteY12383" fmla="*/ 698310 h 4321958"/>
              <a:gd name="connsiteX12384" fmla="*/ 1029124 w 4405791"/>
              <a:gd name="connsiteY12384" fmla="*/ 729467 h 4321958"/>
              <a:gd name="connsiteX12385" fmla="*/ 1028658 w 4405791"/>
              <a:gd name="connsiteY12385" fmla="*/ 730126 h 4321958"/>
              <a:gd name="connsiteX12386" fmla="*/ 1067899 w 4405791"/>
              <a:gd name="connsiteY12386" fmla="*/ 714292 h 4321958"/>
              <a:gd name="connsiteX12387" fmla="*/ 1118699 w 4405791"/>
              <a:gd name="connsiteY12387" fmla="*/ 707881 h 4321958"/>
              <a:gd name="connsiteX12388" fmla="*/ 1137522 w 4405791"/>
              <a:gd name="connsiteY12388" fmla="*/ 709284 h 4321958"/>
              <a:gd name="connsiteX12389" fmla="*/ 1145982 w 4405791"/>
              <a:gd name="connsiteY12389" fmla="*/ 708669 h 4321958"/>
              <a:gd name="connsiteX12390" fmla="*/ 1154502 w 4405791"/>
              <a:gd name="connsiteY12390" fmla="*/ 710549 h 4321958"/>
              <a:gd name="connsiteX12391" fmla="*/ 1173690 w 4405791"/>
              <a:gd name="connsiteY12391" fmla="*/ 711980 h 4321958"/>
              <a:gd name="connsiteX12392" fmla="*/ 1227918 w 4405791"/>
              <a:gd name="connsiteY12392" fmla="*/ 726698 h 4321958"/>
              <a:gd name="connsiteX12393" fmla="*/ 1258979 w 4405791"/>
              <a:gd name="connsiteY12393" fmla="*/ 745123 h 4321958"/>
              <a:gd name="connsiteX12394" fmla="*/ 1261775 w 4405791"/>
              <a:gd name="connsiteY12394" fmla="*/ 722631 h 4321958"/>
              <a:gd name="connsiteX12395" fmla="*/ 1261969 w 4405791"/>
              <a:gd name="connsiteY12395" fmla="*/ 718739 h 4321958"/>
              <a:gd name="connsiteX12396" fmla="*/ 1253660 w 4405791"/>
              <a:gd name="connsiteY12396" fmla="*/ 714226 h 4321958"/>
              <a:gd name="connsiteX12397" fmla="*/ 1153075 w 4405791"/>
              <a:gd name="connsiteY12397" fmla="*/ 698310 h 4321958"/>
              <a:gd name="connsiteX12398" fmla="*/ 1347304 w 4405791"/>
              <a:gd name="connsiteY12398" fmla="*/ 695245 h 4321958"/>
              <a:gd name="connsiteX12399" fmla="*/ 1341595 w 4405791"/>
              <a:gd name="connsiteY12399" fmla="*/ 698555 h 4321958"/>
              <a:gd name="connsiteX12400" fmla="*/ 1340042 w 4405791"/>
              <a:gd name="connsiteY12400" fmla="*/ 715373 h 4321958"/>
              <a:gd name="connsiteX12401" fmla="*/ 1355094 w 4405791"/>
              <a:gd name="connsiteY12401" fmla="*/ 705252 h 4321958"/>
              <a:gd name="connsiteX12402" fmla="*/ 1355321 w 4405791"/>
              <a:gd name="connsiteY12402" fmla="*/ 704065 h 4321958"/>
              <a:gd name="connsiteX12403" fmla="*/ 934446 w 4405791"/>
              <a:gd name="connsiteY12403" fmla="*/ 693056 h 4321958"/>
              <a:gd name="connsiteX12404" fmla="*/ 933859 w 4405791"/>
              <a:gd name="connsiteY12404" fmla="*/ 693255 h 4321958"/>
              <a:gd name="connsiteX12405" fmla="*/ 933449 w 4405791"/>
              <a:gd name="connsiteY12405" fmla="*/ 694741 h 4321958"/>
              <a:gd name="connsiteX12406" fmla="*/ 922612 w 4405791"/>
              <a:gd name="connsiteY12406" fmla="*/ 725559 h 4321958"/>
              <a:gd name="connsiteX12407" fmla="*/ 916405 w 4405791"/>
              <a:gd name="connsiteY12407" fmla="*/ 744234 h 4321958"/>
              <a:gd name="connsiteX12408" fmla="*/ 913186 w 4405791"/>
              <a:gd name="connsiteY12408" fmla="*/ 752920 h 4321958"/>
              <a:gd name="connsiteX12409" fmla="*/ 916686 w 4405791"/>
              <a:gd name="connsiteY12409" fmla="*/ 750903 h 4321958"/>
              <a:gd name="connsiteX12410" fmla="*/ 926675 w 4405791"/>
              <a:gd name="connsiteY12410" fmla="*/ 718900 h 4321958"/>
              <a:gd name="connsiteX12411" fmla="*/ 1358217 w 4405791"/>
              <a:gd name="connsiteY12411" fmla="*/ 688920 h 4321958"/>
              <a:gd name="connsiteX12412" fmla="*/ 1354232 w 4405791"/>
              <a:gd name="connsiteY12412" fmla="*/ 691229 h 4321958"/>
              <a:gd name="connsiteX12413" fmla="*/ 1357038 w 4405791"/>
              <a:gd name="connsiteY12413" fmla="*/ 695088 h 4321958"/>
              <a:gd name="connsiteX12414" fmla="*/ 945963 w 4405791"/>
              <a:gd name="connsiteY12414" fmla="*/ 687467 h 4321958"/>
              <a:gd name="connsiteX12415" fmla="*/ 945898 w 4405791"/>
              <a:gd name="connsiteY12415" fmla="*/ 687489 h 4321958"/>
              <a:gd name="connsiteX12416" fmla="*/ 945640 w 4405791"/>
              <a:gd name="connsiteY12416" fmla="*/ 688646 h 4321958"/>
              <a:gd name="connsiteX12417" fmla="*/ 935312 w 4405791"/>
              <a:gd name="connsiteY12417" fmla="*/ 720820 h 4321958"/>
              <a:gd name="connsiteX12418" fmla="*/ 929118 w 4405791"/>
              <a:gd name="connsiteY12418" fmla="*/ 741519 h 4321958"/>
              <a:gd name="connsiteX12419" fmla="*/ 926102 w 4405791"/>
              <a:gd name="connsiteY12419" fmla="*/ 750547 h 4321958"/>
              <a:gd name="connsiteX12420" fmla="*/ 929215 w 4405791"/>
              <a:gd name="connsiteY12420" fmla="*/ 748702 h 4321958"/>
              <a:gd name="connsiteX12421" fmla="*/ 938699 w 4405791"/>
              <a:gd name="connsiteY12421" fmla="*/ 714836 h 4321958"/>
              <a:gd name="connsiteX12422" fmla="*/ 958156 w 4405791"/>
              <a:gd name="connsiteY12422" fmla="*/ 682894 h 4321958"/>
              <a:gd name="connsiteX12423" fmla="*/ 957833 w 4405791"/>
              <a:gd name="connsiteY12423" fmla="*/ 683003 h 4321958"/>
              <a:gd name="connsiteX12424" fmla="*/ 957833 w 4405791"/>
              <a:gd name="connsiteY12424" fmla="*/ 683849 h 4321958"/>
              <a:gd name="connsiteX12425" fmla="*/ 957833 w 4405791"/>
              <a:gd name="connsiteY12425" fmla="*/ 683877 h 4321958"/>
              <a:gd name="connsiteX12426" fmla="*/ 957833 w 4405791"/>
              <a:gd name="connsiteY12426" fmla="*/ 683906 h 4321958"/>
              <a:gd name="connsiteX12427" fmla="*/ 948182 w 4405791"/>
              <a:gd name="connsiteY12427" fmla="*/ 717772 h 4321958"/>
              <a:gd name="connsiteX12428" fmla="*/ 942260 w 4405791"/>
              <a:gd name="connsiteY12428" fmla="*/ 739327 h 4321958"/>
              <a:gd name="connsiteX12429" fmla="*/ 940081 w 4405791"/>
              <a:gd name="connsiteY12429" fmla="*/ 746606 h 4321958"/>
              <a:gd name="connsiteX12430" fmla="*/ 941916 w 4405791"/>
              <a:gd name="connsiteY12430" fmla="*/ 745486 h 4321958"/>
              <a:gd name="connsiteX12431" fmla="*/ 950890 w 4405791"/>
              <a:gd name="connsiteY12431" fmla="*/ 711619 h 4321958"/>
              <a:gd name="connsiteX12432" fmla="*/ 1016556 w 4405791"/>
              <a:gd name="connsiteY12432" fmla="*/ 680203 h 4321958"/>
              <a:gd name="connsiteX12433" fmla="*/ 1015673 w 4405791"/>
              <a:gd name="connsiteY12433" fmla="*/ 680782 h 4321958"/>
              <a:gd name="connsiteX12434" fmla="*/ 1015070 w 4405791"/>
              <a:gd name="connsiteY12434" fmla="*/ 681208 h 4321958"/>
              <a:gd name="connsiteX12435" fmla="*/ 1015009 w 4405791"/>
              <a:gd name="connsiteY12435" fmla="*/ 681325 h 4321958"/>
              <a:gd name="connsiteX12436" fmla="*/ 1329923 w 4405791"/>
              <a:gd name="connsiteY12436" fmla="*/ 680136 h 4321958"/>
              <a:gd name="connsiteX12437" fmla="*/ 1317575 w 4405791"/>
              <a:gd name="connsiteY12437" fmla="*/ 693484 h 4321958"/>
              <a:gd name="connsiteX12438" fmla="*/ 1317005 w 4405791"/>
              <a:gd name="connsiteY12438" fmla="*/ 703743 h 4321958"/>
              <a:gd name="connsiteX12439" fmla="*/ 1317354 w 4405791"/>
              <a:gd name="connsiteY12439" fmla="*/ 703925 h 4321958"/>
              <a:gd name="connsiteX12440" fmla="*/ 1318192 w 4405791"/>
              <a:gd name="connsiteY12440" fmla="*/ 702909 h 4321958"/>
              <a:gd name="connsiteX12441" fmla="*/ 1333346 w 4405791"/>
              <a:gd name="connsiteY12441" fmla="*/ 693751 h 4321958"/>
              <a:gd name="connsiteX12442" fmla="*/ 1334617 w 4405791"/>
              <a:gd name="connsiteY12442" fmla="*/ 687071 h 4321958"/>
              <a:gd name="connsiteX12443" fmla="*/ 1335433 w 4405791"/>
              <a:gd name="connsiteY12443" fmla="*/ 682558 h 4321958"/>
              <a:gd name="connsiteX12444" fmla="*/ 1183047 w 4405791"/>
              <a:gd name="connsiteY12444" fmla="*/ 679850 h 4321958"/>
              <a:gd name="connsiteX12445" fmla="*/ 1026582 w 4405791"/>
              <a:gd name="connsiteY12445" fmla="*/ 721506 h 4321958"/>
              <a:gd name="connsiteX12446" fmla="*/ 1025723 w 4405791"/>
              <a:gd name="connsiteY12446" fmla="*/ 723165 h 4321958"/>
              <a:gd name="connsiteX12447" fmla="*/ 1076110 w 4405791"/>
              <a:gd name="connsiteY12447" fmla="*/ 700714 h 4321958"/>
              <a:gd name="connsiteX12448" fmla="*/ 1078215 w 4405791"/>
              <a:gd name="connsiteY12448" fmla="*/ 700396 h 4321958"/>
              <a:gd name="connsiteX12449" fmla="*/ 1121703 w 4405791"/>
              <a:gd name="connsiteY12449" fmla="*/ 692610 h 4321958"/>
              <a:gd name="connsiteX12450" fmla="*/ 1131160 w 4405791"/>
              <a:gd name="connsiteY12450" fmla="*/ 692409 h 4321958"/>
              <a:gd name="connsiteX12451" fmla="*/ 1137474 w 4405791"/>
              <a:gd name="connsiteY12451" fmla="*/ 691456 h 4321958"/>
              <a:gd name="connsiteX12452" fmla="*/ 1149245 w 4405791"/>
              <a:gd name="connsiteY12452" fmla="*/ 692025 h 4321958"/>
              <a:gd name="connsiteX12453" fmla="*/ 1169155 w 4405791"/>
              <a:gd name="connsiteY12453" fmla="*/ 691601 h 4321958"/>
              <a:gd name="connsiteX12454" fmla="*/ 1178984 w 4405791"/>
              <a:gd name="connsiteY12454" fmla="*/ 693461 h 4321958"/>
              <a:gd name="connsiteX12455" fmla="*/ 1200205 w 4405791"/>
              <a:gd name="connsiteY12455" fmla="*/ 694485 h 4321958"/>
              <a:gd name="connsiteX12456" fmla="*/ 1256537 w 4405791"/>
              <a:gd name="connsiteY12456" fmla="*/ 708071 h 4321958"/>
              <a:gd name="connsiteX12457" fmla="*/ 1262338 w 4405791"/>
              <a:gd name="connsiteY12457" fmla="*/ 711311 h 4321958"/>
              <a:gd name="connsiteX12458" fmla="*/ 1263357 w 4405791"/>
              <a:gd name="connsiteY12458" fmla="*/ 690822 h 4321958"/>
              <a:gd name="connsiteX12459" fmla="*/ 1232764 w 4405791"/>
              <a:gd name="connsiteY12459" fmla="*/ 683526 h 4321958"/>
              <a:gd name="connsiteX12460" fmla="*/ 1183047 w 4405791"/>
              <a:gd name="connsiteY12460" fmla="*/ 679850 h 4321958"/>
              <a:gd name="connsiteX12461" fmla="*/ 969504 w 4405791"/>
              <a:gd name="connsiteY12461" fmla="*/ 675952 h 4321958"/>
              <a:gd name="connsiteX12462" fmla="*/ 968670 w 4405791"/>
              <a:gd name="connsiteY12462" fmla="*/ 676231 h 4321958"/>
              <a:gd name="connsiteX12463" fmla="*/ 968670 w 4405791"/>
              <a:gd name="connsiteY12463" fmla="*/ 676905 h 4321958"/>
              <a:gd name="connsiteX12464" fmla="*/ 968670 w 4405791"/>
              <a:gd name="connsiteY12464" fmla="*/ 676934 h 4321958"/>
              <a:gd name="connsiteX12465" fmla="*/ 968670 w 4405791"/>
              <a:gd name="connsiteY12465" fmla="*/ 676962 h 4321958"/>
              <a:gd name="connsiteX12466" fmla="*/ 959527 w 4405791"/>
              <a:gd name="connsiteY12466" fmla="*/ 712692 h 4321958"/>
              <a:gd name="connsiteX12467" fmla="*/ 954126 w 4405791"/>
              <a:gd name="connsiteY12467" fmla="*/ 734193 h 4321958"/>
              <a:gd name="connsiteX12468" fmla="*/ 951672 w 4405791"/>
              <a:gd name="connsiteY12468" fmla="*/ 743373 h 4321958"/>
              <a:gd name="connsiteX12469" fmla="*/ 954613 w 4405791"/>
              <a:gd name="connsiteY12469" fmla="*/ 741699 h 4321958"/>
              <a:gd name="connsiteX12470" fmla="*/ 1319605 w 4405791"/>
              <a:gd name="connsiteY12470" fmla="*/ 675599 h 4321958"/>
              <a:gd name="connsiteX12471" fmla="*/ 1319314 w 4405791"/>
              <a:gd name="connsiteY12471" fmla="*/ 677134 h 4321958"/>
              <a:gd name="connsiteX12472" fmla="*/ 1320390 w 4405791"/>
              <a:gd name="connsiteY12472" fmla="*/ 675944 h 4321958"/>
              <a:gd name="connsiteX12473" fmla="*/ 1312017 w 4405791"/>
              <a:gd name="connsiteY12473" fmla="*/ 673539 h 4321958"/>
              <a:gd name="connsiteX12474" fmla="*/ 1305513 w 4405791"/>
              <a:gd name="connsiteY12474" fmla="*/ 680001 h 4321958"/>
              <a:gd name="connsiteX12475" fmla="*/ 1298249 w 4405791"/>
              <a:gd name="connsiteY12475" fmla="*/ 693941 h 4321958"/>
              <a:gd name="connsiteX12476" fmla="*/ 1302226 w 4405791"/>
              <a:gd name="connsiteY12476" fmla="*/ 696019 h 4321958"/>
              <a:gd name="connsiteX12477" fmla="*/ 1309524 w 4405791"/>
              <a:gd name="connsiteY12477" fmla="*/ 687953 h 4321958"/>
              <a:gd name="connsiteX12478" fmla="*/ 1310992 w 4405791"/>
              <a:gd name="connsiteY12478" fmla="*/ 680213 h 4321958"/>
              <a:gd name="connsiteX12479" fmla="*/ 1337237 w 4405791"/>
              <a:gd name="connsiteY12479" fmla="*/ 672583 h 4321958"/>
              <a:gd name="connsiteX12480" fmla="*/ 1336607 w 4405791"/>
              <a:gd name="connsiteY12480" fmla="*/ 672912 h 4321958"/>
              <a:gd name="connsiteX12481" fmla="*/ 1334259 w 4405791"/>
              <a:gd name="connsiteY12481" fmla="*/ 675449 h 4321958"/>
              <a:gd name="connsiteX12482" fmla="*/ 1336515 w 4405791"/>
              <a:gd name="connsiteY12482" fmla="*/ 676574 h 4321958"/>
              <a:gd name="connsiteX12483" fmla="*/ 1300376 w 4405791"/>
              <a:gd name="connsiteY12483" fmla="*/ 669820 h 4321958"/>
              <a:gd name="connsiteX12484" fmla="*/ 1298394 w 4405791"/>
              <a:gd name="connsiteY12484" fmla="*/ 673329 h 4321958"/>
              <a:gd name="connsiteX12485" fmla="*/ 1298309 w 4405791"/>
              <a:gd name="connsiteY12485" fmla="*/ 674264 h 4321958"/>
              <a:gd name="connsiteX12486" fmla="*/ 1302418 w 4405791"/>
              <a:gd name="connsiteY12486" fmla="*/ 670075 h 4321958"/>
              <a:gd name="connsiteX12487" fmla="*/ 1369712 w 4405791"/>
              <a:gd name="connsiteY12487" fmla="*/ 669806 h 4321958"/>
              <a:gd name="connsiteX12488" fmla="*/ 1368742 w 4405791"/>
              <a:gd name="connsiteY12488" fmla="*/ 672358 h 4321958"/>
              <a:gd name="connsiteX12489" fmla="*/ 1370970 w 4405791"/>
              <a:gd name="connsiteY12489" fmla="*/ 671011 h 4321958"/>
              <a:gd name="connsiteX12490" fmla="*/ 1287303 w 4405791"/>
              <a:gd name="connsiteY12490" fmla="*/ 668193 h 4321958"/>
              <a:gd name="connsiteX12491" fmla="*/ 1283509 w 4405791"/>
              <a:gd name="connsiteY12491" fmla="*/ 680281 h 4321958"/>
              <a:gd name="connsiteX12492" fmla="*/ 1288836 w 4405791"/>
              <a:gd name="connsiteY12492" fmla="*/ 670602 h 4321958"/>
              <a:gd name="connsiteX12493" fmla="*/ 1289245 w 4405791"/>
              <a:gd name="connsiteY12493" fmla="*/ 668435 h 4321958"/>
              <a:gd name="connsiteX12494" fmla="*/ 1360134 w 4405791"/>
              <a:gd name="connsiteY12494" fmla="*/ 660624 h 4321958"/>
              <a:gd name="connsiteX12495" fmla="*/ 1345110 w 4405791"/>
              <a:gd name="connsiteY12495" fmla="*/ 668471 h 4321958"/>
              <a:gd name="connsiteX12496" fmla="*/ 1343675 w 4405791"/>
              <a:gd name="connsiteY12496" fmla="*/ 676029 h 4321958"/>
              <a:gd name="connsiteX12497" fmla="*/ 1343311 w 4405791"/>
              <a:gd name="connsiteY12497" fmla="*/ 679964 h 4321958"/>
              <a:gd name="connsiteX12498" fmla="*/ 1347596 w 4405791"/>
              <a:gd name="connsiteY12498" fmla="*/ 682102 h 4321958"/>
              <a:gd name="connsiteX12499" fmla="*/ 1349130 w 4405791"/>
              <a:gd name="connsiteY12499" fmla="*/ 684211 h 4321958"/>
              <a:gd name="connsiteX12500" fmla="*/ 1359335 w 4405791"/>
              <a:gd name="connsiteY12500" fmla="*/ 678043 h 4321958"/>
              <a:gd name="connsiteX12501" fmla="*/ 1359367 w 4405791"/>
              <a:gd name="connsiteY12501" fmla="*/ 677713 h 4321958"/>
              <a:gd name="connsiteX12502" fmla="*/ 1361382 w 4405791"/>
              <a:gd name="connsiteY12502" fmla="*/ 672371 h 4321958"/>
              <a:gd name="connsiteX12503" fmla="*/ 1363087 w 4405791"/>
              <a:gd name="connsiteY12503" fmla="*/ 663455 h 4321958"/>
              <a:gd name="connsiteX12504" fmla="*/ 1217762 w 4405791"/>
              <a:gd name="connsiteY12504" fmla="*/ 659533 h 4321958"/>
              <a:gd name="connsiteX12505" fmla="*/ 1024551 w 4405791"/>
              <a:gd name="connsiteY12505" fmla="*/ 713548 h 4321958"/>
              <a:gd name="connsiteX12506" fmla="*/ 1024475 w 4405791"/>
              <a:gd name="connsiteY12506" fmla="*/ 713651 h 4321958"/>
              <a:gd name="connsiteX12507" fmla="*/ 1079874 w 4405791"/>
              <a:gd name="connsiteY12507" fmla="*/ 686662 h 4321958"/>
              <a:gd name="connsiteX12508" fmla="*/ 1221214 w 4405791"/>
              <a:gd name="connsiteY12508" fmla="*/ 673560 h 4321958"/>
              <a:gd name="connsiteX12509" fmla="*/ 1263778 w 4405791"/>
              <a:gd name="connsiteY12509" fmla="*/ 682358 h 4321958"/>
              <a:gd name="connsiteX12510" fmla="*/ 1264185 w 4405791"/>
              <a:gd name="connsiteY12510" fmla="*/ 674165 h 4321958"/>
              <a:gd name="connsiteX12511" fmla="*/ 1265812 w 4405791"/>
              <a:gd name="connsiteY12511" fmla="*/ 665516 h 4321958"/>
              <a:gd name="connsiteX12512" fmla="*/ 3595032 w 4405791"/>
              <a:gd name="connsiteY12512" fmla="*/ 658665 h 4321958"/>
              <a:gd name="connsiteX12513" fmla="*/ 3335951 w 4405791"/>
              <a:gd name="connsiteY12513" fmla="*/ 660866 h 4321958"/>
              <a:gd name="connsiteX12514" fmla="*/ 2956984 w 4405791"/>
              <a:gd name="connsiteY12514" fmla="*/ 662390 h 4321958"/>
              <a:gd name="connsiteX12515" fmla="*/ 2844207 w 4405791"/>
              <a:gd name="connsiteY12515" fmla="*/ 663406 h 4321958"/>
              <a:gd name="connsiteX12516" fmla="*/ 2753784 w 4405791"/>
              <a:gd name="connsiteY12516" fmla="*/ 663406 h 4321958"/>
              <a:gd name="connsiteX12517" fmla="*/ 1803485 w 4405791"/>
              <a:gd name="connsiteY12517" fmla="*/ 687959 h 4321958"/>
              <a:gd name="connsiteX12518" fmla="*/ 1609936 w 4405791"/>
              <a:gd name="connsiteY12518" fmla="*/ 979040 h 4321958"/>
              <a:gd name="connsiteX12519" fmla="*/ 1607735 w 4405791"/>
              <a:gd name="connsiteY12519" fmla="*/ 1019006 h 4321958"/>
              <a:gd name="connsiteX12520" fmla="*/ 1608805 w 4405791"/>
              <a:gd name="connsiteY12520" fmla="*/ 1064351 h 4321958"/>
              <a:gd name="connsiteX12521" fmla="*/ 1609370 w 4405791"/>
              <a:gd name="connsiteY12521" fmla="*/ 1072298 h 4321958"/>
              <a:gd name="connsiteX12522" fmla="*/ 1617308 w 4405791"/>
              <a:gd name="connsiteY12522" fmla="*/ 1136781 h 4321958"/>
              <a:gd name="connsiteX12523" fmla="*/ 1619517 w 4405791"/>
              <a:gd name="connsiteY12523" fmla="*/ 1151595 h 4321958"/>
              <a:gd name="connsiteX12524" fmla="*/ 1627239 w 4405791"/>
              <a:gd name="connsiteY12524" fmla="*/ 1197719 h 4321958"/>
              <a:gd name="connsiteX12525" fmla="*/ 1639571 w 4405791"/>
              <a:gd name="connsiteY12525" fmla="*/ 1267127 h 4321958"/>
              <a:gd name="connsiteX12526" fmla="*/ 1648610 w 4405791"/>
              <a:gd name="connsiteY12526" fmla="*/ 1314185 h 4321958"/>
              <a:gd name="connsiteX12527" fmla="*/ 1664942 w 4405791"/>
              <a:gd name="connsiteY12527" fmla="*/ 1395612 h 4321958"/>
              <a:gd name="connsiteX12528" fmla="*/ 1675437 w 4405791"/>
              <a:gd name="connsiteY12528" fmla="*/ 1446203 h 4321958"/>
              <a:gd name="connsiteX12529" fmla="*/ 1695796 w 4405791"/>
              <a:gd name="connsiteY12529" fmla="*/ 1541173 h 4321958"/>
              <a:gd name="connsiteX12530" fmla="*/ 1706242 w 4405791"/>
              <a:gd name="connsiteY12530" fmla="*/ 1589190 h 4321958"/>
              <a:gd name="connsiteX12531" fmla="*/ 1718779 w 4405791"/>
              <a:gd name="connsiteY12531" fmla="*/ 1645398 h 4321958"/>
              <a:gd name="connsiteX12532" fmla="*/ 1774506 w 4405791"/>
              <a:gd name="connsiteY12532" fmla="*/ 1891431 h 4321958"/>
              <a:gd name="connsiteX12533" fmla="*/ 1774510 w 4405791"/>
              <a:gd name="connsiteY12533" fmla="*/ 1891450 h 4321958"/>
              <a:gd name="connsiteX12534" fmla="*/ 1774525 w 4405791"/>
              <a:gd name="connsiteY12534" fmla="*/ 1891518 h 4321958"/>
              <a:gd name="connsiteX12535" fmla="*/ 1786366 w 4405791"/>
              <a:gd name="connsiteY12535" fmla="*/ 1942786 h 4321958"/>
              <a:gd name="connsiteX12536" fmla="*/ 1786406 w 4405791"/>
              <a:gd name="connsiteY12536" fmla="*/ 1942776 h 4321958"/>
              <a:gd name="connsiteX12537" fmla="*/ 1788486 w 4405791"/>
              <a:gd name="connsiteY12537" fmla="*/ 1942225 h 4321958"/>
              <a:gd name="connsiteX12538" fmla="*/ 1807388 w 4405791"/>
              <a:gd name="connsiteY12538" fmla="*/ 1937222 h 4321958"/>
              <a:gd name="connsiteX12539" fmla="*/ 1807468 w 4405791"/>
              <a:gd name="connsiteY12539" fmla="*/ 1937201 h 4321958"/>
              <a:gd name="connsiteX12540" fmla="*/ 1782043 w 4405791"/>
              <a:gd name="connsiteY12540" fmla="*/ 1810237 h 4321958"/>
              <a:gd name="connsiteX12541" fmla="*/ 1756161 w 4405791"/>
              <a:gd name="connsiteY12541" fmla="*/ 1679302 h 4321958"/>
              <a:gd name="connsiteX12542" fmla="*/ 1754245 w 4405791"/>
              <a:gd name="connsiteY12542" fmla="*/ 1669363 h 4321958"/>
              <a:gd name="connsiteX12543" fmla="*/ 1752598 w 4405791"/>
              <a:gd name="connsiteY12543" fmla="*/ 1661015 h 4321958"/>
              <a:gd name="connsiteX12544" fmla="*/ 1747565 w 4405791"/>
              <a:gd name="connsiteY12544" fmla="*/ 1634705 h 4321958"/>
              <a:gd name="connsiteX12545" fmla="*/ 1732122 w 4405791"/>
              <a:gd name="connsiteY12545" fmla="*/ 1554595 h 4321958"/>
              <a:gd name="connsiteX12546" fmla="*/ 1728862 w 4405791"/>
              <a:gd name="connsiteY12546" fmla="*/ 1536940 h 4321958"/>
              <a:gd name="connsiteX12547" fmla="*/ 1725692 w 4405791"/>
              <a:gd name="connsiteY12547" fmla="*/ 1520368 h 4321958"/>
              <a:gd name="connsiteX12548" fmla="*/ 1720615 w 4405791"/>
              <a:gd name="connsiteY12548" fmla="*/ 1492275 h 4321958"/>
              <a:gd name="connsiteX12549" fmla="*/ 1710639 w 4405791"/>
              <a:gd name="connsiteY12549" fmla="*/ 1438247 h 4321958"/>
              <a:gd name="connsiteX12550" fmla="*/ 1706426 w 4405791"/>
              <a:gd name="connsiteY12550" fmla="*/ 1413764 h 4321958"/>
              <a:gd name="connsiteX12551" fmla="*/ 1702390 w 4405791"/>
              <a:gd name="connsiteY12551" fmla="*/ 1391435 h 4321958"/>
              <a:gd name="connsiteX12552" fmla="*/ 1698749 w 4405791"/>
              <a:gd name="connsiteY12552" fmla="*/ 1369151 h 4321958"/>
              <a:gd name="connsiteX12553" fmla="*/ 1692423 w 4405791"/>
              <a:gd name="connsiteY12553" fmla="*/ 1332388 h 4321958"/>
              <a:gd name="connsiteX12554" fmla="*/ 1687887 w 4405791"/>
              <a:gd name="connsiteY12554" fmla="*/ 1302677 h 4321958"/>
              <a:gd name="connsiteX12555" fmla="*/ 1683756 w 4405791"/>
              <a:gd name="connsiteY12555" fmla="*/ 1277392 h 4321958"/>
              <a:gd name="connsiteX12556" fmla="*/ 1681753 w 4405791"/>
              <a:gd name="connsiteY12556" fmla="*/ 1262497 h 4321958"/>
              <a:gd name="connsiteX12557" fmla="*/ 1678188 w 4405791"/>
              <a:gd name="connsiteY12557" fmla="*/ 1239146 h 4321958"/>
              <a:gd name="connsiteX12558" fmla="*/ 1674175 w 4405791"/>
              <a:gd name="connsiteY12558" fmla="*/ 1206137 h 4321958"/>
              <a:gd name="connsiteX12559" fmla="*/ 1670852 w 4405791"/>
              <a:gd name="connsiteY12559" fmla="*/ 1181419 h 4321958"/>
              <a:gd name="connsiteX12560" fmla="*/ 1670198 w 4405791"/>
              <a:gd name="connsiteY12560" fmla="*/ 1173417 h 4321958"/>
              <a:gd name="connsiteX12561" fmla="*/ 1668646 w 4405791"/>
              <a:gd name="connsiteY12561" fmla="*/ 1160653 h 4321958"/>
              <a:gd name="connsiteX12562" fmla="*/ 1666314 w 4405791"/>
              <a:gd name="connsiteY12562" fmla="*/ 1125919 h 4321958"/>
              <a:gd name="connsiteX12563" fmla="*/ 1664743 w 4405791"/>
              <a:gd name="connsiteY12563" fmla="*/ 1106696 h 4321958"/>
              <a:gd name="connsiteX12564" fmla="*/ 1664744 w 4405791"/>
              <a:gd name="connsiteY12564" fmla="*/ 1106676 h 4321958"/>
              <a:gd name="connsiteX12565" fmla="*/ 1664743 w 4405791"/>
              <a:gd name="connsiteY12565" fmla="*/ 1106666 h 4321958"/>
              <a:gd name="connsiteX12566" fmla="*/ 1664838 w 4405791"/>
              <a:gd name="connsiteY12566" fmla="*/ 1103927 h 4321958"/>
              <a:gd name="connsiteX12567" fmla="*/ 1664510 w 4405791"/>
              <a:gd name="connsiteY12567" fmla="*/ 1099037 h 4321958"/>
              <a:gd name="connsiteX12568" fmla="*/ 1666484 w 4405791"/>
              <a:gd name="connsiteY12568" fmla="*/ 1056605 h 4321958"/>
              <a:gd name="connsiteX12569" fmla="*/ 1666492 w 4405791"/>
              <a:gd name="connsiteY12569" fmla="*/ 1056372 h 4321958"/>
              <a:gd name="connsiteX12570" fmla="*/ 1671402 w 4405791"/>
              <a:gd name="connsiteY12570" fmla="*/ 1010482 h 4321958"/>
              <a:gd name="connsiteX12571" fmla="*/ 1870031 w 4405791"/>
              <a:gd name="connsiteY12571" fmla="*/ 733452 h 4321958"/>
              <a:gd name="connsiteX12572" fmla="*/ 2794083 w 4405791"/>
              <a:gd name="connsiteY12572" fmla="*/ 703819 h 4321958"/>
              <a:gd name="connsiteX12573" fmla="*/ 2885861 w 4405791"/>
              <a:gd name="connsiteY12573" fmla="*/ 702295 h 4321958"/>
              <a:gd name="connsiteX12574" fmla="*/ 2991356 w 4405791"/>
              <a:gd name="connsiteY12574" fmla="*/ 700603 h 4321958"/>
              <a:gd name="connsiteX12575" fmla="*/ 3335950 w 4405791"/>
              <a:gd name="connsiteY12575" fmla="*/ 697385 h 4321958"/>
              <a:gd name="connsiteX12576" fmla="*/ 3609084 w 4405791"/>
              <a:gd name="connsiteY12576" fmla="*/ 693321 h 4321958"/>
              <a:gd name="connsiteX12577" fmla="*/ 3615666 w 4405791"/>
              <a:gd name="connsiteY12577" fmla="*/ 692965 h 4321958"/>
              <a:gd name="connsiteX12578" fmla="*/ 3624773 w 4405791"/>
              <a:gd name="connsiteY12578" fmla="*/ 693105 h 4321958"/>
              <a:gd name="connsiteX12579" fmla="*/ 3627776 w 4405791"/>
              <a:gd name="connsiteY12579" fmla="*/ 693052 h 4321958"/>
              <a:gd name="connsiteX12580" fmla="*/ 3628618 w 4405791"/>
              <a:gd name="connsiteY12580" fmla="*/ 693164 h 4321958"/>
              <a:gd name="connsiteX12581" fmla="*/ 3633005 w 4405791"/>
              <a:gd name="connsiteY12581" fmla="*/ 693231 h 4321958"/>
              <a:gd name="connsiteX12582" fmla="*/ 3644204 w 4405791"/>
              <a:gd name="connsiteY12582" fmla="*/ 695222 h 4321958"/>
              <a:gd name="connsiteX12583" fmla="*/ 3674621 w 4405791"/>
              <a:gd name="connsiteY12583" fmla="*/ 699239 h 4321958"/>
              <a:gd name="connsiteX12584" fmla="*/ 3681960 w 4405791"/>
              <a:gd name="connsiteY12584" fmla="*/ 701934 h 4321958"/>
              <a:gd name="connsiteX12585" fmla="*/ 3691613 w 4405791"/>
              <a:gd name="connsiteY12585" fmla="*/ 703650 h 4321958"/>
              <a:gd name="connsiteX12586" fmla="*/ 3728710 w 4405791"/>
              <a:gd name="connsiteY12586" fmla="*/ 717811 h 4321958"/>
              <a:gd name="connsiteX12587" fmla="*/ 3734870 w 4405791"/>
              <a:gd name="connsiteY12587" fmla="*/ 721366 h 4321958"/>
              <a:gd name="connsiteX12588" fmla="*/ 3738443 w 4405791"/>
              <a:gd name="connsiteY12588" fmla="*/ 722678 h 4321958"/>
              <a:gd name="connsiteX12589" fmla="*/ 3756142 w 4405791"/>
              <a:gd name="connsiteY12589" fmla="*/ 733641 h 4321958"/>
              <a:gd name="connsiteX12590" fmla="*/ 3768223 w 4405791"/>
              <a:gd name="connsiteY12590" fmla="*/ 740612 h 4321958"/>
              <a:gd name="connsiteX12591" fmla="*/ 3770548 w 4405791"/>
              <a:gd name="connsiteY12591" fmla="*/ 742564 h 4321958"/>
              <a:gd name="connsiteX12592" fmla="*/ 3773228 w 4405791"/>
              <a:gd name="connsiteY12592" fmla="*/ 744224 h 4321958"/>
              <a:gd name="connsiteX12593" fmla="*/ 3805166 w 4405791"/>
              <a:gd name="connsiteY12593" fmla="*/ 771624 h 4321958"/>
              <a:gd name="connsiteX12594" fmla="*/ 3808065 w 4405791"/>
              <a:gd name="connsiteY12594" fmla="*/ 774057 h 4321958"/>
              <a:gd name="connsiteX12595" fmla="*/ 3838439 w 4405791"/>
              <a:gd name="connsiteY12595" fmla="*/ 810817 h 4321958"/>
              <a:gd name="connsiteX12596" fmla="*/ 3827357 w 4405791"/>
              <a:gd name="connsiteY12596" fmla="*/ 790902 h 4321958"/>
              <a:gd name="connsiteX12597" fmla="*/ 3602651 w 4405791"/>
              <a:gd name="connsiteY12597" fmla="*/ 658665 h 4321958"/>
              <a:gd name="connsiteX12598" fmla="*/ 3602482 w 4405791"/>
              <a:gd name="connsiteY12598" fmla="*/ 658665 h 4321958"/>
              <a:gd name="connsiteX12599" fmla="*/ 3595032 w 4405791"/>
              <a:gd name="connsiteY12599" fmla="*/ 658665 h 4321958"/>
              <a:gd name="connsiteX12600" fmla="*/ 1290835 w 4405791"/>
              <a:gd name="connsiteY12600" fmla="*/ 658214 h 4321958"/>
              <a:gd name="connsiteX12601" fmla="*/ 1290030 w 4405791"/>
              <a:gd name="connsiteY12601" fmla="*/ 659504 h 4321958"/>
              <a:gd name="connsiteX12602" fmla="*/ 1289784 w 4405791"/>
              <a:gd name="connsiteY12602" fmla="*/ 660286 h 4321958"/>
              <a:gd name="connsiteX12603" fmla="*/ 1290499 w 4405791"/>
              <a:gd name="connsiteY12603" fmla="*/ 660411 h 4321958"/>
              <a:gd name="connsiteX12604" fmla="*/ 1349248 w 4405791"/>
              <a:gd name="connsiteY12604" fmla="*/ 653613 h 4321958"/>
              <a:gd name="connsiteX12605" fmla="*/ 1348384 w 4405791"/>
              <a:gd name="connsiteY12605" fmla="*/ 655895 h 4321958"/>
              <a:gd name="connsiteX12606" fmla="*/ 1351153 w 4405791"/>
              <a:gd name="connsiteY12606" fmla="*/ 654384 h 4321958"/>
              <a:gd name="connsiteX12607" fmla="*/ 1337047 w 4405791"/>
              <a:gd name="connsiteY12607" fmla="*/ 648668 h 4321958"/>
              <a:gd name="connsiteX12608" fmla="*/ 1321842 w 4405791"/>
              <a:gd name="connsiteY12608" fmla="*/ 663776 h 4321958"/>
              <a:gd name="connsiteX12609" fmla="*/ 1320895 w 4405791"/>
              <a:gd name="connsiteY12609" fmla="*/ 668782 h 4321958"/>
              <a:gd name="connsiteX12610" fmla="*/ 1325013 w 4405791"/>
              <a:gd name="connsiteY12610" fmla="*/ 670836 h 4321958"/>
              <a:gd name="connsiteX12611" fmla="*/ 1328934 w 4405791"/>
              <a:gd name="connsiteY12611" fmla="*/ 666503 h 4321958"/>
              <a:gd name="connsiteX12612" fmla="*/ 1339365 w 4405791"/>
              <a:gd name="connsiteY12612" fmla="*/ 660813 h 4321958"/>
              <a:gd name="connsiteX12613" fmla="*/ 1340647 w 4405791"/>
              <a:gd name="connsiteY12613" fmla="*/ 653727 h 4321958"/>
              <a:gd name="connsiteX12614" fmla="*/ 1341202 w 4405791"/>
              <a:gd name="connsiteY12614" fmla="*/ 652453 h 4321958"/>
              <a:gd name="connsiteX12615" fmla="*/ 1341573 w 4405791"/>
              <a:gd name="connsiteY12615" fmla="*/ 650501 h 4321958"/>
              <a:gd name="connsiteX12616" fmla="*/ 1314155 w 4405791"/>
              <a:gd name="connsiteY12616" fmla="*/ 645417 h 4321958"/>
              <a:gd name="connsiteX12617" fmla="*/ 1304331 w 4405791"/>
              <a:gd name="connsiteY12617" fmla="*/ 662816 h 4321958"/>
              <a:gd name="connsiteX12618" fmla="*/ 1308778 w 4405791"/>
              <a:gd name="connsiteY12618" fmla="*/ 663590 h 4321958"/>
              <a:gd name="connsiteX12619" fmla="*/ 1314429 w 4405791"/>
              <a:gd name="connsiteY12619" fmla="*/ 657829 h 4321958"/>
              <a:gd name="connsiteX12620" fmla="*/ 1315322 w 4405791"/>
              <a:gd name="connsiteY12620" fmla="*/ 652014 h 4321958"/>
              <a:gd name="connsiteX12621" fmla="*/ 1317382 w 4405791"/>
              <a:gd name="connsiteY12621" fmla="*/ 646513 h 4321958"/>
              <a:gd name="connsiteX12622" fmla="*/ 1317512 w 4405791"/>
              <a:gd name="connsiteY12622" fmla="*/ 645828 h 4321958"/>
              <a:gd name="connsiteX12623" fmla="*/ 1301675 w 4405791"/>
              <a:gd name="connsiteY12623" fmla="*/ 643893 h 4321958"/>
              <a:gd name="connsiteX12624" fmla="*/ 1300704 w 4405791"/>
              <a:gd name="connsiteY12624" fmla="*/ 649037 h 4321958"/>
              <a:gd name="connsiteX12625" fmla="*/ 1303418 w 4405791"/>
              <a:gd name="connsiteY12625" fmla="*/ 644106 h 4321958"/>
              <a:gd name="connsiteX12626" fmla="*/ 1289321 w 4405791"/>
              <a:gd name="connsiteY12626" fmla="*/ 642384 h 4321958"/>
              <a:gd name="connsiteX12627" fmla="*/ 1285560 w 4405791"/>
              <a:gd name="connsiteY12627" fmla="*/ 653323 h 4321958"/>
              <a:gd name="connsiteX12628" fmla="*/ 1291724 w 4405791"/>
              <a:gd name="connsiteY12628" fmla="*/ 642677 h 4321958"/>
              <a:gd name="connsiteX12629" fmla="*/ 1345671 w 4405791"/>
              <a:gd name="connsiteY12629" fmla="*/ 640099 h 4321958"/>
              <a:gd name="connsiteX12630" fmla="*/ 1343343 w 4405791"/>
              <a:gd name="connsiteY12630" fmla="*/ 642412 h 4321958"/>
              <a:gd name="connsiteX12631" fmla="*/ 1344503 w 4405791"/>
              <a:gd name="connsiteY12631" fmla="*/ 642971 h 4321958"/>
              <a:gd name="connsiteX12632" fmla="*/ 1253659 w 4405791"/>
              <a:gd name="connsiteY12632" fmla="*/ 638027 h 4321958"/>
              <a:gd name="connsiteX12633" fmla="*/ 1172924 w 4405791"/>
              <a:gd name="connsiteY12633" fmla="*/ 645773 h 4321958"/>
              <a:gd name="connsiteX12634" fmla="*/ 1153081 w 4405791"/>
              <a:gd name="connsiteY12634" fmla="*/ 649605 h 4321958"/>
              <a:gd name="connsiteX12635" fmla="*/ 1071994 w 4405791"/>
              <a:gd name="connsiteY12635" fmla="*/ 674961 h 4321958"/>
              <a:gd name="connsiteX12636" fmla="*/ 1024551 w 4405791"/>
              <a:gd name="connsiteY12636" fmla="*/ 704295 h 4321958"/>
              <a:gd name="connsiteX12637" fmla="*/ 1083824 w 4405791"/>
              <a:gd name="connsiteY12637" fmla="*/ 673214 h 4321958"/>
              <a:gd name="connsiteX12638" fmla="*/ 1242442 w 4405791"/>
              <a:gd name="connsiteY12638" fmla="*/ 652053 h 4321958"/>
              <a:gd name="connsiteX12639" fmla="*/ 1266660 w 4405791"/>
              <a:gd name="connsiteY12639" fmla="*/ 656265 h 4321958"/>
              <a:gd name="connsiteX12640" fmla="*/ 1267014 w 4405791"/>
              <a:gd name="connsiteY12640" fmla="*/ 650331 h 4321958"/>
              <a:gd name="connsiteX12641" fmla="*/ 1269520 w 4405791"/>
              <a:gd name="connsiteY12641" fmla="*/ 639966 h 4321958"/>
              <a:gd name="connsiteX12642" fmla="*/ 1383335 w 4405791"/>
              <a:gd name="connsiteY12642" fmla="*/ 633990 h 4321958"/>
              <a:gd name="connsiteX12643" fmla="*/ 1381971 w 4405791"/>
              <a:gd name="connsiteY12643" fmla="*/ 637576 h 4321958"/>
              <a:gd name="connsiteX12644" fmla="*/ 1385858 w 4405791"/>
              <a:gd name="connsiteY12644" fmla="*/ 635456 h 4321958"/>
              <a:gd name="connsiteX12645" fmla="*/ 1371200 w 4405791"/>
              <a:gd name="connsiteY12645" fmla="*/ 626939 h 4321958"/>
              <a:gd name="connsiteX12646" fmla="*/ 1356764 w 4405791"/>
              <a:gd name="connsiteY12646" fmla="*/ 633768 h 4321958"/>
              <a:gd name="connsiteX12647" fmla="*/ 1351925 w 4405791"/>
              <a:gd name="connsiteY12647" fmla="*/ 646545 h 4321958"/>
              <a:gd name="connsiteX12648" fmla="*/ 1359148 w 4405791"/>
              <a:gd name="connsiteY12648" fmla="*/ 650024 h 4321958"/>
              <a:gd name="connsiteX12649" fmla="*/ 1371055 w 4405791"/>
              <a:gd name="connsiteY12649" fmla="*/ 643530 h 4321958"/>
              <a:gd name="connsiteX12650" fmla="*/ 1376559 w 4405791"/>
              <a:gd name="connsiteY12650" fmla="*/ 630053 h 4321958"/>
              <a:gd name="connsiteX12651" fmla="*/ 1361488 w 4405791"/>
              <a:gd name="connsiteY12651" fmla="*/ 621295 h 4321958"/>
              <a:gd name="connsiteX12652" fmla="*/ 1361453 w 4405791"/>
              <a:gd name="connsiteY12652" fmla="*/ 621388 h 4321958"/>
              <a:gd name="connsiteX12653" fmla="*/ 1361558 w 4405791"/>
              <a:gd name="connsiteY12653" fmla="*/ 621336 h 4321958"/>
              <a:gd name="connsiteX12654" fmla="*/ 1342413 w 4405791"/>
              <a:gd name="connsiteY12654" fmla="*/ 619173 h 4321958"/>
              <a:gd name="connsiteX12655" fmla="*/ 1330847 w 4405791"/>
              <a:gd name="connsiteY12655" fmla="*/ 629809 h 4321958"/>
              <a:gd name="connsiteX12656" fmla="*/ 1328477 w 4405791"/>
              <a:gd name="connsiteY12656" fmla="*/ 638456 h 4321958"/>
              <a:gd name="connsiteX12657" fmla="*/ 1332815 w 4405791"/>
              <a:gd name="connsiteY12657" fmla="*/ 639084 h 4321958"/>
              <a:gd name="connsiteX12658" fmla="*/ 1339431 w 4405791"/>
              <a:gd name="connsiteY12658" fmla="*/ 632339 h 4321958"/>
              <a:gd name="connsiteX12659" fmla="*/ 1351210 w 4405791"/>
              <a:gd name="connsiteY12659" fmla="*/ 626482 h 4321958"/>
              <a:gd name="connsiteX12660" fmla="*/ 1353744 w 4405791"/>
              <a:gd name="connsiteY12660" fmla="*/ 620251 h 4321958"/>
              <a:gd name="connsiteX12661" fmla="*/ 1300287 w 4405791"/>
              <a:gd name="connsiteY12661" fmla="*/ 617148 h 4321958"/>
              <a:gd name="connsiteX12662" fmla="*/ 1295596 w 4405791"/>
              <a:gd name="connsiteY12662" fmla="*/ 624134 h 4321958"/>
              <a:gd name="connsiteX12663" fmla="*/ 1292463 w 4405791"/>
              <a:gd name="connsiteY12663" fmla="*/ 633246 h 4321958"/>
              <a:gd name="connsiteX12664" fmla="*/ 1295771 w 4405791"/>
              <a:gd name="connsiteY12664" fmla="*/ 633725 h 4321958"/>
              <a:gd name="connsiteX12665" fmla="*/ 1295837 w 4405791"/>
              <a:gd name="connsiteY12665" fmla="*/ 633549 h 4321958"/>
              <a:gd name="connsiteX12666" fmla="*/ 1297749 w 4405791"/>
              <a:gd name="connsiteY12666" fmla="*/ 623430 h 4321958"/>
              <a:gd name="connsiteX12667" fmla="*/ 1316722 w 4405791"/>
              <a:gd name="connsiteY12667" fmla="*/ 616732 h 4321958"/>
              <a:gd name="connsiteX12668" fmla="*/ 1305261 w 4405791"/>
              <a:gd name="connsiteY12668" fmla="*/ 635098 h 4321958"/>
              <a:gd name="connsiteX12669" fmla="*/ 1310887 w 4405791"/>
              <a:gd name="connsiteY12669" fmla="*/ 635912 h 4321958"/>
              <a:gd name="connsiteX12670" fmla="*/ 1324997 w 4405791"/>
              <a:gd name="connsiteY12670" fmla="*/ 622413 h 4321958"/>
              <a:gd name="connsiteX12671" fmla="*/ 1326908 w 4405791"/>
              <a:gd name="connsiteY12671" fmla="*/ 617700 h 4321958"/>
              <a:gd name="connsiteX12672" fmla="*/ 2922777 w 4405791"/>
              <a:gd name="connsiteY12672" fmla="*/ 616669 h 4321958"/>
              <a:gd name="connsiteX12673" fmla="*/ 2922777 w 4405791"/>
              <a:gd name="connsiteY12673" fmla="*/ 617289 h 4321958"/>
              <a:gd name="connsiteX12674" fmla="*/ 2922777 w 4405791"/>
              <a:gd name="connsiteY12674" fmla="*/ 617318 h 4321958"/>
              <a:gd name="connsiteX12675" fmla="*/ 2922777 w 4405791"/>
              <a:gd name="connsiteY12675" fmla="*/ 617347 h 4321958"/>
              <a:gd name="connsiteX12676" fmla="*/ 2713820 w 4405791"/>
              <a:gd name="connsiteY12676" fmla="*/ 617347 h 4321958"/>
              <a:gd name="connsiteX12677" fmla="*/ 1735751 w 4405791"/>
              <a:gd name="connsiteY12677" fmla="*/ 636820 h 4321958"/>
              <a:gd name="connsiteX12678" fmla="*/ 1541017 w 4405791"/>
              <a:gd name="connsiteY12678" fmla="*/ 951606 h 4321958"/>
              <a:gd name="connsiteX12679" fmla="*/ 1541017 w 4405791"/>
              <a:gd name="connsiteY12679" fmla="*/ 983218 h 4321958"/>
              <a:gd name="connsiteX12680" fmla="*/ 1785873 w 4405791"/>
              <a:gd name="connsiteY12680" fmla="*/ 2063052 h 4321958"/>
              <a:gd name="connsiteX12681" fmla="*/ 1837862 w 4405791"/>
              <a:gd name="connsiteY12681" fmla="*/ 2262440 h 4321958"/>
              <a:gd name="connsiteX12682" fmla="*/ 1852168 w 4405791"/>
              <a:gd name="connsiteY12682" fmla="*/ 2316741 h 4321958"/>
              <a:gd name="connsiteX12683" fmla="*/ 1886293 w 4405791"/>
              <a:gd name="connsiteY12683" fmla="*/ 2445368 h 4321958"/>
              <a:gd name="connsiteX12684" fmla="*/ 1899281 w 4405791"/>
              <a:gd name="connsiteY12684" fmla="*/ 2493939 h 4321958"/>
              <a:gd name="connsiteX12685" fmla="*/ 1939469 w 4405791"/>
              <a:gd name="connsiteY12685" fmla="*/ 2641978 h 4321958"/>
              <a:gd name="connsiteX12686" fmla="*/ 1963071 w 4405791"/>
              <a:gd name="connsiteY12686" fmla="*/ 2726207 h 4321958"/>
              <a:gd name="connsiteX12687" fmla="*/ 1953449 w 4405791"/>
              <a:gd name="connsiteY12687" fmla="*/ 2688664 h 4321958"/>
              <a:gd name="connsiteX12688" fmla="*/ 1952588 w 4405791"/>
              <a:gd name="connsiteY12688" fmla="*/ 2685304 h 4321958"/>
              <a:gd name="connsiteX12689" fmla="*/ 1952285 w 4405791"/>
              <a:gd name="connsiteY12689" fmla="*/ 2684124 h 4321958"/>
              <a:gd name="connsiteX12690" fmla="*/ 1951123 w 4405791"/>
              <a:gd name="connsiteY12690" fmla="*/ 2679381 h 4321958"/>
              <a:gd name="connsiteX12691" fmla="*/ 1949661 w 4405791"/>
              <a:gd name="connsiteY12691" fmla="*/ 2673418 h 4321958"/>
              <a:gd name="connsiteX12692" fmla="*/ 1918550 w 4405791"/>
              <a:gd name="connsiteY12692" fmla="*/ 2546478 h 4321958"/>
              <a:gd name="connsiteX12693" fmla="*/ 1887676 w 4405791"/>
              <a:gd name="connsiteY12693" fmla="*/ 2416901 h 4321958"/>
              <a:gd name="connsiteX12694" fmla="*/ 1886794 w 4405791"/>
              <a:gd name="connsiteY12694" fmla="*/ 2416112 h 4321958"/>
              <a:gd name="connsiteX12695" fmla="*/ 1886506 w 4405791"/>
              <a:gd name="connsiteY12695" fmla="*/ 2411989 h 4321958"/>
              <a:gd name="connsiteX12696" fmla="*/ 1886238 w 4405791"/>
              <a:gd name="connsiteY12696" fmla="*/ 2410863 h 4321958"/>
              <a:gd name="connsiteX12697" fmla="*/ 1881890 w 4405791"/>
              <a:gd name="connsiteY12697" fmla="*/ 2392617 h 4321958"/>
              <a:gd name="connsiteX12698" fmla="*/ 1874631 w 4405791"/>
              <a:gd name="connsiteY12698" fmla="*/ 2361605 h 4321958"/>
              <a:gd name="connsiteX12699" fmla="*/ 1871215 w 4405791"/>
              <a:gd name="connsiteY12699" fmla="*/ 2358538 h 4321958"/>
              <a:gd name="connsiteX12700" fmla="*/ 1870914 w 4405791"/>
              <a:gd name="connsiteY12700" fmla="*/ 2346327 h 4321958"/>
              <a:gd name="connsiteX12701" fmla="*/ 1871001 w 4405791"/>
              <a:gd name="connsiteY12701" fmla="*/ 2346095 h 4321958"/>
              <a:gd name="connsiteX12702" fmla="*/ 1861189 w 4405791"/>
              <a:gd name="connsiteY12702" fmla="*/ 2304173 h 4321958"/>
              <a:gd name="connsiteX12703" fmla="*/ 1855468 w 4405791"/>
              <a:gd name="connsiteY12703" fmla="*/ 2300965 h 4321958"/>
              <a:gd name="connsiteX12704" fmla="*/ 1855322 w 4405791"/>
              <a:gd name="connsiteY12704" fmla="*/ 2291072 h 4321958"/>
              <a:gd name="connsiteX12705" fmla="*/ 1857219 w 4405791"/>
              <a:gd name="connsiteY12705" fmla="*/ 2287215 h 4321958"/>
              <a:gd name="connsiteX12706" fmla="*/ 1855422 w 4405791"/>
              <a:gd name="connsiteY12706" fmla="*/ 2279535 h 4321958"/>
              <a:gd name="connsiteX12707" fmla="*/ 1847986 w 4405791"/>
              <a:gd name="connsiteY12707" fmla="*/ 2247768 h 4321958"/>
              <a:gd name="connsiteX12708" fmla="*/ 1839552 w 4405791"/>
              <a:gd name="connsiteY12708" fmla="*/ 2243223 h 4321958"/>
              <a:gd name="connsiteX12709" fmla="*/ 1839602 w 4405791"/>
              <a:gd name="connsiteY12709" fmla="*/ 2235775 h 4321958"/>
              <a:gd name="connsiteX12710" fmla="*/ 1843685 w 4405791"/>
              <a:gd name="connsiteY12710" fmla="*/ 2229391 h 4321958"/>
              <a:gd name="connsiteX12711" fmla="*/ 1843015 w 4405791"/>
              <a:gd name="connsiteY12711" fmla="*/ 2226531 h 4321958"/>
              <a:gd name="connsiteX12712" fmla="*/ 1841745 w 4405791"/>
              <a:gd name="connsiteY12712" fmla="*/ 2221047 h 4321958"/>
              <a:gd name="connsiteX12713" fmla="*/ 1834910 w 4405791"/>
              <a:gd name="connsiteY12713" fmla="*/ 2191538 h 4321958"/>
              <a:gd name="connsiteX12714" fmla="*/ 1834888 w 4405791"/>
              <a:gd name="connsiteY12714" fmla="*/ 2191536 h 4321958"/>
              <a:gd name="connsiteX12715" fmla="*/ 1834755 w 4405791"/>
              <a:gd name="connsiteY12715" fmla="*/ 2191525 h 4321958"/>
              <a:gd name="connsiteX12716" fmla="*/ 1834111 w 4405791"/>
              <a:gd name="connsiteY12716" fmla="*/ 2191470 h 4321958"/>
              <a:gd name="connsiteX12717" fmla="*/ 1824142 w 4405791"/>
              <a:gd name="connsiteY12717" fmla="*/ 2185818 h 4321958"/>
              <a:gd name="connsiteX12718" fmla="*/ 1824271 w 4405791"/>
              <a:gd name="connsiteY12718" fmla="*/ 2180974 h 4321958"/>
              <a:gd name="connsiteX12719" fmla="*/ 1828098 w 4405791"/>
              <a:gd name="connsiteY12719" fmla="*/ 2176029 h 4321958"/>
              <a:gd name="connsiteX12720" fmla="*/ 1830575 w 4405791"/>
              <a:gd name="connsiteY12720" fmla="*/ 2172827 h 4321958"/>
              <a:gd name="connsiteX12721" fmla="*/ 1821173 w 4405791"/>
              <a:gd name="connsiteY12721" fmla="*/ 2132238 h 4321958"/>
              <a:gd name="connsiteX12722" fmla="*/ 1814193 w 4405791"/>
              <a:gd name="connsiteY12722" fmla="*/ 2131589 h 4321958"/>
              <a:gd name="connsiteX12723" fmla="*/ 1808055 w 4405791"/>
              <a:gd name="connsiteY12723" fmla="*/ 2127398 h 4321958"/>
              <a:gd name="connsiteX12724" fmla="*/ 1808055 w 4405791"/>
              <a:gd name="connsiteY12724" fmla="*/ 2124689 h 4321958"/>
              <a:gd name="connsiteX12725" fmla="*/ 1810875 w 4405791"/>
              <a:gd name="connsiteY12725" fmla="*/ 2120159 h 4321958"/>
              <a:gd name="connsiteX12726" fmla="*/ 1813067 w 4405791"/>
              <a:gd name="connsiteY12726" fmla="*/ 2118391 h 4321958"/>
              <a:gd name="connsiteX12727" fmla="*/ 1817195 w 4405791"/>
              <a:gd name="connsiteY12727" fmla="*/ 2115062 h 4321958"/>
              <a:gd name="connsiteX12728" fmla="*/ 1807513 w 4405791"/>
              <a:gd name="connsiteY12728" fmla="*/ 2073264 h 4321958"/>
              <a:gd name="connsiteX12729" fmla="*/ 1803991 w 4405791"/>
              <a:gd name="connsiteY12729" fmla="*/ 2073549 h 4321958"/>
              <a:gd name="connsiteX12730" fmla="*/ 1792476 w 4405791"/>
              <a:gd name="connsiteY12730" fmla="*/ 2069824 h 4321958"/>
              <a:gd name="connsiteX12731" fmla="*/ 1792476 w 4405791"/>
              <a:gd name="connsiteY12731" fmla="*/ 2067115 h 4321958"/>
              <a:gd name="connsiteX12732" fmla="*/ 1793916 w 4405791"/>
              <a:gd name="connsiteY12732" fmla="*/ 2064138 h 4321958"/>
              <a:gd name="connsiteX12733" fmla="*/ 1801959 w 4405791"/>
              <a:gd name="connsiteY12733" fmla="*/ 2058923 h 4321958"/>
              <a:gd name="connsiteX12734" fmla="*/ 1803948 w 4405791"/>
              <a:gd name="connsiteY12734" fmla="*/ 2057877 h 4321958"/>
              <a:gd name="connsiteX12735" fmla="*/ 1802637 w 4405791"/>
              <a:gd name="connsiteY12735" fmla="*/ 2052214 h 4321958"/>
              <a:gd name="connsiteX12736" fmla="*/ 1793838 w 4405791"/>
              <a:gd name="connsiteY12736" fmla="*/ 2014081 h 4321958"/>
              <a:gd name="connsiteX12737" fmla="*/ 1782316 w 4405791"/>
              <a:gd name="connsiteY12737" fmla="*/ 2015468 h 4321958"/>
              <a:gd name="connsiteX12738" fmla="*/ 1776728 w 4405791"/>
              <a:gd name="connsiteY12738" fmla="*/ 2012759 h 4321958"/>
              <a:gd name="connsiteX12739" fmla="*/ 1776728 w 4405791"/>
              <a:gd name="connsiteY12739" fmla="*/ 2010049 h 4321958"/>
              <a:gd name="connsiteX12740" fmla="*/ 1786443 w 4405791"/>
              <a:gd name="connsiteY12740" fmla="*/ 2003911 h 4321958"/>
              <a:gd name="connsiteX12741" fmla="*/ 1791078 w 4405791"/>
              <a:gd name="connsiteY12741" fmla="*/ 2002126 h 4321958"/>
              <a:gd name="connsiteX12742" fmla="*/ 1791080 w 4405791"/>
              <a:gd name="connsiteY12742" fmla="*/ 2002125 h 4321958"/>
              <a:gd name="connsiteX12743" fmla="*/ 1789879 w 4405791"/>
              <a:gd name="connsiteY12743" fmla="*/ 1996923 h 4321958"/>
              <a:gd name="connsiteX12744" fmla="*/ 1779851 w 4405791"/>
              <a:gd name="connsiteY12744" fmla="*/ 1953461 h 4321958"/>
              <a:gd name="connsiteX12745" fmla="*/ 1765552 w 4405791"/>
              <a:gd name="connsiteY12745" fmla="*/ 1957051 h 4321958"/>
              <a:gd name="connsiteX12746" fmla="*/ 1765045 w 4405791"/>
              <a:gd name="connsiteY12746" fmla="*/ 1957220 h 4321958"/>
              <a:gd name="connsiteX12747" fmla="*/ 1760811 w 4405791"/>
              <a:gd name="connsiteY12747" fmla="*/ 1954002 h 4321958"/>
              <a:gd name="connsiteX12748" fmla="*/ 1763740 w 4405791"/>
              <a:gd name="connsiteY12748" fmla="*/ 1948786 h 4321958"/>
              <a:gd name="connsiteX12749" fmla="*/ 1763859 w 4405791"/>
              <a:gd name="connsiteY12749" fmla="*/ 1948752 h 4321958"/>
              <a:gd name="connsiteX12750" fmla="*/ 1770611 w 4405791"/>
              <a:gd name="connsiteY12750" fmla="*/ 1946961 h 4321958"/>
              <a:gd name="connsiteX12751" fmla="*/ 1777906 w 4405791"/>
              <a:gd name="connsiteY12751" fmla="*/ 1945028 h 4321958"/>
              <a:gd name="connsiteX12752" fmla="*/ 1766215 w 4405791"/>
              <a:gd name="connsiteY12752" fmla="*/ 1894359 h 4321958"/>
              <a:gd name="connsiteX12753" fmla="*/ 1766195 w 4405791"/>
              <a:gd name="connsiteY12753" fmla="*/ 1894271 h 4321958"/>
              <a:gd name="connsiteX12754" fmla="*/ 1729382 w 4405791"/>
              <a:gd name="connsiteY12754" fmla="*/ 1732993 h 4321958"/>
              <a:gd name="connsiteX12755" fmla="*/ 1709851 w 4405791"/>
              <a:gd name="connsiteY12755" fmla="*/ 1645377 h 4321958"/>
              <a:gd name="connsiteX12756" fmla="*/ 1702558 w 4405791"/>
              <a:gd name="connsiteY12756" fmla="*/ 1613154 h 4321958"/>
              <a:gd name="connsiteX12757" fmla="*/ 1698222 w 4405791"/>
              <a:gd name="connsiteY12757" fmla="*/ 1593206 h 4321958"/>
              <a:gd name="connsiteX12758" fmla="*/ 1693918 w 4405791"/>
              <a:gd name="connsiteY12758" fmla="*/ 1573898 h 4321958"/>
              <a:gd name="connsiteX12759" fmla="*/ 1686838 w 4405791"/>
              <a:gd name="connsiteY12759" fmla="*/ 1540843 h 4321958"/>
              <a:gd name="connsiteX12760" fmla="*/ 1673239 w 4405791"/>
              <a:gd name="connsiteY12760" fmla="*/ 1478287 h 4321958"/>
              <a:gd name="connsiteX12761" fmla="*/ 1667264 w 4405791"/>
              <a:gd name="connsiteY12761" fmla="*/ 1449445 h 4321958"/>
              <a:gd name="connsiteX12762" fmla="*/ 1661603 w 4405791"/>
              <a:gd name="connsiteY12762" fmla="*/ 1423015 h 4321958"/>
              <a:gd name="connsiteX12763" fmla="*/ 1656299 w 4405791"/>
              <a:gd name="connsiteY12763" fmla="*/ 1396524 h 4321958"/>
              <a:gd name="connsiteX12764" fmla="*/ 1647183 w 4405791"/>
              <a:gd name="connsiteY12764" fmla="*/ 1352522 h 4321958"/>
              <a:gd name="connsiteX12765" fmla="*/ 1640327 w 4405791"/>
              <a:gd name="connsiteY12765" fmla="*/ 1316746 h 4321958"/>
              <a:gd name="connsiteX12766" fmla="*/ 1634218 w 4405791"/>
              <a:gd name="connsiteY12766" fmla="*/ 1286230 h 4321958"/>
              <a:gd name="connsiteX12767" fmla="*/ 1631047 w 4405791"/>
              <a:gd name="connsiteY12767" fmla="*/ 1268319 h 4321958"/>
              <a:gd name="connsiteX12768" fmla="*/ 1625582 w 4405791"/>
              <a:gd name="connsiteY12768" fmla="*/ 1239802 h 4321958"/>
              <a:gd name="connsiteX12769" fmla="*/ 1618891 w 4405791"/>
              <a:gd name="connsiteY12769" fmla="*/ 1199650 h 4321958"/>
              <a:gd name="connsiteX12770" fmla="*/ 1613542 w 4405791"/>
              <a:gd name="connsiteY12770" fmla="*/ 1169428 h 4321958"/>
              <a:gd name="connsiteX12771" fmla="*/ 1611040 w 4405791"/>
              <a:gd name="connsiteY12771" fmla="*/ 1152531 h 4321958"/>
              <a:gd name="connsiteX12772" fmla="*/ 1609629 w 4405791"/>
              <a:gd name="connsiteY12772" fmla="*/ 1144069 h 4321958"/>
              <a:gd name="connsiteX12773" fmla="*/ 1608900 w 4405791"/>
              <a:gd name="connsiteY12773" fmla="*/ 1138084 h 4321958"/>
              <a:gd name="connsiteX12774" fmla="*/ 1606276 w 4405791"/>
              <a:gd name="connsiteY12774" fmla="*/ 1120359 h 4321958"/>
              <a:gd name="connsiteX12775" fmla="*/ 1601354 w 4405791"/>
              <a:gd name="connsiteY12775" fmla="*/ 1078494 h 4321958"/>
              <a:gd name="connsiteX12776" fmla="*/ 1600976 w 4405791"/>
              <a:gd name="connsiteY12776" fmla="*/ 1073039 h 4321958"/>
              <a:gd name="connsiteX12777" fmla="*/ 1600517 w 4405791"/>
              <a:gd name="connsiteY12777" fmla="*/ 1069268 h 4321958"/>
              <a:gd name="connsiteX12778" fmla="*/ 1600427 w 4405791"/>
              <a:gd name="connsiteY12778" fmla="*/ 1065127 h 4321958"/>
              <a:gd name="connsiteX12779" fmla="*/ 1599001 w 4405791"/>
              <a:gd name="connsiteY12779" fmla="*/ 1044567 h 4321958"/>
              <a:gd name="connsiteX12780" fmla="*/ 1599001 w 4405791"/>
              <a:gd name="connsiteY12780" fmla="*/ 1044544 h 4321958"/>
              <a:gd name="connsiteX12781" fmla="*/ 1599001 w 4405791"/>
              <a:gd name="connsiteY12781" fmla="*/ 1044539 h 4321958"/>
              <a:gd name="connsiteX12782" fmla="*/ 1599437 w 4405791"/>
              <a:gd name="connsiteY12782" fmla="*/ 1019287 h 4321958"/>
              <a:gd name="connsiteX12783" fmla="*/ 1601469 w 4405791"/>
              <a:gd name="connsiteY12783" fmla="*/ 979664 h 4321958"/>
              <a:gd name="connsiteX12784" fmla="*/ 1802130 w 4405791"/>
              <a:gd name="connsiteY12784" fmla="*/ 680452 h 4321958"/>
              <a:gd name="connsiteX12785" fmla="*/ 2753952 w 4405791"/>
              <a:gd name="connsiteY12785" fmla="*/ 655899 h 4321958"/>
              <a:gd name="connsiteX12786" fmla="*/ 2844376 w 4405791"/>
              <a:gd name="connsiteY12786" fmla="*/ 655899 h 4321958"/>
              <a:gd name="connsiteX12787" fmla="*/ 2956984 w 4405791"/>
              <a:gd name="connsiteY12787" fmla="*/ 654882 h 4321958"/>
              <a:gd name="connsiteX12788" fmla="*/ 3336120 w 4405791"/>
              <a:gd name="connsiteY12788" fmla="*/ 653358 h 4321958"/>
              <a:gd name="connsiteX12789" fmla="*/ 3593337 w 4405791"/>
              <a:gd name="connsiteY12789" fmla="*/ 651327 h 4321958"/>
              <a:gd name="connsiteX12790" fmla="*/ 3600026 w 4405791"/>
              <a:gd name="connsiteY12790" fmla="*/ 651119 h 4321958"/>
              <a:gd name="connsiteX12791" fmla="*/ 3606369 w 4405791"/>
              <a:gd name="connsiteY12791" fmla="*/ 651372 h 4321958"/>
              <a:gd name="connsiteX12792" fmla="*/ 3612345 w 4405791"/>
              <a:gd name="connsiteY12792" fmla="*/ 651510 h 4321958"/>
              <a:gd name="connsiteX12793" fmla="*/ 3613212 w 4405791"/>
              <a:gd name="connsiteY12793" fmla="*/ 651646 h 4321958"/>
              <a:gd name="connsiteX12794" fmla="*/ 3617666 w 4405791"/>
              <a:gd name="connsiteY12794" fmla="*/ 651824 h 4321958"/>
              <a:gd name="connsiteX12795" fmla="*/ 3629064 w 4405791"/>
              <a:gd name="connsiteY12795" fmla="*/ 654138 h 4321958"/>
              <a:gd name="connsiteX12796" fmla="*/ 3660038 w 4405791"/>
              <a:gd name="connsiteY12796" fmla="*/ 659008 h 4321958"/>
              <a:gd name="connsiteX12797" fmla="*/ 3667521 w 4405791"/>
              <a:gd name="connsiteY12797" fmla="*/ 661946 h 4321958"/>
              <a:gd name="connsiteX12798" fmla="*/ 3677348 w 4405791"/>
              <a:gd name="connsiteY12798" fmla="*/ 663942 h 4321958"/>
              <a:gd name="connsiteX12799" fmla="*/ 3715163 w 4405791"/>
              <a:gd name="connsiteY12799" fmla="*/ 679339 h 4321958"/>
              <a:gd name="connsiteX12800" fmla="*/ 3721447 w 4405791"/>
              <a:gd name="connsiteY12800" fmla="*/ 683124 h 4321958"/>
              <a:gd name="connsiteX12801" fmla="*/ 3725090 w 4405791"/>
              <a:gd name="connsiteY12801" fmla="*/ 684554 h 4321958"/>
              <a:gd name="connsiteX12802" fmla="*/ 3743149 w 4405791"/>
              <a:gd name="connsiteY12802" fmla="*/ 696194 h 4321958"/>
              <a:gd name="connsiteX12803" fmla="*/ 3755477 w 4405791"/>
              <a:gd name="connsiteY12803" fmla="*/ 703619 h 4321958"/>
              <a:gd name="connsiteX12804" fmla="*/ 3757852 w 4405791"/>
              <a:gd name="connsiteY12804" fmla="*/ 705670 h 4321958"/>
              <a:gd name="connsiteX12805" fmla="*/ 3760586 w 4405791"/>
              <a:gd name="connsiteY12805" fmla="*/ 707433 h 4321958"/>
              <a:gd name="connsiteX12806" fmla="*/ 3793195 w 4405791"/>
              <a:gd name="connsiteY12806" fmla="*/ 736198 h 4321958"/>
              <a:gd name="connsiteX12807" fmla="*/ 3796175 w 4405791"/>
              <a:gd name="connsiteY12807" fmla="*/ 738772 h 4321958"/>
              <a:gd name="connsiteX12808" fmla="*/ 3829824 w 4405791"/>
              <a:gd name="connsiteY12808" fmla="*/ 780235 h 4321958"/>
              <a:gd name="connsiteX12809" fmla="*/ 3817365 w 4405791"/>
              <a:gd name="connsiteY12809" fmla="*/ 757891 h 4321958"/>
              <a:gd name="connsiteX12810" fmla="*/ 3578775 w 4405791"/>
              <a:gd name="connsiteY12810" fmla="*/ 616838 h 4321958"/>
              <a:gd name="connsiteX12811" fmla="*/ 3283795 w 4405791"/>
              <a:gd name="connsiteY12811" fmla="*/ 616838 h 4321958"/>
              <a:gd name="connsiteX12812" fmla="*/ 2922777 w 4405791"/>
              <a:gd name="connsiteY12812" fmla="*/ 616669 h 4321958"/>
              <a:gd name="connsiteX12813" fmla="*/ 1275160 w 4405791"/>
              <a:gd name="connsiteY12813" fmla="*/ 615812 h 4321958"/>
              <a:gd name="connsiteX12814" fmla="*/ 1222860 w 4405791"/>
              <a:gd name="connsiteY12814" fmla="*/ 619669 h 4321958"/>
              <a:gd name="connsiteX12815" fmla="*/ 1143492 w 4405791"/>
              <a:gd name="connsiteY12815" fmla="*/ 636916 h 4321958"/>
              <a:gd name="connsiteX12816" fmla="*/ 1120920 w 4405791"/>
              <a:gd name="connsiteY12816" fmla="*/ 645227 h 4321958"/>
              <a:gd name="connsiteX12817" fmla="*/ 1070173 w 4405791"/>
              <a:gd name="connsiteY12817" fmla="*/ 665854 h 4321958"/>
              <a:gd name="connsiteX12818" fmla="*/ 1023624 w 4405791"/>
              <a:gd name="connsiteY12818" fmla="*/ 695197 h 4321958"/>
              <a:gd name="connsiteX12819" fmla="*/ 1092098 w 4405791"/>
              <a:gd name="connsiteY12819" fmla="*/ 657405 h 4321958"/>
              <a:gd name="connsiteX12820" fmla="*/ 1269188 w 4405791"/>
              <a:gd name="connsiteY12820" fmla="*/ 629879 h 4321958"/>
              <a:gd name="connsiteX12821" fmla="*/ 1271865 w 4405791"/>
              <a:gd name="connsiteY12821" fmla="*/ 630266 h 4321958"/>
              <a:gd name="connsiteX12822" fmla="*/ 1274462 w 4405791"/>
              <a:gd name="connsiteY12822" fmla="*/ 619523 h 4321958"/>
              <a:gd name="connsiteX12823" fmla="*/ 1293115 w 4405791"/>
              <a:gd name="connsiteY12823" fmla="*/ 614488 h 4321958"/>
              <a:gd name="connsiteX12824" fmla="*/ 1292410 w 4405791"/>
              <a:gd name="connsiteY12824" fmla="*/ 614541 h 4321958"/>
              <a:gd name="connsiteX12825" fmla="*/ 1290690 w 4405791"/>
              <a:gd name="connsiteY12825" fmla="*/ 619128 h 4321958"/>
              <a:gd name="connsiteX12826" fmla="*/ 1293401 w 4405791"/>
              <a:gd name="connsiteY12826" fmla="*/ 614515 h 4321958"/>
              <a:gd name="connsiteX12827" fmla="*/ 1360884 w 4405791"/>
              <a:gd name="connsiteY12827" fmla="*/ 602696 h 4321958"/>
              <a:gd name="connsiteX12828" fmla="*/ 1359849 w 4405791"/>
              <a:gd name="connsiteY12828" fmla="*/ 603142 h 4321958"/>
              <a:gd name="connsiteX12829" fmla="*/ 1350608 w 4405791"/>
              <a:gd name="connsiteY12829" fmla="*/ 611637 h 4321958"/>
              <a:gd name="connsiteX12830" fmla="*/ 1356766 w 4405791"/>
              <a:gd name="connsiteY12830" fmla="*/ 612821 h 4321958"/>
              <a:gd name="connsiteX12831" fmla="*/ 1398679 w 4405791"/>
              <a:gd name="connsiteY12831" fmla="*/ 601308 h 4321958"/>
              <a:gd name="connsiteX12832" fmla="*/ 1396677 w 4405791"/>
              <a:gd name="connsiteY12832" fmla="*/ 603873 h 4321958"/>
              <a:gd name="connsiteX12833" fmla="*/ 1400244 w 4405791"/>
              <a:gd name="connsiteY12833" fmla="*/ 602100 h 4321958"/>
              <a:gd name="connsiteX12834" fmla="*/ 1335134 w 4405791"/>
              <a:gd name="connsiteY12834" fmla="*/ 597406 h 4321958"/>
              <a:gd name="connsiteX12835" fmla="*/ 1323183 w 4405791"/>
              <a:gd name="connsiteY12835" fmla="*/ 607390 h 4321958"/>
              <a:gd name="connsiteX12836" fmla="*/ 1330325 w 4405791"/>
              <a:gd name="connsiteY12836" fmla="*/ 607737 h 4321958"/>
              <a:gd name="connsiteX12837" fmla="*/ 1330902 w 4405791"/>
              <a:gd name="connsiteY12837" fmla="*/ 607848 h 4321958"/>
              <a:gd name="connsiteX12838" fmla="*/ 1381123 w 4405791"/>
              <a:gd name="connsiteY12838" fmla="*/ 593984 h 4321958"/>
              <a:gd name="connsiteX12839" fmla="*/ 1370023 w 4405791"/>
              <a:gd name="connsiteY12839" fmla="*/ 598761 h 4321958"/>
              <a:gd name="connsiteX12840" fmla="*/ 1364092 w 4405791"/>
              <a:gd name="connsiteY12840" fmla="*/ 614421 h 4321958"/>
              <a:gd name="connsiteX12841" fmla="*/ 1369978 w 4405791"/>
              <a:gd name="connsiteY12841" fmla="*/ 617149 h 4321958"/>
              <a:gd name="connsiteX12842" fmla="*/ 1384849 w 4405791"/>
              <a:gd name="connsiteY12842" fmla="*/ 609754 h 4321958"/>
              <a:gd name="connsiteX12843" fmla="*/ 1386651 w 4405791"/>
              <a:gd name="connsiteY12843" fmla="*/ 605343 h 4321958"/>
              <a:gd name="connsiteX12844" fmla="*/ 1392256 w 4405791"/>
              <a:gd name="connsiteY12844" fmla="*/ 598061 h 4321958"/>
              <a:gd name="connsiteX12845" fmla="*/ 1384894 w 4405791"/>
              <a:gd name="connsiteY12845" fmla="*/ 594339 h 4321958"/>
              <a:gd name="connsiteX12846" fmla="*/ 1281529 w 4405791"/>
              <a:gd name="connsiteY12846" fmla="*/ 593181 h 4321958"/>
              <a:gd name="connsiteX12847" fmla="*/ 1255305 w 4405791"/>
              <a:gd name="connsiteY12847" fmla="*/ 595257 h 4321958"/>
              <a:gd name="connsiteX12848" fmla="*/ 1164557 w 4405791"/>
              <a:gd name="connsiteY12848" fmla="*/ 615595 h 4321958"/>
              <a:gd name="connsiteX12849" fmla="*/ 1138083 w 4405791"/>
              <a:gd name="connsiteY12849" fmla="*/ 625550 h 4321958"/>
              <a:gd name="connsiteX12850" fmla="*/ 1078000 w 4405791"/>
              <a:gd name="connsiteY12850" fmla="*/ 650505 h 4321958"/>
              <a:gd name="connsiteX12851" fmla="*/ 1023991 w 4405791"/>
              <a:gd name="connsiteY12851" fmla="*/ 685507 h 4321958"/>
              <a:gd name="connsiteX12852" fmla="*/ 1095853 w 4405791"/>
              <a:gd name="connsiteY12852" fmla="*/ 643550 h 4321958"/>
              <a:gd name="connsiteX12853" fmla="*/ 1193990 w 4405791"/>
              <a:gd name="connsiteY12853" fmla="*/ 615300 h 4321958"/>
              <a:gd name="connsiteX12854" fmla="*/ 1277490 w 4405791"/>
              <a:gd name="connsiteY12854" fmla="*/ 606952 h 4321958"/>
              <a:gd name="connsiteX12855" fmla="*/ 1277518 w 4405791"/>
              <a:gd name="connsiteY12855" fmla="*/ 606882 h 4321958"/>
              <a:gd name="connsiteX12856" fmla="*/ 1279977 w 4405791"/>
              <a:gd name="connsiteY12856" fmla="*/ 596709 h 4321958"/>
              <a:gd name="connsiteX12857" fmla="*/ 1292517 w 4405791"/>
              <a:gd name="connsiteY12857" fmla="*/ 592311 h 4321958"/>
              <a:gd name="connsiteX12858" fmla="*/ 1291817 w 4405791"/>
              <a:gd name="connsiteY12858" fmla="*/ 592366 h 4321958"/>
              <a:gd name="connsiteX12859" fmla="*/ 1290629 w 4405791"/>
              <a:gd name="connsiteY12859" fmla="*/ 595914 h 4321958"/>
              <a:gd name="connsiteX12860" fmla="*/ 1307129 w 4405791"/>
              <a:gd name="connsiteY12860" fmla="*/ 591154 h 4321958"/>
              <a:gd name="connsiteX12861" fmla="*/ 1301001 w 4405791"/>
              <a:gd name="connsiteY12861" fmla="*/ 591639 h 4321958"/>
              <a:gd name="connsiteX12862" fmla="*/ 1295596 w 4405791"/>
              <a:gd name="connsiteY12862" fmla="*/ 606049 h 4321958"/>
              <a:gd name="connsiteX12863" fmla="*/ 1298299 w 4405791"/>
              <a:gd name="connsiteY12863" fmla="*/ 606180 h 4321958"/>
              <a:gd name="connsiteX12864" fmla="*/ 1345843 w 4405791"/>
              <a:gd name="connsiteY12864" fmla="*/ 590656 h 4321958"/>
              <a:gd name="connsiteX12865" fmla="*/ 1338231 w 4405791"/>
              <a:gd name="connsiteY12865" fmla="*/ 609257 h 4321958"/>
              <a:gd name="connsiteX12866" fmla="*/ 1338663 w 4405791"/>
              <a:gd name="connsiteY12866" fmla="*/ 609340 h 4321958"/>
              <a:gd name="connsiteX12867" fmla="*/ 1349895 w 4405791"/>
              <a:gd name="connsiteY12867" fmla="*/ 598595 h 4321958"/>
              <a:gd name="connsiteX12868" fmla="*/ 1363477 w 4405791"/>
              <a:gd name="connsiteY12868" fmla="*/ 592319 h 4321958"/>
              <a:gd name="connsiteX12869" fmla="*/ 1331045 w 4405791"/>
              <a:gd name="connsiteY12869" fmla="*/ 589260 h 4321958"/>
              <a:gd name="connsiteX12870" fmla="*/ 1320036 w 4405791"/>
              <a:gd name="connsiteY12870" fmla="*/ 590131 h 4321958"/>
              <a:gd name="connsiteX12871" fmla="*/ 1313903 w 4405791"/>
              <a:gd name="connsiteY12871" fmla="*/ 606431 h 4321958"/>
              <a:gd name="connsiteX12872" fmla="*/ 1332524 w 4405791"/>
              <a:gd name="connsiteY12872" fmla="*/ 589399 h 4321958"/>
              <a:gd name="connsiteX12873" fmla="*/ 1108689 w 4405791"/>
              <a:gd name="connsiteY12873" fmla="*/ 588435 h 4321958"/>
              <a:gd name="connsiteX12874" fmla="*/ 1088861 w 4405791"/>
              <a:gd name="connsiteY12874" fmla="*/ 598442 h 4321958"/>
              <a:gd name="connsiteX12875" fmla="*/ 1082532 w 4405791"/>
              <a:gd name="connsiteY12875" fmla="*/ 603095 h 4321958"/>
              <a:gd name="connsiteX12876" fmla="*/ 1402465 w 4405791"/>
              <a:gd name="connsiteY12876" fmla="*/ 584795 h 4321958"/>
              <a:gd name="connsiteX12877" fmla="*/ 1391010 w 4405791"/>
              <a:gd name="connsiteY12877" fmla="*/ 589727 h 4321958"/>
              <a:gd name="connsiteX12878" fmla="*/ 1395952 w 4405791"/>
              <a:gd name="connsiteY12878" fmla="*/ 593258 h 4321958"/>
              <a:gd name="connsiteX12879" fmla="*/ 1111852 w 4405791"/>
              <a:gd name="connsiteY12879" fmla="*/ 574492 h 4321958"/>
              <a:gd name="connsiteX12880" fmla="*/ 1110042 w 4405791"/>
              <a:gd name="connsiteY12880" fmla="*/ 575377 h 4321958"/>
              <a:gd name="connsiteX12881" fmla="*/ 1108775 w 4405791"/>
              <a:gd name="connsiteY12881" fmla="*/ 576280 h 4321958"/>
              <a:gd name="connsiteX12882" fmla="*/ 2453893 w 4405791"/>
              <a:gd name="connsiteY12882" fmla="*/ 569765 h 4321958"/>
              <a:gd name="connsiteX12883" fmla="*/ 1668017 w 4405791"/>
              <a:gd name="connsiteY12883" fmla="*/ 584667 h 4321958"/>
              <a:gd name="connsiteX12884" fmla="*/ 1666290 w 4405791"/>
              <a:gd name="connsiteY12884" fmla="*/ 585105 h 4321958"/>
              <a:gd name="connsiteX12885" fmla="*/ 1605441 w 4405791"/>
              <a:gd name="connsiteY12885" fmla="*/ 602612 h 4321958"/>
              <a:gd name="connsiteX12886" fmla="*/ 1589174 w 4405791"/>
              <a:gd name="connsiteY12886" fmla="*/ 610565 h 4321958"/>
              <a:gd name="connsiteX12887" fmla="*/ 1563776 w 4405791"/>
              <a:gd name="connsiteY12887" fmla="*/ 626672 h 4321958"/>
              <a:gd name="connsiteX12888" fmla="*/ 1511706 w 4405791"/>
              <a:gd name="connsiteY12888" fmla="*/ 679074 h 4321958"/>
              <a:gd name="connsiteX12889" fmla="*/ 1484292 w 4405791"/>
              <a:gd name="connsiteY12889" fmla="*/ 746171 h 4321958"/>
              <a:gd name="connsiteX12890" fmla="*/ 1480072 w 4405791"/>
              <a:gd name="connsiteY12890" fmla="*/ 763465 h 4321958"/>
              <a:gd name="connsiteX12891" fmla="*/ 1471088 w 4405791"/>
              <a:gd name="connsiteY12891" fmla="*/ 831592 h 4321958"/>
              <a:gd name="connsiteX12892" fmla="*/ 1470831 w 4405791"/>
              <a:gd name="connsiteY12892" fmla="*/ 881175 h 4321958"/>
              <a:gd name="connsiteX12893" fmla="*/ 1472776 w 4405791"/>
              <a:gd name="connsiteY12893" fmla="*/ 925138 h 4321958"/>
              <a:gd name="connsiteX12894" fmla="*/ 1473792 w 4405791"/>
              <a:gd name="connsiteY12894" fmla="*/ 946304 h 4321958"/>
              <a:gd name="connsiteX12895" fmla="*/ 1760303 w 4405791"/>
              <a:gd name="connsiteY12895" fmla="*/ 2075752 h 4321958"/>
              <a:gd name="connsiteX12896" fmla="*/ 1816489 w 4405791"/>
              <a:gd name="connsiteY12896" fmla="*/ 2271597 h 4321958"/>
              <a:gd name="connsiteX12897" fmla="*/ 1832229 w 4405791"/>
              <a:gd name="connsiteY12897" fmla="*/ 2325846 h 4321958"/>
              <a:gd name="connsiteX12898" fmla="*/ 1870193 w 4405791"/>
              <a:gd name="connsiteY12898" fmla="*/ 2455738 h 4321958"/>
              <a:gd name="connsiteX12899" fmla="*/ 1884752 w 4405791"/>
              <a:gd name="connsiteY12899" fmla="*/ 2505160 h 4321958"/>
              <a:gd name="connsiteX12900" fmla="*/ 1930697 w 4405791"/>
              <a:gd name="connsiteY12900" fmla="*/ 2658864 h 4321958"/>
              <a:gd name="connsiteX12901" fmla="*/ 1953080 w 4405791"/>
              <a:gd name="connsiteY12901" fmla="*/ 2731618 h 4321958"/>
              <a:gd name="connsiteX12902" fmla="*/ 1975463 w 4405791"/>
              <a:gd name="connsiteY12902" fmla="*/ 2804372 h 4321958"/>
              <a:gd name="connsiteX12903" fmla="*/ 1980778 w 4405791"/>
              <a:gd name="connsiteY12903" fmla="*/ 2820976 h 4321958"/>
              <a:gd name="connsiteX12904" fmla="*/ 1988111 w 4405791"/>
              <a:gd name="connsiteY12904" fmla="*/ 2843882 h 4321958"/>
              <a:gd name="connsiteX12905" fmla="*/ 1980136 w 4405791"/>
              <a:gd name="connsiteY12905" fmla="*/ 2816750 h 4321958"/>
              <a:gd name="connsiteX12906" fmla="*/ 1969219 w 4405791"/>
              <a:gd name="connsiteY12906" fmla="*/ 2779607 h 4321958"/>
              <a:gd name="connsiteX12907" fmla="*/ 1777406 w 4405791"/>
              <a:gd name="connsiteY12907" fmla="*/ 2065084 h 4321958"/>
              <a:gd name="connsiteX12908" fmla="*/ 1532382 w 4405791"/>
              <a:gd name="connsiteY12908" fmla="*/ 982595 h 4321958"/>
              <a:gd name="connsiteX12909" fmla="*/ 1532382 w 4405791"/>
              <a:gd name="connsiteY12909" fmla="*/ 982567 h 4321958"/>
              <a:gd name="connsiteX12910" fmla="*/ 1532382 w 4405791"/>
              <a:gd name="connsiteY12910" fmla="*/ 982540 h 4321958"/>
              <a:gd name="connsiteX12911" fmla="*/ 1532382 w 4405791"/>
              <a:gd name="connsiteY12911" fmla="*/ 951098 h 4321958"/>
              <a:gd name="connsiteX12912" fmla="*/ 1532382 w 4405791"/>
              <a:gd name="connsiteY12912" fmla="*/ 951072 h 4321958"/>
              <a:gd name="connsiteX12913" fmla="*/ 1532382 w 4405791"/>
              <a:gd name="connsiteY12913" fmla="*/ 951045 h 4321958"/>
              <a:gd name="connsiteX12914" fmla="*/ 1734396 w 4405791"/>
              <a:gd name="connsiteY12914" fmla="*/ 627958 h 4321958"/>
              <a:gd name="connsiteX12915" fmla="*/ 2713820 w 4405791"/>
              <a:gd name="connsiteY12915" fmla="*/ 608824 h 4321958"/>
              <a:gd name="connsiteX12916" fmla="*/ 2922777 w 4405791"/>
              <a:gd name="connsiteY12916" fmla="*/ 608824 h 4321958"/>
              <a:gd name="connsiteX12917" fmla="*/ 3284304 w 4405791"/>
              <a:gd name="connsiteY12917" fmla="*/ 608824 h 4321958"/>
              <a:gd name="connsiteX12918" fmla="*/ 3577589 w 4405791"/>
              <a:gd name="connsiteY12918" fmla="*/ 608824 h 4321958"/>
              <a:gd name="connsiteX12919" fmla="*/ 3584344 w 4405791"/>
              <a:gd name="connsiteY12919" fmla="*/ 608787 h 4321958"/>
              <a:gd name="connsiteX12920" fmla="*/ 3590736 w 4405791"/>
              <a:gd name="connsiteY12920" fmla="*/ 609215 h 4321958"/>
              <a:gd name="connsiteX12921" fmla="*/ 3596870 w 4405791"/>
              <a:gd name="connsiteY12921" fmla="*/ 609522 h 4321958"/>
              <a:gd name="connsiteX12922" fmla="*/ 3597762 w 4405791"/>
              <a:gd name="connsiteY12922" fmla="*/ 609687 h 4321958"/>
              <a:gd name="connsiteX12923" fmla="*/ 3602288 w 4405791"/>
              <a:gd name="connsiteY12923" fmla="*/ 609990 h 4321958"/>
              <a:gd name="connsiteX12924" fmla="*/ 3613905 w 4405791"/>
              <a:gd name="connsiteY12924" fmla="*/ 612663 h 4321958"/>
              <a:gd name="connsiteX12925" fmla="*/ 3645493 w 4405791"/>
              <a:gd name="connsiteY12925" fmla="*/ 618488 h 4321958"/>
              <a:gd name="connsiteX12926" fmla="*/ 3653141 w 4405791"/>
              <a:gd name="connsiteY12926" fmla="*/ 621692 h 4321958"/>
              <a:gd name="connsiteX12927" fmla="*/ 3663166 w 4405791"/>
              <a:gd name="connsiteY12927" fmla="*/ 624000 h 4321958"/>
              <a:gd name="connsiteX12928" fmla="*/ 3701810 w 4405791"/>
              <a:gd name="connsiteY12928" fmla="*/ 640747 h 4321958"/>
              <a:gd name="connsiteX12929" fmla="*/ 3708241 w 4405791"/>
              <a:gd name="connsiteY12929" fmla="*/ 644779 h 4321958"/>
              <a:gd name="connsiteX12930" fmla="*/ 3711962 w 4405791"/>
              <a:gd name="connsiteY12930" fmla="*/ 646338 h 4321958"/>
              <a:gd name="connsiteX12931" fmla="*/ 3730447 w 4405791"/>
              <a:gd name="connsiteY12931" fmla="*/ 658704 h 4321958"/>
              <a:gd name="connsiteX12932" fmla="*/ 3743062 w 4405791"/>
              <a:gd name="connsiteY12932" fmla="*/ 666616 h 4321958"/>
              <a:gd name="connsiteX12933" fmla="*/ 3745499 w 4405791"/>
              <a:gd name="connsiteY12933" fmla="*/ 668774 h 4321958"/>
              <a:gd name="connsiteX12934" fmla="*/ 3748296 w 4405791"/>
              <a:gd name="connsiteY12934" fmla="*/ 670645 h 4321958"/>
              <a:gd name="connsiteX12935" fmla="*/ 3781716 w 4405791"/>
              <a:gd name="connsiteY12935" fmla="*/ 700862 h 4321958"/>
              <a:gd name="connsiteX12936" fmla="*/ 3784780 w 4405791"/>
              <a:gd name="connsiteY12936" fmla="*/ 703577 h 4321958"/>
              <a:gd name="connsiteX12937" fmla="*/ 3817120 w 4405791"/>
              <a:gd name="connsiteY12937" fmla="*/ 743986 h 4321958"/>
              <a:gd name="connsiteX12938" fmla="*/ 3806190 w 4405791"/>
              <a:gd name="connsiteY12938" fmla="*/ 724702 h 4321958"/>
              <a:gd name="connsiteX12939" fmla="*/ 3561841 w 4405791"/>
              <a:gd name="connsiteY12939" fmla="*/ 574678 h 4321958"/>
              <a:gd name="connsiteX12940" fmla="*/ 3362536 w 4405791"/>
              <a:gd name="connsiteY12940" fmla="*/ 573661 h 4321958"/>
              <a:gd name="connsiteX12941" fmla="*/ 2887217 w 4405791"/>
              <a:gd name="connsiteY12941" fmla="*/ 570613 h 4321958"/>
              <a:gd name="connsiteX12942" fmla="*/ 2672334 w 4405791"/>
              <a:gd name="connsiteY12942" fmla="*/ 570613 h 4321958"/>
              <a:gd name="connsiteX12943" fmla="*/ 1291903 w 4405791"/>
              <a:gd name="connsiteY12943" fmla="*/ 569604 h 4321958"/>
              <a:gd name="connsiteX12944" fmla="*/ 1289295 w 4405791"/>
              <a:gd name="connsiteY12944" fmla="*/ 569837 h 4321958"/>
              <a:gd name="connsiteX12945" fmla="*/ 1186242 w 4405791"/>
              <a:gd name="connsiteY12945" fmla="*/ 593939 h 4321958"/>
              <a:gd name="connsiteX12946" fmla="*/ 1155608 w 4405791"/>
              <a:gd name="connsiteY12946" fmla="*/ 605606 h 4321958"/>
              <a:gd name="connsiteX12947" fmla="*/ 1085368 w 4405791"/>
              <a:gd name="connsiteY12947" fmla="*/ 635082 h 4321958"/>
              <a:gd name="connsiteX12948" fmla="*/ 1069951 w 4405791"/>
              <a:gd name="connsiteY12948" fmla="*/ 645191 h 4321958"/>
              <a:gd name="connsiteX12949" fmla="*/ 1102514 w 4405791"/>
              <a:gd name="connsiteY12949" fmla="*/ 628794 h 4321958"/>
              <a:gd name="connsiteX12950" fmla="*/ 1211345 w 4405791"/>
              <a:gd name="connsiteY12950" fmla="*/ 595129 h 4321958"/>
              <a:gd name="connsiteX12951" fmla="*/ 1284910 w 4405791"/>
              <a:gd name="connsiteY12951" fmla="*/ 585496 h 4321958"/>
              <a:gd name="connsiteX12952" fmla="*/ 1305030 w 4405791"/>
              <a:gd name="connsiteY12952" fmla="*/ 568429 h 4321958"/>
              <a:gd name="connsiteX12953" fmla="*/ 1300958 w 4405791"/>
              <a:gd name="connsiteY12953" fmla="*/ 568793 h 4321958"/>
              <a:gd name="connsiteX12954" fmla="*/ 1294680 w 4405791"/>
              <a:gd name="connsiteY12954" fmla="*/ 584218 h 4321958"/>
              <a:gd name="connsiteX12955" fmla="*/ 1296911 w 4405791"/>
              <a:gd name="connsiteY12955" fmla="*/ 583925 h 4321958"/>
              <a:gd name="connsiteX12956" fmla="*/ 1320529 w 4405791"/>
              <a:gd name="connsiteY12956" fmla="*/ 567041 h 4321958"/>
              <a:gd name="connsiteX12957" fmla="*/ 1317462 w 4405791"/>
              <a:gd name="connsiteY12957" fmla="*/ 567315 h 4321958"/>
              <a:gd name="connsiteX12958" fmla="*/ 1306388 w 4405791"/>
              <a:gd name="connsiteY12958" fmla="*/ 582684 h 4321958"/>
              <a:gd name="connsiteX12959" fmla="*/ 1312583 w 4405791"/>
              <a:gd name="connsiteY12959" fmla="*/ 581873 h 4321958"/>
              <a:gd name="connsiteX12960" fmla="*/ 1315076 w 4405791"/>
              <a:gd name="connsiteY12960" fmla="*/ 577632 h 4321958"/>
              <a:gd name="connsiteX12961" fmla="*/ 1316940 w 4405791"/>
              <a:gd name="connsiteY12961" fmla="*/ 575925 h 4321958"/>
              <a:gd name="connsiteX12962" fmla="*/ 1394702 w 4405791"/>
              <a:gd name="connsiteY12962" fmla="*/ 565246 h 4321958"/>
              <a:gd name="connsiteX12963" fmla="*/ 1379355 w 4405791"/>
              <a:gd name="connsiteY12963" fmla="*/ 584980 h 4321958"/>
              <a:gd name="connsiteX12964" fmla="*/ 1414120 w 4405791"/>
              <a:gd name="connsiteY12964" fmla="*/ 568913 h 4321958"/>
              <a:gd name="connsiteX12965" fmla="*/ 1407755 w 4405791"/>
              <a:gd name="connsiteY12965" fmla="*/ 566569 h 4321958"/>
              <a:gd name="connsiteX12966" fmla="*/ 1353442 w 4405791"/>
              <a:gd name="connsiteY12966" fmla="*/ 564095 h 4321958"/>
              <a:gd name="connsiteX12967" fmla="*/ 1339890 w 4405791"/>
              <a:gd name="connsiteY12967" fmla="*/ 565308 h 4321958"/>
              <a:gd name="connsiteX12968" fmla="*/ 1329844 w 4405791"/>
              <a:gd name="connsiteY12968" fmla="*/ 573122 h 4321958"/>
              <a:gd name="connsiteX12969" fmla="*/ 1324042 w 4405791"/>
              <a:gd name="connsiteY12969" fmla="*/ 581764 h 4321958"/>
              <a:gd name="connsiteX12970" fmla="*/ 1340672 w 4405791"/>
              <a:gd name="connsiteY12970" fmla="*/ 581947 h 4321958"/>
              <a:gd name="connsiteX12971" fmla="*/ 1341831 w 4405791"/>
              <a:gd name="connsiteY12971" fmla="*/ 580887 h 4321958"/>
              <a:gd name="connsiteX12972" fmla="*/ 1343205 w 4405791"/>
              <a:gd name="connsiteY12972" fmla="*/ 577496 h 4321958"/>
              <a:gd name="connsiteX12973" fmla="*/ 1380875 w 4405791"/>
              <a:gd name="connsiteY12973" fmla="*/ 563845 h 4321958"/>
              <a:gd name="connsiteX12974" fmla="*/ 1370472 w 4405791"/>
              <a:gd name="connsiteY12974" fmla="*/ 567881 h 4321958"/>
              <a:gd name="connsiteX12975" fmla="*/ 1353468 w 4405791"/>
              <a:gd name="connsiteY12975" fmla="*/ 582087 h 4321958"/>
              <a:gd name="connsiteX12976" fmla="*/ 1356033 w 4405791"/>
              <a:gd name="connsiteY12976" fmla="*/ 582116 h 4321958"/>
              <a:gd name="connsiteX12977" fmla="*/ 1370796 w 4405791"/>
              <a:gd name="connsiteY12977" fmla="*/ 584492 h 4321958"/>
              <a:gd name="connsiteX12978" fmla="*/ 1373522 w 4405791"/>
              <a:gd name="connsiteY12978" fmla="*/ 578231 h 4321958"/>
              <a:gd name="connsiteX12979" fmla="*/ 1385045 w 4405791"/>
              <a:gd name="connsiteY12979" fmla="*/ 564267 h 4321958"/>
              <a:gd name="connsiteX12980" fmla="*/ 1363924 w 4405791"/>
              <a:gd name="connsiteY12980" fmla="*/ 563156 h 4321958"/>
              <a:gd name="connsiteX12981" fmla="*/ 1363272 w 4405791"/>
              <a:gd name="connsiteY12981" fmla="*/ 563214 h 4321958"/>
              <a:gd name="connsiteX12982" fmla="*/ 1363003 w 4405791"/>
              <a:gd name="connsiteY12982" fmla="*/ 563562 h 4321958"/>
              <a:gd name="connsiteX12983" fmla="*/ 1301463 w 4405791"/>
              <a:gd name="connsiteY12983" fmla="*/ 547876 h 4321958"/>
              <a:gd name="connsiteX12984" fmla="*/ 1214206 w 4405791"/>
              <a:gd name="connsiteY12984" fmla="*/ 569129 h 4321958"/>
              <a:gd name="connsiteX12985" fmla="*/ 1104192 w 4405791"/>
              <a:gd name="connsiteY12985" fmla="*/ 612735 h 4321958"/>
              <a:gd name="connsiteX12986" fmla="*/ 1058201 w 4405791"/>
              <a:gd name="connsiteY12986" fmla="*/ 639268 h 4321958"/>
              <a:gd name="connsiteX12987" fmla="*/ 1109109 w 4405791"/>
              <a:gd name="connsiteY12987" fmla="*/ 612407 h 4321958"/>
              <a:gd name="connsiteX12988" fmla="*/ 1227603 w 4405791"/>
              <a:gd name="connsiteY12988" fmla="*/ 572694 h 4321958"/>
              <a:gd name="connsiteX12989" fmla="*/ 1295375 w 4405791"/>
              <a:gd name="connsiteY12989" fmla="*/ 561713 h 4321958"/>
              <a:gd name="connsiteX12990" fmla="*/ 1298882 w 4405791"/>
              <a:gd name="connsiteY12990" fmla="*/ 553743 h 4321958"/>
              <a:gd name="connsiteX12991" fmla="*/ 1300675 w 4405791"/>
              <a:gd name="connsiteY12991" fmla="*/ 549282 h 4321958"/>
              <a:gd name="connsiteX12992" fmla="*/ 1301078 w 4405791"/>
              <a:gd name="connsiteY12992" fmla="*/ 548751 h 4321958"/>
              <a:gd name="connsiteX12993" fmla="*/ 1325230 w 4405791"/>
              <a:gd name="connsiteY12993" fmla="*/ 542445 h 4321958"/>
              <a:gd name="connsiteX12994" fmla="*/ 1321680 w 4405791"/>
              <a:gd name="connsiteY12994" fmla="*/ 542953 h 4321958"/>
              <a:gd name="connsiteX12995" fmla="*/ 1315548 w 4405791"/>
              <a:gd name="connsiteY12995" fmla="*/ 544446 h 4321958"/>
              <a:gd name="connsiteX12996" fmla="*/ 1305862 w 4405791"/>
              <a:gd name="connsiteY12996" fmla="*/ 560013 h 4321958"/>
              <a:gd name="connsiteX12997" fmla="*/ 1309771 w 4405791"/>
              <a:gd name="connsiteY12997" fmla="*/ 559380 h 4321958"/>
              <a:gd name="connsiteX12998" fmla="*/ 1310223 w 4405791"/>
              <a:gd name="connsiteY12998" fmla="*/ 558518 h 4321958"/>
              <a:gd name="connsiteX12999" fmla="*/ 1370999 w 4405791"/>
              <a:gd name="connsiteY12999" fmla="*/ 541113 h 4321958"/>
              <a:gd name="connsiteX13000" fmla="*/ 1353727 w 4405791"/>
              <a:gd name="connsiteY13000" fmla="*/ 554547 h 4321958"/>
              <a:gd name="connsiteX13001" fmla="*/ 1360869 w 4405791"/>
              <a:gd name="connsiteY13001" fmla="*/ 554373 h 4321958"/>
              <a:gd name="connsiteX13002" fmla="*/ 1339594 w 4405791"/>
              <a:gd name="connsiteY13002" fmla="*/ 540400 h 4321958"/>
              <a:gd name="connsiteX13003" fmla="*/ 1336544 w 4405791"/>
              <a:gd name="connsiteY13003" fmla="*/ 540835 h 4321958"/>
              <a:gd name="connsiteX13004" fmla="*/ 1324952 w 4405791"/>
              <a:gd name="connsiteY13004" fmla="*/ 556920 h 4321958"/>
              <a:gd name="connsiteX13005" fmla="*/ 1327297 w 4405791"/>
              <a:gd name="connsiteY13005" fmla="*/ 556540 h 4321958"/>
              <a:gd name="connsiteX13006" fmla="*/ 1358728 w 4405791"/>
              <a:gd name="connsiteY13006" fmla="*/ 537675 h 4321958"/>
              <a:gd name="connsiteX13007" fmla="*/ 1350344 w 4405791"/>
              <a:gd name="connsiteY13007" fmla="*/ 538868 h 4321958"/>
              <a:gd name="connsiteX13008" fmla="*/ 1337943 w 4405791"/>
              <a:gd name="connsiteY13008" fmla="*/ 554930 h 4321958"/>
              <a:gd name="connsiteX13009" fmla="*/ 1339929 w 4405791"/>
              <a:gd name="connsiteY13009" fmla="*/ 554881 h 4321958"/>
              <a:gd name="connsiteX13010" fmla="*/ 1424895 w 4405791"/>
              <a:gd name="connsiteY13010" fmla="*/ 536088 h 4321958"/>
              <a:gd name="connsiteX13011" fmla="*/ 1423931 w 4405791"/>
              <a:gd name="connsiteY13011" fmla="*/ 536738 h 4321958"/>
              <a:gd name="connsiteX13012" fmla="*/ 1425405 w 4405791"/>
              <a:gd name="connsiteY13012" fmla="*/ 536088 h 4321958"/>
              <a:gd name="connsiteX13013" fmla="*/ 1404257 w 4405791"/>
              <a:gd name="connsiteY13013" fmla="*/ 534223 h 4321958"/>
              <a:gd name="connsiteX13014" fmla="*/ 1404105 w 4405791"/>
              <a:gd name="connsiteY13014" fmla="*/ 534232 h 4321958"/>
              <a:gd name="connsiteX13015" fmla="*/ 1404260 w 4405791"/>
              <a:gd name="connsiteY13015" fmla="*/ 534250 h 4321958"/>
              <a:gd name="connsiteX13016" fmla="*/ 1384839 w 4405791"/>
              <a:gd name="connsiteY13016" fmla="*/ 535393 h 4321958"/>
              <a:gd name="connsiteX13017" fmla="*/ 1370303 w 4405791"/>
              <a:gd name="connsiteY13017" fmla="*/ 554144 h 4321958"/>
              <a:gd name="connsiteX13018" fmla="*/ 1379898 w 4405791"/>
              <a:gd name="connsiteY13018" fmla="*/ 553911 h 4321958"/>
              <a:gd name="connsiteX13019" fmla="*/ 1383769 w 4405791"/>
              <a:gd name="connsiteY13019" fmla="*/ 554419 h 4321958"/>
              <a:gd name="connsiteX13020" fmla="*/ 1398538 w 4405791"/>
              <a:gd name="connsiteY13020" fmla="*/ 547916 h 4321958"/>
              <a:gd name="connsiteX13021" fmla="*/ 1403701 w 4405791"/>
              <a:gd name="connsiteY13021" fmla="*/ 541662 h 4321958"/>
              <a:gd name="connsiteX13022" fmla="*/ 1404330 w 4405791"/>
              <a:gd name="connsiteY13022" fmla="*/ 540841 h 4321958"/>
              <a:gd name="connsiteX13023" fmla="*/ 1412570 w 4405791"/>
              <a:gd name="connsiteY13023" fmla="*/ 535193 h 4321958"/>
              <a:gd name="connsiteX13024" fmla="*/ 1404260 w 4405791"/>
              <a:gd name="connsiteY13024" fmla="*/ 534250 h 4321958"/>
              <a:gd name="connsiteX13025" fmla="*/ 1404415 w 4405791"/>
              <a:gd name="connsiteY13025" fmla="*/ 534240 h 4321958"/>
              <a:gd name="connsiteX13026" fmla="*/ 1404258 w 4405791"/>
              <a:gd name="connsiteY13026" fmla="*/ 534223 h 4321958"/>
              <a:gd name="connsiteX13027" fmla="*/ 1319256 w 4405791"/>
              <a:gd name="connsiteY13027" fmla="*/ 523341 h 4321958"/>
              <a:gd name="connsiteX13028" fmla="*/ 1235457 w 4405791"/>
              <a:gd name="connsiteY13028" fmla="*/ 545189 h 4321958"/>
              <a:gd name="connsiteX13029" fmla="*/ 1234313 w 4405791"/>
              <a:gd name="connsiteY13029" fmla="*/ 545627 h 4321958"/>
              <a:gd name="connsiteX13030" fmla="*/ 1127933 w 4405791"/>
              <a:gd name="connsiteY13030" fmla="*/ 588929 h 4321958"/>
              <a:gd name="connsiteX13031" fmla="*/ 1057905 w 4405791"/>
              <a:gd name="connsiteY13031" fmla="*/ 627582 h 4321958"/>
              <a:gd name="connsiteX13032" fmla="*/ 1047380 w 4405791"/>
              <a:gd name="connsiteY13032" fmla="*/ 636066 h 4321958"/>
              <a:gd name="connsiteX13033" fmla="*/ 1055904 w 4405791"/>
              <a:gd name="connsiteY13033" fmla="*/ 629482 h 4321958"/>
              <a:gd name="connsiteX13034" fmla="*/ 1114249 w 4405791"/>
              <a:gd name="connsiteY13034" fmla="*/ 597505 h 4321958"/>
              <a:gd name="connsiteX13035" fmla="*/ 1151098 w 4405791"/>
              <a:gd name="connsiteY13035" fmla="*/ 584198 h 4321958"/>
              <a:gd name="connsiteX13036" fmla="*/ 1177764 w 4405791"/>
              <a:gd name="connsiteY13036" fmla="*/ 571497 h 4321958"/>
              <a:gd name="connsiteX13037" fmla="*/ 1213061 w 4405791"/>
              <a:gd name="connsiteY13037" fmla="*/ 561823 h 4321958"/>
              <a:gd name="connsiteX13038" fmla="*/ 1242397 w 4405791"/>
              <a:gd name="connsiteY13038" fmla="*/ 551228 h 4321958"/>
              <a:gd name="connsiteX13039" fmla="*/ 1304112 w 4405791"/>
              <a:gd name="connsiteY13039" fmla="*/ 536813 h 4321958"/>
              <a:gd name="connsiteX13040" fmla="*/ 1309867 w 4405791"/>
              <a:gd name="connsiteY13040" fmla="*/ 535900 h 4321958"/>
              <a:gd name="connsiteX13041" fmla="*/ 2433419 w 4405791"/>
              <a:gd name="connsiteY13041" fmla="*/ 521863 h 4321958"/>
              <a:gd name="connsiteX13042" fmla="*/ 2436114 w 4405791"/>
              <a:gd name="connsiteY13042" fmla="*/ 525352 h 4321958"/>
              <a:gd name="connsiteX13043" fmla="*/ 2466763 w 4405791"/>
              <a:gd name="connsiteY13043" fmla="*/ 541269 h 4321958"/>
              <a:gd name="connsiteX13044" fmla="*/ 2669963 w 4405791"/>
              <a:gd name="connsiteY13044" fmla="*/ 547027 h 4321958"/>
              <a:gd name="connsiteX13045" fmla="*/ 2829644 w 4405791"/>
              <a:gd name="connsiteY13045" fmla="*/ 535004 h 4321958"/>
              <a:gd name="connsiteX13046" fmla="*/ 2835519 w 4405791"/>
              <a:gd name="connsiteY13046" fmla="*/ 524560 h 4321958"/>
              <a:gd name="connsiteX13047" fmla="*/ 2807886 w 4405791"/>
              <a:gd name="connsiteY13047" fmla="*/ 524343 h 4321958"/>
              <a:gd name="connsiteX13048" fmla="*/ 2778378 w 4405791"/>
              <a:gd name="connsiteY13048" fmla="*/ 527883 h 4321958"/>
              <a:gd name="connsiteX13049" fmla="*/ 2673178 w 4405791"/>
              <a:gd name="connsiteY13049" fmla="*/ 530993 h 4321958"/>
              <a:gd name="connsiteX13050" fmla="*/ 2636942 w 4405791"/>
              <a:gd name="connsiteY13050" fmla="*/ 530993 h 4321958"/>
              <a:gd name="connsiteX13051" fmla="*/ 2473365 w 4405791"/>
              <a:gd name="connsiteY13051" fmla="*/ 526255 h 4321958"/>
              <a:gd name="connsiteX13052" fmla="*/ 2463675 w 4405791"/>
              <a:gd name="connsiteY13052" fmla="*/ 522028 h 4321958"/>
              <a:gd name="connsiteX13053" fmla="*/ 2174492 w 4405791"/>
              <a:gd name="connsiteY13053" fmla="*/ 521185 h 4321958"/>
              <a:gd name="connsiteX13054" fmla="*/ 1979696 w 4405791"/>
              <a:gd name="connsiteY13054" fmla="*/ 521739 h 4321958"/>
              <a:gd name="connsiteX13055" fmla="*/ 1965513 w 4405791"/>
              <a:gd name="connsiteY13055" fmla="*/ 521809 h 4321958"/>
              <a:gd name="connsiteX13056" fmla="*/ 1910347 w 4405791"/>
              <a:gd name="connsiteY13056" fmla="*/ 522278 h 4321958"/>
              <a:gd name="connsiteX13057" fmla="*/ 1874233 w 4405791"/>
              <a:gd name="connsiteY13057" fmla="*/ 522619 h 4321958"/>
              <a:gd name="connsiteX13058" fmla="*/ 1821281 w 4405791"/>
              <a:gd name="connsiteY13058" fmla="*/ 523357 h 4321958"/>
              <a:gd name="connsiteX13059" fmla="*/ 1794287 w 4405791"/>
              <a:gd name="connsiteY13059" fmla="*/ 523771 h 4321958"/>
              <a:gd name="connsiteX13060" fmla="*/ 1745009 w 4405791"/>
              <a:gd name="connsiteY13060" fmla="*/ 524840 h 4321958"/>
              <a:gd name="connsiteX13061" fmla="*/ 1725970 w 4405791"/>
              <a:gd name="connsiteY13061" fmla="*/ 525293 h 4321958"/>
              <a:gd name="connsiteX13062" fmla="*/ 1682270 w 4405791"/>
              <a:gd name="connsiteY13062" fmla="*/ 526763 h 4321958"/>
              <a:gd name="connsiteX13063" fmla="*/ 1670103 w 4405791"/>
              <a:gd name="connsiteY13063" fmla="*/ 527208 h 4321958"/>
              <a:gd name="connsiteX13064" fmla="*/ 1633298 w 4405791"/>
              <a:gd name="connsiteY13064" fmla="*/ 529222 h 4321958"/>
              <a:gd name="connsiteX13065" fmla="*/ 1627786 w 4405791"/>
              <a:gd name="connsiteY13065" fmla="*/ 529547 h 4321958"/>
              <a:gd name="connsiteX13066" fmla="*/ 1600116 w 4405791"/>
              <a:gd name="connsiteY13066" fmla="*/ 532360 h 4321958"/>
              <a:gd name="connsiteX13067" fmla="*/ 1599359 w 4405791"/>
              <a:gd name="connsiteY13067" fmla="*/ 532556 h 4321958"/>
              <a:gd name="connsiteX13068" fmla="*/ 1532802 w 4405791"/>
              <a:gd name="connsiteY13068" fmla="*/ 552073 h 4321958"/>
              <a:gd name="connsiteX13069" fmla="*/ 1515944 w 4405791"/>
              <a:gd name="connsiteY13069" fmla="*/ 560646 h 4321958"/>
              <a:gd name="connsiteX13070" fmla="*/ 1480335 w 4405791"/>
              <a:gd name="connsiteY13070" fmla="*/ 584369 h 4321958"/>
              <a:gd name="connsiteX13071" fmla="*/ 1467752 w 4405791"/>
              <a:gd name="connsiteY13071" fmla="*/ 595180 h 4321958"/>
              <a:gd name="connsiteX13072" fmla="*/ 1435563 w 4405791"/>
              <a:gd name="connsiteY13072" fmla="*/ 636139 h 4321958"/>
              <a:gd name="connsiteX13073" fmla="*/ 1435265 w 4405791"/>
              <a:gd name="connsiteY13073" fmla="*/ 636550 h 4321958"/>
              <a:gd name="connsiteX13074" fmla="*/ 1409165 w 4405791"/>
              <a:gd name="connsiteY13074" fmla="*/ 710396 h 4321958"/>
              <a:gd name="connsiteX13075" fmla="*/ 1405514 w 4405791"/>
              <a:gd name="connsiteY13075" fmla="*/ 729389 h 4321958"/>
              <a:gd name="connsiteX13076" fmla="*/ 1399448 w 4405791"/>
              <a:gd name="connsiteY13076" fmla="*/ 803196 h 4321958"/>
              <a:gd name="connsiteX13077" fmla="*/ 1401762 w 4405791"/>
              <a:gd name="connsiteY13077" fmla="*/ 855875 h 4321958"/>
              <a:gd name="connsiteX13078" fmla="*/ 1406057 w 4405791"/>
              <a:gd name="connsiteY13078" fmla="*/ 901262 h 4321958"/>
              <a:gd name="connsiteX13079" fmla="*/ 1406905 w 4405791"/>
              <a:gd name="connsiteY13079" fmla="*/ 909390 h 4321958"/>
              <a:gd name="connsiteX13080" fmla="*/ 1406979 w 4405791"/>
              <a:gd name="connsiteY13080" fmla="*/ 909902 h 4321958"/>
              <a:gd name="connsiteX13081" fmla="*/ 1413231 w 4405791"/>
              <a:gd name="connsiteY13081" fmla="*/ 948496 h 4321958"/>
              <a:gd name="connsiteX13082" fmla="*/ 1415784 w 4405791"/>
              <a:gd name="connsiteY13082" fmla="*/ 961459 h 4321958"/>
              <a:gd name="connsiteX13083" fmla="*/ 1427853 w 4405791"/>
              <a:gd name="connsiteY13083" fmla="*/ 1016468 h 4321958"/>
              <a:gd name="connsiteX13084" fmla="*/ 1428312 w 4405791"/>
              <a:gd name="connsiteY13084" fmla="*/ 1018505 h 4321958"/>
              <a:gd name="connsiteX13085" fmla="*/ 1429277 w 4405791"/>
              <a:gd name="connsiteY13085" fmla="*/ 1022468 h 4321958"/>
              <a:gd name="connsiteX13086" fmla="*/ 1444625 w 4405791"/>
              <a:gd name="connsiteY13086" fmla="*/ 1084598 h 4321958"/>
              <a:gd name="connsiteX13087" fmla="*/ 1475085 w 4405791"/>
              <a:gd name="connsiteY13087" fmla="*/ 1201232 h 4321958"/>
              <a:gd name="connsiteX13088" fmla="*/ 1514046 w 4405791"/>
              <a:gd name="connsiteY13088" fmla="*/ 1342367 h 4321958"/>
              <a:gd name="connsiteX13089" fmla="*/ 1523994 w 4405791"/>
              <a:gd name="connsiteY13089" fmla="*/ 1377561 h 4321958"/>
              <a:gd name="connsiteX13090" fmla="*/ 1560388 w 4405791"/>
              <a:gd name="connsiteY13090" fmla="*/ 1504793 h 4321958"/>
              <a:gd name="connsiteX13091" fmla="*/ 1570292 w 4405791"/>
              <a:gd name="connsiteY13091" fmla="*/ 1539058 h 4321958"/>
              <a:gd name="connsiteX13092" fmla="*/ 1620026 w 4405791"/>
              <a:gd name="connsiteY13092" fmla="*/ 1708494 h 4321958"/>
              <a:gd name="connsiteX13093" fmla="*/ 1677467 w 4405791"/>
              <a:gd name="connsiteY13093" fmla="*/ 1898393 h 4321958"/>
              <a:gd name="connsiteX13094" fmla="*/ 1680669 w 4405791"/>
              <a:gd name="connsiteY13094" fmla="*/ 1908979 h 4321958"/>
              <a:gd name="connsiteX13095" fmla="*/ 1734905 w 4405791"/>
              <a:gd name="connsiteY13095" fmla="*/ 2088282 h 4321958"/>
              <a:gd name="connsiteX13096" fmla="*/ 1807748 w 4405791"/>
              <a:gd name="connsiteY13096" fmla="*/ 2322238 h 4321958"/>
              <a:gd name="connsiteX13097" fmla="*/ 1829526 w 4405791"/>
              <a:gd name="connsiteY13097" fmla="*/ 2390930 h 4321958"/>
              <a:gd name="connsiteX13098" fmla="*/ 1875518 w 4405791"/>
              <a:gd name="connsiteY13098" fmla="*/ 2535223 h 4321958"/>
              <a:gd name="connsiteX13099" fmla="*/ 1920272 w 4405791"/>
              <a:gd name="connsiteY13099" fmla="*/ 2673282 h 4321958"/>
              <a:gd name="connsiteX13100" fmla="*/ 1925336 w 4405791"/>
              <a:gd name="connsiteY13100" fmla="*/ 2688609 h 4321958"/>
              <a:gd name="connsiteX13101" fmla="*/ 1969005 w 4405791"/>
              <a:gd name="connsiteY13101" fmla="*/ 2819727 h 4321958"/>
              <a:gd name="connsiteX13102" fmla="*/ 1974840 w 4405791"/>
              <a:gd name="connsiteY13102" fmla="*/ 2837073 h 4321958"/>
              <a:gd name="connsiteX13103" fmla="*/ 1984460 w 4405791"/>
              <a:gd name="connsiteY13103" fmla="*/ 2864938 h 4321958"/>
              <a:gd name="connsiteX13104" fmla="*/ 2006207 w 4405791"/>
              <a:gd name="connsiteY13104" fmla="*/ 2927926 h 4321958"/>
              <a:gd name="connsiteX13105" fmla="*/ 1998037 w 4405791"/>
              <a:gd name="connsiteY13105" fmla="*/ 2903258 h 4321958"/>
              <a:gd name="connsiteX13106" fmla="*/ 1976054 w 4405791"/>
              <a:gd name="connsiteY13106" fmla="*/ 2834614 h 4321958"/>
              <a:gd name="connsiteX13107" fmla="*/ 1972352 w 4405791"/>
              <a:gd name="connsiteY13107" fmla="*/ 2822644 h 4321958"/>
              <a:gd name="connsiteX13108" fmla="*/ 1967467 w 4405791"/>
              <a:gd name="connsiteY13108" fmla="*/ 2807310 h 4321958"/>
              <a:gd name="connsiteX13109" fmla="*/ 1934809 w 4405791"/>
              <a:gd name="connsiteY13109" fmla="*/ 2701545 h 4321958"/>
              <a:gd name="connsiteX13110" fmla="*/ 1931886 w 4405791"/>
              <a:gd name="connsiteY13110" fmla="*/ 2691780 h 4321958"/>
              <a:gd name="connsiteX13111" fmla="*/ 1928727 w 4405791"/>
              <a:gd name="connsiteY13111" fmla="*/ 2681563 h 4321958"/>
              <a:gd name="connsiteX13112" fmla="*/ 1879534 w 4405791"/>
              <a:gd name="connsiteY13112" fmla="*/ 2517440 h 4321958"/>
              <a:gd name="connsiteX13113" fmla="*/ 1871484 w 4405791"/>
              <a:gd name="connsiteY13113" fmla="*/ 2490013 h 4321958"/>
              <a:gd name="connsiteX13114" fmla="*/ 1867312 w 4405791"/>
              <a:gd name="connsiteY13114" fmla="*/ 2476077 h 4321958"/>
              <a:gd name="connsiteX13115" fmla="*/ 1834515 w 4405791"/>
              <a:gd name="connsiteY13115" fmla="*/ 2364129 h 4321958"/>
              <a:gd name="connsiteX13116" fmla="*/ 1832657 w 4405791"/>
              <a:gd name="connsiteY13116" fmla="*/ 2357718 h 4321958"/>
              <a:gd name="connsiteX13117" fmla="*/ 1831617 w 4405791"/>
              <a:gd name="connsiteY13117" fmla="*/ 2354176 h 4321958"/>
              <a:gd name="connsiteX13118" fmla="*/ 1827029 w 4405791"/>
              <a:gd name="connsiteY13118" fmla="*/ 2338307 h 4321958"/>
              <a:gd name="connsiteX13119" fmla="*/ 1803712 w 4405791"/>
              <a:gd name="connsiteY13119" fmla="*/ 2257874 h 4321958"/>
              <a:gd name="connsiteX13120" fmla="*/ 1792721 w 4405791"/>
              <a:gd name="connsiteY13120" fmla="*/ 2219627 h 4321958"/>
              <a:gd name="connsiteX13121" fmla="*/ 1788117 w 4405791"/>
              <a:gd name="connsiteY13121" fmla="*/ 2203703 h 4321958"/>
              <a:gd name="connsiteX13122" fmla="*/ 1779632 w 4405791"/>
              <a:gd name="connsiteY13122" fmla="*/ 2174086 h 4321958"/>
              <a:gd name="connsiteX13123" fmla="*/ 1775926 w 4405791"/>
              <a:gd name="connsiteY13123" fmla="*/ 2161189 h 4321958"/>
              <a:gd name="connsiteX13124" fmla="*/ 1773021 w 4405791"/>
              <a:gd name="connsiteY13124" fmla="*/ 2151008 h 4321958"/>
              <a:gd name="connsiteX13125" fmla="*/ 1769005 w 4405791"/>
              <a:gd name="connsiteY13125" fmla="*/ 2136992 h 4321958"/>
              <a:gd name="connsiteX13126" fmla="*/ 1752175 w 4405791"/>
              <a:gd name="connsiteY13126" fmla="*/ 2077953 h 4321958"/>
              <a:gd name="connsiteX13127" fmla="*/ 1465326 w 4405791"/>
              <a:gd name="connsiteY13127" fmla="*/ 946696 h 4321958"/>
              <a:gd name="connsiteX13128" fmla="*/ 1464309 w 4405791"/>
              <a:gd name="connsiteY13128" fmla="*/ 925698 h 4321958"/>
              <a:gd name="connsiteX13129" fmla="*/ 1462308 w 4405791"/>
              <a:gd name="connsiteY13129" fmla="*/ 880640 h 4321958"/>
              <a:gd name="connsiteX13130" fmla="*/ 1462308 w 4405791"/>
              <a:gd name="connsiteY13130" fmla="*/ 880617 h 4321958"/>
              <a:gd name="connsiteX13131" fmla="*/ 1462308 w 4405791"/>
              <a:gd name="connsiteY13131" fmla="*/ 880614 h 4321958"/>
              <a:gd name="connsiteX13132" fmla="*/ 1462308 w 4405791"/>
              <a:gd name="connsiteY13132" fmla="*/ 880601 h 4321958"/>
              <a:gd name="connsiteX13133" fmla="*/ 1462308 w 4405791"/>
              <a:gd name="connsiteY13133" fmla="*/ 880590 h 4321958"/>
              <a:gd name="connsiteX13134" fmla="*/ 1462589 w 4405791"/>
              <a:gd name="connsiteY13134" fmla="*/ 829769 h 4321958"/>
              <a:gd name="connsiteX13135" fmla="*/ 1465542 w 4405791"/>
              <a:gd name="connsiteY13135" fmla="*/ 800077 h 4321958"/>
              <a:gd name="connsiteX13136" fmla="*/ 1465957 w 4405791"/>
              <a:gd name="connsiteY13136" fmla="*/ 789747 h 4321958"/>
              <a:gd name="connsiteX13137" fmla="*/ 1466914 w 4405791"/>
              <a:gd name="connsiteY13137" fmla="*/ 786283 h 4321958"/>
              <a:gd name="connsiteX13138" fmla="*/ 1467910 w 4405791"/>
              <a:gd name="connsiteY13138" fmla="*/ 776262 h 4321958"/>
              <a:gd name="connsiteX13139" fmla="*/ 1481030 w 4405791"/>
              <a:gd name="connsiteY13139" fmla="*/ 723145 h 4321958"/>
              <a:gd name="connsiteX13140" fmla="*/ 1488930 w 4405791"/>
              <a:gd name="connsiteY13140" fmla="*/ 706580 h 4321958"/>
              <a:gd name="connsiteX13141" fmla="*/ 1491377 w 4405791"/>
              <a:gd name="connsiteY13141" fmla="*/ 697723 h 4321958"/>
              <a:gd name="connsiteX13142" fmla="*/ 1499188 w 4405791"/>
              <a:gd name="connsiteY13142" fmla="*/ 685071 h 4321958"/>
              <a:gd name="connsiteX13143" fmla="*/ 1504707 w 4405791"/>
              <a:gd name="connsiteY13143" fmla="*/ 673497 h 4321958"/>
              <a:gd name="connsiteX13144" fmla="*/ 1510502 w 4405791"/>
              <a:gd name="connsiteY13144" fmla="*/ 666746 h 4321958"/>
              <a:gd name="connsiteX13145" fmla="*/ 1516871 w 4405791"/>
              <a:gd name="connsiteY13145" fmla="*/ 656430 h 4321958"/>
              <a:gd name="connsiteX13146" fmla="*/ 1531730 w 4405791"/>
              <a:gd name="connsiteY13146" fmla="*/ 642012 h 4321958"/>
              <a:gd name="connsiteX13147" fmla="*/ 1541700 w 4405791"/>
              <a:gd name="connsiteY13147" fmla="*/ 630395 h 4321958"/>
              <a:gd name="connsiteX13148" fmla="*/ 1547422 w 4405791"/>
              <a:gd name="connsiteY13148" fmla="*/ 626785 h 4321958"/>
              <a:gd name="connsiteX13149" fmla="*/ 1553351 w 4405791"/>
              <a:gd name="connsiteY13149" fmla="*/ 621032 h 4321958"/>
              <a:gd name="connsiteX13150" fmla="*/ 1580388 w 4405791"/>
              <a:gd name="connsiteY13150" fmla="*/ 605988 h 4321958"/>
              <a:gd name="connsiteX13151" fmla="*/ 1594765 w 4405791"/>
              <a:gd name="connsiteY13151" fmla="*/ 596918 h 4321958"/>
              <a:gd name="connsiteX13152" fmla="*/ 1598767 w 4405791"/>
              <a:gd name="connsiteY13152" fmla="*/ 595762 h 4321958"/>
              <a:gd name="connsiteX13153" fmla="*/ 1602666 w 4405791"/>
              <a:gd name="connsiteY13153" fmla="*/ 593592 h 4321958"/>
              <a:gd name="connsiteX13154" fmla="*/ 1664937 w 4405791"/>
              <a:gd name="connsiteY13154" fmla="*/ 576641 h 4321958"/>
              <a:gd name="connsiteX13155" fmla="*/ 1666663 w 4405791"/>
              <a:gd name="connsiteY13155" fmla="*/ 576143 h 4321958"/>
              <a:gd name="connsiteX13156" fmla="*/ 2673688 w 4405791"/>
              <a:gd name="connsiteY13156" fmla="*/ 561579 h 4321958"/>
              <a:gd name="connsiteX13157" fmla="*/ 2888572 w 4405791"/>
              <a:gd name="connsiteY13157" fmla="*/ 561579 h 4321958"/>
              <a:gd name="connsiteX13158" fmla="*/ 3364060 w 4405791"/>
              <a:gd name="connsiteY13158" fmla="*/ 564628 h 4321958"/>
              <a:gd name="connsiteX13159" fmla="*/ 3562010 w 4405791"/>
              <a:gd name="connsiteY13159" fmla="*/ 565643 h 4321958"/>
              <a:gd name="connsiteX13160" fmla="*/ 3568837 w 4405791"/>
              <a:gd name="connsiteY13160" fmla="*/ 565784 h 4321958"/>
              <a:gd name="connsiteX13161" fmla="*/ 3575340 w 4405791"/>
              <a:gd name="connsiteY13161" fmla="*/ 566394 h 4321958"/>
              <a:gd name="connsiteX13162" fmla="*/ 3581584 w 4405791"/>
              <a:gd name="connsiteY13162" fmla="*/ 566874 h 4321958"/>
              <a:gd name="connsiteX13163" fmla="*/ 3582492 w 4405791"/>
              <a:gd name="connsiteY13163" fmla="*/ 567065 h 4321958"/>
              <a:gd name="connsiteX13164" fmla="*/ 3587103 w 4405791"/>
              <a:gd name="connsiteY13164" fmla="*/ 567498 h 4321958"/>
              <a:gd name="connsiteX13165" fmla="*/ 3598952 w 4405791"/>
              <a:gd name="connsiteY13165" fmla="*/ 570532 h 4321958"/>
              <a:gd name="connsiteX13166" fmla="*/ 3631173 w 4405791"/>
              <a:gd name="connsiteY13166" fmla="*/ 577319 h 4321958"/>
              <a:gd name="connsiteX13167" fmla="*/ 3644155 w 4405791"/>
              <a:gd name="connsiteY13167" fmla="*/ 582107 h 4321958"/>
              <a:gd name="connsiteX13168" fmla="*/ 3649217 w 4405791"/>
              <a:gd name="connsiteY13168" fmla="*/ 583403 h 4321958"/>
              <a:gd name="connsiteX13169" fmla="*/ 3655640 w 4405791"/>
              <a:gd name="connsiteY13169" fmla="*/ 586342 h 4321958"/>
              <a:gd name="connsiteX13170" fmla="*/ 3663567 w 4405791"/>
              <a:gd name="connsiteY13170" fmla="*/ 589265 h 4321958"/>
              <a:gd name="connsiteX13171" fmla="*/ 3676651 w 4405791"/>
              <a:gd name="connsiteY13171" fmla="*/ 595957 h 4321958"/>
              <a:gd name="connsiteX13172" fmla="*/ 3688699 w 4405791"/>
              <a:gd name="connsiteY13172" fmla="*/ 601470 h 4321958"/>
              <a:gd name="connsiteX13173" fmla="*/ 3693396 w 4405791"/>
              <a:gd name="connsiteY13173" fmla="*/ 604520 h 4321958"/>
              <a:gd name="connsiteX13174" fmla="*/ 3699078 w 4405791"/>
              <a:gd name="connsiteY13174" fmla="*/ 607426 h 4321958"/>
              <a:gd name="connsiteX13175" fmla="*/ 3717991 w 4405791"/>
              <a:gd name="connsiteY13175" fmla="*/ 620491 h 4321958"/>
              <a:gd name="connsiteX13176" fmla="*/ 3730888 w 4405791"/>
              <a:gd name="connsiteY13176" fmla="*/ 628866 h 4321958"/>
              <a:gd name="connsiteX13177" fmla="*/ 3733381 w 4405791"/>
              <a:gd name="connsiteY13177" fmla="*/ 631122 h 4321958"/>
              <a:gd name="connsiteX13178" fmla="*/ 3736244 w 4405791"/>
              <a:gd name="connsiteY13178" fmla="*/ 633100 h 4321958"/>
              <a:gd name="connsiteX13179" fmla="*/ 3770450 w 4405791"/>
              <a:gd name="connsiteY13179" fmla="*/ 664676 h 4321958"/>
              <a:gd name="connsiteX13180" fmla="*/ 3773601 w 4405791"/>
              <a:gd name="connsiteY13180" fmla="*/ 667529 h 4321958"/>
              <a:gd name="connsiteX13181" fmla="*/ 3809724 w 4405791"/>
              <a:gd name="connsiteY13181" fmla="*/ 713167 h 4321958"/>
              <a:gd name="connsiteX13182" fmla="*/ 3797214 w 4405791"/>
              <a:gd name="connsiteY13182" fmla="*/ 691369 h 4321958"/>
              <a:gd name="connsiteX13183" fmla="*/ 3546769 w 4405791"/>
              <a:gd name="connsiteY13183" fmla="*/ 532530 h 4321958"/>
              <a:gd name="connsiteX13184" fmla="*/ 3120716 w 4405791"/>
              <a:gd name="connsiteY13184" fmla="*/ 527321 h 4321958"/>
              <a:gd name="connsiteX13185" fmla="*/ 3011808 w 4405791"/>
              <a:gd name="connsiteY13185" fmla="*/ 526198 h 4321958"/>
              <a:gd name="connsiteX13186" fmla="*/ 2949528 w 4405791"/>
              <a:gd name="connsiteY13186" fmla="*/ 525597 h 4321958"/>
              <a:gd name="connsiteX13187" fmla="*/ 2857232 w 4405791"/>
              <a:gd name="connsiteY13187" fmla="*/ 524731 h 4321958"/>
              <a:gd name="connsiteX13188" fmla="*/ 2847287 w 4405791"/>
              <a:gd name="connsiteY13188" fmla="*/ 524653 h 4321958"/>
              <a:gd name="connsiteX13189" fmla="*/ 2837602 w 4405791"/>
              <a:gd name="connsiteY13189" fmla="*/ 542172 h 4321958"/>
              <a:gd name="connsiteX13190" fmla="*/ 2685710 w 4405791"/>
              <a:gd name="connsiteY13190" fmla="*/ 556567 h 4321958"/>
              <a:gd name="connsiteX13191" fmla="*/ 2670640 w 4405791"/>
              <a:gd name="connsiteY13191" fmla="*/ 556567 h 4321958"/>
              <a:gd name="connsiteX13192" fmla="*/ 2467440 w 4405791"/>
              <a:gd name="connsiteY13192" fmla="*/ 550807 h 4321958"/>
              <a:gd name="connsiteX13193" fmla="*/ 2430187 w 4405791"/>
              <a:gd name="connsiteY13193" fmla="*/ 531333 h 4321958"/>
              <a:gd name="connsiteX13194" fmla="*/ 2422790 w 4405791"/>
              <a:gd name="connsiteY13194" fmla="*/ 521804 h 4321958"/>
              <a:gd name="connsiteX13195" fmla="*/ 2397394 w 4405791"/>
              <a:gd name="connsiteY13195" fmla="*/ 521666 h 4321958"/>
              <a:gd name="connsiteX13196" fmla="*/ 2174492 w 4405791"/>
              <a:gd name="connsiteY13196" fmla="*/ 521185 h 4321958"/>
              <a:gd name="connsiteX13197" fmla="*/ 1350632 w 4405791"/>
              <a:gd name="connsiteY13197" fmla="*/ 515241 h 4321958"/>
              <a:gd name="connsiteX13198" fmla="*/ 1349730 w 4405791"/>
              <a:gd name="connsiteY13198" fmla="*/ 515395 h 4321958"/>
              <a:gd name="connsiteX13199" fmla="*/ 1332860 w 4405791"/>
              <a:gd name="connsiteY13199" fmla="*/ 519793 h 4321958"/>
              <a:gd name="connsiteX13200" fmla="*/ 1322611 w 4405791"/>
              <a:gd name="connsiteY13200" fmla="*/ 533093 h 4321958"/>
              <a:gd name="connsiteX13201" fmla="*/ 1322069 w 4405791"/>
              <a:gd name="connsiteY13201" fmla="*/ 533964 h 4321958"/>
              <a:gd name="connsiteX13202" fmla="*/ 1335074 w 4405791"/>
              <a:gd name="connsiteY13202" fmla="*/ 531901 h 4321958"/>
              <a:gd name="connsiteX13203" fmla="*/ 2852510 w 4405791"/>
              <a:gd name="connsiteY13203" fmla="*/ 509037 h 4321958"/>
              <a:gd name="connsiteX13204" fmla="*/ 2850952 w 4405791"/>
              <a:gd name="connsiteY13204" fmla="*/ 516088 h 4321958"/>
              <a:gd name="connsiteX13205" fmla="*/ 2970224 w 4405791"/>
              <a:gd name="connsiteY13205" fmla="*/ 517178 h 4321958"/>
              <a:gd name="connsiteX13206" fmla="*/ 3546939 w 4405791"/>
              <a:gd name="connsiteY13206" fmla="*/ 523988 h 4321958"/>
              <a:gd name="connsiteX13207" fmla="*/ 3574035 w 4405791"/>
              <a:gd name="connsiteY13207" fmla="*/ 526816 h 4321958"/>
              <a:gd name="connsiteX13208" fmla="*/ 3582472 w 4405791"/>
              <a:gd name="connsiteY13208" fmla="*/ 528684 h 4321958"/>
              <a:gd name="connsiteX13209" fmla="*/ 3587106 w 4405791"/>
              <a:gd name="connsiteY13209" fmla="*/ 529393 h 4321958"/>
              <a:gd name="connsiteX13210" fmla="*/ 3590617 w 4405791"/>
              <a:gd name="connsiteY13210" fmla="*/ 530488 h 4321958"/>
              <a:gd name="connsiteX13211" fmla="*/ 3602169 w 4405791"/>
              <a:gd name="connsiteY13211" fmla="*/ 533046 h 4321958"/>
              <a:gd name="connsiteX13212" fmla="*/ 3677062 w 4405791"/>
              <a:gd name="connsiteY13212" fmla="*/ 564431 h 4321958"/>
              <a:gd name="connsiteX13213" fmla="*/ 3690490 w 4405791"/>
              <a:gd name="connsiteY13213" fmla="*/ 573545 h 4321958"/>
              <a:gd name="connsiteX13214" fmla="*/ 3698128 w 4405791"/>
              <a:gd name="connsiteY13214" fmla="*/ 577634 h 4321958"/>
              <a:gd name="connsiteX13215" fmla="*/ 3704013 w 4405791"/>
              <a:gd name="connsiteY13215" fmla="*/ 582724 h 4321958"/>
              <a:gd name="connsiteX13216" fmla="*/ 3719603 w 4405791"/>
              <a:gd name="connsiteY13216" fmla="*/ 593306 h 4321958"/>
              <a:gd name="connsiteX13217" fmla="*/ 3804325 w 4405791"/>
              <a:gd name="connsiteY13217" fmla="*/ 686717 h 4321958"/>
              <a:gd name="connsiteX13218" fmla="*/ 3805409 w 4405791"/>
              <a:gd name="connsiteY13218" fmla="*/ 688603 h 4321958"/>
              <a:gd name="connsiteX13219" fmla="*/ 3823902 w 4405791"/>
              <a:gd name="connsiteY13219" fmla="*/ 719833 h 4321958"/>
              <a:gd name="connsiteX13220" fmla="*/ 3828425 w 4405791"/>
              <a:gd name="connsiteY13220" fmla="*/ 728650 h 4321958"/>
              <a:gd name="connsiteX13221" fmla="*/ 3831369 w 4405791"/>
              <a:gd name="connsiteY13221" fmla="*/ 733774 h 4321958"/>
              <a:gd name="connsiteX13222" fmla="*/ 3837638 w 4405791"/>
              <a:gd name="connsiteY13222" fmla="*/ 746615 h 4321958"/>
              <a:gd name="connsiteX13223" fmla="*/ 3847590 w 4405791"/>
              <a:gd name="connsiteY13223" fmla="*/ 766020 h 4321958"/>
              <a:gd name="connsiteX13224" fmla="*/ 3859139 w 4405791"/>
              <a:gd name="connsiteY13224" fmla="*/ 790658 h 4321958"/>
              <a:gd name="connsiteX13225" fmla="*/ 3865388 w 4405791"/>
              <a:gd name="connsiteY13225" fmla="*/ 803460 h 4321958"/>
              <a:gd name="connsiteX13226" fmla="*/ 3869763 w 4405791"/>
              <a:gd name="connsiteY13226" fmla="*/ 813329 h 4321958"/>
              <a:gd name="connsiteX13227" fmla="*/ 3874827 w 4405791"/>
              <a:gd name="connsiteY13227" fmla="*/ 824136 h 4321958"/>
              <a:gd name="connsiteX13228" fmla="*/ 3902712 w 4405791"/>
              <a:gd name="connsiteY13228" fmla="*/ 887657 h 4321958"/>
              <a:gd name="connsiteX13229" fmla="*/ 3905055 w 4405791"/>
              <a:gd name="connsiteY13229" fmla="*/ 892944 h 4321958"/>
              <a:gd name="connsiteX13230" fmla="*/ 3907750 w 4405791"/>
              <a:gd name="connsiteY13230" fmla="*/ 899467 h 4321958"/>
              <a:gd name="connsiteX13231" fmla="*/ 3937713 w 4405791"/>
              <a:gd name="connsiteY13231" fmla="*/ 971398 h 4321958"/>
              <a:gd name="connsiteX13232" fmla="*/ 3943944 w 4405791"/>
              <a:gd name="connsiteY13232" fmla="*/ 987053 h 4321958"/>
              <a:gd name="connsiteX13233" fmla="*/ 3949042 w 4405791"/>
              <a:gd name="connsiteY13233" fmla="*/ 999391 h 4321958"/>
              <a:gd name="connsiteX13234" fmla="*/ 3957747 w 4405791"/>
              <a:gd name="connsiteY13234" fmla="*/ 1021733 h 4321958"/>
              <a:gd name="connsiteX13235" fmla="*/ 3972240 w 4405791"/>
              <a:gd name="connsiteY13235" fmla="*/ 1058147 h 4321958"/>
              <a:gd name="connsiteX13236" fmla="*/ 3979452 w 4405791"/>
              <a:gd name="connsiteY13236" fmla="*/ 1077441 h 4321958"/>
              <a:gd name="connsiteX13237" fmla="*/ 3996021 w 4405791"/>
              <a:gd name="connsiteY13237" fmla="*/ 1119966 h 4321958"/>
              <a:gd name="connsiteX13238" fmla="*/ 4044665 w 4405791"/>
              <a:gd name="connsiteY13238" fmla="*/ 1251836 h 4321958"/>
              <a:gd name="connsiteX13239" fmla="*/ 4082571 w 4405791"/>
              <a:gd name="connsiteY13239" fmla="*/ 1360437 h 4321958"/>
              <a:gd name="connsiteX13240" fmla="*/ 4091544 w 4405791"/>
              <a:gd name="connsiteY13240" fmla="*/ 1385982 h 4321958"/>
              <a:gd name="connsiteX13241" fmla="*/ 4092602 w 4405791"/>
              <a:gd name="connsiteY13241" fmla="*/ 1389176 h 4321958"/>
              <a:gd name="connsiteX13242" fmla="*/ 4093646 w 4405791"/>
              <a:gd name="connsiteY13242" fmla="*/ 1392167 h 4321958"/>
              <a:gd name="connsiteX13243" fmla="*/ 4101252 w 4405791"/>
              <a:gd name="connsiteY13243" fmla="*/ 1415299 h 4321958"/>
              <a:gd name="connsiteX13244" fmla="*/ 4139542 w 4405791"/>
              <a:gd name="connsiteY13244" fmla="*/ 1530938 h 4321958"/>
              <a:gd name="connsiteX13245" fmla="*/ 4142616 w 4405791"/>
              <a:gd name="connsiteY13245" fmla="*/ 1541295 h 4321958"/>
              <a:gd name="connsiteX13246" fmla="*/ 4176708 w 4405791"/>
              <a:gd name="connsiteY13246" fmla="*/ 1651597 h 4321958"/>
              <a:gd name="connsiteX13247" fmla="*/ 4213860 w 4405791"/>
              <a:gd name="connsiteY13247" fmla="*/ 1779957 h 4321958"/>
              <a:gd name="connsiteX13248" fmla="*/ 4217111 w 4405791"/>
              <a:gd name="connsiteY13248" fmla="*/ 1792231 h 4321958"/>
              <a:gd name="connsiteX13249" fmla="*/ 4224348 w 4405791"/>
              <a:gd name="connsiteY13249" fmla="*/ 1816609 h 4321958"/>
              <a:gd name="connsiteX13250" fmla="*/ 4216082 w 4405791"/>
              <a:gd name="connsiteY13250" fmla="*/ 1785335 h 4321958"/>
              <a:gd name="connsiteX13251" fmla="*/ 4143162 w 4405791"/>
              <a:gd name="connsiteY13251" fmla="*/ 1540774 h 4321958"/>
              <a:gd name="connsiteX13252" fmla="*/ 3803141 w 4405791"/>
              <a:gd name="connsiteY13252" fmla="*/ 678328 h 4321958"/>
              <a:gd name="connsiteX13253" fmla="*/ 3549141 w 4405791"/>
              <a:gd name="connsiteY13253" fmla="*/ 516951 h 4321958"/>
              <a:gd name="connsiteX13254" fmla="*/ 3068531 w 4405791"/>
              <a:gd name="connsiteY13254" fmla="*/ 511130 h 4321958"/>
              <a:gd name="connsiteX13255" fmla="*/ 2835773 w 4405791"/>
              <a:gd name="connsiteY13255" fmla="*/ 508904 h 4321958"/>
              <a:gd name="connsiteX13256" fmla="*/ 2830246 w 4405791"/>
              <a:gd name="connsiteY13256" fmla="*/ 515898 h 4321958"/>
              <a:gd name="connsiteX13257" fmla="*/ 2839635 w 4405791"/>
              <a:gd name="connsiteY13257" fmla="*/ 515984 h 4321958"/>
              <a:gd name="connsiteX13258" fmla="*/ 2841687 w 4405791"/>
              <a:gd name="connsiteY13258" fmla="*/ 508951 h 4321958"/>
              <a:gd name="connsiteX13259" fmla="*/ 1452683 w 4405791"/>
              <a:gd name="connsiteY13259" fmla="*/ 507699 h 4321958"/>
              <a:gd name="connsiteX13260" fmla="*/ 1403339 w 4405791"/>
              <a:gd name="connsiteY13260" fmla="*/ 525192 h 4321958"/>
              <a:gd name="connsiteX13261" fmla="*/ 1424371 w 4405791"/>
              <a:gd name="connsiteY13261" fmla="*/ 527104 h 4321958"/>
              <a:gd name="connsiteX13262" fmla="*/ 2449569 w 4405791"/>
              <a:gd name="connsiteY13262" fmla="*/ 506266 h 4321958"/>
              <a:gd name="connsiteX13263" fmla="*/ 2465504 w 4405791"/>
              <a:gd name="connsiteY13263" fmla="*/ 513388 h 4321958"/>
              <a:gd name="connsiteX13264" fmla="*/ 2633555 w 4405791"/>
              <a:gd name="connsiteY13264" fmla="*/ 514337 h 4321958"/>
              <a:gd name="connsiteX13265" fmla="*/ 2802298 w 4405791"/>
              <a:gd name="connsiteY13265" fmla="*/ 515646 h 4321958"/>
              <a:gd name="connsiteX13266" fmla="*/ 2813149 w 4405791"/>
              <a:gd name="connsiteY13266" fmla="*/ 514009 h 4321958"/>
              <a:gd name="connsiteX13267" fmla="*/ 2823547 w 4405791"/>
              <a:gd name="connsiteY13267" fmla="*/ 510451 h 4321958"/>
              <a:gd name="connsiteX13268" fmla="*/ 2824778 w 4405791"/>
              <a:gd name="connsiteY13268" fmla="*/ 508817 h 4321958"/>
              <a:gd name="connsiteX13269" fmla="*/ 2621406 w 4405791"/>
              <a:gd name="connsiteY13269" fmla="*/ 507211 h 4321958"/>
              <a:gd name="connsiteX13270" fmla="*/ 2421252 w 4405791"/>
              <a:gd name="connsiteY13270" fmla="*/ 506110 h 4321958"/>
              <a:gd name="connsiteX13271" fmla="*/ 2426704 w 4405791"/>
              <a:gd name="connsiteY13271" fmla="*/ 513170 h 4321958"/>
              <a:gd name="connsiteX13272" fmla="*/ 2443571 w 4405791"/>
              <a:gd name="connsiteY13272" fmla="*/ 513265 h 4321958"/>
              <a:gd name="connsiteX13273" fmla="*/ 2437635 w 4405791"/>
              <a:gd name="connsiteY13273" fmla="*/ 510675 h 4321958"/>
              <a:gd name="connsiteX13274" fmla="*/ 2433570 w 4405791"/>
              <a:gd name="connsiteY13274" fmla="*/ 506178 h 4321958"/>
              <a:gd name="connsiteX13275" fmla="*/ 1411805 w 4405791"/>
              <a:gd name="connsiteY13275" fmla="*/ 505869 h 4321958"/>
              <a:gd name="connsiteX13276" fmla="*/ 1395577 w 4405791"/>
              <a:gd name="connsiteY13276" fmla="*/ 507515 h 4321958"/>
              <a:gd name="connsiteX13277" fmla="*/ 1376026 w 4405791"/>
              <a:gd name="connsiteY13277" fmla="*/ 510876 h 4321958"/>
              <a:gd name="connsiteX13278" fmla="*/ 1371956 w 4405791"/>
              <a:gd name="connsiteY13278" fmla="*/ 513635 h 4321958"/>
              <a:gd name="connsiteX13279" fmla="*/ 1367109 w 4405791"/>
              <a:gd name="connsiteY13279" fmla="*/ 517152 h 4321958"/>
              <a:gd name="connsiteX13280" fmla="*/ 1358601 w 4405791"/>
              <a:gd name="connsiteY13280" fmla="*/ 528171 h 4321958"/>
              <a:gd name="connsiteX13281" fmla="*/ 1358862 w 4405791"/>
              <a:gd name="connsiteY13281" fmla="*/ 528130 h 4321958"/>
              <a:gd name="connsiteX13282" fmla="*/ 1378962 w 4405791"/>
              <a:gd name="connsiteY13282" fmla="*/ 526749 h 4321958"/>
              <a:gd name="connsiteX13283" fmla="*/ 1385955 w 4405791"/>
              <a:gd name="connsiteY13283" fmla="*/ 523600 h 4321958"/>
              <a:gd name="connsiteX13284" fmla="*/ 2161962 w 4405791"/>
              <a:gd name="connsiteY13284" fmla="*/ 505437 h 4321958"/>
              <a:gd name="connsiteX13285" fmla="*/ 1580813 w 4405791"/>
              <a:gd name="connsiteY13285" fmla="*/ 516781 h 4321958"/>
              <a:gd name="connsiteX13286" fmla="*/ 1579264 w 4405791"/>
              <a:gd name="connsiteY13286" fmla="*/ 517181 h 4321958"/>
              <a:gd name="connsiteX13287" fmla="*/ 1512789 w 4405791"/>
              <a:gd name="connsiteY13287" fmla="*/ 536720 h 4321958"/>
              <a:gd name="connsiteX13288" fmla="*/ 1495417 w 4405791"/>
              <a:gd name="connsiteY13288" fmla="*/ 545580 h 4321958"/>
              <a:gd name="connsiteX13289" fmla="*/ 1459695 w 4405791"/>
              <a:gd name="connsiteY13289" fmla="*/ 569452 h 4321958"/>
              <a:gd name="connsiteX13290" fmla="*/ 1446750 w 4405791"/>
              <a:gd name="connsiteY13290" fmla="*/ 580611 h 4321958"/>
              <a:gd name="connsiteX13291" fmla="*/ 1414499 w 4405791"/>
              <a:gd name="connsiteY13291" fmla="*/ 621802 h 4321958"/>
              <a:gd name="connsiteX13292" fmla="*/ 1413947 w 4405791"/>
              <a:gd name="connsiteY13292" fmla="*/ 622567 h 4321958"/>
              <a:gd name="connsiteX13293" fmla="*/ 1387544 w 4405791"/>
              <a:gd name="connsiteY13293" fmla="*/ 697603 h 4321958"/>
              <a:gd name="connsiteX13294" fmla="*/ 1383868 w 4405791"/>
              <a:gd name="connsiteY13294" fmla="*/ 716824 h 4321958"/>
              <a:gd name="connsiteX13295" fmla="*/ 1377740 w 4405791"/>
              <a:gd name="connsiteY13295" fmla="*/ 791834 h 4321958"/>
              <a:gd name="connsiteX13296" fmla="*/ 1380072 w 4405791"/>
              <a:gd name="connsiteY13296" fmla="*/ 845364 h 4321958"/>
              <a:gd name="connsiteX13297" fmla="*/ 1384384 w 4405791"/>
              <a:gd name="connsiteY13297" fmla="*/ 891459 h 4321958"/>
              <a:gd name="connsiteX13298" fmla="*/ 1385230 w 4405791"/>
              <a:gd name="connsiteY13298" fmla="*/ 899756 h 4321958"/>
              <a:gd name="connsiteX13299" fmla="*/ 1385266 w 4405791"/>
              <a:gd name="connsiteY13299" fmla="*/ 900007 h 4321958"/>
              <a:gd name="connsiteX13300" fmla="*/ 1391667 w 4405791"/>
              <a:gd name="connsiteY13300" fmla="*/ 939570 h 4321958"/>
              <a:gd name="connsiteX13301" fmla="*/ 1394174 w 4405791"/>
              <a:gd name="connsiteY13301" fmla="*/ 952322 h 4321958"/>
              <a:gd name="connsiteX13302" fmla="*/ 1406688 w 4405791"/>
              <a:gd name="connsiteY13302" fmla="*/ 1009479 h 4321958"/>
              <a:gd name="connsiteX13303" fmla="*/ 1406915 w 4405791"/>
              <a:gd name="connsiteY13303" fmla="*/ 1010491 h 4321958"/>
              <a:gd name="connsiteX13304" fmla="*/ 1407382 w 4405791"/>
              <a:gd name="connsiteY13304" fmla="*/ 1012414 h 4321958"/>
              <a:gd name="connsiteX13305" fmla="*/ 1425322 w 4405791"/>
              <a:gd name="connsiteY13305" fmla="*/ 1085213 h 4321958"/>
              <a:gd name="connsiteX13306" fmla="*/ 1431079 w 4405791"/>
              <a:gd name="connsiteY13306" fmla="*/ 1107743 h 4321958"/>
              <a:gd name="connsiteX13307" fmla="*/ 1453257 w 4405791"/>
              <a:gd name="connsiteY13307" fmla="*/ 1192152 h 4321958"/>
              <a:gd name="connsiteX13308" fmla="*/ 1454271 w 4405791"/>
              <a:gd name="connsiteY13308" fmla="*/ 1195980 h 4321958"/>
              <a:gd name="connsiteX13309" fmla="*/ 1493283 w 4405791"/>
              <a:gd name="connsiteY13309" fmla="*/ 1337726 h 4321958"/>
              <a:gd name="connsiteX13310" fmla="*/ 1504682 w 4405791"/>
              <a:gd name="connsiteY13310" fmla="*/ 1378178 h 4321958"/>
              <a:gd name="connsiteX13311" fmla="*/ 1539545 w 4405791"/>
              <a:gd name="connsiteY13311" fmla="*/ 1500466 h 4321958"/>
              <a:gd name="connsiteX13312" fmla="*/ 1551400 w 4405791"/>
              <a:gd name="connsiteY13312" fmla="*/ 1541618 h 4321958"/>
              <a:gd name="connsiteX13313" fmla="*/ 1600947 w 4405791"/>
              <a:gd name="connsiteY13313" fmla="*/ 1711040 h 4321958"/>
              <a:gd name="connsiteX13314" fmla="*/ 1675784 w 4405791"/>
              <a:gd name="connsiteY13314" fmla="*/ 1959485 h 4321958"/>
              <a:gd name="connsiteX13315" fmla="*/ 1717126 w 4405791"/>
              <a:gd name="connsiteY13315" fmla="*/ 2096748 h 4321958"/>
              <a:gd name="connsiteX13316" fmla="*/ 2084577 w 4405791"/>
              <a:gd name="connsiteY13316" fmla="*/ 3185562 h 4321958"/>
              <a:gd name="connsiteX13317" fmla="*/ 2084577 w 4405791"/>
              <a:gd name="connsiteY13317" fmla="*/ 3186577 h 4321958"/>
              <a:gd name="connsiteX13318" fmla="*/ 2534158 w 4405791"/>
              <a:gd name="connsiteY13318" fmla="*/ 3317303 h 4321958"/>
              <a:gd name="connsiteX13319" fmla="*/ 4225966 w 4405791"/>
              <a:gd name="connsiteY13319" fmla="*/ 2671127 h 4321958"/>
              <a:gd name="connsiteX13320" fmla="*/ 4324857 w 4405791"/>
              <a:gd name="connsiteY13320" fmla="*/ 2549206 h 4321958"/>
              <a:gd name="connsiteX13321" fmla="*/ 4333950 w 4405791"/>
              <a:gd name="connsiteY13321" fmla="*/ 2462448 h 4321958"/>
              <a:gd name="connsiteX13322" fmla="*/ 4334010 w 4405791"/>
              <a:gd name="connsiteY13322" fmla="*/ 2432901 h 4321958"/>
              <a:gd name="connsiteX13323" fmla="*/ 4332016 w 4405791"/>
              <a:gd name="connsiteY13323" fmla="*/ 2386915 h 4321958"/>
              <a:gd name="connsiteX13324" fmla="*/ 4330647 w 4405791"/>
              <a:gd name="connsiteY13324" fmla="*/ 2355352 h 4321958"/>
              <a:gd name="connsiteX13325" fmla="*/ 4328008 w 4405791"/>
              <a:gd name="connsiteY13325" fmla="*/ 2323061 h 4321958"/>
              <a:gd name="connsiteX13326" fmla="*/ 4326409 w 4405791"/>
              <a:gd name="connsiteY13326" fmla="*/ 2310936 h 4321958"/>
              <a:gd name="connsiteX13327" fmla="*/ 4312583 w 4405791"/>
              <a:gd name="connsiteY13327" fmla="*/ 2206116 h 4321958"/>
              <a:gd name="connsiteX13328" fmla="*/ 4312582 w 4405791"/>
              <a:gd name="connsiteY13328" fmla="*/ 2206104 h 4321958"/>
              <a:gd name="connsiteX13329" fmla="*/ 4295745 w 4405791"/>
              <a:gd name="connsiteY13329" fmla="*/ 2117849 h 4321958"/>
              <a:gd name="connsiteX13330" fmla="*/ 4308000 w 4405791"/>
              <a:gd name="connsiteY13330" fmla="*/ 2188563 h 4321958"/>
              <a:gd name="connsiteX13331" fmla="*/ 4309411 w 4405791"/>
              <a:gd name="connsiteY13331" fmla="*/ 2195952 h 4321958"/>
              <a:gd name="connsiteX13332" fmla="*/ 4309779 w 4405791"/>
              <a:gd name="connsiteY13332" fmla="*/ 2198737 h 4321958"/>
              <a:gd name="connsiteX13333" fmla="*/ 4309829 w 4405791"/>
              <a:gd name="connsiteY13333" fmla="*/ 2199116 h 4321958"/>
              <a:gd name="connsiteX13334" fmla="*/ 4316024 w 4405791"/>
              <a:gd name="connsiteY13334" fmla="*/ 2234866 h 4321958"/>
              <a:gd name="connsiteX13335" fmla="*/ 4316025 w 4405791"/>
              <a:gd name="connsiteY13335" fmla="*/ 2234875 h 4321958"/>
              <a:gd name="connsiteX13336" fmla="*/ 4316026 w 4405791"/>
              <a:gd name="connsiteY13336" fmla="*/ 2234877 h 4321958"/>
              <a:gd name="connsiteX13337" fmla="*/ 4326678 w 4405791"/>
              <a:gd name="connsiteY13337" fmla="*/ 2323305 h 4321958"/>
              <a:gd name="connsiteX13338" fmla="*/ 4327624 w 4405791"/>
              <a:gd name="connsiteY13338" fmla="*/ 2338999 h 4321958"/>
              <a:gd name="connsiteX13339" fmla="*/ 4328968 w 4405791"/>
              <a:gd name="connsiteY13339" fmla="*/ 2351060 h 4321958"/>
              <a:gd name="connsiteX13340" fmla="*/ 4329335 w 4405791"/>
              <a:gd name="connsiteY13340" fmla="*/ 2367377 h 4321958"/>
              <a:gd name="connsiteX13341" fmla="*/ 4331525 w 4405791"/>
              <a:gd name="connsiteY13341" fmla="*/ 2403710 h 4321958"/>
              <a:gd name="connsiteX13342" fmla="*/ 4330970 w 4405791"/>
              <a:gd name="connsiteY13342" fmla="*/ 2429273 h 4321958"/>
              <a:gd name="connsiteX13343" fmla="*/ 4331460 w 4405791"/>
              <a:gd name="connsiteY13343" fmla="*/ 2440639 h 4321958"/>
              <a:gd name="connsiteX13344" fmla="*/ 4331460 w 4405791"/>
              <a:gd name="connsiteY13344" fmla="*/ 2440645 h 4321958"/>
              <a:gd name="connsiteX13345" fmla="*/ 4331066 w 4405791"/>
              <a:gd name="connsiteY13345" fmla="*/ 2444392 h 4321958"/>
              <a:gd name="connsiteX13346" fmla="*/ 4331242 w 4405791"/>
              <a:gd name="connsiteY13346" fmla="*/ 2452243 h 4321958"/>
              <a:gd name="connsiteX13347" fmla="*/ 4330471 w 4405791"/>
              <a:gd name="connsiteY13347" fmla="*/ 2458811 h 4321958"/>
              <a:gd name="connsiteX13348" fmla="*/ 4330298 w 4405791"/>
              <a:gd name="connsiteY13348" fmla="*/ 2460286 h 4321958"/>
              <a:gd name="connsiteX13349" fmla="*/ 4329983 w 4405791"/>
              <a:gd name="connsiteY13349" fmla="*/ 2474850 h 4321958"/>
              <a:gd name="connsiteX13350" fmla="*/ 4321543 w 4405791"/>
              <a:gd name="connsiteY13350" fmla="*/ 2534968 h 4321958"/>
              <a:gd name="connsiteX13351" fmla="*/ 4321470 w 4405791"/>
              <a:gd name="connsiteY13351" fmla="*/ 2535661 h 4321958"/>
              <a:gd name="connsiteX13352" fmla="*/ 4318988 w 4405791"/>
              <a:gd name="connsiteY13352" fmla="*/ 2545004 h 4321958"/>
              <a:gd name="connsiteX13353" fmla="*/ 4318427 w 4405791"/>
              <a:gd name="connsiteY13353" fmla="*/ 2547156 h 4321958"/>
              <a:gd name="connsiteX13354" fmla="*/ 4318363 w 4405791"/>
              <a:gd name="connsiteY13354" fmla="*/ 2547401 h 4321958"/>
              <a:gd name="connsiteX13355" fmla="*/ 4318287 w 4405791"/>
              <a:gd name="connsiteY13355" fmla="*/ 2547692 h 4321958"/>
              <a:gd name="connsiteX13356" fmla="*/ 4315601 w 4405791"/>
              <a:gd name="connsiteY13356" fmla="*/ 2553102 h 4321958"/>
              <a:gd name="connsiteX13357" fmla="*/ 4307519 w 4405791"/>
              <a:gd name="connsiteY13357" fmla="*/ 2569383 h 4321958"/>
              <a:gd name="connsiteX13358" fmla="*/ 4307375 w 4405791"/>
              <a:gd name="connsiteY13358" fmla="*/ 2569679 h 4321958"/>
              <a:gd name="connsiteX13359" fmla="*/ 4307258 w 4405791"/>
              <a:gd name="connsiteY13359" fmla="*/ 2569918 h 4321958"/>
              <a:gd name="connsiteX13360" fmla="*/ 4305087 w 4405791"/>
              <a:gd name="connsiteY13360" fmla="*/ 2574376 h 4321958"/>
              <a:gd name="connsiteX13361" fmla="*/ 4305042 w 4405791"/>
              <a:gd name="connsiteY13361" fmla="*/ 2574434 h 4321958"/>
              <a:gd name="connsiteX13362" fmla="*/ 4304957 w 4405791"/>
              <a:gd name="connsiteY13362" fmla="*/ 2574544 h 4321958"/>
              <a:gd name="connsiteX13363" fmla="*/ 4304905 w 4405791"/>
              <a:gd name="connsiteY13363" fmla="*/ 2574649 h 4321958"/>
              <a:gd name="connsiteX13364" fmla="*/ 4304844 w 4405791"/>
              <a:gd name="connsiteY13364" fmla="*/ 2574771 h 4321958"/>
              <a:gd name="connsiteX13365" fmla="*/ 4304515 w 4405791"/>
              <a:gd name="connsiteY13365" fmla="*/ 2575433 h 4321958"/>
              <a:gd name="connsiteX13366" fmla="*/ 4292067 w 4405791"/>
              <a:gd name="connsiteY13366" fmla="*/ 2591307 h 4321958"/>
              <a:gd name="connsiteX13367" fmla="*/ 4283282 w 4405791"/>
              <a:gd name="connsiteY13367" fmla="*/ 2602509 h 4321958"/>
              <a:gd name="connsiteX13368" fmla="*/ 4282428 w 4405791"/>
              <a:gd name="connsiteY13368" fmla="*/ 2603610 h 4321958"/>
              <a:gd name="connsiteX13369" fmla="*/ 4281175 w 4405791"/>
              <a:gd name="connsiteY13369" fmla="*/ 2605228 h 4321958"/>
              <a:gd name="connsiteX13370" fmla="*/ 4274464 w 4405791"/>
              <a:gd name="connsiteY13370" fmla="*/ 2613886 h 4321958"/>
              <a:gd name="connsiteX13371" fmla="*/ 4274206 w 4405791"/>
              <a:gd name="connsiteY13371" fmla="*/ 2614109 h 4321958"/>
              <a:gd name="connsiteX13372" fmla="*/ 4274142 w 4405791"/>
              <a:gd name="connsiteY13372" fmla="*/ 2614164 h 4321958"/>
              <a:gd name="connsiteX13373" fmla="*/ 4273928 w 4405791"/>
              <a:gd name="connsiteY13373" fmla="*/ 2614437 h 4321958"/>
              <a:gd name="connsiteX13374" fmla="*/ 4273821 w 4405791"/>
              <a:gd name="connsiteY13374" fmla="*/ 2614573 h 4321958"/>
              <a:gd name="connsiteX13375" fmla="*/ 4271328 w 4405791"/>
              <a:gd name="connsiteY13375" fmla="*/ 2616717 h 4321958"/>
              <a:gd name="connsiteX13376" fmla="*/ 4220043 w 4405791"/>
              <a:gd name="connsiteY13376" fmla="*/ 2660819 h 4321958"/>
              <a:gd name="connsiteX13377" fmla="*/ 4219870 w 4405791"/>
              <a:gd name="connsiteY13377" fmla="*/ 2660968 h 4321958"/>
              <a:gd name="connsiteX13378" fmla="*/ 4219805 w 4405791"/>
              <a:gd name="connsiteY13378" fmla="*/ 2661007 h 4321958"/>
              <a:gd name="connsiteX13379" fmla="*/ 4184914 w 4405791"/>
              <a:gd name="connsiteY13379" fmla="*/ 2681415 h 4321958"/>
              <a:gd name="connsiteX13380" fmla="*/ 4184874 w 4405791"/>
              <a:gd name="connsiteY13380" fmla="*/ 2681435 h 4321958"/>
              <a:gd name="connsiteX13381" fmla="*/ 4133981 w 4405791"/>
              <a:gd name="connsiteY13381" fmla="*/ 2706682 h 4321958"/>
              <a:gd name="connsiteX13382" fmla="*/ 4128663 w 4405791"/>
              <a:gd name="connsiteY13382" fmla="*/ 2709135 h 4321958"/>
              <a:gd name="connsiteX13383" fmla="*/ 4127275 w 4405791"/>
              <a:gd name="connsiteY13383" fmla="*/ 2709819 h 4321958"/>
              <a:gd name="connsiteX13384" fmla="*/ 4125292 w 4405791"/>
              <a:gd name="connsiteY13384" fmla="*/ 2710797 h 4321958"/>
              <a:gd name="connsiteX13385" fmla="*/ 4106067 w 4405791"/>
              <a:gd name="connsiteY13385" fmla="*/ 2719569 h 4321958"/>
              <a:gd name="connsiteX13386" fmla="*/ 4104664 w 4405791"/>
              <a:gd name="connsiteY13386" fmla="*/ 2720209 h 4321958"/>
              <a:gd name="connsiteX13387" fmla="*/ 4066369 w 4405791"/>
              <a:gd name="connsiteY13387" fmla="*/ 2737878 h 4321958"/>
              <a:gd name="connsiteX13388" fmla="*/ 4053364 w 4405791"/>
              <a:gd name="connsiteY13388" fmla="*/ 2743616 h 4321958"/>
              <a:gd name="connsiteX13389" fmla="*/ 4044296 w 4405791"/>
              <a:gd name="connsiteY13389" fmla="*/ 2747754 h 4321958"/>
              <a:gd name="connsiteX13390" fmla="*/ 4036712 w 4405791"/>
              <a:gd name="connsiteY13390" fmla="*/ 2751058 h 4321958"/>
              <a:gd name="connsiteX13391" fmla="*/ 4019169 w 4405791"/>
              <a:gd name="connsiteY13391" fmla="*/ 2758702 h 4321958"/>
              <a:gd name="connsiteX13392" fmla="*/ 3984281 w 4405791"/>
              <a:gd name="connsiteY13392" fmla="*/ 2774094 h 4321958"/>
              <a:gd name="connsiteX13393" fmla="*/ 3961595 w 4405791"/>
              <a:gd name="connsiteY13393" fmla="*/ 2783789 h 4321958"/>
              <a:gd name="connsiteX13394" fmla="*/ 3950577 w 4405791"/>
              <a:gd name="connsiteY13394" fmla="*/ 2788590 h 4321958"/>
              <a:gd name="connsiteX13395" fmla="*/ 3945216 w 4405791"/>
              <a:gd name="connsiteY13395" fmla="*/ 2790926 h 4321958"/>
              <a:gd name="connsiteX13396" fmla="*/ 3920595 w 4405791"/>
              <a:gd name="connsiteY13396" fmla="*/ 2801311 h 4321958"/>
              <a:gd name="connsiteX13397" fmla="*/ 3889922 w 4405791"/>
              <a:gd name="connsiteY13397" fmla="*/ 2814418 h 4321958"/>
              <a:gd name="connsiteX13398" fmla="*/ 3855709 w 4405791"/>
              <a:gd name="connsiteY13398" fmla="*/ 2828677 h 4321958"/>
              <a:gd name="connsiteX13399" fmla="*/ 3842552 w 4405791"/>
              <a:gd name="connsiteY13399" fmla="*/ 2834226 h 4321958"/>
              <a:gd name="connsiteX13400" fmla="*/ 3831342 w 4405791"/>
              <a:gd name="connsiteY13400" fmla="*/ 2838955 h 4321958"/>
              <a:gd name="connsiteX13401" fmla="*/ 3810383 w 4405791"/>
              <a:gd name="connsiteY13401" fmla="*/ 2847568 h 4321958"/>
              <a:gd name="connsiteX13402" fmla="*/ 3785497 w 4405791"/>
              <a:gd name="connsiteY13402" fmla="*/ 2857939 h 4321958"/>
              <a:gd name="connsiteX13403" fmla="*/ 3737423 w 4405791"/>
              <a:gd name="connsiteY13403" fmla="*/ 2877551 h 4321958"/>
              <a:gd name="connsiteX13404" fmla="*/ 3705966 w 4405791"/>
              <a:gd name="connsiteY13404" fmla="*/ 2890479 h 4321958"/>
              <a:gd name="connsiteX13405" fmla="*/ 3697087 w 4405791"/>
              <a:gd name="connsiteY13405" fmla="*/ 2894006 h 4321958"/>
              <a:gd name="connsiteX13406" fmla="*/ 3673210 w 4405791"/>
              <a:gd name="connsiteY13406" fmla="*/ 2903747 h 4321958"/>
              <a:gd name="connsiteX13407" fmla="*/ 3433866 w 4405791"/>
              <a:gd name="connsiteY13407" fmla="*/ 2998576 h 4321958"/>
              <a:gd name="connsiteX13408" fmla="*/ 3405261 w 4405791"/>
              <a:gd name="connsiteY13408" fmla="*/ 3009435 h 4321958"/>
              <a:gd name="connsiteX13409" fmla="*/ 3392206 w 4405791"/>
              <a:gd name="connsiteY13409" fmla="*/ 3014390 h 4321958"/>
              <a:gd name="connsiteX13410" fmla="*/ 3387897 w 4405791"/>
              <a:gd name="connsiteY13410" fmla="*/ 3016026 h 4321958"/>
              <a:gd name="connsiteX13411" fmla="*/ 3374986 w 4405791"/>
              <a:gd name="connsiteY13411" fmla="*/ 3020999 h 4321958"/>
              <a:gd name="connsiteX13412" fmla="*/ 3348971 w 4405791"/>
              <a:gd name="connsiteY13412" fmla="*/ 3031020 h 4321958"/>
              <a:gd name="connsiteX13413" fmla="*/ 3276800 w 4405791"/>
              <a:gd name="connsiteY13413" fmla="*/ 3058819 h 4321958"/>
              <a:gd name="connsiteX13414" fmla="*/ 3158561 w 4405791"/>
              <a:gd name="connsiteY13414" fmla="*/ 3103080 h 4321958"/>
              <a:gd name="connsiteX13415" fmla="*/ 3157499 w 4405791"/>
              <a:gd name="connsiteY13415" fmla="*/ 3103483 h 4321958"/>
              <a:gd name="connsiteX13416" fmla="*/ 3155242 w 4405791"/>
              <a:gd name="connsiteY13416" fmla="*/ 3104340 h 4321958"/>
              <a:gd name="connsiteX13417" fmla="*/ 3154225 w 4405791"/>
              <a:gd name="connsiteY13417" fmla="*/ 3104710 h 4321958"/>
              <a:gd name="connsiteX13418" fmla="*/ 3153551 w 4405791"/>
              <a:gd name="connsiteY13418" fmla="*/ 3104956 h 4321958"/>
              <a:gd name="connsiteX13419" fmla="*/ 3126235 w 4405791"/>
              <a:gd name="connsiteY13419" fmla="*/ 3115181 h 4321958"/>
              <a:gd name="connsiteX13420" fmla="*/ 2865837 w 4405791"/>
              <a:gd name="connsiteY13420" fmla="*/ 3207555 h 4321958"/>
              <a:gd name="connsiteX13421" fmla="*/ 2783629 w 4405791"/>
              <a:gd name="connsiteY13421" fmla="*/ 3234490 h 4321958"/>
              <a:gd name="connsiteX13422" fmla="*/ 2782658 w 4405791"/>
              <a:gd name="connsiteY13422" fmla="*/ 3234814 h 4321958"/>
              <a:gd name="connsiteX13423" fmla="*/ 2782377 w 4405791"/>
              <a:gd name="connsiteY13423" fmla="*/ 3234900 h 4321958"/>
              <a:gd name="connsiteX13424" fmla="*/ 2782365 w 4405791"/>
              <a:gd name="connsiteY13424" fmla="*/ 3234904 h 4321958"/>
              <a:gd name="connsiteX13425" fmla="*/ 2773316 w 4405791"/>
              <a:gd name="connsiteY13425" fmla="*/ 3237869 h 4321958"/>
              <a:gd name="connsiteX13426" fmla="*/ 2766965 w 4405791"/>
              <a:gd name="connsiteY13426" fmla="*/ 3239949 h 4321958"/>
              <a:gd name="connsiteX13427" fmla="*/ 2758552 w 4405791"/>
              <a:gd name="connsiteY13427" fmla="*/ 3242706 h 4321958"/>
              <a:gd name="connsiteX13428" fmla="*/ 2696454 w 4405791"/>
              <a:gd name="connsiteY13428" fmla="*/ 3261422 h 4321958"/>
              <a:gd name="connsiteX13429" fmla="*/ 2683719 w 4405791"/>
              <a:gd name="connsiteY13429" fmla="*/ 3265353 h 4321958"/>
              <a:gd name="connsiteX13430" fmla="*/ 2683428 w 4405791"/>
              <a:gd name="connsiteY13430" fmla="*/ 3265431 h 4321958"/>
              <a:gd name="connsiteX13431" fmla="*/ 2683187 w 4405791"/>
              <a:gd name="connsiteY13431" fmla="*/ 3265497 h 4321958"/>
              <a:gd name="connsiteX13432" fmla="*/ 2680802 w 4405791"/>
              <a:gd name="connsiteY13432" fmla="*/ 3266140 h 4321958"/>
              <a:gd name="connsiteX13433" fmla="*/ 2668241 w 4405791"/>
              <a:gd name="connsiteY13433" fmla="*/ 3269925 h 4321958"/>
              <a:gd name="connsiteX13434" fmla="*/ 2618447 w 4405791"/>
              <a:gd name="connsiteY13434" fmla="*/ 3282956 h 4321958"/>
              <a:gd name="connsiteX13435" fmla="*/ 2608300 w 4405791"/>
              <a:gd name="connsiteY13435" fmla="*/ 3285692 h 4321958"/>
              <a:gd name="connsiteX13436" fmla="*/ 2602893 w 4405791"/>
              <a:gd name="connsiteY13436" fmla="*/ 3287150 h 4321958"/>
              <a:gd name="connsiteX13437" fmla="*/ 2600974 w 4405791"/>
              <a:gd name="connsiteY13437" fmla="*/ 3287528 h 4321958"/>
              <a:gd name="connsiteX13438" fmla="*/ 2596179 w 4405791"/>
              <a:gd name="connsiteY13438" fmla="*/ 3288783 h 4321958"/>
              <a:gd name="connsiteX13439" fmla="*/ 2543639 w 4405791"/>
              <a:gd name="connsiteY13439" fmla="*/ 3298847 h 4321958"/>
              <a:gd name="connsiteX13440" fmla="*/ 2406649 w 4405791"/>
              <a:gd name="connsiteY13440" fmla="*/ 3308330 h 4321958"/>
              <a:gd name="connsiteX13441" fmla="*/ 2319062 w 4405791"/>
              <a:gd name="connsiteY13441" fmla="*/ 3303195 h 4321958"/>
              <a:gd name="connsiteX13442" fmla="*/ 2304001 w 4405791"/>
              <a:gd name="connsiteY13442" fmla="*/ 3300128 h 4321958"/>
              <a:gd name="connsiteX13443" fmla="*/ 2292610 w 4405791"/>
              <a:gd name="connsiteY13443" fmla="*/ 3299218 h 4321958"/>
              <a:gd name="connsiteX13444" fmla="*/ 2277340 w 4405791"/>
              <a:gd name="connsiteY13444" fmla="*/ 3294699 h 4321958"/>
              <a:gd name="connsiteX13445" fmla="*/ 2243952 w 4405791"/>
              <a:gd name="connsiteY13445" fmla="*/ 3287899 h 4321958"/>
              <a:gd name="connsiteX13446" fmla="*/ 2216378 w 4405791"/>
              <a:gd name="connsiteY13446" fmla="*/ 3276657 h 4321958"/>
              <a:gd name="connsiteX13447" fmla="*/ 2201099 w 4405791"/>
              <a:gd name="connsiteY13447" fmla="*/ 3272135 h 4321958"/>
              <a:gd name="connsiteX13448" fmla="*/ 2194351 w 4405791"/>
              <a:gd name="connsiteY13448" fmla="*/ 3267677 h 4321958"/>
              <a:gd name="connsiteX13449" fmla="*/ 2181902 w 4405791"/>
              <a:gd name="connsiteY13449" fmla="*/ 3262601 h 4321958"/>
              <a:gd name="connsiteX13450" fmla="*/ 2133498 w 4405791"/>
              <a:gd name="connsiteY13450" fmla="*/ 3227465 h 4321958"/>
              <a:gd name="connsiteX13451" fmla="*/ 2133495 w 4405791"/>
              <a:gd name="connsiteY13451" fmla="*/ 3227463 h 4321958"/>
              <a:gd name="connsiteX13452" fmla="*/ 2116633 w 4405791"/>
              <a:gd name="connsiteY13452" fmla="*/ 3202804 h 4321958"/>
              <a:gd name="connsiteX13453" fmla="*/ 2115867 w 4405791"/>
              <a:gd name="connsiteY13453" fmla="*/ 3201684 h 4321958"/>
              <a:gd name="connsiteX13454" fmla="*/ 2091180 w 4405791"/>
              <a:gd name="connsiteY13454" fmla="*/ 3165582 h 4321958"/>
              <a:gd name="connsiteX13455" fmla="*/ 2082584 w 4405791"/>
              <a:gd name="connsiteY13455" fmla="*/ 3151215 h 4321958"/>
              <a:gd name="connsiteX13456" fmla="*/ 2077333 w 4405791"/>
              <a:gd name="connsiteY13456" fmla="*/ 3139975 h 4321958"/>
              <a:gd name="connsiteX13457" fmla="*/ 2075758 w 4405791"/>
              <a:gd name="connsiteY13457" fmla="*/ 3137063 h 4321958"/>
              <a:gd name="connsiteX13458" fmla="*/ 2073970 w 4405791"/>
              <a:gd name="connsiteY13458" fmla="*/ 3132774 h 4321958"/>
              <a:gd name="connsiteX13459" fmla="*/ 2071152 w 4405791"/>
              <a:gd name="connsiteY13459" fmla="*/ 3126741 h 4321958"/>
              <a:gd name="connsiteX13460" fmla="*/ 2059784 w 4405791"/>
              <a:gd name="connsiteY13460" fmla="*/ 3099323 h 4321958"/>
              <a:gd name="connsiteX13461" fmla="*/ 2057083 w 4405791"/>
              <a:gd name="connsiteY13461" fmla="*/ 3092808 h 4321958"/>
              <a:gd name="connsiteX13462" fmla="*/ 2054376 w 4405791"/>
              <a:gd name="connsiteY13462" fmla="*/ 3085798 h 4321958"/>
              <a:gd name="connsiteX13463" fmla="*/ 2053178 w 4405791"/>
              <a:gd name="connsiteY13463" fmla="*/ 3082925 h 4321958"/>
              <a:gd name="connsiteX13464" fmla="*/ 2050119 w 4405791"/>
              <a:gd name="connsiteY13464" fmla="*/ 3074772 h 4321958"/>
              <a:gd name="connsiteX13465" fmla="*/ 2049635 w 4405791"/>
              <a:gd name="connsiteY13465" fmla="*/ 3073519 h 4321958"/>
              <a:gd name="connsiteX13466" fmla="*/ 2040578 w 4405791"/>
              <a:gd name="connsiteY13466" fmla="*/ 3050066 h 4321958"/>
              <a:gd name="connsiteX13467" fmla="*/ 2026500 w 4405791"/>
              <a:gd name="connsiteY13467" fmla="*/ 3011832 h 4321958"/>
              <a:gd name="connsiteX13468" fmla="*/ 2024293 w 4405791"/>
              <a:gd name="connsiteY13468" fmla="*/ 3005951 h 4321958"/>
              <a:gd name="connsiteX13469" fmla="*/ 2023271 w 4405791"/>
              <a:gd name="connsiteY13469" fmla="*/ 3003061 h 4321958"/>
              <a:gd name="connsiteX13470" fmla="*/ 2021835 w 4405791"/>
              <a:gd name="connsiteY13470" fmla="*/ 2999161 h 4321958"/>
              <a:gd name="connsiteX13471" fmla="*/ 2001053 w 4405791"/>
              <a:gd name="connsiteY13471" fmla="*/ 2940744 h 4321958"/>
              <a:gd name="connsiteX13472" fmla="*/ 1995914 w 4405791"/>
              <a:gd name="connsiteY13472" fmla="*/ 2925750 h 4321958"/>
              <a:gd name="connsiteX13473" fmla="*/ 1989961 w 4405791"/>
              <a:gd name="connsiteY13473" fmla="*/ 2908926 h 4321958"/>
              <a:gd name="connsiteX13474" fmla="*/ 1960737 w 4405791"/>
              <a:gd name="connsiteY13474" fmla="*/ 2823117 h 4321958"/>
              <a:gd name="connsiteX13475" fmla="*/ 1956678 w 4405791"/>
              <a:gd name="connsiteY13475" fmla="*/ 2811276 h 4321958"/>
              <a:gd name="connsiteX13476" fmla="*/ 1954174 w 4405791"/>
              <a:gd name="connsiteY13476" fmla="*/ 2803968 h 4321958"/>
              <a:gd name="connsiteX13477" fmla="*/ 1953426 w 4405791"/>
              <a:gd name="connsiteY13477" fmla="*/ 2801711 h 4321958"/>
              <a:gd name="connsiteX13478" fmla="*/ 1952734 w 4405791"/>
              <a:gd name="connsiteY13478" fmla="*/ 2799620 h 4321958"/>
              <a:gd name="connsiteX13479" fmla="*/ 1951036 w 4405791"/>
              <a:gd name="connsiteY13479" fmla="*/ 2794633 h 4321958"/>
              <a:gd name="connsiteX13480" fmla="*/ 1908374 w 4405791"/>
              <a:gd name="connsiteY13480" fmla="*/ 2665856 h 4321958"/>
              <a:gd name="connsiteX13481" fmla="*/ 1904239 w 4405791"/>
              <a:gd name="connsiteY13481" fmla="*/ 2653102 h 4321958"/>
              <a:gd name="connsiteX13482" fmla="*/ 1901533 w 4405791"/>
              <a:gd name="connsiteY13482" fmla="*/ 2644925 h 4321958"/>
              <a:gd name="connsiteX13483" fmla="*/ 1890745 w 4405791"/>
              <a:gd name="connsiteY13483" fmla="*/ 2611478 h 4321958"/>
              <a:gd name="connsiteX13484" fmla="*/ 1862830 w 4405791"/>
              <a:gd name="connsiteY13484" fmla="*/ 2525377 h 4321958"/>
              <a:gd name="connsiteX13485" fmla="*/ 1851829 w 4405791"/>
              <a:gd name="connsiteY13485" fmla="*/ 2490826 h 4321958"/>
              <a:gd name="connsiteX13486" fmla="*/ 1844727 w 4405791"/>
              <a:gd name="connsiteY13486" fmla="*/ 2468807 h 4321958"/>
              <a:gd name="connsiteX13487" fmla="*/ 1833618 w 4405791"/>
              <a:gd name="connsiteY13487" fmla="*/ 2433634 h 4321958"/>
              <a:gd name="connsiteX13488" fmla="*/ 1815261 w 4405791"/>
              <a:gd name="connsiteY13488" fmla="*/ 2375982 h 4321958"/>
              <a:gd name="connsiteX13489" fmla="*/ 1805558 w 4405791"/>
              <a:gd name="connsiteY13489" fmla="*/ 2344790 h 4321958"/>
              <a:gd name="connsiteX13490" fmla="*/ 1785349 w 4405791"/>
              <a:gd name="connsiteY13490" fmla="*/ 2280803 h 4321958"/>
              <a:gd name="connsiteX13491" fmla="*/ 1724997 w 4405791"/>
              <a:gd name="connsiteY13491" fmla="*/ 2086103 h 4321958"/>
              <a:gd name="connsiteX13492" fmla="*/ 1720503 w 4405791"/>
              <a:gd name="connsiteY13492" fmla="*/ 2071342 h 4321958"/>
              <a:gd name="connsiteX13493" fmla="*/ 1717465 w 4405791"/>
              <a:gd name="connsiteY13493" fmla="*/ 2061575 h 4321958"/>
              <a:gd name="connsiteX13494" fmla="*/ 1709492 w 4405791"/>
              <a:gd name="connsiteY13494" fmla="*/ 2035175 h 4321958"/>
              <a:gd name="connsiteX13495" fmla="*/ 1690041 w 4405791"/>
              <a:gd name="connsiteY13495" fmla="*/ 1971285 h 4321958"/>
              <a:gd name="connsiteX13496" fmla="*/ 1665263 w 4405791"/>
              <a:gd name="connsiteY13496" fmla="*/ 1889897 h 4321958"/>
              <a:gd name="connsiteX13497" fmla="*/ 1665117 w 4405791"/>
              <a:gd name="connsiteY13497" fmla="*/ 1889409 h 4321958"/>
              <a:gd name="connsiteX13498" fmla="*/ 1632427 w 4405791"/>
              <a:gd name="connsiteY13498" fmla="*/ 1780080 h 4321958"/>
              <a:gd name="connsiteX13499" fmla="*/ 1621830 w 4405791"/>
              <a:gd name="connsiteY13499" fmla="*/ 1744988 h 4321958"/>
              <a:gd name="connsiteX13500" fmla="*/ 1613523 w 4405791"/>
              <a:gd name="connsiteY13500" fmla="*/ 1716803 h 4321958"/>
              <a:gd name="connsiteX13501" fmla="*/ 1607743 w 4405791"/>
              <a:gd name="connsiteY13501" fmla="*/ 1697457 h 4321958"/>
              <a:gd name="connsiteX13502" fmla="*/ 1597773 w 4405791"/>
              <a:gd name="connsiteY13502" fmla="*/ 1663365 h 4321958"/>
              <a:gd name="connsiteX13503" fmla="*/ 1576962 w 4405791"/>
              <a:gd name="connsiteY13503" fmla="*/ 1592756 h 4321958"/>
              <a:gd name="connsiteX13504" fmla="*/ 1563015 w 4405791"/>
              <a:gd name="connsiteY13504" fmla="*/ 1544516 h 4321958"/>
              <a:gd name="connsiteX13505" fmla="*/ 1554032 w 4405791"/>
              <a:gd name="connsiteY13505" fmla="*/ 1513800 h 4321958"/>
              <a:gd name="connsiteX13506" fmla="*/ 1547188 w 4405791"/>
              <a:gd name="connsiteY13506" fmla="*/ 1489770 h 4321958"/>
              <a:gd name="connsiteX13507" fmla="*/ 1535201 w 4405791"/>
              <a:gd name="connsiteY13507" fmla="*/ 1448308 h 4321958"/>
              <a:gd name="connsiteX13508" fmla="*/ 1515218 w 4405791"/>
              <a:gd name="connsiteY13508" fmla="*/ 1377532 h 4321958"/>
              <a:gd name="connsiteX13509" fmla="*/ 1505726 w 4405791"/>
              <a:gd name="connsiteY13509" fmla="*/ 1344208 h 4321958"/>
              <a:gd name="connsiteX13510" fmla="*/ 1502701 w 4405791"/>
              <a:gd name="connsiteY13510" fmla="*/ 1333199 h 4321958"/>
              <a:gd name="connsiteX13511" fmla="*/ 1497402 w 4405791"/>
              <a:gd name="connsiteY13511" fmla="*/ 1314430 h 4321958"/>
              <a:gd name="connsiteX13512" fmla="*/ 1464420 w 4405791"/>
              <a:gd name="connsiteY13512" fmla="*/ 1193904 h 4321958"/>
              <a:gd name="connsiteX13513" fmla="*/ 1435977 w 4405791"/>
              <a:gd name="connsiteY13513" fmla="*/ 1084446 h 4321958"/>
              <a:gd name="connsiteX13514" fmla="*/ 1433119 w 4405791"/>
              <a:gd name="connsiteY13514" fmla="*/ 1073522 h 4321958"/>
              <a:gd name="connsiteX13515" fmla="*/ 1432817 w 4405791"/>
              <a:gd name="connsiteY13515" fmla="*/ 1072285 h 4321958"/>
              <a:gd name="connsiteX13516" fmla="*/ 1431706 w 4405791"/>
              <a:gd name="connsiteY13516" fmla="*/ 1068011 h 4321958"/>
              <a:gd name="connsiteX13517" fmla="*/ 1422831 w 4405791"/>
              <a:gd name="connsiteY13517" fmla="*/ 1031373 h 4321958"/>
              <a:gd name="connsiteX13518" fmla="*/ 1419983 w 4405791"/>
              <a:gd name="connsiteY13518" fmla="*/ 1019708 h 4321958"/>
              <a:gd name="connsiteX13519" fmla="*/ 1419685 w 4405791"/>
              <a:gd name="connsiteY13519" fmla="*/ 1018389 h 4321958"/>
              <a:gd name="connsiteX13520" fmla="*/ 1419071 w 4405791"/>
              <a:gd name="connsiteY13520" fmla="*/ 1015852 h 4321958"/>
              <a:gd name="connsiteX13521" fmla="*/ 1413826 w 4405791"/>
              <a:gd name="connsiteY13521" fmla="*/ 992463 h 4321958"/>
              <a:gd name="connsiteX13522" fmla="*/ 1409670 w 4405791"/>
              <a:gd name="connsiteY13522" fmla="*/ 974076 h 4321958"/>
              <a:gd name="connsiteX13523" fmla="*/ 1409429 w 4405791"/>
              <a:gd name="connsiteY13523" fmla="*/ 972855 h 4321958"/>
              <a:gd name="connsiteX13524" fmla="*/ 1409181 w 4405791"/>
              <a:gd name="connsiteY13524" fmla="*/ 971752 h 4321958"/>
              <a:gd name="connsiteX13525" fmla="*/ 1405432 w 4405791"/>
              <a:gd name="connsiteY13525" fmla="*/ 952639 h 4321958"/>
              <a:gd name="connsiteX13526" fmla="*/ 1402411 w 4405791"/>
              <a:gd name="connsiteY13526" fmla="*/ 937359 h 4321958"/>
              <a:gd name="connsiteX13527" fmla="*/ 1402341 w 4405791"/>
              <a:gd name="connsiteY13527" fmla="*/ 936884 h 4321958"/>
              <a:gd name="connsiteX13528" fmla="*/ 1402238 w 4405791"/>
              <a:gd name="connsiteY13528" fmla="*/ 936357 h 4321958"/>
              <a:gd name="connsiteX13529" fmla="*/ 1398440 w 4405791"/>
              <a:gd name="connsiteY13529" fmla="*/ 910316 h 4321958"/>
              <a:gd name="connsiteX13530" fmla="*/ 1397593 w 4405791"/>
              <a:gd name="connsiteY13530" fmla="*/ 902187 h 4321958"/>
              <a:gd name="connsiteX13531" fmla="*/ 1394140 w 4405791"/>
              <a:gd name="connsiteY13531" fmla="*/ 865420 h 4321958"/>
              <a:gd name="connsiteX13532" fmla="*/ 1393469 w 4405791"/>
              <a:gd name="connsiteY13532" fmla="*/ 858274 h 4321958"/>
              <a:gd name="connsiteX13533" fmla="*/ 1393469 w 4405791"/>
              <a:gd name="connsiteY13533" fmla="*/ 858266 h 4321958"/>
              <a:gd name="connsiteX13534" fmla="*/ 1391257 w 4405791"/>
              <a:gd name="connsiteY13534" fmla="*/ 805467 h 4321958"/>
              <a:gd name="connsiteX13535" fmla="*/ 1391257 w 4405791"/>
              <a:gd name="connsiteY13535" fmla="*/ 805459 h 4321958"/>
              <a:gd name="connsiteX13536" fmla="*/ 1391257 w 4405791"/>
              <a:gd name="connsiteY13536" fmla="*/ 805450 h 4321958"/>
              <a:gd name="connsiteX13537" fmla="*/ 1391257 w 4405791"/>
              <a:gd name="connsiteY13537" fmla="*/ 805447 h 4321958"/>
              <a:gd name="connsiteX13538" fmla="*/ 1391257 w 4405791"/>
              <a:gd name="connsiteY13538" fmla="*/ 805444 h 4321958"/>
              <a:gd name="connsiteX13539" fmla="*/ 1391257 w 4405791"/>
              <a:gd name="connsiteY13539" fmla="*/ 805435 h 4321958"/>
              <a:gd name="connsiteX13540" fmla="*/ 1391257 w 4405791"/>
              <a:gd name="connsiteY13540" fmla="*/ 805427 h 4321958"/>
              <a:gd name="connsiteX13541" fmla="*/ 1392870 w 4405791"/>
              <a:gd name="connsiteY13541" fmla="*/ 773561 h 4321958"/>
              <a:gd name="connsiteX13542" fmla="*/ 1392791 w 4405791"/>
              <a:gd name="connsiteY13542" fmla="*/ 762422 h 4321958"/>
              <a:gd name="connsiteX13543" fmla="*/ 1393794 w 4405791"/>
              <a:gd name="connsiteY13543" fmla="*/ 755302 h 4321958"/>
              <a:gd name="connsiteX13544" fmla="*/ 1394180 w 4405791"/>
              <a:gd name="connsiteY13544" fmla="*/ 747688 h 4321958"/>
              <a:gd name="connsiteX13545" fmla="*/ 1396753 w 4405791"/>
              <a:gd name="connsiteY13545" fmla="*/ 734303 h 4321958"/>
              <a:gd name="connsiteX13546" fmla="*/ 1400048 w 4405791"/>
              <a:gd name="connsiteY13546" fmla="*/ 710913 h 4321958"/>
              <a:gd name="connsiteX13547" fmla="*/ 1403353 w 4405791"/>
              <a:gd name="connsiteY13547" fmla="*/ 699968 h 4321958"/>
              <a:gd name="connsiteX13548" fmla="*/ 1405465 w 4405791"/>
              <a:gd name="connsiteY13548" fmla="*/ 688982 h 4321958"/>
              <a:gd name="connsiteX13549" fmla="*/ 1410020 w 4405791"/>
              <a:gd name="connsiteY13549" fmla="*/ 677890 h 4321958"/>
              <a:gd name="connsiteX13550" fmla="*/ 1415252 w 4405791"/>
              <a:gd name="connsiteY13550" fmla="*/ 660565 h 4321958"/>
              <a:gd name="connsiteX13551" fmla="*/ 1422934 w 4405791"/>
              <a:gd name="connsiteY13551" fmla="*/ 646445 h 4321958"/>
              <a:gd name="connsiteX13552" fmla="*/ 1428339 w 4405791"/>
              <a:gd name="connsiteY13552" fmla="*/ 633284 h 4321958"/>
              <a:gd name="connsiteX13553" fmla="*/ 1434253 w 4405791"/>
              <a:gd name="connsiteY13553" fmla="*/ 625640 h 4321958"/>
              <a:gd name="connsiteX13554" fmla="*/ 1440563 w 4405791"/>
              <a:gd name="connsiteY13554" fmla="*/ 614041 h 4321958"/>
              <a:gd name="connsiteX13555" fmla="*/ 1455711 w 4405791"/>
              <a:gd name="connsiteY13555" fmla="*/ 597904 h 4321958"/>
              <a:gd name="connsiteX13556" fmla="*/ 1466028 w 4405791"/>
              <a:gd name="connsiteY13556" fmla="*/ 584569 h 4321958"/>
              <a:gd name="connsiteX13557" fmla="*/ 1472070 w 4405791"/>
              <a:gd name="connsiteY13557" fmla="*/ 580476 h 4321958"/>
              <a:gd name="connsiteX13558" fmla="*/ 1478143 w 4405791"/>
              <a:gd name="connsiteY13558" fmla="*/ 574007 h 4321958"/>
              <a:gd name="connsiteX13559" fmla="*/ 1506325 w 4405791"/>
              <a:gd name="connsiteY13559" fmla="*/ 557269 h 4321958"/>
              <a:gd name="connsiteX13560" fmla="*/ 1521759 w 4405791"/>
              <a:gd name="connsiteY13560" fmla="*/ 546812 h 4321958"/>
              <a:gd name="connsiteX13561" fmla="*/ 1526102 w 4405791"/>
              <a:gd name="connsiteY13561" fmla="*/ 545525 h 4321958"/>
              <a:gd name="connsiteX13562" fmla="*/ 1530155 w 4405791"/>
              <a:gd name="connsiteY13562" fmla="*/ 543120 h 4321958"/>
              <a:gd name="connsiteX13563" fmla="*/ 1595636 w 4405791"/>
              <a:gd name="connsiteY13563" fmla="*/ 524914 h 4321958"/>
              <a:gd name="connsiteX13564" fmla="*/ 1598759 w 4405791"/>
              <a:gd name="connsiteY13564" fmla="*/ 523988 h 4321958"/>
              <a:gd name="connsiteX13565" fmla="*/ 1619322 w 4405791"/>
              <a:gd name="connsiteY13565" fmla="*/ 522038 h 4321958"/>
              <a:gd name="connsiteX13566" fmla="*/ 1631446 w 4405791"/>
              <a:gd name="connsiteY13566" fmla="*/ 520842 h 4321958"/>
              <a:gd name="connsiteX13567" fmla="*/ 1632467 w 4405791"/>
              <a:gd name="connsiteY13567" fmla="*/ 520791 h 4321958"/>
              <a:gd name="connsiteX13568" fmla="*/ 1637257 w 4405791"/>
              <a:gd name="connsiteY13568" fmla="*/ 520337 h 4321958"/>
              <a:gd name="connsiteX13569" fmla="*/ 1645413 w 4405791"/>
              <a:gd name="connsiteY13569" fmla="*/ 519964 h 4321958"/>
              <a:gd name="connsiteX13570" fmla="*/ 1646701 w 4405791"/>
              <a:gd name="connsiteY13570" fmla="*/ 519852 h 4321958"/>
              <a:gd name="connsiteX13571" fmla="*/ 1653777 w 4405791"/>
              <a:gd name="connsiteY13571" fmla="*/ 519582 h 4321958"/>
              <a:gd name="connsiteX13572" fmla="*/ 1701891 w 4405791"/>
              <a:gd name="connsiteY13572" fmla="*/ 517384 h 4321958"/>
              <a:gd name="connsiteX13573" fmla="*/ 1721171 w 4405791"/>
              <a:gd name="connsiteY13573" fmla="*/ 516904 h 4321958"/>
              <a:gd name="connsiteX13574" fmla="*/ 1755520 w 4405791"/>
              <a:gd name="connsiteY13574" fmla="*/ 515950 h 4321958"/>
              <a:gd name="connsiteX13575" fmla="*/ 1772979 w 4405791"/>
              <a:gd name="connsiteY13575" fmla="*/ 515617 h 4321958"/>
              <a:gd name="connsiteX13576" fmla="*/ 1792572 w 4405791"/>
              <a:gd name="connsiteY13576" fmla="*/ 515129 h 4321958"/>
              <a:gd name="connsiteX13577" fmla="*/ 1812211 w 4405791"/>
              <a:gd name="connsiteY13577" fmla="*/ 514868 h 4321958"/>
              <a:gd name="connsiteX13578" fmla="*/ 1819301 w 4405791"/>
              <a:gd name="connsiteY13578" fmla="*/ 514732 h 4321958"/>
              <a:gd name="connsiteX13579" fmla="*/ 1893214 w 4405791"/>
              <a:gd name="connsiteY13579" fmla="*/ 513787 h 4321958"/>
              <a:gd name="connsiteX13580" fmla="*/ 1893231 w 4405791"/>
              <a:gd name="connsiteY13580" fmla="*/ 513787 h 4321958"/>
              <a:gd name="connsiteX13581" fmla="*/ 1909210 w 4405791"/>
              <a:gd name="connsiteY13581" fmla="*/ 513573 h 4321958"/>
              <a:gd name="connsiteX13582" fmla="*/ 1952428 w 4405791"/>
              <a:gd name="connsiteY13582" fmla="*/ 513314 h 4321958"/>
              <a:gd name="connsiteX13583" fmla="*/ 1977236 w 4405791"/>
              <a:gd name="connsiteY13583" fmla="*/ 513115 h 4321958"/>
              <a:gd name="connsiteX13584" fmla="*/ 2004982 w 4405791"/>
              <a:gd name="connsiteY13584" fmla="*/ 512997 h 4321958"/>
              <a:gd name="connsiteX13585" fmla="*/ 2051717 w 4405791"/>
              <a:gd name="connsiteY13585" fmla="*/ 512717 h 4321958"/>
              <a:gd name="connsiteX13586" fmla="*/ 2136007 w 4405791"/>
              <a:gd name="connsiteY13586" fmla="*/ 512637 h 4321958"/>
              <a:gd name="connsiteX13587" fmla="*/ 2175520 w 4405791"/>
              <a:gd name="connsiteY13587" fmla="*/ 512589 h 4321958"/>
              <a:gd name="connsiteX13588" fmla="*/ 2180324 w 4405791"/>
              <a:gd name="connsiteY13588" fmla="*/ 512595 h 4321958"/>
              <a:gd name="connsiteX13589" fmla="*/ 2220003 w 4405791"/>
              <a:gd name="connsiteY13589" fmla="*/ 512558 h 4321958"/>
              <a:gd name="connsiteX13590" fmla="*/ 2278680 w 4405791"/>
              <a:gd name="connsiteY13590" fmla="*/ 512721 h 4321958"/>
              <a:gd name="connsiteX13591" fmla="*/ 2289739 w 4405791"/>
              <a:gd name="connsiteY13591" fmla="*/ 512736 h 4321958"/>
              <a:gd name="connsiteX13592" fmla="*/ 2317370 w 4405791"/>
              <a:gd name="connsiteY13592" fmla="*/ 512829 h 4321958"/>
              <a:gd name="connsiteX13593" fmla="*/ 2413979 w 4405791"/>
              <a:gd name="connsiteY13593" fmla="*/ 513098 h 4321958"/>
              <a:gd name="connsiteX13594" fmla="*/ 2416041 w 4405791"/>
              <a:gd name="connsiteY13594" fmla="*/ 513110 h 4321958"/>
              <a:gd name="connsiteX13595" fmla="*/ 2410564 w 4405791"/>
              <a:gd name="connsiteY13595" fmla="*/ 506052 h 4321958"/>
              <a:gd name="connsiteX13596" fmla="*/ 2387339 w 4405791"/>
              <a:gd name="connsiteY13596" fmla="*/ 505924 h 4321958"/>
              <a:gd name="connsiteX13597" fmla="*/ 2161962 w 4405791"/>
              <a:gd name="connsiteY13597" fmla="*/ 505437 h 4321958"/>
              <a:gd name="connsiteX13598" fmla="*/ 1429269 w 4405791"/>
              <a:gd name="connsiteY13598" fmla="*/ 504097 h 4321958"/>
              <a:gd name="connsiteX13599" fmla="*/ 1427794 w 4405791"/>
              <a:gd name="connsiteY13599" fmla="*/ 504247 h 4321958"/>
              <a:gd name="connsiteX13600" fmla="*/ 1425503 w 4405791"/>
              <a:gd name="connsiteY13600" fmla="*/ 505793 h 4321958"/>
              <a:gd name="connsiteX13601" fmla="*/ 2844576 w 4405791"/>
              <a:gd name="connsiteY13601" fmla="*/ 497763 h 4321958"/>
              <a:gd name="connsiteX13602" fmla="*/ 2841658 w 4405791"/>
              <a:gd name="connsiteY13602" fmla="*/ 501457 h 4321958"/>
              <a:gd name="connsiteX13603" fmla="*/ 2843868 w 4405791"/>
              <a:gd name="connsiteY13603" fmla="*/ 501477 h 4321958"/>
              <a:gd name="connsiteX13604" fmla="*/ 2843931 w 4405791"/>
              <a:gd name="connsiteY13604" fmla="*/ 501262 h 4321958"/>
              <a:gd name="connsiteX13605" fmla="*/ 1339938 w 4405791"/>
              <a:gd name="connsiteY13605" fmla="*/ 497520 h 4321958"/>
              <a:gd name="connsiteX13606" fmla="*/ 1320023 w 4405791"/>
              <a:gd name="connsiteY13606" fmla="*/ 502339 h 4321958"/>
              <a:gd name="connsiteX13607" fmla="*/ 1203776 w 4405791"/>
              <a:gd name="connsiteY13607" fmla="*/ 541721 h 4321958"/>
              <a:gd name="connsiteX13608" fmla="*/ 1169298 w 4405791"/>
              <a:gd name="connsiteY13608" fmla="*/ 557848 h 4321958"/>
              <a:gd name="connsiteX13609" fmla="*/ 1130044 w 4405791"/>
              <a:gd name="connsiteY13609" fmla="*/ 577659 h 4321958"/>
              <a:gd name="connsiteX13610" fmla="*/ 1125643 w 4405791"/>
              <a:gd name="connsiteY13610" fmla="*/ 579409 h 4321958"/>
              <a:gd name="connsiteX13611" fmla="*/ 1129281 w 4405791"/>
              <a:gd name="connsiteY13611" fmla="*/ 578044 h 4321958"/>
              <a:gd name="connsiteX13612" fmla="*/ 1130044 w 4405791"/>
              <a:gd name="connsiteY13612" fmla="*/ 577659 h 4321958"/>
              <a:gd name="connsiteX13613" fmla="*/ 1227883 w 4405791"/>
              <a:gd name="connsiteY13613" fmla="*/ 538761 h 4321958"/>
              <a:gd name="connsiteX13614" fmla="*/ 1250369 w 4405791"/>
              <a:gd name="connsiteY13614" fmla="*/ 532622 h 4321958"/>
              <a:gd name="connsiteX13615" fmla="*/ 1262612 w 4405791"/>
              <a:gd name="connsiteY13615" fmla="*/ 528030 h 4321958"/>
              <a:gd name="connsiteX13616" fmla="*/ 1328185 w 4405791"/>
              <a:gd name="connsiteY13616" fmla="*/ 511332 h 4321958"/>
              <a:gd name="connsiteX13617" fmla="*/ 1328242 w 4405791"/>
              <a:gd name="connsiteY13617" fmla="*/ 511321 h 4321958"/>
              <a:gd name="connsiteX13618" fmla="*/ 1335907 w 4405791"/>
              <a:gd name="connsiteY13618" fmla="*/ 501068 h 4321958"/>
              <a:gd name="connsiteX13619" fmla="*/ 1339201 w 4405791"/>
              <a:gd name="connsiteY13619" fmla="*/ 498492 h 4321958"/>
              <a:gd name="connsiteX13620" fmla="*/ 2855966 w 4405791"/>
              <a:gd name="connsiteY13620" fmla="*/ 493406 h 4321958"/>
              <a:gd name="connsiteX13621" fmla="*/ 2854161 w 4405791"/>
              <a:gd name="connsiteY13621" fmla="*/ 501570 h 4321958"/>
              <a:gd name="connsiteX13622" fmla="*/ 2960894 w 4405791"/>
              <a:gd name="connsiteY13622" fmla="*/ 502534 h 4321958"/>
              <a:gd name="connsiteX13623" fmla="*/ 3549818 w 4405791"/>
              <a:gd name="connsiteY13623" fmla="*/ 509276 h 4321958"/>
              <a:gd name="connsiteX13624" fmla="*/ 3810254 w 4405791"/>
              <a:gd name="connsiteY13624" fmla="*/ 674376 h 4321958"/>
              <a:gd name="connsiteX13625" fmla="*/ 4149153 w 4405791"/>
              <a:gd name="connsiteY13625" fmla="*/ 1531658 h 4321958"/>
              <a:gd name="connsiteX13626" fmla="*/ 4236062 w 4405791"/>
              <a:gd name="connsiteY13626" fmla="*/ 1825281 h 4321958"/>
              <a:gd name="connsiteX13627" fmla="*/ 4226551 w 4405791"/>
              <a:gd name="connsiteY13627" fmla="*/ 1789147 h 4321958"/>
              <a:gd name="connsiteX13628" fmla="*/ 4152814 w 4405791"/>
              <a:gd name="connsiteY13628" fmla="*/ 1540607 h 4321958"/>
              <a:gd name="connsiteX13629" fmla="*/ 3808729 w 4405791"/>
              <a:gd name="connsiteY13629" fmla="*/ 665121 h 4321958"/>
              <a:gd name="connsiteX13630" fmla="*/ 3552359 w 4405791"/>
              <a:gd name="connsiteY13630" fmla="*/ 501373 h 4321958"/>
              <a:gd name="connsiteX13631" fmla="*/ 3101583 w 4405791"/>
              <a:gd name="connsiteY13631" fmla="*/ 495776 h 4321958"/>
              <a:gd name="connsiteX13632" fmla="*/ 3009001 w 4405791"/>
              <a:gd name="connsiteY13632" fmla="*/ 494827 h 4321958"/>
              <a:gd name="connsiteX13633" fmla="*/ 2959791 w 4405791"/>
              <a:gd name="connsiteY13633" fmla="*/ 494352 h 4321958"/>
              <a:gd name="connsiteX13634" fmla="*/ 2820115 w 4405791"/>
              <a:gd name="connsiteY13634" fmla="*/ 493081 h 4321958"/>
              <a:gd name="connsiteX13635" fmla="*/ 2818467 w 4405791"/>
              <a:gd name="connsiteY13635" fmla="*/ 494420 h 4321958"/>
              <a:gd name="connsiteX13636" fmla="*/ 2793702 w 4405791"/>
              <a:gd name="connsiteY13636" fmla="*/ 499829 h 4321958"/>
              <a:gd name="connsiteX13637" fmla="*/ 2781220 w 4405791"/>
              <a:gd name="connsiteY13637" fmla="*/ 500928 h 4321958"/>
              <a:gd name="connsiteX13638" fmla="*/ 2792874 w 4405791"/>
              <a:gd name="connsiteY13638" fmla="*/ 501017 h 4321958"/>
              <a:gd name="connsiteX13639" fmla="*/ 2830399 w 4405791"/>
              <a:gd name="connsiteY13639" fmla="*/ 501355 h 4321958"/>
              <a:gd name="connsiteX13640" fmla="*/ 2836524 w 4405791"/>
              <a:gd name="connsiteY13640" fmla="*/ 493228 h 4321958"/>
              <a:gd name="connsiteX13641" fmla="*/ 2474626 w 4405791"/>
              <a:gd name="connsiteY13641" fmla="*/ 490798 h 4321958"/>
              <a:gd name="connsiteX13642" fmla="*/ 2479123 w 4405791"/>
              <a:gd name="connsiteY13642" fmla="*/ 492501 h 4321958"/>
              <a:gd name="connsiteX13643" fmla="*/ 2635925 w 4405791"/>
              <a:gd name="connsiteY13643" fmla="*/ 496395 h 4321958"/>
              <a:gd name="connsiteX13644" fmla="*/ 2666574 w 4405791"/>
              <a:gd name="connsiteY13644" fmla="*/ 496395 h 4321958"/>
              <a:gd name="connsiteX13645" fmla="*/ 2765338 w 4405791"/>
              <a:gd name="connsiteY13645" fmla="*/ 493644 h 4321958"/>
              <a:gd name="connsiteX13646" fmla="*/ 2774462 w 4405791"/>
              <a:gd name="connsiteY13646" fmla="*/ 492707 h 4321958"/>
              <a:gd name="connsiteX13647" fmla="*/ 2430175 w 4405791"/>
              <a:gd name="connsiteY13647" fmla="*/ 490516 h 4321958"/>
              <a:gd name="connsiteX13648" fmla="*/ 2438061 w 4405791"/>
              <a:gd name="connsiteY13648" fmla="*/ 498837 h 4321958"/>
              <a:gd name="connsiteX13649" fmla="*/ 2471435 w 4405791"/>
              <a:gd name="connsiteY13649" fmla="*/ 498995 h 4321958"/>
              <a:gd name="connsiteX13650" fmla="*/ 2448877 w 4405791"/>
              <a:gd name="connsiteY13650" fmla="*/ 490634 h 4321958"/>
              <a:gd name="connsiteX13651" fmla="*/ 2409102 w 4405791"/>
              <a:gd name="connsiteY13651" fmla="*/ 490382 h 4321958"/>
              <a:gd name="connsiteX13652" fmla="*/ 2415552 w 4405791"/>
              <a:gd name="connsiteY13652" fmla="*/ 498732 h 4321958"/>
              <a:gd name="connsiteX13653" fmla="*/ 2426885 w 4405791"/>
              <a:gd name="connsiteY13653" fmla="*/ 498784 h 4321958"/>
              <a:gd name="connsiteX13654" fmla="*/ 2419344 w 4405791"/>
              <a:gd name="connsiteY13654" fmla="*/ 490445 h 4321958"/>
              <a:gd name="connsiteX13655" fmla="*/ 2149453 w 4405791"/>
              <a:gd name="connsiteY13655" fmla="*/ 489690 h 4321958"/>
              <a:gd name="connsiteX13656" fmla="*/ 1941108 w 4405791"/>
              <a:gd name="connsiteY13656" fmla="*/ 490276 h 4321958"/>
              <a:gd name="connsiteX13657" fmla="*/ 1815253 w 4405791"/>
              <a:gd name="connsiteY13657" fmla="*/ 491493 h 4321958"/>
              <a:gd name="connsiteX13658" fmla="*/ 1798569 w 4405791"/>
              <a:gd name="connsiteY13658" fmla="*/ 491725 h 4321958"/>
              <a:gd name="connsiteX13659" fmla="*/ 1694015 w 4405791"/>
              <a:gd name="connsiteY13659" fmla="*/ 493769 h 4321958"/>
              <a:gd name="connsiteX13660" fmla="*/ 1619074 w 4405791"/>
              <a:gd name="connsiteY13660" fmla="*/ 496626 h 4321958"/>
              <a:gd name="connsiteX13661" fmla="*/ 1606616 w 4405791"/>
              <a:gd name="connsiteY13661" fmla="*/ 497316 h 4321958"/>
              <a:gd name="connsiteX13662" fmla="*/ 1561848 w 4405791"/>
              <a:gd name="connsiteY13662" fmla="*/ 501204 h 4321958"/>
              <a:gd name="connsiteX13663" fmla="*/ 1430368 w 4405791"/>
              <a:gd name="connsiteY13663" fmla="*/ 560705 h 4321958"/>
              <a:gd name="connsiteX13664" fmla="*/ 1424570 w 4405791"/>
              <a:gd name="connsiteY13664" fmla="*/ 568134 h 4321958"/>
              <a:gd name="connsiteX13665" fmla="*/ 1427056 w 4405791"/>
              <a:gd name="connsiteY13665" fmla="*/ 569900 h 4321958"/>
              <a:gd name="connsiteX13666" fmla="*/ 1427056 w 4405791"/>
              <a:gd name="connsiteY13666" fmla="*/ 569929 h 4321958"/>
              <a:gd name="connsiteX13667" fmla="*/ 1427056 w 4405791"/>
              <a:gd name="connsiteY13667" fmla="*/ 569955 h 4321958"/>
              <a:gd name="connsiteX13668" fmla="*/ 1427058 w 4405791"/>
              <a:gd name="connsiteY13668" fmla="*/ 569957 h 4321958"/>
              <a:gd name="connsiteX13669" fmla="*/ 1427058 w 4405791"/>
              <a:gd name="connsiteY13669" fmla="*/ 573344 h 4321958"/>
              <a:gd name="connsiteX13670" fmla="*/ 1424349 w 4405791"/>
              <a:gd name="connsiteY13670" fmla="*/ 575375 h 4321958"/>
              <a:gd name="connsiteX13671" fmla="*/ 1416172 w 4405791"/>
              <a:gd name="connsiteY13671" fmla="*/ 578896 h 4321958"/>
              <a:gd name="connsiteX13672" fmla="*/ 1401737 w 4405791"/>
              <a:gd name="connsiteY13672" fmla="*/ 597390 h 4321958"/>
              <a:gd name="connsiteX13673" fmla="*/ 1411137 w 4405791"/>
              <a:gd name="connsiteY13673" fmla="*/ 604104 h 4321958"/>
              <a:gd name="connsiteX13674" fmla="*/ 1411126 w 4405791"/>
              <a:gd name="connsiteY13674" fmla="*/ 604125 h 4321958"/>
              <a:gd name="connsiteX13675" fmla="*/ 1411137 w 4405791"/>
              <a:gd name="connsiteY13675" fmla="*/ 604133 h 4321958"/>
              <a:gd name="connsiteX13676" fmla="*/ 1411127 w 4405791"/>
              <a:gd name="connsiteY13676" fmla="*/ 604153 h 4321958"/>
              <a:gd name="connsiteX13677" fmla="*/ 1411139 w 4405791"/>
              <a:gd name="connsiteY13677" fmla="*/ 604161 h 4321958"/>
              <a:gd name="connsiteX13678" fmla="*/ 1408261 w 4405791"/>
              <a:gd name="connsiteY13678" fmla="*/ 609410 h 4321958"/>
              <a:gd name="connsiteX13679" fmla="*/ 1389266 w 4405791"/>
              <a:gd name="connsiteY13679" fmla="*/ 618395 h 4321958"/>
              <a:gd name="connsiteX13680" fmla="*/ 1386496 w 4405791"/>
              <a:gd name="connsiteY13680" fmla="*/ 625678 h 4321958"/>
              <a:gd name="connsiteX13681" fmla="*/ 1395899 w 4405791"/>
              <a:gd name="connsiteY13681" fmla="*/ 638138 h 4321958"/>
              <a:gd name="connsiteX13682" fmla="*/ 1395890 w 4405791"/>
              <a:gd name="connsiteY13682" fmla="*/ 638155 h 4321958"/>
              <a:gd name="connsiteX13683" fmla="*/ 1395899 w 4405791"/>
              <a:gd name="connsiteY13683" fmla="*/ 638167 h 4321958"/>
              <a:gd name="connsiteX13684" fmla="*/ 1395891 w 4405791"/>
              <a:gd name="connsiteY13684" fmla="*/ 638182 h 4321958"/>
              <a:gd name="connsiteX13685" fmla="*/ 1395901 w 4405791"/>
              <a:gd name="connsiteY13685" fmla="*/ 638195 h 4321958"/>
              <a:gd name="connsiteX13686" fmla="*/ 1393022 w 4405791"/>
              <a:gd name="connsiteY13686" fmla="*/ 643445 h 4321958"/>
              <a:gd name="connsiteX13687" fmla="*/ 1376445 w 4405791"/>
              <a:gd name="connsiteY13687" fmla="*/ 652103 h 4321958"/>
              <a:gd name="connsiteX13688" fmla="*/ 1372744 w 4405791"/>
              <a:gd name="connsiteY13688" fmla="*/ 661835 h 4321958"/>
              <a:gd name="connsiteX13689" fmla="*/ 1380489 w 4405791"/>
              <a:gd name="connsiteY13689" fmla="*/ 672344 h 4321958"/>
              <a:gd name="connsiteX13690" fmla="*/ 1380480 w 4405791"/>
              <a:gd name="connsiteY13690" fmla="*/ 672361 h 4321958"/>
              <a:gd name="connsiteX13691" fmla="*/ 1380489 w 4405791"/>
              <a:gd name="connsiteY13691" fmla="*/ 672373 h 4321958"/>
              <a:gd name="connsiteX13692" fmla="*/ 1380481 w 4405791"/>
              <a:gd name="connsiteY13692" fmla="*/ 672389 h 4321958"/>
              <a:gd name="connsiteX13693" fmla="*/ 1380491 w 4405791"/>
              <a:gd name="connsiteY13693" fmla="*/ 672402 h 4321958"/>
              <a:gd name="connsiteX13694" fmla="*/ 1377950 w 4405791"/>
              <a:gd name="connsiteY13694" fmla="*/ 677481 h 4321958"/>
              <a:gd name="connsiteX13695" fmla="*/ 1366380 w 4405791"/>
              <a:gd name="connsiteY13695" fmla="*/ 684187 h 4321958"/>
              <a:gd name="connsiteX13696" fmla="*/ 1365631 w 4405791"/>
              <a:gd name="connsiteY13696" fmla="*/ 688114 h 4321958"/>
              <a:gd name="connsiteX13697" fmla="*/ 1364084 w 4405791"/>
              <a:gd name="connsiteY13697" fmla="*/ 704779 h 4321958"/>
              <a:gd name="connsiteX13698" fmla="*/ 1365248 w 4405791"/>
              <a:gd name="connsiteY13698" fmla="*/ 706380 h 4321958"/>
              <a:gd name="connsiteX13699" fmla="*/ 1365240 w 4405791"/>
              <a:gd name="connsiteY13699" fmla="*/ 706397 h 4321958"/>
              <a:gd name="connsiteX13700" fmla="*/ 1365248 w 4405791"/>
              <a:gd name="connsiteY13700" fmla="*/ 706407 h 4321958"/>
              <a:gd name="connsiteX13701" fmla="*/ 1365240 w 4405791"/>
              <a:gd name="connsiteY13701" fmla="*/ 706424 h 4321958"/>
              <a:gd name="connsiteX13702" fmla="*/ 1365250 w 4405791"/>
              <a:gd name="connsiteY13702" fmla="*/ 706437 h 4321958"/>
              <a:gd name="connsiteX13703" fmla="*/ 1363602 w 4405791"/>
              <a:gd name="connsiteY13703" fmla="*/ 709969 h 4321958"/>
              <a:gd name="connsiteX13704" fmla="*/ 1356555 w 4405791"/>
              <a:gd name="connsiteY13704" fmla="*/ 785876 h 4321958"/>
              <a:gd name="connsiteX13705" fmla="*/ 1358114 w 4405791"/>
              <a:gd name="connsiteY13705" fmla="*/ 821841 h 4321958"/>
              <a:gd name="connsiteX13706" fmla="*/ 1358866 w 4405791"/>
              <a:gd name="connsiteY13706" fmla="*/ 836846 h 4321958"/>
              <a:gd name="connsiteX13707" fmla="*/ 1363047 w 4405791"/>
              <a:gd name="connsiteY13707" fmla="*/ 881638 h 4321958"/>
              <a:gd name="connsiteX13708" fmla="*/ 1363047 w 4405791"/>
              <a:gd name="connsiteY13708" fmla="*/ 881663 h 4321958"/>
              <a:gd name="connsiteX13709" fmla="*/ 1363047 w 4405791"/>
              <a:gd name="connsiteY13709" fmla="*/ 881668 h 4321958"/>
              <a:gd name="connsiteX13710" fmla="*/ 1363049 w 4405791"/>
              <a:gd name="connsiteY13710" fmla="*/ 881698 h 4321958"/>
              <a:gd name="connsiteX13711" fmla="*/ 1363049 w 4405791"/>
              <a:gd name="connsiteY13711" fmla="*/ 889954 h 4321958"/>
              <a:gd name="connsiteX13712" fmla="*/ 1367087 w 4405791"/>
              <a:gd name="connsiteY13712" fmla="*/ 917731 h 4321958"/>
              <a:gd name="connsiteX13713" fmla="*/ 1367249 w 4405791"/>
              <a:gd name="connsiteY13713" fmla="*/ 918558 h 4321958"/>
              <a:gd name="connsiteX13714" fmla="*/ 1376893 w 4405791"/>
              <a:gd name="connsiteY13714" fmla="*/ 966226 h 4321958"/>
              <a:gd name="connsiteX13715" fmla="*/ 1380797 w 4405791"/>
              <a:gd name="connsiteY13715" fmla="*/ 983651 h 4321958"/>
              <a:gd name="connsiteX13716" fmla="*/ 1392016 w 4405791"/>
              <a:gd name="connsiteY13716" fmla="*/ 1031395 h 4321958"/>
              <a:gd name="connsiteX13717" fmla="*/ 1396563 w 4405791"/>
              <a:gd name="connsiteY13717" fmla="*/ 1050182 h 4321958"/>
              <a:gd name="connsiteX13718" fmla="*/ 1415619 w 4405791"/>
              <a:gd name="connsiteY13718" fmla="*/ 1125242 h 4321958"/>
              <a:gd name="connsiteX13719" fmla="*/ 1420932 w 4405791"/>
              <a:gd name="connsiteY13719" fmla="*/ 1145375 h 4321958"/>
              <a:gd name="connsiteX13720" fmla="*/ 1436737 w 4405791"/>
              <a:gd name="connsiteY13720" fmla="*/ 1204718 h 4321958"/>
              <a:gd name="connsiteX13721" fmla="*/ 1475413 w 4405791"/>
              <a:gd name="connsiteY13721" fmla="*/ 1345776 h 4321958"/>
              <a:gd name="connsiteX13722" fmla="*/ 1479243 w 4405791"/>
              <a:gd name="connsiteY13722" fmla="*/ 1359351 h 4321958"/>
              <a:gd name="connsiteX13723" fmla="*/ 1515436 w 4405791"/>
              <a:gd name="connsiteY13723" fmla="*/ 1486794 h 4321958"/>
              <a:gd name="connsiteX13724" fmla="*/ 1578409 w 4405791"/>
              <a:gd name="connsiteY13724" fmla="*/ 1703915 h 4321958"/>
              <a:gd name="connsiteX13725" fmla="*/ 1581217 w 4405791"/>
              <a:gd name="connsiteY13725" fmla="*/ 1713555 h 4321958"/>
              <a:gd name="connsiteX13726" fmla="*/ 1653846 w 4405791"/>
              <a:gd name="connsiteY13726" fmla="*/ 1955633 h 4321958"/>
              <a:gd name="connsiteX13727" fmla="*/ 1698669 w 4405791"/>
              <a:gd name="connsiteY13727" fmla="*/ 2105046 h 4321958"/>
              <a:gd name="connsiteX13728" fmla="*/ 2070352 w 4405791"/>
              <a:gd name="connsiteY13728" fmla="*/ 3210286 h 4321958"/>
              <a:gd name="connsiteX13729" fmla="*/ 2070352 w 4405791"/>
              <a:gd name="connsiteY13729" fmla="*/ 3211301 h 4321958"/>
              <a:gd name="connsiteX13730" fmla="*/ 2525182 w 4405791"/>
              <a:gd name="connsiteY13730" fmla="*/ 3344058 h 4321958"/>
              <a:gd name="connsiteX13731" fmla="*/ 4236465 w 4405791"/>
              <a:gd name="connsiteY13731" fmla="*/ 2688231 h 4321958"/>
              <a:gd name="connsiteX13732" fmla="*/ 4336540 w 4405791"/>
              <a:gd name="connsiteY13732" fmla="*/ 2564448 h 4321958"/>
              <a:gd name="connsiteX13733" fmla="*/ 4345724 w 4405791"/>
              <a:gd name="connsiteY13733" fmla="*/ 2476348 h 4321958"/>
              <a:gd name="connsiteX13734" fmla="*/ 4345783 w 4405791"/>
              <a:gd name="connsiteY13734" fmla="*/ 2446352 h 4321958"/>
              <a:gd name="connsiteX13735" fmla="*/ 4343738 w 4405791"/>
              <a:gd name="connsiteY13735" fmla="*/ 2399052 h 4321958"/>
              <a:gd name="connsiteX13736" fmla="*/ 4342379 w 4405791"/>
              <a:gd name="connsiteY13736" fmla="*/ 2367651 h 4321958"/>
              <a:gd name="connsiteX13737" fmla="*/ 4339711 w 4405791"/>
              <a:gd name="connsiteY13737" fmla="*/ 2334878 h 4321958"/>
              <a:gd name="connsiteX13738" fmla="*/ 4332147 w 4405791"/>
              <a:gd name="connsiteY13738" fmla="*/ 2277323 h 4321958"/>
              <a:gd name="connsiteX13739" fmla="*/ 4324114 w 4405791"/>
              <a:gd name="connsiteY13739" fmla="*/ 2216202 h 4321958"/>
              <a:gd name="connsiteX13740" fmla="*/ 4315748 w 4405791"/>
              <a:gd name="connsiteY13740" fmla="*/ 2172191 h 4321958"/>
              <a:gd name="connsiteX13741" fmla="*/ 4307854 w 4405791"/>
              <a:gd name="connsiteY13741" fmla="*/ 2130659 h 4321958"/>
              <a:gd name="connsiteX13742" fmla="*/ 4327872 w 4405791"/>
              <a:gd name="connsiteY13742" fmla="*/ 2246372 h 4321958"/>
              <a:gd name="connsiteX13743" fmla="*/ 4327873 w 4405791"/>
              <a:gd name="connsiteY13743" fmla="*/ 2246377 h 4321958"/>
              <a:gd name="connsiteX13744" fmla="*/ 4327874 w 4405791"/>
              <a:gd name="connsiteY13744" fmla="*/ 2246383 h 4321958"/>
              <a:gd name="connsiteX13745" fmla="*/ 4338681 w 4405791"/>
              <a:gd name="connsiteY13745" fmla="*/ 2336162 h 4321958"/>
              <a:gd name="connsiteX13746" fmla="*/ 4339644 w 4405791"/>
              <a:gd name="connsiteY13746" fmla="*/ 2352095 h 4321958"/>
              <a:gd name="connsiteX13747" fmla="*/ 4341007 w 4405791"/>
              <a:gd name="connsiteY13747" fmla="*/ 2364340 h 4321958"/>
              <a:gd name="connsiteX13748" fmla="*/ 4341384 w 4405791"/>
              <a:gd name="connsiteY13748" fmla="*/ 2380900 h 4321958"/>
              <a:gd name="connsiteX13749" fmla="*/ 4343613 w 4405791"/>
              <a:gd name="connsiteY13749" fmla="*/ 2417793 h 4321958"/>
              <a:gd name="connsiteX13750" fmla="*/ 4342943 w 4405791"/>
              <a:gd name="connsiteY13750" fmla="*/ 2449365 h 4321958"/>
              <a:gd name="connsiteX13751" fmla="*/ 4343346 w 4405791"/>
              <a:gd name="connsiteY13751" fmla="*/ 2467064 h 4321958"/>
              <a:gd name="connsiteX13752" fmla="*/ 4342394 w 4405791"/>
              <a:gd name="connsiteY13752" fmla="*/ 2475230 h 4321958"/>
              <a:gd name="connsiteX13753" fmla="*/ 4342080 w 4405791"/>
              <a:gd name="connsiteY13753" fmla="*/ 2490015 h 4321958"/>
              <a:gd name="connsiteX13754" fmla="*/ 4333493 w 4405791"/>
              <a:gd name="connsiteY13754" fmla="*/ 2551578 h 4321958"/>
              <a:gd name="connsiteX13755" fmla="*/ 4231047 w 4405791"/>
              <a:gd name="connsiteY13755" fmla="*/ 2678746 h 4321958"/>
              <a:gd name="connsiteX13756" fmla="*/ 2535342 w 4405791"/>
              <a:gd name="connsiteY13756" fmla="*/ 3326448 h 4321958"/>
              <a:gd name="connsiteX13757" fmla="*/ 2396659 w 4405791"/>
              <a:gd name="connsiteY13757" fmla="*/ 3336268 h 4321958"/>
              <a:gd name="connsiteX13758" fmla="*/ 2077465 w 4405791"/>
              <a:gd name="connsiteY13758" fmla="*/ 3191150 h 4321958"/>
              <a:gd name="connsiteX13759" fmla="*/ 1376767 w 4405791"/>
              <a:gd name="connsiteY13759" fmla="*/ 901508 h 4321958"/>
              <a:gd name="connsiteX13760" fmla="*/ 1375920 w 4405791"/>
              <a:gd name="connsiteY13760" fmla="*/ 893211 h 4321958"/>
              <a:gd name="connsiteX13761" fmla="*/ 1371789 w 4405791"/>
              <a:gd name="connsiteY13761" fmla="*/ 848564 h 4321958"/>
              <a:gd name="connsiteX13762" fmla="*/ 1371788 w 4405791"/>
              <a:gd name="connsiteY13762" fmla="*/ 848554 h 4321958"/>
              <a:gd name="connsiteX13763" fmla="*/ 1371786 w 4405791"/>
              <a:gd name="connsiteY13763" fmla="*/ 848530 h 4321958"/>
              <a:gd name="connsiteX13764" fmla="*/ 1371786 w 4405791"/>
              <a:gd name="connsiteY13764" fmla="*/ 848501 h 4321958"/>
              <a:gd name="connsiteX13765" fmla="*/ 1369568 w 4405791"/>
              <a:gd name="connsiteY13765" fmla="*/ 794854 h 4321958"/>
              <a:gd name="connsiteX13766" fmla="*/ 1371199 w 4405791"/>
              <a:gd name="connsiteY13766" fmla="*/ 762505 h 4321958"/>
              <a:gd name="connsiteX13767" fmla="*/ 1371122 w 4405791"/>
              <a:gd name="connsiteY13767" fmla="*/ 751156 h 4321958"/>
              <a:gd name="connsiteX13768" fmla="*/ 1372137 w 4405791"/>
              <a:gd name="connsiteY13768" fmla="*/ 743914 h 4321958"/>
              <a:gd name="connsiteX13769" fmla="*/ 1372524 w 4405791"/>
              <a:gd name="connsiteY13769" fmla="*/ 736226 h 4321958"/>
              <a:gd name="connsiteX13770" fmla="*/ 1375107 w 4405791"/>
              <a:gd name="connsiteY13770" fmla="*/ 722720 h 4321958"/>
              <a:gd name="connsiteX13771" fmla="*/ 1378450 w 4405791"/>
              <a:gd name="connsiteY13771" fmla="*/ 698868 h 4321958"/>
              <a:gd name="connsiteX13772" fmla="*/ 1381801 w 4405791"/>
              <a:gd name="connsiteY13772" fmla="*/ 687711 h 4321958"/>
              <a:gd name="connsiteX13773" fmla="*/ 1383919 w 4405791"/>
              <a:gd name="connsiteY13773" fmla="*/ 676640 h 4321958"/>
              <a:gd name="connsiteX13774" fmla="*/ 1388484 w 4405791"/>
              <a:gd name="connsiteY13774" fmla="*/ 665469 h 4321958"/>
              <a:gd name="connsiteX13775" fmla="*/ 1393799 w 4405791"/>
              <a:gd name="connsiteY13775" fmla="*/ 647775 h 4321958"/>
              <a:gd name="connsiteX13776" fmla="*/ 1401607 w 4405791"/>
              <a:gd name="connsiteY13776" fmla="*/ 633355 h 4321958"/>
              <a:gd name="connsiteX13777" fmla="*/ 1407013 w 4405791"/>
              <a:gd name="connsiteY13777" fmla="*/ 620126 h 4321958"/>
              <a:gd name="connsiteX13778" fmla="*/ 1412929 w 4405791"/>
              <a:gd name="connsiteY13778" fmla="*/ 612444 h 4321958"/>
              <a:gd name="connsiteX13779" fmla="*/ 1419355 w 4405791"/>
              <a:gd name="connsiteY13779" fmla="*/ 600575 h 4321958"/>
              <a:gd name="connsiteX13780" fmla="*/ 1434789 w 4405791"/>
              <a:gd name="connsiteY13780" fmla="*/ 584058 h 4321958"/>
              <a:gd name="connsiteX13781" fmla="*/ 1445069 w 4405791"/>
              <a:gd name="connsiteY13781" fmla="*/ 570710 h 4321958"/>
              <a:gd name="connsiteX13782" fmla="*/ 1451092 w 4405791"/>
              <a:gd name="connsiteY13782" fmla="*/ 566612 h 4321958"/>
              <a:gd name="connsiteX13783" fmla="*/ 1457303 w 4405791"/>
              <a:gd name="connsiteY13783" fmla="*/ 559964 h 4321958"/>
              <a:gd name="connsiteX13784" fmla="*/ 1486109 w 4405791"/>
              <a:gd name="connsiteY13784" fmla="*/ 542787 h 4321958"/>
              <a:gd name="connsiteX13785" fmla="*/ 1501350 w 4405791"/>
              <a:gd name="connsiteY13785" fmla="*/ 532416 h 4321958"/>
              <a:gd name="connsiteX13786" fmla="*/ 1505638 w 4405791"/>
              <a:gd name="connsiteY13786" fmla="*/ 531140 h 4321958"/>
              <a:gd name="connsiteX13787" fmla="*/ 1509829 w 4405791"/>
              <a:gd name="connsiteY13787" fmla="*/ 528641 h 4321958"/>
              <a:gd name="connsiteX13788" fmla="*/ 1577567 w 4405791"/>
              <a:gd name="connsiteY13788" fmla="*/ 509737 h 4321958"/>
              <a:gd name="connsiteX13789" fmla="*/ 1579118 w 4405791"/>
              <a:gd name="connsiteY13789" fmla="*/ 509276 h 4321958"/>
              <a:gd name="connsiteX13790" fmla="*/ 1583717 w 4405791"/>
              <a:gd name="connsiteY13790" fmla="*/ 508876 h 4321958"/>
              <a:gd name="connsiteX13791" fmla="*/ 1612186 w 4405791"/>
              <a:gd name="connsiteY13791" fmla="*/ 506063 h 4321958"/>
              <a:gd name="connsiteX13792" fmla="*/ 1621470 w 4405791"/>
              <a:gd name="connsiteY13792" fmla="*/ 505596 h 4321958"/>
              <a:gd name="connsiteX13793" fmla="*/ 1627618 w 4405791"/>
              <a:gd name="connsiteY13793" fmla="*/ 505062 h 4321958"/>
              <a:gd name="connsiteX13794" fmla="*/ 1646277 w 4405791"/>
              <a:gd name="connsiteY13794" fmla="*/ 504348 h 4321958"/>
              <a:gd name="connsiteX13795" fmla="*/ 1664642 w 4405791"/>
              <a:gd name="connsiteY13795" fmla="*/ 503424 h 4321958"/>
              <a:gd name="connsiteX13796" fmla="*/ 1690004 w 4405791"/>
              <a:gd name="connsiteY13796" fmla="*/ 502675 h 4321958"/>
              <a:gd name="connsiteX13797" fmla="*/ 1709344 w 4405791"/>
              <a:gd name="connsiteY13797" fmla="*/ 501935 h 4321958"/>
              <a:gd name="connsiteX13798" fmla="*/ 1726265 w 4405791"/>
              <a:gd name="connsiteY13798" fmla="*/ 501603 h 4321958"/>
              <a:gd name="connsiteX13799" fmla="*/ 1734385 w 4405791"/>
              <a:gd name="connsiteY13799" fmla="*/ 501364 h 4321958"/>
              <a:gd name="connsiteX13800" fmla="*/ 1785494 w 4405791"/>
              <a:gd name="connsiteY13800" fmla="*/ 500443 h 4321958"/>
              <a:gd name="connsiteX13801" fmla="*/ 1819308 w 4405791"/>
              <a:gd name="connsiteY13801" fmla="*/ 499781 h 4321958"/>
              <a:gd name="connsiteX13802" fmla="*/ 1875506 w 4405791"/>
              <a:gd name="connsiteY13802" fmla="*/ 499235 h 4321958"/>
              <a:gd name="connsiteX13803" fmla="*/ 1917315 w 4405791"/>
              <a:gd name="connsiteY13803" fmla="*/ 498790 h 4321958"/>
              <a:gd name="connsiteX13804" fmla="*/ 1926924 w 4405791"/>
              <a:gd name="connsiteY13804" fmla="*/ 498736 h 4321958"/>
              <a:gd name="connsiteX13805" fmla="*/ 1952524 w 4405791"/>
              <a:gd name="connsiteY13805" fmla="*/ 498488 h 4321958"/>
              <a:gd name="connsiteX13806" fmla="*/ 2005773 w 4405791"/>
              <a:gd name="connsiteY13806" fmla="*/ 498297 h 4321958"/>
              <a:gd name="connsiteX13807" fmla="*/ 2026296 w 4405791"/>
              <a:gd name="connsiteY13807" fmla="*/ 498183 h 4321958"/>
              <a:gd name="connsiteX13808" fmla="*/ 2038925 w 4405791"/>
              <a:gd name="connsiteY13808" fmla="*/ 498178 h 4321958"/>
              <a:gd name="connsiteX13809" fmla="*/ 2104007 w 4405791"/>
              <a:gd name="connsiteY13809" fmla="*/ 497945 h 4321958"/>
              <a:gd name="connsiteX13810" fmla="*/ 2268770 w 4405791"/>
              <a:gd name="connsiteY13810" fmla="*/ 498039 h 4321958"/>
              <a:gd name="connsiteX13811" fmla="*/ 2404844 w 4405791"/>
              <a:gd name="connsiteY13811" fmla="*/ 498680 h 4321958"/>
              <a:gd name="connsiteX13812" fmla="*/ 2398347 w 4405791"/>
              <a:gd name="connsiteY13812" fmla="*/ 490313 h 4321958"/>
              <a:gd name="connsiteX13813" fmla="*/ 2377315 w 4405791"/>
              <a:gd name="connsiteY13813" fmla="*/ 490180 h 4321958"/>
              <a:gd name="connsiteX13814" fmla="*/ 1404596 w 4405791"/>
              <a:gd name="connsiteY13814" fmla="*/ 481882 h 4321958"/>
              <a:gd name="connsiteX13815" fmla="*/ 1362552 w 4405791"/>
              <a:gd name="connsiteY13815" fmla="*/ 492055 h 4321958"/>
              <a:gd name="connsiteX13816" fmla="*/ 1344319 w 4405791"/>
              <a:gd name="connsiteY13816" fmla="*/ 508275 h 4321958"/>
              <a:gd name="connsiteX13817" fmla="*/ 1370305 w 4405791"/>
              <a:gd name="connsiteY13817" fmla="*/ 503352 h 4321958"/>
              <a:gd name="connsiteX13818" fmla="*/ 1388808 w 4405791"/>
              <a:gd name="connsiteY13818" fmla="*/ 492729 h 4321958"/>
              <a:gd name="connsiteX13819" fmla="*/ 2859317 w 4405791"/>
              <a:gd name="connsiteY13819" fmla="*/ 478244 h 4321958"/>
              <a:gd name="connsiteX13820" fmla="*/ 2857762 w 4405791"/>
              <a:gd name="connsiteY13820" fmla="*/ 485278 h 4321958"/>
              <a:gd name="connsiteX13821" fmla="*/ 2958628 w 4405791"/>
              <a:gd name="connsiteY13821" fmla="*/ 486190 h 4321958"/>
              <a:gd name="connsiteX13822" fmla="*/ 3554391 w 4405791"/>
              <a:gd name="connsiteY13822" fmla="*/ 493024 h 4321958"/>
              <a:gd name="connsiteX13823" fmla="*/ 3817873 w 4405791"/>
              <a:gd name="connsiteY13823" fmla="*/ 660663 h 4321958"/>
              <a:gd name="connsiteX13824" fmla="*/ 3963727 w 4405791"/>
              <a:gd name="connsiteY13824" fmla="*/ 978729 h 4321958"/>
              <a:gd name="connsiteX13825" fmla="*/ 3977837 w 4405791"/>
              <a:gd name="connsiteY13825" fmla="*/ 1015073 h 4321958"/>
              <a:gd name="connsiteX13826" fmla="*/ 3963879 w 4405791"/>
              <a:gd name="connsiteY13826" fmla="*/ 978838 h 4321958"/>
              <a:gd name="connsiteX13827" fmla="*/ 3814655 w 4405791"/>
              <a:gd name="connsiteY13827" fmla="*/ 652761 h 4321958"/>
              <a:gd name="connsiteX13828" fmla="*/ 3555405 w 4405791"/>
              <a:gd name="connsiteY13828" fmla="*/ 486303 h 4321958"/>
              <a:gd name="connsiteX13829" fmla="*/ 3064190 w 4405791"/>
              <a:gd name="connsiteY13829" fmla="*/ 480144 h 4321958"/>
              <a:gd name="connsiteX13830" fmla="*/ 2838541 w 4405791"/>
              <a:gd name="connsiteY13830" fmla="*/ 478059 h 4321958"/>
              <a:gd name="connsiteX13831" fmla="*/ 2829992 w 4405791"/>
              <a:gd name="connsiteY13831" fmla="*/ 485028 h 4321958"/>
              <a:gd name="connsiteX13832" fmla="*/ 2840950 w 4405791"/>
              <a:gd name="connsiteY13832" fmla="*/ 485127 h 4321958"/>
              <a:gd name="connsiteX13833" fmla="*/ 2842690 w 4405791"/>
              <a:gd name="connsiteY13833" fmla="*/ 478091 h 4321958"/>
              <a:gd name="connsiteX13834" fmla="*/ 2441861 w 4405791"/>
              <a:gd name="connsiteY13834" fmla="*/ 475472 h 4321958"/>
              <a:gd name="connsiteX13835" fmla="*/ 2447118 w 4405791"/>
              <a:gd name="connsiteY13835" fmla="*/ 480308 h 4321958"/>
              <a:gd name="connsiteX13836" fmla="*/ 2449150 w 4405791"/>
              <a:gd name="connsiteY13836" fmla="*/ 481156 h 4321958"/>
              <a:gd name="connsiteX13837" fmla="*/ 2452845 w 4405791"/>
              <a:gd name="connsiteY13837" fmla="*/ 482555 h 4321958"/>
              <a:gd name="connsiteX13838" fmla="*/ 2611986 w 4405791"/>
              <a:gd name="connsiteY13838" fmla="*/ 483307 h 4321958"/>
              <a:gd name="connsiteX13839" fmla="*/ 2788677 w 4405791"/>
              <a:gd name="connsiteY13839" fmla="*/ 484654 h 4321958"/>
              <a:gd name="connsiteX13840" fmla="*/ 2816959 w 4405791"/>
              <a:gd name="connsiteY13840" fmla="*/ 484910 h 4321958"/>
              <a:gd name="connsiteX13841" fmla="*/ 2825189 w 4405791"/>
              <a:gd name="connsiteY13841" fmla="*/ 477960 h 4321958"/>
              <a:gd name="connsiteX13842" fmla="*/ 2732886 w 4405791"/>
              <a:gd name="connsiteY13842" fmla="*/ 477269 h 4321958"/>
              <a:gd name="connsiteX13843" fmla="*/ 2700910 w 4405791"/>
              <a:gd name="connsiteY13843" fmla="*/ 478431 h 4321958"/>
              <a:gd name="connsiteX13844" fmla="*/ 2663866 w 4405791"/>
              <a:gd name="connsiteY13844" fmla="*/ 479010 h 4321958"/>
              <a:gd name="connsiteX13845" fmla="*/ 2634572 w 4405791"/>
              <a:gd name="connsiteY13845" fmla="*/ 480026 h 4321958"/>
              <a:gd name="connsiteX13846" fmla="*/ 2483864 w 4405791"/>
              <a:gd name="connsiteY13846" fmla="*/ 476808 h 4321958"/>
              <a:gd name="connsiteX13847" fmla="*/ 2479940 w 4405791"/>
              <a:gd name="connsiteY13847" fmla="*/ 475670 h 4321958"/>
              <a:gd name="connsiteX13848" fmla="*/ 2416611 w 4405791"/>
              <a:gd name="connsiteY13848" fmla="*/ 475342 h 4321958"/>
              <a:gd name="connsiteX13849" fmla="*/ 2422850 w 4405791"/>
              <a:gd name="connsiteY13849" fmla="*/ 482413 h 4321958"/>
              <a:gd name="connsiteX13850" fmla="*/ 2436883 w 4405791"/>
              <a:gd name="connsiteY13850" fmla="*/ 482479 h 4321958"/>
              <a:gd name="connsiteX13851" fmla="*/ 2429246 w 4405791"/>
              <a:gd name="connsiteY13851" fmla="*/ 475407 h 4321958"/>
              <a:gd name="connsiteX13852" fmla="*/ 2397409 w 4405791"/>
              <a:gd name="connsiteY13852" fmla="*/ 475243 h 4321958"/>
              <a:gd name="connsiteX13853" fmla="*/ 2402874 w 4405791"/>
              <a:gd name="connsiteY13853" fmla="*/ 482319 h 4321958"/>
              <a:gd name="connsiteX13854" fmla="*/ 2412035 w 4405791"/>
              <a:gd name="connsiteY13854" fmla="*/ 482362 h 4321958"/>
              <a:gd name="connsiteX13855" fmla="*/ 2405637 w 4405791"/>
              <a:gd name="connsiteY13855" fmla="*/ 475285 h 4321958"/>
              <a:gd name="connsiteX13856" fmla="*/ 2136730 w 4405791"/>
              <a:gd name="connsiteY13856" fmla="*/ 474620 h 4321958"/>
              <a:gd name="connsiteX13857" fmla="*/ 1542205 w 4405791"/>
              <a:gd name="connsiteY13857" fmla="*/ 486303 h 4321958"/>
              <a:gd name="connsiteX13858" fmla="*/ 1465025 w 4405791"/>
              <a:gd name="connsiteY13858" fmla="*/ 509103 h 4321958"/>
              <a:gd name="connsiteX13859" fmla="*/ 1434090 w 4405791"/>
              <a:gd name="connsiteY13859" fmla="*/ 529902 h 4321958"/>
              <a:gd name="connsiteX13860" fmla="*/ 1441789 w 4405791"/>
              <a:gd name="connsiteY13860" fmla="*/ 535863 h 4321958"/>
              <a:gd name="connsiteX13861" fmla="*/ 1441789 w 4405791"/>
              <a:gd name="connsiteY13861" fmla="*/ 535892 h 4321958"/>
              <a:gd name="connsiteX13862" fmla="*/ 1441789 w 4405791"/>
              <a:gd name="connsiteY13862" fmla="*/ 535918 h 4321958"/>
              <a:gd name="connsiteX13863" fmla="*/ 1441790 w 4405791"/>
              <a:gd name="connsiteY13863" fmla="*/ 535919 h 4321958"/>
              <a:gd name="connsiteX13864" fmla="*/ 1441790 w 4405791"/>
              <a:gd name="connsiteY13864" fmla="*/ 539307 h 4321958"/>
              <a:gd name="connsiteX13865" fmla="*/ 1438911 w 4405791"/>
              <a:gd name="connsiteY13865" fmla="*/ 541337 h 4321958"/>
              <a:gd name="connsiteX13866" fmla="*/ 1402234 w 4405791"/>
              <a:gd name="connsiteY13866" fmla="*/ 555558 h 4321958"/>
              <a:gd name="connsiteX13867" fmla="*/ 1401330 w 4405791"/>
              <a:gd name="connsiteY13867" fmla="*/ 556723 h 4321958"/>
              <a:gd name="connsiteX13868" fmla="*/ 1410123 w 4405791"/>
              <a:gd name="connsiteY13868" fmla="*/ 557877 h 4321958"/>
              <a:gd name="connsiteX13869" fmla="*/ 1418567 w 4405791"/>
              <a:gd name="connsiteY13869" fmla="*/ 563873 h 4321958"/>
              <a:gd name="connsiteX13870" fmla="*/ 1425216 w 4405791"/>
              <a:gd name="connsiteY13870" fmla="*/ 555233 h 4321958"/>
              <a:gd name="connsiteX13871" fmla="*/ 1560997 w 4405791"/>
              <a:gd name="connsiteY13871" fmla="*/ 493024 h 4321958"/>
              <a:gd name="connsiteX13872" fmla="*/ 1565807 w 4405791"/>
              <a:gd name="connsiteY13872" fmla="*/ 492605 h 4321958"/>
              <a:gd name="connsiteX13873" fmla="*/ 1594446 w 4405791"/>
              <a:gd name="connsiteY13873" fmla="*/ 489768 h 4321958"/>
              <a:gd name="connsiteX13874" fmla="*/ 1603829 w 4405791"/>
              <a:gd name="connsiteY13874" fmla="*/ 489294 h 4321958"/>
              <a:gd name="connsiteX13875" fmla="*/ 1610055 w 4405791"/>
              <a:gd name="connsiteY13875" fmla="*/ 488752 h 4321958"/>
              <a:gd name="connsiteX13876" fmla="*/ 1628938 w 4405791"/>
              <a:gd name="connsiteY13876" fmla="*/ 488029 h 4321958"/>
              <a:gd name="connsiteX13877" fmla="*/ 1647504 w 4405791"/>
              <a:gd name="connsiteY13877" fmla="*/ 487093 h 4321958"/>
              <a:gd name="connsiteX13878" fmla="*/ 1673148 w 4405791"/>
              <a:gd name="connsiteY13878" fmla="*/ 486334 h 4321958"/>
              <a:gd name="connsiteX13879" fmla="*/ 1692719 w 4405791"/>
              <a:gd name="connsiteY13879" fmla="*/ 485583 h 4321958"/>
              <a:gd name="connsiteX13880" fmla="*/ 1709886 w 4405791"/>
              <a:gd name="connsiteY13880" fmla="*/ 485246 h 4321958"/>
              <a:gd name="connsiteX13881" fmla="*/ 1718047 w 4405791"/>
              <a:gd name="connsiteY13881" fmla="*/ 485005 h 4321958"/>
              <a:gd name="connsiteX13882" fmla="*/ 1769353 w 4405791"/>
              <a:gd name="connsiteY13882" fmla="*/ 484080 h 4321958"/>
              <a:gd name="connsiteX13883" fmla="*/ 1803944 w 4405791"/>
              <a:gd name="connsiteY13883" fmla="*/ 483402 h 4321958"/>
              <a:gd name="connsiteX13884" fmla="*/ 1861616 w 4405791"/>
              <a:gd name="connsiteY13884" fmla="*/ 482841 h 4321958"/>
              <a:gd name="connsiteX13885" fmla="*/ 1903074 w 4405791"/>
              <a:gd name="connsiteY13885" fmla="*/ 482398 h 4321958"/>
              <a:gd name="connsiteX13886" fmla="*/ 1912577 w 4405791"/>
              <a:gd name="connsiteY13886" fmla="*/ 482346 h 4321958"/>
              <a:gd name="connsiteX13887" fmla="*/ 1938687 w 4405791"/>
              <a:gd name="connsiteY13887" fmla="*/ 482092 h 4321958"/>
              <a:gd name="connsiteX13888" fmla="*/ 1993007 w 4405791"/>
              <a:gd name="connsiteY13888" fmla="*/ 481897 h 4321958"/>
              <a:gd name="connsiteX13889" fmla="*/ 2013304 w 4405791"/>
              <a:gd name="connsiteY13889" fmla="*/ 481784 h 4321958"/>
              <a:gd name="connsiteX13890" fmla="*/ 2025793 w 4405791"/>
              <a:gd name="connsiteY13890" fmla="*/ 481779 h 4321958"/>
              <a:gd name="connsiteX13891" fmla="*/ 2091906 w 4405791"/>
              <a:gd name="connsiteY13891" fmla="*/ 481542 h 4321958"/>
              <a:gd name="connsiteX13892" fmla="*/ 2258558 w 4405791"/>
              <a:gd name="connsiteY13892" fmla="*/ 481637 h 4321958"/>
              <a:gd name="connsiteX13893" fmla="*/ 2392103 w 4405791"/>
              <a:gd name="connsiteY13893" fmla="*/ 482268 h 4321958"/>
              <a:gd name="connsiteX13894" fmla="*/ 2386608 w 4405791"/>
              <a:gd name="connsiteY13894" fmla="*/ 475186 h 4321958"/>
              <a:gd name="connsiteX13895" fmla="*/ 2367356 w 4405791"/>
              <a:gd name="connsiteY13895" fmla="*/ 475087 h 4321958"/>
              <a:gd name="connsiteX13896" fmla="*/ 2136730 w 4405791"/>
              <a:gd name="connsiteY13896" fmla="*/ 474620 h 4321958"/>
              <a:gd name="connsiteX13897" fmla="*/ 1379463 w 4405791"/>
              <a:gd name="connsiteY13897" fmla="*/ 467021 h 4321958"/>
              <a:gd name="connsiteX13898" fmla="*/ 1359958 w 4405791"/>
              <a:gd name="connsiteY13898" fmla="*/ 471494 h 4321958"/>
              <a:gd name="connsiteX13899" fmla="*/ 1319766 w 4405791"/>
              <a:gd name="connsiteY13899" fmla="*/ 484095 h 4321958"/>
              <a:gd name="connsiteX13900" fmla="*/ 1276474 w 4405791"/>
              <a:gd name="connsiteY13900" fmla="*/ 498825 h 4321958"/>
              <a:gd name="connsiteX13901" fmla="*/ 1274921 w 4405791"/>
              <a:gd name="connsiteY13901" fmla="*/ 499381 h 4321958"/>
              <a:gd name="connsiteX13902" fmla="*/ 1226063 w 4405791"/>
              <a:gd name="connsiteY13902" fmla="*/ 518618 h 4321958"/>
              <a:gd name="connsiteX13903" fmla="*/ 1148580 w 4405791"/>
              <a:gd name="connsiteY13903" fmla="*/ 556523 h 4321958"/>
              <a:gd name="connsiteX13904" fmla="*/ 1130210 w 4405791"/>
              <a:gd name="connsiteY13904" fmla="*/ 564302 h 4321958"/>
              <a:gd name="connsiteX13905" fmla="*/ 1144100 w 4405791"/>
              <a:gd name="connsiteY13905" fmla="*/ 558715 h 4321958"/>
              <a:gd name="connsiteX13906" fmla="*/ 1148580 w 4405791"/>
              <a:gd name="connsiteY13906" fmla="*/ 556523 h 4321958"/>
              <a:gd name="connsiteX13907" fmla="*/ 1239130 w 4405791"/>
              <a:gd name="connsiteY13907" fmla="*/ 518173 h 4321958"/>
              <a:gd name="connsiteX13908" fmla="*/ 1263266 w 4405791"/>
              <a:gd name="connsiteY13908" fmla="*/ 510771 h 4321958"/>
              <a:gd name="connsiteX13909" fmla="*/ 1276030 w 4405791"/>
              <a:gd name="connsiteY13909" fmla="*/ 505636 h 4321958"/>
              <a:gd name="connsiteX13910" fmla="*/ 1345332 w 4405791"/>
              <a:gd name="connsiteY13910" fmla="*/ 485547 h 4321958"/>
              <a:gd name="connsiteX13911" fmla="*/ 1360158 w 4405791"/>
              <a:gd name="connsiteY13911" fmla="*/ 482112 h 4321958"/>
              <a:gd name="connsiteX13912" fmla="*/ 2861259 w 4405791"/>
              <a:gd name="connsiteY13912" fmla="*/ 461717 h 4321958"/>
              <a:gd name="connsiteX13913" fmla="*/ 2860381 w 4405791"/>
              <a:gd name="connsiteY13913" fmla="*/ 469442 h 4321958"/>
              <a:gd name="connsiteX13914" fmla="*/ 2955474 w 4405791"/>
              <a:gd name="connsiteY13914" fmla="*/ 470309 h 4321958"/>
              <a:gd name="connsiteX13915" fmla="*/ 3557775 w 4405791"/>
              <a:gd name="connsiteY13915" fmla="*/ 477274 h 4321958"/>
              <a:gd name="connsiteX13916" fmla="*/ 3824138 w 4405791"/>
              <a:gd name="connsiteY13916" fmla="*/ 647454 h 4321958"/>
              <a:gd name="connsiteX13917" fmla="*/ 3826373 w 4405791"/>
              <a:gd name="connsiteY13917" fmla="*/ 651402 h 4321958"/>
              <a:gd name="connsiteX13918" fmla="*/ 3847374 w 4405791"/>
              <a:gd name="connsiteY13918" fmla="*/ 687945 h 4321958"/>
              <a:gd name="connsiteX13919" fmla="*/ 3849425 w 4405791"/>
              <a:gd name="connsiteY13919" fmla="*/ 692107 h 4321958"/>
              <a:gd name="connsiteX13920" fmla="*/ 3851197 w 4405791"/>
              <a:gd name="connsiteY13920" fmla="*/ 695234 h 4321958"/>
              <a:gd name="connsiteX13921" fmla="*/ 3861101 w 4405791"/>
              <a:gd name="connsiteY13921" fmla="*/ 715797 h 4321958"/>
              <a:gd name="connsiteX13922" fmla="*/ 3876498 w 4405791"/>
              <a:gd name="connsiteY13922" fmla="*/ 747040 h 4321958"/>
              <a:gd name="connsiteX13923" fmla="*/ 3881428 w 4405791"/>
              <a:gd name="connsiteY13923" fmla="*/ 758000 h 4321958"/>
              <a:gd name="connsiteX13924" fmla="*/ 3885767 w 4405791"/>
              <a:gd name="connsiteY13924" fmla="*/ 767008 h 4321958"/>
              <a:gd name="connsiteX13925" fmla="*/ 3896828 w 4405791"/>
              <a:gd name="connsiteY13925" fmla="*/ 792230 h 4321958"/>
              <a:gd name="connsiteX13926" fmla="*/ 3910552 w 4405791"/>
              <a:gd name="connsiteY13926" fmla="*/ 822746 h 4321958"/>
              <a:gd name="connsiteX13927" fmla="*/ 3918950 w 4405791"/>
              <a:gd name="connsiteY13927" fmla="*/ 842683 h 4321958"/>
              <a:gd name="connsiteX13928" fmla="*/ 3926420 w 4405791"/>
              <a:gd name="connsiteY13928" fmla="*/ 859720 h 4321958"/>
              <a:gd name="connsiteX13929" fmla="*/ 3936866 w 4405791"/>
              <a:gd name="connsiteY13929" fmla="*/ 885220 h 4321958"/>
              <a:gd name="connsiteX13930" fmla="*/ 3948582 w 4405791"/>
              <a:gd name="connsiteY13930" fmla="*/ 913035 h 4321958"/>
              <a:gd name="connsiteX13931" fmla="*/ 3960882 w 4405791"/>
              <a:gd name="connsiteY13931" fmla="*/ 943843 h 4321958"/>
              <a:gd name="connsiteX13932" fmla="*/ 3971730 w 4405791"/>
              <a:gd name="connsiteY13932" fmla="*/ 970323 h 4321958"/>
              <a:gd name="connsiteX13933" fmla="*/ 3980426 w 4405791"/>
              <a:gd name="connsiteY13933" fmla="*/ 992796 h 4321958"/>
              <a:gd name="connsiteX13934" fmla="*/ 3989630 w 4405791"/>
              <a:gd name="connsiteY13934" fmla="*/ 1015851 h 4321958"/>
              <a:gd name="connsiteX13935" fmla="*/ 4006347 w 4405791"/>
              <a:gd name="connsiteY13935" fmla="*/ 1059783 h 4321958"/>
              <a:gd name="connsiteX13936" fmla="*/ 4020269 w 4405791"/>
              <a:gd name="connsiteY13936" fmla="*/ 1095760 h 4321958"/>
              <a:gd name="connsiteX13937" fmla="*/ 4026506 w 4405791"/>
              <a:gd name="connsiteY13937" fmla="*/ 1112759 h 4321958"/>
              <a:gd name="connsiteX13938" fmla="*/ 4032741 w 4405791"/>
              <a:gd name="connsiteY13938" fmla="*/ 1129146 h 4321958"/>
              <a:gd name="connsiteX13939" fmla="*/ 4055100 w 4405791"/>
              <a:gd name="connsiteY13939" fmla="*/ 1190697 h 4321958"/>
              <a:gd name="connsiteX13940" fmla="*/ 4070611 w 4405791"/>
              <a:gd name="connsiteY13940" fmla="*/ 1232977 h 4321958"/>
              <a:gd name="connsiteX13941" fmla="*/ 4074003 w 4405791"/>
              <a:gd name="connsiteY13941" fmla="*/ 1242739 h 4321958"/>
              <a:gd name="connsiteX13942" fmla="*/ 4076960 w 4405791"/>
              <a:gd name="connsiteY13942" fmla="*/ 1250877 h 4321958"/>
              <a:gd name="connsiteX13943" fmla="*/ 4113770 w 4405791"/>
              <a:gd name="connsiteY13943" fmla="*/ 1357169 h 4321958"/>
              <a:gd name="connsiteX13944" fmla="*/ 4121329 w 4405791"/>
              <a:gd name="connsiteY13944" fmla="*/ 1378921 h 4321958"/>
              <a:gd name="connsiteX13945" fmla="*/ 4165570 w 4405791"/>
              <a:gd name="connsiteY13945" fmla="*/ 1513974 h 4321958"/>
              <a:gd name="connsiteX13946" fmla="*/ 4123857 w 4405791"/>
              <a:gd name="connsiteY13946" fmla="*/ 1385268 h 4321958"/>
              <a:gd name="connsiteX13947" fmla="*/ 4119850 w 4405791"/>
              <a:gd name="connsiteY13947" fmla="*/ 1373582 h 4321958"/>
              <a:gd name="connsiteX13948" fmla="*/ 4075867 w 4405791"/>
              <a:gd name="connsiteY13948" fmla="*/ 1245749 h 4321958"/>
              <a:gd name="connsiteX13949" fmla="*/ 4058269 w 4405791"/>
              <a:gd name="connsiteY13949" fmla="*/ 1196860 h 4321958"/>
              <a:gd name="connsiteX13950" fmla="*/ 4027904 w 4405791"/>
              <a:gd name="connsiteY13950" fmla="*/ 1113357 h 4321958"/>
              <a:gd name="connsiteX13951" fmla="*/ 4008555 w 4405791"/>
              <a:gd name="connsiteY13951" fmla="*/ 1062104 h 4321958"/>
              <a:gd name="connsiteX13952" fmla="*/ 3981322 w 4405791"/>
              <a:gd name="connsiteY13952" fmla="*/ 991200 h 4321958"/>
              <a:gd name="connsiteX13953" fmla="*/ 3962329 w 4405791"/>
              <a:gd name="connsiteY13953" fmla="*/ 943318 h 4321958"/>
              <a:gd name="connsiteX13954" fmla="*/ 3937180 w 4405791"/>
              <a:gd name="connsiteY13954" fmla="*/ 881580 h 4321958"/>
              <a:gd name="connsiteX13955" fmla="*/ 3919652 w 4405791"/>
              <a:gd name="connsiteY13955" fmla="*/ 839767 h 4321958"/>
              <a:gd name="connsiteX13956" fmla="*/ 3896434 w 4405791"/>
              <a:gd name="connsiteY13956" fmla="*/ 786638 h 4321958"/>
              <a:gd name="connsiteX13957" fmla="*/ 3881338 w 4405791"/>
              <a:gd name="connsiteY13957" fmla="*/ 752983 h 4321958"/>
              <a:gd name="connsiteX13958" fmla="*/ 3859649 w 4405791"/>
              <a:gd name="connsiteY13958" fmla="*/ 707907 h 4321958"/>
              <a:gd name="connsiteX13959" fmla="*/ 3848387 w 4405791"/>
              <a:gd name="connsiteY13959" fmla="*/ 685041 h 4321958"/>
              <a:gd name="connsiteX13960" fmla="*/ 3823053 w 4405791"/>
              <a:gd name="connsiteY13960" fmla="*/ 640309 h 4321958"/>
              <a:gd name="connsiteX13961" fmla="*/ 3821937 w 4405791"/>
              <a:gd name="connsiteY13961" fmla="*/ 638366 h 4321958"/>
              <a:gd name="connsiteX13962" fmla="*/ 3559809 w 4405791"/>
              <a:gd name="connsiteY13962" fmla="*/ 469030 h 4321958"/>
              <a:gd name="connsiteX13963" fmla="*/ 3062392 w 4405791"/>
              <a:gd name="connsiteY13963" fmla="*/ 463675 h 4321958"/>
              <a:gd name="connsiteX13964" fmla="*/ 2846558 w 4405791"/>
              <a:gd name="connsiteY13964" fmla="*/ 461574 h 4321958"/>
              <a:gd name="connsiteX13965" fmla="*/ 2843680 w 4405791"/>
              <a:gd name="connsiteY13965" fmla="*/ 469290 h 4321958"/>
              <a:gd name="connsiteX13966" fmla="*/ 2844863 w 4405791"/>
              <a:gd name="connsiteY13966" fmla="*/ 469301 h 4321958"/>
              <a:gd name="connsiteX13967" fmla="*/ 2846746 w 4405791"/>
              <a:gd name="connsiteY13967" fmla="*/ 461685 h 4321958"/>
              <a:gd name="connsiteX13968" fmla="*/ 2846743 w 4405791"/>
              <a:gd name="connsiteY13968" fmla="*/ 461575 h 4321958"/>
              <a:gd name="connsiteX13969" fmla="*/ 2825637 w 4405791"/>
              <a:gd name="connsiteY13969" fmla="*/ 461393 h 4321958"/>
              <a:gd name="connsiteX13970" fmla="*/ 2810405 w 4405791"/>
              <a:gd name="connsiteY13970" fmla="*/ 468987 h 4321958"/>
              <a:gd name="connsiteX13971" fmla="*/ 2834654 w 4405791"/>
              <a:gd name="connsiteY13971" fmla="*/ 469208 h 4321958"/>
              <a:gd name="connsiteX13972" fmla="*/ 2837422 w 4405791"/>
              <a:gd name="connsiteY13972" fmla="*/ 461488 h 4321958"/>
              <a:gd name="connsiteX13973" fmla="*/ 2458966 w 4405791"/>
              <a:gd name="connsiteY13973" fmla="*/ 458781 h 4321958"/>
              <a:gd name="connsiteX13974" fmla="*/ 2485050 w 4405791"/>
              <a:gd name="connsiteY13974" fmla="*/ 466592 h 4321958"/>
              <a:gd name="connsiteX13975" fmla="*/ 2492260 w 4405791"/>
              <a:gd name="connsiteY13975" fmla="*/ 466832 h 4321958"/>
              <a:gd name="connsiteX13976" fmla="*/ 2604853 w 4405791"/>
              <a:gd name="connsiteY13976" fmla="*/ 467369 h 4321958"/>
              <a:gd name="connsiteX13977" fmla="*/ 2691813 w 4405791"/>
              <a:gd name="connsiteY13977" fmla="*/ 468037 h 4321958"/>
              <a:gd name="connsiteX13978" fmla="*/ 2797485 w 4405791"/>
              <a:gd name="connsiteY13978" fmla="*/ 461166 h 4321958"/>
              <a:gd name="connsiteX13979" fmla="*/ 2599784 w 4405791"/>
              <a:gd name="connsiteY13979" fmla="*/ 459576 h 4321958"/>
              <a:gd name="connsiteX13980" fmla="*/ 2423501 w 4405791"/>
              <a:gd name="connsiteY13980" fmla="*/ 458580 h 4321958"/>
              <a:gd name="connsiteX13981" fmla="*/ 2432159 w 4405791"/>
              <a:gd name="connsiteY13981" fmla="*/ 466546 h 4321958"/>
              <a:gd name="connsiteX13982" fmla="*/ 2449503 w 4405791"/>
              <a:gd name="connsiteY13982" fmla="*/ 466629 h 4321958"/>
              <a:gd name="connsiteX13983" fmla="*/ 2438511 w 4405791"/>
              <a:gd name="connsiteY13983" fmla="*/ 458665 h 4321958"/>
              <a:gd name="connsiteX13984" fmla="*/ 2401778 w 4405791"/>
              <a:gd name="connsiteY13984" fmla="*/ 458457 h 4321958"/>
              <a:gd name="connsiteX13985" fmla="*/ 2406648 w 4405791"/>
              <a:gd name="connsiteY13985" fmla="*/ 464052 h 4321958"/>
              <a:gd name="connsiteX13986" fmla="*/ 2408751 w 4405791"/>
              <a:gd name="connsiteY13986" fmla="*/ 466434 h 4321958"/>
              <a:gd name="connsiteX13987" fmla="*/ 2419612 w 4405791"/>
              <a:gd name="connsiteY13987" fmla="*/ 466486 h 4321958"/>
              <a:gd name="connsiteX13988" fmla="*/ 2410999 w 4405791"/>
              <a:gd name="connsiteY13988" fmla="*/ 458509 h 4321958"/>
              <a:gd name="connsiteX13989" fmla="*/ 2384368 w 4405791"/>
              <a:gd name="connsiteY13989" fmla="*/ 458359 h 4321958"/>
              <a:gd name="connsiteX13990" fmla="*/ 2390539 w 4405791"/>
              <a:gd name="connsiteY13990" fmla="*/ 466348 h 4321958"/>
              <a:gd name="connsiteX13991" fmla="*/ 2397706 w 4405791"/>
              <a:gd name="connsiteY13991" fmla="*/ 466382 h 4321958"/>
              <a:gd name="connsiteX13992" fmla="*/ 2390746 w 4405791"/>
              <a:gd name="connsiteY13992" fmla="*/ 458395 h 4321958"/>
              <a:gd name="connsiteX13993" fmla="*/ 2124031 w 4405791"/>
              <a:gd name="connsiteY13993" fmla="*/ 457684 h 4321958"/>
              <a:gd name="connsiteX13994" fmla="*/ 1522900 w 4405791"/>
              <a:gd name="connsiteY13994" fmla="*/ 469538 h 4321958"/>
              <a:gd name="connsiteX13995" fmla="*/ 1444883 w 4405791"/>
              <a:gd name="connsiteY13995" fmla="*/ 492715 h 4321958"/>
              <a:gd name="connsiteX13996" fmla="*/ 1439856 w 4405791"/>
              <a:gd name="connsiteY13996" fmla="*/ 496103 h 4321958"/>
              <a:gd name="connsiteX13997" fmla="*/ 1450762 w 4405791"/>
              <a:gd name="connsiteY13997" fmla="*/ 496406 h 4321958"/>
              <a:gd name="connsiteX13998" fmla="*/ 1457196 w 4405791"/>
              <a:gd name="connsiteY13998" fmla="*/ 501657 h 4321958"/>
              <a:gd name="connsiteX13999" fmla="*/ 1457185 w 4405791"/>
              <a:gd name="connsiteY13999" fmla="*/ 501676 h 4321958"/>
              <a:gd name="connsiteX14000" fmla="*/ 1457196 w 4405791"/>
              <a:gd name="connsiteY14000" fmla="*/ 501685 h 4321958"/>
              <a:gd name="connsiteX14001" fmla="*/ 1457186 w 4405791"/>
              <a:gd name="connsiteY14001" fmla="*/ 501701 h 4321958"/>
              <a:gd name="connsiteX14002" fmla="*/ 1457198 w 4405791"/>
              <a:gd name="connsiteY14002" fmla="*/ 501712 h 4321958"/>
              <a:gd name="connsiteX14003" fmla="*/ 1454329 w 4405791"/>
              <a:gd name="connsiteY14003" fmla="*/ 506571 h 4321958"/>
              <a:gd name="connsiteX14004" fmla="*/ 1461999 w 4405791"/>
              <a:gd name="connsiteY14004" fmla="*/ 501314 h 4321958"/>
              <a:gd name="connsiteX14005" fmla="*/ 1541694 w 4405791"/>
              <a:gd name="connsiteY14005" fmla="*/ 477274 h 4321958"/>
              <a:gd name="connsiteX14006" fmla="*/ 1546279 w 4405791"/>
              <a:gd name="connsiteY14006" fmla="*/ 476873 h 4321958"/>
              <a:gd name="connsiteX14007" fmla="*/ 1575528 w 4405791"/>
              <a:gd name="connsiteY14007" fmla="*/ 473954 h 4321958"/>
              <a:gd name="connsiteX14008" fmla="*/ 1585053 w 4405791"/>
              <a:gd name="connsiteY14008" fmla="*/ 473471 h 4321958"/>
              <a:gd name="connsiteX14009" fmla="*/ 1591318 w 4405791"/>
              <a:gd name="connsiteY14009" fmla="*/ 472921 h 4321958"/>
              <a:gd name="connsiteX14010" fmla="*/ 1610280 w 4405791"/>
              <a:gd name="connsiteY14010" fmla="*/ 472188 h 4321958"/>
              <a:gd name="connsiteX14011" fmla="*/ 1629200 w 4405791"/>
              <a:gd name="connsiteY14011" fmla="*/ 471227 h 4321958"/>
              <a:gd name="connsiteX14012" fmla="*/ 1655355 w 4405791"/>
              <a:gd name="connsiteY14012" fmla="*/ 470447 h 4321958"/>
              <a:gd name="connsiteX14013" fmla="*/ 1674939 w 4405791"/>
              <a:gd name="connsiteY14013" fmla="*/ 469690 h 4321958"/>
              <a:gd name="connsiteX14014" fmla="*/ 1692119 w 4405791"/>
              <a:gd name="connsiteY14014" fmla="*/ 469351 h 4321958"/>
              <a:gd name="connsiteX14015" fmla="*/ 1700561 w 4405791"/>
              <a:gd name="connsiteY14015" fmla="*/ 469099 h 4321958"/>
              <a:gd name="connsiteX14016" fmla="*/ 1753439 w 4405791"/>
              <a:gd name="connsiteY14016" fmla="*/ 468138 h 4321958"/>
              <a:gd name="connsiteX14017" fmla="*/ 1787455 w 4405791"/>
              <a:gd name="connsiteY14017" fmla="*/ 467465 h 4321958"/>
              <a:gd name="connsiteX14018" fmla="*/ 1844100 w 4405791"/>
              <a:gd name="connsiteY14018" fmla="*/ 466911 h 4321958"/>
              <a:gd name="connsiteX14019" fmla="*/ 1887736 w 4405791"/>
              <a:gd name="connsiteY14019" fmla="*/ 466441 h 4321958"/>
              <a:gd name="connsiteX14020" fmla="*/ 1897764 w 4405791"/>
              <a:gd name="connsiteY14020" fmla="*/ 466385 h 4321958"/>
              <a:gd name="connsiteX14021" fmla="*/ 1923762 w 4405791"/>
              <a:gd name="connsiteY14021" fmla="*/ 466130 h 4321958"/>
              <a:gd name="connsiteX14022" fmla="*/ 1977980 w 4405791"/>
              <a:gd name="connsiteY14022" fmla="*/ 465934 h 4321958"/>
              <a:gd name="connsiteX14023" fmla="*/ 1999245 w 4405791"/>
              <a:gd name="connsiteY14023" fmla="*/ 465814 h 4321958"/>
              <a:gd name="connsiteX14024" fmla="*/ 2012375 w 4405791"/>
              <a:gd name="connsiteY14024" fmla="*/ 465809 h 4321958"/>
              <a:gd name="connsiteX14025" fmla="*/ 2078759 w 4405791"/>
              <a:gd name="connsiteY14025" fmla="*/ 465569 h 4321958"/>
              <a:gd name="connsiteX14026" fmla="*/ 2247341 w 4405791"/>
              <a:gd name="connsiteY14026" fmla="*/ 465666 h 4321958"/>
              <a:gd name="connsiteX14027" fmla="*/ 2379708 w 4405791"/>
              <a:gd name="connsiteY14027" fmla="*/ 466296 h 4321958"/>
              <a:gd name="connsiteX14028" fmla="*/ 2373501 w 4405791"/>
              <a:gd name="connsiteY14028" fmla="*/ 458298 h 4321958"/>
              <a:gd name="connsiteX14029" fmla="*/ 2357483 w 4405791"/>
              <a:gd name="connsiteY14029" fmla="*/ 458207 h 4321958"/>
              <a:gd name="connsiteX14030" fmla="*/ 2124031 w 4405791"/>
              <a:gd name="connsiteY14030" fmla="*/ 457684 h 4321958"/>
              <a:gd name="connsiteX14031" fmla="*/ 2862984 w 4405791"/>
              <a:gd name="connsiteY14031" fmla="*/ 446542 h 4321958"/>
              <a:gd name="connsiteX14032" fmla="*/ 2862155 w 4405791"/>
              <a:gd name="connsiteY14032" fmla="*/ 453830 h 4321958"/>
              <a:gd name="connsiteX14033" fmla="*/ 2950955 w 4405791"/>
              <a:gd name="connsiteY14033" fmla="*/ 454640 h 4321958"/>
              <a:gd name="connsiteX14034" fmla="*/ 3560317 w 4405791"/>
              <a:gd name="connsiteY14034" fmla="*/ 461695 h 4321958"/>
              <a:gd name="connsiteX14035" fmla="*/ 3829556 w 4405791"/>
              <a:gd name="connsiteY14035" fmla="*/ 634416 h 4321958"/>
              <a:gd name="connsiteX14036" fmla="*/ 4180436 w 4405791"/>
              <a:gd name="connsiteY14036" fmla="*/ 1530283 h 4321958"/>
              <a:gd name="connsiteX14037" fmla="*/ 4263435 w 4405791"/>
              <a:gd name="connsiteY14037" fmla="*/ 1813515 h 4321958"/>
              <a:gd name="connsiteX14038" fmla="*/ 4260092 w 4405791"/>
              <a:gd name="connsiteY14038" fmla="*/ 1800656 h 4321958"/>
              <a:gd name="connsiteX14039" fmla="*/ 4183970 w 4405791"/>
              <a:gd name="connsiteY14039" fmla="*/ 1541114 h 4321958"/>
              <a:gd name="connsiteX14040" fmla="*/ 3828370 w 4405791"/>
              <a:gd name="connsiteY14040" fmla="*/ 626682 h 4321958"/>
              <a:gd name="connsiteX14041" fmla="*/ 3563027 w 4405791"/>
              <a:gd name="connsiteY14041" fmla="*/ 455314 h 4321958"/>
              <a:gd name="connsiteX14042" fmla="*/ 3059958 w 4405791"/>
              <a:gd name="connsiteY14042" fmla="*/ 448501 h 4321958"/>
              <a:gd name="connsiteX14043" fmla="*/ 2840492 w 4405791"/>
              <a:gd name="connsiteY14043" fmla="*/ 446318 h 4321958"/>
              <a:gd name="connsiteX14044" fmla="*/ 2836401 w 4405791"/>
              <a:gd name="connsiteY14044" fmla="*/ 453595 h 4321958"/>
              <a:gd name="connsiteX14045" fmla="*/ 2840239 w 4405791"/>
              <a:gd name="connsiteY14045" fmla="*/ 453630 h 4321958"/>
              <a:gd name="connsiteX14046" fmla="*/ 2842505 w 4405791"/>
              <a:gd name="connsiteY14046" fmla="*/ 447310 h 4321958"/>
              <a:gd name="connsiteX14047" fmla="*/ 2842328 w 4405791"/>
              <a:gd name="connsiteY14047" fmla="*/ 446337 h 4321958"/>
              <a:gd name="connsiteX14048" fmla="*/ 2801134 w 4405791"/>
              <a:gd name="connsiteY14048" fmla="*/ 445991 h 4321958"/>
              <a:gd name="connsiteX14049" fmla="*/ 2800180 w 4405791"/>
              <a:gd name="connsiteY14049" fmla="*/ 446331 h 4321958"/>
              <a:gd name="connsiteX14050" fmla="*/ 2697631 w 4405791"/>
              <a:gd name="connsiteY14050" fmla="*/ 452441 h 4321958"/>
              <a:gd name="connsiteX14051" fmla="*/ 2777138 w 4405791"/>
              <a:gd name="connsiteY14051" fmla="*/ 453053 h 4321958"/>
              <a:gd name="connsiteX14052" fmla="*/ 2821205 w 4405791"/>
              <a:gd name="connsiteY14052" fmla="*/ 453456 h 4321958"/>
              <a:gd name="connsiteX14053" fmla="*/ 2830491 w 4405791"/>
              <a:gd name="connsiteY14053" fmla="*/ 448580 h 4321958"/>
              <a:gd name="connsiteX14054" fmla="*/ 2831808 w 4405791"/>
              <a:gd name="connsiteY14054" fmla="*/ 446236 h 4321958"/>
              <a:gd name="connsiteX14055" fmla="*/ 2487473 w 4405791"/>
              <a:gd name="connsiteY14055" fmla="*/ 443736 h 4321958"/>
              <a:gd name="connsiteX14056" fmla="*/ 2489961 w 4405791"/>
              <a:gd name="connsiteY14056" fmla="*/ 444242 h 4321958"/>
              <a:gd name="connsiteX14057" fmla="*/ 2633556 w 4405791"/>
              <a:gd name="connsiteY14057" fmla="*/ 446780 h 4321958"/>
              <a:gd name="connsiteX14058" fmla="*/ 2661666 w 4405791"/>
              <a:gd name="connsiteY14058" fmla="*/ 446780 h 4321958"/>
              <a:gd name="connsiteX14059" fmla="*/ 2689571 w 4405791"/>
              <a:gd name="connsiteY14059" fmla="*/ 445096 h 4321958"/>
              <a:gd name="connsiteX14060" fmla="*/ 2592214 w 4405791"/>
              <a:gd name="connsiteY14060" fmla="*/ 444316 h 4321958"/>
              <a:gd name="connsiteX14061" fmla="*/ 2432841 w 4405791"/>
              <a:gd name="connsiteY14061" fmla="*/ 443433 h 4321958"/>
              <a:gd name="connsiteX14062" fmla="*/ 2443525 w 4405791"/>
              <a:gd name="connsiteY14062" fmla="*/ 450933 h 4321958"/>
              <a:gd name="connsiteX14063" fmla="*/ 2484140 w 4405791"/>
              <a:gd name="connsiteY14063" fmla="*/ 451127 h 4321958"/>
              <a:gd name="connsiteX14064" fmla="*/ 2465746 w 4405791"/>
              <a:gd name="connsiteY14064" fmla="*/ 447346 h 4321958"/>
              <a:gd name="connsiteX14065" fmla="*/ 2457280 w 4405791"/>
              <a:gd name="connsiteY14065" fmla="*/ 445145 h 4321958"/>
              <a:gd name="connsiteX14066" fmla="*/ 2454205 w 4405791"/>
              <a:gd name="connsiteY14066" fmla="*/ 443551 h 4321958"/>
              <a:gd name="connsiteX14067" fmla="*/ 2407397 w 4405791"/>
              <a:gd name="connsiteY14067" fmla="*/ 443291 h 4321958"/>
              <a:gd name="connsiteX14068" fmla="*/ 2413251 w 4405791"/>
              <a:gd name="connsiteY14068" fmla="*/ 449151 h 4321958"/>
              <a:gd name="connsiteX14069" fmla="*/ 2415041 w 4405791"/>
              <a:gd name="connsiteY14069" fmla="*/ 450797 h 4321958"/>
              <a:gd name="connsiteX14070" fmla="*/ 2427730 w 4405791"/>
              <a:gd name="connsiteY14070" fmla="*/ 450858 h 4321958"/>
              <a:gd name="connsiteX14071" fmla="*/ 2417358 w 4405791"/>
              <a:gd name="connsiteY14071" fmla="*/ 443347 h 4321958"/>
              <a:gd name="connsiteX14072" fmla="*/ 2388440 w 4405791"/>
              <a:gd name="connsiteY14072" fmla="*/ 443187 h 4321958"/>
              <a:gd name="connsiteX14073" fmla="*/ 2391345 w 4405791"/>
              <a:gd name="connsiteY14073" fmla="*/ 446474 h 4321958"/>
              <a:gd name="connsiteX14074" fmla="*/ 2395026 w 4405791"/>
              <a:gd name="connsiteY14074" fmla="*/ 450702 h 4321958"/>
              <a:gd name="connsiteX14075" fmla="*/ 2402743 w 4405791"/>
              <a:gd name="connsiteY14075" fmla="*/ 450739 h 4321958"/>
              <a:gd name="connsiteX14076" fmla="*/ 2394882 w 4405791"/>
              <a:gd name="connsiteY14076" fmla="*/ 443222 h 4321958"/>
              <a:gd name="connsiteX14077" fmla="*/ 2372581 w 4405791"/>
              <a:gd name="connsiteY14077" fmla="*/ 443099 h 4321958"/>
              <a:gd name="connsiteX14078" fmla="*/ 2378392 w 4405791"/>
              <a:gd name="connsiteY14078" fmla="*/ 450622 h 4321958"/>
              <a:gd name="connsiteX14079" fmla="*/ 2383992 w 4405791"/>
              <a:gd name="connsiteY14079" fmla="*/ 450649 h 4321958"/>
              <a:gd name="connsiteX14080" fmla="*/ 2383639 w 4405791"/>
              <a:gd name="connsiteY14080" fmla="*/ 450244 h 4321958"/>
              <a:gd name="connsiteX14081" fmla="*/ 2377118 w 4405791"/>
              <a:gd name="connsiteY14081" fmla="*/ 443125 h 4321958"/>
              <a:gd name="connsiteX14082" fmla="*/ 2111500 w 4405791"/>
              <a:gd name="connsiteY14082" fmla="*/ 442448 h 4321958"/>
              <a:gd name="connsiteX14083" fmla="*/ 1503428 w 4405791"/>
              <a:gd name="connsiteY14083" fmla="*/ 454468 h 4321958"/>
              <a:gd name="connsiteX14084" fmla="*/ 1469368 w 4405791"/>
              <a:gd name="connsiteY14084" fmla="*/ 464618 h 4321958"/>
              <a:gd name="connsiteX14085" fmla="*/ 1472606 w 4405791"/>
              <a:gd name="connsiteY14085" fmla="*/ 467451 h 4321958"/>
              <a:gd name="connsiteX14086" fmla="*/ 1472606 w 4405791"/>
              <a:gd name="connsiteY14086" fmla="*/ 467479 h 4321958"/>
              <a:gd name="connsiteX14087" fmla="*/ 1472606 w 4405791"/>
              <a:gd name="connsiteY14087" fmla="*/ 467503 h 4321958"/>
              <a:gd name="connsiteX14088" fmla="*/ 1472608 w 4405791"/>
              <a:gd name="connsiteY14088" fmla="*/ 467505 h 4321958"/>
              <a:gd name="connsiteX14089" fmla="*/ 1472608 w 4405791"/>
              <a:gd name="connsiteY14089" fmla="*/ 471232 h 4321958"/>
              <a:gd name="connsiteX14090" fmla="*/ 1469559 w 4405791"/>
              <a:gd name="connsiteY14090" fmla="*/ 473265 h 4321958"/>
              <a:gd name="connsiteX14091" fmla="*/ 1396462 w 4405791"/>
              <a:gd name="connsiteY14091" fmla="*/ 497023 h 4321958"/>
              <a:gd name="connsiteX14092" fmla="*/ 1392459 w 4405791"/>
              <a:gd name="connsiteY14092" fmla="*/ 499737 h 4321958"/>
              <a:gd name="connsiteX14093" fmla="*/ 1426467 w 4405791"/>
              <a:gd name="connsiteY14093" fmla="*/ 495812 h 4321958"/>
              <a:gd name="connsiteX14094" fmla="*/ 1440962 w 4405791"/>
              <a:gd name="connsiteY14094" fmla="*/ 485870 h 4321958"/>
              <a:gd name="connsiteX14095" fmla="*/ 1521542 w 4405791"/>
              <a:gd name="connsiteY14095" fmla="*/ 461695 h 4321958"/>
              <a:gd name="connsiteX14096" fmla="*/ 1526082 w 4405791"/>
              <a:gd name="connsiteY14096" fmla="*/ 461296 h 4321958"/>
              <a:gd name="connsiteX14097" fmla="*/ 1555754 w 4405791"/>
              <a:gd name="connsiteY14097" fmla="*/ 458330 h 4321958"/>
              <a:gd name="connsiteX14098" fmla="*/ 1565437 w 4405791"/>
              <a:gd name="connsiteY14098" fmla="*/ 457838 h 4321958"/>
              <a:gd name="connsiteX14099" fmla="*/ 1571719 w 4405791"/>
              <a:gd name="connsiteY14099" fmla="*/ 457286 h 4321958"/>
              <a:gd name="connsiteX14100" fmla="*/ 1590785 w 4405791"/>
              <a:gd name="connsiteY14100" fmla="*/ 456548 h 4321958"/>
              <a:gd name="connsiteX14101" fmla="*/ 1610020 w 4405791"/>
              <a:gd name="connsiteY14101" fmla="*/ 455569 h 4321958"/>
              <a:gd name="connsiteX14102" fmla="*/ 1636533 w 4405791"/>
              <a:gd name="connsiteY14102" fmla="*/ 454777 h 4321958"/>
              <a:gd name="connsiteX14103" fmla="*/ 1656263 w 4405791"/>
              <a:gd name="connsiteY14103" fmla="*/ 454014 h 4321958"/>
              <a:gd name="connsiteX14104" fmla="*/ 1673548 w 4405791"/>
              <a:gd name="connsiteY14104" fmla="*/ 453671 h 4321958"/>
              <a:gd name="connsiteX14105" fmla="*/ 1682168 w 4405791"/>
              <a:gd name="connsiteY14105" fmla="*/ 453414 h 4321958"/>
              <a:gd name="connsiteX14106" fmla="*/ 1735949 w 4405791"/>
              <a:gd name="connsiteY14106" fmla="*/ 452436 h 4321958"/>
              <a:gd name="connsiteX14107" fmla="*/ 1770018 w 4405791"/>
              <a:gd name="connsiteY14107" fmla="*/ 451760 h 4321958"/>
              <a:gd name="connsiteX14108" fmla="*/ 1827203 w 4405791"/>
              <a:gd name="connsiteY14108" fmla="*/ 451199 h 4321958"/>
              <a:gd name="connsiteX14109" fmla="*/ 1871402 w 4405791"/>
              <a:gd name="connsiteY14109" fmla="*/ 450723 h 4321958"/>
              <a:gd name="connsiteX14110" fmla="*/ 1881524 w 4405791"/>
              <a:gd name="connsiteY14110" fmla="*/ 450667 h 4321958"/>
              <a:gd name="connsiteX14111" fmla="*/ 1907824 w 4405791"/>
              <a:gd name="connsiteY14111" fmla="*/ 450409 h 4321958"/>
              <a:gd name="connsiteX14112" fmla="*/ 1962579 w 4405791"/>
              <a:gd name="connsiteY14112" fmla="*/ 450210 h 4321958"/>
              <a:gd name="connsiteX14113" fmla="*/ 1984138 w 4405791"/>
              <a:gd name="connsiteY14113" fmla="*/ 450089 h 4321958"/>
              <a:gd name="connsiteX14114" fmla="*/ 1997363 w 4405791"/>
              <a:gd name="connsiteY14114" fmla="*/ 450084 h 4321958"/>
              <a:gd name="connsiteX14115" fmla="*/ 2064526 w 4405791"/>
              <a:gd name="connsiteY14115" fmla="*/ 449840 h 4321958"/>
              <a:gd name="connsiteX14116" fmla="*/ 2234966 w 4405791"/>
              <a:gd name="connsiteY14116" fmla="*/ 449938 h 4321958"/>
              <a:gd name="connsiteX14117" fmla="*/ 2367502 w 4405791"/>
              <a:gd name="connsiteY14117" fmla="*/ 450570 h 4321958"/>
              <a:gd name="connsiteX14118" fmla="*/ 2361655 w 4405791"/>
              <a:gd name="connsiteY14118" fmla="*/ 443039 h 4321958"/>
              <a:gd name="connsiteX14119" fmla="*/ 2347329 w 4405791"/>
              <a:gd name="connsiteY14119" fmla="*/ 442960 h 4321958"/>
              <a:gd name="connsiteX14120" fmla="*/ 2111500 w 4405791"/>
              <a:gd name="connsiteY14120" fmla="*/ 442448 h 4321958"/>
              <a:gd name="connsiteX14121" fmla="*/ 1450026 w 4405791"/>
              <a:gd name="connsiteY14121" fmla="*/ 438440 h 4321958"/>
              <a:gd name="connsiteX14122" fmla="*/ 1435444 w 4405791"/>
              <a:gd name="connsiteY14122" fmla="*/ 440758 h 4321958"/>
              <a:gd name="connsiteX14123" fmla="*/ 1362965 w 4405791"/>
              <a:gd name="connsiteY14123" fmla="*/ 456474 h 4321958"/>
              <a:gd name="connsiteX14124" fmla="*/ 1340285 w 4405791"/>
              <a:gd name="connsiteY14124" fmla="*/ 462712 h 4321958"/>
              <a:gd name="connsiteX14125" fmla="*/ 1280449 w 4405791"/>
              <a:gd name="connsiteY14125" fmla="*/ 480985 h 4321958"/>
              <a:gd name="connsiteX14126" fmla="*/ 1251251 w 4405791"/>
              <a:gd name="connsiteY14126" fmla="*/ 491518 h 4321958"/>
              <a:gd name="connsiteX14127" fmla="*/ 1189469 w 4405791"/>
              <a:gd name="connsiteY14127" fmla="*/ 517937 h 4321958"/>
              <a:gd name="connsiteX14128" fmla="*/ 1161961 w 4405791"/>
              <a:gd name="connsiteY14128" fmla="*/ 530928 h 4321958"/>
              <a:gd name="connsiteX14129" fmla="*/ 1074700 w 4405791"/>
              <a:gd name="connsiteY14129" fmla="*/ 583379 h 4321958"/>
              <a:gd name="connsiteX14130" fmla="*/ 1063614 w 4405791"/>
              <a:gd name="connsiteY14130" fmla="*/ 592568 h 4321958"/>
              <a:gd name="connsiteX14131" fmla="*/ 1102837 w 4405791"/>
              <a:gd name="connsiteY14131" fmla="*/ 567046 h 4321958"/>
              <a:gd name="connsiteX14132" fmla="*/ 1164847 w 4405791"/>
              <a:gd name="connsiteY14132" fmla="*/ 537408 h 4321958"/>
              <a:gd name="connsiteX14133" fmla="*/ 1206678 w 4405791"/>
              <a:gd name="connsiteY14133" fmla="*/ 515850 h 4321958"/>
              <a:gd name="connsiteX14134" fmla="*/ 1221487 w 4405791"/>
              <a:gd name="connsiteY14134" fmla="*/ 510336 h 4321958"/>
              <a:gd name="connsiteX14135" fmla="*/ 1226628 w 4405791"/>
              <a:gd name="connsiteY14135" fmla="*/ 507878 h 4321958"/>
              <a:gd name="connsiteX14136" fmla="*/ 1249340 w 4405791"/>
              <a:gd name="connsiteY14136" fmla="*/ 499967 h 4321958"/>
              <a:gd name="connsiteX14137" fmla="*/ 1312726 w 4405791"/>
              <a:gd name="connsiteY14137" fmla="*/ 476370 h 4321958"/>
              <a:gd name="connsiteX14138" fmla="*/ 1330996 w 4405791"/>
              <a:gd name="connsiteY14138" fmla="*/ 471525 h 4321958"/>
              <a:gd name="connsiteX14139" fmla="*/ 1347085 w 4405791"/>
              <a:gd name="connsiteY14139" fmla="*/ 465921 h 4321958"/>
              <a:gd name="connsiteX14140" fmla="*/ 1440094 w 4405791"/>
              <a:gd name="connsiteY14140" fmla="*/ 440696 h 4321958"/>
              <a:gd name="connsiteX14141" fmla="*/ 2864533 w 4405791"/>
              <a:gd name="connsiteY14141" fmla="*/ 430859 h 4321958"/>
              <a:gd name="connsiteX14142" fmla="*/ 2864358 w 4405791"/>
              <a:gd name="connsiteY14142" fmla="*/ 434455 h 4321958"/>
              <a:gd name="connsiteX14143" fmla="*/ 2863893 w 4405791"/>
              <a:gd name="connsiteY14143" fmla="*/ 438545 h 4321958"/>
              <a:gd name="connsiteX14144" fmla="*/ 2947704 w 4405791"/>
              <a:gd name="connsiteY14144" fmla="*/ 439311 h 4321958"/>
              <a:gd name="connsiteX14145" fmla="*/ 3563704 w 4405791"/>
              <a:gd name="connsiteY14145" fmla="*/ 446456 h 4321958"/>
              <a:gd name="connsiteX14146" fmla="*/ 3835992 w 4405791"/>
              <a:gd name="connsiteY14146" fmla="*/ 621715 h 4321958"/>
              <a:gd name="connsiteX14147" fmla="*/ 4190491 w 4405791"/>
              <a:gd name="connsiteY14147" fmla="*/ 1530072 h 4321958"/>
              <a:gd name="connsiteX14148" fmla="*/ 4280678 w 4405791"/>
              <a:gd name="connsiteY14148" fmla="*/ 1838860 h 4321958"/>
              <a:gd name="connsiteX14149" fmla="*/ 4257608 w 4405791"/>
              <a:gd name="connsiteY14149" fmla="*/ 1752150 h 4321958"/>
              <a:gd name="connsiteX14150" fmla="*/ 4239148 w 4405791"/>
              <a:gd name="connsiteY14150" fmla="*/ 1687087 h 4321958"/>
              <a:gd name="connsiteX14151" fmla="*/ 4227710 w 4405791"/>
              <a:gd name="connsiteY14151" fmla="*/ 1647861 h 4321958"/>
              <a:gd name="connsiteX14152" fmla="*/ 4198289 w 4405791"/>
              <a:gd name="connsiteY14152" fmla="*/ 1550730 h 4321958"/>
              <a:gd name="connsiteX14153" fmla="*/ 4195148 w 4405791"/>
              <a:gd name="connsiteY14153" fmla="*/ 1540439 h 4321958"/>
              <a:gd name="connsiteX14154" fmla="*/ 3835144 w 4405791"/>
              <a:gd name="connsiteY14154" fmla="*/ 612628 h 4321958"/>
              <a:gd name="connsiteX14155" fmla="*/ 3566921 w 4405791"/>
              <a:gd name="connsiteY14155" fmla="*/ 438890 h 4321958"/>
              <a:gd name="connsiteX14156" fmla="*/ 3057587 w 4405791"/>
              <a:gd name="connsiteY14156" fmla="*/ 432732 h 4321958"/>
              <a:gd name="connsiteX14157" fmla="*/ 2835461 w 4405791"/>
              <a:gd name="connsiteY14157" fmla="*/ 430576 h 4321958"/>
              <a:gd name="connsiteX14158" fmla="*/ 2832269 w 4405791"/>
              <a:gd name="connsiteY14158" fmla="*/ 434858 h 4321958"/>
              <a:gd name="connsiteX14159" fmla="*/ 2822998 w 4405791"/>
              <a:gd name="connsiteY14159" fmla="*/ 438171 h 4321958"/>
              <a:gd name="connsiteX14160" fmla="*/ 2836273 w 4405791"/>
              <a:gd name="connsiteY14160" fmla="*/ 438292 h 4321958"/>
              <a:gd name="connsiteX14161" fmla="*/ 2839740 w 4405791"/>
              <a:gd name="connsiteY14161" fmla="*/ 432125 h 4321958"/>
              <a:gd name="connsiteX14162" fmla="*/ 2839465 w 4405791"/>
              <a:gd name="connsiteY14162" fmla="*/ 430615 h 4321958"/>
              <a:gd name="connsiteX14163" fmla="*/ 2441996 w 4405791"/>
              <a:gd name="connsiteY14163" fmla="*/ 427794 h 4321958"/>
              <a:gd name="connsiteX14164" fmla="*/ 2455989 w 4405791"/>
              <a:gd name="connsiteY14164" fmla="*/ 435611 h 4321958"/>
              <a:gd name="connsiteX14165" fmla="*/ 2543121 w 4405791"/>
              <a:gd name="connsiteY14165" fmla="*/ 436044 h 4321958"/>
              <a:gd name="connsiteX14166" fmla="*/ 2554211 w 4405791"/>
              <a:gd name="connsiteY14166" fmla="*/ 436128 h 4321958"/>
              <a:gd name="connsiteX14167" fmla="*/ 2589275 w 4405791"/>
              <a:gd name="connsiteY14167" fmla="*/ 436295 h 4321958"/>
              <a:gd name="connsiteX14168" fmla="*/ 2771977 w 4405791"/>
              <a:gd name="connsiteY14168" fmla="*/ 437704 h 4321958"/>
              <a:gd name="connsiteX14169" fmla="*/ 2800765 w 4405791"/>
              <a:gd name="connsiteY14169" fmla="*/ 437968 h 4321958"/>
              <a:gd name="connsiteX14170" fmla="*/ 2824023 w 4405791"/>
              <a:gd name="connsiteY14170" fmla="*/ 430474 h 4321958"/>
              <a:gd name="connsiteX14171" fmla="*/ 2629165 w 4405791"/>
              <a:gd name="connsiteY14171" fmla="*/ 428932 h 4321958"/>
              <a:gd name="connsiteX14172" fmla="*/ 2595627 w 4405791"/>
              <a:gd name="connsiteY14172" fmla="*/ 429395 h 4321958"/>
              <a:gd name="connsiteX14173" fmla="*/ 2537748 w 4405791"/>
              <a:gd name="connsiteY14173" fmla="*/ 428322 h 4321958"/>
              <a:gd name="connsiteX14174" fmla="*/ 2410504 w 4405791"/>
              <a:gd name="connsiteY14174" fmla="*/ 427620 h 4321958"/>
              <a:gd name="connsiteX14175" fmla="*/ 2419518 w 4405791"/>
              <a:gd name="connsiteY14175" fmla="*/ 434080 h 4321958"/>
              <a:gd name="connsiteX14176" fmla="*/ 2421455 w 4405791"/>
              <a:gd name="connsiteY14176" fmla="*/ 435439 h 4321958"/>
              <a:gd name="connsiteX14177" fmla="*/ 2438717 w 4405791"/>
              <a:gd name="connsiteY14177" fmla="*/ 435525 h 4321958"/>
              <a:gd name="connsiteX14178" fmla="*/ 2424600 w 4405791"/>
              <a:gd name="connsiteY14178" fmla="*/ 428210 h 4321958"/>
              <a:gd name="connsiteX14179" fmla="*/ 2423614 w 4405791"/>
              <a:gd name="connsiteY14179" fmla="*/ 427692 h 4321958"/>
              <a:gd name="connsiteX14180" fmla="*/ 2391636 w 4405791"/>
              <a:gd name="connsiteY14180" fmla="*/ 427516 h 4321958"/>
              <a:gd name="connsiteX14181" fmla="*/ 2399444 w 4405791"/>
              <a:gd name="connsiteY14181" fmla="*/ 435331 h 4321958"/>
              <a:gd name="connsiteX14182" fmla="*/ 2406747 w 4405791"/>
              <a:gd name="connsiteY14182" fmla="*/ 435367 h 4321958"/>
              <a:gd name="connsiteX14183" fmla="*/ 2396536 w 4405791"/>
              <a:gd name="connsiteY14183" fmla="*/ 427544 h 4321958"/>
              <a:gd name="connsiteX14184" fmla="*/ 2372458 w 4405791"/>
              <a:gd name="connsiteY14184" fmla="*/ 427411 h 4321958"/>
              <a:gd name="connsiteX14185" fmla="*/ 2375152 w 4405791"/>
              <a:gd name="connsiteY14185" fmla="*/ 430186 h 4321958"/>
              <a:gd name="connsiteX14186" fmla="*/ 2381132 w 4405791"/>
              <a:gd name="connsiteY14186" fmla="*/ 435240 h 4321958"/>
              <a:gd name="connsiteX14187" fmla="*/ 2386563 w 4405791"/>
              <a:gd name="connsiteY14187" fmla="*/ 435266 h 4321958"/>
              <a:gd name="connsiteX14188" fmla="*/ 2379893 w 4405791"/>
              <a:gd name="connsiteY14188" fmla="*/ 428889 h 4321958"/>
              <a:gd name="connsiteX14189" fmla="*/ 2377862 w 4405791"/>
              <a:gd name="connsiteY14189" fmla="*/ 427441 h 4321958"/>
              <a:gd name="connsiteX14190" fmla="*/ 2360412 w 4405791"/>
              <a:gd name="connsiteY14190" fmla="*/ 427344 h 4321958"/>
              <a:gd name="connsiteX14191" fmla="*/ 2366454 w 4405791"/>
              <a:gd name="connsiteY14191" fmla="*/ 435167 h 4321958"/>
              <a:gd name="connsiteX14192" fmla="*/ 2369837 w 4405791"/>
              <a:gd name="connsiteY14192" fmla="*/ 435185 h 4321958"/>
              <a:gd name="connsiteX14193" fmla="*/ 2362642 w 4405791"/>
              <a:gd name="connsiteY14193" fmla="*/ 427357 h 4321958"/>
              <a:gd name="connsiteX14194" fmla="*/ 1974005 w 4405791"/>
              <a:gd name="connsiteY14194" fmla="*/ 427027 h 4321958"/>
              <a:gd name="connsiteX14195" fmla="*/ 1896945 w 4405791"/>
              <a:gd name="connsiteY14195" fmla="*/ 427246 h 4321958"/>
              <a:gd name="connsiteX14196" fmla="*/ 1778225 w 4405791"/>
              <a:gd name="connsiteY14196" fmla="*/ 428210 h 4321958"/>
              <a:gd name="connsiteX14197" fmla="*/ 1676688 w 4405791"/>
              <a:gd name="connsiteY14197" fmla="*/ 429794 h 4321958"/>
              <a:gd name="connsiteX14198" fmla="*/ 1657878 w 4405791"/>
              <a:gd name="connsiteY14198" fmla="*/ 430208 h 4321958"/>
              <a:gd name="connsiteX14199" fmla="*/ 1590559 w 4405791"/>
              <a:gd name="connsiteY14199" fmla="*/ 432082 h 4321958"/>
              <a:gd name="connsiteX14200" fmla="*/ 1578756 w 4405791"/>
              <a:gd name="connsiteY14200" fmla="*/ 432488 h 4321958"/>
              <a:gd name="connsiteX14201" fmla="*/ 1559753 w 4405791"/>
              <a:gd name="connsiteY14201" fmla="*/ 433981 h 4321958"/>
              <a:gd name="connsiteX14202" fmla="*/ 1461429 w 4405791"/>
              <a:gd name="connsiteY14202" fmla="*/ 448225 h 4321958"/>
              <a:gd name="connsiteX14203" fmla="*/ 1428479 w 4405791"/>
              <a:gd name="connsiteY14203" fmla="*/ 455778 h 4321958"/>
              <a:gd name="connsiteX14204" fmla="*/ 1386389 w 4405791"/>
              <a:gd name="connsiteY14204" fmla="*/ 474926 h 4321958"/>
              <a:gd name="connsiteX14205" fmla="*/ 1383917 w 4405791"/>
              <a:gd name="connsiteY14205" fmla="*/ 476605 h 4321958"/>
              <a:gd name="connsiteX14206" fmla="*/ 1404123 w 4405791"/>
              <a:gd name="connsiteY14206" fmla="*/ 471923 h 4321958"/>
              <a:gd name="connsiteX14207" fmla="*/ 1433574 w 4405791"/>
              <a:gd name="connsiteY14207" fmla="*/ 466975 h 4321958"/>
              <a:gd name="connsiteX14208" fmla="*/ 1502070 w 4405791"/>
              <a:gd name="connsiteY14208" fmla="*/ 446456 h 4321958"/>
              <a:gd name="connsiteX14209" fmla="*/ 1522829 w 4405791"/>
              <a:gd name="connsiteY14209" fmla="*/ 444072 h 4321958"/>
              <a:gd name="connsiteX14210" fmla="*/ 1528697 w 4405791"/>
              <a:gd name="connsiteY14210" fmla="*/ 443666 h 4321958"/>
              <a:gd name="connsiteX14211" fmla="*/ 1529505 w 4405791"/>
              <a:gd name="connsiteY14211" fmla="*/ 443580 h 4321958"/>
              <a:gd name="connsiteX14212" fmla="*/ 1532508 w 4405791"/>
              <a:gd name="connsiteY14212" fmla="*/ 443402 h 4321958"/>
              <a:gd name="connsiteX14213" fmla="*/ 1552920 w 4405791"/>
              <a:gd name="connsiteY14213" fmla="*/ 441991 h 4321958"/>
              <a:gd name="connsiteX14214" fmla="*/ 1563084 w 4405791"/>
              <a:gd name="connsiteY14214" fmla="*/ 441597 h 4321958"/>
              <a:gd name="connsiteX14215" fmla="*/ 1571265 w 4405791"/>
              <a:gd name="connsiteY14215" fmla="*/ 441115 h 4321958"/>
              <a:gd name="connsiteX14216" fmla="*/ 1626081 w 4405791"/>
              <a:gd name="connsiteY14216" fmla="*/ 439087 h 4321958"/>
              <a:gd name="connsiteX14217" fmla="*/ 1630947 w 4405791"/>
              <a:gd name="connsiteY14217" fmla="*/ 438969 h 4321958"/>
              <a:gd name="connsiteX14218" fmla="*/ 1638496 w 4405791"/>
              <a:gd name="connsiteY14218" fmla="*/ 438677 h 4321958"/>
              <a:gd name="connsiteX14219" fmla="*/ 1662880 w 4405791"/>
              <a:gd name="connsiteY14219" fmla="*/ 438193 h 4321958"/>
              <a:gd name="connsiteX14220" fmla="*/ 1692679 w 4405791"/>
              <a:gd name="connsiteY14220" fmla="*/ 437470 h 4321958"/>
              <a:gd name="connsiteX14221" fmla="*/ 1727847 w 4405791"/>
              <a:gd name="connsiteY14221" fmla="*/ 436905 h 4321958"/>
              <a:gd name="connsiteX14222" fmla="*/ 1753583 w 4405791"/>
              <a:gd name="connsiteY14222" fmla="*/ 436394 h 4321958"/>
              <a:gd name="connsiteX14223" fmla="*/ 1769119 w 4405791"/>
              <a:gd name="connsiteY14223" fmla="*/ 436242 h 4321958"/>
              <a:gd name="connsiteX14224" fmla="*/ 1769787 w 4405791"/>
              <a:gd name="connsiteY14224" fmla="*/ 436231 h 4321958"/>
              <a:gd name="connsiteX14225" fmla="*/ 1856133 w 4405791"/>
              <a:gd name="connsiteY14225" fmla="*/ 435344 h 4321958"/>
              <a:gd name="connsiteX14226" fmla="*/ 1863906 w 4405791"/>
              <a:gd name="connsiteY14226" fmla="*/ 435311 h 4321958"/>
              <a:gd name="connsiteX14227" fmla="*/ 1892971 w 4405791"/>
              <a:gd name="connsiteY14227" fmla="*/ 435025 h 4321958"/>
              <a:gd name="connsiteX14228" fmla="*/ 2223798 w 4405791"/>
              <a:gd name="connsiteY14228" fmla="*/ 434550 h 4321958"/>
              <a:gd name="connsiteX14229" fmla="*/ 2268728 w 4405791"/>
              <a:gd name="connsiteY14229" fmla="*/ 434763 h 4321958"/>
              <a:gd name="connsiteX14230" fmla="*/ 2290943 w 4405791"/>
              <a:gd name="connsiteY14230" fmla="*/ 434792 h 4321958"/>
              <a:gd name="connsiteX14231" fmla="*/ 2355504 w 4405791"/>
              <a:gd name="connsiteY14231" fmla="*/ 435113 h 4321958"/>
              <a:gd name="connsiteX14232" fmla="*/ 2349428 w 4405791"/>
              <a:gd name="connsiteY14232" fmla="*/ 427284 h 4321958"/>
              <a:gd name="connsiteX14233" fmla="*/ 2337190 w 4405791"/>
              <a:gd name="connsiteY14233" fmla="*/ 427216 h 4321958"/>
              <a:gd name="connsiteX14234" fmla="*/ 2249937 w 4405791"/>
              <a:gd name="connsiteY14234" fmla="*/ 427027 h 4321958"/>
              <a:gd name="connsiteX14235" fmla="*/ 1950262 w 4405791"/>
              <a:gd name="connsiteY14235" fmla="*/ 414740 h 4321958"/>
              <a:gd name="connsiteX14236" fmla="*/ 1949963 w 4405791"/>
              <a:gd name="connsiteY14236" fmla="*/ 414774 h 4321958"/>
              <a:gd name="connsiteX14237" fmla="*/ 1950234 w 4405791"/>
              <a:gd name="connsiteY14237" fmla="*/ 414772 h 4321958"/>
              <a:gd name="connsiteX14238" fmla="*/ 2349406 w 4405791"/>
              <a:gd name="connsiteY14238" fmla="*/ 412957 h 4321958"/>
              <a:gd name="connsiteX14239" fmla="*/ 2354165 w 4405791"/>
              <a:gd name="connsiteY14239" fmla="*/ 419095 h 4321958"/>
              <a:gd name="connsiteX14240" fmla="*/ 2355053 w 4405791"/>
              <a:gd name="connsiteY14240" fmla="*/ 419100 h 4321958"/>
              <a:gd name="connsiteX14241" fmla="*/ 2030718 w 4405791"/>
              <a:gd name="connsiteY14241" fmla="*/ 412760 h 4321958"/>
              <a:gd name="connsiteX14242" fmla="*/ 2027877 w 4405791"/>
              <a:gd name="connsiteY14242" fmla="*/ 413079 h 4321958"/>
              <a:gd name="connsiteX14243" fmla="*/ 2030453 w 4405791"/>
              <a:gd name="connsiteY14243" fmla="*/ 413060 h 4321958"/>
              <a:gd name="connsiteX14244" fmla="*/ 2831325 w 4405791"/>
              <a:gd name="connsiteY14244" fmla="*/ 412048 h 4321958"/>
              <a:gd name="connsiteX14245" fmla="*/ 2827909 w 4405791"/>
              <a:gd name="connsiteY14245" fmla="*/ 414640 h 4321958"/>
              <a:gd name="connsiteX14246" fmla="*/ 2791883 w 4405791"/>
              <a:gd name="connsiteY14246" fmla="*/ 421775 h 4321958"/>
              <a:gd name="connsiteX14247" fmla="*/ 2790363 w 4405791"/>
              <a:gd name="connsiteY14247" fmla="*/ 421896 h 4321958"/>
              <a:gd name="connsiteX14248" fmla="*/ 2833576 w 4405791"/>
              <a:gd name="connsiteY14248" fmla="*/ 422291 h 4321958"/>
              <a:gd name="connsiteX14249" fmla="*/ 2835113 w 4405791"/>
              <a:gd name="connsiteY14249" fmla="*/ 420688 h 4321958"/>
              <a:gd name="connsiteX14250" fmla="*/ 2110143 w 4405791"/>
              <a:gd name="connsiteY14250" fmla="*/ 411144 h 4321958"/>
              <a:gd name="connsiteX14251" fmla="*/ 2108132 w 4405791"/>
              <a:gd name="connsiteY14251" fmla="*/ 411381 h 4321958"/>
              <a:gd name="connsiteX14252" fmla="*/ 2109792 w 4405791"/>
              <a:gd name="connsiteY14252" fmla="*/ 411360 h 4321958"/>
              <a:gd name="connsiteX14253" fmla="*/ 2352664 w 4405791"/>
              <a:gd name="connsiteY14253" fmla="*/ 405032 h 4321958"/>
              <a:gd name="connsiteX14254" fmla="*/ 2358748 w 4405791"/>
              <a:gd name="connsiteY14254" fmla="*/ 412173 h 4321958"/>
              <a:gd name="connsiteX14255" fmla="*/ 2364875 w 4405791"/>
              <a:gd name="connsiteY14255" fmla="*/ 419149 h 4321958"/>
              <a:gd name="connsiteX14256" fmla="*/ 2366383 w 4405791"/>
              <a:gd name="connsiteY14256" fmla="*/ 419157 h 4321958"/>
              <a:gd name="connsiteX14257" fmla="*/ 2361749 w 4405791"/>
              <a:gd name="connsiteY14257" fmla="*/ 400962 h 4321958"/>
              <a:gd name="connsiteX14258" fmla="*/ 2380411 w 4405791"/>
              <a:gd name="connsiteY14258" fmla="*/ 419226 h 4321958"/>
              <a:gd name="connsiteX14259" fmla="*/ 2385709 w 4405791"/>
              <a:gd name="connsiteY14259" fmla="*/ 419253 h 4321958"/>
              <a:gd name="connsiteX14260" fmla="*/ 2309789 w 4405791"/>
              <a:gd name="connsiteY14260" fmla="*/ 400347 h 4321958"/>
              <a:gd name="connsiteX14261" fmla="*/ 2309789 w 4405791"/>
              <a:gd name="connsiteY14261" fmla="*/ 402246 h 4321958"/>
              <a:gd name="connsiteX14262" fmla="*/ 2309789 w 4405791"/>
              <a:gd name="connsiteY14262" fmla="*/ 402274 h 4321958"/>
              <a:gd name="connsiteX14263" fmla="*/ 2309789 w 4405791"/>
              <a:gd name="connsiteY14263" fmla="*/ 402302 h 4321958"/>
              <a:gd name="connsiteX14264" fmla="*/ 2306573 w 4405791"/>
              <a:gd name="connsiteY14264" fmla="*/ 404333 h 4321958"/>
              <a:gd name="connsiteX14265" fmla="*/ 2298409 w 4405791"/>
              <a:gd name="connsiteY14265" fmla="*/ 405293 h 4321958"/>
              <a:gd name="connsiteX14266" fmla="*/ 2313768 w 4405791"/>
              <a:gd name="connsiteY14266" fmla="*/ 405293 h 4321958"/>
              <a:gd name="connsiteX14267" fmla="*/ 2373866 w 4405791"/>
              <a:gd name="connsiteY14267" fmla="*/ 400163 h 4321958"/>
              <a:gd name="connsiteX14268" fmla="*/ 2389038 w 4405791"/>
              <a:gd name="connsiteY14268" fmla="*/ 412236 h 4321958"/>
              <a:gd name="connsiteX14269" fmla="*/ 2398921 w 4405791"/>
              <a:gd name="connsiteY14269" fmla="*/ 419319 h 4321958"/>
              <a:gd name="connsiteX14270" fmla="*/ 2407769 w 4405791"/>
              <a:gd name="connsiteY14270" fmla="*/ 419362 h 4321958"/>
              <a:gd name="connsiteX14271" fmla="*/ 2394966 w 4405791"/>
              <a:gd name="connsiteY14271" fmla="*/ 412631 h 4321958"/>
              <a:gd name="connsiteX14272" fmla="*/ 2382240 w 4405791"/>
              <a:gd name="connsiteY14272" fmla="*/ 395138 h 4321958"/>
              <a:gd name="connsiteX14273" fmla="*/ 2396152 w 4405791"/>
              <a:gd name="connsiteY14273" fmla="*/ 403601 h 4321958"/>
              <a:gd name="connsiteX14274" fmla="*/ 2426912 w 4405791"/>
              <a:gd name="connsiteY14274" fmla="*/ 419458 h 4321958"/>
              <a:gd name="connsiteX14275" fmla="*/ 2452635 w 4405791"/>
              <a:gd name="connsiteY14275" fmla="*/ 419586 h 4321958"/>
              <a:gd name="connsiteX14276" fmla="*/ 2430018 w 4405791"/>
              <a:gd name="connsiteY14276" fmla="*/ 412460 h 4321958"/>
              <a:gd name="connsiteX14277" fmla="*/ 2402247 w 4405791"/>
              <a:gd name="connsiteY14277" fmla="*/ 403486 h 4321958"/>
              <a:gd name="connsiteX14278" fmla="*/ 2251368 w 4405791"/>
              <a:gd name="connsiteY14278" fmla="*/ 394511 h 4321958"/>
              <a:gd name="connsiteX14279" fmla="*/ 2242448 w 4405791"/>
              <a:gd name="connsiteY14279" fmla="*/ 395562 h 4321958"/>
              <a:gd name="connsiteX14280" fmla="*/ 2251696 w 4405791"/>
              <a:gd name="connsiteY14280" fmla="*/ 394511 h 4321958"/>
              <a:gd name="connsiteX14281" fmla="*/ 2395208 w 4405791"/>
              <a:gd name="connsiteY14281" fmla="*/ 391517 h 4321958"/>
              <a:gd name="connsiteX14282" fmla="*/ 2403433 w 4405791"/>
              <a:gd name="connsiteY14282" fmla="*/ 394962 h 4321958"/>
              <a:gd name="connsiteX14283" fmla="*/ 2432896 w 4405791"/>
              <a:gd name="connsiteY14283" fmla="*/ 404447 h 4321958"/>
              <a:gd name="connsiteX14284" fmla="*/ 2465070 w 4405791"/>
              <a:gd name="connsiteY14284" fmla="*/ 414605 h 4321958"/>
              <a:gd name="connsiteX14285" fmla="*/ 2473367 w 4405791"/>
              <a:gd name="connsiteY14285" fmla="*/ 415961 h 4321958"/>
              <a:gd name="connsiteX14286" fmla="*/ 2495550 w 4405791"/>
              <a:gd name="connsiteY14286" fmla="*/ 418839 h 4321958"/>
              <a:gd name="connsiteX14287" fmla="*/ 2539807 w 4405791"/>
              <a:gd name="connsiteY14287" fmla="*/ 420032 h 4321958"/>
              <a:gd name="connsiteX14288" fmla="*/ 2546657 w 4405791"/>
              <a:gd name="connsiteY14288" fmla="*/ 420083 h 4321958"/>
              <a:gd name="connsiteX14289" fmla="*/ 2581930 w 4405791"/>
              <a:gd name="connsiteY14289" fmla="*/ 420252 h 4321958"/>
              <a:gd name="connsiteX14290" fmla="*/ 2619213 w 4405791"/>
              <a:gd name="connsiteY14290" fmla="*/ 420540 h 4321958"/>
              <a:gd name="connsiteX14291" fmla="*/ 2632541 w 4405791"/>
              <a:gd name="connsiteY14291" fmla="*/ 420532 h 4321958"/>
              <a:gd name="connsiteX14292" fmla="*/ 2659294 w 4405791"/>
              <a:gd name="connsiteY14292" fmla="*/ 420532 h 4321958"/>
              <a:gd name="connsiteX14293" fmla="*/ 2791206 w 4405791"/>
              <a:gd name="connsiteY14293" fmla="*/ 413421 h 4321958"/>
              <a:gd name="connsiteX14294" fmla="*/ 2825924 w 4405791"/>
              <a:gd name="connsiteY14294" fmla="*/ 405591 h 4321958"/>
              <a:gd name="connsiteX14295" fmla="*/ 2817145 w 4405791"/>
              <a:gd name="connsiteY14295" fmla="*/ 398780 h 4321958"/>
              <a:gd name="connsiteX14296" fmla="*/ 2809389 w 4405791"/>
              <a:gd name="connsiteY14296" fmla="*/ 395575 h 4321958"/>
              <a:gd name="connsiteX14297" fmla="*/ 2772346 w 4405791"/>
              <a:gd name="connsiteY14297" fmla="*/ 398005 h 4321958"/>
              <a:gd name="connsiteX14298" fmla="*/ 2631693 w 4405791"/>
              <a:gd name="connsiteY14298" fmla="*/ 403826 h 4321958"/>
              <a:gd name="connsiteX14299" fmla="*/ 2578354 w 4405791"/>
              <a:gd name="connsiteY14299" fmla="*/ 404503 h 4321958"/>
              <a:gd name="connsiteX14300" fmla="*/ 2470487 w 4405791"/>
              <a:gd name="connsiteY14300" fmla="*/ 401286 h 4321958"/>
              <a:gd name="connsiteX14301" fmla="*/ 2409060 w 4405791"/>
              <a:gd name="connsiteY14301" fmla="*/ 395053 h 4321958"/>
              <a:gd name="connsiteX14302" fmla="*/ 2822849 w 4405791"/>
              <a:gd name="connsiteY14302" fmla="*/ 381050 h 4321958"/>
              <a:gd name="connsiteX14303" fmla="*/ 2826332 w 4405791"/>
              <a:gd name="connsiteY14303" fmla="*/ 384720 h 4321958"/>
              <a:gd name="connsiteX14304" fmla="*/ 2826355 w 4405791"/>
              <a:gd name="connsiteY14304" fmla="*/ 384722 h 4321958"/>
              <a:gd name="connsiteX14305" fmla="*/ 2824256 w 4405791"/>
              <a:gd name="connsiteY14305" fmla="*/ 381616 h 4321958"/>
              <a:gd name="connsiteX14306" fmla="*/ 2380036 w 4405791"/>
              <a:gd name="connsiteY14306" fmla="*/ 380467 h 4321958"/>
              <a:gd name="connsiteX14307" fmla="*/ 2470996 w 4405791"/>
              <a:gd name="connsiteY14307" fmla="*/ 392764 h 4321958"/>
              <a:gd name="connsiteX14308" fmla="*/ 2631524 w 4405791"/>
              <a:gd name="connsiteY14308" fmla="*/ 395304 h 4321958"/>
              <a:gd name="connsiteX14309" fmla="*/ 2706348 w 4405791"/>
              <a:gd name="connsiteY14309" fmla="*/ 392954 h 4321958"/>
              <a:gd name="connsiteX14310" fmla="*/ 2768276 w 4405791"/>
              <a:gd name="connsiteY14310" fmla="*/ 389770 h 4321958"/>
              <a:gd name="connsiteX14311" fmla="*/ 2746502 w 4405791"/>
              <a:gd name="connsiteY14311" fmla="*/ 389770 h 4321958"/>
              <a:gd name="connsiteX14312" fmla="*/ 2581910 w 4405791"/>
              <a:gd name="connsiteY14312" fmla="*/ 385369 h 4321958"/>
              <a:gd name="connsiteX14313" fmla="*/ 2536791 w 4405791"/>
              <a:gd name="connsiteY14313" fmla="*/ 384087 h 4321958"/>
              <a:gd name="connsiteX14314" fmla="*/ 2483350 w 4405791"/>
              <a:gd name="connsiteY14314" fmla="*/ 382634 h 4321958"/>
              <a:gd name="connsiteX14315" fmla="*/ 2417222 w 4405791"/>
              <a:gd name="connsiteY14315" fmla="*/ 381202 h 4321958"/>
              <a:gd name="connsiteX14316" fmla="*/ 2234590 w 4405791"/>
              <a:gd name="connsiteY14316" fmla="*/ 378973 h 4321958"/>
              <a:gd name="connsiteX14317" fmla="*/ 2215623 w 4405791"/>
              <a:gd name="connsiteY14317" fmla="*/ 383384 h 4321958"/>
              <a:gd name="connsiteX14318" fmla="*/ 2225630 w 4405791"/>
              <a:gd name="connsiteY14318" fmla="*/ 382263 h 4321958"/>
              <a:gd name="connsiteX14319" fmla="*/ 2262449 w 4405791"/>
              <a:gd name="connsiteY14319" fmla="*/ 378187 h 4321958"/>
              <a:gd name="connsiteX14320" fmla="*/ 2234138 w 4405791"/>
              <a:gd name="connsiteY14320" fmla="*/ 388594 h 4321958"/>
              <a:gd name="connsiteX14321" fmla="*/ 2249844 w 4405791"/>
              <a:gd name="connsiteY14321" fmla="*/ 386835 h 4321958"/>
              <a:gd name="connsiteX14322" fmla="*/ 2796016 w 4405791"/>
              <a:gd name="connsiteY14322" fmla="*/ 377860 h 4321958"/>
              <a:gd name="connsiteX14323" fmla="*/ 2807889 w 4405791"/>
              <a:gd name="connsiteY14323" fmla="*/ 383010 h 4321958"/>
              <a:gd name="connsiteX14324" fmla="*/ 2814532 w 4405791"/>
              <a:gd name="connsiteY14324" fmla="*/ 383626 h 4321958"/>
              <a:gd name="connsiteX14325" fmla="*/ 2812837 w 4405791"/>
              <a:gd name="connsiteY14325" fmla="*/ 381817 h 4321958"/>
              <a:gd name="connsiteX14326" fmla="*/ 2799671 w 4405791"/>
              <a:gd name="connsiteY14326" fmla="*/ 378085 h 4321958"/>
              <a:gd name="connsiteX14327" fmla="*/ 2831972 w 4405791"/>
              <a:gd name="connsiteY14327" fmla="*/ 377477 h 4321958"/>
              <a:gd name="connsiteX14328" fmla="*/ 2841496 w 4405791"/>
              <a:gd name="connsiteY14328" fmla="*/ 391409 h 4321958"/>
              <a:gd name="connsiteX14329" fmla="*/ 2845687 w 4405791"/>
              <a:gd name="connsiteY14329" fmla="*/ 415272 h 4321958"/>
              <a:gd name="connsiteX14330" fmla="*/ 2845221 w 4405791"/>
              <a:gd name="connsiteY14330" fmla="*/ 394852 h 4321958"/>
              <a:gd name="connsiteX14331" fmla="*/ 2837183 w 4405791"/>
              <a:gd name="connsiteY14331" fmla="*/ 379670 h 4321958"/>
              <a:gd name="connsiteX14332" fmla="*/ 2279370 w 4405791"/>
              <a:gd name="connsiteY14332" fmla="*/ 376712 h 4321958"/>
              <a:gd name="connsiteX14333" fmla="*/ 2253538 w 4405791"/>
              <a:gd name="connsiteY14333" fmla="*/ 394302 h 4321958"/>
              <a:gd name="connsiteX14334" fmla="*/ 2273045 w 4405791"/>
              <a:gd name="connsiteY14334" fmla="*/ 392087 h 4321958"/>
              <a:gd name="connsiteX14335" fmla="*/ 2844960 w 4405791"/>
              <a:gd name="connsiteY14335" fmla="*/ 375439 h 4321958"/>
              <a:gd name="connsiteX14336" fmla="*/ 2854027 w 4405791"/>
              <a:gd name="connsiteY14336" fmla="*/ 394287 h 4321958"/>
              <a:gd name="connsiteX14337" fmla="*/ 2854302 w 4405791"/>
              <a:gd name="connsiteY14337" fmla="*/ 408311 h 4321958"/>
              <a:gd name="connsiteX14338" fmla="*/ 2855379 w 4405791"/>
              <a:gd name="connsiteY14338" fmla="*/ 395518 h 4321958"/>
              <a:gd name="connsiteX14339" fmla="*/ 2848941 w 4405791"/>
              <a:gd name="connsiteY14339" fmla="*/ 377461 h 4321958"/>
              <a:gd name="connsiteX14340" fmla="*/ 2289301 w 4405791"/>
              <a:gd name="connsiteY14340" fmla="*/ 374871 h 4321958"/>
              <a:gd name="connsiteX14341" fmla="*/ 2280156 w 4405791"/>
              <a:gd name="connsiteY14341" fmla="*/ 397222 h 4321958"/>
              <a:gd name="connsiteX14342" fmla="*/ 2277459 w 4405791"/>
              <a:gd name="connsiteY14342" fmla="*/ 399279 h 4321958"/>
              <a:gd name="connsiteX14343" fmla="*/ 2300622 w 4405791"/>
              <a:gd name="connsiteY14343" fmla="*/ 396659 h 4321958"/>
              <a:gd name="connsiteX14344" fmla="*/ 2292119 w 4405791"/>
              <a:gd name="connsiteY14344" fmla="*/ 378375 h 4321958"/>
              <a:gd name="connsiteX14345" fmla="*/ 27755 w 4405791"/>
              <a:gd name="connsiteY14345" fmla="*/ 194563 h 4321958"/>
              <a:gd name="connsiteX14346" fmla="*/ 27956 w 4405791"/>
              <a:gd name="connsiteY14346" fmla="*/ 194673 h 4321958"/>
              <a:gd name="connsiteX14347" fmla="*/ 30785 w 4405791"/>
              <a:gd name="connsiteY14347" fmla="*/ 194616 h 4321958"/>
              <a:gd name="connsiteX14348" fmla="*/ 186776 w 4405791"/>
              <a:gd name="connsiteY14348" fmla="*/ 120860 h 4321958"/>
              <a:gd name="connsiteX14349" fmla="*/ 19342 w 4405791"/>
              <a:gd name="connsiteY14349" fmla="*/ 125385 h 4321958"/>
              <a:gd name="connsiteX14350" fmla="*/ 14055 w 4405791"/>
              <a:gd name="connsiteY14350" fmla="*/ 126376 h 4321958"/>
              <a:gd name="connsiteX14351" fmla="*/ 32299 w 4405791"/>
              <a:gd name="connsiteY14351" fmla="*/ 125937 h 4321958"/>
              <a:gd name="connsiteX14352" fmla="*/ 142329 w 4405791"/>
              <a:gd name="connsiteY14352" fmla="*/ 133164 h 4321958"/>
              <a:gd name="connsiteX14353" fmla="*/ 781224 w 4405791"/>
              <a:gd name="connsiteY14353" fmla="*/ 388519 h 4321958"/>
              <a:gd name="connsiteX14354" fmla="*/ 781226 w 4405791"/>
              <a:gd name="connsiteY14354" fmla="*/ 388520 h 4321958"/>
              <a:gd name="connsiteX14355" fmla="*/ 781266 w 4405791"/>
              <a:gd name="connsiteY14355" fmla="*/ 388547 h 4321958"/>
              <a:gd name="connsiteX14356" fmla="*/ 781268 w 4405791"/>
              <a:gd name="connsiteY14356" fmla="*/ 388549 h 4321958"/>
              <a:gd name="connsiteX14357" fmla="*/ 781308 w 4405791"/>
              <a:gd name="connsiteY14357" fmla="*/ 388576 h 4321958"/>
              <a:gd name="connsiteX14358" fmla="*/ 805584 w 4405791"/>
              <a:gd name="connsiteY14358" fmla="*/ 409646 h 4321958"/>
              <a:gd name="connsiteX14359" fmla="*/ 826108 w 4405791"/>
              <a:gd name="connsiteY14359" fmla="*/ 427463 h 4321958"/>
              <a:gd name="connsiteX14360" fmla="*/ 894077 w 4405791"/>
              <a:gd name="connsiteY14360" fmla="*/ 486441 h 4321958"/>
              <a:gd name="connsiteX14361" fmla="*/ 988918 w 4405791"/>
              <a:gd name="connsiteY14361" fmla="*/ 587926 h 4321958"/>
              <a:gd name="connsiteX14362" fmla="*/ 986110 w 4405791"/>
              <a:gd name="connsiteY14362" fmla="*/ 548765 h 4321958"/>
              <a:gd name="connsiteX14363" fmla="*/ 931923 w 4405791"/>
              <a:gd name="connsiteY14363" fmla="*/ 401443 h 4321958"/>
              <a:gd name="connsiteX14364" fmla="*/ 789773 w 4405791"/>
              <a:gd name="connsiteY14364" fmla="*/ 306110 h 4321958"/>
              <a:gd name="connsiteX14365" fmla="*/ 673779 w 4405791"/>
              <a:gd name="connsiteY14365" fmla="*/ 245150 h 4321958"/>
              <a:gd name="connsiteX14366" fmla="*/ 186776 w 4405791"/>
              <a:gd name="connsiteY14366" fmla="*/ 120860 h 4321958"/>
              <a:gd name="connsiteX14367" fmla="*/ 408521 w 4405791"/>
              <a:gd name="connsiteY14367" fmla="*/ 406 h 4321958"/>
              <a:gd name="connsiteX14368" fmla="*/ 1464647 w 4405791"/>
              <a:gd name="connsiteY14368" fmla="*/ 260164 h 4321958"/>
              <a:gd name="connsiteX14369" fmla="*/ 1591848 w 4405791"/>
              <a:gd name="connsiteY14369" fmla="*/ 335585 h 4321958"/>
              <a:gd name="connsiteX14370" fmla="*/ 1713327 w 4405791"/>
              <a:gd name="connsiteY14370" fmla="*/ 417587 h 4321958"/>
              <a:gd name="connsiteX14371" fmla="*/ 2299629 w 4405791"/>
              <a:gd name="connsiteY14371" fmla="*/ 352124 h 4321958"/>
              <a:gd name="connsiteX14372" fmla="*/ 2300433 w 4405791"/>
              <a:gd name="connsiteY14372" fmla="*/ 352492 h 4321958"/>
              <a:gd name="connsiteX14373" fmla="*/ 2300985 w 4405791"/>
              <a:gd name="connsiteY14373" fmla="*/ 352124 h 4321958"/>
              <a:gd name="connsiteX14374" fmla="*/ 2488267 w 4405791"/>
              <a:gd name="connsiteY14374" fmla="*/ 348736 h 4321958"/>
              <a:gd name="connsiteX14375" fmla="*/ 2661666 w 4405791"/>
              <a:gd name="connsiteY14375" fmla="*/ 350431 h 4321958"/>
              <a:gd name="connsiteX14376" fmla="*/ 2834386 w 4405791"/>
              <a:gd name="connsiteY14376" fmla="*/ 359912 h 4321958"/>
              <a:gd name="connsiteX14377" fmla="*/ 2866220 w 4405791"/>
              <a:gd name="connsiteY14377" fmla="*/ 396150 h 4321958"/>
              <a:gd name="connsiteX14378" fmla="*/ 2866219 w 4405791"/>
              <a:gd name="connsiteY14378" fmla="*/ 396175 h 4321958"/>
              <a:gd name="connsiteX14379" fmla="*/ 2866220 w 4405791"/>
              <a:gd name="connsiteY14379" fmla="*/ 396178 h 4321958"/>
              <a:gd name="connsiteX14380" fmla="*/ 2866219 w 4405791"/>
              <a:gd name="connsiteY14380" fmla="*/ 396203 h 4321958"/>
              <a:gd name="connsiteX14381" fmla="*/ 2866220 w 4405791"/>
              <a:gd name="connsiteY14381" fmla="*/ 396206 h 4321958"/>
              <a:gd name="connsiteX14382" fmla="*/ 2864936 w 4405791"/>
              <a:gd name="connsiteY14382" fmla="*/ 422578 h 4321958"/>
              <a:gd name="connsiteX14383" fmla="*/ 2944405 w 4405791"/>
              <a:gd name="connsiteY14383" fmla="*/ 423305 h 4321958"/>
              <a:gd name="connsiteX14384" fmla="*/ 3566921 w 4405791"/>
              <a:gd name="connsiteY14384" fmla="*/ 430539 h 4321958"/>
              <a:gd name="connsiteX14385" fmla="*/ 3842257 w 4405791"/>
              <a:gd name="connsiteY14385" fmla="*/ 608169 h 4321958"/>
              <a:gd name="connsiteX14386" fmla="*/ 3844485 w 4405791"/>
              <a:gd name="connsiteY14386" fmla="*/ 612142 h 4321958"/>
              <a:gd name="connsiteX14387" fmla="*/ 3868232 w 4405791"/>
              <a:gd name="connsiteY14387" fmla="*/ 654188 h 4321958"/>
              <a:gd name="connsiteX14388" fmla="*/ 3869289 w 4405791"/>
              <a:gd name="connsiteY14388" fmla="*/ 656378 h 4321958"/>
              <a:gd name="connsiteX14389" fmla="*/ 3870223 w 4405791"/>
              <a:gd name="connsiteY14389" fmla="*/ 658044 h 4321958"/>
              <a:gd name="connsiteX14390" fmla="*/ 3881824 w 4405791"/>
              <a:gd name="connsiteY14390" fmla="*/ 682369 h 4321958"/>
              <a:gd name="connsiteX14391" fmla="*/ 3901115 w 4405791"/>
              <a:gd name="connsiteY14391" fmla="*/ 722365 h 4321958"/>
              <a:gd name="connsiteX14392" fmla="*/ 3903647 w 4405791"/>
              <a:gd name="connsiteY14392" fmla="*/ 728125 h 4321958"/>
              <a:gd name="connsiteX14393" fmla="*/ 3905956 w 4405791"/>
              <a:gd name="connsiteY14393" fmla="*/ 732966 h 4321958"/>
              <a:gd name="connsiteX14394" fmla="*/ 3920416 w 4405791"/>
              <a:gd name="connsiteY14394" fmla="*/ 766267 h 4321958"/>
              <a:gd name="connsiteX14395" fmla="*/ 3939690 w 4405791"/>
              <a:gd name="connsiteY14395" fmla="*/ 810102 h 4321958"/>
              <a:gd name="connsiteX14396" fmla="*/ 3943948 w 4405791"/>
              <a:gd name="connsiteY14396" fmla="*/ 820456 h 4321958"/>
              <a:gd name="connsiteX14397" fmla="*/ 3947980 w 4405791"/>
              <a:gd name="connsiteY14397" fmla="*/ 829743 h 4321958"/>
              <a:gd name="connsiteX14398" fmla="*/ 3963523 w 4405791"/>
              <a:gd name="connsiteY14398" fmla="*/ 868054 h 4321958"/>
              <a:gd name="connsiteX14399" fmla="*/ 3982740 w 4405791"/>
              <a:gd name="connsiteY14399" fmla="*/ 914779 h 4321958"/>
              <a:gd name="connsiteX14400" fmla="*/ 3988871 w 4405791"/>
              <a:gd name="connsiteY14400" fmla="*/ 930532 h 4321958"/>
              <a:gd name="connsiteX14401" fmla="*/ 3994821 w 4405791"/>
              <a:gd name="connsiteY14401" fmla="*/ 945198 h 4321958"/>
              <a:gd name="connsiteX14402" fmla="*/ 4010360 w 4405791"/>
              <a:gd name="connsiteY14402" fmla="*/ 985747 h 4321958"/>
              <a:gd name="connsiteX14403" fmla="*/ 4029050 w 4405791"/>
              <a:gd name="connsiteY14403" fmla="*/ 1033767 h 4321958"/>
              <a:gd name="connsiteX14404" fmla="*/ 4037090 w 4405791"/>
              <a:gd name="connsiteY14404" fmla="*/ 1055496 h 4321958"/>
              <a:gd name="connsiteX14405" fmla="*/ 4045000 w 4405791"/>
              <a:gd name="connsiteY14405" fmla="*/ 1076137 h 4321958"/>
              <a:gd name="connsiteX14406" fmla="*/ 4059770 w 4405791"/>
              <a:gd name="connsiteY14406" fmla="*/ 1116786 h 4321958"/>
              <a:gd name="connsiteX14407" fmla="*/ 4077403 w 4405791"/>
              <a:gd name="connsiteY14407" fmla="*/ 1164438 h 4321958"/>
              <a:gd name="connsiteX14408" fmla="*/ 4087287 w 4405791"/>
              <a:gd name="connsiteY14408" fmla="*/ 1192520 h 4321958"/>
              <a:gd name="connsiteX14409" fmla="*/ 4097044 w 4405791"/>
              <a:gd name="connsiteY14409" fmla="*/ 1219374 h 4321958"/>
              <a:gd name="connsiteX14410" fmla="*/ 4110487 w 4405791"/>
              <a:gd name="connsiteY14410" fmla="*/ 1258434 h 4321958"/>
              <a:gd name="connsiteX14411" fmla="*/ 4126584 w 4405791"/>
              <a:gd name="connsiteY14411" fmla="*/ 1304166 h 4321958"/>
              <a:gd name="connsiteX14412" fmla="*/ 4138129 w 4405791"/>
              <a:gd name="connsiteY14412" fmla="*/ 1338750 h 4321958"/>
              <a:gd name="connsiteX14413" fmla="*/ 4149476 w 4405791"/>
              <a:gd name="connsiteY14413" fmla="*/ 1371719 h 4321958"/>
              <a:gd name="connsiteX14414" fmla="*/ 4161207 w 4405791"/>
              <a:gd name="connsiteY14414" fmla="*/ 1407881 h 4321958"/>
              <a:gd name="connsiteX14415" fmla="*/ 4175376 w 4405791"/>
              <a:gd name="connsiteY14415" fmla="*/ 1450324 h 4321958"/>
              <a:gd name="connsiteX14416" fmla="*/ 4181350 w 4405791"/>
              <a:gd name="connsiteY14416" fmla="*/ 1469971 h 4321958"/>
              <a:gd name="connsiteX14417" fmla="*/ 4200820 w 4405791"/>
              <a:gd name="connsiteY14417" fmla="*/ 1529987 h 4321958"/>
              <a:gd name="connsiteX14418" fmla="*/ 4227685 w 4405791"/>
              <a:gd name="connsiteY14418" fmla="*/ 1622359 h 4321958"/>
              <a:gd name="connsiteX14419" fmla="*/ 4266930 w 4405791"/>
              <a:gd name="connsiteY14419" fmla="*/ 1751427 h 4321958"/>
              <a:gd name="connsiteX14420" fmla="*/ 4279206 w 4405791"/>
              <a:gd name="connsiteY14420" fmla="*/ 1799504 h 4321958"/>
              <a:gd name="connsiteX14421" fmla="*/ 4294340 w 4405791"/>
              <a:gd name="connsiteY14421" fmla="*/ 1851494 h 4321958"/>
              <a:gd name="connsiteX14422" fmla="*/ 4333565 w 4405791"/>
              <a:gd name="connsiteY14422" fmla="*/ 2008399 h 4321958"/>
              <a:gd name="connsiteX14423" fmla="*/ 4338887 w 4405791"/>
              <a:gd name="connsiteY14423" fmla="*/ 2033181 h 4321958"/>
              <a:gd name="connsiteX14424" fmla="*/ 4342336 w 4405791"/>
              <a:gd name="connsiteY14424" fmla="*/ 2046687 h 4321958"/>
              <a:gd name="connsiteX14425" fmla="*/ 4355103 w 4405791"/>
              <a:gd name="connsiteY14425" fmla="*/ 2108681 h 4321958"/>
              <a:gd name="connsiteX14426" fmla="*/ 4365798 w 4405791"/>
              <a:gd name="connsiteY14426" fmla="*/ 2158477 h 4321958"/>
              <a:gd name="connsiteX14427" fmla="*/ 4367858 w 4405791"/>
              <a:gd name="connsiteY14427" fmla="*/ 2170618 h 4321958"/>
              <a:gd name="connsiteX14428" fmla="*/ 4370943 w 4405791"/>
              <a:gd name="connsiteY14428" fmla="*/ 2185600 h 4321958"/>
              <a:gd name="connsiteX14429" fmla="*/ 4381605 w 4405791"/>
              <a:gd name="connsiteY14429" fmla="*/ 2251633 h 4321958"/>
              <a:gd name="connsiteX14430" fmla="*/ 4389564 w 4405791"/>
              <a:gd name="connsiteY14430" fmla="*/ 2298540 h 4321958"/>
              <a:gd name="connsiteX14431" fmla="*/ 4390365 w 4405791"/>
              <a:gd name="connsiteY14431" fmla="*/ 2305891 h 4321958"/>
              <a:gd name="connsiteX14432" fmla="*/ 4391866 w 4405791"/>
              <a:gd name="connsiteY14432" fmla="*/ 2315186 h 4321958"/>
              <a:gd name="connsiteX14433" fmla="*/ 4399231 w 4405791"/>
              <a:gd name="connsiteY14433" fmla="*/ 2387261 h 4321958"/>
              <a:gd name="connsiteX14434" fmla="*/ 4403387 w 4405791"/>
              <a:gd name="connsiteY14434" fmla="*/ 2425400 h 4321958"/>
              <a:gd name="connsiteX14435" fmla="*/ 4403457 w 4405791"/>
              <a:gd name="connsiteY14435" fmla="*/ 2428610 h 4321958"/>
              <a:gd name="connsiteX14436" fmla="*/ 4403887 w 4405791"/>
              <a:gd name="connsiteY14436" fmla="*/ 2432818 h 4321958"/>
              <a:gd name="connsiteX14437" fmla="*/ 4405788 w 4405791"/>
              <a:gd name="connsiteY14437" fmla="*/ 2535775 h 4321958"/>
              <a:gd name="connsiteX14438" fmla="*/ 4405791 w 4405791"/>
              <a:gd name="connsiteY14438" fmla="*/ 2535871 h 4321958"/>
              <a:gd name="connsiteX14439" fmla="*/ 4395299 w 4405791"/>
              <a:gd name="connsiteY14439" fmla="*/ 2626764 h 4321958"/>
              <a:gd name="connsiteX14440" fmla="*/ 4287265 w 4405791"/>
              <a:gd name="connsiteY14440" fmla="*/ 2763415 h 4321958"/>
              <a:gd name="connsiteX14441" fmla="*/ 4261650 w 4405791"/>
              <a:gd name="connsiteY14441" fmla="*/ 2778692 h 4321958"/>
              <a:gd name="connsiteX14442" fmla="*/ 4248839 w 4405791"/>
              <a:gd name="connsiteY14442" fmla="*/ 2788366 h 4321958"/>
              <a:gd name="connsiteX14443" fmla="*/ 4227783 w 4405791"/>
              <a:gd name="connsiteY14443" fmla="*/ 2804267 h 4321958"/>
              <a:gd name="connsiteX14444" fmla="*/ 4227775 w 4405791"/>
              <a:gd name="connsiteY14444" fmla="*/ 2804272 h 4321958"/>
              <a:gd name="connsiteX14445" fmla="*/ 4189529 w 4405791"/>
              <a:gd name="connsiteY14445" fmla="*/ 2827615 h 4321958"/>
              <a:gd name="connsiteX14446" fmla="*/ 4176294 w 4405791"/>
              <a:gd name="connsiteY14446" fmla="*/ 2834954 h 4321958"/>
              <a:gd name="connsiteX14447" fmla="*/ 4170177 w 4405791"/>
              <a:gd name="connsiteY14447" fmla="*/ 2838600 h 4321958"/>
              <a:gd name="connsiteX14448" fmla="*/ 4159357 w 4405791"/>
              <a:gd name="connsiteY14448" fmla="*/ 2844347 h 4321958"/>
              <a:gd name="connsiteX14449" fmla="*/ 4140790 w 4405791"/>
              <a:gd name="connsiteY14449" fmla="*/ 2854644 h 4321958"/>
              <a:gd name="connsiteX14450" fmla="*/ 4122581 w 4405791"/>
              <a:gd name="connsiteY14450" fmla="*/ 2863880 h 4321958"/>
              <a:gd name="connsiteX14451" fmla="*/ 4092126 w 4405791"/>
              <a:gd name="connsiteY14451" fmla="*/ 2880056 h 4321958"/>
              <a:gd name="connsiteX14452" fmla="*/ 4032348 w 4405791"/>
              <a:gd name="connsiteY14452" fmla="*/ 2909651 h 4321958"/>
              <a:gd name="connsiteX14453" fmla="*/ 4015429 w 4405791"/>
              <a:gd name="connsiteY14453" fmla="*/ 2918234 h 4321958"/>
              <a:gd name="connsiteX14454" fmla="*/ 4006815 w 4405791"/>
              <a:gd name="connsiteY14454" fmla="*/ 2922292 h 4321958"/>
              <a:gd name="connsiteX14455" fmla="*/ 3996200 w 4405791"/>
              <a:gd name="connsiteY14455" fmla="*/ 2927548 h 4321958"/>
              <a:gd name="connsiteX14456" fmla="*/ 3884969 w 4405791"/>
              <a:gd name="connsiteY14456" fmla="*/ 2979988 h 4321958"/>
              <a:gd name="connsiteX14457" fmla="*/ 3868350 w 4405791"/>
              <a:gd name="connsiteY14457" fmla="*/ 2987536 h 4321958"/>
              <a:gd name="connsiteX14458" fmla="*/ 3858850 w 4405791"/>
              <a:gd name="connsiteY14458" fmla="*/ 2992011 h 4321958"/>
              <a:gd name="connsiteX14459" fmla="*/ 3832353 w 4405791"/>
              <a:gd name="connsiteY14459" fmla="*/ 3003884 h 4321958"/>
              <a:gd name="connsiteX14460" fmla="*/ 3761004 w 4405791"/>
              <a:gd name="connsiteY14460" fmla="*/ 3036288 h 4321958"/>
              <a:gd name="connsiteX14461" fmla="*/ 3703995 w 4405791"/>
              <a:gd name="connsiteY14461" fmla="*/ 3061396 h 4321958"/>
              <a:gd name="connsiteX14462" fmla="*/ 3678202 w 4405791"/>
              <a:gd name="connsiteY14462" fmla="*/ 3072953 h 4321958"/>
              <a:gd name="connsiteX14463" fmla="*/ 3662295 w 4405791"/>
              <a:gd name="connsiteY14463" fmla="*/ 3079762 h 4321958"/>
              <a:gd name="connsiteX14464" fmla="*/ 3626876 w 4405791"/>
              <a:gd name="connsiteY14464" fmla="*/ 3095361 h 4321958"/>
              <a:gd name="connsiteX14465" fmla="*/ 3586837 w 4405791"/>
              <a:gd name="connsiteY14465" fmla="*/ 3112526 h 4321958"/>
              <a:gd name="connsiteX14466" fmla="*/ 3525742 w 4405791"/>
              <a:gd name="connsiteY14466" fmla="*/ 3140918 h 4321958"/>
              <a:gd name="connsiteX14467" fmla="*/ 3465791 w 4405791"/>
              <a:gd name="connsiteY14467" fmla="*/ 3166436 h 4321958"/>
              <a:gd name="connsiteX14468" fmla="*/ 3446992 w 4405791"/>
              <a:gd name="connsiteY14468" fmla="*/ 3174437 h 4321958"/>
              <a:gd name="connsiteX14469" fmla="*/ 3387601 w 4405791"/>
              <a:gd name="connsiteY14469" fmla="*/ 3200842 h 4321958"/>
              <a:gd name="connsiteX14470" fmla="*/ 3322891 w 4405791"/>
              <a:gd name="connsiteY14470" fmla="*/ 3229611 h 4321958"/>
              <a:gd name="connsiteX14471" fmla="*/ 3163954 w 4405791"/>
              <a:gd name="connsiteY14471" fmla="*/ 3291430 h 4321958"/>
              <a:gd name="connsiteX14472" fmla="*/ 3087266 w 4405791"/>
              <a:gd name="connsiteY14472" fmla="*/ 3321258 h 4321958"/>
              <a:gd name="connsiteX14473" fmla="*/ 3049047 w 4405791"/>
              <a:gd name="connsiteY14473" fmla="*/ 3333521 h 4321958"/>
              <a:gd name="connsiteX14474" fmla="*/ 2992098 w 4405791"/>
              <a:gd name="connsiteY14474" fmla="*/ 3355666 h 4321958"/>
              <a:gd name="connsiteX14475" fmla="*/ 2893749 w 4405791"/>
              <a:gd name="connsiteY14475" fmla="*/ 3394246 h 4321958"/>
              <a:gd name="connsiteX14476" fmla="*/ 2869962 w 4405791"/>
              <a:gd name="connsiteY14476" fmla="*/ 3403157 h 4321958"/>
              <a:gd name="connsiteX14477" fmla="*/ 2857874 w 4405791"/>
              <a:gd name="connsiteY14477" fmla="*/ 3407858 h 4321958"/>
              <a:gd name="connsiteX14478" fmla="*/ 2840056 w 4405791"/>
              <a:gd name="connsiteY14478" fmla="*/ 3414360 h 4321958"/>
              <a:gd name="connsiteX14479" fmla="*/ 2752621 w 4405791"/>
              <a:gd name="connsiteY14479" fmla="*/ 3447114 h 4321958"/>
              <a:gd name="connsiteX14480" fmla="*/ 2619322 w 4405791"/>
              <a:gd name="connsiteY14480" fmla="*/ 3495140 h 4321958"/>
              <a:gd name="connsiteX14481" fmla="*/ 2609305 w 4405791"/>
              <a:gd name="connsiteY14481" fmla="*/ 3498572 h 4321958"/>
              <a:gd name="connsiteX14482" fmla="*/ 2603339 w 4405791"/>
              <a:gd name="connsiteY14482" fmla="*/ 3500749 h 4321958"/>
              <a:gd name="connsiteX14483" fmla="*/ 2560093 w 4405791"/>
              <a:gd name="connsiteY14483" fmla="*/ 3515480 h 4321958"/>
              <a:gd name="connsiteX14484" fmla="*/ 2578956 w 4405791"/>
              <a:gd name="connsiteY14484" fmla="*/ 3597038 h 4321958"/>
              <a:gd name="connsiteX14485" fmla="*/ 2576151 w 4405791"/>
              <a:gd name="connsiteY14485" fmla="*/ 3684588 h 4321958"/>
              <a:gd name="connsiteX14486" fmla="*/ 2323846 w 4405791"/>
              <a:gd name="connsiteY14486" fmla="*/ 4070838 h 4321958"/>
              <a:gd name="connsiteX14487" fmla="*/ 1680379 w 4405791"/>
              <a:gd name="connsiteY14487" fmla="*/ 4320097 h 4321958"/>
              <a:gd name="connsiteX14488" fmla="*/ 1618233 w 4405791"/>
              <a:gd name="connsiteY14488" fmla="*/ 4321958 h 4321958"/>
              <a:gd name="connsiteX14489" fmla="*/ 1497958 w 4405791"/>
              <a:gd name="connsiteY14489" fmla="*/ 4313764 h 4321958"/>
              <a:gd name="connsiteX14490" fmla="*/ 1475586 w 4405791"/>
              <a:gd name="connsiteY14490" fmla="*/ 4308881 h 4321958"/>
              <a:gd name="connsiteX14491" fmla="*/ 1459813 w 4405791"/>
              <a:gd name="connsiteY14491" fmla="*/ 4307435 h 4321958"/>
              <a:gd name="connsiteX14492" fmla="*/ 1436101 w 4405791"/>
              <a:gd name="connsiteY14492" fmla="*/ 4300263 h 4321958"/>
              <a:gd name="connsiteX14493" fmla="*/ 1386701 w 4405791"/>
              <a:gd name="connsiteY14493" fmla="*/ 4289481 h 4321958"/>
              <a:gd name="connsiteX14494" fmla="*/ 1341732 w 4405791"/>
              <a:gd name="connsiteY14494" fmla="*/ 4271720 h 4321958"/>
              <a:gd name="connsiteX14495" fmla="*/ 1318110 w 4405791"/>
              <a:gd name="connsiteY14495" fmla="*/ 4264575 h 4321958"/>
              <a:gd name="connsiteX14496" fmla="*/ 1311736 w 4405791"/>
              <a:gd name="connsiteY14496" fmla="*/ 4260918 h 4321958"/>
              <a:gd name="connsiteX14497" fmla="*/ 1305889 w 4405791"/>
              <a:gd name="connsiteY14497" fmla="*/ 4257563 h 4321958"/>
              <a:gd name="connsiteX14498" fmla="*/ 1285619 w 4405791"/>
              <a:gd name="connsiteY14498" fmla="*/ 4249557 h 4321958"/>
              <a:gd name="connsiteX14499" fmla="*/ 1195878 w 4405791"/>
              <a:gd name="connsiteY14499" fmla="*/ 4194446 h 4321958"/>
              <a:gd name="connsiteX14500" fmla="*/ 1195871 w 4405791"/>
              <a:gd name="connsiteY14500" fmla="*/ 4194442 h 4321958"/>
              <a:gd name="connsiteX14501" fmla="*/ 1097095 w 4405791"/>
              <a:gd name="connsiteY14501" fmla="*/ 4099309 h 4321958"/>
              <a:gd name="connsiteX14502" fmla="*/ 1090050 w 4405791"/>
              <a:gd name="connsiteY14502" fmla="*/ 4101424 h 4321958"/>
              <a:gd name="connsiteX14503" fmla="*/ 1079940 w 4405791"/>
              <a:gd name="connsiteY14503" fmla="*/ 4104459 h 4321958"/>
              <a:gd name="connsiteX14504" fmla="*/ 1051552 w 4405791"/>
              <a:gd name="connsiteY14504" fmla="*/ 4112982 h 4321958"/>
              <a:gd name="connsiteX14505" fmla="*/ 936518 w 4405791"/>
              <a:gd name="connsiteY14505" fmla="*/ 4141273 h 4321958"/>
              <a:gd name="connsiteX14506" fmla="*/ 915337 w 4405791"/>
              <a:gd name="connsiteY14506" fmla="*/ 4145292 h 4321958"/>
              <a:gd name="connsiteX14507" fmla="*/ 905576 w 4405791"/>
              <a:gd name="connsiteY14507" fmla="*/ 4147607 h 4321958"/>
              <a:gd name="connsiteX14508" fmla="*/ 900216 w 4405791"/>
              <a:gd name="connsiteY14508" fmla="*/ 4148878 h 4321958"/>
              <a:gd name="connsiteX14509" fmla="*/ 900099 w 4405791"/>
              <a:gd name="connsiteY14509" fmla="*/ 4148897 h 4321958"/>
              <a:gd name="connsiteX14510" fmla="*/ 877794 w 4405791"/>
              <a:gd name="connsiteY14510" fmla="*/ 4152423 h 4321958"/>
              <a:gd name="connsiteX14511" fmla="*/ 830631 w 4405791"/>
              <a:gd name="connsiteY14511" fmla="*/ 4161372 h 4321958"/>
              <a:gd name="connsiteX14512" fmla="*/ 787212 w 4405791"/>
              <a:gd name="connsiteY14512" fmla="*/ 4166718 h 4321958"/>
              <a:gd name="connsiteX14513" fmla="*/ 764735 w 4405791"/>
              <a:gd name="connsiteY14513" fmla="*/ 4170265 h 4321958"/>
              <a:gd name="connsiteX14514" fmla="*/ 752674 w 4405791"/>
              <a:gd name="connsiteY14514" fmla="*/ 4170970 h 4321958"/>
              <a:gd name="connsiteX14515" fmla="*/ 733192 w 4405791"/>
              <a:gd name="connsiteY14515" fmla="*/ 4173368 h 4321958"/>
              <a:gd name="connsiteX14516" fmla="*/ 643635 w 4405791"/>
              <a:gd name="connsiteY14516" fmla="*/ 4177348 h 4321958"/>
              <a:gd name="connsiteX14517" fmla="*/ 643616 w 4405791"/>
              <a:gd name="connsiteY14517" fmla="*/ 4177346 h 4321958"/>
              <a:gd name="connsiteX14518" fmla="*/ 643593 w 4405791"/>
              <a:gd name="connsiteY14518" fmla="*/ 4177348 h 4321958"/>
              <a:gd name="connsiteX14519" fmla="*/ 643575 w 4405791"/>
              <a:gd name="connsiteY14519" fmla="*/ 4177346 h 4321958"/>
              <a:gd name="connsiteX14520" fmla="*/ 643552 w 4405791"/>
              <a:gd name="connsiteY14520" fmla="*/ 4177348 h 4321958"/>
              <a:gd name="connsiteX14521" fmla="*/ 408348 w 4405791"/>
              <a:gd name="connsiteY14521" fmla="*/ 4139246 h 4321958"/>
              <a:gd name="connsiteX14522" fmla="*/ 81045 w 4405791"/>
              <a:gd name="connsiteY14522" fmla="*/ 3874738 h 4321958"/>
              <a:gd name="connsiteX14523" fmla="*/ 0 w 4405791"/>
              <a:gd name="connsiteY14523" fmla="*/ 3768002 h 4321958"/>
              <a:gd name="connsiteX14524" fmla="*/ 0 w 4405791"/>
              <a:gd name="connsiteY14524" fmla="*/ 3502887 h 4321958"/>
              <a:gd name="connsiteX14525" fmla="*/ 26916 w 4405791"/>
              <a:gd name="connsiteY14525" fmla="*/ 3549083 h 4321958"/>
              <a:gd name="connsiteX14526" fmla="*/ 0 w 4405791"/>
              <a:gd name="connsiteY14526" fmla="*/ 3501094 h 4321958"/>
              <a:gd name="connsiteX14527" fmla="*/ 0 w 4405791"/>
              <a:gd name="connsiteY14527" fmla="*/ 3455723 h 4321958"/>
              <a:gd name="connsiteX14528" fmla="*/ 24080 w 4405791"/>
              <a:gd name="connsiteY14528" fmla="*/ 3503580 h 4321958"/>
              <a:gd name="connsiteX14529" fmla="*/ 403687 w 4405791"/>
              <a:gd name="connsiteY14529" fmla="*/ 3960938 h 4321958"/>
              <a:gd name="connsiteX14530" fmla="*/ 416413 w 4405791"/>
              <a:gd name="connsiteY14530" fmla="*/ 3967374 h 4321958"/>
              <a:gd name="connsiteX14531" fmla="*/ 353062 w 4405791"/>
              <a:gd name="connsiteY14531" fmla="*/ 3923834 h 4321958"/>
              <a:gd name="connsiteX14532" fmla="*/ 347170 w 4405791"/>
              <a:gd name="connsiteY14532" fmla="*/ 3918448 h 4321958"/>
              <a:gd name="connsiteX14533" fmla="*/ 293614 w 4405791"/>
              <a:gd name="connsiteY14533" fmla="*/ 3870167 h 4321958"/>
              <a:gd name="connsiteX14534" fmla="*/ 289397 w 4405791"/>
              <a:gd name="connsiteY14534" fmla="*/ 3865630 h 4321958"/>
              <a:gd name="connsiteX14535" fmla="*/ 285184 w 4405791"/>
              <a:gd name="connsiteY14535" fmla="*/ 3861778 h 4321958"/>
              <a:gd name="connsiteX14536" fmla="*/ 265420 w 4405791"/>
              <a:gd name="connsiteY14536" fmla="*/ 3839831 h 4321958"/>
              <a:gd name="connsiteX14537" fmla="*/ 236286 w 4405791"/>
              <a:gd name="connsiteY14537" fmla="*/ 3808481 h 4321958"/>
              <a:gd name="connsiteX14538" fmla="*/ 231053 w 4405791"/>
              <a:gd name="connsiteY14538" fmla="*/ 3801665 h 4321958"/>
              <a:gd name="connsiteX14539" fmla="*/ 220361 w 4405791"/>
              <a:gd name="connsiteY14539" fmla="*/ 3789792 h 4321958"/>
              <a:gd name="connsiteX14540" fmla="*/ 160020 w 4405791"/>
              <a:gd name="connsiteY14540" fmla="*/ 3712230 h 4321958"/>
              <a:gd name="connsiteX14541" fmla="*/ 145871 w 4405791"/>
              <a:gd name="connsiteY14541" fmla="*/ 3690711 h 4321958"/>
              <a:gd name="connsiteX14542" fmla="*/ 132058 w 4405791"/>
              <a:gd name="connsiteY14542" fmla="*/ 3672718 h 4321958"/>
              <a:gd name="connsiteX14543" fmla="*/ 82806 w 4405791"/>
              <a:gd name="connsiteY14543" fmla="*/ 3594793 h 4321958"/>
              <a:gd name="connsiteX14544" fmla="*/ 58478 w 4405791"/>
              <a:gd name="connsiteY14544" fmla="*/ 3557792 h 4321958"/>
              <a:gd name="connsiteX14545" fmla="*/ 50850 w 4405791"/>
              <a:gd name="connsiteY14545" fmla="*/ 3544235 h 4321958"/>
              <a:gd name="connsiteX14546" fmla="*/ 48097 w 4405791"/>
              <a:gd name="connsiteY14546" fmla="*/ 3539879 h 4321958"/>
              <a:gd name="connsiteX14547" fmla="*/ 33305 w 4405791"/>
              <a:gd name="connsiteY14547" fmla="*/ 3513048 h 4321958"/>
              <a:gd name="connsiteX14548" fmla="*/ 20127 w 4405791"/>
              <a:gd name="connsiteY14548" fmla="*/ 3489624 h 4321958"/>
              <a:gd name="connsiteX14549" fmla="*/ 17546 w 4405791"/>
              <a:gd name="connsiteY14549" fmla="*/ 3484464 h 4321958"/>
              <a:gd name="connsiteX14550" fmla="*/ 16103 w 4405791"/>
              <a:gd name="connsiteY14550" fmla="*/ 3481846 h 4321958"/>
              <a:gd name="connsiteX14551" fmla="*/ 1273 w 4405791"/>
              <a:gd name="connsiteY14551" fmla="*/ 3451925 h 4321958"/>
              <a:gd name="connsiteX14552" fmla="*/ 0 w 4405791"/>
              <a:gd name="connsiteY14552" fmla="*/ 3449380 h 4321958"/>
              <a:gd name="connsiteX14553" fmla="*/ 0 w 4405791"/>
              <a:gd name="connsiteY14553" fmla="*/ 3431772 h 4321958"/>
              <a:gd name="connsiteX14554" fmla="*/ 32497 w 4405791"/>
              <a:gd name="connsiteY14554" fmla="*/ 3496583 h 4321958"/>
              <a:gd name="connsiteX14555" fmla="*/ 426379 w 4405791"/>
              <a:gd name="connsiteY14555" fmla="*/ 3964664 h 4321958"/>
              <a:gd name="connsiteX14556" fmla="*/ 444312 w 4405791"/>
              <a:gd name="connsiteY14556" fmla="*/ 3973120 h 4321958"/>
              <a:gd name="connsiteX14557" fmla="*/ 374548 w 4405791"/>
              <a:gd name="connsiteY14557" fmla="*/ 3926779 h 4321958"/>
              <a:gd name="connsiteX14558" fmla="*/ 368878 w 4405791"/>
              <a:gd name="connsiteY14558" fmla="*/ 3921683 h 4321958"/>
              <a:gd name="connsiteX14559" fmla="*/ 312967 w 4405791"/>
              <a:gd name="connsiteY14559" fmla="*/ 3872159 h 4321958"/>
              <a:gd name="connsiteX14560" fmla="*/ 308541 w 4405791"/>
              <a:gd name="connsiteY14560" fmla="*/ 3867450 h 4321958"/>
              <a:gd name="connsiteX14561" fmla="*/ 304215 w 4405791"/>
              <a:gd name="connsiteY14561" fmla="*/ 3863562 h 4321958"/>
              <a:gd name="connsiteX14562" fmla="*/ 283788 w 4405791"/>
              <a:gd name="connsiteY14562" fmla="*/ 3841119 h 4321958"/>
              <a:gd name="connsiteX14563" fmla="*/ 253343 w 4405791"/>
              <a:gd name="connsiteY14563" fmla="*/ 3808733 h 4321958"/>
              <a:gd name="connsiteX14564" fmla="*/ 247838 w 4405791"/>
              <a:gd name="connsiteY14564" fmla="*/ 3801622 h 4321958"/>
              <a:gd name="connsiteX14565" fmla="*/ 236752 w 4405791"/>
              <a:gd name="connsiteY14565" fmla="*/ 3789443 h 4321958"/>
              <a:gd name="connsiteX14566" fmla="*/ 173799 w 4405791"/>
              <a:gd name="connsiteY14566" fmla="*/ 3709202 h 4321958"/>
              <a:gd name="connsiteX14567" fmla="*/ 151534 w 4405791"/>
              <a:gd name="connsiteY14567" fmla="*/ 3677222 h 4321958"/>
              <a:gd name="connsiteX14568" fmla="*/ 144611 w 4405791"/>
              <a:gd name="connsiteY14568" fmla="*/ 3668280 h 4321958"/>
              <a:gd name="connsiteX14569" fmla="*/ 137162 w 4405791"/>
              <a:gd name="connsiteY14569" fmla="*/ 3656580 h 4321958"/>
              <a:gd name="connsiteX14570" fmla="*/ 116998 w 4405791"/>
              <a:gd name="connsiteY14570" fmla="*/ 3627620 h 4321958"/>
              <a:gd name="connsiteX14571" fmla="*/ 67990 w 4405791"/>
              <a:gd name="connsiteY14571" fmla="*/ 3549476 h 4321958"/>
              <a:gd name="connsiteX14572" fmla="*/ 60142 w 4405791"/>
              <a:gd name="connsiteY14572" fmla="*/ 3535610 h 4321958"/>
              <a:gd name="connsiteX14573" fmla="*/ 57231 w 4405791"/>
              <a:gd name="connsiteY14573" fmla="*/ 3531038 h 4321958"/>
              <a:gd name="connsiteX14574" fmla="*/ 41799 w 4405791"/>
              <a:gd name="connsiteY14574" fmla="*/ 3503200 h 4321958"/>
              <a:gd name="connsiteX14575" fmla="*/ 28415 w 4405791"/>
              <a:gd name="connsiteY14575" fmla="*/ 3479552 h 4321958"/>
              <a:gd name="connsiteX14576" fmla="*/ 25855 w 4405791"/>
              <a:gd name="connsiteY14576" fmla="*/ 3474438 h 4321958"/>
              <a:gd name="connsiteX14577" fmla="*/ 24297 w 4405791"/>
              <a:gd name="connsiteY14577" fmla="*/ 3471627 h 4321958"/>
              <a:gd name="connsiteX14578" fmla="*/ 8657 w 4405791"/>
              <a:gd name="connsiteY14578" fmla="*/ 3440087 h 4321958"/>
              <a:gd name="connsiteX14579" fmla="*/ 0 w 4405791"/>
              <a:gd name="connsiteY14579" fmla="*/ 3422797 h 4321958"/>
              <a:gd name="connsiteX14580" fmla="*/ 0 w 4405791"/>
              <a:gd name="connsiteY14580" fmla="*/ 3402965 h 4321958"/>
              <a:gd name="connsiteX14581" fmla="*/ 7280 w 4405791"/>
              <a:gd name="connsiteY14581" fmla="*/ 3419241 h 4321958"/>
              <a:gd name="connsiteX14582" fmla="*/ 449917 w 4405791"/>
              <a:gd name="connsiteY14582" fmla="*/ 3967203 h 4321958"/>
              <a:gd name="connsiteX14583" fmla="*/ 512603 w 4405791"/>
              <a:gd name="connsiteY14583" fmla="*/ 3994710 h 4321958"/>
              <a:gd name="connsiteX14584" fmla="*/ 534232 w 4405791"/>
              <a:gd name="connsiteY14584" fmla="*/ 4001022 h 4321958"/>
              <a:gd name="connsiteX14585" fmla="*/ 471677 w 4405791"/>
              <a:gd name="connsiteY14585" fmla="*/ 3975501 h 4321958"/>
              <a:gd name="connsiteX14586" fmla="*/ 9567 w 4405791"/>
              <a:gd name="connsiteY14586" fmla="*/ 3410436 h 4321958"/>
              <a:gd name="connsiteX14587" fmla="*/ 0 w 4405791"/>
              <a:gd name="connsiteY14587" fmla="*/ 3388856 h 4321958"/>
              <a:gd name="connsiteX14588" fmla="*/ 0 w 4405791"/>
              <a:gd name="connsiteY14588" fmla="*/ 3368559 h 4321958"/>
              <a:gd name="connsiteX14589" fmla="*/ 17101 w 4405791"/>
              <a:gd name="connsiteY14589" fmla="*/ 3407049 h 4321958"/>
              <a:gd name="connsiteX14590" fmla="*/ 475316 w 4405791"/>
              <a:gd name="connsiteY14590" fmla="*/ 3968390 h 4321958"/>
              <a:gd name="connsiteX14591" fmla="*/ 537693 w 4405791"/>
              <a:gd name="connsiteY14591" fmla="*/ 3993792 h 4321958"/>
              <a:gd name="connsiteX14592" fmla="*/ 548550 w 4405791"/>
              <a:gd name="connsiteY14592" fmla="*/ 3996614 h 4321958"/>
              <a:gd name="connsiteX14593" fmla="*/ 494875 w 4405791"/>
              <a:gd name="connsiteY14593" fmla="*/ 3976347 h 4321958"/>
              <a:gd name="connsiteX14594" fmla="*/ 17018 w 4405791"/>
              <a:gd name="connsiteY14594" fmla="*/ 3397736 h 4321958"/>
              <a:gd name="connsiteX14595" fmla="*/ 0 w 4405791"/>
              <a:gd name="connsiteY14595" fmla="*/ 3359102 h 4321958"/>
              <a:gd name="connsiteX14596" fmla="*/ 0 w 4405791"/>
              <a:gd name="connsiteY14596" fmla="*/ 3339352 h 4321958"/>
              <a:gd name="connsiteX14597" fmla="*/ 24212 w 4405791"/>
              <a:gd name="connsiteY14597" fmla="*/ 3394349 h 4321958"/>
              <a:gd name="connsiteX14598" fmla="*/ 498345 w 4405791"/>
              <a:gd name="connsiteY14598" fmla="*/ 3969067 h 4321958"/>
              <a:gd name="connsiteX14599" fmla="*/ 512187 w 4405791"/>
              <a:gd name="connsiteY14599" fmla="*/ 3974282 h 4321958"/>
              <a:gd name="connsiteX14600" fmla="*/ 437007 w 4405791"/>
              <a:gd name="connsiteY14600" fmla="*/ 3929716 h 4321958"/>
              <a:gd name="connsiteX14601" fmla="*/ 432126 w 4405791"/>
              <a:gd name="connsiteY14601" fmla="*/ 3925560 h 4321958"/>
              <a:gd name="connsiteX14602" fmla="*/ 367294 w 4405791"/>
              <a:gd name="connsiteY14602" fmla="*/ 3871289 h 4321958"/>
              <a:gd name="connsiteX14603" fmla="*/ 362157 w 4405791"/>
              <a:gd name="connsiteY14603" fmla="*/ 3865988 h 4321958"/>
              <a:gd name="connsiteX14604" fmla="*/ 357420 w 4405791"/>
              <a:gd name="connsiteY14604" fmla="*/ 3861956 h 4321958"/>
              <a:gd name="connsiteX14605" fmla="*/ 334902 w 4405791"/>
              <a:gd name="connsiteY14605" fmla="*/ 3837867 h 4321958"/>
              <a:gd name="connsiteX14606" fmla="*/ 300081 w 4405791"/>
              <a:gd name="connsiteY14606" fmla="*/ 3801939 h 4321958"/>
              <a:gd name="connsiteX14607" fmla="*/ 293730 w 4405791"/>
              <a:gd name="connsiteY14607" fmla="*/ 3793823 h 4321958"/>
              <a:gd name="connsiteX14608" fmla="*/ 281453 w 4405791"/>
              <a:gd name="connsiteY14608" fmla="*/ 3780690 h 4321958"/>
              <a:gd name="connsiteX14609" fmla="*/ 211074 w 4405791"/>
              <a:gd name="connsiteY14609" fmla="*/ 3692016 h 4321958"/>
              <a:gd name="connsiteX14610" fmla="*/ 186394 w 4405791"/>
              <a:gd name="connsiteY14610" fmla="*/ 3656666 h 4321958"/>
              <a:gd name="connsiteX14611" fmla="*/ 178678 w 4405791"/>
              <a:gd name="connsiteY14611" fmla="*/ 3646807 h 4321958"/>
              <a:gd name="connsiteX14612" fmla="*/ 162379 w 4405791"/>
              <a:gd name="connsiteY14612" fmla="*/ 3622269 h 4321958"/>
              <a:gd name="connsiteX14613" fmla="*/ 148251 w 4405791"/>
              <a:gd name="connsiteY14613" fmla="*/ 3602033 h 4321958"/>
              <a:gd name="connsiteX14614" fmla="*/ 137139 w 4405791"/>
              <a:gd name="connsiteY14614" fmla="*/ 3584272 h 4321958"/>
              <a:gd name="connsiteX14615" fmla="*/ 127126 w 4405791"/>
              <a:gd name="connsiteY14615" fmla="*/ 3569196 h 4321958"/>
              <a:gd name="connsiteX14616" fmla="*/ 109807 w 4405791"/>
              <a:gd name="connsiteY14616" fmla="*/ 3540582 h 4321958"/>
              <a:gd name="connsiteX14617" fmla="*/ 94953 w 4405791"/>
              <a:gd name="connsiteY14617" fmla="*/ 3516838 h 4321958"/>
              <a:gd name="connsiteX14618" fmla="*/ 88580 w 4405791"/>
              <a:gd name="connsiteY14618" fmla="*/ 3505510 h 4321958"/>
              <a:gd name="connsiteX14619" fmla="*/ 83431 w 4405791"/>
              <a:gd name="connsiteY14619" fmla="*/ 3497002 h 4321958"/>
              <a:gd name="connsiteX14620" fmla="*/ 66754 w 4405791"/>
              <a:gd name="connsiteY14620" fmla="*/ 3466713 h 4321958"/>
              <a:gd name="connsiteX14621" fmla="*/ 53149 w 4405791"/>
              <a:gd name="connsiteY14621" fmla="*/ 3442530 h 4321958"/>
              <a:gd name="connsiteX14622" fmla="*/ 50601 w 4405791"/>
              <a:gd name="connsiteY14622" fmla="*/ 3437375 h 4321958"/>
              <a:gd name="connsiteX14623" fmla="*/ 48914 w 4405791"/>
              <a:gd name="connsiteY14623" fmla="*/ 3434310 h 4321958"/>
              <a:gd name="connsiteX14624" fmla="*/ 32733 w 4405791"/>
              <a:gd name="connsiteY14624" fmla="*/ 3401237 h 4321958"/>
              <a:gd name="connsiteX14625" fmla="*/ 24808 w 4405791"/>
              <a:gd name="connsiteY14625" fmla="*/ 3385206 h 4321958"/>
              <a:gd name="connsiteX14626" fmla="*/ 0 w 4405791"/>
              <a:gd name="connsiteY14626" fmla="*/ 3328504 h 4321958"/>
              <a:gd name="connsiteX14627" fmla="*/ 0 w 4405791"/>
              <a:gd name="connsiteY14627" fmla="*/ 3306966 h 4321958"/>
              <a:gd name="connsiteX14628" fmla="*/ 3322 w 4405791"/>
              <a:gd name="connsiteY14628" fmla="*/ 3314787 h 4321958"/>
              <a:gd name="connsiteX14629" fmla="*/ 32510 w 4405791"/>
              <a:gd name="connsiteY14629" fmla="*/ 3381479 h 4321958"/>
              <a:gd name="connsiteX14630" fmla="*/ 521714 w 4405791"/>
              <a:gd name="connsiteY14630" fmla="*/ 3969405 h 4321958"/>
              <a:gd name="connsiteX14631" fmla="*/ 536613 w 4405791"/>
              <a:gd name="connsiteY14631" fmla="*/ 3974571 h 4321958"/>
              <a:gd name="connsiteX14632" fmla="*/ 457509 w 4405791"/>
              <a:gd name="connsiteY14632" fmla="*/ 3929215 h 4321958"/>
              <a:gd name="connsiteX14633" fmla="*/ 452792 w 4405791"/>
              <a:gd name="connsiteY14633" fmla="*/ 3925254 h 4321958"/>
              <a:gd name="connsiteX14634" fmla="*/ 385763 w 4405791"/>
              <a:gd name="connsiteY14634" fmla="*/ 3869939 h 4321958"/>
              <a:gd name="connsiteX14635" fmla="*/ 380422 w 4405791"/>
              <a:gd name="connsiteY14635" fmla="*/ 3864474 h 4321958"/>
              <a:gd name="connsiteX14636" fmla="*/ 375576 w 4405791"/>
              <a:gd name="connsiteY14636" fmla="*/ 3860404 h 4321958"/>
              <a:gd name="connsiteX14637" fmla="*/ 352377 w 4405791"/>
              <a:gd name="connsiteY14637" fmla="*/ 3835779 h 4321958"/>
              <a:gd name="connsiteX14638" fmla="*/ 316293 w 4405791"/>
              <a:gd name="connsiteY14638" fmla="*/ 3798859 h 4321958"/>
              <a:gd name="connsiteX14639" fmla="*/ 309660 w 4405791"/>
              <a:gd name="connsiteY14639" fmla="*/ 3790437 h 4321958"/>
              <a:gd name="connsiteX14640" fmla="*/ 297001 w 4405791"/>
              <a:gd name="connsiteY14640" fmla="*/ 3777000 h 4321958"/>
              <a:gd name="connsiteX14641" fmla="*/ 223986 w 4405791"/>
              <a:gd name="connsiteY14641" fmla="*/ 3685581 h 4321958"/>
              <a:gd name="connsiteX14642" fmla="*/ 198338 w 4405791"/>
              <a:gd name="connsiteY14642" fmla="*/ 3649083 h 4321958"/>
              <a:gd name="connsiteX14643" fmla="*/ 190336 w 4405791"/>
              <a:gd name="connsiteY14643" fmla="*/ 3638921 h 4321958"/>
              <a:gd name="connsiteX14644" fmla="*/ 173327 w 4405791"/>
              <a:gd name="connsiteY14644" fmla="*/ 3613491 h 4321958"/>
              <a:gd name="connsiteX14645" fmla="*/ 158734 w 4405791"/>
              <a:gd name="connsiteY14645" fmla="*/ 3592725 h 4321958"/>
              <a:gd name="connsiteX14646" fmla="*/ 147218 w 4405791"/>
              <a:gd name="connsiteY14646" fmla="*/ 3574454 h 4321958"/>
              <a:gd name="connsiteX14647" fmla="*/ 136799 w 4405791"/>
              <a:gd name="connsiteY14647" fmla="*/ 3558876 h 4321958"/>
              <a:gd name="connsiteX14648" fmla="*/ 118760 w 4405791"/>
              <a:gd name="connsiteY14648" fmla="*/ 3529304 h 4321958"/>
              <a:gd name="connsiteX14649" fmla="*/ 103448 w 4405791"/>
              <a:gd name="connsiteY14649" fmla="*/ 3505011 h 4321958"/>
              <a:gd name="connsiteX14650" fmla="*/ 96879 w 4405791"/>
              <a:gd name="connsiteY14650" fmla="*/ 3493434 h 4321958"/>
              <a:gd name="connsiteX14651" fmla="*/ 91525 w 4405791"/>
              <a:gd name="connsiteY14651" fmla="*/ 3484656 h 4321958"/>
              <a:gd name="connsiteX14652" fmla="*/ 74243 w 4405791"/>
              <a:gd name="connsiteY14652" fmla="*/ 3453539 h 4321958"/>
              <a:gd name="connsiteX14653" fmla="*/ 60329 w 4405791"/>
              <a:gd name="connsiteY14653" fmla="*/ 3429016 h 4321958"/>
              <a:gd name="connsiteX14654" fmla="*/ 57756 w 4405791"/>
              <a:gd name="connsiteY14654" fmla="*/ 3423853 h 4321958"/>
              <a:gd name="connsiteX14655" fmla="*/ 55988 w 4405791"/>
              <a:gd name="connsiteY14655" fmla="*/ 3420668 h 4321958"/>
              <a:gd name="connsiteX14656" fmla="*/ 39317 w 4405791"/>
              <a:gd name="connsiteY14656" fmla="*/ 3386846 h 4321958"/>
              <a:gd name="connsiteX14657" fmla="*/ 31581 w 4405791"/>
              <a:gd name="connsiteY14657" fmla="*/ 3371320 h 4321958"/>
              <a:gd name="connsiteX14658" fmla="*/ 3658 w 4405791"/>
              <a:gd name="connsiteY14658" fmla="*/ 3306889 h 4321958"/>
              <a:gd name="connsiteX14659" fmla="*/ 0 w 4405791"/>
              <a:gd name="connsiteY14659" fmla="*/ 3298199 h 4321958"/>
              <a:gd name="connsiteX14660" fmla="*/ 0 w 4405791"/>
              <a:gd name="connsiteY14660" fmla="*/ 3277138 h 4321958"/>
              <a:gd name="connsiteX14661" fmla="*/ 10915 w 4405791"/>
              <a:gd name="connsiteY14661" fmla="*/ 3303008 h 4321958"/>
              <a:gd name="connsiteX14662" fmla="*/ 39116 w 4405791"/>
              <a:gd name="connsiteY14662" fmla="*/ 3367933 h 4321958"/>
              <a:gd name="connsiteX14663" fmla="*/ 543898 w 4405791"/>
              <a:gd name="connsiteY14663" fmla="*/ 3969065 h 4321958"/>
              <a:gd name="connsiteX14664" fmla="*/ 675124 w 4405791"/>
              <a:gd name="connsiteY14664" fmla="*/ 4000660 h 4321958"/>
              <a:gd name="connsiteX14665" fmla="*/ 688969 w 4405791"/>
              <a:gd name="connsiteY14665" fmla="*/ 4001104 h 4321958"/>
              <a:gd name="connsiteX14666" fmla="*/ 625595 w 4405791"/>
              <a:gd name="connsiteY14666" fmla="*/ 3991857 h 4321958"/>
              <a:gd name="connsiteX14667" fmla="*/ 564303 w 4405791"/>
              <a:gd name="connsiteY14667" fmla="*/ 3973979 h 4321958"/>
              <a:gd name="connsiteX14668" fmla="*/ 39370 w 4405791"/>
              <a:gd name="connsiteY14668" fmla="*/ 3355065 h 4321958"/>
              <a:gd name="connsiteX14669" fmla="*/ 12295 w 4405791"/>
              <a:gd name="connsiteY14669" fmla="*/ 3292271 h 4321958"/>
              <a:gd name="connsiteX14670" fmla="*/ 0 w 4405791"/>
              <a:gd name="connsiteY14670" fmla="*/ 3262964 h 4321958"/>
              <a:gd name="connsiteX14671" fmla="*/ 0 w 4405791"/>
              <a:gd name="connsiteY14671" fmla="*/ 3241250 h 4321958"/>
              <a:gd name="connsiteX14672" fmla="*/ 19763 w 4405791"/>
              <a:gd name="connsiteY14672" fmla="*/ 3288284 h 4321958"/>
              <a:gd name="connsiteX14673" fmla="*/ 47073 w 4405791"/>
              <a:gd name="connsiteY14673" fmla="*/ 3351508 h 4321958"/>
              <a:gd name="connsiteX14674" fmla="*/ 567435 w 4405791"/>
              <a:gd name="connsiteY14674" fmla="*/ 3966189 h 4321958"/>
              <a:gd name="connsiteX14675" fmla="*/ 698594 w 4405791"/>
              <a:gd name="connsiteY14675" fmla="*/ 3994061 h 4321958"/>
              <a:gd name="connsiteX14676" fmla="*/ 711134 w 4405791"/>
              <a:gd name="connsiteY14676" fmla="*/ 3994169 h 4321958"/>
              <a:gd name="connsiteX14677" fmla="*/ 649898 w 4405791"/>
              <a:gd name="connsiteY14677" fmla="*/ 3986839 h 4321958"/>
              <a:gd name="connsiteX14678" fmla="*/ 589194 w 4405791"/>
              <a:gd name="connsiteY14678" fmla="*/ 3970759 h 4321958"/>
              <a:gd name="connsiteX14679" fmla="*/ 48513 w 4405791"/>
              <a:gd name="connsiteY14679" fmla="*/ 3338978 h 4321958"/>
              <a:gd name="connsiteX14680" fmla="*/ 22668 w 4405791"/>
              <a:gd name="connsiteY14680" fmla="*/ 3278653 h 4321958"/>
              <a:gd name="connsiteX14681" fmla="*/ 0 w 4405791"/>
              <a:gd name="connsiteY14681" fmla="*/ 3224282 h 4321958"/>
              <a:gd name="connsiteX14682" fmla="*/ 0 w 4405791"/>
              <a:gd name="connsiteY14682" fmla="*/ 3201311 h 4321958"/>
              <a:gd name="connsiteX14683" fmla="*/ 27646 w 4405791"/>
              <a:gd name="connsiteY14683" fmla="*/ 3267684 h 4321958"/>
              <a:gd name="connsiteX14684" fmla="*/ 56387 w 4405791"/>
              <a:gd name="connsiteY14684" fmla="*/ 3334914 h 4321958"/>
              <a:gd name="connsiteX14685" fmla="*/ 592157 w 4405791"/>
              <a:gd name="connsiteY14685" fmla="*/ 3962801 h 4321958"/>
              <a:gd name="connsiteX14686" fmla="*/ 652521 w 4405791"/>
              <a:gd name="connsiteY14686" fmla="*/ 3978712 h 4321958"/>
              <a:gd name="connsiteX14687" fmla="*/ 662534 w 4405791"/>
              <a:gd name="connsiteY14687" fmla="*/ 3979898 h 4321958"/>
              <a:gd name="connsiteX14688" fmla="*/ 614256 w 4405791"/>
              <a:gd name="connsiteY14688" fmla="*/ 3968389 h 4321958"/>
              <a:gd name="connsiteX14689" fmla="*/ 57827 w 4405791"/>
              <a:gd name="connsiteY14689" fmla="*/ 3322553 h 4321958"/>
              <a:gd name="connsiteX14690" fmla="*/ 33330 w 4405791"/>
              <a:gd name="connsiteY14690" fmla="*/ 3264621 h 4321958"/>
              <a:gd name="connsiteX14691" fmla="*/ 0 w 4405791"/>
              <a:gd name="connsiteY14691" fmla="*/ 3184061 h 4321958"/>
              <a:gd name="connsiteX14692" fmla="*/ 0 w 4405791"/>
              <a:gd name="connsiteY14692" fmla="*/ 3162213 h 4321958"/>
              <a:gd name="connsiteX14693" fmla="*/ 37942 w 4405791"/>
              <a:gd name="connsiteY14693" fmla="*/ 3254262 h 4321958"/>
              <a:gd name="connsiteX14694" fmla="*/ 65022 w 4405791"/>
              <a:gd name="connsiteY14694" fmla="*/ 3318827 h 4321958"/>
              <a:gd name="connsiteX14695" fmla="*/ 616371 w 4405791"/>
              <a:gd name="connsiteY14695" fmla="*/ 3960092 h 4321958"/>
              <a:gd name="connsiteX14696" fmla="*/ 636326 w 4405791"/>
              <a:gd name="connsiteY14696" fmla="*/ 3964821 h 4321958"/>
              <a:gd name="connsiteX14697" fmla="*/ 588900 w 4405791"/>
              <a:gd name="connsiteY14697" fmla="*/ 3945712 h 4321958"/>
              <a:gd name="connsiteX14698" fmla="*/ 541114 w 4405791"/>
              <a:gd name="connsiteY14698" fmla="*/ 3918632 h 4321958"/>
              <a:gd name="connsiteX14699" fmla="*/ 520113 w 4405791"/>
              <a:gd name="connsiteY14699" fmla="*/ 3902243 h 4321958"/>
              <a:gd name="connsiteX14700" fmla="*/ 499717 w 4405791"/>
              <a:gd name="connsiteY14700" fmla="*/ 3889369 h 4321958"/>
              <a:gd name="connsiteX14701" fmla="*/ 470733 w 4405791"/>
              <a:gd name="connsiteY14701" fmla="*/ 3863706 h 4321958"/>
              <a:gd name="connsiteX14702" fmla="*/ 447124 w 4405791"/>
              <a:gd name="connsiteY14702" fmla="*/ 3845281 h 4321958"/>
              <a:gd name="connsiteX14703" fmla="*/ 429419 w 4405791"/>
              <a:gd name="connsiteY14703" fmla="*/ 3827124 h 4321958"/>
              <a:gd name="connsiteX14704" fmla="*/ 412926 w 4405791"/>
              <a:gd name="connsiteY14704" fmla="*/ 3812520 h 4321958"/>
              <a:gd name="connsiteX14705" fmla="*/ 382437 w 4405791"/>
              <a:gd name="connsiteY14705" fmla="*/ 3778942 h 4321958"/>
              <a:gd name="connsiteX14706" fmla="*/ 357421 w 4405791"/>
              <a:gd name="connsiteY14706" fmla="*/ 3753288 h 4321958"/>
              <a:gd name="connsiteX14707" fmla="*/ 343284 w 4405791"/>
              <a:gd name="connsiteY14707" fmla="*/ 3735824 h 4321958"/>
              <a:gd name="connsiteX14708" fmla="*/ 330764 w 4405791"/>
              <a:gd name="connsiteY14708" fmla="*/ 3722036 h 4321958"/>
              <a:gd name="connsiteX14709" fmla="*/ 300076 w 4405791"/>
              <a:gd name="connsiteY14709" fmla="*/ 3682447 h 4321958"/>
              <a:gd name="connsiteX14710" fmla="*/ 274616 w 4405791"/>
              <a:gd name="connsiteY14710" fmla="*/ 3650994 h 4321958"/>
              <a:gd name="connsiteX14711" fmla="*/ 264091 w 4405791"/>
              <a:gd name="connsiteY14711" fmla="*/ 3636024 h 4321958"/>
              <a:gd name="connsiteX14712" fmla="*/ 255382 w 4405791"/>
              <a:gd name="connsiteY14712" fmla="*/ 3624789 h 4321958"/>
              <a:gd name="connsiteX14713" fmla="*/ 226152 w 4405791"/>
              <a:gd name="connsiteY14713" fmla="*/ 3582061 h 4321958"/>
              <a:gd name="connsiteX14714" fmla="*/ 201320 w 4405791"/>
              <a:gd name="connsiteY14714" fmla="*/ 3546740 h 4321958"/>
              <a:gd name="connsiteX14715" fmla="*/ 194232 w 4405791"/>
              <a:gd name="connsiteY14715" fmla="*/ 3535400 h 4321958"/>
              <a:gd name="connsiteX14716" fmla="*/ 188931 w 4405791"/>
              <a:gd name="connsiteY14716" fmla="*/ 3527651 h 4321958"/>
              <a:gd name="connsiteX14717" fmla="*/ 163162 w 4405791"/>
              <a:gd name="connsiteY14717" fmla="*/ 3485692 h 4321958"/>
              <a:gd name="connsiteX14718" fmla="*/ 140144 w 4405791"/>
              <a:gd name="connsiteY14718" fmla="*/ 3448866 h 4321958"/>
              <a:gd name="connsiteX14719" fmla="*/ 136110 w 4405791"/>
              <a:gd name="connsiteY14719" fmla="*/ 3441643 h 4321958"/>
              <a:gd name="connsiteX14720" fmla="*/ 133563 w 4405791"/>
              <a:gd name="connsiteY14720" fmla="*/ 3437495 h 4321958"/>
              <a:gd name="connsiteX14721" fmla="*/ 113472 w 4405791"/>
              <a:gd name="connsiteY14721" fmla="*/ 3401112 h 4321958"/>
              <a:gd name="connsiteX14722" fmla="*/ 93700 w 4405791"/>
              <a:gd name="connsiteY14722" fmla="*/ 3365711 h 4321958"/>
              <a:gd name="connsiteX14723" fmla="*/ 64600 w 4405791"/>
              <a:gd name="connsiteY14723" fmla="*/ 3305618 h 4321958"/>
              <a:gd name="connsiteX14724" fmla="*/ 4241 w 4405791"/>
              <a:gd name="connsiteY14724" fmla="*/ 3159864 h 4321958"/>
              <a:gd name="connsiteX14725" fmla="*/ 0 w 4405791"/>
              <a:gd name="connsiteY14725" fmla="*/ 3149408 h 4321958"/>
              <a:gd name="connsiteX14726" fmla="*/ 0 w 4405791"/>
              <a:gd name="connsiteY14726" fmla="*/ 3124336 h 4321958"/>
              <a:gd name="connsiteX14727" fmla="*/ 7319 w 4405791"/>
              <a:gd name="connsiteY14727" fmla="*/ 3142444 h 4321958"/>
              <a:gd name="connsiteX14728" fmla="*/ 72812 w 4405791"/>
              <a:gd name="connsiteY14728" fmla="*/ 3301214 h 4321958"/>
              <a:gd name="connsiteX14729" fmla="*/ 639740 w 4405791"/>
              <a:gd name="connsiteY14729" fmla="*/ 3955858 h 4321958"/>
              <a:gd name="connsiteX14730" fmla="*/ 699242 w 4405791"/>
              <a:gd name="connsiteY14730" fmla="*/ 3968341 h 4321958"/>
              <a:gd name="connsiteX14731" fmla="*/ 710272 w 4405791"/>
              <a:gd name="connsiteY14731" fmla="*/ 3969091 h 4321958"/>
              <a:gd name="connsiteX14732" fmla="*/ 659638 w 4405791"/>
              <a:gd name="connsiteY14732" fmla="*/ 3959753 h 4321958"/>
              <a:gd name="connsiteX14733" fmla="*/ 71713 w 4405791"/>
              <a:gd name="connsiteY14733" fmla="*/ 3286821 h 4321958"/>
              <a:gd name="connsiteX14734" fmla="*/ 20003 w 4405791"/>
              <a:gd name="connsiteY14734" fmla="*/ 3161185 h 4321958"/>
              <a:gd name="connsiteX14735" fmla="*/ 0 w 4405791"/>
              <a:gd name="connsiteY14735" fmla="*/ 3111751 h 4321958"/>
              <a:gd name="connsiteX14736" fmla="*/ 0 w 4405791"/>
              <a:gd name="connsiteY14736" fmla="*/ 3088452 h 4321958"/>
              <a:gd name="connsiteX14737" fmla="*/ 10792 w 4405791"/>
              <a:gd name="connsiteY14737" fmla="*/ 3115307 h 4321958"/>
              <a:gd name="connsiteX14738" fmla="*/ 79924 w 4405791"/>
              <a:gd name="connsiteY14738" fmla="*/ 3283435 h 4321958"/>
              <a:gd name="connsiteX14739" fmla="*/ 662262 w 4405791"/>
              <a:gd name="connsiteY14739" fmla="*/ 3951285 h 4321958"/>
              <a:gd name="connsiteX14740" fmla="*/ 677588 w 4405791"/>
              <a:gd name="connsiteY14740" fmla="*/ 3954117 h 4321958"/>
              <a:gd name="connsiteX14741" fmla="*/ 629512 w 4405791"/>
              <a:gd name="connsiteY14741" fmla="*/ 3936860 h 4321958"/>
              <a:gd name="connsiteX14742" fmla="*/ 620953 w 4405791"/>
              <a:gd name="connsiteY14742" fmla="*/ 3932264 h 4321958"/>
              <a:gd name="connsiteX14743" fmla="*/ 579176 w 4405791"/>
              <a:gd name="connsiteY14743" fmla="*/ 3910051 h 4321958"/>
              <a:gd name="connsiteX14744" fmla="*/ 577701 w 4405791"/>
              <a:gd name="connsiteY14744" fmla="*/ 3909042 h 4321958"/>
              <a:gd name="connsiteX14745" fmla="*/ 575756 w 4405791"/>
              <a:gd name="connsiteY14745" fmla="*/ 3907998 h 4321958"/>
              <a:gd name="connsiteX14746" fmla="*/ 555878 w 4405791"/>
              <a:gd name="connsiteY14746" fmla="*/ 3894119 h 4321958"/>
              <a:gd name="connsiteX14747" fmla="*/ 529556 w 4405791"/>
              <a:gd name="connsiteY14747" fmla="*/ 3876120 h 4321958"/>
              <a:gd name="connsiteX14748" fmla="*/ 527545 w 4405791"/>
              <a:gd name="connsiteY14748" fmla="*/ 3874338 h 4321958"/>
              <a:gd name="connsiteX14749" fmla="*/ 522933 w 4405791"/>
              <a:gd name="connsiteY14749" fmla="*/ 3871118 h 4321958"/>
              <a:gd name="connsiteX14750" fmla="*/ 471391 w 4405791"/>
              <a:gd name="connsiteY14750" fmla="*/ 3827554 h 4321958"/>
              <a:gd name="connsiteX14751" fmla="*/ 451994 w 4405791"/>
              <a:gd name="connsiteY14751" fmla="*/ 3807364 h 4321958"/>
              <a:gd name="connsiteX14752" fmla="*/ 433870 w 4405791"/>
              <a:gd name="connsiteY14752" fmla="*/ 3791298 h 4321958"/>
              <a:gd name="connsiteX14753" fmla="*/ 400365 w 4405791"/>
              <a:gd name="connsiteY14753" fmla="*/ 3753629 h 4321958"/>
              <a:gd name="connsiteX14754" fmla="*/ 373551 w 4405791"/>
              <a:gd name="connsiteY14754" fmla="*/ 3725721 h 4321958"/>
              <a:gd name="connsiteX14755" fmla="*/ 358314 w 4405791"/>
              <a:gd name="connsiteY14755" fmla="*/ 3706352 h 4321958"/>
              <a:gd name="connsiteX14756" fmla="*/ 344839 w 4405791"/>
              <a:gd name="connsiteY14756" fmla="*/ 3691202 h 4321958"/>
              <a:gd name="connsiteX14757" fmla="*/ 311613 w 4405791"/>
              <a:gd name="connsiteY14757" fmla="*/ 3646984 h 4321958"/>
              <a:gd name="connsiteX14758" fmla="*/ 285029 w 4405791"/>
              <a:gd name="connsiteY14758" fmla="*/ 3613191 h 4321958"/>
              <a:gd name="connsiteX14759" fmla="*/ 273873 w 4405791"/>
              <a:gd name="connsiteY14759" fmla="*/ 3596759 h 4321958"/>
              <a:gd name="connsiteX14760" fmla="*/ 264766 w 4405791"/>
              <a:gd name="connsiteY14760" fmla="*/ 3584639 h 4321958"/>
              <a:gd name="connsiteX14761" fmla="*/ 233748 w 4405791"/>
              <a:gd name="connsiteY14761" fmla="*/ 3537662 h 4321958"/>
              <a:gd name="connsiteX14762" fmla="*/ 208620 w 4405791"/>
              <a:gd name="connsiteY14762" fmla="*/ 3500653 h 4321958"/>
              <a:gd name="connsiteX14763" fmla="*/ 201220 w 4405791"/>
              <a:gd name="connsiteY14763" fmla="*/ 3488397 h 4321958"/>
              <a:gd name="connsiteX14764" fmla="*/ 195952 w 4405791"/>
              <a:gd name="connsiteY14764" fmla="*/ 3480418 h 4321958"/>
              <a:gd name="connsiteX14765" fmla="*/ 169660 w 4405791"/>
              <a:gd name="connsiteY14765" fmla="*/ 3436129 h 4321958"/>
              <a:gd name="connsiteX14766" fmla="*/ 147118 w 4405791"/>
              <a:gd name="connsiteY14766" fmla="*/ 3398796 h 4321958"/>
              <a:gd name="connsiteX14767" fmla="*/ 141301 w 4405791"/>
              <a:gd name="connsiteY14767" fmla="*/ 3388359 h 4321958"/>
              <a:gd name="connsiteX14768" fmla="*/ 140701 w 4405791"/>
              <a:gd name="connsiteY14768" fmla="*/ 3387347 h 4321958"/>
              <a:gd name="connsiteX14769" fmla="*/ 139635 w 4405791"/>
              <a:gd name="connsiteY14769" fmla="*/ 3385368 h 4321958"/>
              <a:gd name="connsiteX14770" fmla="*/ 122830 w 4405791"/>
              <a:gd name="connsiteY14770" fmla="*/ 3355214 h 4321958"/>
              <a:gd name="connsiteX14771" fmla="*/ 80010 w 4405791"/>
              <a:gd name="connsiteY14771" fmla="*/ 3269888 h 4321958"/>
              <a:gd name="connsiteX14772" fmla="*/ 16898 w 4405791"/>
              <a:gd name="connsiteY14772" fmla="*/ 3115049 h 4321958"/>
              <a:gd name="connsiteX14773" fmla="*/ 0 w 4405791"/>
              <a:gd name="connsiteY14773" fmla="*/ 3073108 h 4321958"/>
              <a:gd name="connsiteX14774" fmla="*/ 0 w 4405791"/>
              <a:gd name="connsiteY14774" fmla="*/ 3048870 h 4321958"/>
              <a:gd name="connsiteX14775" fmla="*/ 16087 w 4405791"/>
              <a:gd name="connsiteY14775" fmla="*/ 3089143 h 4321958"/>
              <a:gd name="connsiteX14776" fmla="*/ 88390 w 4405791"/>
              <a:gd name="connsiteY14776" fmla="*/ 3266501 h 4321958"/>
              <a:gd name="connsiteX14777" fmla="*/ 686136 w 4405791"/>
              <a:gd name="connsiteY14777" fmla="*/ 3947729 h 4321958"/>
              <a:gd name="connsiteX14778" fmla="*/ 697915 w 4405791"/>
              <a:gd name="connsiteY14778" fmla="*/ 3949585 h 4321958"/>
              <a:gd name="connsiteX14779" fmla="*/ 651148 w 4405791"/>
              <a:gd name="connsiteY14779" fmla="*/ 3933943 h 4321958"/>
              <a:gd name="connsiteX14780" fmla="*/ 643137 w 4405791"/>
              <a:gd name="connsiteY14780" fmla="*/ 3929812 h 4321958"/>
              <a:gd name="connsiteX14781" fmla="*/ 599389 w 4405791"/>
              <a:gd name="connsiteY14781" fmla="*/ 3907484 h 4321958"/>
              <a:gd name="connsiteX14782" fmla="*/ 597847 w 4405791"/>
              <a:gd name="connsiteY14782" fmla="*/ 3906458 h 4321958"/>
              <a:gd name="connsiteX14783" fmla="*/ 595877 w 4405791"/>
              <a:gd name="connsiteY14783" fmla="*/ 3905442 h 4321958"/>
              <a:gd name="connsiteX14784" fmla="*/ 575763 w 4405791"/>
              <a:gd name="connsiteY14784" fmla="*/ 3891762 h 4321958"/>
              <a:gd name="connsiteX14785" fmla="*/ 548396 w 4405791"/>
              <a:gd name="connsiteY14785" fmla="*/ 3873551 h 4321958"/>
              <a:gd name="connsiteX14786" fmla="*/ 546309 w 4405791"/>
              <a:gd name="connsiteY14786" fmla="*/ 3871730 h 4321958"/>
              <a:gd name="connsiteX14787" fmla="*/ 541594 w 4405791"/>
              <a:gd name="connsiteY14787" fmla="*/ 3868523 h 4321958"/>
              <a:gd name="connsiteX14788" fmla="*/ 488654 w 4405791"/>
              <a:gd name="connsiteY14788" fmla="*/ 3824572 h 4321958"/>
              <a:gd name="connsiteX14789" fmla="*/ 468780 w 4405791"/>
              <a:gd name="connsiteY14789" fmla="*/ 3804097 h 4321958"/>
              <a:gd name="connsiteX14790" fmla="*/ 450128 w 4405791"/>
              <a:gd name="connsiteY14790" fmla="*/ 3787827 h 4321958"/>
              <a:gd name="connsiteX14791" fmla="*/ 415690 w 4405791"/>
              <a:gd name="connsiteY14791" fmla="*/ 3749405 h 4321958"/>
              <a:gd name="connsiteX14792" fmla="*/ 388226 w 4405791"/>
              <a:gd name="connsiteY14792" fmla="*/ 3721112 h 4321958"/>
              <a:gd name="connsiteX14793" fmla="*/ 372644 w 4405791"/>
              <a:gd name="connsiteY14793" fmla="*/ 3701380 h 4321958"/>
              <a:gd name="connsiteX14794" fmla="*/ 358769 w 4405791"/>
              <a:gd name="connsiteY14794" fmla="*/ 3685900 h 4321958"/>
              <a:gd name="connsiteX14795" fmla="*/ 324608 w 4405791"/>
              <a:gd name="connsiteY14795" fmla="*/ 3640552 h 4321958"/>
              <a:gd name="connsiteX14796" fmla="*/ 297435 w 4405791"/>
              <a:gd name="connsiteY14796" fmla="*/ 3606143 h 4321958"/>
              <a:gd name="connsiteX14797" fmla="*/ 286051 w 4405791"/>
              <a:gd name="connsiteY14797" fmla="*/ 3589369 h 4321958"/>
              <a:gd name="connsiteX14798" fmla="*/ 276659 w 4405791"/>
              <a:gd name="connsiteY14798" fmla="*/ 3576901 h 4321958"/>
              <a:gd name="connsiteX14799" fmla="*/ 244728 w 4405791"/>
              <a:gd name="connsiteY14799" fmla="*/ 3528478 h 4321958"/>
              <a:gd name="connsiteX14800" fmla="*/ 219120 w 4405791"/>
              <a:gd name="connsiteY14800" fmla="*/ 3490745 h 4321958"/>
              <a:gd name="connsiteX14801" fmla="*/ 211598 w 4405791"/>
              <a:gd name="connsiteY14801" fmla="*/ 3478237 h 4321958"/>
              <a:gd name="connsiteX14802" fmla="*/ 206140 w 4405791"/>
              <a:gd name="connsiteY14802" fmla="*/ 3469960 h 4321958"/>
              <a:gd name="connsiteX14803" fmla="*/ 178962 w 4405791"/>
              <a:gd name="connsiteY14803" fmla="*/ 3423971 h 4321958"/>
              <a:gd name="connsiteX14804" fmla="*/ 156126 w 4405791"/>
              <a:gd name="connsiteY14804" fmla="*/ 3385999 h 4321958"/>
              <a:gd name="connsiteX14805" fmla="*/ 150254 w 4405791"/>
              <a:gd name="connsiteY14805" fmla="*/ 3375392 h 4321958"/>
              <a:gd name="connsiteX14806" fmla="*/ 149554 w 4405791"/>
              <a:gd name="connsiteY14806" fmla="*/ 3374207 h 4321958"/>
              <a:gd name="connsiteX14807" fmla="*/ 148322 w 4405791"/>
              <a:gd name="connsiteY14807" fmla="*/ 3371901 h 4321958"/>
              <a:gd name="connsiteX14808" fmla="*/ 131261 w 4405791"/>
              <a:gd name="connsiteY14808" fmla="*/ 3341083 h 4321958"/>
              <a:gd name="connsiteX14809" fmla="*/ 87461 w 4405791"/>
              <a:gd name="connsiteY14809" fmla="*/ 3252786 h 4321958"/>
              <a:gd name="connsiteX14810" fmla="*/ 16615 w 4405791"/>
              <a:gd name="connsiteY14810" fmla="*/ 3077227 h 4321958"/>
              <a:gd name="connsiteX14811" fmla="*/ 0 w 4405791"/>
              <a:gd name="connsiteY14811" fmla="*/ 3035514 h 4321958"/>
              <a:gd name="connsiteX14812" fmla="*/ 0 w 4405791"/>
              <a:gd name="connsiteY14812" fmla="*/ 3006628 h 4321958"/>
              <a:gd name="connsiteX14813" fmla="*/ 20051 w 4405791"/>
              <a:gd name="connsiteY14813" fmla="*/ 3052769 h 4321958"/>
              <a:gd name="connsiteX14814" fmla="*/ 7833 w 4405791"/>
              <a:gd name="connsiteY14814" fmla="*/ 3022102 h 4321958"/>
              <a:gd name="connsiteX14815" fmla="*/ 0 w 4405791"/>
              <a:gd name="connsiteY14815" fmla="*/ 3002276 h 4321958"/>
              <a:gd name="connsiteX14816" fmla="*/ 0 w 4405791"/>
              <a:gd name="connsiteY14816" fmla="*/ 2977240 h 4321958"/>
              <a:gd name="connsiteX14817" fmla="*/ 21675 w 4405791"/>
              <a:gd name="connsiteY14817" fmla="*/ 3032017 h 4321958"/>
              <a:gd name="connsiteX14818" fmla="*/ 54195 w 4405791"/>
              <a:gd name="connsiteY14818" fmla="*/ 3113613 h 4321958"/>
              <a:gd name="connsiteX14819" fmla="*/ 93335 w 4405791"/>
              <a:gd name="connsiteY14819" fmla="*/ 3211146 h 4321958"/>
              <a:gd name="connsiteX14820" fmla="*/ 155727 w 4405791"/>
              <a:gd name="connsiteY14820" fmla="*/ 3334465 h 4321958"/>
              <a:gd name="connsiteX14821" fmla="*/ 260817 w 4405791"/>
              <a:gd name="connsiteY14821" fmla="*/ 3512250 h 4321958"/>
              <a:gd name="connsiteX14822" fmla="*/ 347840 w 4405791"/>
              <a:gd name="connsiteY14822" fmla="*/ 3635152 h 4321958"/>
              <a:gd name="connsiteX14823" fmla="*/ 409034 w 4405791"/>
              <a:gd name="connsiteY14823" fmla="*/ 3712613 h 4321958"/>
              <a:gd name="connsiteX14824" fmla="*/ 410312 w 4405791"/>
              <a:gd name="connsiteY14824" fmla="*/ 3713968 h 4321958"/>
              <a:gd name="connsiteX14825" fmla="*/ 499691 w 4405791"/>
              <a:gd name="connsiteY14825" fmla="*/ 3805731 h 4321958"/>
              <a:gd name="connsiteX14826" fmla="*/ 564883 w 4405791"/>
              <a:gd name="connsiteY14826" fmla="*/ 3861678 h 4321958"/>
              <a:gd name="connsiteX14827" fmla="*/ 638153 w 4405791"/>
              <a:gd name="connsiteY14827" fmla="*/ 3907667 h 4321958"/>
              <a:gd name="connsiteX14828" fmla="*/ 656479 w 4405791"/>
              <a:gd name="connsiteY14828" fmla="*/ 3916841 h 4321958"/>
              <a:gd name="connsiteX14829" fmla="*/ 732197 w 4405791"/>
              <a:gd name="connsiteY14829" fmla="*/ 3944174 h 4321958"/>
              <a:gd name="connsiteX14830" fmla="*/ 739101 w 4405791"/>
              <a:gd name="connsiteY14830" fmla="*/ 3944908 h 4321958"/>
              <a:gd name="connsiteX14831" fmla="*/ 787371 w 4405791"/>
              <a:gd name="connsiteY14831" fmla="*/ 3948649 h 4321958"/>
              <a:gd name="connsiteX14832" fmla="*/ 855034 w 4405791"/>
              <a:gd name="connsiteY14832" fmla="*/ 3946258 h 4321958"/>
              <a:gd name="connsiteX14833" fmla="*/ 880404 w 4405791"/>
              <a:gd name="connsiteY14833" fmla="*/ 3943846 h 4321958"/>
              <a:gd name="connsiteX14834" fmla="*/ 936205 w 4405791"/>
              <a:gd name="connsiteY14834" fmla="*/ 3937913 h 4321958"/>
              <a:gd name="connsiteX14835" fmla="*/ 936738 w 4405791"/>
              <a:gd name="connsiteY14835" fmla="*/ 3937856 h 4321958"/>
              <a:gd name="connsiteX14836" fmla="*/ 972238 w 4405791"/>
              <a:gd name="connsiteY14836" fmla="*/ 3932821 h 4321958"/>
              <a:gd name="connsiteX14837" fmla="*/ 1032518 w 4405791"/>
              <a:gd name="connsiteY14837" fmla="*/ 3923446 h 4321958"/>
              <a:gd name="connsiteX14838" fmla="*/ 1074814 w 4405791"/>
              <a:gd name="connsiteY14838" fmla="*/ 3915949 h 4321958"/>
              <a:gd name="connsiteX14839" fmla="*/ 1142410 w 4405791"/>
              <a:gd name="connsiteY14839" fmla="*/ 3902971 h 4321958"/>
              <a:gd name="connsiteX14840" fmla="*/ 1189703 w 4405791"/>
              <a:gd name="connsiteY14840" fmla="*/ 3893267 h 4321958"/>
              <a:gd name="connsiteX14841" fmla="*/ 1267194 w 4405791"/>
              <a:gd name="connsiteY14841" fmla="*/ 3876193 h 4321958"/>
              <a:gd name="connsiteX14842" fmla="*/ 1317022 w 4405791"/>
              <a:gd name="connsiteY14842" fmla="*/ 3864833 h 4321958"/>
              <a:gd name="connsiteX14843" fmla="*/ 1410555 w 4405791"/>
              <a:gd name="connsiteY14843" fmla="*/ 3842082 h 4321958"/>
              <a:gd name="connsiteX14844" fmla="*/ 1456600 w 4405791"/>
              <a:gd name="connsiteY14844" fmla="*/ 3830706 h 4321958"/>
              <a:gd name="connsiteX14845" fmla="*/ 1608241 w 4405791"/>
              <a:gd name="connsiteY14845" fmla="*/ 3790929 h 4321958"/>
              <a:gd name="connsiteX14846" fmla="*/ 1769588 w 4405791"/>
              <a:gd name="connsiteY14846" fmla="*/ 3745998 h 4321958"/>
              <a:gd name="connsiteX14847" fmla="*/ 1821460 w 4405791"/>
              <a:gd name="connsiteY14847" fmla="*/ 3730950 h 4321958"/>
              <a:gd name="connsiteX14848" fmla="*/ 1918433 w 4405791"/>
              <a:gd name="connsiteY14848" fmla="*/ 3702614 h 4321958"/>
              <a:gd name="connsiteX14849" fmla="*/ 1931264 w 4405791"/>
              <a:gd name="connsiteY14849" fmla="*/ 3698751 h 4321958"/>
              <a:gd name="connsiteX14850" fmla="*/ 1976201 w 4405791"/>
              <a:gd name="connsiteY14850" fmla="*/ 3685220 h 4321958"/>
              <a:gd name="connsiteX14851" fmla="*/ 1815540 w 4405791"/>
              <a:gd name="connsiteY14851" fmla="*/ 3728241 h 4321958"/>
              <a:gd name="connsiteX14852" fmla="*/ 1805769 w 4405791"/>
              <a:gd name="connsiteY14852" fmla="*/ 3730858 h 4321958"/>
              <a:gd name="connsiteX14853" fmla="*/ 1610273 w 4405791"/>
              <a:gd name="connsiteY14853" fmla="*/ 3779753 h 4321958"/>
              <a:gd name="connsiteX14854" fmla="*/ 852933 w 4405791"/>
              <a:gd name="connsiteY14854" fmla="*/ 3912002 h 4321958"/>
              <a:gd name="connsiteX14855" fmla="*/ 852920 w 4405791"/>
              <a:gd name="connsiteY14855" fmla="*/ 3912000 h 4321958"/>
              <a:gd name="connsiteX14856" fmla="*/ 852892 w 4405791"/>
              <a:gd name="connsiteY14856" fmla="*/ 3912002 h 4321958"/>
              <a:gd name="connsiteX14857" fmla="*/ 852878 w 4405791"/>
              <a:gd name="connsiteY14857" fmla="*/ 3912000 h 4321958"/>
              <a:gd name="connsiteX14858" fmla="*/ 852850 w 4405791"/>
              <a:gd name="connsiteY14858" fmla="*/ 3912002 h 4321958"/>
              <a:gd name="connsiteX14859" fmla="*/ 762256 w 4405791"/>
              <a:gd name="connsiteY14859" fmla="*/ 3904044 h 4321958"/>
              <a:gd name="connsiteX14860" fmla="*/ 23727 w 4405791"/>
              <a:gd name="connsiteY14860" fmla="*/ 2913219 h 4321958"/>
              <a:gd name="connsiteX14861" fmla="*/ 0 w 4405791"/>
              <a:gd name="connsiteY14861" fmla="*/ 2847179 h 4321958"/>
              <a:gd name="connsiteX14862" fmla="*/ 0 w 4405791"/>
              <a:gd name="connsiteY14862" fmla="*/ 2817723 h 4321958"/>
              <a:gd name="connsiteX14863" fmla="*/ 32829 w 4405791"/>
              <a:gd name="connsiteY14863" fmla="*/ 2909511 h 4321958"/>
              <a:gd name="connsiteX14864" fmla="*/ 764372 w 4405791"/>
              <a:gd name="connsiteY14864" fmla="*/ 3895068 h 4321958"/>
              <a:gd name="connsiteX14865" fmla="*/ 832100 w 4405791"/>
              <a:gd name="connsiteY14865" fmla="*/ 3902562 h 4321958"/>
              <a:gd name="connsiteX14866" fmla="*/ 917340 w 4405791"/>
              <a:gd name="connsiteY14866" fmla="*/ 3900612 h 4321958"/>
              <a:gd name="connsiteX14867" fmla="*/ 917341 w 4405791"/>
              <a:gd name="connsiteY14867" fmla="*/ 3900612 h 4321958"/>
              <a:gd name="connsiteX14868" fmla="*/ 1055184 w 4405791"/>
              <a:gd name="connsiteY14868" fmla="*/ 3884903 h 4321958"/>
              <a:gd name="connsiteX14869" fmla="*/ 1092079 w 4405791"/>
              <a:gd name="connsiteY14869" fmla="*/ 3879374 h 4321958"/>
              <a:gd name="connsiteX14870" fmla="*/ 1172747 w 4405791"/>
              <a:gd name="connsiteY14870" fmla="*/ 3865163 h 4321958"/>
              <a:gd name="connsiteX14871" fmla="*/ 1332477 w 4405791"/>
              <a:gd name="connsiteY14871" fmla="*/ 3833812 h 4321958"/>
              <a:gd name="connsiteX14872" fmla="*/ 1396261 w 4405791"/>
              <a:gd name="connsiteY14872" fmla="*/ 3820241 h 4321958"/>
              <a:gd name="connsiteX14873" fmla="*/ 1607904 w 4405791"/>
              <a:gd name="connsiteY14873" fmla="*/ 3771287 h 4321958"/>
              <a:gd name="connsiteX14874" fmla="*/ 1982976 w 4405791"/>
              <a:gd name="connsiteY14874" fmla="*/ 3674597 h 4321958"/>
              <a:gd name="connsiteX14875" fmla="*/ 1999455 w 4405791"/>
              <a:gd name="connsiteY14875" fmla="*/ 3669975 h 4321958"/>
              <a:gd name="connsiteX14876" fmla="*/ 1970276 w 4405791"/>
              <a:gd name="connsiteY14876" fmla="*/ 3677475 h 4321958"/>
              <a:gd name="connsiteX14877" fmla="*/ 1607903 w 4405791"/>
              <a:gd name="connsiteY14877" fmla="*/ 3759772 h 4321958"/>
              <a:gd name="connsiteX14878" fmla="*/ 1417953 w 4405791"/>
              <a:gd name="connsiteY14878" fmla="*/ 3798676 h 4321958"/>
              <a:gd name="connsiteX14879" fmla="*/ 910080 w 4405791"/>
              <a:gd name="connsiteY14879" fmla="*/ 3866113 h 4321958"/>
              <a:gd name="connsiteX14880" fmla="*/ 910061 w 4405791"/>
              <a:gd name="connsiteY14880" fmla="*/ 3866113 h 4321958"/>
              <a:gd name="connsiteX14881" fmla="*/ 851440 w 4405791"/>
              <a:gd name="connsiteY14881" fmla="*/ 3863802 h 4321958"/>
              <a:gd name="connsiteX14882" fmla="*/ 793583 w 4405791"/>
              <a:gd name="connsiteY14882" fmla="*/ 3853921 h 4321958"/>
              <a:gd name="connsiteX14883" fmla="*/ 14649 w 4405791"/>
              <a:gd name="connsiteY14883" fmla="*/ 2689923 h 4321958"/>
              <a:gd name="connsiteX14884" fmla="*/ 0 w 4405791"/>
              <a:gd name="connsiteY14884" fmla="*/ 2641952 h 4321958"/>
              <a:gd name="connsiteX14885" fmla="*/ 0 w 4405791"/>
              <a:gd name="connsiteY14885" fmla="*/ 2608836 h 4321958"/>
              <a:gd name="connsiteX14886" fmla="*/ 23878 w 4405791"/>
              <a:gd name="connsiteY14886" fmla="*/ 2687045 h 4321958"/>
              <a:gd name="connsiteX14887" fmla="*/ 796207 w 4405791"/>
              <a:gd name="connsiteY14887" fmla="*/ 3845116 h 4321958"/>
              <a:gd name="connsiteX14888" fmla="*/ 859673 w 4405791"/>
              <a:gd name="connsiteY14888" fmla="*/ 3855266 h 4321958"/>
              <a:gd name="connsiteX14889" fmla="*/ 939473 w 4405791"/>
              <a:gd name="connsiteY14889" fmla="*/ 3856596 h 4321958"/>
              <a:gd name="connsiteX14890" fmla="*/ 1032947 w 4405791"/>
              <a:gd name="connsiteY14890" fmla="*/ 3850382 h 4321958"/>
              <a:gd name="connsiteX14891" fmla="*/ 1032962 w 4405791"/>
              <a:gd name="connsiteY14891" fmla="*/ 3850380 h 4321958"/>
              <a:gd name="connsiteX14892" fmla="*/ 1149391 w 4405791"/>
              <a:gd name="connsiteY14892" fmla="*/ 3835854 h 4321958"/>
              <a:gd name="connsiteX14893" fmla="*/ 1341068 w 4405791"/>
              <a:gd name="connsiteY14893" fmla="*/ 3803615 h 4321958"/>
              <a:gd name="connsiteX14894" fmla="*/ 1606888 w 4405791"/>
              <a:gd name="connsiteY14894" fmla="*/ 3750796 h 4321958"/>
              <a:gd name="connsiteX14895" fmla="*/ 1806066 w 4405791"/>
              <a:gd name="connsiteY14895" fmla="*/ 3707448 h 4321958"/>
              <a:gd name="connsiteX14896" fmla="*/ 1867949 w 4405791"/>
              <a:gd name="connsiteY14896" fmla="*/ 3692713 h 4321958"/>
              <a:gd name="connsiteX14897" fmla="*/ 1915741 w 4405791"/>
              <a:gd name="connsiteY14897" fmla="*/ 3681333 h 4321958"/>
              <a:gd name="connsiteX14898" fmla="*/ 1921836 w 4405791"/>
              <a:gd name="connsiteY14898" fmla="*/ 3679882 h 4321958"/>
              <a:gd name="connsiteX14899" fmla="*/ 1908936 w 4405791"/>
              <a:gd name="connsiteY14899" fmla="*/ 3682663 h 4321958"/>
              <a:gd name="connsiteX14900" fmla="*/ 1888043 w 4405791"/>
              <a:gd name="connsiteY14900" fmla="*/ 3687169 h 4321958"/>
              <a:gd name="connsiteX14901" fmla="*/ 1848323 w 4405791"/>
              <a:gd name="connsiteY14901" fmla="*/ 3695128 h 4321958"/>
              <a:gd name="connsiteX14902" fmla="*/ 1808604 w 4405791"/>
              <a:gd name="connsiteY14902" fmla="*/ 3703087 h 4321958"/>
              <a:gd name="connsiteX14903" fmla="*/ 1790880 w 4405791"/>
              <a:gd name="connsiteY14903" fmla="*/ 3706428 h 4321958"/>
              <a:gd name="connsiteX14904" fmla="*/ 1777924 w 4405791"/>
              <a:gd name="connsiteY14904" fmla="*/ 3708871 h 4321958"/>
              <a:gd name="connsiteX14905" fmla="*/ 1764015 w 4405791"/>
              <a:gd name="connsiteY14905" fmla="*/ 3711613 h 4321958"/>
              <a:gd name="connsiteX14906" fmla="*/ 1731317 w 4405791"/>
              <a:gd name="connsiteY14906" fmla="*/ 3717659 h 4321958"/>
              <a:gd name="connsiteX14907" fmla="*/ 1727154 w 4405791"/>
              <a:gd name="connsiteY14907" fmla="*/ 3718444 h 4321958"/>
              <a:gd name="connsiteX14908" fmla="*/ 1715767 w 4405791"/>
              <a:gd name="connsiteY14908" fmla="*/ 3720591 h 4321958"/>
              <a:gd name="connsiteX14909" fmla="*/ 1704949 w 4405791"/>
              <a:gd name="connsiteY14909" fmla="*/ 3722535 h 4321958"/>
              <a:gd name="connsiteX14910" fmla="*/ 1690174 w 4405791"/>
              <a:gd name="connsiteY14910" fmla="*/ 3725267 h 4321958"/>
              <a:gd name="connsiteX14911" fmla="*/ 1607055 w 4405791"/>
              <a:gd name="connsiteY14911" fmla="*/ 3740127 h 4321958"/>
              <a:gd name="connsiteX14912" fmla="*/ 1605870 w 4405791"/>
              <a:gd name="connsiteY14912" fmla="*/ 3740127 h 4321958"/>
              <a:gd name="connsiteX14913" fmla="*/ 1269870 w 4405791"/>
              <a:gd name="connsiteY14913" fmla="*/ 3795711 h 4321958"/>
              <a:gd name="connsiteX14914" fmla="*/ 972225 w 4405791"/>
              <a:gd name="connsiteY14914" fmla="*/ 3822085 h 4321958"/>
              <a:gd name="connsiteX14915" fmla="*/ 971851 w 4405791"/>
              <a:gd name="connsiteY14915" fmla="*/ 3822068 h 4321958"/>
              <a:gd name="connsiteX14916" fmla="*/ 897879 w 4405791"/>
              <a:gd name="connsiteY14916" fmla="*/ 3818872 h 4321958"/>
              <a:gd name="connsiteX14917" fmla="*/ 824908 w 4405791"/>
              <a:gd name="connsiteY14917" fmla="*/ 3804305 h 4321958"/>
              <a:gd name="connsiteX14918" fmla="*/ 392092 w 4405791"/>
              <a:gd name="connsiteY14918" fmla="*/ 3354725 h 4321958"/>
              <a:gd name="connsiteX14919" fmla="*/ 67481 w 4405791"/>
              <a:gd name="connsiteY14919" fmla="*/ 2636922 h 4321958"/>
              <a:gd name="connsiteX14920" fmla="*/ 20976 w 4405791"/>
              <a:gd name="connsiteY14920" fmla="*/ 2482370 h 4321958"/>
              <a:gd name="connsiteX14921" fmla="*/ 0 w 4405791"/>
              <a:gd name="connsiteY14921" fmla="*/ 2404937 h 4321958"/>
              <a:gd name="connsiteX14922" fmla="*/ 0 w 4405791"/>
              <a:gd name="connsiteY14922" fmla="*/ 2371108 h 4321958"/>
              <a:gd name="connsiteX14923" fmla="*/ 29882 w 4405791"/>
              <a:gd name="connsiteY14923" fmla="*/ 2481362 h 4321958"/>
              <a:gd name="connsiteX14924" fmla="*/ 76201 w 4405791"/>
              <a:gd name="connsiteY14924" fmla="*/ 2635397 h 4321958"/>
              <a:gd name="connsiteX14925" fmla="*/ 827872 w 4405791"/>
              <a:gd name="connsiteY14925" fmla="*/ 3796854 h 4321958"/>
              <a:gd name="connsiteX14926" fmla="*/ 889726 w 4405791"/>
              <a:gd name="connsiteY14926" fmla="*/ 3809897 h 4321958"/>
              <a:gd name="connsiteX14927" fmla="*/ 967188 w 4405791"/>
              <a:gd name="connsiteY14927" fmla="*/ 3814229 h 4321958"/>
              <a:gd name="connsiteX14928" fmla="*/ 1057467 w 4405791"/>
              <a:gd name="connsiteY14928" fmla="*/ 3811192 h 4321958"/>
              <a:gd name="connsiteX14929" fmla="*/ 1169720 w 4405791"/>
              <a:gd name="connsiteY14929" fmla="*/ 3800453 h 4321958"/>
              <a:gd name="connsiteX14930" fmla="*/ 1355119 w 4405791"/>
              <a:gd name="connsiteY14930" fmla="*/ 3774421 h 4321958"/>
              <a:gd name="connsiteX14931" fmla="*/ 1604684 w 4405791"/>
              <a:gd name="connsiteY14931" fmla="*/ 3732339 h 4321958"/>
              <a:gd name="connsiteX14932" fmla="*/ 1606378 w 4405791"/>
              <a:gd name="connsiteY14932" fmla="*/ 3732339 h 4321958"/>
              <a:gd name="connsiteX14933" fmla="*/ 1955544 w 4405791"/>
              <a:gd name="connsiteY14933" fmla="*/ 3664605 h 4321958"/>
              <a:gd name="connsiteX14934" fmla="*/ 1985836 w 4405791"/>
              <a:gd name="connsiteY14934" fmla="*/ 3657503 h 4321958"/>
              <a:gd name="connsiteX14935" fmla="*/ 1941998 w 4405791"/>
              <a:gd name="connsiteY14935" fmla="*/ 3666640 h 4321958"/>
              <a:gd name="connsiteX14936" fmla="*/ 1605363 w 4405791"/>
              <a:gd name="connsiteY14936" fmla="*/ 3719810 h 4321958"/>
              <a:gd name="connsiteX14937" fmla="*/ 1551683 w 4405791"/>
              <a:gd name="connsiteY14937" fmla="*/ 3727431 h 4321958"/>
              <a:gd name="connsiteX14938" fmla="*/ 1039281 w 4405791"/>
              <a:gd name="connsiteY14938" fmla="*/ 3779755 h 4321958"/>
              <a:gd name="connsiteX14939" fmla="*/ 1037188 w 4405791"/>
              <a:gd name="connsiteY14939" fmla="*/ 3779636 h 4321958"/>
              <a:gd name="connsiteX14940" fmla="*/ 936729 w 4405791"/>
              <a:gd name="connsiteY14940" fmla="*/ 3773934 h 4321958"/>
              <a:gd name="connsiteX14941" fmla="*/ 856405 w 4405791"/>
              <a:gd name="connsiteY14941" fmla="*/ 3754523 h 4321958"/>
              <a:gd name="connsiteX14942" fmla="*/ 436628 w 4405791"/>
              <a:gd name="connsiteY14942" fmla="*/ 3297323 h 4321958"/>
              <a:gd name="connsiteX14943" fmla="*/ 119975 w 4405791"/>
              <a:gd name="connsiteY14943" fmla="*/ 2583584 h 4321958"/>
              <a:gd name="connsiteX14944" fmla="*/ 30951 w 4405791"/>
              <a:gd name="connsiteY14944" fmla="*/ 2268315 h 4321958"/>
              <a:gd name="connsiteX14945" fmla="*/ 0 w 4405791"/>
              <a:gd name="connsiteY14945" fmla="*/ 2131886 h 4321958"/>
              <a:gd name="connsiteX14946" fmla="*/ 0 w 4405791"/>
              <a:gd name="connsiteY14946" fmla="*/ 2089017 h 4321958"/>
              <a:gd name="connsiteX14947" fmla="*/ 2106 w 4405791"/>
              <a:gd name="connsiteY14947" fmla="*/ 2101292 h 4321958"/>
              <a:gd name="connsiteX14948" fmla="*/ 128693 w 4405791"/>
              <a:gd name="connsiteY14948" fmla="*/ 2581721 h 4321958"/>
              <a:gd name="connsiteX14949" fmla="*/ 859707 w 4405791"/>
              <a:gd name="connsiteY14949" fmla="*/ 3746734 h 4321958"/>
              <a:gd name="connsiteX14950" fmla="*/ 983480 w 4405791"/>
              <a:gd name="connsiteY14950" fmla="*/ 3769759 h 4321958"/>
              <a:gd name="connsiteX14951" fmla="*/ 1062495 w 4405791"/>
              <a:gd name="connsiteY14951" fmla="*/ 3771041 h 4321958"/>
              <a:gd name="connsiteX14952" fmla="*/ 1150343 w 4405791"/>
              <a:gd name="connsiteY14952" fmla="*/ 3766970 h 4321958"/>
              <a:gd name="connsiteX14953" fmla="*/ 1318401 w 4405791"/>
              <a:gd name="connsiteY14953" fmla="*/ 3749848 h 4321958"/>
              <a:gd name="connsiteX14954" fmla="*/ 1344751 w 4405791"/>
              <a:gd name="connsiteY14954" fmla="*/ 3747163 h 4321958"/>
              <a:gd name="connsiteX14955" fmla="*/ 1551177 w 4405791"/>
              <a:gd name="connsiteY14955" fmla="*/ 3719133 h 4321958"/>
              <a:gd name="connsiteX14956" fmla="*/ 1604686 w 4405791"/>
              <a:gd name="connsiteY14956" fmla="*/ 3711513 h 4321958"/>
              <a:gd name="connsiteX14957" fmla="*/ 1780389 w 4405791"/>
              <a:gd name="connsiteY14957" fmla="*/ 3685838 h 4321958"/>
              <a:gd name="connsiteX14958" fmla="*/ 1825999 w 4405791"/>
              <a:gd name="connsiteY14958" fmla="*/ 3678077 h 4321958"/>
              <a:gd name="connsiteX14959" fmla="*/ 1909299 w 4405791"/>
              <a:gd name="connsiteY14959" fmla="*/ 3663903 h 4321958"/>
              <a:gd name="connsiteX14960" fmla="*/ 1777871 w 4405791"/>
              <a:gd name="connsiteY14960" fmla="*/ 3681793 h 4321958"/>
              <a:gd name="connsiteX14961" fmla="*/ 1607394 w 4405791"/>
              <a:gd name="connsiteY14961" fmla="*/ 3699658 h 4321958"/>
              <a:gd name="connsiteX14962" fmla="*/ 1604008 w 4405791"/>
              <a:gd name="connsiteY14962" fmla="*/ 3699658 h 4321958"/>
              <a:gd name="connsiteX14963" fmla="*/ 1516971 w 4405791"/>
              <a:gd name="connsiteY14963" fmla="*/ 3708633 h 4321958"/>
              <a:gd name="connsiteX14964" fmla="*/ 1112941 w 4405791"/>
              <a:gd name="connsiteY14964" fmla="*/ 3738773 h 4321958"/>
              <a:gd name="connsiteX14965" fmla="*/ 887729 w 4405791"/>
              <a:gd name="connsiteY14965" fmla="*/ 3704906 h 4321958"/>
              <a:gd name="connsiteX14966" fmla="*/ 481333 w 4405791"/>
              <a:gd name="connsiteY14966" fmla="*/ 3240427 h 4321958"/>
              <a:gd name="connsiteX14967" fmla="*/ 172469 w 4405791"/>
              <a:gd name="connsiteY14967" fmla="*/ 2530919 h 4321958"/>
              <a:gd name="connsiteX14968" fmla="*/ 128113 w 4405791"/>
              <a:gd name="connsiteY14968" fmla="*/ 2379826 h 4321958"/>
              <a:gd name="connsiteX14969" fmla="*/ 100316 w 4405791"/>
              <a:gd name="connsiteY14969" fmla="*/ 2274958 h 4321958"/>
              <a:gd name="connsiteX14970" fmla="*/ 90945 w 4405791"/>
              <a:gd name="connsiteY14970" fmla="*/ 2258223 h 4321958"/>
              <a:gd name="connsiteX14971" fmla="*/ 83502 w 4405791"/>
              <a:gd name="connsiteY14971" fmla="*/ 2248192 h 4321958"/>
              <a:gd name="connsiteX14972" fmla="*/ 81322 w 4405791"/>
              <a:gd name="connsiteY14972" fmla="*/ 2241039 h 4321958"/>
              <a:gd name="connsiteX14973" fmla="*/ 76144 w 4405791"/>
              <a:gd name="connsiteY14973" fmla="*/ 2231791 h 4321958"/>
              <a:gd name="connsiteX14974" fmla="*/ 62632 w 4405791"/>
              <a:gd name="connsiteY14974" fmla="*/ 2179699 h 4321958"/>
              <a:gd name="connsiteX14975" fmla="*/ 62071 w 4405791"/>
              <a:gd name="connsiteY14975" fmla="*/ 2177858 h 4321958"/>
              <a:gd name="connsiteX14976" fmla="*/ 62277 w 4405791"/>
              <a:gd name="connsiteY14976" fmla="*/ 2174162 h 4321958"/>
              <a:gd name="connsiteX14977" fmla="*/ 63972 w 4405791"/>
              <a:gd name="connsiteY14977" fmla="*/ 2123282 h 4321958"/>
              <a:gd name="connsiteX14978" fmla="*/ 48426 w 4405791"/>
              <a:gd name="connsiteY14978" fmla="*/ 2054128 h 4321958"/>
              <a:gd name="connsiteX14979" fmla="*/ 20513 w 4405791"/>
              <a:gd name="connsiteY14979" fmla="*/ 1889866 h 4321958"/>
              <a:gd name="connsiteX14980" fmla="*/ 18400 w 4405791"/>
              <a:gd name="connsiteY14980" fmla="*/ 1867594 h 4321958"/>
              <a:gd name="connsiteX14981" fmla="*/ 15488 w 4405791"/>
              <a:gd name="connsiteY14981" fmla="*/ 1849553 h 4321958"/>
              <a:gd name="connsiteX14982" fmla="*/ 13498 w 4405791"/>
              <a:gd name="connsiteY14982" fmla="*/ 1815907 h 4321958"/>
              <a:gd name="connsiteX14983" fmla="*/ 5498 w 4405791"/>
              <a:gd name="connsiteY14983" fmla="*/ 1731561 h 4321958"/>
              <a:gd name="connsiteX14984" fmla="*/ 5965 w 4405791"/>
              <a:gd name="connsiteY14984" fmla="*/ 1688405 h 4321958"/>
              <a:gd name="connsiteX14985" fmla="*/ 4070 w 4405791"/>
              <a:gd name="connsiteY14985" fmla="*/ 1656331 h 4321958"/>
              <a:gd name="connsiteX14986" fmla="*/ 6899 w 4405791"/>
              <a:gd name="connsiteY14986" fmla="*/ 1602112 h 4321958"/>
              <a:gd name="connsiteX14987" fmla="*/ 7091 w 4405791"/>
              <a:gd name="connsiteY14987" fmla="*/ 1584377 h 4321958"/>
              <a:gd name="connsiteX14988" fmla="*/ 8156 w 4405791"/>
              <a:gd name="connsiteY14988" fmla="*/ 1578012 h 4321958"/>
              <a:gd name="connsiteX14989" fmla="*/ 8726 w 4405791"/>
              <a:gd name="connsiteY14989" fmla="*/ 1567094 h 4321958"/>
              <a:gd name="connsiteX14990" fmla="*/ 21498 w 4405791"/>
              <a:gd name="connsiteY14990" fmla="*/ 1484473 h 4321958"/>
              <a:gd name="connsiteX14991" fmla="*/ 26931 w 4405791"/>
              <a:gd name="connsiteY14991" fmla="*/ 1465841 h 4321958"/>
              <a:gd name="connsiteX14992" fmla="*/ 28999 w 4405791"/>
              <a:gd name="connsiteY14992" fmla="*/ 1453488 h 4321958"/>
              <a:gd name="connsiteX14993" fmla="*/ 34025 w 4405791"/>
              <a:gd name="connsiteY14993" fmla="*/ 1441515 h 4321958"/>
              <a:gd name="connsiteX14994" fmla="*/ 43293 w 4405791"/>
              <a:gd name="connsiteY14994" fmla="*/ 1409732 h 4321958"/>
              <a:gd name="connsiteX14995" fmla="*/ 74164 w 4405791"/>
              <a:gd name="connsiteY14995" fmla="*/ 1345896 h 4321958"/>
              <a:gd name="connsiteX14996" fmla="*/ 74933 w 4405791"/>
              <a:gd name="connsiteY14996" fmla="*/ 1344066 h 4321958"/>
              <a:gd name="connsiteX14997" fmla="*/ 95241 w 4405791"/>
              <a:gd name="connsiteY14997" fmla="*/ 1321904 h 4321958"/>
              <a:gd name="connsiteX14998" fmla="*/ 55870 w 4405791"/>
              <a:gd name="connsiteY14998" fmla="*/ 1352482 h 4321958"/>
              <a:gd name="connsiteX14999" fmla="*/ 29465 w 4405791"/>
              <a:gd name="connsiteY14999" fmla="*/ 1382746 h 4321958"/>
              <a:gd name="connsiteX15000" fmla="*/ 0 w 4405791"/>
              <a:gd name="connsiteY15000" fmla="*/ 1452641 h 4321958"/>
              <a:gd name="connsiteX15001" fmla="*/ 0 w 4405791"/>
              <a:gd name="connsiteY15001" fmla="*/ 1428217 h 4321958"/>
              <a:gd name="connsiteX15002" fmla="*/ 21591 w 4405791"/>
              <a:gd name="connsiteY15002" fmla="*/ 1377086 h 4321958"/>
              <a:gd name="connsiteX15003" fmla="*/ 46029 w 4405791"/>
              <a:gd name="connsiteY15003" fmla="*/ 1348516 h 4321958"/>
              <a:gd name="connsiteX15004" fmla="*/ 4241 w 4405791"/>
              <a:gd name="connsiteY15004" fmla="*/ 1383129 h 4321958"/>
              <a:gd name="connsiteX15005" fmla="*/ 0 w 4405791"/>
              <a:gd name="connsiteY15005" fmla="*/ 1388159 h 4321958"/>
              <a:gd name="connsiteX15006" fmla="*/ 0 w 4405791"/>
              <a:gd name="connsiteY15006" fmla="*/ 1374212 h 4321958"/>
              <a:gd name="connsiteX15007" fmla="*/ 16613 w 4405791"/>
              <a:gd name="connsiteY15007" fmla="*/ 1360326 h 4321958"/>
              <a:gd name="connsiteX15008" fmla="*/ 1292 w 4405791"/>
              <a:gd name="connsiteY15008" fmla="*/ 1371399 h 4321958"/>
              <a:gd name="connsiteX15009" fmla="*/ 0 w 4405791"/>
              <a:gd name="connsiteY15009" fmla="*/ 1372522 h 4321958"/>
              <a:gd name="connsiteX15010" fmla="*/ 0 w 4405791"/>
              <a:gd name="connsiteY15010" fmla="*/ 1350776 h 4321958"/>
              <a:gd name="connsiteX15011" fmla="*/ 32962 w 4405791"/>
              <a:gd name="connsiteY15011" fmla="*/ 1326297 h 4321958"/>
              <a:gd name="connsiteX15012" fmla="*/ 104397 w 4405791"/>
              <a:gd name="connsiteY15012" fmla="*/ 1277856 h 4321958"/>
              <a:gd name="connsiteX15013" fmla="*/ 229612 w 4405791"/>
              <a:gd name="connsiteY15013" fmla="*/ 1197987 h 4321958"/>
              <a:gd name="connsiteX15014" fmla="*/ 352484 w 4405791"/>
              <a:gd name="connsiteY15014" fmla="*/ 1122577 h 4321958"/>
              <a:gd name="connsiteX15015" fmla="*/ 356041 w 4405791"/>
              <a:gd name="connsiteY15015" fmla="*/ 1114984 h 4321958"/>
              <a:gd name="connsiteX15016" fmla="*/ 322215 w 4405791"/>
              <a:gd name="connsiteY15016" fmla="*/ 1135719 h 4321958"/>
              <a:gd name="connsiteX15017" fmla="*/ 163748 w 4405791"/>
              <a:gd name="connsiteY15017" fmla="*/ 1236481 h 4321958"/>
              <a:gd name="connsiteX15018" fmla="*/ 125882 w 4405791"/>
              <a:gd name="connsiteY15018" fmla="*/ 1261614 h 4321958"/>
              <a:gd name="connsiteX15019" fmla="*/ 31842 w 4405791"/>
              <a:gd name="connsiteY15019" fmla="*/ 1325617 h 4321958"/>
              <a:gd name="connsiteX15020" fmla="*/ 26259 w 4405791"/>
              <a:gd name="connsiteY15020" fmla="*/ 1329467 h 4321958"/>
              <a:gd name="connsiteX15021" fmla="*/ 0 w 4405791"/>
              <a:gd name="connsiteY15021" fmla="*/ 1349632 h 4321958"/>
              <a:gd name="connsiteX15022" fmla="*/ 0 w 4405791"/>
              <a:gd name="connsiteY15022" fmla="*/ 1313669 h 4321958"/>
              <a:gd name="connsiteX15023" fmla="*/ 44014 w 4405791"/>
              <a:gd name="connsiteY15023" fmla="*/ 1283511 h 4321958"/>
              <a:gd name="connsiteX15024" fmla="*/ 47493 w 4405791"/>
              <a:gd name="connsiteY15024" fmla="*/ 1281139 h 4321958"/>
              <a:gd name="connsiteX15025" fmla="*/ 49002 w 4405791"/>
              <a:gd name="connsiteY15025" fmla="*/ 1280093 h 4321958"/>
              <a:gd name="connsiteX15026" fmla="*/ 44014 w 4405791"/>
              <a:gd name="connsiteY15026" fmla="*/ 1283511 h 4321958"/>
              <a:gd name="connsiteX15027" fmla="*/ 0 w 4405791"/>
              <a:gd name="connsiteY15027" fmla="*/ 1313518 h 4321958"/>
              <a:gd name="connsiteX15028" fmla="*/ 0 w 4405791"/>
              <a:gd name="connsiteY15028" fmla="*/ 1302987 h 4321958"/>
              <a:gd name="connsiteX15029" fmla="*/ 69843 w 4405791"/>
              <a:gd name="connsiteY15029" fmla="*/ 1255621 h 4321958"/>
              <a:gd name="connsiteX15030" fmla="*/ 0 w 4405791"/>
              <a:gd name="connsiteY15030" fmla="*/ 1301793 h 4321958"/>
              <a:gd name="connsiteX15031" fmla="*/ 0 w 4405791"/>
              <a:gd name="connsiteY15031" fmla="*/ 1272819 h 4321958"/>
              <a:gd name="connsiteX15032" fmla="*/ 9553 w 4405791"/>
              <a:gd name="connsiteY15032" fmla="*/ 1266694 h 4321958"/>
              <a:gd name="connsiteX15033" fmla="*/ 35458 w 4405791"/>
              <a:gd name="connsiteY15033" fmla="*/ 1250609 h 4321958"/>
              <a:gd name="connsiteX15034" fmla="*/ 43871 w 4405791"/>
              <a:gd name="connsiteY15034" fmla="*/ 1245290 h 4321958"/>
              <a:gd name="connsiteX15035" fmla="*/ 92795 w 4405791"/>
              <a:gd name="connsiteY15035" fmla="*/ 1215006 h 4321958"/>
              <a:gd name="connsiteX15036" fmla="*/ 153975 w 4405791"/>
              <a:gd name="connsiteY15036" fmla="*/ 1177017 h 4321958"/>
              <a:gd name="connsiteX15037" fmla="*/ 287025 w 4405791"/>
              <a:gd name="connsiteY15037" fmla="*/ 1096206 h 4321958"/>
              <a:gd name="connsiteX15038" fmla="*/ 156746 w 4405791"/>
              <a:gd name="connsiteY15038" fmla="*/ 1174302 h 4321958"/>
              <a:gd name="connsiteX15039" fmla="*/ 123975 w 4405791"/>
              <a:gd name="connsiteY15039" fmla="*/ 1194322 h 4321958"/>
              <a:gd name="connsiteX15040" fmla="*/ 35118 w 4405791"/>
              <a:gd name="connsiteY15040" fmla="*/ 1248769 h 4321958"/>
              <a:gd name="connsiteX15041" fmla="*/ 0 w 4405791"/>
              <a:gd name="connsiteY15041" fmla="*/ 1270665 h 4321958"/>
              <a:gd name="connsiteX15042" fmla="*/ 0 w 4405791"/>
              <a:gd name="connsiteY15042" fmla="*/ 1260407 h 4321958"/>
              <a:gd name="connsiteX15043" fmla="*/ 10239 w 4405791"/>
              <a:gd name="connsiteY15043" fmla="*/ 1253938 h 4321958"/>
              <a:gd name="connsiteX15044" fmla="*/ 36198 w 4405791"/>
              <a:gd name="connsiteY15044" fmla="*/ 1238031 h 4321958"/>
              <a:gd name="connsiteX15045" fmla="*/ 44160 w 4405791"/>
              <a:gd name="connsiteY15045" fmla="*/ 1233066 h 4321958"/>
              <a:gd name="connsiteX15046" fmla="*/ 90077 w 4405791"/>
              <a:gd name="connsiteY15046" fmla="*/ 1205014 h 4321958"/>
              <a:gd name="connsiteX15047" fmla="*/ 152602 w 4405791"/>
              <a:gd name="connsiteY15047" fmla="*/ 1166700 h 4321958"/>
              <a:gd name="connsiteX15048" fmla="*/ 297390 w 4405791"/>
              <a:gd name="connsiteY15048" fmla="*/ 1079916 h 4321958"/>
              <a:gd name="connsiteX15049" fmla="*/ 152988 w 4405791"/>
              <a:gd name="connsiteY15049" fmla="*/ 1165353 h 4321958"/>
              <a:gd name="connsiteX15050" fmla="*/ 118477 w 4405791"/>
              <a:gd name="connsiteY15050" fmla="*/ 1186157 h 4321958"/>
              <a:gd name="connsiteX15051" fmla="*/ 33793 w 4405791"/>
              <a:gd name="connsiteY15051" fmla="*/ 1237355 h 4321958"/>
              <a:gd name="connsiteX15052" fmla="*/ 0 w 4405791"/>
              <a:gd name="connsiteY15052" fmla="*/ 1258121 h 4321958"/>
              <a:gd name="connsiteX15053" fmla="*/ 0 w 4405791"/>
              <a:gd name="connsiteY15053" fmla="*/ 1247927 h 4321958"/>
              <a:gd name="connsiteX15054" fmla="*/ 9059 w 4405791"/>
              <a:gd name="connsiteY15054" fmla="*/ 1242338 h 4321958"/>
              <a:gd name="connsiteX15055" fmla="*/ 300781 w 4405791"/>
              <a:gd name="connsiteY15055" fmla="*/ 1067939 h 4321958"/>
              <a:gd name="connsiteX15056" fmla="*/ 403084 w 4405791"/>
              <a:gd name="connsiteY15056" fmla="*/ 1008640 h 4321958"/>
              <a:gd name="connsiteX15057" fmla="*/ 294451 w 4405791"/>
              <a:gd name="connsiteY15057" fmla="*/ 1070773 h 4321958"/>
              <a:gd name="connsiteX15058" fmla="*/ 8653 w 4405791"/>
              <a:gd name="connsiteY15058" fmla="*/ 1239393 h 4321958"/>
              <a:gd name="connsiteX15059" fmla="*/ 0 w 4405791"/>
              <a:gd name="connsiteY15059" fmla="*/ 1244690 h 4321958"/>
              <a:gd name="connsiteX15060" fmla="*/ 0 w 4405791"/>
              <a:gd name="connsiteY15060" fmla="*/ 1235530 h 4321958"/>
              <a:gd name="connsiteX15061" fmla="*/ 3701 w 4405791"/>
              <a:gd name="connsiteY15061" fmla="*/ 1233262 h 4321958"/>
              <a:gd name="connsiteX15062" fmla="*/ 30471 w 4405791"/>
              <a:gd name="connsiteY15062" fmla="*/ 1217282 h 4321958"/>
              <a:gd name="connsiteX15063" fmla="*/ 36553 w 4405791"/>
              <a:gd name="connsiteY15063" fmla="*/ 1213595 h 4321958"/>
              <a:gd name="connsiteX15064" fmla="*/ 70763 w 4405791"/>
              <a:gd name="connsiteY15064" fmla="*/ 1193228 h 4321958"/>
              <a:gd name="connsiteX15065" fmla="*/ 141019 w 4405791"/>
              <a:gd name="connsiteY15065" fmla="*/ 1151287 h 4321958"/>
              <a:gd name="connsiteX15066" fmla="*/ 230933 w 4405791"/>
              <a:gd name="connsiteY15066" fmla="*/ 1098732 h 4321958"/>
              <a:gd name="connsiteX15067" fmla="*/ 150029 w 4405791"/>
              <a:gd name="connsiteY15067" fmla="*/ 1145249 h 4321958"/>
              <a:gd name="connsiteX15068" fmla="*/ 114472 w 4405791"/>
              <a:gd name="connsiteY15068" fmla="*/ 1166087 h 4321958"/>
              <a:gd name="connsiteX15069" fmla="*/ 34499 w 4405791"/>
              <a:gd name="connsiteY15069" fmla="*/ 1213087 h 4321958"/>
              <a:gd name="connsiteX15070" fmla="*/ 0 w 4405791"/>
              <a:gd name="connsiteY15070" fmla="*/ 1233675 h 4321958"/>
              <a:gd name="connsiteX15071" fmla="*/ 0 w 4405791"/>
              <a:gd name="connsiteY15071" fmla="*/ 1222714 h 4321958"/>
              <a:gd name="connsiteX15072" fmla="*/ 8836 w 4405791"/>
              <a:gd name="connsiteY15072" fmla="*/ 1217394 h 4321958"/>
              <a:gd name="connsiteX15073" fmla="*/ 35857 w 4405791"/>
              <a:gd name="connsiteY15073" fmla="*/ 1201526 h 4321958"/>
              <a:gd name="connsiteX15074" fmla="*/ 41605 w 4405791"/>
              <a:gd name="connsiteY15074" fmla="*/ 1198100 h 4321958"/>
              <a:gd name="connsiteX15075" fmla="*/ 73335 w 4405791"/>
              <a:gd name="connsiteY15075" fmla="*/ 1179516 h 4321958"/>
              <a:gd name="connsiteX15076" fmla="*/ 144933 w 4405791"/>
              <a:gd name="connsiteY15076" fmla="*/ 1137470 h 4321958"/>
              <a:gd name="connsiteX15077" fmla="*/ 276550 w 4405791"/>
              <a:gd name="connsiteY15077" fmla="*/ 1061811 h 4321958"/>
              <a:gd name="connsiteX15078" fmla="*/ 275846 w 4405791"/>
              <a:gd name="connsiteY15078" fmla="*/ 1062201 h 4321958"/>
              <a:gd name="connsiteX15079" fmla="*/ 1328 w 4405791"/>
              <a:gd name="connsiteY15079" fmla="*/ 1219520 h 4321958"/>
              <a:gd name="connsiteX15080" fmla="*/ 0 w 4405791"/>
              <a:gd name="connsiteY15080" fmla="*/ 1220306 h 4321958"/>
              <a:gd name="connsiteX15081" fmla="*/ 0 w 4405791"/>
              <a:gd name="connsiteY15081" fmla="*/ 1211114 h 4321958"/>
              <a:gd name="connsiteX15082" fmla="*/ 17795 w 4405791"/>
              <a:gd name="connsiteY15082" fmla="*/ 1200807 h 4321958"/>
              <a:gd name="connsiteX15083" fmla="*/ 29381 w 4405791"/>
              <a:gd name="connsiteY15083" fmla="*/ 1194005 h 4321958"/>
              <a:gd name="connsiteX15084" fmla="*/ 92202 w 4405791"/>
              <a:gd name="connsiteY15084" fmla="*/ 1157706 h 4321958"/>
              <a:gd name="connsiteX15085" fmla="*/ 129820 w 4405791"/>
              <a:gd name="connsiteY15085" fmla="*/ 1135916 h 4321958"/>
              <a:gd name="connsiteX15086" fmla="*/ 266315 w 4405791"/>
              <a:gd name="connsiteY15086" fmla="*/ 1058446 h 4321958"/>
              <a:gd name="connsiteX15087" fmla="*/ 131540 w 4405791"/>
              <a:gd name="connsiteY15087" fmla="*/ 1133693 h 4321958"/>
              <a:gd name="connsiteX15088" fmla="*/ 52234 w 4405791"/>
              <a:gd name="connsiteY15088" fmla="*/ 1178794 h 4321958"/>
              <a:gd name="connsiteX15089" fmla="*/ 29128 w 4405791"/>
              <a:gd name="connsiteY15089" fmla="*/ 1191966 h 4321958"/>
              <a:gd name="connsiteX15090" fmla="*/ 0 w 4405791"/>
              <a:gd name="connsiteY15090" fmla="*/ 1208794 h 4321958"/>
              <a:gd name="connsiteX15091" fmla="*/ 0 w 4405791"/>
              <a:gd name="connsiteY15091" fmla="*/ 1198206 h 4321958"/>
              <a:gd name="connsiteX15092" fmla="*/ 23656 w 4405791"/>
              <a:gd name="connsiteY15092" fmla="*/ 1184732 h 4321958"/>
              <a:gd name="connsiteX15093" fmla="*/ 27413 w 4405791"/>
              <a:gd name="connsiteY15093" fmla="*/ 1182562 h 4321958"/>
              <a:gd name="connsiteX15094" fmla="*/ 47759 w 4405791"/>
              <a:gd name="connsiteY15094" fmla="*/ 1171003 h 4321958"/>
              <a:gd name="connsiteX15095" fmla="*/ 126238 w 4405791"/>
              <a:gd name="connsiteY15095" fmla="*/ 1126303 h 4321958"/>
              <a:gd name="connsiteX15096" fmla="*/ 250497 w 4405791"/>
              <a:gd name="connsiteY15096" fmla="*/ 1057002 h 4321958"/>
              <a:gd name="connsiteX15097" fmla="*/ 148722 w 4405791"/>
              <a:gd name="connsiteY15097" fmla="*/ 1112508 h 4321958"/>
              <a:gd name="connsiteX15098" fmla="*/ 0 w 4405791"/>
              <a:gd name="connsiteY15098" fmla="*/ 1195835 h 4321958"/>
              <a:gd name="connsiteX15099" fmla="*/ 0 w 4405791"/>
              <a:gd name="connsiteY15099" fmla="*/ 1185890 h 4321958"/>
              <a:gd name="connsiteX15100" fmla="*/ 13719 w 4405791"/>
              <a:gd name="connsiteY15100" fmla="*/ 1178072 h 4321958"/>
              <a:gd name="connsiteX15101" fmla="*/ 144793 w 4405791"/>
              <a:gd name="connsiteY15101" fmla="*/ 1104993 h 4321958"/>
              <a:gd name="connsiteX15102" fmla="*/ 220968 w 4405791"/>
              <a:gd name="connsiteY15102" fmla="*/ 1063443 h 4321958"/>
              <a:gd name="connsiteX15103" fmla="*/ 130508 w 4405791"/>
              <a:gd name="connsiteY15103" fmla="*/ 1112042 h 4321958"/>
              <a:gd name="connsiteX15104" fmla="*/ 0 w 4405791"/>
              <a:gd name="connsiteY15104" fmla="*/ 1184082 h 4321958"/>
              <a:gd name="connsiteX15105" fmla="*/ 0 w 4405791"/>
              <a:gd name="connsiteY15105" fmla="*/ 1174131 h 4321958"/>
              <a:gd name="connsiteX15106" fmla="*/ 126283 w 4405791"/>
              <a:gd name="connsiteY15106" fmla="*/ 1104703 h 4321958"/>
              <a:gd name="connsiteX15107" fmla="*/ 259801 w 4405791"/>
              <a:gd name="connsiteY15107" fmla="*/ 1032906 h 4321958"/>
              <a:gd name="connsiteX15108" fmla="*/ 340687 w 4405791"/>
              <a:gd name="connsiteY15108" fmla="*/ 991206 h 4321958"/>
              <a:gd name="connsiteX15109" fmla="*/ 243924 w 4405791"/>
              <a:gd name="connsiteY15109" fmla="*/ 1040120 h 4321958"/>
              <a:gd name="connsiteX15110" fmla="*/ 113821 w 4405791"/>
              <a:gd name="connsiteY15110" fmla="*/ 1108903 h 4321958"/>
              <a:gd name="connsiteX15111" fmla="*/ 0 w 4405791"/>
              <a:gd name="connsiteY15111" fmla="*/ 1170466 h 4321958"/>
              <a:gd name="connsiteX15112" fmla="*/ 0 w 4405791"/>
              <a:gd name="connsiteY15112" fmla="*/ 1161730 h 4321958"/>
              <a:gd name="connsiteX15113" fmla="*/ 110987 w 4405791"/>
              <a:gd name="connsiteY15113" fmla="*/ 1101707 h 4321958"/>
              <a:gd name="connsiteX15114" fmla="*/ 191568 w 4405791"/>
              <a:gd name="connsiteY15114" fmla="*/ 1059123 h 4321958"/>
              <a:gd name="connsiteX15115" fmla="*/ 17099 w 4405791"/>
              <a:gd name="connsiteY15115" fmla="*/ 1149987 h 4321958"/>
              <a:gd name="connsiteX15116" fmla="*/ 0 w 4405791"/>
              <a:gd name="connsiteY15116" fmla="*/ 1159213 h 4321958"/>
              <a:gd name="connsiteX15117" fmla="*/ 0 w 4405791"/>
              <a:gd name="connsiteY15117" fmla="*/ 1149142 h 4321958"/>
              <a:gd name="connsiteX15118" fmla="*/ 12869 w 4405791"/>
              <a:gd name="connsiteY15118" fmla="*/ 1142202 h 4321958"/>
              <a:gd name="connsiteX15119" fmla="*/ 198870 w 4405791"/>
              <a:gd name="connsiteY15119" fmla="*/ 1045390 h 4321958"/>
              <a:gd name="connsiteX15120" fmla="*/ 176424 w 4405791"/>
              <a:gd name="connsiteY15120" fmla="*/ 1056337 h 4321958"/>
              <a:gd name="connsiteX15121" fmla="*/ 50890 w 4405791"/>
              <a:gd name="connsiteY15121" fmla="*/ 1120634 h 4321958"/>
              <a:gd name="connsiteX15122" fmla="*/ 0 w 4405791"/>
              <a:gd name="connsiteY15122" fmla="*/ 1147322 h 4321958"/>
              <a:gd name="connsiteX15123" fmla="*/ 0 w 4405791"/>
              <a:gd name="connsiteY15123" fmla="*/ 1136043 h 4321958"/>
              <a:gd name="connsiteX15124" fmla="*/ 45517 w 4405791"/>
              <a:gd name="connsiteY15124" fmla="*/ 1112157 h 4321958"/>
              <a:gd name="connsiteX15125" fmla="*/ 142807 w 4405791"/>
              <a:gd name="connsiteY15125" fmla="*/ 1062295 h 4321958"/>
              <a:gd name="connsiteX15126" fmla="*/ 78436 w 4405791"/>
              <a:gd name="connsiteY15126" fmla="*/ 1094333 h 4321958"/>
              <a:gd name="connsiteX15127" fmla="*/ 0 w 4405791"/>
              <a:gd name="connsiteY15127" fmla="*/ 1134660 h 4321958"/>
              <a:gd name="connsiteX15128" fmla="*/ 0 w 4405791"/>
              <a:gd name="connsiteY15128" fmla="*/ 1125010 h 4321958"/>
              <a:gd name="connsiteX15129" fmla="*/ 43011 w 4405791"/>
              <a:gd name="connsiteY15129" fmla="*/ 1102880 h 4321958"/>
              <a:gd name="connsiteX15130" fmla="*/ 150157 w 4405791"/>
              <a:gd name="connsiteY15130" fmla="*/ 1049056 h 4321958"/>
              <a:gd name="connsiteX15131" fmla="*/ 234660 w 4405791"/>
              <a:gd name="connsiteY15131" fmla="*/ 1008474 h 4321958"/>
              <a:gd name="connsiteX15132" fmla="*/ 204511 w 4405791"/>
              <a:gd name="connsiteY15132" fmla="*/ 1022256 h 4321958"/>
              <a:gd name="connsiteX15133" fmla="*/ 87760 w 4405791"/>
              <a:gd name="connsiteY15133" fmla="*/ 1078678 h 4321958"/>
              <a:gd name="connsiteX15134" fmla="*/ 0 w 4405791"/>
              <a:gd name="connsiteY15134" fmla="*/ 1122342 h 4321958"/>
              <a:gd name="connsiteX15135" fmla="*/ 0 w 4405791"/>
              <a:gd name="connsiteY15135" fmla="*/ 1112777 h 4321958"/>
              <a:gd name="connsiteX15136" fmla="*/ 23262 w 4405791"/>
              <a:gd name="connsiteY15136" fmla="*/ 1100979 h 4321958"/>
              <a:gd name="connsiteX15137" fmla="*/ 100960 w 4405791"/>
              <a:gd name="connsiteY15137" fmla="*/ 1062915 h 4321958"/>
              <a:gd name="connsiteX15138" fmla="*/ 0 w 4405791"/>
              <a:gd name="connsiteY15138" fmla="*/ 1110889 h 4321958"/>
              <a:gd name="connsiteX15139" fmla="*/ 0 w 4405791"/>
              <a:gd name="connsiteY15139" fmla="*/ 1029406 h 4321958"/>
              <a:gd name="connsiteX15140" fmla="*/ 309045 w 4405791"/>
              <a:gd name="connsiteY15140" fmla="*/ 901043 h 4321958"/>
              <a:gd name="connsiteX15141" fmla="*/ 974429 w 4405791"/>
              <a:gd name="connsiteY15141" fmla="*/ 665560 h 4321958"/>
              <a:gd name="connsiteX15142" fmla="*/ 978830 w 4405791"/>
              <a:gd name="connsiteY15142" fmla="*/ 666577 h 4321958"/>
              <a:gd name="connsiteX15143" fmla="*/ 980185 w 4405791"/>
              <a:gd name="connsiteY15143" fmla="*/ 670978 h 4321958"/>
              <a:gd name="connsiteX15144" fmla="*/ 980182 w 4405791"/>
              <a:gd name="connsiteY15144" fmla="*/ 670995 h 4321958"/>
              <a:gd name="connsiteX15145" fmla="*/ 980185 w 4405791"/>
              <a:gd name="connsiteY15145" fmla="*/ 671007 h 4321958"/>
              <a:gd name="connsiteX15146" fmla="*/ 980181 w 4405791"/>
              <a:gd name="connsiteY15146" fmla="*/ 671024 h 4321958"/>
              <a:gd name="connsiteX15147" fmla="*/ 980185 w 4405791"/>
              <a:gd name="connsiteY15147" fmla="*/ 671035 h 4321958"/>
              <a:gd name="connsiteX15148" fmla="*/ 978372 w 4405791"/>
              <a:gd name="connsiteY15148" fmla="*/ 679195 h 4321958"/>
              <a:gd name="connsiteX15149" fmla="*/ 997348 w 4405791"/>
              <a:gd name="connsiteY15149" fmla="*/ 647974 h 4321958"/>
              <a:gd name="connsiteX15150" fmla="*/ 887383 w 4405791"/>
              <a:gd name="connsiteY15150" fmla="*/ 543427 h 4321958"/>
              <a:gd name="connsiteX15151" fmla="*/ 722951 w 4405791"/>
              <a:gd name="connsiteY15151" fmla="*/ 420957 h 4321958"/>
              <a:gd name="connsiteX15152" fmla="*/ 679946 w 4405791"/>
              <a:gd name="connsiteY15152" fmla="*/ 393520 h 4321958"/>
              <a:gd name="connsiteX15153" fmla="*/ 499197 w 4405791"/>
              <a:gd name="connsiteY15153" fmla="*/ 295781 h 4321958"/>
              <a:gd name="connsiteX15154" fmla="*/ 223549 w 4405791"/>
              <a:gd name="connsiteY15154" fmla="*/ 203065 h 4321958"/>
              <a:gd name="connsiteX15155" fmla="*/ 196428 w 4405791"/>
              <a:gd name="connsiteY15155" fmla="*/ 198488 h 4321958"/>
              <a:gd name="connsiteX15156" fmla="*/ 46175 w 4405791"/>
              <a:gd name="connsiteY15156" fmla="*/ 231152 h 4321958"/>
              <a:gd name="connsiteX15157" fmla="*/ 44011 w 4405791"/>
              <a:gd name="connsiteY15157" fmla="*/ 231920 h 4321958"/>
              <a:gd name="connsiteX15158" fmla="*/ 0 w 4405791"/>
              <a:gd name="connsiteY15158" fmla="*/ 248428 h 4321958"/>
              <a:gd name="connsiteX15159" fmla="*/ 0 w 4405791"/>
              <a:gd name="connsiteY15159" fmla="*/ 195239 h 4321958"/>
              <a:gd name="connsiteX15160" fmla="*/ 23798 w 4405791"/>
              <a:gd name="connsiteY15160" fmla="*/ 194757 h 4321958"/>
              <a:gd name="connsiteX15161" fmla="*/ 24456 w 4405791"/>
              <a:gd name="connsiteY15161" fmla="*/ 194505 h 4321958"/>
              <a:gd name="connsiteX15162" fmla="*/ 0 w 4405791"/>
              <a:gd name="connsiteY15162" fmla="*/ 194077 h 4321958"/>
              <a:gd name="connsiteX15163" fmla="*/ 0 w 4405791"/>
              <a:gd name="connsiteY15163" fmla="*/ 186030 h 4321958"/>
              <a:gd name="connsiteX15164" fmla="*/ 11184 w 4405791"/>
              <a:gd name="connsiteY15164" fmla="*/ 185295 h 4321958"/>
              <a:gd name="connsiteX15165" fmla="*/ 31217 w 4405791"/>
              <a:gd name="connsiteY15165" fmla="*/ 186121 h 4321958"/>
              <a:gd name="connsiteX15166" fmla="*/ 13032 w 4405791"/>
              <a:gd name="connsiteY15166" fmla="*/ 184799 h 4321958"/>
              <a:gd name="connsiteX15167" fmla="*/ 0 w 4405791"/>
              <a:gd name="connsiteY15167" fmla="*/ 185091 h 4321958"/>
              <a:gd name="connsiteX15168" fmla="*/ 0 w 4405791"/>
              <a:gd name="connsiteY15168" fmla="*/ 176778 h 4321958"/>
              <a:gd name="connsiteX15169" fmla="*/ 26980 w 4405791"/>
              <a:gd name="connsiteY15169" fmla="*/ 176264 h 4321958"/>
              <a:gd name="connsiteX15170" fmla="*/ 55872 w 4405791"/>
              <a:gd name="connsiteY15170" fmla="*/ 178963 h 4321958"/>
              <a:gd name="connsiteX15171" fmla="*/ 27911 w 4405791"/>
              <a:gd name="connsiteY15171" fmla="*/ 175724 h 4321958"/>
              <a:gd name="connsiteX15172" fmla="*/ 0 w 4405791"/>
              <a:gd name="connsiteY15172" fmla="*/ 175210 h 4321958"/>
              <a:gd name="connsiteX15173" fmla="*/ 0 w 4405791"/>
              <a:gd name="connsiteY15173" fmla="*/ 153997 h 4321958"/>
              <a:gd name="connsiteX15174" fmla="*/ 108045 w 4405791"/>
              <a:gd name="connsiteY15174" fmla="*/ 158675 h 4321958"/>
              <a:gd name="connsiteX15175" fmla="*/ 155580 w 4405791"/>
              <a:gd name="connsiteY15175" fmla="*/ 166203 h 4321958"/>
              <a:gd name="connsiteX15176" fmla="*/ 89390 w 4405791"/>
              <a:gd name="connsiteY15176" fmla="*/ 155199 h 4321958"/>
              <a:gd name="connsiteX15177" fmla="*/ 0 w 4405791"/>
              <a:gd name="connsiteY15177" fmla="*/ 149752 h 4321958"/>
              <a:gd name="connsiteX15178" fmla="*/ 0 w 4405791"/>
              <a:gd name="connsiteY15178" fmla="*/ 141908 h 4321958"/>
              <a:gd name="connsiteX15179" fmla="*/ 83922 w 4405791"/>
              <a:gd name="connsiteY15179" fmla="*/ 146492 h 4321958"/>
              <a:gd name="connsiteX15180" fmla="*/ 217852 w 4405791"/>
              <a:gd name="connsiteY15180" fmla="*/ 168217 h 4321958"/>
              <a:gd name="connsiteX15181" fmla="*/ 626793 w 4405791"/>
              <a:gd name="connsiteY15181" fmla="*/ 323664 h 4321958"/>
              <a:gd name="connsiteX15182" fmla="*/ 782799 w 4405791"/>
              <a:gd name="connsiteY15182" fmla="*/ 420468 h 4321958"/>
              <a:gd name="connsiteX15183" fmla="*/ 782820 w 4405791"/>
              <a:gd name="connsiteY15183" fmla="*/ 420484 h 4321958"/>
              <a:gd name="connsiteX15184" fmla="*/ 782840 w 4405791"/>
              <a:gd name="connsiteY15184" fmla="*/ 420497 h 4321958"/>
              <a:gd name="connsiteX15185" fmla="*/ 797371 w 4405791"/>
              <a:gd name="connsiteY15185" fmla="*/ 431738 h 4321958"/>
              <a:gd name="connsiteX15186" fmla="*/ 927591 w 4405791"/>
              <a:gd name="connsiteY15186" fmla="*/ 532451 h 4321958"/>
              <a:gd name="connsiteX15187" fmla="*/ 828428 w 4405791"/>
              <a:gd name="connsiteY15187" fmla="*/ 443143 h 4321958"/>
              <a:gd name="connsiteX15188" fmla="*/ 775635 w 4405791"/>
              <a:gd name="connsiteY15188" fmla="*/ 395630 h 4321958"/>
              <a:gd name="connsiteX15189" fmla="*/ 669179 w 4405791"/>
              <a:gd name="connsiteY15189" fmla="*/ 321656 h 4321958"/>
              <a:gd name="connsiteX15190" fmla="*/ 555585 w 4405791"/>
              <a:gd name="connsiteY15190" fmla="*/ 259036 h 4321958"/>
              <a:gd name="connsiteX15191" fmla="*/ 140551 w 4405791"/>
              <a:gd name="connsiteY15191" fmla="*/ 142028 h 4321958"/>
              <a:gd name="connsiteX15192" fmla="*/ 13582 w 4405791"/>
              <a:gd name="connsiteY15192" fmla="*/ 135190 h 4321958"/>
              <a:gd name="connsiteX15193" fmla="*/ 0 w 4405791"/>
              <a:gd name="connsiteY15193" fmla="*/ 135776 h 4321958"/>
              <a:gd name="connsiteX15194" fmla="*/ 0 w 4405791"/>
              <a:gd name="connsiteY15194" fmla="*/ 118449 h 4321958"/>
              <a:gd name="connsiteX15195" fmla="*/ 1705 w 4405791"/>
              <a:gd name="connsiteY15195" fmla="*/ 118171 h 4321958"/>
              <a:gd name="connsiteX15196" fmla="*/ 186186 w 4405791"/>
              <a:gd name="connsiteY15196" fmla="*/ 111659 h 4321958"/>
              <a:gd name="connsiteX15197" fmla="*/ 677253 w 4405791"/>
              <a:gd name="connsiteY15197" fmla="*/ 236795 h 4321958"/>
              <a:gd name="connsiteX15198" fmla="*/ 793923 w 4405791"/>
              <a:gd name="connsiteY15198" fmla="*/ 298094 h 4321958"/>
              <a:gd name="connsiteX15199" fmla="*/ 937004 w 4405791"/>
              <a:gd name="connsiteY15199" fmla="*/ 394107 h 4321958"/>
              <a:gd name="connsiteX15200" fmla="*/ 994577 w 4405791"/>
              <a:gd name="connsiteY15200" fmla="*/ 547691 h 4321958"/>
              <a:gd name="connsiteX15201" fmla="*/ 998346 w 4405791"/>
              <a:gd name="connsiteY15201" fmla="*/ 598121 h 4321958"/>
              <a:gd name="connsiteX15202" fmla="*/ 1026747 w 4405791"/>
              <a:gd name="connsiteY15202" fmla="*/ 539332 h 4321958"/>
              <a:gd name="connsiteX15203" fmla="*/ 1069084 w 4405791"/>
              <a:gd name="connsiteY15203" fmla="*/ 477756 h 4321958"/>
              <a:gd name="connsiteX15204" fmla="*/ 1097173 w 4405791"/>
              <a:gd name="connsiteY15204" fmla="*/ 433561 h 4321958"/>
              <a:gd name="connsiteX15205" fmla="*/ 1097255 w 4405791"/>
              <a:gd name="connsiteY15205" fmla="*/ 418710 h 4321958"/>
              <a:gd name="connsiteX15206" fmla="*/ 1086018 w 4405791"/>
              <a:gd name="connsiteY15206" fmla="*/ 405677 h 4321958"/>
              <a:gd name="connsiteX15207" fmla="*/ 922442 w 4405791"/>
              <a:gd name="connsiteY15207" fmla="*/ 297981 h 4321958"/>
              <a:gd name="connsiteX15208" fmla="*/ 230634 w 4405791"/>
              <a:gd name="connsiteY15208" fmla="*/ 98002 h 4321958"/>
              <a:gd name="connsiteX15209" fmla="*/ 79189 w 4405791"/>
              <a:gd name="connsiteY15209" fmla="*/ 102452 h 4321958"/>
              <a:gd name="connsiteX15210" fmla="*/ 36854 w 4405791"/>
              <a:gd name="connsiteY15210" fmla="*/ 107530 h 4321958"/>
              <a:gd name="connsiteX15211" fmla="*/ 0 w 4405791"/>
              <a:gd name="connsiteY15211" fmla="*/ 112606 h 4321958"/>
              <a:gd name="connsiteX15212" fmla="*/ 0 w 4405791"/>
              <a:gd name="connsiteY15212" fmla="*/ 102602 h 4321958"/>
              <a:gd name="connsiteX15213" fmla="*/ 6461 w 4405791"/>
              <a:gd name="connsiteY15213" fmla="*/ 101464 h 4321958"/>
              <a:gd name="connsiteX15214" fmla="*/ 48646 w 4405791"/>
              <a:gd name="connsiteY15214" fmla="*/ 97426 h 4321958"/>
              <a:gd name="connsiteX15215" fmla="*/ 74350 w 4405791"/>
              <a:gd name="connsiteY15215" fmla="*/ 93953 h 4321958"/>
              <a:gd name="connsiteX15216" fmla="*/ 89449 w 4405791"/>
              <a:gd name="connsiteY15216" fmla="*/ 93521 h 4321958"/>
              <a:gd name="connsiteX15217" fmla="*/ 110943 w 4405791"/>
              <a:gd name="connsiteY15217" fmla="*/ 91463 h 4321958"/>
              <a:gd name="connsiteX15218" fmla="*/ 226092 w 4405791"/>
              <a:gd name="connsiteY15218" fmla="*/ 89613 h 4321958"/>
              <a:gd name="connsiteX15219" fmla="*/ 230891 w 4405791"/>
              <a:gd name="connsiteY15219" fmla="*/ 89475 h 4321958"/>
              <a:gd name="connsiteX15220" fmla="*/ 793586 w 4405791"/>
              <a:gd name="connsiteY15220" fmla="*/ 221555 h 4321958"/>
              <a:gd name="connsiteX15221" fmla="*/ 927692 w 4405791"/>
              <a:gd name="connsiteY15221" fmla="*/ 290305 h 4321958"/>
              <a:gd name="connsiteX15222" fmla="*/ 1092284 w 4405791"/>
              <a:gd name="connsiteY15222" fmla="*/ 398848 h 4321958"/>
              <a:gd name="connsiteX15223" fmla="*/ 1106391 w 4405791"/>
              <a:gd name="connsiteY15223" fmla="*/ 416459 h 4321958"/>
              <a:gd name="connsiteX15224" fmla="*/ 1106391 w 4405791"/>
              <a:gd name="connsiteY15224" fmla="*/ 416486 h 4321958"/>
              <a:gd name="connsiteX15225" fmla="*/ 1106391 w 4405791"/>
              <a:gd name="connsiteY15225" fmla="*/ 416487 h 4321958"/>
              <a:gd name="connsiteX15226" fmla="*/ 1106391 w 4405791"/>
              <a:gd name="connsiteY15226" fmla="*/ 416515 h 4321958"/>
              <a:gd name="connsiteX15227" fmla="*/ 1106391 w 4405791"/>
              <a:gd name="connsiteY15227" fmla="*/ 416516 h 4321958"/>
              <a:gd name="connsiteX15228" fmla="*/ 1106390 w 4405791"/>
              <a:gd name="connsiteY15228" fmla="*/ 416524 h 4321958"/>
              <a:gd name="connsiteX15229" fmla="*/ 1105957 w 4405791"/>
              <a:gd name="connsiteY15229" fmla="*/ 435721 h 4321958"/>
              <a:gd name="connsiteX15230" fmla="*/ 1101890 w 4405791"/>
              <a:gd name="connsiteY15230" fmla="*/ 443641 h 4321958"/>
              <a:gd name="connsiteX15231" fmla="*/ 1101438 w 4405791"/>
              <a:gd name="connsiteY15231" fmla="*/ 446365 h 4321958"/>
              <a:gd name="connsiteX15232" fmla="*/ 1097543 w 4405791"/>
              <a:gd name="connsiteY15232" fmla="*/ 452107 h 4321958"/>
              <a:gd name="connsiteX15233" fmla="*/ 1094665 w 4405791"/>
              <a:gd name="connsiteY15233" fmla="*/ 457712 h 4321958"/>
              <a:gd name="connsiteX15234" fmla="*/ 1076942 w 4405791"/>
              <a:gd name="connsiteY15234" fmla="*/ 482474 h 4321958"/>
              <a:gd name="connsiteX15235" fmla="*/ 1076197 w 4405791"/>
              <a:gd name="connsiteY15235" fmla="*/ 483572 h 4321958"/>
              <a:gd name="connsiteX15236" fmla="*/ 1032784 w 4405791"/>
              <a:gd name="connsiteY15236" fmla="*/ 547034 h 4321958"/>
              <a:gd name="connsiteX15237" fmla="*/ 1005778 w 4405791"/>
              <a:gd name="connsiteY15237" fmla="*/ 604688 h 4321958"/>
              <a:gd name="connsiteX15238" fmla="*/ 1048485 w 4405791"/>
              <a:gd name="connsiteY15238" fmla="*/ 552920 h 4321958"/>
              <a:gd name="connsiteX15239" fmla="*/ 1050338 w 4405791"/>
              <a:gd name="connsiteY15239" fmla="*/ 551322 h 4321958"/>
              <a:gd name="connsiteX15240" fmla="*/ 1089801 w 4405791"/>
              <a:gd name="connsiteY15240" fmla="*/ 516035 h 4321958"/>
              <a:gd name="connsiteX15241" fmla="*/ 1098576 w 4405791"/>
              <a:gd name="connsiteY15241" fmla="*/ 509685 h 4321958"/>
              <a:gd name="connsiteX15242" fmla="*/ 1103588 w 4405791"/>
              <a:gd name="connsiteY15242" fmla="*/ 505359 h 4321958"/>
              <a:gd name="connsiteX15243" fmla="*/ 1115294 w 4405791"/>
              <a:gd name="connsiteY15243" fmla="*/ 497585 h 4321958"/>
              <a:gd name="connsiteX15244" fmla="*/ 1130656 w 4405791"/>
              <a:gd name="connsiteY15244" fmla="*/ 486469 h 4321958"/>
              <a:gd name="connsiteX15245" fmla="*/ 1142344 w 4405791"/>
              <a:gd name="connsiteY15245" fmla="*/ 479622 h 4321958"/>
              <a:gd name="connsiteX15246" fmla="*/ 1156467 w 4405791"/>
              <a:gd name="connsiteY15246" fmla="*/ 470243 h 4321958"/>
              <a:gd name="connsiteX15247" fmla="*/ 1201504 w 4405791"/>
              <a:gd name="connsiteY15247" fmla="*/ 444907 h 4321958"/>
              <a:gd name="connsiteX15248" fmla="*/ 1231624 w 4405791"/>
              <a:gd name="connsiteY15248" fmla="*/ 427909 h 4321958"/>
              <a:gd name="connsiteX15249" fmla="*/ 1245337 w 4405791"/>
              <a:gd name="connsiteY15249" fmla="*/ 415127 h 4321958"/>
              <a:gd name="connsiteX15250" fmla="*/ 1242144 w 4405791"/>
              <a:gd name="connsiteY15250" fmla="*/ 410756 h 4321958"/>
              <a:gd name="connsiteX15251" fmla="*/ 1057401 w 4405791"/>
              <a:gd name="connsiteY15251" fmla="*/ 290531 h 4321958"/>
              <a:gd name="connsiteX15252" fmla="*/ 906695 w 4405791"/>
              <a:gd name="connsiteY15252" fmla="*/ 214839 h 4321958"/>
              <a:gd name="connsiteX15253" fmla="*/ 275001 w 4405791"/>
              <a:gd name="connsiteY15253" fmla="*/ 75988 h 4321958"/>
              <a:gd name="connsiteX15254" fmla="*/ 272691 w 4405791"/>
              <a:gd name="connsiteY15254" fmla="*/ 76017 h 4321958"/>
              <a:gd name="connsiteX15255" fmla="*/ 98966 w 4405791"/>
              <a:gd name="connsiteY15255" fmla="*/ 80491 h 4321958"/>
              <a:gd name="connsiteX15256" fmla="*/ 50592 w 4405791"/>
              <a:gd name="connsiteY15256" fmla="*/ 85182 h 4321958"/>
              <a:gd name="connsiteX15257" fmla="*/ 0 w 4405791"/>
              <a:gd name="connsiteY15257" fmla="*/ 92249 h 4321958"/>
              <a:gd name="connsiteX15258" fmla="*/ 0 w 4405791"/>
              <a:gd name="connsiteY15258" fmla="*/ 81127 h 4321958"/>
              <a:gd name="connsiteX15259" fmla="*/ 57614 w 4405791"/>
              <a:gd name="connsiteY15259" fmla="*/ 73640 h 4321958"/>
              <a:gd name="connsiteX15260" fmla="*/ 274749 w 4405791"/>
              <a:gd name="connsiteY15260" fmla="*/ 66955 h 4321958"/>
              <a:gd name="connsiteX15261" fmla="*/ 909742 w 4405791"/>
              <a:gd name="connsiteY15261" fmla="*/ 206485 h 4321958"/>
              <a:gd name="connsiteX15262" fmla="*/ 1062142 w 4405791"/>
              <a:gd name="connsiteY15262" fmla="*/ 282684 h 4321958"/>
              <a:gd name="connsiteX15263" fmla="*/ 1248409 w 4405791"/>
              <a:gd name="connsiteY15263" fmla="*/ 403589 h 4321958"/>
              <a:gd name="connsiteX15264" fmla="*/ 1255013 w 4405791"/>
              <a:gd name="connsiteY15264" fmla="*/ 415611 h 4321958"/>
              <a:gd name="connsiteX15265" fmla="*/ 1255004 w 4405791"/>
              <a:gd name="connsiteY15265" fmla="*/ 415622 h 4321958"/>
              <a:gd name="connsiteX15266" fmla="*/ 1255013 w 4405791"/>
              <a:gd name="connsiteY15266" fmla="*/ 415639 h 4321958"/>
              <a:gd name="connsiteX15267" fmla="*/ 1255004 w 4405791"/>
              <a:gd name="connsiteY15267" fmla="*/ 415651 h 4321958"/>
              <a:gd name="connsiteX15268" fmla="*/ 1255013 w 4405791"/>
              <a:gd name="connsiteY15268" fmla="*/ 415668 h 4321958"/>
              <a:gd name="connsiteX15269" fmla="*/ 1206585 w 4405791"/>
              <a:gd name="connsiteY15269" fmla="*/ 452583 h 4321958"/>
              <a:gd name="connsiteX15270" fmla="*/ 1147254 w 4405791"/>
              <a:gd name="connsiteY15270" fmla="*/ 487309 h 4321958"/>
              <a:gd name="connsiteX15271" fmla="*/ 1119380 w 4405791"/>
              <a:gd name="connsiteY15271" fmla="*/ 505918 h 4321958"/>
              <a:gd name="connsiteX15272" fmla="*/ 1103351 w 4405791"/>
              <a:gd name="connsiteY15272" fmla="*/ 517611 h 4321958"/>
              <a:gd name="connsiteX15273" fmla="*/ 1054014 w 4405791"/>
              <a:gd name="connsiteY15273" fmla="*/ 560729 h 4321958"/>
              <a:gd name="connsiteX15274" fmla="*/ 1053136 w 4405791"/>
              <a:gd name="connsiteY15274" fmla="*/ 561525 h 4321958"/>
              <a:gd name="connsiteX15275" fmla="*/ 1018398 w 4405791"/>
              <a:gd name="connsiteY15275" fmla="*/ 604503 h 4321958"/>
              <a:gd name="connsiteX15276" fmla="*/ 1045217 w 4405791"/>
              <a:gd name="connsiteY15276" fmla="*/ 577965 h 4321958"/>
              <a:gd name="connsiteX15277" fmla="*/ 1093772 w 4405791"/>
              <a:gd name="connsiteY15277" fmla="*/ 540008 h 4321958"/>
              <a:gd name="connsiteX15278" fmla="*/ 1113206 w 4405791"/>
              <a:gd name="connsiteY15278" fmla="*/ 528910 h 4321958"/>
              <a:gd name="connsiteX15279" fmla="*/ 1131029 w 4405791"/>
              <a:gd name="connsiteY15279" fmla="*/ 516036 h 4321958"/>
              <a:gd name="connsiteX15280" fmla="*/ 1170726 w 4405791"/>
              <a:gd name="connsiteY15280" fmla="*/ 496062 h 4321958"/>
              <a:gd name="connsiteX15281" fmla="*/ 1192845 w 4405791"/>
              <a:gd name="connsiteY15281" fmla="*/ 483430 h 4321958"/>
              <a:gd name="connsiteX15282" fmla="*/ 1206283 w 4405791"/>
              <a:gd name="connsiteY15282" fmla="*/ 478171 h 4321958"/>
              <a:gd name="connsiteX15283" fmla="*/ 1216927 w 4405791"/>
              <a:gd name="connsiteY15283" fmla="*/ 472815 h 4321958"/>
              <a:gd name="connsiteX15284" fmla="*/ 1264233 w 4405791"/>
              <a:gd name="connsiteY15284" fmla="*/ 455492 h 4321958"/>
              <a:gd name="connsiteX15285" fmla="*/ 1284521 w 4405791"/>
              <a:gd name="connsiteY15285" fmla="*/ 447552 h 4321958"/>
              <a:gd name="connsiteX15286" fmla="*/ 1291657 w 4405791"/>
              <a:gd name="connsiteY15286" fmla="*/ 445451 h 4321958"/>
              <a:gd name="connsiteX15287" fmla="*/ 1294862 w 4405791"/>
              <a:gd name="connsiteY15287" fmla="*/ 444278 h 4321958"/>
              <a:gd name="connsiteX15288" fmla="*/ 1344425 w 4405791"/>
              <a:gd name="connsiteY15288" fmla="*/ 429917 h 4321958"/>
              <a:gd name="connsiteX15289" fmla="*/ 1356782 w 4405791"/>
              <a:gd name="connsiteY15289" fmla="*/ 426279 h 4321958"/>
              <a:gd name="connsiteX15290" fmla="*/ 1396516 w 4405791"/>
              <a:gd name="connsiteY15290" fmla="*/ 414105 h 4321958"/>
              <a:gd name="connsiteX15291" fmla="*/ 1191850 w 4405791"/>
              <a:gd name="connsiteY15291" fmla="*/ 282572 h 4321958"/>
              <a:gd name="connsiteX15292" fmla="*/ 1023872 w 4405791"/>
              <a:gd name="connsiteY15292" fmla="*/ 199261 h 4321958"/>
              <a:gd name="connsiteX15293" fmla="*/ 319534 w 4405791"/>
              <a:gd name="connsiteY15293" fmla="*/ 53976 h 4321958"/>
              <a:gd name="connsiteX15294" fmla="*/ 311773 w 4405791"/>
              <a:gd name="connsiteY15294" fmla="*/ 54101 h 4321958"/>
              <a:gd name="connsiteX15295" fmla="*/ 181354 w 4405791"/>
              <a:gd name="connsiteY15295" fmla="*/ 56712 h 4321958"/>
              <a:gd name="connsiteX15296" fmla="*/ 135656 w 4405791"/>
              <a:gd name="connsiteY15296" fmla="*/ 60068 h 4321958"/>
              <a:gd name="connsiteX15297" fmla="*/ 56040 w 4405791"/>
              <a:gd name="connsiteY15297" fmla="*/ 66904 h 4321958"/>
              <a:gd name="connsiteX15298" fmla="*/ 8776 w 4405791"/>
              <a:gd name="connsiteY15298" fmla="*/ 73179 h 4321958"/>
              <a:gd name="connsiteX15299" fmla="*/ 0 w 4405791"/>
              <a:gd name="connsiteY15299" fmla="*/ 74533 h 4321958"/>
              <a:gd name="connsiteX15300" fmla="*/ 0 w 4405791"/>
              <a:gd name="connsiteY15300" fmla="*/ 65610 h 4321958"/>
              <a:gd name="connsiteX15301" fmla="*/ 4645 w 4405791"/>
              <a:gd name="connsiteY15301" fmla="*/ 65088 h 4321958"/>
              <a:gd name="connsiteX15302" fmla="*/ 54467 w 4405791"/>
              <a:gd name="connsiteY15302" fmla="*/ 57869 h 4321958"/>
              <a:gd name="connsiteX15303" fmla="*/ 106396 w 4405791"/>
              <a:gd name="connsiteY15303" fmla="*/ 53667 h 4321958"/>
              <a:gd name="connsiteX15304" fmla="*/ 136842 w 4405791"/>
              <a:gd name="connsiteY15304" fmla="*/ 50249 h 4321958"/>
              <a:gd name="connsiteX15305" fmla="*/ 155219 w 4405791"/>
              <a:gd name="connsiteY15305" fmla="*/ 49716 h 4321958"/>
              <a:gd name="connsiteX15306" fmla="*/ 180381 w 4405791"/>
              <a:gd name="connsiteY15306" fmla="*/ 47680 h 4321958"/>
              <a:gd name="connsiteX15307" fmla="*/ 313586 w 4405791"/>
              <a:gd name="connsiteY15307" fmla="*/ 45121 h 4321958"/>
              <a:gd name="connsiteX15308" fmla="*/ 319790 w 4405791"/>
              <a:gd name="connsiteY15308" fmla="*/ 44941 h 4321958"/>
              <a:gd name="connsiteX15309" fmla="*/ 1027089 w 4405791"/>
              <a:gd name="connsiteY15309" fmla="*/ 191753 h 4321958"/>
              <a:gd name="connsiteX15310" fmla="*/ 1196423 w 4405791"/>
              <a:gd name="connsiteY15310" fmla="*/ 275405 h 4321958"/>
              <a:gd name="connsiteX15311" fmla="*/ 1403178 w 4405791"/>
              <a:gd name="connsiteY15311" fmla="*/ 408669 h 4321958"/>
              <a:gd name="connsiteX15312" fmla="*/ 1406565 w 4405791"/>
              <a:gd name="connsiteY15312" fmla="*/ 415950 h 4321958"/>
              <a:gd name="connsiteX15313" fmla="*/ 1406555 w 4405791"/>
              <a:gd name="connsiteY15313" fmla="*/ 415958 h 4321958"/>
              <a:gd name="connsiteX15314" fmla="*/ 1406565 w 4405791"/>
              <a:gd name="connsiteY15314" fmla="*/ 415979 h 4321958"/>
              <a:gd name="connsiteX15315" fmla="*/ 1406555 w 4405791"/>
              <a:gd name="connsiteY15315" fmla="*/ 415986 h 4321958"/>
              <a:gd name="connsiteX15316" fmla="*/ 1406565 w 4405791"/>
              <a:gd name="connsiteY15316" fmla="*/ 416007 h 4321958"/>
              <a:gd name="connsiteX15317" fmla="*/ 1358983 w 4405791"/>
              <a:gd name="connsiteY15317" fmla="*/ 435651 h 4321958"/>
              <a:gd name="connsiteX15318" fmla="*/ 1352856 w 4405791"/>
              <a:gd name="connsiteY15318" fmla="*/ 437426 h 4321958"/>
              <a:gd name="connsiteX15319" fmla="*/ 1293428 w 4405791"/>
              <a:gd name="connsiteY15319" fmla="*/ 454927 h 4321958"/>
              <a:gd name="connsiteX15320" fmla="*/ 1267592 w 4405791"/>
              <a:gd name="connsiteY15320" fmla="*/ 464416 h 4321958"/>
              <a:gd name="connsiteX15321" fmla="*/ 1208315 w 4405791"/>
              <a:gd name="connsiteY15321" fmla="*/ 487707 h 4321958"/>
              <a:gd name="connsiteX15322" fmla="*/ 1173584 w 4405791"/>
              <a:gd name="connsiteY15322" fmla="*/ 505317 h 4321958"/>
              <a:gd name="connsiteX15323" fmla="*/ 1115757 w 4405791"/>
              <a:gd name="connsiteY15323" fmla="*/ 538669 h 4321958"/>
              <a:gd name="connsiteX15324" fmla="*/ 1048569 w 4405791"/>
              <a:gd name="connsiteY15324" fmla="*/ 587904 h 4321958"/>
              <a:gd name="connsiteX15325" fmla="*/ 1021503 w 4405791"/>
              <a:gd name="connsiteY15325" fmla="*/ 615274 h 4321958"/>
              <a:gd name="connsiteX15326" fmla="*/ 1071439 w 4405791"/>
              <a:gd name="connsiteY15326" fmla="*/ 574428 h 4321958"/>
              <a:gd name="connsiteX15327" fmla="*/ 1077143 w 4405791"/>
              <a:gd name="connsiteY15327" fmla="*/ 570921 h 4321958"/>
              <a:gd name="connsiteX15328" fmla="*/ 1137469 w 4405791"/>
              <a:gd name="connsiteY15328" fmla="*/ 533205 h 4321958"/>
              <a:gd name="connsiteX15329" fmla="*/ 1142565 w 4405791"/>
              <a:gd name="connsiteY15329" fmla="*/ 530698 h 4321958"/>
              <a:gd name="connsiteX15330" fmla="*/ 1147048 w 4405791"/>
              <a:gd name="connsiteY15330" fmla="*/ 527941 h 4321958"/>
              <a:gd name="connsiteX15331" fmla="*/ 1170087 w 4405791"/>
              <a:gd name="connsiteY15331" fmla="*/ 517156 h 4321958"/>
              <a:gd name="connsiteX15332" fmla="*/ 1204735 w 4405791"/>
              <a:gd name="connsiteY15332" fmla="*/ 500106 h 4321958"/>
              <a:gd name="connsiteX15333" fmla="*/ 1211703 w 4405791"/>
              <a:gd name="connsiteY15333" fmla="*/ 497673 h 4321958"/>
              <a:gd name="connsiteX15334" fmla="*/ 1223907 w 4405791"/>
              <a:gd name="connsiteY15334" fmla="*/ 491960 h 4321958"/>
              <a:gd name="connsiteX15335" fmla="*/ 1299102 w 4405791"/>
              <a:gd name="connsiteY15335" fmla="*/ 465037 h 4321958"/>
              <a:gd name="connsiteX15336" fmla="*/ 1327246 w 4405791"/>
              <a:gd name="connsiteY15336" fmla="*/ 457340 h 4321958"/>
              <a:gd name="connsiteX15337" fmla="*/ 1335163 w 4405791"/>
              <a:gd name="connsiteY15337" fmla="*/ 454576 h 4321958"/>
              <a:gd name="connsiteX15338" fmla="*/ 1345991 w 4405791"/>
              <a:gd name="connsiteY15338" fmla="*/ 452213 h 4321958"/>
              <a:gd name="connsiteX15339" fmla="*/ 1369716 w 4405791"/>
              <a:gd name="connsiteY15339" fmla="*/ 445725 h 4321958"/>
              <a:gd name="connsiteX15340" fmla="*/ 1432835 w 4405791"/>
              <a:gd name="connsiteY15340" fmla="*/ 432580 h 4321958"/>
              <a:gd name="connsiteX15341" fmla="*/ 1444470 w 4405791"/>
              <a:gd name="connsiteY15341" fmla="*/ 430720 h 4321958"/>
              <a:gd name="connsiteX15342" fmla="*/ 1447102 w 4405791"/>
              <a:gd name="connsiteY15342" fmla="*/ 430145 h 4321958"/>
              <a:gd name="connsiteX15343" fmla="*/ 1467706 w 4405791"/>
              <a:gd name="connsiteY15343" fmla="*/ 427005 h 4321958"/>
              <a:gd name="connsiteX15344" fmla="*/ 1485545 w 4405791"/>
              <a:gd name="connsiteY15344" fmla="*/ 424153 h 4321958"/>
              <a:gd name="connsiteX15345" fmla="*/ 1524929 w 4405791"/>
              <a:gd name="connsiteY15345" fmla="*/ 418998 h 4321958"/>
              <a:gd name="connsiteX15346" fmla="*/ 1544666 w 4405791"/>
              <a:gd name="connsiteY15346" fmla="*/ 416469 h 4321958"/>
              <a:gd name="connsiteX15347" fmla="*/ 1324607 w 4405791"/>
              <a:gd name="connsiteY15347" fmla="*/ 276646 h 4321958"/>
              <a:gd name="connsiteX15348" fmla="*/ 362883 w 4405791"/>
              <a:gd name="connsiteY15348" fmla="*/ 32640 h 4321958"/>
              <a:gd name="connsiteX15349" fmla="*/ 126268 w 4405791"/>
              <a:gd name="connsiteY15349" fmla="*/ 46222 h 4321958"/>
              <a:gd name="connsiteX15350" fmla="*/ 94435 w 4405791"/>
              <a:gd name="connsiteY15350" fmla="*/ 49166 h 4321958"/>
              <a:gd name="connsiteX15351" fmla="*/ 0 w 4405791"/>
              <a:gd name="connsiteY15351" fmla="*/ 64281 h 4321958"/>
              <a:gd name="connsiteX15352" fmla="*/ 0 w 4405791"/>
              <a:gd name="connsiteY15352" fmla="*/ 52504 h 4321958"/>
              <a:gd name="connsiteX15353" fmla="*/ 52335 w 4405791"/>
              <a:gd name="connsiteY15353" fmla="*/ 43999 h 4321958"/>
              <a:gd name="connsiteX15354" fmla="*/ 78675 w 4405791"/>
              <a:gd name="connsiteY15354" fmla="*/ 41410 h 4321958"/>
              <a:gd name="connsiteX15355" fmla="*/ 89789 w 4405791"/>
              <a:gd name="connsiteY15355" fmla="*/ 39510 h 4321958"/>
              <a:gd name="connsiteX15356" fmla="*/ 111324 w 4405791"/>
              <a:gd name="connsiteY15356" fmla="*/ 38201 h 4321958"/>
              <a:gd name="connsiteX15357" fmla="*/ 204666 w 4405791"/>
              <a:gd name="connsiteY15357" fmla="*/ 29025 h 4321958"/>
              <a:gd name="connsiteX15358" fmla="*/ 364155 w 4405791"/>
              <a:gd name="connsiteY15358" fmla="*/ 22758 h 4321958"/>
              <a:gd name="connsiteX15359" fmla="*/ 1143928 w 4405791"/>
              <a:gd name="connsiteY15359" fmla="*/ 176852 h 4321958"/>
              <a:gd name="connsiteX15360" fmla="*/ 1330195 w 4405791"/>
              <a:gd name="connsiteY15360" fmla="*/ 267953 h 4321958"/>
              <a:gd name="connsiteX15361" fmla="*/ 1558627 w 4405791"/>
              <a:gd name="connsiteY15361" fmla="*/ 413750 h 4321958"/>
              <a:gd name="connsiteX15362" fmla="*/ 1560659 w 4405791"/>
              <a:gd name="connsiteY15362" fmla="*/ 418998 h 4321958"/>
              <a:gd name="connsiteX15363" fmla="*/ 1560650 w 4405791"/>
              <a:gd name="connsiteY15363" fmla="*/ 419005 h 4321958"/>
              <a:gd name="connsiteX15364" fmla="*/ 1560659 w 4405791"/>
              <a:gd name="connsiteY15364" fmla="*/ 419027 h 4321958"/>
              <a:gd name="connsiteX15365" fmla="*/ 1560650 w 4405791"/>
              <a:gd name="connsiteY15365" fmla="*/ 419033 h 4321958"/>
              <a:gd name="connsiteX15366" fmla="*/ 1560659 w 4405791"/>
              <a:gd name="connsiteY15366" fmla="*/ 419055 h 4321958"/>
              <a:gd name="connsiteX15367" fmla="*/ 1554498 w 4405791"/>
              <a:gd name="connsiteY15367" fmla="*/ 423584 h 4321958"/>
              <a:gd name="connsiteX15368" fmla="*/ 1538343 w 4405791"/>
              <a:gd name="connsiteY15368" fmla="*/ 425852 h 4321958"/>
              <a:gd name="connsiteX15369" fmla="*/ 1544285 w 4405791"/>
              <a:gd name="connsiteY15369" fmla="*/ 425621 h 4321958"/>
              <a:gd name="connsiteX15370" fmla="*/ 1552599 w 4405791"/>
              <a:gd name="connsiteY15370" fmla="*/ 425130 h 4321958"/>
              <a:gd name="connsiteX15371" fmla="*/ 1576402 w 4405791"/>
              <a:gd name="connsiteY15371" fmla="*/ 424247 h 4321958"/>
              <a:gd name="connsiteX15372" fmla="*/ 1591403 w 4405791"/>
              <a:gd name="connsiteY15372" fmla="*/ 422510 h 4321958"/>
              <a:gd name="connsiteX15373" fmla="*/ 1655477 w 4405791"/>
              <a:gd name="connsiteY15373" fmla="*/ 418547 h 4321958"/>
              <a:gd name="connsiteX15374" fmla="*/ 1697223 w 4405791"/>
              <a:gd name="connsiteY15374" fmla="*/ 417815 h 4321958"/>
              <a:gd name="connsiteX15375" fmla="*/ 1460243 w 4405791"/>
              <a:gd name="connsiteY15375" fmla="*/ 269026 h 4321958"/>
              <a:gd name="connsiteX15376" fmla="*/ 408774 w 4405791"/>
              <a:gd name="connsiteY15376" fmla="*/ 9948 h 4321958"/>
              <a:gd name="connsiteX15377" fmla="*/ 395436 w 4405791"/>
              <a:gd name="connsiteY15377" fmla="*/ 10631 h 4321958"/>
              <a:gd name="connsiteX15378" fmla="*/ 168136 w 4405791"/>
              <a:gd name="connsiteY15378" fmla="*/ 23366 h 4321958"/>
              <a:gd name="connsiteX15379" fmla="*/ 90222 w 4405791"/>
              <a:gd name="connsiteY15379" fmla="*/ 32931 h 4321958"/>
              <a:gd name="connsiteX15380" fmla="*/ 0 w 4405791"/>
              <a:gd name="connsiteY15380" fmla="*/ 45415 h 4321958"/>
              <a:gd name="connsiteX15381" fmla="*/ 0 w 4405791"/>
              <a:gd name="connsiteY15381" fmla="*/ 34845 h 4321958"/>
              <a:gd name="connsiteX15382" fmla="*/ 95696 w 4405791"/>
              <a:gd name="connsiteY15382" fmla="*/ 21094 h 4321958"/>
              <a:gd name="connsiteX15383" fmla="*/ 408521 w 4405791"/>
              <a:gd name="connsiteY15383" fmla="*/ 406 h 4321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</a:cxnLst>
            <a:rect l="l" t="t" r="r" b="b"/>
            <a:pathLst>
              <a:path w="4405791" h="4321958">
                <a:moveTo>
                  <a:pt x="1740333" y="4236719"/>
                </a:moveTo>
                <a:lnTo>
                  <a:pt x="1709626" y="4239133"/>
                </a:lnTo>
                <a:lnTo>
                  <a:pt x="1730036" y="4238556"/>
                </a:lnTo>
                <a:lnTo>
                  <a:pt x="1739564" y="4236856"/>
                </a:lnTo>
                <a:close/>
                <a:moveTo>
                  <a:pt x="1491749" y="4235535"/>
                </a:moveTo>
                <a:lnTo>
                  <a:pt x="1570819" y="4250668"/>
                </a:lnTo>
                <a:cubicBezTo>
                  <a:pt x="1611129" y="4254402"/>
                  <a:pt x="1651599" y="4255114"/>
                  <a:pt x="1691898" y="4252822"/>
                </a:cubicBezTo>
                <a:lnTo>
                  <a:pt x="1747150" y="4245518"/>
                </a:lnTo>
                <a:lnTo>
                  <a:pt x="1648036" y="4251516"/>
                </a:lnTo>
                <a:cubicBezTo>
                  <a:pt x="1636352" y="4251516"/>
                  <a:pt x="1624500" y="4251516"/>
                  <a:pt x="1612646" y="4250670"/>
                </a:cubicBezTo>
                <a:lnTo>
                  <a:pt x="1495774" y="4235800"/>
                </a:lnTo>
                <a:close/>
                <a:moveTo>
                  <a:pt x="1851737" y="4215885"/>
                </a:moveTo>
                <a:lnTo>
                  <a:pt x="1850423" y="4216183"/>
                </a:lnTo>
                <a:lnTo>
                  <a:pt x="1832016" y="4220361"/>
                </a:lnTo>
                <a:lnTo>
                  <a:pt x="1845309" y="4217989"/>
                </a:lnTo>
                <a:close/>
                <a:moveTo>
                  <a:pt x="1361355" y="4196144"/>
                </a:moveTo>
                <a:lnTo>
                  <a:pt x="1421559" y="4211171"/>
                </a:lnTo>
                <a:lnTo>
                  <a:pt x="1428165" y="4212301"/>
                </a:lnTo>
                <a:lnTo>
                  <a:pt x="1458499" y="4217486"/>
                </a:lnTo>
                <a:lnTo>
                  <a:pt x="1465148" y="4218623"/>
                </a:lnTo>
                <a:lnTo>
                  <a:pt x="1464042" y="4218380"/>
                </a:lnTo>
                <a:lnTo>
                  <a:pt x="1463947" y="4218359"/>
                </a:lnTo>
                <a:lnTo>
                  <a:pt x="1463691" y="4218337"/>
                </a:lnTo>
                <a:lnTo>
                  <a:pt x="1462934" y="4218137"/>
                </a:lnTo>
                <a:lnTo>
                  <a:pt x="1409785" y="4206475"/>
                </a:lnTo>
                <a:cubicBezTo>
                  <a:pt x="1396916" y="4203257"/>
                  <a:pt x="1385908" y="4200548"/>
                  <a:pt x="1376934" y="4198684"/>
                </a:cubicBezTo>
                <a:close/>
                <a:moveTo>
                  <a:pt x="1461659" y="4187672"/>
                </a:moveTo>
                <a:lnTo>
                  <a:pt x="1474896" y="4190536"/>
                </a:lnTo>
                <a:lnTo>
                  <a:pt x="1534248" y="4192781"/>
                </a:lnTo>
                <a:lnTo>
                  <a:pt x="1540605" y="4193022"/>
                </a:lnTo>
                <a:lnTo>
                  <a:pt x="1494968" y="4189929"/>
                </a:lnTo>
                <a:close/>
                <a:moveTo>
                  <a:pt x="1877681" y="4186206"/>
                </a:moveTo>
                <a:lnTo>
                  <a:pt x="1869518" y="4188971"/>
                </a:lnTo>
                <a:lnTo>
                  <a:pt x="1865178" y="4190441"/>
                </a:lnTo>
                <a:lnTo>
                  <a:pt x="1869023" y="4189312"/>
                </a:lnTo>
                <a:lnTo>
                  <a:pt x="1874307" y="4187760"/>
                </a:lnTo>
                <a:close/>
                <a:moveTo>
                  <a:pt x="1946361" y="4183470"/>
                </a:moveTo>
                <a:lnTo>
                  <a:pt x="1931285" y="4189397"/>
                </a:lnTo>
                <a:lnTo>
                  <a:pt x="1929083" y="4190263"/>
                </a:lnTo>
                <a:lnTo>
                  <a:pt x="1924487" y="4192069"/>
                </a:lnTo>
                <a:lnTo>
                  <a:pt x="1937903" y="4187677"/>
                </a:lnTo>
                <a:lnTo>
                  <a:pt x="1941910" y="4185685"/>
                </a:lnTo>
                <a:close/>
                <a:moveTo>
                  <a:pt x="1461148" y="4177465"/>
                </a:moveTo>
                <a:lnTo>
                  <a:pt x="1464780" y="4178191"/>
                </a:lnTo>
                <a:lnTo>
                  <a:pt x="1474051" y="4180042"/>
                </a:lnTo>
                <a:lnTo>
                  <a:pt x="1527057" y="4181485"/>
                </a:lnTo>
                <a:lnTo>
                  <a:pt x="1473913" y="4178244"/>
                </a:lnTo>
                <a:close/>
                <a:moveTo>
                  <a:pt x="1292096" y="4171929"/>
                </a:moveTo>
                <a:lnTo>
                  <a:pt x="1322765" y="4183527"/>
                </a:lnTo>
                <a:lnTo>
                  <a:pt x="1354579" y="4187945"/>
                </a:lnTo>
                <a:lnTo>
                  <a:pt x="1354874" y="4187986"/>
                </a:lnTo>
                <a:lnTo>
                  <a:pt x="1326784" y="4174854"/>
                </a:lnTo>
                <a:lnTo>
                  <a:pt x="1326334" y="4174672"/>
                </a:lnTo>
                <a:lnTo>
                  <a:pt x="1325604" y="4174376"/>
                </a:lnTo>
                <a:lnTo>
                  <a:pt x="1325582" y="4174367"/>
                </a:lnTo>
                <a:close/>
                <a:moveTo>
                  <a:pt x="1456901" y="4167291"/>
                </a:moveTo>
                <a:lnTo>
                  <a:pt x="1461108" y="4168012"/>
                </a:lnTo>
                <a:lnTo>
                  <a:pt x="1474141" y="4170247"/>
                </a:lnTo>
                <a:lnTo>
                  <a:pt x="1517274" y="4170592"/>
                </a:lnTo>
                <a:close/>
                <a:moveTo>
                  <a:pt x="1276984" y="4151572"/>
                </a:moveTo>
                <a:lnTo>
                  <a:pt x="1242991" y="4152794"/>
                </a:lnTo>
                <a:lnTo>
                  <a:pt x="1270703" y="4166517"/>
                </a:lnTo>
                <a:lnTo>
                  <a:pt x="1273808" y="4163801"/>
                </a:lnTo>
                <a:lnTo>
                  <a:pt x="1302106" y="4164849"/>
                </a:lnTo>
                <a:lnTo>
                  <a:pt x="1299185" y="4163665"/>
                </a:lnTo>
                <a:lnTo>
                  <a:pt x="1288820" y="4157785"/>
                </a:lnTo>
                <a:lnTo>
                  <a:pt x="1282009" y="4153921"/>
                </a:lnTo>
                <a:lnTo>
                  <a:pt x="1281809" y="4153828"/>
                </a:lnTo>
                <a:close/>
                <a:moveTo>
                  <a:pt x="1399530" y="4148956"/>
                </a:moveTo>
                <a:lnTo>
                  <a:pt x="1474501" y="4160144"/>
                </a:lnTo>
                <a:lnTo>
                  <a:pt x="1507647" y="4159903"/>
                </a:lnTo>
                <a:close/>
                <a:moveTo>
                  <a:pt x="1960947" y="4143434"/>
                </a:moveTo>
                <a:lnTo>
                  <a:pt x="1887994" y="4181456"/>
                </a:lnTo>
                <a:lnTo>
                  <a:pt x="1930302" y="4161969"/>
                </a:lnTo>
                <a:lnTo>
                  <a:pt x="1958050" y="4145186"/>
                </a:lnTo>
                <a:lnTo>
                  <a:pt x="1960467" y="4143724"/>
                </a:lnTo>
                <a:close/>
                <a:moveTo>
                  <a:pt x="733241" y="4135955"/>
                </a:moveTo>
                <a:lnTo>
                  <a:pt x="649686" y="4140921"/>
                </a:lnTo>
                <a:lnTo>
                  <a:pt x="664480" y="4141838"/>
                </a:lnTo>
                <a:close/>
                <a:moveTo>
                  <a:pt x="606782" y="4129083"/>
                </a:moveTo>
                <a:lnTo>
                  <a:pt x="640899" y="4132063"/>
                </a:lnTo>
                <a:lnTo>
                  <a:pt x="641205" y="4132086"/>
                </a:lnTo>
                <a:lnTo>
                  <a:pt x="646557" y="4131755"/>
                </a:lnTo>
                <a:close/>
                <a:moveTo>
                  <a:pt x="830496" y="4127169"/>
                </a:moveTo>
                <a:lnTo>
                  <a:pt x="823359" y="4128245"/>
                </a:lnTo>
                <a:lnTo>
                  <a:pt x="825414" y="4128069"/>
                </a:lnTo>
                <a:close/>
                <a:moveTo>
                  <a:pt x="486921" y="4123081"/>
                </a:moveTo>
                <a:lnTo>
                  <a:pt x="528001" y="4133376"/>
                </a:lnTo>
                <a:lnTo>
                  <a:pt x="642449" y="4140472"/>
                </a:lnTo>
                <a:lnTo>
                  <a:pt x="529440" y="4132796"/>
                </a:lnTo>
                <a:close/>
                <a:moveTo>
                  <a:pt x="922949" y="4118864"/>
                </a:moveTo>
                <a:lnTo>
                  <a:pt x="826683" y="4135859"/>
                </a:lnTo>
                <a:lnTo>
                  <a:pt x="652966" y="4150622"/>
                </a:lnTo>
                <a:lnTo>
                  <a:pt x="686913" y="4151675"/>
                </a:lnTo>
                <a:lnTo>
                  <a:pt x="853525" y="4133151"/>
                </a:lnTo>
                <a:lnTo>
                  <a:pt x="922171" y="4119024"/>
                </a:lnTo>
                <a:close/>
                <a:moveTo>
                  <a:pt x="566612" y="4117731"/>
                </a:moveTo>
                <a:lnTo>
                  <a:pt x="618896" y="4123756"/>
                </a:lnTo>
                <a:lnTo>
                  <a:pt x="619318" y="4123800"/>
                </a:lnTo>
                <a:lnTo>
                  <a:pt x="644417" y="4122924"/>
                </a:lnTo>
                <a:close/>
                <a:moveTo>
                  <a:pt x="487649" y="4114270"/>
                </a:moveTo>
                <a:lnTo>
                  <a:pt x="516774" y="4121223"/>
                </a:lnTo>
                <a:lnTo>
                  <a:pt x="519253" y="4121440"/>
                </a:lnTo>
                <a:close/>
                <a:moveTo>
                  <a:pt x="579733" y="4111051"/>
                </a:moveTo>
                <a:lnTo>
                  <a:pt x="599621" y="4113939"/>
                </a:lnTo>
                <a:lnTo>
                  <a:pt x="600195" y="4114016"/>
                </a:lnTo>
                <a:lnTo>
                  <a:pt x="605133" y="4113981"/>
                </a:lnTo>
                <a:lnTo>
                  <a:pt x="596821" y="4112181"/>
                </a:lnTo>
                <a:close/>
                <a:moveTo>
                  <a:pt x="452251" y="4096937"/>
                </a:moveTo>
                <a:lnTo>
                  <a:pt x="464039" y="4100543"/>
                </a:lnTo>
                <a:lnTo>
                  <a:pt x="499383" y="4109985"/>
                </a:lnTo>
                <a:lnTo>
                  <a:pt x="521571" y="4112541"/>
                </a:lnTo>
                <a:close/>
                <a:moveTo>
                  <a:pt x="394917" y="4096182"/>
                </a:moveTo>
                <a:lnTo>
                  <a:pt x="411601" y="4104203"/>
                </a:lnTo>
                <a:lnTo>
                  <a:pt x="417361" y="4105646"/>
                </a:lnTo>
                <a:close/>
                <a:moveTo>
                  <a:pt x="475015" y="4094189"/>
                </a:moveTo>
                <a:lnTo>
                  <a:pt x="485897" y="4097424"/>
                </a:lnTo>
                <a:lnTo>
                  <a:pt x="496055" y="4098899"/>
                </a:lnTo>
                <a:close/>
                <a:moveTo>
                  <a:pt x="359250" y="4090967"/>
                </a:moveTo>
                <a:lnTo>
                  <a:pt x="427053" y="4121396"/>
                </a:lnTo>
                <a:cubicBezTo>
                  <a:pt x="463810" y="4133480"/>
                  <a:pt x="503320" y="4142193"/>
                  <a:pt x="546377" y="4147314"/>
                </a:cubicBezTo>
                <a:lnTo>
                  <a:pt x="629897" y="4149906"/>
                </a:lnTo>
                <a:lnTo>
                  <a:pt x="529256" y="4143000"/>
                </a:lnTo>
                <a:cubicBezTo>
                  <a:pt x="492607" y="4137655"/>
                  <a:pt x="458493" y="4129721"/>
                  <a:pt x="426449" y="4119362"/>
                </a:cubicBezTo>
                <a:close/>
                <a:moveTo>
                  <a:pt x="896535" y="4085508"/>
                </a:moveTo>
                <a:lnTo>
                  <a:pt x="895782" y="4085573"/>
                </a:lnTo>
                <a:lnTo>
                  <a:pt x="895209" y="4085622"/>
                </a:lnTo>
                <a:lnTo>
                  <a:pt x="848952" y="4089630"/>
                </a:lnTo>
                <a:lnTo>
                  <a:pt x="866730" y="4088939"/>
                </a:lnTo>
                <a:lnTo>
                  <a:pt x="888241" y="4087370"/>
                </a:lnTo>
                <a:lnTo>
                  <a:pt x="888967" y="4087207"/>
                </a:lnTo>
                <a:lnTo>
                  <a:pt x="890240" y="4086921"/>
                </a:lnTo>
                <a:close/>
                <a:moveTo>
                  <a:pt x="744299" y="4083640"/>
                </a:moveTo>
                <a:lnTo>
                  <a:pt x="792179" y="4085366"/>
                </a:lnTo>
                <a:lnTo>
                  <a:pt x="817567" y="4083855"/>
                </a:lnTo>
                <a:lnTo>
                  <a:pt x="758765" y="4083682"/>
                </a:lnTo>
                <a:close/>
                <a:moveTo>
                  <a:pt x="526720" y="4081425"/>
                </a:moveTo>
                <a:lnTo>
                  <a:pt x="532042" y="4083412"/>
                </a:lnTo>
                <a:lnTo>
                  <a:pt x="537526" y="4083900"/>
                </a:lnTo>
                <a:lnTo>
                  <a:pt x="530532" y="4081896"/>
                </a:lnTo>
                <a:close/>
                <a:moveTo>
                  <a:pt x="453878" y="4081247"/>
                </a:moveTo>
                <a:lnTo>
                  <a:pt x="459314" y="4083247"/>
                </a:lnTo>
                <a:lnTo>
                  <a:pt x="459908" y="4083450"/>
                </a:lnTo>
                <a:lnTo>
                  <a:pt x="475478" y="4086192"/>
                </a:lnTo>
                <a:close/>
                <a:moveTo>
                  <a:pt x="984473" y="4073547"/>
                </a:moveTo>
                <a:lnTo>
                  <a:pt x="961442" y="4079056"/>
                </a:lnTo>
                <a:lnTo>
                  <a:pt x="960880" y="4080318"/>
                </a:lnTo>
                <a:lnTo>
                  <a:pt x="953359" y="4082232"/>
                </a:lnTo>
                <a:lnTo>
                  <a:pt x="968546" y="4080632"/>
                </a:lnTo>
                <a:lnTo>
                  <a:pt x="972676" y="4078795"/>
                </a:lnTo>
                <a:close/>
                <a:moveTo>
                  <a:pt x="640320" y="4073509"/>
                </a:moveTo>
                <a:lnTo>
                  <a:pt x="644870" y="4074336"/>
                </a:lnTo>
                <a:lnTo>
                  <a:pt x="694218" y="4081834"/>
                </a:lnTo>
                <a:lnTo>
                  <a:pt x="730223" y="4083133"/>
                </a:lnTo>
                <a:close/>
                <a:moveTo>
                  <a:pt x="521539" y="4071472"/>
                </a:moveTo>
                <a:lnTo>
                  <a:pt x="527021" y="4073704"/>
                </a:lnTo>
                <a:lnTo>
                  <a:pt x="532180" y="4074358"/>
                </a:lnTo>
                <a:lnTo>
                  <a:pt x="527925" y="4072524"/>
                </a:lnTo>
                <a:close/>
                <a:moveTo>
                  <a:pt x="430437" y="4067183"/>
                </a:moveTo>
                <a:lnTo>
                  <a:pt x="432335" y="4067974"/>
                </a:lnTo>
                <a:lnTo>
                  <a:pt x="433005" y="4068236"/>
                </a:lnTo>
                <a:lnTo>
                  <a:pt x="448369" y="4071666"/>
                </a:lnTo>
                <a:close/>
                <a:moveTo>
                  <a:pt x="751230" y="4064709"/>
                </a:moveTo>
                <a:lnTo>
                  <a:pt x="725223" y="4064736"/>
                </a:lnTo>
                <a:lnTo>
                  <a:pt x="756655" y="4067959"/>
                </a:lnTo>
                <a:lnTo>
                  <a:pt x="786863" y="4067343"/>
                </a:lnTo>
                <a:close/>
                <a:moveTo>
                  <a:pt x="891456" y="4064565"/>
                </a:moveTo>
                <a:lnTo>
                  <a:pt x="862299" y="4064595"/>
                </a:lnTo>
                <a:lnTo>
                  <a:pt x="804628" y="4066982"/>
                </a:lnTo>
                <a:lnTo>
                  <a:pt x="884589" y="4065353"/>
                </a:lnTo>
                <a:lnTo>
                  <a:pt x="884596" y="4065353"/>
                </a:lnTo>
                <a:lnTo>
                  <a:pt x="885292" y="4065273"/>
                </a:lnTo>
                <a:close/>
                <a:moveTo>
                  <a:pt x="967323" y="4063388"/>
                </a:moveTo>
                <a:lnTo>
                  <a:pt x="895488" y="4071603"/>
                </a:lnTo>
                <a:lnTo>
                  <a:pt x="932720" y="4067899"/>
                </a:lnTo>
                <a:lnTo>
                  <a:pt x="954360" y="4065746"/>
                </a:lnTo>
                <a:lnTo>
                  <a:pt x="954361" y="4065746"/>
                </a:lnTo>
                <a:close/>
                <a:moveTo>
                  <a:pt x="357331" y="4061878"/>
                </a:moveTo>
                <a:lnTo>
                  <a:pt x="358804" y="4062668"/>
                </a:lnTo>
                <a:lnTo>
                  <a:pt x="395474" y="4079570"/>
                </a:lnTo>
                <a:lnTo>
                  <a:pt x="411558" y="4084489"/>
                </a:lnTo>
                <a:close/>
                <a:moveTo>
                  <a:pt x="495165" y="4059589"/>
                </a:moveTo>
                <a:lnTo>
                  <a:pt x="495830" y="4059959"/>
                </a:lnTo>
                <a:lnTo>
                  <a:pt x="500393" y="4060657"/>
                </a:lnTo>
                <a:lnTo>
                  <a:pt x="500175" y="4060563"/>
                </a:lnTo>
                <a:close/>
                <a:moveTo>
                  <a:pt x="301597" y="4059078"/>
                </a:moveTo>
                <a:lnTo>
                  <a:pt x="324252" y="4075260"/>
                </a:lnTo>
                <a:lnTo>
                  <a:pt x="332896" y="4079140"/>
                </a:lnTo>
                <a:close/>
                <a:moveTo>
                  <a:pt x="657080" y="4057749"/>
                </a:moveTo>
                <a:lnTo>
                  <a:pt x="679127" y="4060010"/>
                </a:lnTo>
                <a:lnTo>
                  <a:pt x="664366" y="4058288"/>
                </a:lnTo>
                <a:close/>
                <a:moveTo>
                  <a:pt x="1204842" y="4056888"/>
                </a:moveTo>
                <a:lnTo>
                  <a:pt x="1184570" y="4063554"/>
                </a:lnTo>
                <a:cubicBezTo>
                  <a:pt x="1076757" y="4096710"/>
                  <a:pt x="966910" y="4122905"/>
                  <a:pt x="855811" y="4141956"/>
                </a:cubicBezTo>
                <a:cubicBezTo>
                  <a:pt x="785639" y="4154961"/>
                  <a:pt x="714485" y="4162107"/>
                  <a:pt x="643128" y="4163291"/>
                </a:cubicBezTo>
                <a:lnTo>
                  <a:pt x="643111" y="4163290"/>
                </a:lnTo>
                <a:lnTo>
                  <a:pt x="643087" y="4163291"/>
                </a:lnTo>
                <a:lnTo>
                  <a:pt x="643065" y="4163290"/>
                </a:lnTo>
                <a:lnTo>
                  <a:pt x="643045" y="4163291"/>
                </a:lnTo>
                <a:cubicBezTo>
                  <a:pt x="610872" y="4163291"/>
                  <a:pt x="580180" y="4161630"/>
                  <a:pt x="550790" y="4158285"/>
                </a:cubicBezTo>
                <a:lnTo>
                  <a:pt x="522591" y="4153242"/>
                </a:lnTo>
                <a:lnTo>
                  <a:pt x="507742" y="4152004"/>
                </a:lnTo>
                <a:lnTo>
                  <a:pt x="494619" y="4148240"/>
                </a:lnTo>
                <a:lnTo>
                  <a:pt x="466346" y="4143183"/>
                </a:lnTo>
                <a:cubicBezTo>
                  <a:pt x="439379" y="4136452"/>
                  <a:pt x="413535" y="4128017"/>
                  <a:pt x="388632" y="4117858"/>
                </a:cubicBezTo>
                <a:lnTo>
                  <a:pt x="339237" y="4093403"/>
                </a:lnTo>
                <a:lnTo>
                  <a:pt x="411141" y="4130612"/>
                </a:lnTo>
                <a:lnTo>
                  <a:pt x="530727" y="4159228"/>
                </a:lnTo>
                <a:lnTo>
                  <a:pt x="549135" y="4162143"/>
                </a:lnTo>
                <a:lnTo>
                  <a:pt x="682400" y="4166297"/>
                </a:lnTo>
                <a:lnTo>
                  <a:pt x="709602" y="4164877"/>
                </a:lnTo>
                <a:lnTo>
                  <a:pt x="865256" y="4145607"/>
                </a:lnTo>
                <a:lnTo>
                  <a:pt x="891731" y="4140292"/>
                </a:lnTo>
                <a:lnTo>
                  <a:pt x="891963" y="4140245"/>
                </a:lnTo>
                <a:lnTo>
                  <a:pt x="1082519" y="4095079"/>
                </a:lnTo>
                <a:lnTo>
                  <a:pt x="1125464" y="4082051"/>
                </a:lnTo>
                <a:lnTo>
                  <a:pt x="1183282" y="4064511"/>
                </a:lnTo>
                <a:lnTo>
                  <a:pt x="1186550" y="4063519"/>
                </a:lnTo>
                <a:lnTo>
                  <a:pt x="1201252" y="4058212"/>
                </a:lnTo>
                <a:lnTo>
                  <a:pt x="1201418" y="4058151"/>
                </a:lnTo>
                <a:close/>
                <a:moveTo>
                  <a:pt x="725583" y="4055321"/>
                </a:moveTo>
                <a:lnTo>
                  <a:pt x="790144" y="4060050"/>
                </a:lnTo>
                <a:lnTo>
                  <a:pt x="809062" y="4059254"/>
                </a:lnTo>
                <a:close/>
                <a:moveTo>
                  <a:pt x="1051055" y="4055121"/>
                </a:moveTo>
                <a:lnTo>
                  <a:pt x="1036056" y="4059201"/>
                </a:lnTo>
                <a:lnTo>
                  <a:pt x="1030734" y="4060648"/>
                </a:lnTo>
                <a:lnTo>
                  <a:pt x="991255" y="4078239"/>
                </a:lnTo>
                <a:lnTo>
                  <a:pt x="1002491" y="4077056"/>
                </a:lnTo>
                <a:lnTo>
                  <a:pt x="1013724" y="4071982"/>
                </a:lnTo>
                <a:lnTo>
                  <a:pt x="1016568" y="4070698"/>
                </a:lnTo>
                <a:close/>
                <a:moveTo>
                  <a:pt x="309598" y="4054794"/>
                </a:moveTo>
                <a:lnTo>
                  <a:pt x="311021" y="4055849"/>
                </a:lnTo>
                <a:lnTo>
                  <a:pt x="311889" y="4056266"/>
                </a:lnTo>
                <a:close/>
                <a:moveTo>
                  <a:pt x="937121" y="4052711"/>
                </a:moveTo>
                <a:lnTo>
                  <a:pt x="876678" y="4056412"/>
                </a:lnTo>
                <a:lnTo>
                  <a:pt x="917790" y="4054684"/>
                </a:lnTo>
                <a:lnTo>
                  <a:pt x="920075" y="4054588"/>
                </a:lnTo>
                <a:lnTo>
                  <a:pt x="923797" y="4054432"/>
                </a:lnTo>
                <a:lnTo>
                  <a:pt x="929034" y="4053755"/>
                </a:lnTo>
                <a:lnTo>
                  <a:pt x="935970" y="4052859"/>
                </a:lnTo>
                <a:close/>
                <a:moveTo>
                  <a:pt x="410927" y="4050906"/>
                </a:moveTo>
                <a:lnTo>
                  <a:pt x="422231" y="4055968"/>
                </a:lnTo>
                <a:lnTo>
                  <a:pt x="422959" y="4056275"/>
                </a:lnTo>
                <a:lnTo>
                  <a:pt x="436570" y="4059703"/>
                </a:lnTo>
                <a:lnTo>
                  <a:pt x="431514" y="4057606"/>
                </a:lnTo>
                <a:lnTo>
                  <a:pt x="428828" y="4056173"/>
                </a:lnTo>
                <a:close/>
                <a:moveTo>
                  <a:pt x="776797" y="4050043"/>
                </a:moveTo>
                <a:lnTo>
                  <a:pt x="821725" y="4052123"/>
                </a:lnTo>
                <a:lnTo>
                  <a:pt x="834914" y="4051307"/>
                </a:lnTo>
                <a:close/>
                <a:moveTo>
                  <a:pt x="366530" y="4048785"/>
                </a:moveTo>
                <a:lnTo>
                  <a:pt x="368915" y="4049994"/>
                </a:lnTo>
                <a:lnTo>
                  <a:pt x="372521" y="4051321"/>
                </a:lnTo>
                <a:close/>
                <a:moveTo>
                  <a:pt x="2077221" y="4047370"/>
                </a:moveTo>
                <a:lnTo>
                  <a:pt x="2048386" y="4071961"/>
                </a:lnTo>
                <a:lnTo>
                  <a:pt x="1973426" y="4135886"/>
                </a:lnTo>
                <a:lnTo>
                  <a:pt x="1978217" y="4132988"/>
                </a:lnTo>
                <a:lnTo>
                  <a:pt x="1985114" y="4128816"/>
                </a:lnTo>
                <a:lnTo>
                  <a:pt x="2037010" y="4088075"/>
                </a:lnTo>
                <a:lnTo>
                  <a:pt x="2037767" y="4087480"/>
                </a:lnTo>
                <a:lnTo>
                  <a:pt x="2067012" y="4057749"/>
                </a:lnTo>
                <a:close/>
                <a:moveTo>
                  <a:pt x="547907" y="4044310"/>
                </a:moveTo>
                <a:lnTo>
                  <a:pt x="593846" y="4058450"/>
                </a:lnTo>
                <a:lnTo>
                  <a:pt x="594170" y="4058499"/>
                </a:lnTo>
                <a:lnTo>
                  <a:pt x="713171" y="4074460"/>
                </a:lnTo>
                <a:lnTo>
                  <a:pt x="747885" y="4076102"/>
                </a:lnTo>
                <a:lnTo>
                  <a:pt x="816737" y="4076310"/>
                </a:lnTo>
                <a:lnTo>
                  <a:pt x="829374" y="4076348"/>
                </a:lnTo>
                <a:lnTo>
                  <a:pt x="859770" y="4075157"/>
                </a:lnTo>
                <a:lnTo>
                  <a:pt x="882810" y="4072865"/>
                </a:lnTo>
                <a:lnTo>
                  <a:pt x="868829" y="4073144"/>
                </a:lnTo>
                <a:lnTo>
                  <a:pt x="853784" y="4074689"/>
                </a:lnTo>
                <a:lnTo>
                  <a:pt x="801493" y="4074485"/>
                </a:lnTo>
                <a:lnTo>
                  <a:pt x="755824" y="4075395"/>
                </a:lnTo>
                <a:lnTo>
                  <a:pt x="755817" y="4075395"/>
                </a:lnTo>
                <a:lnTo>
                  <a:pt x="755782" y="4075395"/>
                </a:lnTo>
                <a:lnTo>
                  <a:pt x="744804" y="4074265"/>
                </a:lnTo>
                <a:lnTo>
                  <a:pt x="730566" y="4074209"/>
                </a:lnTo>
                <a:lnTo>
                  <a:pt x="667467" y="4066299"/>
                </a:lnTo>
                <a:lnTo>
                  <a:pt x="618822" y="4061289"/>
                </a:lnTo>
                <a:lnTo>
                  <a:pt x="611267" y="4059254"/>
                </a:lnTo>
                <a:lnTo>
                  <a:pt x="601597" y="4058042"/>
                </a:lnTo>
                <a:close/>
                <a:moveTo>
                  <a:pt x="583062" y="4043878"/>
                </a:moveTo>
                <a:lnTo>
                  <a:pt x="620821" y="4054032"/>
                </a:lnTo>
                <a:lnTo>
                  <a:pt x="646491" y="4056664"/>
                </a:lnTo>
                <a:lnTo>
                  <a:pt x="642536" y="4055741"/>
                </a:lnTo>
                <a:lnTo>
                  <a:pt x="630675" y="4054357"/>
                </a:lnTo>
                <a:close/>
                <a:moveTo>
                  <a:pt x="1095329" y="4043790"/>
                </a:moveTo>
                <a:lnTo>
                  <a:pt x="1092903" y="4044431"/>
                </a:lnTo>
                <a:lnTo>
                  <a:pt x="1083040" y="4049198"/>
                </a:lnTo>
                <a:close/>
                <a:moveTo>
                  <a:pt x="867504" y="4042552"/>
                </a:moveTo>
                <a:lnTo>
                  <a:pt x="799950" y="4042678"/>
                </a:lnTo>
                <a:lnTo>
                  <a:pt x="852439" y="4043768"/>
                </a:lnTo>
                <a:close/>
                <a:moveTo>
                  <a:pt x="969781" y="4042262"/>
                </a:moveTo>
                <a:lnTo>
                  <a:pt x="962834" y="4042817"/>
                </a:lnTo>
                <a:lnTo>
                  <a:pt x="946237" y="4044142"/>
                </a:lnTo>
                <a:lnTo>
                  <a:pt x="939251" y="4044700"/>
                </a:lnTo>
                <a:lnTo>
                  <a:pt x="930648" y="4045387"/>
                </a:lnTo>
                <a:lnTo>
                  <a:pt x="961028" y="4043509"/>
                </a:lnTo>
                <a:lnTo>
                  <a:pt x="963457" y="4043163"/>
                </a:lnTo>
                <a:close/>
                <a:moveTo>
                  <a:pt x="415679" y="4041934"/>
                </a:moveTo>
                <a:lnTo>
                  <a:pt x="417280" y="4042841"/>
                </a:lnTo>
                <a:lnTo>
                  <a:pt x="426356" y="4046907"/>
                </a:lnTo>
                <a:lnTo>
                  <a:pt x="452230" y="4054598"/>
                </a:lnTo>
                <a:lnTo>
                  <a:pt x="451705" y="4054292"/>
                </a:lnTo>
                <a:close/>
                <a:moveTo>
                  <a:pt x="641121" y="4038367"/>
                </a:moveTo>
                <a:lnTo>
                  <a:pt x="676454" y="4045396"/>
                </a:lnTo>
                <a:lnTo>
                  <a:pt x="685466" y="4045812"/>
                </a:lnTo>
                <a:close/>
                <a:moveTo>
                  <a:pt x="253848" y="4036974"/>
                </a:moveTo>
                <a:lnTo>
                  <a:pt x="292049" y="4068985"/>
                </a:lnTo>
                <a:lnTo>
                  <a:pt x="314071" y="4080381"/>
                </a:lnTo>
                <a:close/>
                <a:moveTo>
                  <a:pt x="593880" y="4036796"/>
                </a:moveTo>
                <a:lnTo>
                  <a:pt x="649555" y="4049751"/>
                </a:lnTo>
                <a:lnTo>
                  <a:pt x="664036" y="4050812"/>
                </a:lnTo>
                <a:close/>
                <a:moveTo>
                  <a:pt x="658009" y="4033231"/>
                </a:moveTo>
                <a:lnTo>
                  <a:pt x="702453" y="4040652"/>
                </a:lnTo>
                <a:lnTo>
                  <a:pt x="713441" y="4040881"/>
                </a:lnTo>
                <a:close/>
                <a:moveTo>
                  <a:pt x="906999" y="4032306"/>
                </a:moveTo>
                <a:lnTo>
                  <a:pt x="905142" y="4032350"/>
                </a:lnTo>
                <a:lnTo>
                  <a:pt x="901695" y="4032433"/>
                </a:lnTo>
                <a:lnTo>
                  <a:pt x="803763" y="4034786"/>
                </a:lnTo>
                <a:lnTo>
                  <a:pt x="883762" y="4034580"/>
                </a:lnTo>
                <a:lnTo>
                  <a:pt x="892311" y="4033743"/>
                </a:lnTo>
                <a:lnTo>
                  <a:pt x="898484" y="4033139"/>
                </a:lnTo>
                <a:close/>
                <a:moveTo>
                  <a:pt x="344255" y="4030793"/>
                </a:moveTo>
                <a:lnTo>
                  <a:pt x="347418" y="4032553"/>
                </a:lnTo>
                <a:lnTo>
                  <a:pt x="359330" y="4037522"/>
                </a:lnTo>
                <a:close/>
                <a:moveTo>
                  <a:pt x="1008750" y="4030309"/>
                </a:moveTo>
                <a:lnTo>
                  <a:pt x="958103" y="4035238"/>
                </a:lnTo>
                <a:lnTo>
                  <a:pt x="997477" y="4032059"/>
                </a:lnTo>
                <a:lnTo>
                  <a:pt x="998334" y="4031926"/>
                </a:lnTo>
                <a:lnTo>
                  <a:pt x="1003657" y="4031100"/>
                </a:lnTo>
                <a:close/>
                <a:moveTo>
                  <a:pt x="400254" y="4029585"/>
                </a:moveTo>
                <a:lnTo>
                  <a:pt x="404487" y="4031699"/>
                </a:lnTo>
                <a:lnTo>
                  <a:pt x="413869" y="4034603"/>
                </a:lnTo>
                <a:lnTo>
                  <a:pt x="412785" y="4034077"/>
                </a:lnTo>
                <a:close/>
                <a:moveTo>
                  <a:pt x="492683" y="4027313"/>
                </a:moveTo>
                <a:lnTo>
                  <a:pt x="494853" y="4027981"/>
                </a:lnTo>
                <a:lnTo>
                  <a:pt x="494159" y="4027710"/>
                </a:lnTo>
                <a:close/>
                <a:moveTo>
                  <a:pt x="1153894" y="4026428"/>
                </a:moveTo>
                <a:lnTo>
                  <a:pt x="1150844" y="4027309"/>
                </a:lnTo>
                <a:lnTo>
                  <a:pt x="1122311" y="4041131"/>
                </a:lnTo>
                <a:lnTo>
                  <a:pt x="1113601" y="4045350"/>
                </a:lnTo>
                <a:lnTo>
                  <a:pt x="1119756" y="4043020"/>
                </a:lnTo>
                <a:lnTo>
                  <a:pt x="1123847" y="4041471"/>
                </a:lnTo>
                <a:lnTo>
                  <a:pt x="1129454" y="4038664"/>
                </a:lnTo>
                <a:close/>
                <a:moveTo>
                  <a:pt x="292468" y="4025380"/>
                </a:moveTo>
                <a:lnTo>
                  <a:pt x="304264" y="4033405"/>
                </a:lnTo>
                <a:lnTo>
                  <a:pt x="309161" y="4036032"/>
                </a:lnTo>
                <a:close/>
                <a:moveTo>
                  <a:pt x="656551" y="4025025"/>
                </a:moveTo>
                <a:lnTo>
                  <a:pt x="729078" y="4034978"/>
                </a:lnTo>
                <a:lnTo>
                  <a:pt x="746819" y="4034933"/>
                </a:lnTo>
                <a:close/>
                <a:moveTo>
                  <a:pt x="708440" y="4022764"/>
                </a:moveTo>
                <a:lnTo>
                  <a:pt x="757457" y="4028096"/>
                </a:lnTo>
                <a:lnTo>
                  <a:pt x="769262" y="4027803"/>
                </a:lnTo>
                <a:close/>
                <a:moveTo>
                  <a:pt x="936090" y="4021939"/>
                </a:moveTo>
                <a:lnTo>
                  <a:pt x="850366" y="4025789"/>
                </a:lnTo>
                <a:lnTo>
                  <a:pt x="916852" y="4024137"/>
                </a:lnTo>
                <a:lnTo>
                  <a:pt x="923454" y="4023383"/>
                </a:lnTo>
                <a:close/>
                <a:moveTo>
                  <a:pt x="1056338" y="4016184"/>
                </a:moveTo>
                <a:lnTo>
                  <a:pt x="1037634" y="4018308"/>
                </a:lnTo>
                <a:lnTo>
                  <a:pt x="1020964" y="4020202"/>
                </a:lnTo>
                <a:lnTo>
                  <a:pt x="960603" y="4027059"/>
                </a:lnTo>
                <a:lnTo>
                  <a:pt x="1034541" y="4019823"/>
                </a:lnTo>
                <a:lnTo>
                  <a:pt x="1048523" y="4017488"/>
                </a:lnTo>
                <a:lnTo>
                  <a:pt x="1052281" y="4016861"/>
                </a:lnTo>
                <a:close/>
                <a:moveTo>
                  <a:pt x="547116" y="4013127"/>
                </a:moveTo>
                <a:lnTo>
                  <a:pt x="557158" y="4016390"/>
                </a:lnTo>
                <a:lnTo>
                  <a:pt x="559753" y="4016823"/>
                </a:lnTo>
                <a:close/>
                <a:moveTo>
                  <a:pt x="493285" y="4010618"/>
                </a:moveTo>
                <a:lnTo>
                  <a:pt x="510168" y="4017317"/>
                </a:lnTo>
                <a:lnTo>
                  <a:pt x="514949" y="4018430"/>
                </a:lnTo>
                <a:close/>
                <a:moveTo>
                  <a:pt x="232710" y="4009737"/>
                </a:moveTo>
                <a:lnTo>
                  <a:pt x="233222" y="4010240"/>
                </a:lnTo>
                <a:lnTo>
                  <a:pt x="233592" y="4010505"/>
                </a:lnTo>
                <a:close/>
                <a:moveTo>
                  <a:pt x="592693" y="4008092"/>
                </a:moveTo>
                <a:lnTo>
                  <a:pt x="606463" y="4011671"/>
                </a:lnTo>
                <a:lnTo>
                  <a:pt x="609794" y="4012034"/>
                </a:lnTo>
                <a:close/>
                <a:moveTo>
                  <a:pt x="320500" y="4007923"/>
                </a:moveTo>
                <a:lnTo>
                  <a:pt x="338410" y="4018427"/>
                </a:lnTo>
                <a:lnTo>
                  <a:pt x="373415" y="4034104"/>
                </a:lnTo>
                <a:close/>
                <a:moveTo>
                  <a:pt x="1218193" y="4007703"/>
                </a:moveTo>
                <a:lnTo>
                  <a:pt x="1214262" y="4008830"/>
                </a:lnTo>
                <a:lnTo>
                  <a:pt x="1204555" y="4011613"/>
                </a:lnTo>
                <a:lnTo>
                  <a:pt x="1198750" y="4013069"/>
                </a:lnTo>
                <a:lnTo>
                  <a:pt x="1194697" y="4014086"/>
                </a:lnTo>
                <a:lnTo>
                  <a:pt x="1183113" y="4019799"/>
                </a:lnTo>
                <a:lnTo>
                  <a:pt x="1115173" y="4053303"/>
                </a:lnTo>
                <a:lnTo>
                  <a:pt x="1115455" y="4053194"/>
                </a:lnTo>
                <a:lnTo>
                  <a:pt x="1169325" y="4032285"/>
                </a:lnTo>
                <a:lnTo>
                  <a:pt x="1207912" y="4012875"/>
                </a:lnTo>
                <a:close/>
                <a:moveTo>
                  <a:pt x="734783" y="4002570"/>
                </a:moveTo>
                <a:lnTo>
                  <a:pt x="834503" y="4005761"/>
                </a:lnTo>
                <a:lnTo>
                  <a:pt x="858307" y="4003766"/>
                </a:lnTo>
                <a:close/>
                <a:moveTo>
                  <a:pt x="1095374" y="4002332"/>
                </a:moveTo>
                <a:lnTo>
                  <a:pt x="999240" y="4014724"/>
                </a:lnTo>
                <a:lnTo>
                  <a:pt x="1073359" y="4006256"/>
                </a:lnTo>
                <a:close/>
                <a:moveTo>
                  <a:pt x="535839" y="4001491"/>
                </a:moveTo>
                <a:lnTo>
                  <a:pt x="580907" y="4014644"/>
                </a:lnTo>
                <a:lnTo>
                  <a:pt x="592158" y="4016188"/>
                </a:lnTo>
                <a:close/>
                <a:moveTo>
                  <a:pt x="999756" y="3999451"/>
                </a:moveTo>
                <a:lnTo>
                  <a:pt x="998612" y="3999584"/>
                </a:lnTo>
                <a:lnTo>
                  <a:pt x="993738" y="4000153"/>
                </a:lnTo>
                <a:lnTo>
                  <a:pt x="975148" y="4002322"/>
                </a:lnTo>
                <a:lnTo>
                  <a:pt x="967373" y="4003229"/>
                </a:lnTo>
                <a:lnTo>
                  <a:pt x="975402" y="4002705"/>
                </a:lnTo>
                <a:lnTo>
                  <a:pt x="977096" y="4002595"/>
                </a:lnTo>
                <a:lnTo>
                  <a:pt x="978490" y="4002504"/>
                </a:lnTo>
                <a:close/>
                <a:moveTo>
                  <a:pt x="1173460" y="3996486"/>
                </a:moveTo>
                <a:lnTo>
                  <a:pt x="1172323" y="3996688"/>
                </a:lnTo>
                <a:lnTo>
                  <a:pt x="1160618" y="3998769"/>
                </a:lnTo>
                <a:lnTo>
                  <a:pt x="1160328" y="3998820"/>
                </a:lnTo>
                <a:lnTo>
                  <a:pt x="1170747" y="3997081"/>
                </a:lnTo>
                <a:close/>
                <a:moveTo>
                  <a:pt x="881485" y="3993341"/>
                </a:moveTo>
                <a:lnTo>
                  <a:pt x="861973" y="3993586"/>
                </a:lnTo>
                <a:lnTo>
                  <a:pt x="839480" y="3993868"/>
                </a:lnTo>
                <a:lnTo>
                  <a:pt x="773010" y="3994703"/>
                </a:lnTo>
                <a:lnTo>
                  <a:pt x="860632" y="3995459"/>
                </a:lnTo>
                <a:lnTo>
                  <a:pt x="881204" y="3993370"/>
                </a:lnTo>
                <a:close/>
                <a:moveTo>
                  <a:pt x="1271380" y="3991026"/>
                </a:moveTo>
                <a:lnTo>
                  <a:pt x="1255827" y="3995489"/>
                </a:lnTo>
                <a:lnTo>
                  <a:pt x="1248096" y="3997550"/>
                </a:lnTo>
                <a:lnTo>
                  <a:pt x="1247225" y="4001408"/>
                </a:lnTo>
                <a:lnTo>
                  <a:pt x="1180484" y="4033717"/>
                </a:lnTo>
                <a:lnTo>
                  <a:pt x="1184237" y="4032398"/>
                </a:lnTo>
                <a:lnTo>
                  <a:pt x="1193689" y="4028190"/>
                </a:lnTo>
                <a:lnTo>
                  <a:pt x="1241553" y="4006877"/>
                </a:lnTo>
                <a:close/>
                <a:moveTo>
                  <a:pt x="304154" y="3987324"/>
                </a:moveTo>
                <a:lnTo>
                  <a:pt x="315622" y="3995922"/>
                </a:lnTo>
                <a:lnTo>
                  <a:pt x="359406" y="4017683"/>
                </a:lnTo>
                <a:lnTo>
                  <a:pt x="357959" y="4016730"/>
                </a:lnTo>
                <a:close/>
                <a:moveTo>
                  <a:pt x="455428" y="3987103"/>
                </a:moveTo>
                <a:lnTo>
                  <a:pt x="466848" y="3992878"/>
                </a:lnTo>
                <a:lnTo>
                  <a:pt x="470324" y="3994129"/>
                </a:lnTo>
                <a:close/>
                <a:moveTo>
                  <a:pt x="889141" y="3984734"/>
                </a:moveTo>
                <a:lnTo>
                  <a:pt x="888314" y="3984761"/>
                </a:lnTo>
                <a:lnTo>
                  <a:pt x="884269" y="3984897"/>
                </a:lnTo>
                <a:lnTo>
                  <a:pt x="883430" y="3984925"/>
                </a:lnTo>
                <a:lnTo>
                  <a:pt x="884090" y="3984916"/>
                </a:lnTo>
                <a:lnTo>
                  <a:pt x="885359" y="3984899"/>
                </a:lnTo>
                <a:lnTo>
                  <a:pt x="888056" y="3984862"/>
                </a:lnTo>
                <a:lnTo>
                  <a:pt x="888846" y="3984769"/>
                </a:lnTo>
                <a:close/>
                <a:moveTo>
                  <a:pt x="737446" y="3979988"/>
                </a:moveTo>
                <a:lnTo>
                  <a:pt x="747391" y="3980915"/>
                </a:lnTo>
                <a:lnTo>
                  <a:pt x="754473" y="3980670"/>
                </a:lnTo>
                <a:close/>
                <a:moveTo>
                  <a:pt x="551097" y="3979594"/>
                </a:moveTo>
                <a:lnTo>
                  <a:pt x="583393" y="3990793"/>
                </a:lnTo>
                <a:lnTo>
                  <a:pt x="628948" y="3999900"/>
                </a:lnTo>
                <a:close/>
                <a:moveTo>
                  <a:pt x="456782" y="3979001"/>
                </a:moveTo>
                <a:lnTo>
                  <a:pt x="489344" y="3994355"/>
                </a:lnTo>
                <a:lnTo>
                  <a:pt x="498595" y="3997361"/>
                </a:lnTo>
                <a:close/>
                <a:moveTo>
                  <a:pt x="1224213" y="3978951"/>
                </a:moveTo>
                <a:lnTo>
                  <a:pt x="1223144" y="3979152"/>
                </a:lnTo>
                <a:lnTo>
                  <a:pt x="1221808" y="3979404"/>
                </a:lnTo>
                <a:lnTo>
                  <a:pt x="1182883" y="3986735"/>
                </a:lnTo>
                <a:lnTo>
                  <a:pt x="1215500" y="3980922"/>
                </a:lnTo>
                <a:close/>
                <a:moveTo>
                  <a:pt x="1164438" y="3974826"/>
                </a:moveTo>
                <a:lnTo>
                  <a:pt x="1124537" y="3981534"/>
                </a:lnTo>
                <a:lnTo>
                  <a:pt x="1146512" y="3978379"/>
                </a:lnTo>
                <a:close/>
                <a:moveTo>
                  <a:pt x="413415" y="3974564"/>
                </a:moveTo>
                <a:lnTo>
                  <a:pt x="443479" y="3990858"/>
                </a:lnTo>
                <a:lnTo>
                  <a:pt x="453337" y="3994769"/>
                </a:lnTo>
                <a:close/>
                <a:moveTo>
                  <a:pt x="926307" y="3973592"/>
                </a:moveTo>
                <a:lnTo>
                  <a:pt x="922727" y="3973805"/>
                </a:lnTo>
                <a:lnTo>
                  <a:pt x="921397" y="3973885"/>
                </a:lnTo>
                <a:lnTo>
                  <a:pt x="881090" y="3976287"/>
                </a:lnTo>
                <a:lnTo>
                  <a:pt x="914930" y="3975115"/>
                </a:lnTo>
                <a:close/>
                <a:moveTo>
                  <a:pt x="764996" y="3972811"/>
                </a:moveTo>
                <a:lnTo>
                  <a:pt x="770725" y="3973200"/>
                </a:lnTo>
                <a:lnTo>
                  <a:pt x="772032" y="3973128"/>
                </a:lnTo>
                <a:close/>
                <a:moveTo>
                  <a:pt x="1329549" y="3972386"/>
                </a:moveTo>
                <a:lnTo>
                  <a:pt x="1329525" y="3972393"/>
                </a:lnTo>
                <a:lnTo>
                  <a:pt x="1327270" y="3973073"/>
                </a:lnTo>
                <a:lnTo>
                  <a:pt x="1316863" y="3976050"/>
                </a:lnTo>
                <a:lnTo>
                  <a:pt x="1307306" y="3978784"/>
                </a:lnTo>
                <a:lnTo>
                  <a:pt x="1295774" y="3981874"/>
                </a:lnTo>
                <a:lnTo>
                  <a:pt x="1294975" y="3985999"/>
                </a:lnTo>
                <a:cubicBezTo>
                  <a:pt x="1294869" y="3986126"/>
                  <a:pt x="1291877" y="3988126"/>
                  <a:pt x="1286175" y="3991529"/>
                </a:cubicBezTo>
                <a:lnTo>
                  <a:pt x="1274516" y="3998020"/>
                </a:lnTo>
                <a:lnTo>
                  <a:pt x="1261119" y="4005478"/>
                </a:lnTo>
                <a:lnTo>
                  <a:pt x="1232030" y="4019603"/>
                </a:lnTo>
                <a:lnTo>
                  <a:pt x="1234637" y="4018649"/>
                </a:lnTo>
                <a:lnTo>
                  <a:pt x="1254203" y="4009740"/>
                </a:lnTo>
                <a:lnTo>
                  <a:pt x="1289943" y="3993466"/>
                </a:lnTo>
                <a:lnTo>
                  <a:pt x="1292541" y="3992283"/>
                </a:lnTo>
                <a:lnTo>
                  <a:pt x="1300651" y="3987930"/>
                </a:lnTo>
                <a:lnTo>
                  <a:pt x="1329014" y="3972708"/>
                </a:lnTo>
                <a:lnTo>
                  <a:pt x="1329397" y="3972477"/>
                </a:lnTo>
                <a:close/>
                <a:moveTo>
                  <a:pt x="1340225" y="3965964"/>
                </a:moveTo>
                <a:lnTo>
                  <a:pt x="1336961" y="3966847"/>
                </a:lnTo>
                <a:lnTo>
                  <a:pt x="1336482" y="3967773"/>
                </a:lnTo>
                <a:lnTo>
                  <a:pt x="1336151" y="3968415"/>
                </a:lnTo>
                <a:close/>
                <a:moveTo>
                  <a:pt x="638301" y="3965289"/>
                </a:moveTo>
                <a:lnTo>
                  <a:pt x="676288" y="3974290"/>
                </a:lnTo>
                <a:lnTo>
                  <a:pt x="695919" y="3976119"/>
                </a:lnTo>
                <a:close/>
                <a:moveTo>
                  <a:pt x="942500" y="3963597"/>
                </a:moveTo>
                <a:lnTo>
                  <a:pt x="941633" y="3963685"/>
                </a:lnTo>
                <a:lnTo>
                  <a:pt x="940647" y="3963786"/>
                </a:lnTo>
                <a:lnTo>
                  <a:pt x="940042" y="3963847"/>
                </a:lnTo>
                <a:lnTo>
                  <a:pt x="939651" y="3963887"/>
                </a:lnTo>
                <a:lnTo>
                  <a:pt x="940441" y="3963844"/>
                </a:lnTo>
                <a:lnTo>
                  <a:pt x="941078" y="3963809"/>
                </a:lnTo>
                <a:lnTo>
                  <a:pt x="942028" y="3963667"/>
                </a:lnTo>
                <a:close/>
                <a:moveTo>
                  <a:pt x="170873" y="3962816"/>
                </a:moveTo>
                <a:lnTo>
                  <a:pt x="186752" y="3980751"/>
                </a:lnTo>
                <a:lnTo>
                  <a:pt x="201657" y="3993240"/>
                </a:lnTo>
                <a:close/>
                <a:moveTo>
                  <a:pt x="1074418" y="3962611"/>
                </a:moveTo>
                <a:lnTo>
                  <a:pt x="1064226" y="3963966"/>
                </a:lnTo>
                <a:lnTo>
                  <a:pt x="1059460" y="3964600"/>
                </a:lnTo>
                <a:lnTo>
                  <a:pt x="1065341" y="3963905"/>
                </a:lnTo>
                <a:lnTo>
                  <a:pt x="1071001" y="3963236"/>
                </a:lnTo>
                <a:lnTo>
                  <a:pt x="1071437" y="3963156"/>
                </a:lnTo>
                <a:lnTo>
                  <a:pt x="1071711" y="3963106"/>
                </a:lnTo>
                <a:close/>
                <a:moveTo>
                  <a:pt x="1378180" y="3955380"/>
                </a:moveTo>
                <a:lnTo>
                  <a:pt x="1359326" y="3960797"/>
                </a:lnTo>
                <a:lnTo>
                  <a:pt x="1343831" y="3964989"/>
                </a:lnTo>
                <a:lnTo>
                  <a:pt x="1347638" y="3965849"/>
                </a:lnTo>
                <a:cubicBezTo>
                  <a:pt x="1348824" y="3967543"/>
                  <a:pt x="1348401" y="3969863"/>
                  <a:pt x="1346707" y="3971031"/>
                </a:cubicBezTo>
                <a:cubicBezTo>
                  <a:pt x="1346691" y="3971065"/>
                  <a:pt x="1346655" y="3971081"/>
                  <a:pt x="1346621" y="3971099"/>
                </a:cubicBezTo>
                <a:cubicBezTo>
                  <a:pt x="1346071" y="3971268"/>
                  <a:pt x="1342441" y="3973483"/>
                  <a:pt x="1335909" y="3977228"/>
                </a:cubicBezTo>
                <a:lnTo>
                  <a:pt x="1325803" y="3982732"/>
                </a:lnTo>
                <a:lnTo>
                  <a:pt x="1320583" y="3985575"/>
                </a:lnTo>
                <a:lnTo>
                  <a:pt x="1325561" y="3983253"/>
                </a:lnTo>
                <a:lnTo>
                  <a:pt x="1331211" y="3980617"/>
                </a:lnTo>
                <a:lnTo>
                  <a:pt x="1343997" y="3974241"/>
                </a:lnTo>
                <a:lnTo>
                  <a:pt x="1356882" y="3967205"/>
                </a:lnTo>
                <a:lnTo>
                  <a:pt x="1375284" y="3957156"/>
                </a:lnTo>
                <a:lnTo>
                  <a:pt x="1376219" y="3956582"/>
                </a:lnTo>
                <a:close/>
                <a:moveTo>
                  <a:pt x="236576" y="3949649"/>
                </a:moveTo>
                <a:lnTo>
                  <a:pt x="237876" y="3950839"/>
                </a:lnTo>
                <a:lnTo>
                  <a:pt x="259638" y="3967461"/>
                </a:lnTo>
                <a:lnTo>
                  <a:pt x="285161" y="3984646"/>
                </a:lnTo>
                <a:close/>
                <a:moveTo>
                  <a:pt x="1300851" y="3947779"/>
                </a:moveTo>
                <a:lnTo>
                  <a:pt x="1299884" y="3947979"/>
                </a:lnTo>
                <a:lnTo>
                  <a:pt x="1300525" y="3947852"/>
                </a:lnTo>
                <a:lnTo>
                  <a:pt x="1300579" y="3947841"/>
                </a:lnTo>
                <a:lnTo>
                  <a:pt x="1300585" y="3947840"/>
                </a:lnTo>
                <a:lnTo>
                  <a:pt x="1300776" y="3947796"/>
                </a:lnTo>
                <a:close/>
                <a:moveTo>
                  <a:pt x="2203618" y="3937571"/>
                </a:moveTo>
                <a:cubicBezTo>
                  <a:pt x="2170125" y="3975874"/>
                  <a:pt x="2133294" y="4011112"/>
                  <a:pt x="2093552" y="4042897"/>
                </a:cubicBezTo>
                <a:cubicBezTo>
                  <a:pt x="2021908" y="4125329"/>
                  <a:pt x="1927740" y="4185001"/>
                  <a:pt x="1822619" y="4214600"/>
                </a:cubicBezTo>
                <a:cubicBezTo>
                  <a:pt x="1842092" y="4210367"/>
                  <a:pt x="1860887" y="4205288"/>
                  <a:pt x="1879175" y="4199360"/>
                </a:cubicBezTo>
                <a:cubicBezTo>
                  <a:pt x="1988971" y="4165798"/>
                  <a:pt x="2085728" y="4099149"/>
                  <a:pt x="2156205" y="4008522"/>
                </a:cubicBezTo>
                <a:cubicBezTo>
                  <a:pt x="2173597" y="3985967"/>
                  <a:pt x="2189428" y="3962260"/>
                  <a:pt x="2203618" y="3937571"/>
                </a:cubicBezTo>
                <a:close/>
                <a:moveTo>
                  <a:pt x="1429811" y="3936680"/>
                </a:moveTo>
                <a:lnTo>
                  <a:pt x="1413314" y="3941424"/>
                </a:lnTo>
                <a:lnTo>
                  <a:pt x="1395945" y="3946159"/>
                </a:lnTo>
                <a:lnTo>
                  <a:pt x="1393435" y="3946843"/>
                </a:lnTo>
                <a:lnTo>
                  <a:pt x="1391112" y="3947476"/>
                </a:lnTo>
                <a:lnTo>
                  <a:pt x="1390833" y="3948005"/>
                </a:lnTo>
                <a:lnTo>
                  <a:pt x="1390099" y="3949395"/>
                </a:lnTo>
                <a:lnTo>
                  <a:pt x="1393864" y="3950101"/>
                </a:lnTo>
                <a:cubicBezTo>
                  <a:pt x="1394982" y="3951895"/>
                  <a:pt x="1394541" y="3954248"/>
                  <a:pt x="1392849" y="3955520"/>
                </a:cubicBezTo>
                <a:cubicBezTo>
                  <a:pt x="1392531" y="3955731"/>
                  <a:pt x="1388830" y="3958184"/>
                  <a:pt x="1381931" y="3962314"/>
                </a:cubicBezTo>
                <a:lnTo>
                  <a:pt x="1368700" y="3969725"/>
                </a:lnTo>
                <a:lnTo>
                  <a:pt x="1367528" y="3970382"/>
                </a:lnTo>
                <a:lnTo>
                  <a:pt x="1373535" y="3967510"/>
                </a:lnTo>
                <a:lnTo>
                  <a:pt x="1378258" y="3965252"/>
                </a:lnTo>
                <a:lnTo>
                  <a:pt x="1391113" y="3958705"/>
                </a:lnTo>
                <a:lnTo>
                  <a:pt x="1422554" y="3941225"/>
                </a:lnTo>
                <a:lnTo>
                  <a:pt x="1429267" y="3937021"/>
                </a:lnTo>
                <a:lnTo>
                  <a:pt x="1429601" y="3936811"/>
                </a:lnTo>
                <a:close/>
                <a:moveTo>
                  <a:pt x="242188" y="3932552"/>
                </a:moveTo>
                <a:lnTo>
                  <a:pt x="245701" y="3935878"/>
                </a:lnTo>
                <a:lnTo>
                  <a:pt x="258137" y="3944785"/>
                </a:lnTo>
                <a:close/>
                <a:moveTo>
                  <a:pt x="1160702" y="3929574"/>
                </a:moveTo>
                <a:lnTo>
                  <a:pt x="1140529" y="3932850"/>
                </a:lnTo>
                <a:lnTo>
                  <a:pt x="1049223" y="3947673"/>
                </a:lnTo>
                <a:lnTo>
                  <a:pt x="1046828" y="3948062"/>
                </a:lnTo>
                <a:lnTo>
                  <a:pt x="1076344" y="3943668"/>
                </a:lnTo>
                <a:lnTo>
                  <a:pt x="1133466" y="3935162"/>
                </a:lnTo>
                <a:close/>
                <a:moveTo>
                  <a:pt x="1263714" y="3927693"/>
                </a:moveTo>
                <a:lnTo>
                  <a:pt x="1251180" y="3930119"/>
                </a:lnTo>
                <a:lnTo>
                  <a:pt x="1233900" y="3933464"/>
                </a:lnTo>
                <a:lnTo>
                  <a:pt x="1256366" y="3929358"/>
                </a:lnTo>
                <a:close/>
                <a:moveTo>
                  <a:pt x="1224517" y="3925666"/>
                </a:moveTo>
                <a:lnTo>
                  <a:pt x="1181971" y="3933904"/>
                </a:lnTo>
                <a:lnTo>
                  <a:pt x="1100400" y="3949699"/>
                </a:lnTo>
                <a:lnTo>
                  <a:pt x="1077692" y="3952908"/>
                </a:lnTo>
                <a:lnTo>
                  <a:pt x="1029081" y="3959777"/>
                </a:lnTo>
                <a:lnTo>
                  <a:pt x="1021093" y="3960906"/>
                </a:lnTo>
                <a:lnTo>
                  <a:pt x="1044565" y="3957765"/>
                </a:lnTo>
                <a:lnTo>
                  <a:pt x="1102570" y="3950002"/>
                </a:lnTo>
                <a:lnTo>
                  <a:pt x="1102618" y="3949992"/>
                </a:lnTo>
                <a:close/>
                <a:moveTo>
                  <a:pt x="1484527" y="3916066"/>
                </a:moveTo>
                <a:lnTo>
                  <a:pt x="1464878" y="3921723"/>
                </a:lnTo>
                <a:lnTo>
                  <a:pt x="1453897" y="3924740"/>
                </a:lnTo>
                <a:lnTo>
                  <a:pt x="1445805" y="3926964"/>
                </a:lnTo>
                <a:lnTo>
                  <a:pt x="1446699" y="3927410"/>
                </a:lnTo>
                <a:cubicBezTo>
                  <a:pt x="1447358" y="3929562"/>
                  <a:pt x="1446156" y="3931830"/>
                  <a:pt x="1444005" y="3932491"/>
                </a:cubicBezTo>
                <a:cubicBezTo>
                  <a:pt x="1444005" y="3932491"/>
                  <a:pt x="1443987" y="3932491"/>
                  <a:pt x="1443987" y="3932491"/>
                </a:cubicBezTo>
                <a:lnTo>
                  <a:pt x="1439810" y="3933748"/>
                </a:lnTo>
                <a:lnTo>
                  <a:pt x="1441280" y="3934015"/>
                </a:lnTo>
                <a:cubicBezTo>
                  <a:pt x="1442448" y="3935809"/>
                  <a:pt x="1441939" y="3938230"/>
                  <a:pt x="1440144" y="3939400"/>
                </a:cubicBezTo>
                <a:cubicBezTo>
                  <a:pt x="1440128" y="3939416"/>
                  <a:pt x="1440110" y="3939416"/>
                  <a:pt x="1440094" y="3939434"/>
                </a:cubicBezTo>
                <a:cubicBezTo>
                  <a:pt x="1439903" y="3939645"/>
                  <a:pt x="1436009" y="3942323"/>
                  <a:pt x="1428602" y="3946846"/>
                </a:cubicBezTo>
                <a:lnTo>
                  <a:pt x="1412825" y="3955805"/>
                </a:lnTo>
                <a:lnTo>
                  <a:pt x="1427218" y="3948758"/>
                </a:lnTo>
                <a:lnTo>
                  <a:pt x="1440142" y="3942039"/>
                </a:lnTo>
                <a:lnTo>
                  <a:pt x="1451298" y="3935733"/>
                </a:lnTo>
                <a:lnTo>
                  <a:pt x="1471665" y="3924219"/>
                </a:lnTo>
                <a:lnTo>
                  <a:pt x="1476776" y="3920979"/>
                </a:lnTo>
                <a:close/>
                <a:moveTo>
                  <a:pt x="1534057" y="3897618"/>
                </a:moveTo>
                <a:lnTo>
                  <a:pt x="1532566" y="3898060"/>
                </a:lnTo>
                <a:lnTo>
                  <a:pt x="1531239" y="3898452"/>
                </a:lnTo>
                <a:lnTo>
                  <a:pt x="1530162" y="3898771"/>
                </a:lnTo>
                <a:lnTo>
                  <a:pt x="1516806" y="3902511"/>
                </a:lnTo>
                <a:lnTo>
                  <a:pt x="1499770" y="3907280"/>
                </a:lnTo>
                <a:lnTo>
                  <a:pt x="1497158" y="3912340"/>
                </a:lnTo>
                <a:cubicBezTo>
                  <a:pt x="1496725" y="3912467"/>
                  <a:pt x="1493647" y="3913404"/>
                  <a:pt x="1488181" y="3915014"/>
                </a:cubicBezTo>
                <a:lnTo>
                  <a:pt x="1487312" y="3915264"/>
                </a:lnTo>
                <a:lnTo>
                  <a:pt x="1486468" y="3915507"/>
                </a:lnTo>
                <a:lnTo>
                  <a:pt x="1484997" y="3915931"/>
                </a:lnTo>
                <a:lnTo>
                  <a:pt x="1490387" y="3916910"/>
                </a:lnTo>
                <a:cubicBezTo>
                  <a:pt x="1491674" y="3918638"/>
                  <a:pt x="1491301" y="3921077"/>
                  <a:pt x="1489573" y="3922364"/>
                </a:cubicBezTo>
                <a:cubicBezTo>
                  <a:pt x="1489505" y="3922414"/>
                  <a:pt x="1489438" y="3922448"/>
                  <a:pt x="1489370" y="3922499"/>
                </a:cubicBezTo>
                <a:cubicBezTo>
                  <a:pt x="1489031" y="3922711"/>
                  <a:pt x="1484655" y="3925645"/>
                  <a:pt x="1476438" y="3930618"/>
                </a:cubicBezTo>
                <a:lnTo>
                  <a:pt x="1470283" y="3934100"/>
                </a:lnTo>
                <a:lnTo>
                  <a:pt x="1474390" y="3932041"/>
                </a:lnTo>
                <a:lnTo>
                  <a:pt x="1476190" y="3931139"/>
                </a:lnTo>
                <a:lnTo>
                  <a:pt x="1489211" y="3924232"/>
                </a:lnTo>
                <a:lnTo>
                  <a:pt x="1520866" y="3906048"/>
                </a:lnTo>
                <a:lnTo>
                  <a:pt x="1520874" y="3906044"/>
                </a:lnTo>
                <a:lnTo>
                  <a:pt x="1527186" y="3902009"/>
                </a:lnTo>
                <a:lnTo>
                  <a:pt x="1533742" y="3897819"/>
                </a:lnTo>
                <a:close/>
                <a:moveTo>
                  <a:pt x="1429321" y="3890159"/>
                </a:moveTo>
                <a:lnTo>
                  <a:pt x="1428681" y="3890309"/>
                </a:lnTo>
                <a:lnTo>
                  <a:pt x="1428491" y="3890353"/>
                </a:lnTo>
                <a:lnTo>
                  <a:pt x="1426629" y="3890790"/>
                </a:lnTo>
                <a:lnTo>
                  <a:pt x="1426843" y="3890741"/>
                </a:lnTo>
                <a:lnTo>
                  <a:pt x="1426966" y="3890713"/>
                </a:lnTo>
                <a:lnTo>
                  <a:pt x="1428492" y="3890368"/>
                </a:lnTo>
                <a:lnTo>
                  <a:pt x="1429133" y="3890206"/>
                </a:lnTo>
                <a:close/>
                <a:moveTo>
                  <a:pt x="1772949" y="3885174"/>
                </a:moveTo>
                <a:lnTo>
                  <a:pt x="1690326" y="3924720"/>
                </a:lnTo>
                <a:cubicBezTo>
                  <a:pt x="1644724" y="3944797"/>
                  <a:pt x="1598488" y="3963427"/>
                  <a:pt x="1551684" y="3980580"/>
                </a:cubicBezTo>
                <a:lnTo>
                  <a:pt x="1480783" y="4005092"/>
                </a:lnTo>
                <a:lnTo>
                  <a:pt x="1548975" y="3984138"/>
                </a:lnTo>
                <a:cubicBezTo>
                  <a:pt x="1596220" y="3968050"/>
                  <a:pt x="1637875" y="3952132"/>
                  <a:pt x="1676483" y="3935370"/>
                </a:cubicBezTo>
                <a:close/>
                <a:moveTo>
                  <a:pt x="166083" y="3883814"/>
                </a:moveTo>
                <a:lnTo>
                  <a:pt x="170556" y="3889186"/>
                </a:lnTo>
                <a:lnTo>
                  <a:pt x="171778" y="3890343"/>
                </a:lnTo>
                <a:lnTo>
                  <a:pt x="196897" y="3913332"/>
                </a:lnTo>
                <a:close/>
                <a:moveTo>
                  <a:pt x="1810814" y="3875913"/>
                </a:moveTo>
                <a:lnTo>
                  <a:pt x="1681224" y="3943329"/>
                </a:lnTo>
                <a:cubicBezTo>
                  <a:pt x="1642447" y="3960262"/>
                  <a:pt x="1600622" y="3976178"/>
                  <a:pt x="1553208" y="3992266"/>
                </a:cubicBezTo>
                <a:lnTo>
                  <a:pt x="1458934" y="4021109"/>
                </a:lnTo>
                <a:lnTo>
                  <a:pt x="1551685" y="3995652"/>
                </a:lnTo>
                <a:cubicBezTo>
                  <a:pt x="1597743" y="3981563"/>
                  <a:pt x="1642972" y="3964900"/>
                  <a:pt x="1687151" y="3945698"/>
                </a:cubicBezTo>
                <a:close/>
                <a:moveTo>
                  <a:pt x="1572850" y="3870781"/>
                </a:moveTo>
                <a:lnTo>
                  <a:pt x="1549445" y="3877162"/>
                </a:lnTo>
                <a:lnTo>
                  <a:pt x="1524398" y="3883990"/>
                </a:lnTo>
                <a:lnTo>
                  <a:pt x="1524386" y="3883993"/>
                </a:lnTo>
                <a:lnTo>
                  <a:pt x="1502305" y="3889726"/>
                </a:lnTo>
                <a:lnTo>
                  <a:pt x="1459685" y="3900791"/>
                </a:lnTo>
                <a:lnTo>
                  <a:pt x="1437158" y="3906304"/>
                </a:lnTo>
                <a:lnTo>
                  <a:pt x="1423850" y="3909708"/>
                </a:lnTo>
                <a:lnTo>
                  <a:pt x="1412488" y="3912342"/>
                </a:lnTo>
                <a:lnTo>
                  <a:pt x="1401996" y="3914910"/>
                </a:lnTo>
                <a:lnTo>
                  <a:pt x="1386007" y="3918824"/>
                </a:lnTo>
                <a:lnTo>
                  <a:pt x="1372248" y="3921813"/>
                </a:lnTo>
                <a:lnTo>
                  <a:pt x="1362471" y="3923938"/>
                </a:lnTo>
                <a:lnTo>
                  <a:pt x="1305219" y="3937211"/>
                </a:lnTo>
                <a:lnTo>
                  <a:pt x="1251486" y="3948055"/>
                </a:lnTo>
                <a:lnTo>
                  <a:pt x="1247673" y="3948884"/>
                </a:lnTo>
                <a:lnTo>
                  <a:pt x="1219177" y="3955076"/>
                </a:lnTo>
                <a:lnTo>
                  <a:pt x="1213015" y="3956123"/>
                </a:lnTo>
                <a:lnTo>
                  <a:pt x="1203498" y="3957740"/>
                </a:lnTo>
                <a:lnTo>
                  <a:pt x="1174766" y="3963539"/>
                </a:lnTo>
                <a:lnTo>
                  <a:pt x="1038794" y="3985725"/>
                </a:lnTo>
                <a:lnTo>
                  <a:pt x="1038751" y="3985732"/>
                </a:lnTo>
                <a:lnTo>
                  <a:pt x="1030744" y="3986539"/>
                </a:lnTo>
                <a:lnTo>
                  <a:pt x="867054" y="4003033"/>
                </a:lnTo>
                <a:lnTo>
                  <a:pt x="1008142" y="3991206"/>
                </a:lnTo>
                <a:lnTo>
                  <a:pt x="1084922" y="3979114"/>
                </a:lnTo>
                <a:lnTo>
                  <a:pt x="1182052" y="3963817"/>
                </a:lnTo>
                <a:lnTo>
                  <a:pt x="1240880" y="3951553"/>
                </a:lnTo>
                <a:lnTo>
                  <a:pt x="1342222" y="3930427"/>
                </a:lnTo>
                <a:lnTo>
                  <a:pt x="1342255" y="3930419"/>
                </a:lnTo>
                <a:lnTo>
                  <a:pt x="1435352" y="3907873"/>
                </a:lnTo>
                <a:lnTo>
                  <a:pt x="1456096" y="3902593"/>
                </a:lnTo>
                <a:lnTo>
                  <a:pt x="1526124" y="3884032"/>
                </a:lnTo>
                <a:cubicBezTo>
                  <a:pt x="1541344" y="3879835"/>
                  <a:pt x="1554535" y="3876098"/>
                  <a:pt x="1565406" y="3872966"/>
                </a:cubicBezTo>
                <a:lnTo>
                  <a:pt x="1568821" y="3871964"/>
                </a:lnTo>
                <a:close/>
                <a:moveTo>
                  <a:pt x="172970" y="3866901"/>
                </a:moveTo>
                <a:lnTo>
                  <a:pt x="173513" y="3867536"/>
                </a:lnTo>
                <a:lnTo>
                  <a:pt x="175681" y="3869588"/>
                </a:lnTo>
                <a:close/>
                <a:moveTo>
                  <a:pt x="200696" y="3864749"/>
                </a:moveTo>
                <a:lnTo>
                  <a:pt x="208850" y="3873690"/>
                </a:lnTo>
                <a:lnTo>
                  <a:pt x="232278" y="3894448"/>
                </a:lnTo>
                <a:close/>
                <a:moveTo>
                  <a:pt x="1866080" y="3864463"/>
                </a:moveTo>
                <a:lnTo>
                  <a:pt x="1788827" y="3916978"/>
                </a:lnTo>
                <a:cubicBezTo>
                  <a:pt x="1760569" y="3934159"/>
                  <a:pt x="1731440" y="3949907"/>
                  <a:pt x="1701544" y="3964157"/>
                </a:cubicBezTo>
                <a:cubicBezTo>
                  <a:pt x="1654554" y="3984375"/>
                  <a:pt x="1606243" y="4001342"/>
                  <a:pt x="1556933" y="4014956"/>
                </a:cubicBezTo>
                <a:lnTo>
                  <a:pt x="1434084" y="4044776"/>
                </a:lnTo>
                <a:lnTo>
                  <a:pt x="1554732" y="4019020"/>
                </a:lnTo>
                <a:cubicBezTo>
                  <a:pt x="1606566" y="4005761"/>
                  <a:pt x="1657196" y="3988202"/>
                  <a:pt x="1706117" y="3966527"/>
                </a:cubicBezTo>
                <a:cubicBezTo>
                  <a:pt x="1737164" y="3951430"/>
                  <a:pt x="1767241" y="3934484"/>
                  <a:pt x="1796193" y="3915794"/>
                </a:cubicBezTo>
                <a:lnTo>
                  <a:pt x="1845090" y="3879880"/>
                </a:lnTo>
                <a:lnTo>
                  <a:pt x="1851427" y="3875226"/>
                </a:lnTo>
                <a:close/>
                <a:moveTo>
                  <a:pt x="1600048" y="3854345"/>
                </a:moveTo>
                <a:lnTo>
                  <a:pt x="1581598" y="3859451"/>
                </a:lnTo>
                <a:lnTo>
                  <a:pt x="1573649" y="3861650"/>
                </a:lnTo>
                <a:cubicBezTo>
                  <a:pt x="1552963" y="3867261"/>
                  <a:pt x="1530410" y="3873254"/>
                  <a:pt x="1506320" y="3879480"/>
                </a:cubicBezTo>
                <a:lnTo>
                  <a:pt x="1482902" y="3885363"/>
                </a:lnTo>
                <a:lnTo>
                  <a:pt x="1469073" y="3888976"/>
                </a:lnTo>
                <a:lnTo>
                  <a:pt x="1457278" y="3891799"/>
                </a:lnTo>
                <a:lnTo>
                  <a:pt x="1429764" y="3898710"/>
                </a:lnTo>
                <a:lnTo>
                  <a:pt x="1416903" y="3901616"/>
                </a:lnTo>
                <a:lnTo>
                  <a:pt x="1405355" y="3904225"/>
                </a:lnTo>
                <a:lnTo>
                  <a:pt x="1345946" y="3918442"/>
                </a:lnTo>
                <a:lnTo>
                  <a:pt x="1290330" y="3930213"/>
                </a:lnTo>
                <a:lnTo>
                  <a:pt x="1284903" y="3931439"/>
                </a:lnTo>
                <a:lnTo>
                  <a:pt x="1256832" y="3937782"/>
                </a:lnTo>
                <a:lnTo>
                  <a:pt x="1240640" y="3940730"/>
                </a:lnTo>
                <a:lnTo>
                  <a:pt x="1210903" y="3947023"/>
                </a:lnTo>
                <a:lnTo>
                  <a:pt x="1070593" y="3971692"/>
                </a:lnTo>
                <a:lnTo>
                  <a:pt x="1070584" y="3971693"/>
                </a:lnTo>
                <a:lnTo>
                  <a:pt x="1070580" y="3971694"/>
                </a:lnTo>
                <a:lnTo>
                  <a:pt x="1026596" y="3976857"/>
                </a:lnTo>
                <a:lnTo>
                  <a:pt x="916208" y="3989816"/>
                </a:lnTo>
                <a:lnTo>
                  <a:pt x="1038885" y="3977360"/>
                </a:lnTo>
                <a:lnTo>
                  <a:pt x="1067207" y="3972530"/>
                </a:lnTo>
                <a:lnTo>
                  <a:pt x="1209550" y="3948259"/>
                </a:lnTo>
                <a:lnTo>
                  <a:pt x="1266053" y="3936377"/>
                </a:lnTo>
                <a:lnTo>
                  <a:pt x="1325458" y="3923442"/>
                </a:lnTo>
                <a:lnTo>
                  <a:pt x="1368859" y="3913991"/>
                </a:lnTo>
                <a:lnTo>
                  <a:pt x="1469968" y="3889459"/>
                </a:lnTo>
                <a:lnTo>
                  <a:pt x="1481180" y="3886543"/>
                </a:lnTo>
                <a:lnTo>
                  <a:pt x="1486181" y="3885243"/>
                </a:lnTo>
                <a:lnTo>
                  <a:pt x="1576069" y="3861170"/>
                </a:lnTo>
                <a:lnTo>
                  <a:pt x="1576098" y="3861163"/>
                </a:lnTo>
                <a:lnTo>
                  <a:pt x="1590462" y="3857074"/>
                </a:lnTo>
                <a:close/>
                <a:moveTo>
                  <a:pt x="1904744" y="3846527"/>
                </a:moveTo>
                <a:lnTo>
                  <a:pt x="1885272" y="3861201"/>
                </a:lnTo>
                <a:cubicBezTo>
                  <a:pt x="1831626" y="3905837"/>
                  <a:pt x="1772783" y="3943818"/>
                  <a:pt x="1710012" y="3974316"/>
                </a:cubicBezTo>
                <a:cubicBezTo>
                  <a:pt x="1660719" y="3996076"/>
                  <a:pt x="1609766" y="4013788"/>
                  <a:pt x="1557612" y="4027316"/>
                </a:cubicBezTo>
                <a:lnTo>
                  <a:pt x="1440484" y="4052194"/>
                </a:lnTo>
                <a:lnTo>
                  <a:pt x="1557274" y="4030705"/>
                </a:lnTo>
                <a:cubicBezTo>
                  <a:pt x="1612001" y="4017853"/>
                  <a:pt x="1665409" y="3999869"/>
                  <a:pt x="1716785" y="3977027"/>
                </a:cubicBezTo>
                <a:cubicBezTo>
                  <a:pt x="1781233" y="3944751"/>
                  <a:pt x="1840939" y="3903789"/>
                  <a:pt x="1894246" y="3855275"/>
                </a:cubicBezTo>
                <a:close/>
                <a:moveTo>
                  <a:pt x="1888720" y="3837710"/>
                </a:moveTo>
                <a:lnTo>
                  <a:pt x="1854453" y="3860863"/>
                </a:lnTo>
                <a:cubicBezTo>
                  <a:pt x="1802264" y="3896235"/>
                  <a:pt x="1747281" y="3927257"/>
                  <a:pt x="1690030" y="3953658"/>
                </a:cubicBezTo>
                <a:cubicBezTo>
                  <a:pt x="1645546" y="3973062"/>
                  <a:pt x="1600047" y="3990029"/>
                  <a:pt x="1553717" y="4004458"/>
                </a:cubicBezTo>
                <a:lnTo>
                  <a:pt x="1462786" y="4029283"/>
                </a:lnTo>
                <a:lnTo>
                  <a:pt x="1553208" y="4007337"/>
                </a:lnTo>
                <a:cubicBezTo>
                  <a:pt x="1602129" y="3993721"/>
                  <a:pt x="1650049" y="3976754"/>
                  <a:pt x="1696632" y="3956537"/>
                </a:cubicBezTo>
                <a:cubicBezTo>
                  <a:pt x="1755967" y="3928341"/>
                  <a:pt x="1812355" y="3894306"/>
                  <a:pt x="1864950" y="3854937"/>
                </a:cubicBezTo>
                <a:lnTo>
                  <a:pt x="1888319" y="3838004"/>
                </a:lnTo>
                <a:close/>
                <a:moveTo>
                  <a:pt x="214532" y="3834073"/>
                </a:moveTo>
                <a:lnTo>
                  <a:pt x="220080" y="3841405"/>
                </a:lnTo>
                <a:lnTo>
                  <a:pt x="239133" y="3863873"/>
                </a:lnTo>
                <a:lnTo>
                  <a:pt x="258315" y="3884105"/>
                </a:lnTo>
                <a:lnTo>
                  <a:pt x="278814" y="3904209"/>
                </a:lnTo>
                <a:cubicBezTo>
                  <a:pt x="296547" y="3920075"/>
                  <a:pt x="314346" y="3934416"/>
                  <a:pt x="332062" y="3946883"/>
                </a:cubicBezTo>
                <a:cubicBezTo>
                  <a:pt x="373443" y="3976030"/>
                  <a:pt x="416684" y="3999212"/>
                  <a:pt x="460682" y="4017463"/>
                </a:cubicBezTo>
                <a:lnTo>
                  <a:pt x="477956" y="4022780"/>
                </a:lnTo>
                <a:lnTo>
                  <a:pt x="448106" y="4009756"/>
                </a:lnTo>
                <a:lnTo>
                  <a:pt x="431258" y="4003188"/>
                </a:lnTo>
                <a:lnTo>
                  <a:pt x="424995" y="3999673"/>
                </a:lnTo>
                <a:lnTo>
                  <a:pt x="414734" y="3995196"/>
                </a:lnTo>
                <a:cubicBezTo>
                  <a:pt x="392920" y="3984206"/>
                  <a:pt x="371548" y="3971870"/>
                  <a:pt x="350773" y="3958059"/>
                </a:cubicBezTo>
                <a:cubicBezTo>
                  <a:pt x="315213" y="3934437"/>
                  <a:pt x="278647" y="3902518"/>
                  <a:pt x="242508" y="3865177"/>
                </a:cubicBezTo>
                <a:close/>
                <a:moveTo>
                  <a:pt x="1953835" y="3828880"/>
                </a:moveTo>
                <a:lnTo>
                  <a:pt x="1915411" y="3862895"/>
                </a:lnTo>
                <a:cubicBezTo>
                  <a:pt x="1860547" y="3912509"/>
                  <a:pt x="1800942" y="3964495"/>
                  <a:pt x="1729144" y="3996159"/>
                </a:cubicBezTo>
                <a:cubicBezTo>
                  <a:pt x="1674773" y="4020425"/>
                  <a:pt x="1618028" y="4038984"/>
                  <a:pt x="1559811" y="4051531"/>
                </a:cubicBezTo>
                <a:lnTo>
                  <a:pt x="1461692" y="4066958"/>
                </a:lnTo>
                <a:lnTo>
                  <a:pt x="1560488" y="4054071"/>
                </a:lnTo>
                <a:cubicBezTo>
                  <a:pt x="1620908" y="4042100"/>
                  <a:pt x="1679750" y="4023287"/>
                  <a:pt x="1735918" y="3998023"/>
                </a:cubicBezTo>
                <a:cubicBezTo>
                  <a:pt x="1810933" y="3964157"/>
                  <a:pt x="1872739" y="3906921"/>
                  <a:pt x="1924893" y="3856461"/>
                </a:cubicBezTo>
                <a:close/>
                <a:moveTo>
                  <a:pt x="1941890" y="3828226"/>
                </a:moveTo>
                <a:lnTo>
                  <a:pt x="1941151" y="3828859"/>
                </a:lnTo>
                <a:cubicBezTo>
                  <a:pt x="1927604" y="3840036"/>
                  <a:pt x="1913889" y="3851043"/>
                  <a:pt x="1900511" y="3862726"/>
                </a:cubicBezTo>
                <a:cubicBezTo>
                  <a:pt x="1846189" y="3911834"/>
                  <a:pt x="1785398" y="3953252"/>
                  <a:pt x="1719834" y="3985832"/>
                </a:cubicBezTo>
                <a:cubicBezTo>
                  <a:pt x="1667983" y="4008794"/>
                  <a:pt x="1614134" y="4026947"/>
                  <a:pt x="1558966" y="4040019"/>
                </a:cubicBezTo>
                <a:lnTo>
                  <a:pt x="1444066" y="4061276"/>
                </a:lnTo>
                <a:lnTo>
                  <a:pt x="1558627" y="4043234"/>
                </a:lnTo>
                <a:cubicBezTo>
                  <a:pt x="1616216" y="4030840"/>
                  <a:pt x="1672334" y="4012450"/>
                  <a:pt x="1726097" y="3988370"/>
                </a:cubicBezTo>
                <a:cubicBezTo>
                  <a:pt x="1796540" y="3956536"/>
                  <a:pt x="1855468" y="3905904"/>
                  <a:pt x="1909823" y="3856628"/>
                </a:cubicBezTo>
                <a:close/>
                <a:moveTo>
                  <a:pt x="1984423" y="3811261"/>
                </a:moveTo>
                <a:lnTo>
                  <a:pt x="1970275" y="3825133"/>
                </a:lnTo>
                <a:cubicBezTo>
                  <a:pt x="1957068" y="3837495"/>
                  <a:pt x="1943690" y="3850025"/>
                  <a:pt x="1930652" y="3862725"/>
                </a:cubicBezTo>
                <a:cubicBezTo>
                  <a:pt x="1878157" y="3913525"/>
                  <a:pt x="1815674" y="3971268"/>
                  <a:pt x="1739304" y="4005981"/>
                </a:cubicBezTo>
                <a:cubicBezTo>
                  <a:pt x="1682545" y="4031584"/>
                  <a:pt x="1623075" y="4050669"/>
                  <a:pt x="1562014" y="4062877"/>
                </a:cubicBezTo>
                <a:lnTo>
                  <a:pt x="1405495" y="4083234"/>
                </a:lnTo>
                <a:lnTo>
                  <a:pt x="1419125" y="4082403"/>
                </a:lnTo>
                <a:lnTo>
                  <a:pt x="1465917" y="4079549"/>
                </a:lnTo>
                <a:lnTo>
                  <a:pt x="1473525" y="4079085"/>
                </a:lnTo>
                <a:cubicBezTo>
                  <a:pt x="1503300" y="4075950"/>
                  <a:pt x="1532938" y="4071505"/>
                  <a:pt x="1562351" y="4065756"/>
                </a:cubicBezTo>
                <a:cubicBezTo>
                  <a:pt x="1625613" y="4054241"/>
                  <a:pt x="1687201" y="4034954"/>
                  <a:pt x="1745739" y="4008353"/>
                </a:cubicBezTo>
                <a:cubicBezTo>
                  <a:pt x="1822107" y="3973469"/>
                  <a:pt x="1884084" y="3915050"/>
                  <a:pt x="1939794" y="3856968"/>
                </a:cubicBezTo>
                <a:cubicBezTo>
                  <a:pt x="1951817" y="3844438"/>
                  <a:pt x="1964009" y="3832076"/>
                  <a:pt x="1976370" y="3819715"/>
                </a:cubicBezTo>
                <a:close/>
                <a:moveTo>
                  <a:pt x="2016222" y="3802830"/>
                </a:moveTo>
                <a:lnTo>
                  <a:pt x="1993643" y="3828520"/>
                </a:lnTo>
                <a:cubicBezTo>
                  <a:pt x="1982977" y="3840203"/>
                  <a:pt x="1972139" y="3851718"/>
                  <a:pt x="1961640" y="3863572"/>
                </a:cubicBezTo>
                <a:cubicBezTo>
                  <a:pt x="1908470" y="3922838"/>
                  <a:pt x="1843106" y="3988708"/>
                  <a:pt x="1759457" y="4026978"/>
                </a:cubicBezTo>
                <a:cubicBezTo>
                  <a:pt x="1697786" y="4055206"/>
                  <a:pt x="1632642" y="4075136"/>
                  <a:pt x="1565739" y="4086244"/>
                </a:cubicBezTo>
                <a:lnTo>
                  <a:pt x="1421036" y="4099509"/>
                </a:lnTo>
                <a:lnTo>
                  <a:pt x="1473809" y="4099360"/>
                </a:lnTo>
                <a:cubicBezTo>
                  <a:pt x="1504643" y="4097636"/>
                  <a:pt x="1535386" y="4094279"/>
                  <a:pt x="1565908" y="4089292"/>
                </a:cubicBezTo>
                <a:cubicBezTo>
                  <a:pt x="1634895" y="4078795"/>
                  <a:pt x="1702035" y="4058610"/>
                  <a:pt x="1765382" y="4029349"/>
                </a:cubicBezTo>
                <a:cubicBezTo>
                  <a:pt x="1853436" y="3988709"/>
                  <a:pt x="1920831" y="3916403"/>
                  <a:pt x="1969768" y="3858153"/>
                </a:cubicBezTo>
                <a:cubicBezTo>
                  <a:pt x="1978742" y="3847484"/>
                  <a:pt x="1987717" y="3836987"/>
                  <a:pt x="1996861" y="3826487"/>
                </a:cubicBezTo>
                <a:close/>
                <a:moveTo>
                  <a:pt x="2013712" y="3792493"/>
                </a:moveTo>
                <a:lnTo>
                  <a:pt x="1981958" y="3825980"/>
                </a:lnTo>
                <a:lnTo>
                  <a:pt x="1945553" y="3863064"/>
                </a:lnTo>
                <a:cubicBezTo>
                  <a:pt x="1889334" y="3921823"/>
                  <a:pt x="1827019" y="3981597"/>
                  <a:pt x="1748786" y="4016481"/>
                </a:cubicBezTo>
                <a:cubicBezTo>
                  <a:pt x="1689334" y="4043437"/>
                  <a:pt x="1626765" y="4062963"/>
                  <a:pt x="1562520" y="4074561"/>
                </a:cubicBezTo>
                <a:cubicBezTo>
                  <a:pt x="1532861" y="4080395"/>
                  <a:pt x="1502974" y="4084887"/>
                  <a:pt x="1472945" y="4088023"/>
                </a:cubicBezTo>
                <a:lnTo>
                  <a:pt x="1463900" y="4088557"/>
                </a:lnTo>
                <a:lnTo>
                  <a:pt x="1429849" y="4090566"/>
                </a:lnTo>
                <a:lnTo>
                  <a:pt x="1450184" y="4089944"/>
                </a:lnTo>
                <a:lnTo>
                  <a:pt x="1473983" y="4089216"/>
                </a:lnTo>
                <a:cubicBezTo>
                  <a:pt x="1504275" y="4086786"/>
                  <a:pt x="1534446" y="4082857"/>
                  <a:pt x="1564385" y="4077439"/>
                </a:cubicBezTo>
                <a:cubicBezTo>
                  <a:pt x="1630525" y="4066450"/>
                  <a:pt x="1694923" y="4046756"/>
                  <a:pt x="1755899" y="4018850"/>
                </a:cubicBezTo>
                <a:cubicBezTo>
                  <a:pt x="1837858" y="3981257"/>
                  <a:pt x="1902543" y="3916233"/>
                  <a:pt x="1955206" y="3857476"/>
                </a:cubicBezTo>
                <a:cubicBezTo>
                  <a:pt x="1965704" y="3845791"/>
                  <a:pt x="1976541" y="3834107"/>
                  <a:pt x="1987209" y="3822424"/>
                </a:cubicBezTo>
                <a:close/>
                <a:moveTo>
                  <a:pt x="465584" y="3788790"/>
                </a:moveTo>
                <a:lnTo>
                  <a:pt x="493300" y="3817408"/>
                </a:lnTo>
                <a:lnTo>
                  <a:pt x="521342" y="3840739"/>
                </a:lnTo>
                <a:lnTo>
                  <a:pt x="487807" y="3811623"/>
                </a:lnTo>
                <a:lnTo>
                  <a:pt x="466733" y="3789836"/>
                </a:lnTo>
                <a:close/>
                <a:moveTo>
                  <a:pt x="2265855" y="3788144"/>
                </a:moveTo>
                <a:lnTo>
                  <a:pt x="2253911" y="3804985"/>
                </a:lnTo>
                <a:cubicBezTo>
                  <a:pt x="2243497" y="3843660"/>
                  <a:pt x="2226294" y="3880185"/>
                  <a:pt x="2203112" y="3912850"/>
                </a:cubicBezTo>
                <a:lnTo>
                  <a:pt x="2106223" y="4018520"/>
                </a:lnTo>
                <a:lnTo>
                  <a:pt x="2207851" y="3918605"/>
                </a:lnTo>
                <a:cubicBezTo>
                  <a:pt x="2213101" y="3912340"/>
                  <a:pt x="2218181" y="3905736"/>
                  <a:pt x="2223431" y="3898794"/>
                </a:cubicBezTo>
                <a:cubicBezTo>
                  <a:pt x="2240694" y="3863225"/>
                  <a:pt x="2254855" y="3826315"/>
                  <a:pt x="2265789" y="3788473"/>
                </a:cubicBezTo>
                <a:close/>
                <a:moveTo>
                  <a:pt x="2047657" y="3778052"/>
                </a:moveTo>
                <a:lnTo>
                  <a:pt x="2003466" y="3832414"/>
                </a:lnTo>
                <a:cubicBezTo>
                  <a:pt x="1994321" y="3842912"/>
                  <a:pt x="1985347" y="3853412"/>
                  <a:pt x="1976541" y="3864080"/>
                </a:cubicBezTo>
                <a:cubicBezTo>
                  <a:pt x="1926927" y="3923008"/>
                  <a:pt x="1858008" y="3996160"/>
                  <a:pt x="1768940" y="4037646"/>
                </a:cubicBezTo>
                <a:cubicBezTo>
                  <a:pt x="1704897" y="4067212"/>
                  <a:pt x="1636995" y="4087616"/>
                  <a:pt x="1567263" y="4098267"/>
                </a:cubicBezTo>
                <a:lnTo>
                  <a:pt x="1437939" y="4108674"/>
                </a:lnTo>
                <a:lnTo>
                  <a:pt x="1473968" y="4109561"/>
                </a:lnTo>
                <a:cubicBezTo>
                  <a:pt x="1505345" y="4108543"/>
                  <a:pt x="1536663" y="4105736"/>
                  <a:pt x="1567770" y="4101147"/>
                </a:cubicBezTo>
                <a:cubicBezTo>
                  <a:pt x="1639738" y="4091140"/>
                  <a:pt x="1709825" y="4070480"/>
                  <a:pt x="1775711" y="4039849"/>
                </a:cubicBezTo>
                <a:cubicBezTo>
                  <a:pt x="1870878" y="3995652"/>
                  <a:pt x="1940981" y="3915220"/>
                  <a:pt x="1985347" y="3858661"/>
                </a:cubicBezTo>
                <a:cubicBezTo>
                  <a:pt x="1992289" y="3849687"/>
                  <a:pt x="1999400" y="3841728"/>
                  <a:pt x="2006682" y="3831908"/>
                </a:cubicBezTo>
                <a:close/>
                <a:moveTo>
                  <a:pt x="2058385" y="3776661"/>
                </a:moveTo>
                <a:lnTo>
                  <a:pt x="2013118" y="3836987"/>
                </a:lnTo>
                <a:lnTo>
                  <a:pt x="1991781" y="3863742"/>
                </a:lnTo>
                <a:cubicBezTo>
                  <a:pt x="1946908" y="3920976"/>
                  <a:pt x="1875957" y="4002425"/>
                  <a:pt x="1778929" y="4047300"/>
                </a:cubicBezTo>
                <a:cubicBezTo>
                  <a:pt x="1712431" y="4078356"/>
                  <a:pt x="1641651" y="4099250"/>
                  <a:pt x="1568956" y="4109275"/>
                </a:cubicBezTo>
                <a:lnTo>
                  <a:pt x="1451145" y="4118399"/>
                </a:lnTo>
                <a:lnTo>
                  <a:pt x="1473938" y="4119558"/>
                </a:lnTo>
                <a:lnTo>
                  <a:pt x="1569464" y="4112662"/>
                </a:lnTo>
                <a:cubicBezTo>
                  <a:pt x="1644139" y="4103229"/>
                  <a:pt x="1716884" y="4082148"/>
                  <a:pt x="1785025" y="4050178"/>
                </a:cubicBezTo>
                <a:cubicBezTo>
                  <a:pt x="1862410" y="4014280"/>
                  <a:pt x="1930651" y="3953488"/>
                  <a:pt x="1999739" y="3859339"/>
                </a:cubicBezTo>
                <a:lnTo>
                  <a:pt x="2014980" y="3838680"/>
                </a:lnTo>
                <a:close/>
                <a:moveTo>
                  <a:pt x="2091612" y="3774894"/>
                </a:moveTo>
                <a:lnTo>
                  <a:pt x="2039364" y="3862726"/>
                </a:lnTo>
                <a:lnTo>
                  <a:pt x="2037501" y="3865774"/>
                </a:lnTo>
                <a:cubicBezTo>
                  <a:pt x="1972477" y="3967375"/>
                  <a:pt x="1895432" y="4039001"/>
                  <a:pt x="1808394" y="4079812"/>
                </a:cubicBezTo>
                <a:cubicBezTo>
                  <a:pt x="1734616" y="4114982"/>
                  <a:pt x="1655350" y="4137215"/>
                  <a:pt x="1574036" y="4145513"/>
                </a:cubicBezTo>
                <a:cubicBezTo>
                  <a:pt x="1547587" y="4148018"/>
                  <a:pt x="1521018" y="4149222"/>
                  <a:pt x="1494449" y="4149069"/>
                </a:cubicBezTo>
                <a:lnTo>
                  <a:pt x="1385506" y="4139735"/>
                </a:lnTo>
                <a:lnTo>
                  <a:pt x="1407572" y="4142515"/>
                </a:lnTo>
                <a:lnTo>
                  <a:pt x="1473496" y="4150818"/>
                </a:lnTo>
                <a:cubicBezTo>
                  <a:pt x="1507032" y="4152543"/>
                  <a:pt x="1540695" y="4151794"/>
                  <a:pt x="1574206" y="4148560"/>
                </a:cubicBezTo>
                <a:cubicBezTo>
                  <a:pt x="1657671" y="4140668"/>
                  <a:pt x="1739052" y="4117911"/>
                  <a:pt x="1814490" y="4081333"/>
                </a:cubicBezTo>
                <a:cubicBezTo>
                  <a:pt x="1905253" y="4038661"/>
                  <a:pt x="1982809" y="3964494"/>
                  <a:pt x="2044953" y="3861200"/>
                </a:cubicBezTo>
                <a:close/>
                <a:moveTo>
                  <a:pt x="2074763" y="3768208"/>
                </a:moveTo>
                <a:lnTo>
                  <a:pt x="2022091" y="3843760"/>
                </a:lnTo>
                <a:lnTo>
                  <a:pt x="2006851" y="3864249"/>
                </a:lnTo>
                <a:cubicBezTo>
                  <a:pt x="1936747" y="3959753"/>
                  <a:pt x="1867491" y="4021391"/>
                  <a:pt x="1788580" y="4057967"/>
                </a:cubicBezTo>
                <a:cubicBezTo>
                  <a:pt x="1719645" y="4090310"/>
                  <a:pt x="1646036" y="4111629"/>
                  <a:pt x="1570479" y="4121128"/>
                </a:cubicBezTo>
                <a:cubicBezTo>
                  <a:pt x="1534767" y="4125903"/>
                  <a:pt x="1498801" y="4128393"/>
                  <a:pt x="1462783" y="4128578"/>
                </a:cubicBezTo>
                <a:lnTo>
                  <a:pt x="1448188" y="4127740"/>
                </a:lnTo>
                <a:lnTo>
                  <a:pt x="1467133" y="4129183"/>
                </a:lnTo>
                <a:lnTo>
                  <a:pt x="1474065" y="4129711"/>
                </a:lnTo>
                <a:cubicBezTo>
                  <a:pt x="1506535" y="4130052"/>
                  <a:pt x="1539026" y="4128265"/>
                  <a:pt x="1571325" y="4124345"/>
                </a:cubicBezTo>
                <a:cubicBezTo>
                  <a:pt x="1648813" y="4115522"/>
                  <a:pt x="1724335" y="4094018"/>
                  <a:pt x="1794847" y="4060676"/>
                </a:cubicBezTo>
                <a:cubicBezTo>
                  <a:pt x="1876125" y="4022577"/>
                  <a:pt x="1948093" y="3957044"/>
                  <a:pt x="2014980" y="3859846"/>
                </a:cubicBezTo>
                <a:lnTo>
                  <a:pt x="2023784" y="3847147"/>
                </a:lnTo>
                <a:close/>
                <a:moveTo>
                  <a:pt x="2085970" y="3766746"/>
                </a:moveTo>
                <a:lnTo>
                  <a:pt x="2030388" y="3852395"/>
                </a:lnTo>
                <a:lnTo>
                  <a:pt x="2021583" y="3865096"/>
                </a:lnTo>
                <a:cubicBezTo>
                  <a:pt x="1953849" y="3963649"/>
                  <a:pt x="1880866" y="4030196"/>
                  <a:pt x="1797894" y="4068296"/>
                </a:cubicBezTo>
                <a:cubicBezTo>
                  <a:pt x="1726842" y="4102162"/>
                  <a:pt x="1650692" y="4124143"/>
                  <a:pt x="1572511" y="4133320"/>
                </a:cubicBezTo>
                <a:cubicBezTo>
                  <a:pt x="1541592" y="4136875"/>
                  <a:pt x="1510502" y="4138671"/>
                  <a:pt x="1479379" y="4138738"/>
                </a:cubicBezTo>
                <a:lnTo>
                  <a:pt x="1445104" y="4136223"/>
                </a:lnTo>
                <a:lnTo>
                  <a:pt x="1451494" y="4136816"/>
                </a:lnTo>
                <a:lnTo>
                  <a:pt x="1454852" y="4137128"/>
                </a:lnTo>
                <a:lnTo>
                  <a:pt x="1485278" y="4139955"/>
                </a:lnTo>
                <a:lnTo>
                  <a:pt x="1485289" y="4139954"/>
                </a:lnTo>
                <a:lnTo>
                  <a:pt x="1516346" y="4138096"/>
                </a:lnTo>
                <a:lnTo>
                  <a:pt x="1583682" y="4134068"/>
                </a:lnTo>
                <a:lnTo>
                  <a:pt x="1612467" y="4129580"/>
                </a:lnTo>
                <a:lnTo>
                  <a:pt x="1623186" y="4127276"/>
                </a:lnTo>
                <a:lnTo>
                  <a:pt x="1683795" y="4114252"/>
                </a:lnTo>
                <a:lnTo>
                  <a:pt x="1711969" y="4106495"/>
                </a:lnTo>
                <a:lnTo>
                  <a:pt x="1804667" y="4071175"/>
                </a:lnTo>
                <a:cubicBezTo>
                  <a:pt x="1890182" y="4031044"/>
                  <a:pt x="1965874" y="3960262"/>
                  <a:pt x="2029881" y="3860525"/>
                </a:cubicBezTo>
                <a:lnTo>
                  <a:pt x="2031745" y="3857476"/>
                </a:lnTo>
                <a:close/>
                <a:moveTo>
                  <a:pt x="2109203" y="3759934"/>
                </a:moveTo>
                <a:lnTo>
                  <a:pt x="2052234" y="3865772"/>
                </a:lnTo>
                <a:cubicBezTo>
                  <a:pt x="1989242" y="3970928"/>
                  <a:pt x="1910503" y="4046282"/>
                  <a:pt x="1818046" y="4089801"/>
                </a:cubicBezTo>
                <a:cubicBezTo>
                  <a:pt x="1741779" y="4126325"/>
                  <a:pt x="1659601" y="4148983"/>
                  <a:pt x="1575392" y="4156688"/>
                </a:cubicBezTo>
                <a:lnTo>
                  <a:pt x="1507690" y="4159902"/>
                </a:lnTo>
                <a:lnTo>
                  <a:pt x="1577084" y="4159398"/>
                </a:lnTo>
                <a:cubicBezTo>
                  <a:pt x="1663037" y="4152015"/>
                  <a:pt x="1746925" y="4129069"/>
                  <a:pt x="1824650" y="4091663"/>
                </a:cubicBezTo>
                <a:cubicBezTo>
                  <a:pt x="1925217" y="4041321"/>
                  <a:pt x="2007460" y="3960719"/>
                  <a:pt x="2059853" y="3861201"/>
                </a:cubicBezTo>
                <a:cubicBezTo>
                  <a:pt x="2076786" y="3830890"/>
                  <a:pt x="2094312" y="3798040"/>
                  <a:pt x="2108218" y="3762966"/>
                </a:cubicBezTo>
                <a:lnTo>
                  <a:pt x="2108952" y="3760709"/>
                </a:lnTo>
                <a:close/>
                <a:moveTo>
                  <a:pt x="2130500" y="3752837"/>
                </a:moveTo>
                <a:lnTo>
                  <a:pt x="2128601" y="3760363"/>
                </a:lnTo>
                <a:cubicBezTo>
                  <a:pt x="2116494" y="3797277"/>
                  <a:pt x="2099984" y="3832075"/>
                  <a:pt x="2082882" y="3865264"/>
                </a:cubicBezTo>
                <a:cubicBezTo>
                  <a:pt x="2030354" y="3971437"/>
                  <a:pt x="1944214" y="4057271"/>
                  <a:pt x="1837856" y="4109444"/>
                </a:cubicBezTo>
                <a:cubicBezTo>
                  <a:pt x="1756695" y="4148711"/>
                  <a:pt x="1668863" y="4172317"/>
                  <a:pt x="1578946" y="4179038"/>
                </a:cubicBezTo>
                <a:lnTo>
                  <a:pt x="1533091" y="4181650"/>
                </a:lnTo>
                <a:lnTo>
                  <a:pt x="1580301" y="4182935"/>
                </a:lnTo>
                <a:cubicBezTo>
                  <a:pt x="1671725" y="4176839"/>
                  <a:pt x="1761099" y="4153031"/>
                  <a:pt x="1843446" y="4112831"/>
                </a:cubicBezTo>
                <a:cubicBezTo>
                  <a:pt x="1951581" y="4060050"/>
                  <a:pt x="2038399" y="3971844"/>
                  <a:pt x="2089487" y="3862895"/>
                </a:cubicBezTo>
                <a:cubicBezTo>
                  <a:pt x="2103034" y="3834701"/>
                  <a:pt x="2117385" y="3801766"/>
                  <a:pt x="2127841" y="3765317"/>
                </a:cubicBezTo>
                <a:close/>
                <a:moveTo>
                  <a:pt x="2293288" y="3749470"/>
                </a:moveTo>
                <a:lnTo>
                  <a:pt x="2287778" y="3757232"/>
                </a:lnTo>
                <a:lnTo>
                  <a:pt x="2272864" y="3778261"/>
                </a:lnTo>
                <a:lnTo>
                  <a:pt x="2251200" y="3857137"/>
                </a:lnTo>
                <a:cubicBezTo>
                  <a:pt x="2266017" y="3832838"/>
                  <a:pt x="2278844" y="3806634"/>
                  <a:pt x="2287036" y="3779647"/>
                </a:cubicBezTo>
                <a:lnTo>
                  <a:pt x="2289435" y="3768066"/>
                </a:lnTo>
                <a:lnTo>
                  <a:pt x="2293246" y="3749674"/>
                </a:lnTo>
                <a:close/>
                <a:moveTo>
                  <a:pt x="2123975" y="3744255"/>
                </a:moveTo>
                <a:lnTo>
                  <a:pt x="2120664" y="3754799"/>
                </a:lnTo>
                <a:lnTo>
                  <a:pt x="2117807" y="3763898"/>
                </a:lnTo>
                <a:cubicBezTo>
                  <a:pt x="2103540" y="3800665"/>
                  <a:pt x="2085337" y="3835040"/>
                  <a:pt x="2067810" y="3866790"/>
                </a:cubicBezTo>
                <a:cubicBezTo>
                  <a:pt x="2014404" y="3967949"/>
                  <a:pt x="1930600" y="4049805"/>
                  <a:pt x="1828205" y="4100808"/>
                </a:cubicBezTo>
                <a:cubicBezTo>
                  <a:pt x="1749430" y="4138450"/>
                  <a:pt x="1664442" y="4161412"/>
                  <a:pt x="1577421" y="4168541"/>
                </a:cubicBezTo>
                <a:lnTo>
                  <a:pt x="1522784" y="4170636"/>
                </a:lnTo>
                <a:lnTo>
                  <a:pt x="1578438" y="4171081"/>
                </a:lnTo>
                <a:cubicBezTo>
                  <a:pt x="1667202" y="4164425"/>
                  <a:pt x="1753935" y="4141159"/>
                  <a:pt x="1834132" y="4102500"/>
                </a:cubicBezTo>
                <a:cubicBezTo>
                  <a:pt x="1938660" y="4051108"/>
                  <a:pt x="2023310" y="3966644"/>
                  <a:pt x="2074923" y="3862217"/>
                </a:cubicBezTo>
                <a:cubicBezTo>
                  <a:pt x="2091856" y="3830297"/>
                  <a:pt x="2107773" y="3796854"/>
                  <a:pt x="2119521" y="3761484"/>
                </a:cubicBezTo>
                <a:close/>
                <a:moveTo>
                  <a:pt x="2276334" y="3735343"/>
                </a:moveTo>
                <a:lnTo>
                  <a:pt x="2235790" y="3771624"/>
                </a:lnTo>
                <a:cubicBezTo>
                  <a:pt x="2231438" y="3818734"/>
                  <a:pt x="2216316" y="3864216"/>
                  <a:pt x="2191595" y="3904551"/>
                </a:cubicBezTo>
                <a:lnTo>
                  <a:pt x="2156484" y="3952108"/>
                </a:lnTo>
                <a:lnTo>
                  <a:pt x="2196338" y="3908786"/>
                </a:lnTo>
                <a:cubicBezTo>
                  <a:pt x="2218792" y="3876748"/>
                  <a:pt x="2235369" y="3840967"/>
                  <a:pt x="2245275" y="3803121"/>
                </a:cubicBezTo>
                <a:cubicBezTo>
                  <a:pt x="2245208" y="3802784"/>
                  <a:pt x="2245208" y="3802444"/>
                  <a:pt x="2245275" y="3802106"/>
                </a:cubicBezTo>
                <a:lnTo>
                  <a:pt x="2269962" y="3767450"/>
                </a:lnTo>
                <a:lnTo>
                  <a:pt x="2273631" y="3748963"/>
                </a:lnTo>
                <a:close/>
                <a:moveTo>
                  <a:pt x="2143908" y="3735113"/>
                </a:moveTo>
                <a:lnTo>
                  <a:pt x="2143525" y="3736980"/>
                </a:lnTo>
                <a:lnTo>
                  <a:pt x="2137769" y="3765042"/>
                </a:lnTo>
                <a:cubicBezTo>
                  <a:pt x="2127080" y="3803036"/>
                  <a:pt x="2112178" y="3837242"/>
                  <a:pt x="2098123" y="3866452"/>
                </a:cubicBezTo>
                <a:cubicBezTo>
                  <a:pt x="2046088" y="3977161"/>
                  <a:pt x="1957780" y="4066772"/>
                  <a:pt x="1847848" y="4120452"/>
                </a:cubicBezTo>
                <a:cubicBezTo>
                  <a:pt x="1764248" y="4161108"/>
                  <a:pt x="1673571" y="4185136"/>
                  <a:pt x="1580810" y="4191232"/>
                </a:cubicBezTo>
                <a:lnTo>
                  <a:pt x="1542073" y="4193077"/>
                </a:lnTo>
                <a:lnTo>
                  <a:pt x="1582842" y="4194619"/>
                </a:lnTo>
                <a:cubicBezTo>
                  <a:pt x="1677279" y="4189167"/>
                  <a:pt x="1769667" y="4164936"/>
                  <a:pt x="1854621" y="4123330"/>
                </a:cubicBezTo>
                <a:cubicBezTo>
                  <a:pt x="1966721" y="4069465"/>
                  <a:pt x="2055857" y="3977263"/>
                  <a:pt x="2105912" y="3863403"/>
                </a:cubicBezTo>
                <a:cubicBezTo>
                  <a:pt x="2123861" y="3822932"/>
                  <a:pt x="2136223" y="3785213"/>
                  <a:pt x="2143229" y="3748954"/>
                </a:cubicBezTo>
                <a:close/>
                <a:moveTo>
                  <a:pt x="2151396" y="3732550"/>
                </a:moveTo>
                <a:lnTo>
                  <a:pt x="2151233" y="3736817"/>
                </a:lnTo>
                <a:lnTo>
                  <a:pt x="2150828" y="3747389"/>
                </a:lnTo>
                <a:cubicBezTo>
                  <a:pt x="2143801" y="3785044"/>
                  <a:pt x="2131059" y="3824287"/>
                  <a:pt x="2112348" y="3866450"/>
                </a:cubicBezTo>
                <a:cubicBezTo>
                  <a:pt x="2061919" y="3982596"/>
                  <a:pt x="1971564" y="4076831"/>
                  <a:pt x="1857670" y="4132136"/>
                </a:cubicBezTo>
                <a:cubicBezTo>
                  <a:pt x="1771649" y="4174180"/>
                  <a:pt x="1678092" y="4198649"/>
                  <a:pt x="1582502" y="4204102"/>
                </a:cubicBezTo>
                <a:cubicBezTo>
                  <a:pt x="1572513" y="4204102"/>
                  <a:pt x="1561507" y="4204440"/>
                  <a:pt x="1551176" y="4204440"/>
                </a:cubicBezTo>
                <a:lnTo>
                  <a:pt x="1461995" y="4197893"/>
                </a:lnTo>
                <a:lnTo>
                  <a:pt x="1464461" y="4198480"/>
                </a:lnTo>
                <a:lnTo>
                  <a:pt x="1474063" y="4200765"/>
                </a:lnTo>
                <a:cubicBezTo>
                  <a:pt x="1510338" y="4205951"/>
                  <a:pt x="1547088" y="4207818"/>
                  <a:pt x="1583859" y="4206302"/>
                </a:cubicBezTo>
                <a:cubicBezTo>
                  <a:pt x="1681089" y="4201543"/>
                  <a:pt x="1776289" y="4176871"/>
                  <a:pt x="1863597" y="4133828"/>
                </a:cubicBezTo>
                <a:cubicBezTo>
                  <a:pt x="1979725" y="4079047"/>
                  <a:pt x="2071165" y="3982832"/>
                  <a:pt x="2119967" y="3864078"/>
                </a:cubicBezTo>
                <a:cubicBezTo>
                  <a:pt x="2135504" y="3829103"/>
                  <a:pt x="2146011" y="3792307"/>
                  <a:pt x="2151339" y="3754777"/>
                </a:cubicBezTo>
                <a:close/>
                <a:moveTo>
                  <a:pt x="2160606" y="3730767"/>
                </a:moveTo>
                <a:lnTo>
                  <a:pt x="2160686" y="3745896"/>
                </a:lnTo>
                <a:lnTo>
                  <a:pt x="2160726" y="3753381"/>
                </a:lnTo>
                <a:lnTo>
                  <a:pt x="2160726" y="3753382"/>
                </a:lnTo>
                <a:cubicBezTo>
                  <a:pt x="2155396" y="3792379"/>
                  <a:pt x="2144580" y="3830628"/>
                  <a:pt x="2128435" y="3866958"/>
                </a:cubicBezTo>
                <a:cubicBezTo>
                  <a:pt x="2078836" y="3987895"/>
                  <a:pt x="1985738" y="4085888"/>
                  <a:pt x="1867492" y="4141616"/>
                </a:cubicBezTo>
                <a:cubicBezTo>
                  <a:pt x="1779048" y="4185118"/>
                  <a:pt x="1682646" y="4210061"/>
                  <a:pt x="1584196" y="4214937"/>
                </a:cubicBezTo>
                <a:cubicBezTo>
                  <a:pt x="1575731" y="4215785"/>
                  <a:pt x="1567432" y="4215785"/>
                  <a:pt x="1559135" y="4215785"/>
                </a:cubicBezTo>
                <a:lnTo>
                  <a:pt x="1499434" y="4210977"/>
                </a:lnTo>
                <a:lnTo>
                  <a:pt x="1499464" y="4210984"/>
                </a:lnTo>
                <a:lnTo>
                  <a:pt x="1500175" y="4211160"/>
                </a:lnTo>
                <a:lnTo>
                  <a:pt x="1502395" y="4211449"/>
                </a:lnTo>
                <a:lnTo>
                  <a:pt x="1508488" y="4212242"/>
                </a:lnTo>
                <a:lnTo>
                  <a:pt x="1535123" y="4214584"/>
                </a:lnTo>
                <a:lnTo>
                  <a:pt x="1557949" y="4216043"/>
                </a:lnTo>
                <a:lnTo>
                  <a:pt x="1591385" y="4216211"/>
                </a:lnTo>
                <a:lnTo>
                  <a:pt x="1630579" y="4213580"/>
                </a:lnTo>
                <a:lnTo>
                  <a:pt x="1637414" y="4212934"/>
                </a:lnTo>
                <a:lnTo>
                  <a:pt x="1652281" y="4211530"/>
                </a:lnTo>
                <a:lnTo>
                  <a:pt x="1654659" y="4211305"/>
                </a:lnTo>
                <a:lnTo>
                  <a:pt x="1658653" y="4210579"/>
                </a:lnTo>
                <a:lnTo>
                  <a:pt x="1681379" y="4206448"/>
                </a:lnTo>
                <a:lnTo>
                  <a:pt x="1685676" y="4205667"/>
                </a:lnTo>
                <a:lnTo>
                  <a:pt x="1733508" y="4196048"/>
                </a:lnTo>
                <a:cubicBezTo>
                  <a:pt x="1781749" y="4183704"/>
                  <a:pt x="1828705" y="4166339"/>
                  <a:pt x="1873587" y="4144157"/>
                </a:cubicBezTo>
                <a:cubicBezTo>
                  <a:pt x="1993949" y="4088616"/>
                  <a:pt x="2087844" y="3988235"/>
                  <a:pt x="2135208" y="3864418"/>
                </a:cubicBezTo>
                <a:cubicBezTo>
                  <a:pt x="2149330" y="3828520"/>
                  <a:pt x="2158199" y="3790983"/>
                  <a:pt x="2161706" y="3752953"/>
                </a:cubicBezTo>
                <a:close/>
                <a:moveTo>
                  <a:pt x="1916710" y="3726256"/>
                </a:moveTo>
                <a:lnTo>
                  <a:pt x="1914523" y="3726943"/>
                </a:lnTo>
                <a:lnTo>
                  <a:pt x="1908510" y="3728834"/>
                </a:lnTo>
                <a:cubicBezTo>
                  <a:pt x="1899491" y="3731645"/>
                  <a:pt x="1887378" y="3735392"/>
                  <a:pt x="1872547" y="3739917"/>
                </a:cubicBezTo>
                <a:lnTo>
                  <a:pt x="1871383" y="3740268"/>
                </a:lnTo>
                <a:lnTo>
                  <a:pt x="1870898" y="3740414"/>
                </a:lnTo>
                <a:lnTo>
                  <a:pt x="1874603" y="3742498"/>
                </a:lnTo>
                <a:cubicBezTo>
                  <a:pt x="1875348" y="3744716"/>
                  <a:pt x="1874146" y="3747120"/>
                  <a:pt x="1871928" y="3747849"/>
                </a:cubicBezTo>
                <a:cubicBezTo>
                  <a:pt x="1871860" y="3747882"/>
                  <a:pt x="1871792" y="3747900"/>
                  <a:pt x="1871725" y="3747916"/>
                </a:cubicBezTo>
                <a:cubicBezTo>
                  <a:pt x="1871288" y="3748059"/>
                  <a:pt x="1868844" y="3748832"/>
                  <a:pt x="1864552" y="3750167"/>
                </a:cubicBezTo>
                <a:lnTo>
                  <a:pt x="1862004" y="3750952"/>
                </a:lnTo>
                <a:lnTo>
                  <a:pt x="1859651" y="3751687"/>
                </a:lnTo>
                <a:lnTo>
                  <a:pt x="1856083" y="3752776"/>
                </a:lnTo>
                <a:lnTo>
                  <a:pt x="1846296" y="3755791"/>
                </a:lnTo>
                <a:lnTo>
                  <a:pt x="1835478" y="3759066"/>
                </a:lnTo>
                <a:lnTo>
                  <a:pt x="1828442" y="3761214"/>
                </a:lnTo>
                <a:lnTo>
                  <a:pt x="1824721" y="3762323"/>
                </a:lnTo>
                <a:lnTo>
                  <a:pt x="1817918" y="3764382"/>
                </a:lnTo>
                <a:cubicBezTo>
                  <a:pt x="1806878" y="3767695"/>
                  <a:pt x="1794312" y="3771435"/>
                  <a:pt x="1780380" y="3775534"/>
                </a:cubicBezTo>
                <a:lnTo>
                  <a:pt x="1780348" y="3775543"/>
                </a:lnTo>
                <a:lnTo>
                  <a:pt x="1717745" y="3793684"/>
                </a:lnTo>
                <a:lnTo>
                  <a:pt x="1695282" y="3799985"/>
                </a:lnTo>
                <a:lnTo>
                  <a:pt x="1681675" y="3803895"/>
                </a:lnTo>
                <a:lnTo>
                  <a:pt x="1670142" y="3807037"/>
                </a:lnTo>
                <a:lnTo>
                  <a:pt x="1642818" y="3814702"/>
                </a:lnTo>
                <a:lnTo>
                  <a:pt x="1557890" y="3837621"/>
                </a:lnTo>
                <a:lnTo>
                  <a:pt x="1557879" y="3837624"/>
                </a:lnTo>
                <a:lnTo>
                  <a:pt x="1494412" y="3853494"/>
                </a:lnTo>
                <a:lnTo>
                  <a:pt x="1367090" y="3885330"/>
                </a:lnTo>
                <a:lnTo>
                  <a:pt x="1228245" y="3915199"/>
                </a:lnTo>
                <a:lnTo>
                  <a:pt x="1176185" y="3926398"/>
                </a:lnTo>
                <a:lnTo>
                  <a:pt x="1219821" y="3917446"/>
                </a:lnTo>
                <a:lnTo>
                  <a:pt x="1330449" y="3894750"/>
                </a:lnTo>
                <a:lnTo>
                  <a:pt x="1498120" y="3854067"/>
                </a:lnTo>
                <a:lnTo>
                  <a:pt x="1541233" y="3843039"/>
                </a:lnTo>
                <a:lnTo>
                  <a:pt x="1574022" y="3834383"/>
                </a:lnTo>
                <a:lnTo>
                  <a:pt x="1635141" y="3817806"/>
                </a:lnTo>
                <a:lnTo>
                  <a:pt x="1659634" y="3811059"/>
                </a:lnTo>
                <a:lnTo>
                  <a:pt x="1728886" y="3791380"/>
                </a:lnTo>
                <a:lnTo>
                  <a:pt x="1787703" y="3773974"/>
                </a:lnTo>
                <a:lnTo>
                  <a:pt x="1801618" y="3769771"/>
                </a:lnTo>
                <a:lnTo>
                  <a:pt x="1807403" y="3768007"/>
                </a:lnTo>
                <a:lnTo>
                  <a:pt x="1816520" y="3765189"/>
                </a:lnTo>
                <a:cubicBezTo>
                  <a:pt x="1818723" y="3764427"/>
                  <a:pt x="1821144" y="3765595"/>
                  <a:pt x="1821905" y="3767795"/>
                </a:cubicBezTo>
                <a:cubicBezTo>
                  <a:pt x="1821923" y="3767829"/>
                  <a:pt x="1821923" y="3767865"/>
                  <a:pt x="1821940" y="3767899"/>
                </a:cubicBezTo>
                <a:cubicBezTo>
                  <a:pt x="1822769" y="3770082"/>
                  <a:pt x="1821668" y="3772521"/>
                  <a:pt x="1819468" y="3773351"/>
                </a:cubicBezTo>
                <a:cubicBezTo>
                  <a:pt x="1819331" y="3773401"/>
                  <a:pt x="1819196" y="3773452"/>
                  <a:pt x="1819060" y="3773486"/>
                </a:cubicBezTo>
                <a:cubicBezTo>
                  <a:pt x="1818584" y="3773634"/>
                  <a:pt x="1815558" y="3774578"/>
                  <a:pt x="1810213" y="3776218"/>
                </a:cubicBezTo>
                <a:lnTo>
                  <a:pt x="1807188" y="3777136"/>
                </a:lnTo>
                <a:lnTo>
                  <a:pt x="1805433" y="3777668"/>
                </a:lnTo>
                <a:lnTo>
                  <a:pt x="1800487" y="3779186"/>
                </a:lnTo>
                <a:lnTo>
                  <a:pt x="1797094" y="3780199"/>
                </a:lnTo>
                <a:lnTo>
                  <a:pt x="1787456" y="3783123"/>
                </a:lnTo>
                <a:cubicBezTo>
                  <a:pt x="1777706" y="3786054"/>
                  <a:pt x="1765869" y="3789581"/>
                  <a:pt x="1752177" y="3793603"/>
                </a:cubicBezTo>
                <a:lnTo>
                  <a:pt x="1728972" y="3800330"/>
                </a:lnTo>
                <a:lnTo>
                  <a:pt x="1705766" y="3807056"/>
                </a:lnTo>
                <a:lnTo>
                  <a:pt x="1696491" y="3809626"/>
                </a:lnTo>
                <a:lnTo>
                  <a:pt x="1678820" y="3814710"/>
                </a:lnTo>
                <a:lnTo>
                  <a:pt x="1585153" y="3840469"/>
                </a:lnTo>
                <a:lnTo>
                  <a:pt x="1585103" y="3840482"/>
                </a:lnTo>
                <a:lnTo>
                  <a:pt x="1585044" y="3840498"/>
                </a:lnTo>
                <a:lnTo>
                  <a:pt x="1475714" y="3868893"/>
                </a:lnTo>
                <a:lnTo>
                  <a:pt x="1453998" y="3874129"/>
                </a:lnTo>
                <a:lnTo>
                  <a:pt x="1436579" y="3878600"/>
                </a:lnTo>
                <a:lnTo>
                  <a:pt x="1419005" y="3882641"/>
                </a:lnTo>
                <a:lnTo>
                  <a:pt x="1412331" y="3884176"/>
                </a:lnTo>
                <a:lnTo>
                  <a:pt x="1355342" y="3897917"/>
                </a:lnTo>
                <a:lnTo>
                  <a:pt x="1331665" y="3902726"/>
                </a:lnTo>
                <a:lnTo>
                  <a:pt x="1280430" y="3914508"/>
                </a:lnTo>
                <a:lnTo>
                  <a:pt x="1323261" y="3905961"/>
                </a:lnTo>
                <a:lnTo>
                  <a:pt x="1329949" y="3904392"/>
                </a:lnTo>
                <a:lnTo>
                  <a:pt x="1421954" y="3882807"/>
                </a:lnTo>
                <a:lnTo>
                  <a:pt x="1494579" y="3865244"/>
                </a:lnTo>
                <a:lnTo>
                  <a:pt x="1530414" y="3856008"/>
                </a:lnTo>
                <a:lnTo>
                  <a:pt x="1562536" y="3847586"/>
                </a:lnTo>
                <a:lnTo>
                  <a:pt x="1600848" y="3837237"/>
                </a:lnTo>
                <a:lnTo>
                  <a:pt x="1601405" y="3837086"/>
                </a:lnTo>
                <a:lnTo>
                  <a:pt x="1628594" y="3829655"/>
                </a:lnTo>
                <a:lnTo>
                  <a:pt x="1662276" y="3820195"/>
                </a:lnTo>
                <a:lnTo>
                  <a:pt x="1683546" y="3814174"/>
                </a:lnTo>
                <a:lnTo>
                  <a:pt x="1711213" y="3806147"/>
                </a:lnTo>
                <a:lnTo>
                  <a:pt x="1725544" y="3801969"/>
                </a:lnTo>
                <a:lnTo>
                  <a:pt x="1746252" y="3795799"/>
                </a:lnTo>
                <a:lnTo>
                  <a:pt x="1752948" y="3793800"/>
                </a:lnTo>
                <a:lnTo>
                  <a:pt x="1763011" y="3790759"/>
                </a:lnTo>
                <a:cubicBezTo>
                  <a:pt x="1765398" y="3790318"/>
                  <a:pt x="1767702" y="3791893"/>
                  <a:pt x="1768143" y="3794281"/>
                </a:cubicBezTo>
                <a:cubicBezTo>
                  <a:pt x="1768499" y="3796245"/>
                  <a:pt x="1767516" y="3798192"/>
                  <a:pt x="1765720" y="3799056"/>
                </a:cubicBezTo>
                <a:cubicBezTo>
                  <a:pt x="1764641" y="3799394"/>
                  <a:pt x="1750338" y="3803834"/>
                  <a:pt x="1725571" y="3811152"/>
                </a:cubicBezTo>
                <a:lnTo>
                  <a:pt x="1711130" y="3815351"/>
                </a:lnTo>
                <a:lnTo>
                  <a:pt x="1714243" y="3817004"/>
                </a:lnTo>
                <a:cubicBezTo>
                  <a:pt x="1714904" y="3819257"/>
                  <a:pt x="1713617" y="3821594"/>
                  <a:pt x="1711364" y="3822254"/>
                </a:cubicBezTo>
                <a:cubicBezTo>
                  <a:pt x="1710846" y="3822412"/>
                  <a:pt x="1707151" y="3823551"/>
                  <a:pt x="1700607" y="3825521"/>
                </a:cubicBezTo>
                <a:cubicBezTo>
                  <a:pt x="1694064" y="3827491"/>
                  <a:pt x="1684672" y="3830292"/>
                  <a:pt x="1672758" y="3833774"/>
                </a:cubicBezTo>
                <a:lnTo>
                  <a:pt x="1654776" y="3838939"/>
                </a:lnTo>
                <a:lnTo>
                  <a:pt x="1659295" y="3841305"/>
                </a:lnTo>
                <a:cubicBezTo>
                  <a:pt x="1659990" y="3843558"/>
                  <a:pt x="1658753" y="3845945"/>
                  <a:pt x="1656502" y="3846638"/>
                </a:cubicBezTo>
                <a:cubicBezTo>
                  <a:pt x="1655507" y="3846935"/>
                  <a:pt x="1642352" y="3850975"/>
                  <a:pt x="1619510" y="3857590"/>
                </a:cubicBezTo>
                <a:lnTo>
                  <a:pt x="1601013" y="3862844"/>
                </a:lnTo>
                <a:lnTo>
                  <a:pt x="1605703" y="3865264"/>
                </a:lnTo>
                <a:cubicBezTo>
                  <a:pt x="1606362" y="3867517"/>
                  <a:pt x="1605075" y="3869853"/>
                  <a:pt x="1602825" y="3870514"/>
                </a:cubicBezTo>
                <a:cubicBezTo>
                  <a:pt x="1602084" y="3870747"/>
                  <a:pt x="1594180" y="3873176"/>
                  <a:pt x="1580241" y="3877248"/>
                </a:cubicBezTo>
                <a:lnTo>
                  <a:pt x="1550099" y="3885755"/>
                </a:lnTo>
                <a:lnTo>
                  <a:pt x="1553377" y="3887447"/>
                </a:lnTo>
                <a:cubicBezTo>
                  <a:pt x="1553953" y="3889632"/>
                  <a:pt x="1552785" y="3891901"/>
                  <a:pt x="1550669" y="3892697"/>
                </a:cubicBezTo>
                <a:lnTo>
                  <a:pt x="1534084" y="3897610"/>
                </a:lnTo>
                <a:lnTo>
                  <a:pt x="1539746" y="3898708"/>
                </a:lnTo>
                <a:cubicBezTo>
                  <a:pt x="1541017" y="3900571"/>
                  <a:pt x="1540508" y="3903112"/>
                  <a:pt x="1538645" y="3904381"/>
                </a:cubicBezTo>
                <a:cubicBezTo>
                  <a:pt x="1538306" y="3904614"/>
                  <a:pt x="1533819" y="3907675"/>
                  <a:pt x="1525361" y="3912876"/>
                </a:cubicBezTo>
                <a:lnTo>
                  <a:pt x="1525059" y="3913049"/>
                </a:lnTo>
                <a:lnTo>
                  <a:pt x="1526519" y="3912301"/>
                </a:lnTo>
                <a:lnTo>
                  <a:pt x="1532028" y="3909480"/>
                </a:lnTo>
                <a:cubicBezTo>
                  <a:pt x="1548254" y="3900538"/>
                  <a:pt x="1560661" y="3893115"/>
                  <a:pt x="1569096" y="3887868"/>
                </a:cubicBezTo>
                <a:cubicBezTo>
                  <a:pt x="1577531" y="3882622"/>
                  <a:pt x="1581995" y="3879552"/>
                  <a:pt x="1582334" y="3879320"/>
                </a:cubicBezTo>
                <a:cubicBezTo>
                  <a:pt x="1584197" y="3878016"/>
                  <a:pt x="1586787" y="3878473"/>
                  <a:pt x="1588090" y="3880336"/>
                </a:cubicBezTo>
                <a:cubicBezTo>
                  <a:pt x="1589395" y="3882198"/>
                  <a:pt x="1588938" y="3884790"/>
                  <a:pt x="1587075" y="3886093"/>
                </a:cubicBezTo>
                <a:cubicBezTo>
                  <a:pt x="1586736" y="3886326"/>
                  <a:pt x="1582249" y="3889411"/>
                  <a:pt x="1573767" y="3894686"/>
                </a:cubicBezTo>
                <a:lnTo>
                  <a:pt x="1568106" y="3897986"/>
                </a:lnTo>
                <a:lnTo>
                  <a:pt x="1568613" y="3897720"/>
                </a:lnTo>
                <a:lnTo>
                  <a:pt x="1579391" y="3892075"/>
                </a:lnTo>
                <a:cubicBezTo>
                  <a:pt x="1611988" y="3873763"/>
                  <a:pt x="1629111" y="3861836"/>
                  <a:pt x="1629747" y="3861371"/>
                </a:cubicBezTo>
                <a:cubicBezTo>
                  <a:pt x="1631610" y="3860066"/>
                  <a:pt x="1634200" y="3860525"/>
                  <a:pt x="1635505" y="3862386"/>
                </a:cubicBezTo>
                <a:lnTo>
                  <a:pt x="1634758" y="3866615"/>
                </a:lnTo>
                <a:lnTo>
                  <a:pt x="1636564" y="3865526"/>
                </a:lnTo>
                <a:lnTo>
                  <a:pt x="1663445" y="3849321"/>
                </a:lnTo>
                <a:cubicBezTo>
                  <a:pt x="1671899" y="3843905"/>
                  <a:pt x="1676336" y="3840775"/>
                  <a:pt x="1676654" y="3840543"/>
                </a:cubicBezTo>
                <a:cubicBezTo>
                  <a:pt x="1678549" y="3839188"/>
                  <a:pt x="1681209" y="3839627"/>
                  <a:pt x="1682563" y="3841524"/>
                </a:cubicBezTo>
                <a:cubicBezTo>
                  <a:pt x="1682563" y="3841542"/>
                  <a:pt x="1682579" y="3841542"/>
                  <a:pt x="1682579" y="3841558"/>
                </a:cubicBezTo>
                <a:lnTo>
                  <a:pt x="1681909" y="3845797"/>
                </a:lnTo>
                <a:lnTo>
                  <a:pt x="1682758" y="3845296"/>
                </a:lnTo>
                <a:lnTo>
                  <a:pt x="1693170" y="3838902"/>
                </a:lnTo>
                <a:lnTo>
                  <a:pt x="1707412" y="3830157"/>
                </a:lnTo>
                <a:lnTo>
                  <a:pt x="1714547" y="3825587"/>
                </a:lnTo>
                <a:lnTo>
                  <a:pt x="1724742" y="3818699"/>
                </a:lnTo>
                <a:cubicBezTo>
                  <a:pt x="1726691" y="3817513"/>
                  <a:pt x="1729229" y="3817938"/>
                  <a:pt x="1730669" y="3819716"/>
                </a:cubicBezTo>
                <a:lnTo>
                  <a:pt x="1730041" y="3823501"/>
                </a:lnTo>
                <a:lnTo>
                  <a:pt x="1745326" y="3814368"/>
                </a:lnTo>
                <a:lnTo>
                  <a:pt x="1757190" y="3806975"/>
                </a:lnTo>
                <a:lnTo>
                  <a:pt x="1773510" y="3796007"/>
                </a:lnTo>
                <a:cubicBezTo>
                  <a:pt x="1775423" y="3794602"/>
                  <a:pt x="1778116" y="3795025"/>
                  <a:pt x="1779521" y="3796938"/>
                </a:cubicBezTo>
                <a:lnTo>
                  <a:pt x="1778655" y="3802539"/>
                </a:lnTo>
                <a:lnTo>
                  <a:pt x="1810393" y="3782460"/>
                </a:lnTo>
                <a:cubicBezTo>
                  <a:pt x="1818894" y="3776778"/>
                  <a:pt x="1823316" y="3773550"/>
                  <a:pt x="1823633" y="3773317"/>
                </a:cubicBezTo>
                <a:cubicBezTo>
                  <a:pt x="1825564" y="3771895"/>
                  <a:pt x="1828255" y="3772268"/>
                  <a:pt x="1829729" y="3774163"/>
                </a:cubicBezTo>
                <a:lnTo>
                  <a:pt x="1829256" y="3777568"/>
                </a:lnTo>
                <a:lnTo>
                  <a:pt x="1833928" y="3774561"/>
                </a:lnTo>
                <a:lnTo>
                  <a:pt x="1857415" y="3759441"/>
                </a:lnTo>
                <a:cubicBezTo>
                  <a:pt x="1865939" y="3753652"/>
                  <a:pt x="1870368" y="3750371"/>
                  <a:pt x="1870707" y="3750117"/>
                </a:cubicBezTo>
                <a:cubicBezTo>
                  <a:pt x="1872723" y="3748713"/>
                  <a:pt x="1875500" y="3749170"/>
                  <a:pt x="1876973" y="3751134"/>
                </a:cubicBezTo>
                <a:lnTo>
                  <a:pt x="1876693" y="3752813"/>
                </a:lnTo>
                <a:lnTo>
                  <a:pt x="1895836" y="3740348"/>
                </a:lnTo>
                <a:lnTo>
                  <a:pt x="1904653" y="3734607"/>
                </a:lnTo>
                <a:lnTo>
                  <a:pt x="1904671" y="3734595"/>
                </a:lnTo>
                <a:close/>
                <a:moveTo>
                  <a:pt x="2024286" y="3723126"/>
                </a:moveTo>
                <a:lnTo>
                  <a:pt x="1983688" y="3746911"/>
                </a:lnTo>
                <a:lnTo>
                  <a:pt x="1983653" y="3746931"/>
                </a:lnTo>
                <a:lnTo>
                  <a:pt x="1941795" y="3770828"/>
                </a:lnTo>
                <a:lnTo>
                  <a:pt x="1926017" y="3779836"/>
                </a:lnTo>
                <a:lnTo>
                  <a:pt x="1921277" y="3782406"/>
                </a:lnTo>
                <a:lnTo>
                  <a:pt x="1914975" y="3785824"/>
                </a:lnTo>
                <a:lnTo>
                  <a:pt x="1893346" y="3798072"/>
                </a:lnTo>
                <a:cubicBezTo>
                  <a:pt x="1859530" y="3816793"/>
                  <a:pt x="1822406" y="3836859"/>
                  <a:pt x="1783163" y="3857305"/>
                </a:cubicBezTo>
                <a:cubicBezTo>
                  <a:pt x="1687828" y="3907259"/>
                  <a:pt x="1598251" y="3949931"/>
                  <a:pt x="1516802" y="3984475"/>
                </a:cubicBezTo>
                <a:cubicBezTo>
                  <a:pt x="1526961" y="3980920"/>
                  <a:pt x="1537291" y="3977024"/>
                  <a:pt x="1547620" y="3973129"/>
                </a:cubicBezTo>
                <a:cubicBezTo>
                  <a:pt x="1640923" y="3939060"/>
                  <a:pt x="1731922" y="3899012"/>
                  <a:pt x="1820077" y="3853241"/>
                </a:cubicBezTo>
                <a:cubicBezTo>
                  <a:pt x="1856984" y="3834149"/>
                  <a:pt x="1892980" y="3813397"/>
                  <a:pt x="1927955" y="3791052"/>
                </a:cubicBezTo>
                <a:lnTo>
                  <a:pt x="1986765" y="3749583"/>
                </a:lnTo>
                <a:close/>
                <a:moveTo>
                  <a:pt x="2029712" y="3719300"/>
                </a:moveTo>
                <a:lnTo>
                  <a:pt x="2024287" y="3723125"/>
                </a:lnTo>
                <a:lnTo>
                  <a:pt x="2029373" y="3720146"/>
                </a:lnTo>
                <a:close/>
                <a:moveTo>
                  <a:pt x="2295290" y="3718379"/>
                </a:moveTo>
                <a:lnTo>
                  <a:pt x="2293136" y="3720307"/>
                </a:lnTo>
                <a:lnTo>
                  <a:pt x="2287363" y="3725473"/>
                </a:lnTo>
                <a:lnTo>
                  <a:pt x="2283387" y="3739948"/>
                </a:lnTo>
                <a:lnTo>
                  <a:pt x="2279518" y="3754034"/>
                </a:lnTo>
                <a:lnTo>
                  <a:pt x="2280496" y="3752661"/>
                </a:lnTo>
                <a:lnTo>
                  <a:pt x="2295450" y="3732773"/>
                </a:lnTo>
                <a:lnTo>
                  <a:pt x="2295421" y="3730173"/>
                </a:lnTo>
                <a:close/>
                <a:moveTo>
                  <a:pt x="1973396" y="3718160"/>
                </a:moveTo>
                <a:lnTo>
                  <a:pt x="1971069" y="3719736"/>
                </a:lnTo>
                <a:lnTo>
                  <a:pt x="1969730" y="3720642"/>
                </a:lnTo>
                <a:lnTo>
                  <a:pt x="1968692" y="3721345"/>
                </a:lnTo>
                <a:lnTo>
                  <a:pt x="1929085" y="3745785"/>
                </a:lnTo>
                <a:lnTo>
                  <a:pt x="1939465" y="3739884"/>
                </a:lnTo>
                <a:lnTo>
                  <a:pt x="1943398" y="3737648"/>
                </a:lnTo>
                <a:lnTo>
                  <a:pt x="1946157" y="3736080"/>
                </a:lnTo>
                <a:lnTo>
                  <a:pt x="1958251" y="3728501"/>
                </a:lnTo>
                <a:lnTo>
                  <a:pt x="1967133" y="3722934"/>
                </a:lnTo>
                <a:lnTo>
                  <a:pt x="1968720" y="3721725"/>
                </a:lnTo>
                <a:lnTo>
                  <a:pt x="1970189" y="3720605"/>
                </a:lnTo>
                <a:close/>
                <a:moveTo>
                  <a:pt x="137803" y="3717023"/>
                </a:moveTo>
                <a:lnTo>
                  <a:pt x="168214" y="3767182"/>
                </a:lnTo>
                <a:lnTo>
                  <a:pt x="194275" y="3800144"/>
                </a:lnTo>
                <a:lnTo>
                  <a:pt x="265454" y="3876508"/>
                </a:lnTo>
                <a:lnTo>
                  <a:pt x="282761" y="3892951"/>
                </a:lnTo>
                <a:lnTo>
                  <a:pt x="355089" y="3951794"/>
                </a:lnTo>
                <a:cubicBezTo>
                  <a:pt x="396258" y="3979163"/>
                  <a:pt x="439806" y="4000679"/>
                  <a:pt x="484504" y="4017374"/>
                </a:cubicBezTo>
                <a:lnTo>
                  <a:pt x="502627" y="4022247"/>
                </a:lnTo>
                <a:lnTo>
                  <a:pt x="474355" y="4011020"/>
                </a:lnTo>
                <a:lnTo>
                  <a:pt x="457211" y="4005000"/>
                </a:lnTo>
                <a:lnTo>
                  <a:pt x="450918" y="4001713"/>
                </a:lnTo>
                <a:lnTo>
                  <a:pt x="440585" y="3997609"/>
                </a:lnTo>
                <a:cubicBezTo>
                  <a:pt x="418666" y="3987427"/>
                  <a:pt x="397308" y="3975925"/>
                  <a:pt x="376681" y="3962971"/>
                </a:cubicBezTo>
                <a:cubicBezTo>
                  <a:pt x="302937" y="3916658"/>
                  <a:pt x="224027" y="3833515"/>
                  <a:pt x="153119" y="3739620"/>
                </a:cubicBezTo>
                <a:close/>
                <a:moveTo>
                  <a:pt x="97051" y="3702973"/>
                </a:moveTo>
                <a:lnTo>
                  <a:pt x="101585" y="3709664"/>
                </a:lnTo>
                <a:lnTo>
                  <a:pt x="125879" y="3741782"/>
                </a:lnTo>
                <a:close/>
                <a:moveTo>
                  <a:pt x="1965560" y="3702921"/>
                </a:moveTo>
                <a:lnTo>
                  <a:pt x="1962108" y="3704013"/>
                </a:lnTo>
                <a:lnTo>
                  <a:pt x="1961785" y="3704116"/>
                </a:lnTo>
                <a:lnTo>
                  <a:pt x="1961048" y="3704349"/>
                </a:lnTo>
                <a:lnTo>
                  <a:pt x="1924717" y="3715659"/>
                </a:lnTo>
                <a:lnTo>
                  <a:pt x="1928754" y="3717690"/>
                </a:lnTo>
                <a:cubicBezTo>
                  <a:pt x="1928772" y="3717724"/>
                  <a:pt x="1928788" y="3717740"/>
                  <a:pt x="1928788" y="3717776"/>
                </a:cubicBezTo>
                <a:cubicBezTo>
                  <a:pt x="1929618" y="3719959"/>
                  <a:pt x="1928518" y="3722398"/>
                  <a:pt x="1926317" y="3723228"/>
                </a:cubicBezTo>
                <a:cubicBezTo>
                  <a:pt x="1926180" y="3723278"/>
                  <a:pt x="1926045" y="3723330"/>
                  <a:pt x="1925910" y="3723363"/>
                </a:cubicBezTo>
                <a:lnTo>
                  <a:pt x="1919516" y="3725374"/>
                </a:lnTo>
                <a:lnTo>
                  <a:pt x="1924184" y="3725310"/>
                </a:lnTo>
                <a:lnTo>
                  <a:pt x="1924265" y="3731226"/>
                </a:lnTo>
                <a:lnTo>
                  <a:pt x="1953251" y="3711918"/>
                </a:lnTo>
                <a:close/>
                <a:moveTo>
                  <a:pt x="67769" y="3700927"/>
                </a:moveTo>
                <a:lnTo>
                  <a:pt x="81249" y="3721642"/>
                </a:lnTo>
                <a:lnTo>
                  <a:pt x="143012" y="3801500"/>
                </a:lnTo>
                <a:lnTo>
                  <a:pt x="178726" y="3840659"/>
                </a:lnTo>
                <a:lnTo>
                  <a:pt x="176234" y="3837628"/>
                </a:lnTo>
                <a:lnTo>
                  <a:pt x="129189" y="3783327"/>
                </a:lnTo>
                <a:lnTo>
                  <a:pt x="105720" y="3751841"/>
                </a:lnTo>
                <a:lnTo>
                  <a:pt x="102529" y="3747959"/>
                </a:lnTo>
                <a:lnTo>
                  <a:pt x="100143" y="3744359"/>
                </a:lnTo>
                <a:close/>
                <a:moveTo>
                  <a:pt x="2295058" y="3697457"/>
                </a:moveTo>
                <a:lnTo>
                  <a:pt x="2292029" y="3708484"/>
                </a:lnTo>
                <a:lnTo>
                  <a:pt x="2292686" y="3707955"/>
                </a:lnTo>
                <a:lnTo>
                  <a:pt x="2295152" y="3705935"/>
                </a:lnTo>
                <a:close/>
                <a:moveTo>
                  <a:pt x="2330450" y="3697120"/>
                </a:moveTo>
                <a:lnTo>
                  <a:pt x="2302514" y="3736473"/>
                </a:lnTo>
                <a:lnTo>
                  <a:pt x="2295672" y="3780240"/>
                </a:lnTo>
                <a:cubicBezTo>
                  <a:pt x="2284475" y="3819207"/>
                  <a:pt x="2262716" y="3860609"/>
                  <a:pt x="2230711" y="3903535"/>
                </a:cubicBezTo>
                <a:cubicBezTo>
                  <a:pt x="2211712" y="3943091"/>
                  <a:pt x="2188615" y="3980548"/>
                  <a:pt x="2161792" y="4015295"/>
                </a:cubicBezTo>
                <a:cubicBezTo>
                  <a:pt x="2126013" y="4061328"/>
                  <a:pt x="2083569" y="4101286"/>
                  <a:pt x="2036135" y="4134014"/>
                </a:cubicBezTo>
                <a:lnTo>
                  <a:pt x="2013637" y="4147125"/>
                </a:lnTo>
                <a:lnTo>
                  <a:pt x="1979888" y="4166793"/>
                </a:lnTo>
                <a:lnTo>
                  <a:pt x="2002901" y="4155346"/>
                </a:lnTo>
                <a:lnTo>
                  <a:pt x="2012921" y="4150362"/>
                </a:lnTo>
                <a:lnTo>
                  <a:pt x="2024684" y="4144511"/>
                </a:lnTo>
                <a:cubicBezTo>
                  <a:pt x="2080306" y="4111622"/>
                  <a:pt x="2131169" y="4070685"/>
                  <a:pt x="2175510" y="4022747"/>
                </a:cubicBezTo>
                <a:cubicBezTo>
                  <a:pt x="2182792" y="4014789"/>
                  <a:pt x="2189565" y="4006661"/>
                  <a:pt x="2195999" y="3999040"/>
                </a:cubicBezTo>
                <a:cubicBezTo>
                  <a:pt x="2257568" y="3926650"/>
                  <a:pt x="2300850" y="3840528"/>
                  <a:pt x="2322151" y="3747920"/>
                </a:cubicBezTo>
                <a:cubicBezTo>
                  <a:pt x="2326217" y="3728954"/>
                  <a:pt x="2328756" y="3712190"/>
                  <a:pt x="2330450" y="3697120"/>
                </a:cubicBezTo>
                <a:close/>
                <a:moveTo>
                  <a:pt x="2318852" y="3697018"/>
                </a:moveTo>
                <a:lnTo>
                  <a:pt x="2317714" y="3698052"/>
                </a:lnTo>
                <a:lnTo>
                  <a:pt x="2307742" y="3707112"/>
                </a:lnTo>
                <a:lnTo>
                  <a:pt x="2302820" y="3711584"/>
                </a:lnTo>
                <a:lnTo>
                  <a:pt x="2304033" y="3720315"/>
                </a:lnTo>
                <a:lnTo>
                  <a:pt x="2304155" y="3721196"/>
                </a:lnTo>
                <a:lnTo>
                  <a:pt x="2311993" y="3710772"/>
                </a:lnTo>
                <a:close/>
                <a:moveTo>
                  <a:pt x="2284521" y="3694090"/>
                </a:moveTo>
                <a:lnTo>
                  <a:pt x="2253827" y="3711659"/>
                </a:lnTo>
                <a:lnTo>
                  <a:pt x="2252204" y="3712587"/>
                </a:lnTo>
                <a:lnTo>
                  <a:pt x="2250460" y="3713586"/>
                </a:lnTo>
                <a:cubicBezTo>
                  <a:pt x="2233971" y="3723619"/>
                  <a:pt x="2221652" y="3732170"/>
                  <a:pt x="2218011" y="3737589"/>
                </a:cubicBezTo>
                <a:cubicBezTo>
                  <a:pt x="2219062" y="3792689"/>
                  <a:pt x="2205819" y="3847114"/>
                  <a:pt x="2179574" y="3895576"/>
                </a:cubicBezTo>
                <a:cubicBezTo>
                  <a:pt x="2164173" y="3922111"/>
                  <a:pt x="2146939" y="3947494"/>
                  <a:pt x="2128011" y="3971544"/>
                </a:cubicBezTo>
                <a:lnTo>
                  <a:pt x="2097938" y="4004659"/>
                </a:lnTo>
                <a:lnTo>
                  <a:pt x="2131026" y="3970305"/>
                </a:lnTo>
                <a:lnTo>
                  <a:pt x="2134292" y="3966913"/>
                </a:lnTo>
                <a:cubicBezTo>
                  <a:pt x="2152280" y="3945615"/>
                  <a:pt x="2168879" y="3923145"/>
                  <a:pt x="2183975" y="3899640"/>
                </a:cubicBezTo>
                <a:cubicBezTo>
                  <a:pt x="2208105" y="3860168"/>
                  <a:pt x="2222837" y="3815669"/>
                  <a:pt x="2226985" y="3769592"/>
                </a:cubicBezTo>
                <a:lnTo>
                  <a:pt x="2226985" y="3767900"/>
                </a:lnTo>
                <a:cubicBezTo>
                  <a:pt x="2231049" y="3760280"/>
                  <a:pt x="2239770" y="3751305"/>
                  <a:pt x="2251327" y="3741230"/>
                </a:cubicBezTo>
                <a:lnTo>
                  <a:pt x="2279695" y="3718407"/>
                </a:lnTo>
                <a:lnTo>
                  <a:pt x="2280349" y="3715112"/>
                </a:lnTo>
                <a:lnTo>
                  <a:pt x="2281259" y="3710524"/>
                </a:lnTo>
                <a:close/>
                <a:moveTo>
                  <a:pt x="2000942" y="3688080"/>
                </a:moveTo>
                <a:lnTo>
                  <a:pt x="1981348" y="3694243"/>
                </a:lnTo>
                <a:lnTo>
                  <a:pt x="1979082" y="3698641"/>
                </a:lnTo>
                <a:lnTo>
                  <a:pt x="1967846" y="3702197"/>
                </a:lnTo>
                <a:lnTo>
                  <a:pt x="1972815" y="3702197"/>
                </a:lnTo>
                <a:lnTo>
                  <a:pt x="1972171" y="3707541"/>
                </a:lnTo>
                <a:lnTo>
                  <a:pt x="2000733" y="3688231"/>
                </a:lnTo>
                <a:lnTo>
                  <a:pt x="2000749" y="3688220"/>
                </a:lnTo>
                <a:close/>
                <a:moveTo>
                  <a:pt x="2024746" y="3680546"/>
                </a:moveTo>
                <a:lnTo>
                  <a:pt x="2020522" y="3681892"/>
                </a:lnTo>
                <a:lnTo>
                  <a:pt x="2020574" y="3682956"/>
                </a:lnTo>
                <a:lnTo>
                  <a:pt x="2020586" y="3683215"/>
                </a:lnTo>
                <a:lnTo>
                  <a:pt x="2020588" y="3683247"/>
                </a:lnTo>
                <a:close/>
                <a:moveTo>
                  <a:pt x="2332313" y="3666591"/>
                </a:moveTo>
                <a:lnTo>
                  <a:pt x="2307928" y="3680693"/>
                </a:lnTo>
                <a:lnTo>
                  <a:pt x="2299221" y="3685676"/>
                </a:lnTo>
                <a:lnTo>
                  <a:pt x="2299309" y="3686307"/>
                </a:lnTo>
                <a:lnTo>
                  <a:pt x="2301146" y="3699532"/>
                </a:lnTo>
                <a:lnTo>
                  <a:pt x="2301332" y="3700871"/>
                </a:lnTo>
                <a:lnTo>
                  <a:pt x="2327711" y="3679253"/>
                </a:lnTo>
                <a:lnTo>
                  <a:pt x="2332313" y="3670026"/>
                </a:lnTo>
                <a:close/>
                <a:moveTo>
                  <a:pt x="2358392" y="3651510"/>
                </a:moveTo>
                <a:lnTo>
                  <a:pt x="2340948" y="3661598"/>
                </a:lnTo>
                <a:lnTo>
                  <a:pt x="2340948" y="3668407"/>
                </a:lnTo>
                <a:lnTo>
                  <a:pt x="2348144" y="3662510"/>
                </a:lnTo>
                <a:close/>
                <a:moveTo>
                  <a:pt x="2378199" y="3643100"/>
                </a:moveTo>
                <a:lnTo>
                  <a:pt x="2340017" y="3677789"/>
                </a:lnTo>
                <a:lnTo>
                  <a:pt x="2330281" y="3750121"/>
                </a:lnTo>
                <a:cubicBezTo>
                  <a:pt x="2308539" y="3844067"/>
                  <a:pt x="2264647" y="3931442"/>
                  <a:pt x="2202265" y="4004967"/>
                </a:cubicBezTo>
                <a:cubicBezTo>
                  <a:pt x="2195830" y="4012757"/>
                  <a:pt x="2188888" y="4021054"/>
                  <a:pt x="2181437" y="4029013"/>
                </a:cubicBezTo>
                <a:cubicBezTo>
                  <a:pt x="2091588" y="4126091"/>
                  <a:pt x="1975359" y="4194823"/>
                  <a:pt x="1847003" y="4226795"/>
                </a:cubicBezTo>
                <a:lnTo>
                  <a:pt x="1749770" y="4245172"/>
                </a:lnTo>
                <a:lnTo>
                  <a:pt x="1811950" y="4236953"/>
                </a:lnTo>
                <a:cubicBezTo>
                  <a:pt x="1956103" y="4208133"/>
                  <a:pt x="2089114" y="4138960"/>
                  <a:pt x="2195490" y="4037479"/>
                </a:cubicBezTo>
                <a:cubicBezTo>
                  <a:pt x="2204124" y="4029011"/>
                  <a:pt x="2212423" y="4020545"/>
                  <a:pt x="2220211" y="4012247"/>
                </a:cubicBezTo>
                <a:cubicBezTo>
                  <a:pt x="2295616" y="3936097"/>
                  <a:pt x="2347822" y="3840069"/>
                  <a:pt x="2370750" y="3735388"/>
                </a:cubicBezTo>
                <a:cubicBezTo>
                  <a:pt x="2376828" y="3705025"/>
                  <a:pt x="2379317" y="3674055"/>
                  <a:pt x="2378199" y="3643100"/>
                </a:cubicBezTo>
                <a:close/>
                <a:moveTo>
                  <a:pt x="2376169" y="3621905"/>
                </a:moveTo>
                <a:lnTo>
                  <a:pt x="2376106" y="3621933"/>
                </a:lnTo>
                <a:cubicBezTo>
                  <a:pt x="2359172" y="3629490"/>
                  <a:pt x="2339593" y="3638062"/>
                  <a:pt x="2317071" y="3647841"/>
                </a:cubicBezTo>
                <a:cubicBezTo>
                  <a:pt x="2268643" y="3669009"/>
                  <a:pt x="2208700" y="3695085"/>
                  <a:pt x="2200232" y="3703382"/>
                </a:cubicBezTo>
                <a:cubicBezTo>
                  <a:pt x="2206310" y="3766120"/>
                  <a:pt x="2195068" y="3829316"/>
                  <a:pt x="2167720" y="3886093"/>
                </a:cubicBezTo>
                <a:cubicBezTo>
                  <a:pt x="2152285" y="3916158"/>
                  <a:pt x="2134412" y="3944839"/>
                  <a:pt x="2114305" y="3971856"/>
                </a:cubicBezTo>
                <a:lnTo>
                  <a:pt x="2099298" y="3988879"/>
                </a:lnTo>
                <a:lnTo>
                  <a:pt x="2081333" y="4009255"/>
                </a:lnTo>
                <a:lnTo>
                  <a:pt x="2060099" y="4033339"/>
                </a:lnTo>
                <a:lnTo>
                  <a:pt x="2060532" y="4032906"/>
                </a:lnTo>
                <a:cubicBezTo>
                  <a:pt x="2104372" y="3991081"/>
                  <a:pt x="2142049" y="3943244"/>
                  <a:pt x="2172461" y="3890835"/>
                </a:cubicBezTo>
                <a:cubicBezTo>
                  <a:pt x="2198081" y="3843354"/>
                  <a:pt x="2210916" y="3790014"/>
                  <a:pt x="2209715" y="3736065"/>
                </a:cubicBezTo>
                <a:cubicBezTo>
                  <a:pt x="2209562" y="3735336"/>
                  <a:pt x="2209562" y="3734592"/>
                  <a:pt x="2209715" y="3733863"/>
                </a:cubicBezTo>
                <a:cubicBezTo>
                  <a:pt x="2212847" y="3727936"/>
                  <a:pt x="2222795" y="3720190"/>
                  <a:pt x="2238755" y="3710136"/>
                </a:cubicBezTo>
                <a:lnTo>
                  <a:pt x="2286844" y="3682386"/>
                </a:lnTo>
                <a:lnTo>
                  <a:pt x="2288793" y="3672564"/>
                </a:lnTo>
                <a:cubicBezTo>
                  <a:pt x="2288928" y="3670499"/>
                  <a:pt x="2290469" y="3668822"/>
                  <a:pt x="2292517" y="3668500"/>
                </a:cubicBezTo>
                <a:cubicBezTo>
                  <a:pt x="2294619" y="3668298"/>
                  <a:pt x="2296565" y="3669567"/>
                  <a:pt x="2297259" y="3671549"/>
                </a:cubicBezTo>
                <a:lnTo>
                  <a:pt x="2297880" y="3676018"/>
                </a:lnTo>
                <a:lnTo>
                  <a:pt x="2303864" y="3672565"/>
                </a:lnTo>
                <a:lnTo>
                  <a:pt x="2332313" y="3656408"/>
                </a:lnTo>
                <a:lnTo>
                  <a:pt x="2332313" y="3645811"/>
                </a:lnTo>
                <a:cubicBezTo>
                  <a:pt x="2331922" y="3643406"/>
                  <a:pt x="2333549" y="3641155"/>
                  <a:pt x="2335952" y="3640764"/>
                </a:cubicBezTo>
                <a:cubicBezTo>
                  <a:pt x="2338239" y="3640392"/>
                  <a:pt x="2340423" y="3641864"/>
                  <a:pt x="2340948" y="3644117"/>
                </a:cubicBezTo>
                <a:lnTo>
                  <a:pt x="2340948" y="3651505"/>
                </a:lnTo>
                <a:lnTo>
                  <a:pt x="2350702" y="3645965"/>
                </a:lnTo>
                <a:lnTo>
                  <a:pt x="2353177" y="3644493"/>
                </a:lnTo>
                <a:lnTo>
                  <a:pt x="2364578" y="3637714"/>
                </a:lnTo>
                <a:lnTo>
                  <a:pt x="2371790" y="3632936"/>
                </a:lnTo>
                <a:lnTo>
                  <a:pt x="2376169" y="3623288"/>
                </a:lnTo>
                <a:close/>
                <a:moveTo>
                  <a:pt x="2422060" y="3607541"/>
                </a:moveTo>
                <a:lnTo>
                  <a:pt x="2384935" y="3635484"/>
                </a:lnTo>
                <a:lnTo>
                  <a:pt x="2379556" y="3736234"/>
                </a:lnTo>
                <a:cubicBezTo>
                  <a:pt x="2356508" y="3842558"/>
                  <a:pt x="2303643" y="3940128"/>
                  <a:pt x="2227155" y="4017497"/>
                </a:cubicBezTo>
                <a:cubicBezTo>
                  <a:pt x="2219196" y="4025793"/>
                  <a:pt x="2210222" y="4034430"/>
                  <a:pt x="2202094" y="4042897"/>
                </a:cubicBezTo>
                <a:cubicBezTo>
                  <a:pt x="2094567" y="4145546"/>
                  <a:pt x="1960082" y="4215548"/>
                  <a:pt x="1814320" y="4244743"/>
                </a:cubicBezTo>
                <a:cubicBezTo>
                  <a:pt x="1758457" y="4256494"/>
                  <a:pt x="1701561" y="4262505"/>
                  <a:pt x="1644478" y="4262691"/>
                </a:cubicBezTo>
                <a:cubicBezTo>
                  <a:pt x="1619417" y="4262691"/>
                  <a:pt x="1594695" y="4261505"/>
                  <a:pt x="1569971" y="4259305"/>
                </a:cubicBezTo>
                <a:cubicBezTo>
                  <a:pt x="1518121" y="4253844"/>
                  <a:pt x="1466974" y="4243743"/>
                  <a:pt x="1417131" y="4229179"/>
                </a:cubicBezTo>
                <a:lnTo>
                  <a:pt x="1389157" y="4218200"/>
                </a:lnTo>
                <a:lnTo>
                  <a:pt x="1374749" y="4212546"/>
                </a:lnTo>
                <a:lnTo>
                  <a:pt x="1360000" y="4209520"/>
                </a:lnTo>
                <a:lnTo>
                  <a:pt x="1358144" y="4206030"/>
                </a:lnTo>
                <a:lnTo>
                  <a:pt x="1326170" y="4193482"/>
                </a:lnTo>
                <a:lnTo>
                  <a:pt x="1323838" y="4192830"/>
                </a:lnTo>
                <a:lnTo>
                  <a:pt x="1380286" y="4220783"/>
                </a:lnTo>
                <a:lnTo>
                  <a:pt x="1404650" y="4228425"/>
                </a:lnTo>
                <a:lnTo>
                  <a:pt x="1453379" y="4243708"/>
                </a:lnTo>
                <a:cubicBezTo>
                  <a:pt x="1478140" y="4250084"/>
                  <a:pt x="1503265" y="4255182"/>
                  <a:pt x="1528656" y="4258967"/>
                </a:cubicBezTo>
                <a:cubicBezTo>
                  <a:pt x="1611730" y="4270412"/>
                  <a:pt x="1696075" y="4269093"/>
                  <a:pt x="1778761" y="4255072"/>
                </a:cubicBezTo>
                <a:cubicBezTo>
                  <a:pt x="1940255" y="4228944"/>
                  <a:pt x="2091350" y="4158618"/>
                  <a:pt x="2215302" y="4051872"/>
                </a:cubicBezTo>
                <a:cubicBezTo>
                  <a:pt x="2225462" y="4043066"/>
                  <a:pt x="2235115" y="4033752"/>
                  <a:pt x="2244259" y="4025116"/>
                </a:cubicBezTo>
                <a:cubicBezTo>
                  <a:pt x="2364824" y="3909292"/>
                  <a:pt x="2405972" y="3796686"/>
                  <a:pt x="2419350" y="3722348"/>
                </a:cubicBezTo>
                <a:cubicBezTo>
                  <a:pt x="2426410" y="3684469"/>
                  <a:pt x="2427325" y="3645708"/>
                  <a:pt x="2422060" y="3607541"/>
                </a:cubicBezTo>
                <a:close/>
                <a:moveTo>
                  <a:pt x="2410650" y="3606076"/>
                </a:moveTo>
                <a:lnTo>
                  <a:pt x="2400600" y="3610689"/>
                </a:lnTo>
                <a:lnTo>
                  <a:pt x="2384946" y="3617876"/>
                </a:lnTo>
                <a:lnTo>
                  <a:pt x="2385650" y="3622103"/>
                </a:lnTo>
                <a:lnTo>
                  <a:pt x="2385558" y="3623814"/>
                </a:lnTo>
                <a:lnTo>
                  <a:pt x="2408948" y="3608319"/>
                </a:lnTo>
                <a:close/>
                <a:moveTo>
                  <a:pt x="33347" y="3589708"/>
                </a:moveTo>
                <a:lnTo>
                  <a:pt x="36238" y="3595100"/>
                </a:lnTo>
                <a:lnTo>
                  <a:pt x="61111" y="3632784"/>
                </a:lnTo>
                <a:close/>
                <a:moveTo>
                  <a:pt x="63599" y="3586998"/>
                </a:moveTo>
                <a:lnTo>
                  <a:pt x="90712" y="3635077"/>
                </a:lnTo>
                <a:lnTo>
                  <a:pt x="158198" y="3734667"/>
                </a:lnTo>
                <a:cubicBezTo>
                  <a:pt x="228640" y="3827970"/>
                  <a:pt x="306999" y="3910562"/>
                  <a:pt x="380151" y="3956535"/>
                </a:cubicBezTo>
                <a:lnTo>
                  <a:pt x="396595" y="3965447"/>
                </a:lnTo>
                <a:lnTo>
                  <a:pt x="337937" y="3923733"/>
                </a:lnTo>
                <a:cubicBezTo>
                  <a:pt x="317329" y="3906816"/>
                  <a:pt x="296724" y="3887769"/>
                  <a:pt x="276353" y="3867137"/>
                </a:cubicBezTo>
                <a:lnTo>
                  <a:pt x="254883" y="3843555"/>
                </a:lnTo>
                <a:lnTo>
                  <a:pt x="246083" y="3835068"/>
                </a:lnTo>
                <a:lnTo>
                  <a:pt x="236340" y="3823188"/>
                </a:lnTo>
                <a:lnTo>
                  <a:pt x="216169" y="3801032"/>
                </a:lnTo>
                <a:cubicBezTo>
                  <a:pt x="196495" y="3777777"/>
                  <a:pt x="177285" y="3753482"/>
                  <a:pt x="158769" y="3728696"/>
                </a:cubicBezTo>
                <a:close/>
                <a:moveTo>
                  <a:pt x="2465069" y="3576214"/>
                </a:moveTo>
                <a:cubicBezTo>
                  <a:pt x="2461344" y="3579389"/>
                  <a:pt x="2455862" y="3583008"/>
                  <a:pt x="2448327" y="3587262"/>
                </a:cubicBezTo>
                <a:lnTo>
                  <a:pt x="2441956" y="3590520"/>
                </a:lnTo>
                <a:lnTo>
                  <a:pt x="2428877" y="3597207"/>
                </a:lnTo>
                <a:lnTo>
                  <a:pt x="2433650" y="3645471"/>
                </a:lnTo>
                <a:lnTo>
                  <a:pt x="2434839" y="3657494"/>
                </a:lnTo>
                <a:cubicBezTo>
                  <a:pt x="2434839" y="3679558"/>
                  <a:pt x="2432668" y="3701623"/>
                  <a:pt x="2428324" y="3723365"/>
                </a:cubicBezTo>
                <a:cubicBezTo>
                  <a:pt x="2414778" y="3798887"/>
                  <a:pt x="2372783" y="3913527"/>
                  <a:pt x="2250523" y="4030874"/>
                </a:cubicBezTo>
                <a:cubicBezTo>
                  <a:pt x="2241380" y="4039680"/>
                  <a:pt x="2231558" y="4048993"/>
                  <a:pt x="2221398" y="4057968"/>
                </a:cubicBezTo>
                <a:cubicBezTo>
                  <a:pt x="2096193" y="4165985"/>
                  <a:pt x="1943505" y="4237207"/>
                  <a:pt x="1780285" y="4263708"/>
                </a:cubicBezTo>
                <a:cubicBezTo>
                  <a:pt x="1733497" y="4271463"/>
                  <a:pt x="1686152" y="4275425"/>
                  <a:pt x="1638722" y="4275560"/>
                </a:cubicBezTo>
                <a:cubicBezTo>
                  <a:pt x="1601435" y="4275646"/>
                  <a:pt x="1564198" y="4273038"/>
                  <a:pt x="1527302" y="4267772"/>
                </a:cubicBezTo>
                <a:cubicBezTo>
                  <a:pt x="1420468" y="4251786"/>
                  <a:pt x="1318344" y="4212908"/>
                  <a:pt x="1227919" y="4153809"/>
                </a:cubicBezTo>
                <a:cubicBezTo>
                  <a:pt x="1226395" y="4152760"/>
                  <a:pt x="1225650" y="4150880"/>
                  <a:pt x="1226057" y="4149068"/>
                </a:cubicBezTo>
                <a:cubicBezTo>
                  <a:pt x="1226447" y="4147223"/>
                  <a:pt x="1227919" y="4145818"/>
                  <a:pt x="1229782" y="4145512"/>
                </a:cubicBezTo>
                <a:lnTo>
                  <a:pt x="1260419" y="4143828"/>
                </a:lnTo>
                <a:lnTo>
                  <a:pt x="1260135" y="4143695"/>
                </a:lnTo>
                <a:lnTo>
                  <a:pt x="1251147" y="4137066"/>
                </a:lnTo>
                <a:lnTo>
                  <a:pt x="1247323" y="4134245"/>
                </a:lnTo>
                <a:lnTo>
                  <a:pt x="1237415" y="4128625"/>
                </a:lnTo>
                <a:lnTo>
                  <a:pt x="1196932" y="4134166"/>
                </a:lnTo>
                <a:cubicBezTo>
                  <a:pt x="1281124" y="4201562"/>
                  <a:pt x="1380539" y="4247314"/>
                  <a:pt x="1486491" y="4267432"/>
                </a:cubicBezTo>
                <a:cubicBezTo>
                  <a:pt x="1571921" y="4283163"/>
                  <a:pt x="1659313" y="4285281"/>
                  <a:pt x="1745402" y="4273697"/>
                </a:cubicBezTo>
                <a:cubicBezTo>
                  <a:pt x="1924794" y="4251194"/>
                  <a:pt x="2094415" y="4179259"/>
                  <a:pt x="2235284" y="4065926"/>
                </a:cubicBezTo>
                <a:cubicBezTo>
                  <a:pt x="2245105" y="4057967"/>
                  <a:pt x="2255265" y="4048993"/>
                  <a:pt x="2268303" y="4037647"/>
                </a:cubicBezTo>
                <a:cubicBezTo>
                  <a:pt x="2409528" y="3911832"/>
                  <a:pt x="2454570" y="3789574"/>
                  <a:pt x="2467948" y="3709140"/>
                </a:cubicBezTo>
                <a:cubicBezTo>
                  <a:pt x="2475601" y="3665062"/>
                  <a:pt x="2474637" y="3619919"/>
                  <a:pt x="2465069" y="3576214"/>
                </a:cubicBezTo>
                <a:close/>
                <a:moveTo>
                  <a:pt x="2459711" y="3568299"/>
                </a:moveTo>
                <a:lnTo>
                  <a:pt x="2458853" y="3568637"/>
                </a:lnTo>
                <a:lnTo>
                  <a:pt x="2458105" y="3568932"/>
                </a:lnTo>
                <a:lnTo>
                  <a:pt x="2436735" y="3576869"/>
                </a:lnTo>
                <a:lnTo>
                  <a:pt x="2404805" y="3588728"/>
                </a:lnTo>
                <a:cubicBezTo>
                  <a:pt x="2383091" y="3596671"/>
                  <a:pt x="2357161" y="3606059"/>
                  <a:pt x="2326216" y="3617192"/>
                </a:cubicBezTo>
                <a:cubicBezTo>
                  <a:pt x="2264578" y="3639205"/>
                  <a:pt x="2194982" y="3664266"/>
                  <a:pt x="2182452" y="3671041"/>
                </a:cubicBezTo>
                <a:cubicBezTo>
                  <a:pt x="2193069" y="3741110"/>
                  <a:pt x="2183789" y="3812739"/>
                  <a:pt x="2155696" y="3877797"/>
                </a:cubicBezTo>
                <a:cubicBezTo>
                  <a:pt x="2141371" y="3909978"/>
                  <a:pt x="2124053" y="3940653"/>
                  <a:pt x="2104010" y="3969429"/>
                </a:cubicBezTo>
                <a:lnTo>
                  <a:pt x="2089943" y="3986020"/>
                </a:lnTo>
                <a:lnTo>
                  <a:pt x="2107079" y="3966609"/>
                </a:lnTo>
                <a:cubicBezTo>
                  <a:pt x="2126902" y="3940017"/>
                  <a:pt x="2144530" y="3911789"/>
                  <a:pt x="2159761" y="3882198"/>
                </a:cubicBezTo>
                <a:cubicBezTo>
                  <a:pt x="2186669" y="3826369"/>
                  <a:pt x="2197572" y="3764191"/>
                  <a:pt x="2191258" y="3702536"/>
                </a:cubicBezTo>
                <a:cubicBezTo>
                  <a:pt x="2190936" y="3701656"/>
                  <a:pt x="2190936" y="3700706"/>
                  <a:pt x="2191258" y="3699826"/>
                </a:cubicBezTo>
                <a:cubicBezTo>
                  <a:pt x="2195660" y="3691530"/>
                  <a:pt x="2231727" y="3675105"/>
                  <a:pt x="2313178" y="3639713"/>
                </a:cubicBezTo>
                <a:lnTo>
                  <a:pt x="2361796" y="3618342"/>
                </a:lnTo>
                <a:lnTo>
                  <a:pt x="2376558" y="3611626"/>
                </a:lnTo>
                <a:lnTo>
                  <a:pt x="2411051" y="3595738"/>
                </a:lnTo>
                <a:lnTo>
                  <a:pt x="2416367" y="3593076"/>
                </a:lnTo>
                <a:lnTo>
                  <a:pt x="2423374" y="3589568"/>
                </a:lnTo>
                <a:lnTo>
                  <a:pt x="2423736" y="3589118"/>
                </a:lnTo>
                <a:lnTo>
                  <a:pt x="2423994" y="3589258"/>
                </a:lnTo>
                <a:lnTo>
                  <a:pt x="2444350" y="3579068"/>
                </a:lnTo>
                <a:lnTo>
                  <a:pt x="2444361" y="3579062"/>
                </a:lnTo>
                <a:lnTo>
                  <a:pt x="2452264" y="3573521"/>
                </a:lnTo>
                <a:lnTo>
                  <a:pt x="2454759" y="3571772"/>
                </a:lnTo>
                <a:close/>
                <a:moveTo>
                  <a:pt x="7571" y="3563639"/>
                </a:moveTo>
                <a:lnTo>
                  <a:pt x="11397" y="3570822"/>
                </a:lnTo>
                <a:lnTo>
                  <a:pt x="44416" y="3625295"/>
                </a:lnTo>
                <a:lnTo>
                  <a:pt x="87698" y="3689171"/>
                </a:lnTo>
                <a:lnTo>
                  <a:pt x="69512" y="3662064"/>
                </a:lnTo>
                <a:close/>
                <a:moveTo>
                  <a:pt x="2508079" y="3548104"/>
                </a:moveTo>
                <a:cubicBezTo>
                  <a:pt x="2504438" y="3550094"/>
                  <a:pt x="2498988" y="3552624"/>
                  <a:pt x="2490926" y="3555994"/>
                </a:cubicBezTo>
                <a:lnTo>
                  <a:pt x="2483648" y="3558863"/>
                </a:lnTo>
                <a:lnTo>
                  <a:pt x="2478426" y="3560922"/>
                </a:lnTo>
                <a:lnTo>
                  <a:pt x="2470047" y="3564225"/>
                </a:lnTo>
                <a:lnTo>
                  <a:pt x="2470997" y="3564699"/>
                </a:lnTo>
                <a:cubicBezTo>
                  <a:pt x="2483713" y="3612331"/>
                  <a:pt x="2485626" y="3662202"/>
                  <a:pt x="2476584" y="3710664"/>
                </a:cubicBezTo>
                <a:cubicBezTo>
                  <a:pt x="2463037" y="3792452"/>
                  <a:pt x="2417148" y="3916913"/>
                  <a:pt x="2273384" y="4044420"/>
                </a:cubicBezTo>
                <a:cubicBezTo>
                  <a:pt x="2260346" y="4056104"/>
                  <a:pt x="2250186" y="4064909"/>
                  <a:pt x="2239517" y="4072868"/>
                </a:cubicBezTo>
                <a:cubicBezTo>
                  <a:pt x="2097293" y="4187218"/>
                  <a:pt x="1926132" y="4259846"/>
                  <a:pt x="1745064" y="4282673"/>
                </a:cubicBezTo>
                <a:cubicBezTo>
                  <a:pt x="1707777" y="4287448"/>
                  <a:pt x="1670218" y="4289869"/>
                  <a:pt x="1632626" y="4289953"/>
                </a:cubicBezTo>
                <a:cubicBezTo>
                  <a:pt x="1583028" y="4290090"/>
                  <a:pt x="1533533" y="4285499"/>
                  <a:pt x="1484799" y="4276237"/>
                </a:cubicBezTo>
                <a:cubicBezTo>
                  <a:pt x="1374207" y="4255341"/>
                  <a:pt x="1270694" y="4206827"/>
                  <a:pt x="1183892" y="4135183"/>
                </a:cubicBezTo>
                <a:cubicBezTo>
                  <a:pt x="1181945" y="4133574"/>
                  <a:pt x="1181691" y="4130678"/>
                  <a:pt x="1183300" y="4128747"/>
                </a:cubicBezTo>
                <a:cubicBezTo>
                  <a:pt x="1183944" y="4127986"/>
                  <a:pt x="1184790" y="4127460"/>
                  <a:pt x="1185755" y="4127224"/>
                </a:cubicBezTo>
                <a:lnTo>
                  <a:pt x="1227116" y="4121516"/>
                </a:lnTo>
                <a:lnTo>
                  <a:pt x="1215259" y="4113002"/>
                </a:lnTo>
                <a:lnTo>
                  <a:pt x="1204104" y="4104992"/>
                </a:lnTo>
                <a:lnTo>
                  <a:pt x="1151888" y="4115201"/>
                </a:lnTo>
                <a:lnTo>
                  <a:pt x="1151551" y="4115878"/>
                </a:lnTo>
                <a:cubicBezTo>
                  <a:pt x="1232169" y="4195482"/>
                  <a:pt x="1333481" y="4250922"/>
                  <a:pt x="1443988" y="4275899"/>
                </a:cubicBezTo>
                <a:cubicBezTo>
                  <a:pt x="1531720" y="4296067"/>
                  <a:pt x="1622144" y="4301789"/>
                  <a:pt x="1711705" y="4292833"/>
                </a:cubicBezTo>
                <a:cubicBezTo>
                  <a:pt x="1908706" y="4273087"/>
                  <a:pt x="2096582" y="4199969"/>
                  <a:pt x="2255096" y="4081334"/>
                </a:cubicBezTo>
                <a:cubicBezTo>
                  <a:pt x="2267288" y="4072020"/>
                  <a:pt x="2279480" y="4062200"/>
                  <a:pt x="2292349" y="4051532"/>
                </a:cubicBezTo>
                <a:cubicBezTo>
                  <a:pt x="2454063" y="3916065"/>
                  <a:pt x="2503508" y="3783816"/>
                  <a:pt x="2516546" y="3697118"/>
                </a:cubicBezTo>
                <a:cubicBezTo>
                  <a:pt x="2524708" y="3647436"/>
                  <a:pt x="2521812" y="3596551"/>
                  <a:pt x="2508079" y="3548104"/>
                </a:cubicBezTo>
                <a:close/>
                <a:moveTo>
                  <a:pt x="2187067" y="3521025"/>
                </a:moveTo>
                <a:lnTo>
                  <a:pt x="2141472" y="3523551"/>
                </a:lnTo>
                <a:lnTo>
                  <a:pt x="2118562" y="3521346"/>
                </a:lnTo>
                <a:lnTo>
                  <a:pt x="2047471" y="3525759"/>
                </a:lnTo>
                <a:lnTo>
                  <a:pt x="2124828" y="3531704"/>
                </a:lnTo>
                <a:lnTo>
                  <a:pt x="2223934" y="3527105"/>
                </a:lnTo>
                <a:close/>
                <a:moveTo>
                  <a:pt x="2550921" y="3519996"/>
                </a:moveTo>
                <a:lnTo>
                  <a:pt x="2510805" y="3532312"/>
                </a:lnTo>
                <a:lnTo>
                  <a:pt x="2496424" y="3537238"/>
                </a:lnTo>
                <a:lnTo>
                  <a:pt x="2493190" y="3538270"/>
                </a:lnTo>
                <a:lnTo>
                  <a:pt x="2489147" y="3539647"/>
                </a:lnTo>
                <a:cubicBezTo>
                  <a:pt x="2452889" y="3551626"/>
                  <a:pt x="2418555" y="3562566"/>
                  <a:pt x="2386498" y="3572319"/>
                </a:cubicBezTo>
                <a:lnTo>
                  <a:pt x="2314485" y="3592586"/>
                </a:lnTo>
                <a:lnTo>
                  <a:pt x="2164841" y="3638529"/>
                </a:lnTo>
                <a:lnTo>
                  <a:pt x="2168099" y="3704036"/>
                </a:lnTo>
                <a:lnTo>
                  <a:pt x="2168824" y="3716562"/>
                </a:lnTo>
                <a:lnTo>
                  <a:pt x="2170871" y="3751937"/>
                </a:lnTo>
                <a:lnTo>
                  <a:pt x="2170549" y="3753308"/>
                </a:lnTo>
                <a:lnTo>
                  <a:pt x="2170573" y="3753794"/>
                </a:lnTo>
                <a:lnTo>
                  <a:pt x="2170647" y="3755265"/>
                </a:lnTo>
                <a:cubicBezTo>
                  <a:pt x="2167084" y="3794066"/>
                  <a:pt x="2158059" y="3832365"/>
                  <a:pt x="2143675" y="3868993"/>
                </a:cubicBezTo>
                <a:cubicBezTo>
                  <a:pt x="2131525" y="3900370"/>
                  <a:pt x="2116443" y="3930256"/>
                  <a:pt x="2098743" y="3958316"/>
                </a:cubicBezTo>
                <a:lnTo>
                  <a:pt x="2095265" y="3962811"/>
                </a:lnTo>
                <a:lnTo>
                  <a:pt x="2089633" y="3970089"/>
                </a:lnTo>
                <a:lnTo>
                  <a:pt x="2088562" y="3971473"/>
                </a:lnTo>
                <a:lnTo>
                  <a:pt x="2096365" y="3961755"/>
                </a:lnTo>
                <a:lnTo>
                  <a:pt x="2101211" y="3955720"/>
                </a:lnTo>
                <a:cubicBezTo>
                  <a:pt x="2118762" y="3929651"/>
                  <a:pt x="2134179" y="3902015"/>
                  <a:pt x="2147231" y="3873055"/>
                </a:cubicBezTo>
                <a:cubicBezTo>
                  <a:pt x="2175136" y="3808725"/>
                  <a:pt x="2184127" y="3737758"/>
                  <a:pt x="2173138" y="3668501"/>
                </a:cubicBezTo>
                <a:cubicBezTo>
                  <a:pt x="2172884" y="3667551"/>
                  <a:pt x="2172884" y="3666570"/>
                  <a:pt x="2173138" y="3665621"/>
                </a:cubicBezTo>
                <a:cubicBezTo>
                  <a:pt x="2175679" y="3660879"/>
                  <a:pt x="2198031" y="3652074"/>
                  <a:pt x="2322829" y="3607370"/>
                </a:cubicBezTo>
                <a:cubicBezTo>
                  <a:pt x="2395981" y="3581125"/>
                  <a:pt x="2495549" y="3545395"/>
                  <a:pt x="2505878" y="3537605"/>
                </a:cubicBezTo>
                <a:cubicBezTo>
                  <a:pt x="2506301" y="3536455"/>
                  <a:pt x="2507250" y="3535591"/>
                  <a:pt x="2508418" y="3535235"/>
                </a:cubicBezTo>
                <a:cubicBezTo>
                  <a:pt x="2510705" y="3534423"/>
                  <a:pt x="2513243" y="3535539"/>
                  <a:pt x="2514175" y="3537775"/>
                </a:cubicBezTo>
                <a:cubicBezTo>
                  <a:pt x="2530820" y="3589253"/>
                  <a:pt x="2534598" y="3644015"/>
                  <a:pt x="2525183" y="3697286"/>
                </a:cubicBezTo>
                <a:cubicBezTo>
                  <a:pt x="2511974" y="3785509"/>
                  <a:pt x="2461851" y="3919621"/>
                  <a:pt x="2297768" y="4057290"/>
                </a:cubicBezTo>
                <a:cubicBezTo>
                  <a:pt x="2284898" y="4068127"/>
                  <a:pt x="2272537" y="4077948"/>
                  <a:pt x="2260345" y="4087261"/>
                </a:cubicBezTo>
                <a:cubicBezTo>
                  <a:pt x="2100799" y="4207251"/>
                  <a:pt x="1911501" y="4281316"/>
                  <a:pt x="1712889" y="4301467"/>
                </a:cubicBezTo>
                <a:cubicBezTo>
                  <a:pt x="1683426" y="4304177"/>
                  <a:pt x="1654301" y="4305531"/>
                  <a:pt x="1625684" y="4305531"/>
                </a:cubicBezTo>
                <a:cubicBezTo>
                  <a:pt x="1563894" y="4305667"/>
                  <a:pt x="1502290" y="4298623"/>
                  <a:pt x="1442127" y="4284534"/>
                </a:cubicBezTo>
                <a:cubicBezTo>
                  <a:pt x="1327352" y="4258458"/>
                  <a:pt x="1222466" y="4200054"/>
                  <a:pt x="1139865" y="4116218"/>
                </a:cubicBezTo>
                <a:cubicBezTo>
                  <a:pt x="1138121" y="4114524"/>
                  <a:pt x="1138072" y="4111747"/>
                  <a:pt x="1139748" y="4109987"/>
                </a:cubicBezTo>
                <a:cubicBezTo>
                  <a:pt x="1140340" y="4109393"/>
                  <a:pt x="1141085" y="4108970"/>
                  <a:pt x="1141897" y="4108767"/>
                </a:cubicBezTo>
                <a:lnTo>
                  <a:pt x="1193587" y="4097441"/>
                </a:lnTo>
                <a:lnTo>
                  <a:pt x="1192394" y="4096584"/>
                </a:lnTo>
                <a:cubicBezTo>
                  <a:pt x="1181596" y="4087975"/>
                  <a:pt x="1174453" y="4081506"/>
                  <a:pt x="1171193" y="4078458"/>
                </a:cubicBezTo>
                <a:lnTo>
                  <a:pt x="1107355" y="4098269"/>
                </a:lnTo>
                <a:cubicBezTo>
                  <a:pt x="1233508" y="4250669"/>
                  <a:pt x="1436199" y="4326868"/>
                  <a:pt x="1678685" y="4311629"/>
                </a:cubicBezTo>
                <a:cubicBezTo>
                  <a:pt x="1910925" y="4293900"/>
                  <a:pt x="2132752" y="4207896"/>
                  <a:pt x="2316224" y="4064403"/>
                </a:cubicBezTo>
                <a:cubicBezTo>
                  <a:pt x="2498767" y="3918945"/>
                  <a:pt x="2552445" y="3777382"/>
                  <a:pt x="2565145" y="3684250"/>
                </a:cubicBezTo>
                <a:cubicBezTo>
                  <a:pt x="2573782" y="3629148"/>
                  <a:pt x="2568903" y="3572778"/>
                  <a:pt x="2550921" y="3519996"/>
                </a:cubicBezTo>
                <a:close/>
                <a:moveTo>
                  <a:pt x="2172977" y="3508267"/>
                </a:moveTo>
                <a:lnTo>
                  <a:pt x="2167606" y="3508642"/>
                </a:lnTo>
                <a:lnTo>
                  <a:pt x="2158207" y="3509300"/>
                </a:lnTo>
                <a:lnTo>
                  <a:pt x="2160475" y="3509959"/>
                </a:lnTo>
                <a:lnTo>
                  <a:pt x="2160613" y="3509976"/>
                </a:lnTo>
                <a:lnTo>
                  <a:pt x="2171303" y="3508498"/>
                </a:lnTo>
                <a:close/>
                <a:moveTo>
                  <a:pt x="2375302" y="3501690"/>
                </a:moveTo>
                <a:lnTo>
                  <a:pt x="2368379" y="3502216"/>
                </a:lnTo>
                <a:lnTo>
                  <a:pt x="2359913" y="3502216"/>
                </a:lnTo>
                <a:cubicBezTo>
                  <a:pt x="2323870" y="3508829"/>
                  <a:pt x="2287582" y="3513917"/>
                  <a:pt x="2251144" y="3517475"/>
                </a:cubicBezTo>
                <a:lnTo>
                  <a:pt x="2231102" y="3518585"/>
                </a:lnTo>
                <a:lnTo>
                  <a:pt x="2262039" y="3522364"/>
                </a:lnTo>
                <a:close/>
                <a:moveTo>
                  <a:pt x="2303806" y="3499116"/>
                </a:moveTo>
                <a:lnTo>
                  <a:pt x="2294371" y="3499776"/>
                </a:lnTo>
                <a:lnTo>
                  <a:pt x="2289482" y="3500118"/>
                </a:lnTo>
                <a:lnTo>
                  <a:pt x="2288285" y="3500351"/>
                </a:lnTo>
                <a:lnTo>
                  <a:pt x="2193882" y="3513925"/>
                </a:lnTo>
                <a:lnTo>
                  <a:pt x="2202284" y="3513880"/>
                </a:lnTo>
                <a:lnTo>
                  <a:pt x="2319777" y="3500861"/>
                </a:lnTo>
                <a:close/>
                <a:moveTo>
                  <a:pt x="2121522" y="3498631"/>
                </a:moveTo>
                <a:lnTo>
                  <a:pt x="2125534" y="3499798"/>
                </a:lnTo>
                <a:lnTo>
                  <a:pt x="2175252" y="3502359"/>
                </a:lnTo>
                <a:lnTo>
                  <a:pt x="2175291" y="3502360"/>
                </a:lnTo>
                <a:lnTo>
                  <a:pt x="2190463" y="3501239"/>
                </a:lnTo>
                <a:lnTo>
                  <a:pt x="2169384" y="3499438"/>
                </a:lnTo>
                <a:lnTo>
                  <a:pt x="2151294" y="3500860"/>
                </a:lnTo>
                <a:close/>
                <a:moveTo>
                  <a:pt x="2266003" y="3495404"/>
                </a:moveTo>
                <a:lnTo>
                  <a:pt x="2243746" y="3497300"/>
                </a:lnTo>
                <a:lnTo>
                  <a:pt x="2262120" y="3495941"/>
                </a:lnTo>
                <a:close/>
                <a:moveTo>
                  <a:pt x="2088633" y="3489066"/>
                </a:moveTo>
                <a:lnTo>
                  <a:pt x="2088926" y="3489151"/>
                </a:lnTo>
                <a:lnTo>
                  <a:pt x="2088701" y="3489070"/>
                </a:lnTo>
                <a:close/>
                <a:moveTo>
                  <a:pt x="2404394" y="3484073"/>
                </a:moveTo>
                <a:lnTo>
                  <a:pt x="2390961" y="3484471"/>
                </a:lnTo>
                <a:lnTo>
                  <a:pt x="2348234" y="3493071"/>
                </a:lnTo>
                <a:lnTo>
                  <a:pt x="2351445" y="3493071"/>
                </a:lnTo>
                <a:lnTo>
                  <a:pt x="2369897" y="3492012"/>
                </a:lnTo>
                <a:close/>
                <a:moveTo>
                  <a:pt x="2454043" y="3482601"/>
                </a:moveTo>
                <a:lnTo>
                  <a:pt x="2450851" y="3482696"/>
                </a:lnTo>
                <a:lnTo>
                  <a:pt x="2447264" y="3483573"/>
                </a:lnTo>
                <a:lnTo>
                  <a:pt x="2425910" y="3488798"/>
                </a:lnTo>
                <a:lnTo>
                  <a:pt x="2432444" y="3488423"/>
                </a:lnTo>
                <a:lnTo>
                  <a:pt x="2443054" y="3485594"/>
                </a:lnTo>
                <a:close/>
                <a:moveTo>
                  <a:pt x="2547616" y="3482463"/>
                </a:moveTo>
                <a:lnTo>
                  <a:pt x="2494267" y="3492644"/>
                </a:lnTo>
                <a:lnTo>
                  <a:pt x="2432062" y="3497374"/>
                </a:lnTo>
                <a:lnTo>
                  <a:pt x="2427921" y="3498511"/>
                </a:lnTo>
                <a:lnTo>
                  <a:pt x="2328087" y="3522320"/>
                </a:lnTo>
                <a:lnTo>
                  <a:pt x="2405089" y="3517000"/>
                </a:lnTo>
                <a:lnTo>
                  <a:pt x="2468054" y="3506823"/>
                </a:lnTo>
                <a:lnTo>
                  <a:pt x="2482813" y="3502331"/>
                </a:lnTo>
                <a:close/>
                <a:moveTo>
                  <a:pt x="2113982" y="3466334"/>
                </a:moveTo>
                <a:lnTo>
                  <a:pt x="2124130" y="3468886"/>
                </a:lnTo>
                <a:lnTo>
                  <a:pt x="2116242" y="3466825"/>
                </a:lnTo>
                <a:close/>
                <a:moveTo>
                  <a:pt x="2273198" y="3466308"/>
                </a:moveTo>
                <a:lnTo>
                  <a:pt x="2256259" y="3467285"/>
                </a:lnTo>
                <a:lnTo>
                  <a:pt x="2250000" y="3467645"/>
                </a:lnTo>
                <a:lnTo>
                  <a:pt x="2255604" y="3468349"/>
                </a:lnTo>
                <a:lnTo>
                  <a:pt x="2280324" y="3469769"/>
                </a:lnTo>
                <a:lnTo>
                  <a:pt x="2300683" y="3468809"/>
                </a:lnTo>
                <a:close/>
                <a:moveTo>
                  <a:pt x="2044516" y="3464652"/>
                </a:moveTo>
                <a:lnTo>
                  <a:pt x="2093628" y="3480815"/>
                </a:lnTo>
                <a:lnTo>
                  <a:pt x="2100305" y="3481339"/>
                </a:lnTo>
                <a:lnTo>
                  <a:pt x="2058499" y="3467842"/>
                </a:lnTo>
                <a:close/>
                <a:moveTo>
                  <a:pt x="2642438" y="3461430"/>
                </a:moveTo>
                <a:lnTo>
                  <a:pt x="2634180" y="3463994"/>
                </a:lnTo>
                <a:lnTo>
                  <a:pt x="2625230" y="3467019"/>
                </a:lnTo>
                <a:lnTo>
                  <a:pt x="2637175" y="3463351"/>
                </a:lnTo>
                <a:close/>
                <a:moveTo>
                  <a:pt x="2000916" y="3459556"/>
                </a:moveTo>
                <a:lnTo>
                  <a:pt x="2003296" y="3461066"/>
                </a:lnTo>
                <a:lnTo>
                  <a:pt x="2005645" y="3461704"/>
                </a:lnTo>
                <a:lnTo>
                  <a:pt x="2001851" y="3459823"/>
                </a:lnTo>
                <a:lnTo>
                  <a:pt x="2001007" y="3459582"/>
                </a:lnTo>
                <a:close/>
                <a:moveTo>
                  <a:pt x="2631215" y="3453979"/>
                </a:moveTo>
                <a:lnTo>
                  <a:pt x="2574983" y="3466618"/>
                </a:lnTo>
                <a:lnTo>
                  <a:pt x="2555952" y="3469226"/>
                </a:lnTo>
                <a:lnTo>
                  <a:pt x="2548308" y="3470273"/>
                </a:lnTo>
                <a:lnTo>
                  <a:pt x="2545811" y="3471092"/>
                </a:lnTo>
                <a:lnTo>
                  <a:pt x="2545166" y="3471303"/>
                </a:lnTo>
                <a:lnTo>
                  <a:pt x="2515317" y="3478041"/>
                </a:lnTo>
                <a:lnTo>
                  <a:pt x="2562961" y="3470499"/>
                </a:lnTo>
                <a:close/>
                <a:moveTo>
                  <a:pt x="2019778" y="3450842"/>
                </a:moveTo>
                <a:lnTo>
                  <a:pt x="2024083" y="3452815"/>
                </a:lnTo>
                <a:cubicBezTo>
                  <a:pt x="2035824" y="3456828"/>
                  <a:pt x="2047809" y="3459585"/>
                  <a:pt x="2060023" y="3461067"/>
                </a:cubicBezTo>
                <a:lnTo>
                  <a:pt x="2061546" y="3461067"/>
                </a:lnTo>
                <a:cubicBezTo>
                  <a:pt x="2083094" y="3472709"/>
                  <a:pt x="2110145" y="3480265"/>
                  <a:pt x="2141517" y="3484375"/>
                </a:cubicBezTo>
                <a:lnTo>
                  <a:pt x="2147689" y="3484527"/>
                </a:lnTo>
                <a:lnTo>
                  <a:pt x="2087455" y="3467333"/>
                </a:lnTo>
                <a:lnTo>
                  <a:pt x="2032403" y="3452222"/>
                </a:lnTo>
                <a:close/>
                <a:moveTo>
                  <a:pt x="1996887" y="3448844"/>
                </a:moveTo>
                <a:lnTo>
                  <a:pt x="2006108" y="3453437"/>
                </a:lnTo>
                <a:lnTo>
                  <a:pt x="2012275" y="3455214"/>
                </a:lnTo>
                <a:lnTo>
                  <a:pt x="1998324" y="3448883"/>
                </a:lnTo>
                <a:close/>
                <a:moveTo>
                  <a:pt x="1954102" y="3446994"/>
                </a:moveTo>
                <a:lnTo>
                  <a:pt x="1974850" y="3462422"/>
                </a:lnTo>
                <a:cubicBezTo>
                  <a:pt x="1993688" y="3471693"/>
                  <a:pt x="2015447" y="3478677"/>
                  <a:pt x="2039572" y="3483670"/>
                </a:cubicBezTo>
                <a:lnTo>
                  <a:pt x="2053179" y="3485272"/>
                </a:lnTo>
                <a:lnTo>
                  <a:pt x="2040242" y="3478858"/>
                </a:lnTo>
                <a:lnTo>
                  <a:pt x="2000418" y="3468688"/>
                </a:lnTo>
                <a:lnTo>
                  <a:pt x="1967840" y="3448069"/>
                </a:lnTo>
                <a:lnTo>
                  <a:pt x="1961201" y="3447891"/>
                </a:lnTo>
                <a:lnTo>
                  <a:pt x="1958034" y="3447807"/>
                </a:lnTo>
                <a:lnTo>
                  <a:pt x="1958032" y="3447807"/>
                </a:lnTo>
                <a:close/>
                <a:moveTo>
                  <a:pt x="2075499" y="3446259"/>
                </a:moveTo>
                <a:lnTo>
                  <a:pt x="2073062" y="3446527"/>
                </a:lnTo>
                <a:lnTo>
                  <a:pt x="2078401" y="3447386"/>
                </a:lnTo>
                <a:lnTo>
                  <a:pt x="2076856" y="3446786"/>
                </a:lnTo>
                <a:close/>
                <a:moveTo>
                  <a:pt x="1919232" y="3439849"/>
                </a:moveTo>
                <a:lnTo>
                  <a:pt x="1945216" y="3462760"/>
                </a:lnTo>
                <a:lnTo>
                  <a:pt x="2002855" y="3485565"/>
                </a:lnTo>
                <a:lnTo>
                  <a:pt x="2022506" y="3490159"/>
                </a:lnTo>
                <a:lnTo>
                  <a:pt x="2061827" y="3496515"/>
                </a:lnTo>
                <a:lnTo>
                  <a:pt x="2090583" y="3497997"/>
                </a:lnTo>
                <a:lnTo>
                  <a:pt x="2088949" y="3497495"/>
                </a:lnTo>
                <a:lnTo>
                  <a:pt x="2083345" y="3495772"/>
                </a:lnTo>
                <a:lnTo>
                  <a:pt x="2073161" y="3495010"/>
                </a:lnTo>
                <a:lnTo>
                  <a:pt x="2051515" y="3493389"/>
                </a:lnTo>
                <a:cubicBezTo>
                  <a:pt x="2021205" y="3488245"/>
                  <a:pt x="1994154" y="3480287"/>
                  <a:pt x="1971294" y="3469025"/>
                </a:cubicBezTo>
                <a:lnTo>
                  <a:pt x="1936638" y="3443380"/>
                </a:lnTo>
                <a:lnTo>
                  <a:pt x="1919945" y="3439927"/>
                </a:lnTo>
                <a:close/>
                <a:moveTo>
                  <a:pt x="1890172" y="3435260"/>
                </a:moveTo>
                <a:lnTo>
                  <a:pt x="1917106" y="3463945"/>
                </a:lnTo>
                <a:cubicBezTo>
                  <a:pt x="1961048" y="3494679"/>
                  <a:pt x="2022050" y="3509919"/>
                  <a:pt x="2091900" y="3514470"/>
                </a:cubicBezTo>
                <a:lnTo>
                  <a:pt x="2096597" y="3514445"/>
                </a:lnTo>
                <a:lnTo>
                  <a:pt x="2136314" y="3512056"/>
                </a:lnTo>
                <a:lnTo>
                  <a:pt x="2124474" y="3508416"/>
                </a:lnTo>
                <a:lnTo>
                  <a:pt x="2118266" y="3507902"/>
                </a:lnTo>
                <a:lnTo>
                  <a:pt x="2032168" y="3500776"/>
                </a:lnTo>
                <a:cubicBezTo>
                  <a:pt x="1997835" y="3494257"/>
                  <a:pt x="1967482" y="3484097"/>
                  <a:pt x="1942506" y="3469534"/>
                </a:cubicBezTo>
                <a:lnTo>
                  <a:pt x="1906751" y="3438484"/>
                </a:lnTo>
                <a:lnTo>
                  <a:pt x="1903801" y="3438161"/>
                </a:lnTo>
                <a:close/>
                <a:moveTo>
                  <a:pt x="2238272" y="3434116"/>
                </a:moveTo>
                <a:lnTo>
                  <a:pt x="2294720" y="3446503"/>
                </a:lnTo>
                <a:lnTo>
                  <a:pt x="2343765" y="3449343"/>
                </a:lnTo>
                <a:lnTo>
                  <a:pt x="2359364" y="3446862"/>
                </a:lnTo>
                <a:lnTo>
                  <a:pt x="2327232" y="3445490"/>
                </a:lnTo>
                <a:lnTo>
                  <a:pt x="2294061" y="3439513"/>
                </a:lnTo>
                <a:close/>
                <a:moveTo>
                  <a:pt x="2023851" y="3433096"/>
                </a:moveTo>
                <a:lnTo>
                  <a:pt x="2036016" y="3440409"/>
                </a:lnTo>
                <a:lnTo>
                  <a:pt x="2037875" y="3440244"/>
                </a:lnTo>
                <a:close/>
                <a:moveTo>
                  <a:pt x="2188185" y="3429671"/>
                </a:moveTo>
                <a:lnTo>
                  <a:pt x="2172772" y="3432666"/>
                </a:lnTo>
                <a:lnTo>
                  <a:pt x="2191888" y="3437513"/>
                </a:lnTo>
                <a:lnTo>
                  <a:pt x="2222245" y="3444642"/>
                </a:lnTo>
                <a:lnTo>
                  <a:pt x="2225471" y="3445455"/>
                </a:lnTo>
                <a:lnTo>
                  <a:pt x="2235784" y="3447505"/>
                </a:lnTo>
                <a:lnTo>
                  <a:pt x="2240267" y="3448280"/>
                </a:lnTo>
                <a:lnTo>
                  <a:pt x="2280674" y="3449788"/>
                </a:lnTo>
                <a:lnTo>
                  <a:pt x="2193046" y="3430728"/>
                </a:lnTo>
                <a:close/>
                <a:moveTo>
                  <a:pt x="1861392" y="3429132"/>
                </a:moveTo>
                <a:lnTo>
                  <a:pt x="1865706" y="3436745"/>
                </a:lnTo>
                <a:cubicBezTo>
                  <a:pt x="1873810" y="3449064"/>
                  <a:pt x="1881419" y="3458483"/>
                  <a:pt x="1888488" y="3464791"/>
                </a:cubicBezTo>
                <a:cubicBezTo>
                  <a:pt x="1906819" y="3480750"/>
                  <a:pt x="1928504" y="3493418"/>
                  <a:pt x="1952833" y="3503245"/>
                </a:cubicBezTo>
                <a:lnTo>
                  <a:pt x="1998513" y="3515436"/>
                </a:lnTo>
                <a:lnTo>
                  <a:pt x="2023104" y="3516965"/>
                </a:lnTo>
                <a:lnTo>
                  <a:pt x="2044784" y="3517561"/>
                </a:lnTo>
                <a:lnTo>
                  <a:pt x="2065995" y="3516285"/>
                </a:lnTo>
                <a:lnTo>
                  <a:pt x="2013732" y="3511253"/>
                </a:lnTo>
                <a:cubicBezTo>
                  <a:pt x="1975018" y="3502681"/>
                  <a:pt x="1940812" y="3489261"/>
                  <a:pt x="1913042" y="3469873"/>
                </a:cubicBezTo>
                <a:cubicBezTo>
                  <a:pt x="1907179" y="3465788"/>
                  <a:pt x="1901125" y="3460451"/>
                  <a:pt x="1894902" y="3453903"/>
                </a:cubicBezTo>
                <a:lnTo>
                  <a:pt x="1877270" y="3432513"/>
                </a:lnTo>
                <a:close/>
                <a:moveTo>
                  <a:pt x="2261844" y="3424974"/>
                </a:moveTo>
                <a:lnTo>
                  <a:pt x="2298355" y="3431564"/>
                </a:lnTo>
                <a:lnTo>
                  <a:pt x="2317657" y="3431998"/>
                </a:lnTo>
                <a:lnTo>
                  <a:pt x="2289615" y="3428065"/>
                </a:lnTo>
                <a:lnTo>
                  <a:pt x="2280307" y="3426760"/>
                </a:lnTo>
                <a:lnTo>
                  <a:pt x="2263086" y="3425094"/>
                </a:lnTo>
                <a:close/>
                <a:moveTo>
                  <a:pt x="1986458" y="3420438"/>
                </a:moveTo>
                <a:lnTo>
                  <a:pt x="2014269" y="3440262"/>
                </a:lnTo>
                <a:lnTo>
                  <a:pt x="2015137" y="3440497"/>
                </a:lnTo>
                <a:lnTo>
                  <a:pt x="2021412" y="3440814"/>
                </a:lnTo>
                <a:lnTo>
                  <a:pt x="1988443" y="3420636"/>
                </a:lnTo>
                <a:close/>
                <a:moveTo>
                  <a:pt x="2022637" y="3420107"/>
                </a:moveTo>
                <a:lnTo>
                  <a:pt x="2016263" y="3420330"/>
                </a:lnTo>
                <a:lnTo>
                  <a:pt x="2053426" y="3438859"/>
                </a:lnTo>
                <a:lnTo>
                  <a:pt x="2056640" y="3438573"/>
                </a:lnTo>
                <a:close/>
                <a:moveTo>
                  <a:pt x="1967594" y="3418562"/>
                </a:moveTo>
                <a:lnTo>
                  <a:pt x="1989612" y="3437021"/>
                </a:lnTo>
                <a:lnTo>
                  <a:pt x="1994972" y="3439477"/>
                </a:lnTo>
                <a:lnTo>
                  <a:pt x="2001113" y="3439788"/>
                </a:lnTo>
                <a:lnTo>
                  <a:pt x="1972442" y="3419044"/>
                </a:lnTo>
                <a:close/>
                <a:moveTo>
                  <a:pt x="1949017" y="3416713"/>
                </a:moveTo>
                <a:lnTo>
                  <a:pt x="1958723" y="3425873"/>
                </a:lnTo>
                <a:lnTo>
                  <a:pt x="1974092" y="3437375"/>
                </a:lnTo>
                <a:lnTo>
                  <a:pt x="1978183" y="3437822"/>
                </a:lnTo>
                <a:lnTo>
                  <a:pt x="1952200" y="3419666"/>
                </a:lnTo>
                <a:lnTo>
                  <a:pt x="1949169" y="3416728"/>
                </a:lnTo>
                <a:close/>
                <a:moveTo>
                  <a:pt x="1912334" y="3410561"/>
                </a:moveTo>
                <a:lnTo>
                  <a:pt x="1922827" y="3423737"/>
                </a:lnTo>
                <a:lnTo>
                  <a:pt x="1935507" y="3433166"/>
                </a:lnTo>
                <a:lnTo>
                  <a:pt x="1946124" y="3434324"/>
                </a:lnTo>
                <a:lnTo>
                  <a:pt x="1938989" y="3429808"/>
                </a:lnTo>
                <a:lnTo>
                  <a:pt x="1924386" y="3413760"/>
                </a:lnTo>
                <a:close/>
                <a:moveTo>
                  <a:pt x="2128004" y="3409629"/>
                </a:moveTo>
                <a:lnTo>
                  <a:pt x="2124870" y="3410141"/>
                </a:lnTo>
                <a:lnTo>
                  <a:pt x="2116641" y="3411487"/>
                </a:lnTo>
                <a:lnTo>
                  <a:pt x="2141282" y="3424681"/>
                </a:lnTo>
                <a:lnTo>
                  <a:pt x="2152074" y="3427418"/>
                </a:lnTo>
                <a:lnTo>
                  <a:pt x="2165732" y="3424787"/>
                </a:lnTo>
                <a:lnTo>
                  <a:pt x="2157351" y="3422965"/>
                </a:lnTo>
                <a:close/>
                <a:moveTo>
                  <a:pt x="2498466" y="3407409"/>
                </a:moveTo>
                <a:lnTo>
                  <a:pt x="2437989" y="3411446"/>
                </a:lnTo>
                <a:lnTo>
                  <a:pt x="2447865" y="3411650"/>
                </a:lnTo>
                <a:close/>
                <a:moveTo>
                  <a:pt x="1992568" y="3406891"/>
                </a:moveTo>
                <a:lnTo>
                  <a:pt x="1996249" y="3410351"/>
                </a:lnTo>
                <a:lnTo>
                  <a:pt x="1999121" y="3411783"/>
                </a:lnTo>
                <a:lnTo>
                  <a:pt x="2007169" y="3411707"/>
                </a:lnTo>
                <a:lnTo>
                  <a:pt x="2004737" y="3410386"/>
                </a:lnTo>
                <a:lnTo>
                  <a:pt x="2000652" y="3408168"/>
                </a:lnTo>
                <a:lnTo>
                  <a:pt x="1994832" y="3407249"/>
                </a:lnTo>
                <a:close/>
                <a:moveTo>
                  <a:pt x="2147343" y="3406467"/>
                </a:moveTo>
                <a:lnTo>
                  <a:pt x="2144385" y="3406951"/>
                </a:lnTo>
                <a:lnTo>
                  <a:pt x="2139332" y="3407777"/>
                </a:lnTo>
                <a:lnTo>
                  <a:pt x="2158952" y="3416709"/>
                </a:lnTo>
                <a:lnTo>
                  <a:pt x="2181729" y="3421707"/>
                </a:lnTo>
                <a:lnTo>
                  <a:pt x="2188379" y="3420426"/>
                </a:lnTo>
                <a:lnTo>
                  <a:pt x="2189788" y="3420426"/>
                </a:lnTo>
                <a:lnTo>
                  <a:pt x="2177372" y="3415521"/>
                </a:lnTo>
                <a:close/>
                <a:moveTo>
                  <a:pt x="1975865" y="3404252"/>
                </a:moveTo>
                <a:lnTo>
                  <a:pt x="1979721" y="3406570"/>
                </a:lnTo>
                <a:lnTo>
                  <a:pt x="1977595" y="3404525"/>
                </a:lnTo>
                <a:close/>
                <a:moveTo>
                  <a:pt x="1887276" y="3403908"/>
                </a:moveTo>
                <a:lnTo>
                  <a:pt x="1901223" y="3423969"/>
                </a:lnTo>
                <a:lnTo>
                  <a:pt x="1904269" y="3426655"/>
                </a:lnTo>
                <a:lnTo>
                  <a:pt x="1918527" y="3429978"/>
                </a:lnTo>
                <a:lnTo>
                  <a:pt x="1917999" y="3429587"/>
                </a:lnTo>
                <a:lnTo>
                  <a:pt x="1901040" y="3408404"/>
                </a:lnTo>
                <a:lnTo>
                  <a:pt x="1896980" y="3407844"/>
                </a:lnTo>
                <a:lnTo>
                  <a:pt x="1887802" y="3404047"/>
                </a:lnTo>
                <a:close/>
                <a:moveTo>
                  <a:pt x="1944765" y="3399421"/>
                </a:moveTo>
                <a:lnTo>
                  <a:pt x="1956154" y="3408969"/>
                </a:lnTo>
                <a:lnTo>
                  <a:pt x="1959102" y="3409392"/>
                </a:lnTo>
                <a:lnTo>
                  <a:pt x="1945470" y="3399530"/>
                </a:lnTo>
                <a:close/>
                <a:moveTo>
                  <a:pt x="1927935" y="3396819"/>
                </a:moveTo>
                <a:lnTo>
                  <a:pt x="1938060" y="3406373"/>
                </a:lnTo>
                <a:lnTo>
                  <a:pt x="1938555" y="3406444"/>
                </a:lnTo>
                <a:lnTo>
                  <a:pt x="1928752" y="3396945"/>
                </a:lnTo>
                <a:close/>
                <a:moveTo>
                  <a:pt x="1863620" y="3396712"/>
                </a:moveTo>
                <a:lnTo>
                  <a:pt x="1877656" y="3419977"/>
                </a:lnTo>
                <a:lnTo>
                  <a:pt x="1879675" y="3420923"/>
                </a:lnTo>
                <a:lnTo>
                  <a:pt x="1892828" y="3423988"/>
                </a:lnTo>
                <a:lnTo>
                  <a:pt x="1876822" y="3401132"/>
                </a:lnTo>
                <a:lnTo>
                  <a:pt x="1868129" y="3398824"/>
                </a:lnTo>
                <a:close/>
                <a:moveTo>
                  <a:pt x="1897664" y="3392140"/>
                </a:moveTo>
                <a:lnTo>
                  <a:pt x="1904363" y="3400551"/>
                </a:lnTo>
                <a:lnTo>
                  <a:pt x="1909419" y="3402264"/>
                </a:lnTo>
                <a:lnTo>
                  <a:pt x="1914530" y="3402998"/>
                </a:lnTo>
                <a:lnTo>
                  <a:pt x="1901155" y="3393439"/>
                </a:lnTo>
                <a:lnTo>
                  <a:pt x="1900246" y="3392539"/>
                </a:lnTo>
                <a:close/>
                <a:moveTo>
                  <a:pt x="1975986" y="3391305"/>
                </a:moveTo>
                <a:lnTo>
                  <a:pt x="1981369" y="3396365"/>
                </a:lnTo>
                <a:lnTo>
                  <a:pt x="1983536" y="3396692"/>
                </a:lnTo>
                <a:lnTo>
                  <a:pt x="1978187" y="3392814"/>
                </a:lnTo>
                <a:lnTo>
                  <a:pt x="1976115" y="3391311"/>
                </a:lnTo>
                <a:close/>
                <a:moveTo>
                  <a:pt x="1961070" y="3390631"/>
                </a:moveTo>
                <a:lnTo>
                  <a:pt x="1963763" y="3393608"/>
                </a:lnTo>
                <a:lnTo>
                  <a:pt x="1966759" y="3394105"/>
                </a:lnTo>
                <a:lnTo>
                  <a:pt x="1963249" y="3390730"/>
                </a:lnTo>
                <a:close/>
                <a:moveTo>
                  <a:pt x="2798894" y="3390349"/>
                </a:moveTo>
                <a:lnTo>
                  <a:pt x="2770594" y="3398341"/>
                </a:lnTo>
                <a:lnTo>
                  <a:pt x="2785670" y="3394499"/>
                </a:lnTo>
                <a:close/>
                <a:moveTo>
                  <a:pt x="2047530" y="3389902"/>
                </a:moveTo>
                <a:lnTo>
                  <a:pt x="2046136" y="3390055"/>
                </a:lnTo>
                <a:lnTo>
                  <a:pt x="2054349" y="3394405"/>
                </a:lnTo>
                <a:close/>
                <a:moveTo>
                  <a:pt x="1944790" y="3389272"/>
                </a:moveTo>
                <a:lnTo>
                  <a:pt x="1945453" y="3390117"/>
                </a:lnTo>
                <a:lnTo>
                  <a:pt x="1945863" y="3390640"/>
                </a:lnTo>
                <a:lnTo>
                  <a:pt x="1951160" y="3391518"/>
                </a:lnTo>
                <a:lnTo>
                  <a:pt x="1949389" y="3389521"/>
                </a:lnTo>
                <a:close/>
                <a:moveTo>
                  <a:pt x="1876361" y="3388207"/>
                </a:moveTo>
                <a:lnTo>
                  <a:pt x="1878960" y="3391947"/>
                </a:lnTo>
                <a:lnTo>
                  <a:pt x="1891178" y="3396085"/>
                </a:lnTo>
                <a:lnTo>
                  <a:pt x="1886657" y="3390438"/>
                </a:lnTo>
                <a:lnTo>
                  <a:pt x="1883094" y="3389888"/>
                </a:lnTo>
                <a:close/>
                <a:moveTo>
                  <a:pt x="2077406" y="3386637"/>
                </a:moveTo>
                <a:lnTo>
                  <a:pt x="2076554" y="3386730"/>
                </a:lnTo>
                <a:lnTo>
                  <a:pt x="2074869" y="3386914"/>
                </a:lnTo>
                <a:lnTo>
                  <a:pt x="2075143" y="3387195"/>
                </a:lnTo>
                <a:lnTo>
                  <a:pt x="2075797" y="3387865"/>
                </a:lnTo>
                <a:lnTo>
                  <a:pt x="2077339" y="3389446"/>
                </a:lnTo>
                <a:lnTo>
                  <a:pt x="2087480" y="3395872"/>
                </a:lnTo>
                <a:lnTo>
                  <a:pt x="2104048" y="3404744"/>
                </a:lnTo>
                <a:lnTo>
                  <a:pt x="2113987" y="3403260"/>
                </a:lnTo>
                <a:close/>
                <a:moveTo>
                  <a:pt x="1928525" y="3385805"/>
                </a:moveTo>
                <a:lnTo>
                  <a:pt x="1931438" y="3388247"/>
                </a:lnTo>
                <a:lnTo>
                  <a:pt x="1934908" y="3388823"/>
                </a:lnTo>
                <a:lnTo>
                  <a:pt x="1933402" y="3386867"/>
                </a:lnTo>
                <a:close/>
                <a:moveTo>
                  <a:pt x="1857700" y="3384745"/>
                </a:moveTo>
                <a:lnTo>
                  <a:pt x="1867723" y="3388140"/>
                </a:lnTo>
                <a:lnTo>
                  <a:pt x="1866348" y="3386177"/>
                </a:lnTo>
                <a:close/>
                <a:moveTo>
                  <a:pt x="2122281" y="3384344"/>
                </a:moveTo>
                <a:lnTo>
                  <a:pt x="2154689" y="3397182"/>
                </a:lnTo>
                <a:lnTo>
                  <a:pt x="2155527" y="3397057"/>
                </a:lnTo>
                <a:lnTo>
                  <a:pt x="2157559" y="3397057"/>
                </a:lnTo>
                <a:lnTo>
                  <a:pt x="2164668" y="3398545"/>
                </a:lnTo>
                <a:lnTo>
                  <a:pt x="2154925" y="3395280"/>
                </a:lnTo>
                <a:close/>
                <a:moveTo>
                  <a:pt x="2098436" y="3384338"/>
                </a:moveTo>
                <a:lnTo>
                  <a:pt x="2097241" y="3384468"/>
                </a:lnTo>
                <a:lnTo>
                  <a:pt x="2089895" y="3385271"/>
                </a:lnTo>
                <a:lnTo>
                  <a:pt x="2125600" y="3401526"/>
                </a:lnTo>
                <a:lnTo>
                  <a:pt x="2133849" y="3400294"/>
                </a:lnTo>
                <a:lnTo>
                  <a:pt x="2126756" y="3395525"/>
                </a:lnTo>
                <a:lnTo>
                  <a:pt x="2117753" y="3391968"/>
                </a:lnTo>
                <a:close/>
                <a:moveTo>
                  <a:pt x="1836609" y="3384062"/>
                </a:moveTo>
                <a:lnTo>
                  <a:pt x="1839954" y="3391300"/>
                </a:lnTo>
                <a:lnTo>
                  <a:pt x="1848456" y="3406304"/>
                </a:lnTo>
                <a:lnTo>
                  <a:pt x="1865933" y="3414488"/>
                </a:lnTo>
                <a:lnTo>
                  <a:pt x="1851787" y="3391170"/>
                </a:lnTo>
                <a:close/>
                <a:moveTo>
                  <a:pt x="1912581" y="3382331"/>
                </a:moveTo>
                <a:lnTo>
                  <a:pt x="1916167" y="3385714"/>
                </a:lnTo>
                <a:lnTo>
                  <a:pt x="1918396" y="3386084"/>
                </a:lnTo>
                <a:lnTo>
                  <a:pt x="1916361" y="3383154"/>
                </a:lnTo>
                <a:close/>
                <a:moveTo>
                  <a:pt x="1947174" y="3375272"/>
                </a:moveTo>
                <a:lnTo>
                  <a:pt x="1951475" y="3380026"/>
                </a:lnTo>
                <a:lnTo>
                  <a:pt x="1952176" y="3380082"/>
                </a:lnTo>
                <a:close/>
                <a:moveTo>
                  <a:pt x="1862485" y="3368249"/>
                </a:moveTo>
                <a:lnTo>
                  <a:pt x="1869214" y="3377927"/>
                </a:lnTo>
                <a:lnTo>
                  <a:pt x="1877778" y="3379348"/>
                </a:lnTo>
                <a:lnTo>
                  <a:pt x="1871261" y="3371207"/>
                </a:lnTo>
                <a:lnTo>
                  <a:pt x="1866663" y="3369269"/>
                </a:lnTo>
                <a:close/>
                <a:moveTo>
                  <a:pt x="1960564" y="3361995"/>
                </a:moveTo>
                <a:lnTo>
                  <a:pt x="1964332" y="3364803"/>
                </a:lnTo>
                <a:lnTo>
                  <a:pt x="1961680" y="3362142"/>
                </a:lnTo>
                <a:close/>
                <a:moveTo>
                  <a:pt x="2052388" y="3360194"/>
                </a:moveTo>
                <a:lnTo>
                  <a:pt x="2048993" y="3360398"/>
                </a:lnTo>
                <a:lnTo>
                  <a:pt x="2052767" y="3364265"/>
                </a:lnTo>
                <a:lnTo>
                  <a:pt x="2054144" y="3365677"/>
                </a:lnTo>
                <a:lnTo>
                  <a:pt x="2059973" y="3371650"/>
                </a:lnTo>
                <a:lnTo>
                  <a:pt x="2072677" y="3377433"/>
                </a:lnTo>
                <a:lnTo>
                  <a:pt x="2079264" y="3376764"/>
                </a:lnTo>
                <a:lnTo>
                  <a:pt x="2072829" y="3374221"/>
                </a:lnTo>
                <a:close/>
                <a:moveTo>
                  <a:pt x="2072410" y="3358990"/>
                </a:moveTo>
                <a:lnTo>
                  <a:pt x="2066682" y="3359334"/>
                </a:lnTo>
                <a:lnTo>
                  <a:pt x="2066626" y="3359337"/>
                </a:lnTo>
                <a:lnTo>
                  <a:pt x="2076744" y="3366304"/>
                </a:lnTo>
                <a:lnTo>
                  <a:pt x="2092682" y="3372618"/>
                </a:lnTo>
                <a:lnTo>
                  <a:pt x="2077177" y="3362194"/>
                </a:lnTo>
                <a:lnTo>
                  <a:pt x="2076137" y="3361495"/>
                </a:lnTo>
                <a:close/>
                <a:moveTo>
                  <a:pt x="1840513" y="3358248"/>
                </a:moveTo>
                <a:lnTo>
                  <a:pt x="1840842" y="3358958"/>
                </a:lnTo>
                <a:lnTo>
                  <a:pt x="1848993" y="3372469"/>
                </a:lnTo>
                <a:lnTo>
                  <a:pt x="1859245" y="3376034"/>
                </a:lnTo>
                <a:lnTo>
                  <a:pt x="1850875" y="3364082"/>
                </a:lnTo>
                <a:lnTo>
                  <a:pt x="1850365" y="3363078"/>
                </a:lnTo>
                <a:lnTo>
                  <a:pt x="1844420" y="3359895"/>
                </a:lnTo>
                <a:close/>
                <a:moveTo>
                  <a:pt x="2089470" y="3357964"/>
                </a:moveTo>
                <a:lnTo>
                  <a:pt x="2088957" y="3357995"/>
                </a:lnTo>
                <a:lnTo>
                  <a:pt x="2111267" y="3371340"/>
                </a:lnTo>
                <a:lnTo>
                  <a:pt x="2116233" y="3373008"/>
                </a:lnTo>
                <a:lnTo>
                  <a:pt x="2118553" y="3372772"/>
                </a:lnTo>
                <a:lnTo>
                  <a:pt x="2106887" y="3366833"/>
                </a:lnTo>
                <a:close/>
                <a:moveTo>
                  <a:pt x="1919077" y="3356497"/>
                </a:moveTo>
                <a:lnTo>
                  <a:pt x="1936611" y="3378846"/>
                </a:lnTo>
                <a:lnTo>
                  <a:pt x="1940173" y="3379129"/>
                </a:lnTo>
                <a:lnTo>
                  <a:pt x="1920238" y="3356650"/>
                </a:lnTo>
                <a:lnTo>
                  <a:pt x="1920126" y="3356636"/>
                </a:lnTo>
                <a:close/>
                <a:moveTo>
                  <a:pt x="1905396" y="3354153"/>
                </a:moveTo>
                <a:lnTo>
                  <a:pt x="1919592" y="3374717"/>
                </a:lnTo>
                <a:lnTo>
                  <a:pt x="1925077" y="3376060"/>
                </a:lnTo>
                <a:lnTo>
                  <a:pt x="1908979" y="3355158"/>
                </a:lnTo>
                <a:lnTo>
                  <a:pt x="1908455" y="3355089"/>
                </a:lnTo>
                <a:close/>
                <a:moveTo>
                  <a:pt x="1767868" y="3353700"/>
                </a:moveTo>
                <a:lnTo>
                  <a:pt x="1817730" y="3391916"/>
                </a:lnTo>
                <a:lnTo>
                  <a:pt x="1838288" y="3401543"/>
                </a:lnTo>
                <a:lnTo>
                  <a:pt x="1828948" y="3384444"/>
                </a:lnTo>
                <a:lnTo>
                  <a:pt x="1826719" y="3379429"/>
                </a:lnTo>
                <a:lnTo>
                  <a:pt x="1814829" y="3373861"/>
                </a:lnTo>
                <a:lnTo>
                  <a:pt x="1812993" y="3372490"/>
                </a:lnTo>
                <a:lnTo>
                  <a:pt x="1809211" y="3371449"/>
                </a:lnTo>
                <a:close/>
                <a:moveTo>
                  <a:pt x="1968484" y="3349564"/>
                </a:moveTo>
                <a:lnTo>
                  <a:pt x="1973325" y="3355571"/>
                </a:lnTo>
                <a:lnTo>
                  <a:pt x="1974241" y="3355523"/>
                </a:lnTo>
                <a:lnTo>
                  <a:pt x="1973101" y="3354344"/>
                </a:lnTo>
                <a:close/>
                <a:moveTo>
                  <a:pt x="1890066" y="3349460"/>
                </a:moveTo>
                <a:lnTo>
                  <a:pt x="1903749" y="3370839"/>
                </a:lnTo>
                <a:lnTo>
                  <a:pt x="1908638" y="3372035"/>
                </a:lnTo>
                <a:lnTo>
                  <a:pt x="1893738" y="3350584"/>
                </a:lnTo>
                <a:close/>
                <a:moveTo>
                  <a:pt x="1820165" y="3348473"/>
                </a:moveTo>
                <a:lnTo>
                  <a:pt x="1827857" y="3365119"/>
                </a:lnTo>
                <a:lnTo>
                  <a:pt x="1838155" y="3368700"/>
                </a:lnTo>
                <a:lnTo>
                  <a:pt x="1834916" y="3363362"/>
                </a:lnTo>
                <a:lnTo>
                  <a:pt x="1830610" y="3354075"/>
                </a:lnTo>
                <a:lnTo>
                  <a:pt x="1824959" y="3351694"/>
                </a:lnTo>
                <a:close/>
                <a:moveTo>
                  <a:pt x="1911222" y="3346484"/>
                </a:moveTo>
                <a:lnTo>
                  <a:pt x="1912173" y="3347696"/>
                </a:lnTo>
                <a:lnTo>
                  <a:pt x="1912318" y="3347719"/>
                </a:lnTo>
                <a:close/>
                <a:moveTo>
                  <a:pt x="1878212" y="3345831"/>
                </a:moveTo>
                <a:lnTo>
                  <a:pt x="1887684" y="3361582"/>
                </a:lnTo>
                <a:lnTo>
                  <a:pt x="1890672" y="3364883"/>
                </a:lnTo>
                <a:lnTo>
                  <a:pt x="1878535" y="3345930"/>
                </a:lnTo>
                <a:close/>
                <a:moveTo>
                  <a:pt x="1861427" y="3340693"/>
                </a:moveTo>
                <a:lnTo>
                  <a:pt x="1863311" y="3344094"/>
                </a:lnTo>
                <a:lnTo>
                  <a:pt x="1876836" y="3358500"/>
                </a:lnTo>
                <a:lnTo>
                  <a:pt x="1867129" y="3342438"/>
                </a:lnTo>
                <a:close/>
                <a:moveTo>
                  <a:pt x="1845418" y="3338283"/>
                </a:moveTo>
                <a:lnTo>
                  <a:pt x="1851947" y="3351127"/>
                </a:lnTo>
                <a:lnTo>
                  <a:pt x="1861038" y="3355507"/>
                </a:lnTo>
                <a:lnTo>
                  <a:pt x="1858855" y="3351580"/>
                </a:lnTo>
                <a:close/>
                <a:moveTo>
                  <a:pt x="2031910" y="3334222"/>
                </a:moveTo>
                <a:lnTo>
                  <a:pt x="2031247" y="3334226"/>
                </a:lnTo>
                <a:lnTo>
                  <a:pt x="2031251" y="3334233"/>
                </a:lnTo>
                <a:lnTo>
                  <a:pt x="2031373" y="3334448"/>
                </a:lnTo>
                <a:lnTo>
                  <a:pt x="2031945" y="3335456"/>
                </a:lnTo>
                <a:lnTo>
                  <a:pt x="2054962" y="3351306"/>
                </a:lnTo>
                <a:lnTo>
                  <a:pt x="2060099" y="3351037"/>
                </a:lnTo>
                <a:lnTo>
                  <a:pt x="2042124" y="3340314"/>
                </a:lnTo>
                <a:close/>
                <a:moveTo>
                  <a:pt x="1920998" y="3330528"/>
                </a:moveTo>
                <a:lnTo>
                  <a:pt x="1930361" y="3345159"/>
                </a:lnTo>
                <a:lnTo>
                  <a:pt x="1941324" y="3352365"/>
                </a:lnTo>
                <a:lnTo>
                  <a:pt x="1941618" y="3352413"/>
                </a:lnTo>
                <a:lnTo>
                  <a:pt x="1925038" y="3331446"/>
                </a:lnTo>
                <a:close/>
                <a:moveTo>
                  <a:pt x="1893872" y="3324369"/>
                </a:moveTo>
                <a:lnTo>
                  <a:pt x="1896847" y="3328161"/>
                </a:lnTo>
                <a:lnTo>
                  <a:pt x="1899295" y="3331282"/>
                </a:lnTo>
                <a:lnTo>
                  <a:pt x="1895816" y="3324810"/>
                </a:lnTo>
                <a:close/>
                <a:moveTo>
                  <a:pt x="1824305" y="3323271"/>
                </a:moveTo>
                <a:lnTo>
                  <a:pt x="1832979" y="3341990"/>
                </a:lnTo>
                <a:lnTo>
                  <a:pt x="1841816" y="3346247"/>
                </a:lnTo>
                <a:lnTo>
                  <a:pt x="1832238" y="3327392"/>
                </a:lnTo>
                <a:close/>
                <a:moveTo>
                  <a:pt x="1883157" y="3321936"/>
                </a:moveTo>
                <a:lnTo>
                  <a:pt x="1897889" y="3343276"/>
                </a:lnTo>
                <a:lnTo>
                  <a:pt x="1898902" y="3344744"/>
                </a:lnTo>
                <a:lnTo>
                  <a:pt x="1901916" y="3345988"/>
                </a:lnTo>
                <a:lnTo>
                  <a:pt x="1883439" y="3322000"/>
                </a:lnTo>
                <a:close/>
                <a:moveTo>
                  <a:pt x="1641396" y="3319452"/>
                </a:moveTo>
                <a:lnTo>
                  <a:pt x="1641917" y="3321084"/>
                </a:lnTo>
                <a:lnTo>
                  <a:pt x="1642695" y="3323521"/>
                </a:lnTo>
                <a:lnTo>
                  <a:pt x="1643461" y="3325921"/>
                </a:lnTo>
                <a:lnTo>
                  <a:pt x="1644879" y="3330366"/>
                </a:lnTo>
                <a:lnTo>
                  <a:pt x="1651050" y="3345849"/>
                </a:lnTo>
                <a:cubicBezTo>
                  <a:pt x="1655301" y="3355994"/>
                  <a:pt x="1659160" y="3364630"/>
                  <a:pt x="1662599" y="3371658"/>
                </a:cubicBezTo>
                <a:lnTo>
                  <a:pt x="1662674" y="3371791"/>
                </a:lnTo>
                <a:lnTo>
                  <a:pt x="1711878" y="3457627"/>
                </a:lnTo>
                <a:lnTo>
                  <a:pt x="1729417" y="3480447"/>
                </a:lnTo>
                <a:lnTo>
                  <a:pt x="1766888" y="3525764"/>
                </a:lnTo>
                <a:lnTo>
                  <a:pt x="1790371" y="3546564"/>
                </a:lnTo>
                <a:lnTo>
                  <a:pt x="1829632" y="3576410"/>
                </a:lnTo>
                <a:lnTo>
                  <a:pt x="1857777" y="3591759"/>
                </a:lnTo>
                <a:lnTo>
                  <a:pt x="1897111" y="3607814"/>
                </a:lnTo>
                <a:lnTo>
                  <a:pt x="1938916" y="3617841"/>
                </a:lnTo>
                <a:lnTo>
                  <a:pt x="1943856" y="3617887"/>
                </a:lnTo>
                <a:lnTo>
                  <a:pt x="1944568" y="3617894"/>
                </a:lnTo>
                <a:lnTo>
                  <a:pt x="1953209" y="3617975"/>
                </a:lnTo>
                <a:lnTo>
                  <a:pt x="2015658" y="3616178"/>
                </a:lnTo>
                <a:lnTo>
                  <a:pt x="2015693" y="3616372"/>
                </a:lnTo>
                <a:lnTo>
                  <a:pt x="2035471" y="3615163"/>
                </a:lnTo>
                <a:lnTo>
                  <a:pt x="2035571" y="3615729"/>
                </a:lnTo>
                <a:lnTo>
                  <a:pt x="2055959" y="3613806"/>
                </a:lnTo>
                <a:lnTo>
                  <a:pt x="2056333" y="3615542"/>
                </a:lnTo>
                <a:lnTo>
                  <a:pt x="2063565" y="3614411"/>
                </a:lnTo>
                <a:lnTo>
                  <a:pt x="2075941" y="3612282"/>
                </a:lnTo>
                <a:lnTo>
                  <a:pt x="2076392" y="3614378"/>
                </a:lnTo>
                <a:lnTo>
                  <a:pt x="2083604" y="3613080"/>
                </a:lnTo>
                <a:lnTo>
                  <a:pt x="2095584" y="3610759"/>
                </a:lnTo>
                <a:lnTo>
                  <a:pt x="2096053" y="3612794"/>
                </a:lnTo>
                <a:lnTo>
                  <a:pt x="2109308" y="3610110"/>
                </a:lnTo>
                <a:cubicBezTo>
                  <a:pt x="2113523" y="3609224"/>
                  <a:pt x="2115777" y="3608727"/>
                  <a:pt x="2115904" y="3608727"/>
                </a:cubicBezTo>
                <a:lnTo>
                  <a:pt x="2116795" y="3612514"/>
                </a:lnTo>
                <a:lnTo>
                  <a:pt x="2128473" y="3609870"/>
                </a:lnTo>
                <a:cubicBezTo>
                  <a:pt x="2132117" y="3609023"/>
                  <a:pt x="2134064" y="3608557"/>
                  <a:pt x="2134191" y="3608557"/>
                </a:cubicBezTo>
                <a:lnTo>
                  <a:pt x="2134812" y="3610819"/>
                </a:lnTo>
                <a:lnTo>
                  <a:pt x="2134857" y="3610809"/>
                </a:lnTo>
                <a:lnTo>
                  <a:pt x="2134978" y="3610781"/>
                </a:lnTo>
                <a:lnTo>
                  <a:pt x="2135080" y="3610758"/>
                </a:lnTo>
                <a:cubicBezTo>
                  <a:pt x="2147272" y="3607710"/>
                  <a:pt x="2153919" y="3605847"/>
                  <a:pt x="2154173" y="3605847"/>
                </a:cubicBezTo>
                <a:lnTo>
                  <a:pt x="2155241" y="3609738"/>
                </a:lnTo>
                <a:lnTo>
                  <a:pt x="2156609" y="3609402"/>
                </a:lnTo>
                <a:lnTo>
                  <a:pt x="2158405" y="3608961"/>
                </a:lnTo>
                <a:cubicBezTo>
                  <a:pt x="2168438" y="3606400"/>
                  <a:pt x="2173899" y="3604918"/>
                  <a:pt x="2174153" y="3604834"/>
                </a:cubicBezTo>
                <a:lnTo>
                  <a:pt x="2175314" y="3609062"/>
                </a:lnTo>
                <a:lnTo>
                  <a:pt x="2177488" y="3608481"/>
                </a:lnTo>
                <a:lnTo>
                  <a:pt x="2182747" y="3607074"/>
                </a:lnTo>
                <a:cubicBezTo>
                  <a:pt x="2190155" y="3605042"/>
                  <a:pt x="2194134" y="3603899"/>
                  <a:pt x="2194303" y="3603814"/>
                </a:cubicBezTo>
                <a:lnTo>
                  <a:pt x="2195359" y="3607473"/>
                </a:lnTo>
                <a:lnTo>
                  <a:pt x="2213778" y="3602122"/>
                </a:lnTo>
                <a:lnTo>
                  <a:pt x="2215013" y="3606319"/>
                </a:lnTo>
                <a:lnTo>
                  <a:pt x="2220042" y="3605170"/>
                </a:lnTo>
                <a:lnTo>
                  <a:pt x="2234775" y="3600599"/>
                </a:lnTo>
                <a:lnTo>
                  <a:pt x="2235575" y="3603148"/>
                </a:lnTo>
                <a:lnTo>
                  <a:pt x="2253402" y="3598735"/>
                </a:lnTo>
                <a:lnTo>
                  <a:pt x="2254417" y="3599243"/>
                </a:lnTo>
                <a:lnTo>
                  <a:pt x="2295226" y="3588223"/>
                </a:lnTo>
                <a:lnTo>
                  <a:pt x="2304375" y="3585424"/>
                </a:lnTo>
                <a:lnTo>
                  <a:pt x="2396944" y="3557100"/>
                </a:lnTo>
                <a:lnTo>
                  <a:pt x="2546687" y="3511283"/>
                </a:lnTo>
                <a:lnTo>
                  <a:pt x="2587898" y="3497279"/>
                </a:lnTo>
                <a:lnTo>
                  <a:pt x="2671334" y="3467135"/>
                </a:lnTo>
                <a:lnTo>
                  <a:pt x="2833895" y="3407980"/>
                </a:lnTo>
                <a:lnTo>
                  <a:pt x="2872348" y="3393332"/>
                </a:lnTo>
                <a:lnTo>
                  <a:pt x="2919033" y="3375236"/>
                </a:lnTo>
                <a:lnTo>
                  <a:pt x="2865375" y="3392452"/>
                </a:lnTo>
                <a:lnTo>
                  <a:pt x="2844210" y="3399243"/>
                </a:lnTo>
                <a:lnTo>
                  <a:pt x="2831341" y="3402539"/>
                </a:lnTo>
                <a:lnTo>
                  <a:pt x="2816126" y="3406435"/>
                </a:lnTo>
                <a:lnTo>
                  <a:pt x="2810086" y="3408343"/>
                </a:lnTo>
                <a:lnTo>
                  <a:pt x="2775331" y="3417236"/>
                </a:lnTo>
                <a:lnTo>
                  <a:pt x="2754814" y="3424458"/>
                </a:lnTo>
                <a:lnTo>
                  <a:pt x="2737410" y="3432383"/>
                </a:lnTo>
                <a:lnTo>
                  <a:pt x="2737404" y="3432385"/>
                </a:lnTo>
                <a:lnTo>
                  <a:pt x="2687862" y="3452584"/>
                </a:lnTo>
                <a:lnTo>
                  <a:pt x="2669245" y="3459156"/>
                </a:lnTo>
                <a:lnTo>
                  <a:pt x="2657362" y="3463823"/>
                </a:lnTo>
                <a:lnTo>
                  <a:pt x="2647549" y="3466815"/>
                </a:lnTo>
                <a:lnTo>
                  <a:pt x="2623480" y="3475311"/>
                </a:lnTo>
                <a:lnTo>
                  <a:pt x="2546877" y="3497506"/>
                </a:lnTo>
                <a:lnTo>
                  <a:pt x="2546874" y="3497507"/>
                </a:lnTo>
                <a:lnTo>
                  <a:pt x="2531025" y="3500927"/>
                </a:lnTo>
                <a:lnTo>
                  <a:pt x="2490258" y="3509725"/>
                </a:lnTo>
                <a:lnTo>
                  <a:pt x="2476918" y="3513921"/>
                </a:lnTo>
                <a:lnTo>
                  <a:pt x="2470814" y="3515646"/>
                </a:lnTo>
                <a:lnTo>
                  <a:pt x="2462556" y="3518205"/>
                </a:lnTo>
                <a:cubicBezTo>
                  <a:pt x="2424526" y="3529482"/>
                  <a:pt x="2388646" y="3539564"/>
                  <a:pt x="2355340" y="3548274"/>
                </a:cubicBezTo>
                <a:cubicBezTo>
                  <a:pt x="2222245" y="3582987"/>
                  <a:pt x="2114378" y="3601444"/>
                  <a:pt x="2026664" y="3601444"/>
                </a:cubicBezTo>
                <a:cubicBezTo>
                  <a:pt x="1840398" y="3601444"/>
                  <a:pt x="1736088" y="3519656"/>
                  <a:pt x="1648881" y="3336438"/>
                </a:cubicBezTo>
                <a:close/>
                <a:moveTo>
                  <a:pt x="1869377" y="3317134"/>
                </a:moveTo>
                <a:lnTo>
                  <a:pt x="1882791" y="3338092"/>
                </a:lnTo>
                <a:lnTo>
                  <a:pt x="1885975" y="3339407"/>
                </a:lnTo>
                <a:lnTo>
                  <a:pt x="1870956" y="3317784"/>
                </a:lnTo>
                <a:close/>
                <a:moveTo>
                  <a:pt x="2021472" y="3316991"/>
                </a:moveTo>
                <a:lnTo>
                  <a:pt x="2022015" y="3317949"/>
                </a:lnTo>
                <a:lnTo>
                  <a:pt x="2024075" y="3319181"/>
                </a:lnTo>
                <a:close/>
                <a:moveTo>
                  <a:pt x="1804803" y="3313143"/>
                </a:moveTo>
                <a:lnTo>
                  <a:pt x="1811503" y="3329726"/>
                </a:lnTo>
                <a:lnTo>
                  <a:pt x="1812643" y="3332193"/>
                </a:lnTo>
                <a:lnTo>
                  <a:pt x="1822712" y="3337044"/>
                </a:lnTo>
                <a:lnTo>
                  <a:pt x="1814454" y="3319235"/>
                </a:lnTo>
                <a:lnTo>
                  <a:pt x="1814157" y="3319121"/>
                </a:lnTo>
                <a:lnTo>
                  <a:pt x="1809336" y="3315497"/>
                </a:lnTo>
                <a:close/>
                <a:moveTo>
                  <a:pt x="1963611" y="3310624"/>
                </a:moveTo>
                <a:lnTo>
                  <a:pt x="1968595" y="3320269"/>
                </a:lnTo>
                <a:lnTo>
                  <a:pt x="1974832" y="3327292"/>
                </a:lnTo>
                <a:lnTo>
                  <a:pt x="1975674" y="3327292"/>
                </a:lnTo>
                <a:lnTo>
                  <a:pt x="1975013" y="3326175"/>
                </a:lnTo>
                <a:lnTo>
                  <a:pt x="1967695" y="3313803"/>
                </a:lnTo>
                <a:close/>
                <a:moveTo>
                  <a:pt x="1906936" y="3308555"/>
                </a:moveTo>
                <a:lnTo>
                  <a:pt x="1914952" y="3321080"/>
                </a:lnTo>
                <a:lnTo>
                  <a:pt x="1917281" y="3321636"/>
                </a:lnTo>
                <a:close/>
                <a:moveTo>
                  <a:pt x="1951019" y="3306568"/>
                </a:moveTo>
                <a:lnTo>
                  <a:pt x="1951911" y="3307751"/>
                </a:lnTo>
                <a:lnTo>
                  <a:pt x="1954529" y="3311220"/>
                </a:lnTo>
                <a:lnTo>
                  <a:pt x="1952187" y="3306618"/>
                </a:lnTo>
                <a:close/>
                <a:moveTo>
                  <a:pt x="1842183" y="3305940"/>
                </a:moveTo>
                <a:lnTo>
                  <a:pt x="1853229" y="3325887"/>
                </a:lnTo>
                <a:lnTo>
                  <a:pt x="1858422" y="3328031"/>
                </a:lnTo>
                <a:lnTo>
                  <a:pt x="1846028" y="3307523"/>
                </a:lnTo>
                <a:close/>
                <a:moveTo>
                  <a:pt x="1933219" y="3305802"/>
                </a:moveTo>
                <a:lnTo>
                  <a:pt x="1935517" y="3308653"/>
                </a:lnTo>
                <a:lnTo>
                  <a:pt x="1934052" y="3305838"/>
                </a:lnTo>
                <a:close/>
                <a:moveTo>
                  <a:pt x="1890959" y="3299107"/>
                </a:moveTo>
                <a:lnTo>
                  <a:pt x="1898465" y="3312723"/>
                </a:lnTo>
                <a:lnTo>
                  <a:pt x="1901869" y="3316258"/>
                </a:lnTo>
                <a:lnTo>
                  <a:pt x="1891245" y="3299195"/>
                </a:lnTo>
                <a:close/>
                <a:moveTo>
                  <a:pt x="1825008" y="3298132"/>
                </a:moveTo>
                <a:lnTo>
                  <a:pt x="1830733" y="3309393"/>
                </a:lnTo>
                <a:lnTo>
                  <a:pt x="1841780" y="3321160"/>
                </a:lnTo>
                <a:lnTo>
                  <a:pt x="1841991" y="3321247"/>
                </a:lnTo>
                <a:lnTo>
                  <a:pt x="1830899" y="3301296"/>
                </a:lnTo>
                <a:lnTo>
                  <a:pt x="1828360" y="3300251"/>
                </a:lnTo>
                <a:close/>
                <a:moveTo>
                  <a:pt x="1945266" y="3296344"/>
                </a:moveTo>
                <a:lnTo>
                  <a:pt x="1947216" y="3300435"/>
                </a:lnTo>
                <a:lnTo>
                  <a:pt x="1949169" y="3300687"/>
                </a:lnTo>
                <a:lnTo>
                  <a:pt x="1948071" y="3298528"/>
                </a:lnTo>
                <a:close/>
                <a:moveTo>
                  <a:pt x="1811452" y="3295536"/>
                </a:moveTo>
                <a:lnTo>
                  <a:pt x="1818852" y="3311503"/>
                </a:lnTo>
                <a:lnTo>
                  <a:pt x="1820217" y="3312257"/>
                </a:lnTo>
                <a:lnTo>
                  <a:pt x="1825140" y="3314290"/>
                </a:lnTo>
                <a:close/>
                <a:moveTo>
                  <a:pt x="1865130" y="3293132"/>
                </a:moveTo>
                <a:lnTo>
                  <a:pt x="1865171" y="3293223"/>
                </a:lnTo>
                <a:lnTo>
                  <a:pt x="1868475" y="3300666"/>
                </a:lnTo>
                <a:lnTo>
                  <a:pt x="1874114" y="3308835"/>
                </a:lnTo>
                <a:lnTo>
                  <a:pt x="1876178" y="3311825"/>
                </a:lnTo>
                <a:lnTo>
                  <a:pt x="1877408" y="3312119"/>
                </a:lnTo>
                <a:lnTo>
                  <a:pt x="1871432" y="3299588"/>
                </a:lnTo>
                <a:close/>
                <a:moveTo>
                  <a:pt x="1851445" y="3286622"/>
                </a:moveTo>
                <a:lnTo>
                  <a:pt x="1854718" y="3294230"/>
                </a:lnTo>
                <a:lnTo>
                  <a:pt x="1861593" y="3304971"/>
                </a:lnTo>
                <a:lnTo>
                  <a:pt x="1862309" y="3305334"/>
                </a:lnTo>
                <a:lnTo>
                  <a:pt x="1861903" y="3304750"/>
                </a:lnTo>
                <a:lnTo>
                  <a:pt x="1854419" y="3287846"/>
                </a:lnTo>
                <a:lnTo>
                  <a:pt x="1853019" y="3287415"/>
                </a:lnTo>
                <a:close/>
                <a:moveTo>
                  <a:pt x="1948639" y="3281649"/>
                </a:moveTo>
                <a:lnTo>
                  <a:pt x="1956630" y="3297113"/>
                </a:lnTo>
                <a:lnTo>
                  <a:pt x="1958842" y="3298837"/>
                </a:lnTo>
                <a:lnTo>
                  <a:pt x="1948677" y="3281653"/>
                </a:lnTo>
                <a:close/>
                <a:moveTo>
                  <a:pt x="1938087" y="3280534"/>
                </a:moveTo>
                <a:lnTo>
                  <a:pt x="1940389" y="3283430"/>
                </a:lnTo>
                <a:lnTo>
                  <a:pt x="1938963" y="3280626"/>
                </a:lnTo>
                <a:lnTo>
                  <a:pt x="1938358" y="3280562"/>
                </a:lnTo>
                <a:close/>
                <a:moveTo>
                  <a:pt x="1838771" y="3280244"/>
                </a:moveTo>
                <a:lnTo>
                  <a:pt x="1844648" y="3290017"/>
                </a:lnTo>
                <a:lnTo>
                  <a:pt x="1840926" y="3281329"/>
                </a:lnTo>
                <a:close/>
                <a:moveTo>
                  <a:pt x="1918374" y="3278450"/>
                </a:moveTo>
                <a:lnTo>
                  <a:pt x="1920798" y="3283436"/>
                </a:lnTo>
                <a:lnTo>
                  <a:pt x="1923723" y="3285994"/>
                </a:lnTo>
                <a:lnTo>
                  <a:pt x="1919880" y="3278610"/>
                </a:lnTo>
                <a:close/>
                <a:moveTo>
                  <a:pt x="1898216" y="3276320"/>
                </a:moveTo>
                <a:lnTo>
                  <a:pt x="1906297" y="3293223"/>
                </a:lnTo>
                <a:lnTo>
                  <a:pt x="1908561" y="3295453"/>
                </a:lnTo>
                <a:lnTo>
                  <a:pt x="1911398" y="3295819"/>
                </a:lnTo>
                <a:lnTo>
                  <a:pt x="1901315" y="3276648"/>
                </a:lnTo>
                <a:lnTo>
                  <a:pt x="1899469" y="3276452"/>
                </a:lnTo>
                <a:close/>
                <a:moveTo>
                  <a:pt x="1789833" y="3276089"/>
                </a:moveTo>
                <a:lnTo>
                  <a:pt x="1798816" y="3298323"/>
                </a:lnTo>
                <a:lnTo>
                  <a:pt x="1807910" y="3305462"/>
                </a:lnTo>
                <a:lnTo>
                  <a:pt x="1808122" y="3305579"/>
                </a:lnTo>
                <a:lnTo>
                  <a:pt x="1796617" y="3280769"/>
                </a:lnTo>
                <a:lnTo>
                  <a:pt x="1793432" y="3279208"/>
                </a:lnTo>
                <a:close/>
                <a:moveTo>
                  <a:pt x="1888042" y="3275245"/>
                </a:moveTo>
                <a:lnTo>
                  <a:pt x="1888219" y="3275418"/>
                </a:lnTo>
                <a:lnTo>
                  <a:pt x="1888143" y="3275255"/>
                </a:lnTo>
                <a:close/>
                <a:moveTo>
                  <a:pt x="1845668" y="3273195"/>
                </a:moveTo>
                <a:lnTo>
                  <a:pt x="1846519" y="3275173"/>
                </a:lnTo>
                <a:lnTo>
                  <a:pt x="1849056" y="3276666"/>
                </a:lnTo>
                <a:close/>
                <a:moveTo>
                  <a:pt x="1824059" y="3273053"/>
                </a:moveTo>
                <a:lnTo>
                  <a:pt x="1824307" y="3273660"/>
                </a:lnTo>
                <a:lnTo>
                  <a:pt x="1833861" y="3290912"/>
                </a:lnTo>
                <a:lnTo>
                  <a:pt x="1836929" y="3292467"/>
                </a:lnTo>
                <a:lnTo>
                  <a:pt x="1830991" y="3282642"/>
                </a:lnTo>
                <a:lnTo>
                  <a:pt x="1827597" y="3274620"/>
                </a:lnTo>
                <a:lnTo>
                  <a:pt x="1825753" y="3273693"/>
                </a:lnTo>
                <a:close/>
                <a:moveTo>
                  <a:pt x="1864507" y="3268073"/>
                </a:moveTo>
                <a:lnTo>
                  <a:pt x="1872672" y="3284771"/>
                </a:lnTo>
                <a:lnTo>
                  <a:pt x="1874644" y="3285437"/>
                </a:lnTo>
                <a:lnTo>
                  <a:pt x="1865523" y="3268474"/>
                </a:lnTo>
                <a:close/>
                <a:moveTo>
                  <a:pt x="1808630" y="3265075"/>
                </a:moveTo>
                <a:lnTo>
                  <a:pt x="1810126" y="3268855"/>
                </a:lnTo>
                <a:lnTo>
                  <a:pt x="1816990" y="3282359"/>
                </a:lnTo>
                <a:lnTo>
                  <a:pt x="1821698" y="3284745"/>
                </a:lnTo>
                <a:lnTo>
                  <a:pt x="1817632" y="3277431"/>
                </a:lnTo>
                <a:lnTo>
                  <a:pt x="1813594" y="3267573"/>
                </a:lnTo>
                <a:close/>
                <a:moveTo>
                  <a:pt x="1852823" y="3263463"/>
                </a:moveTo>
                <a:lnTo>
                  <a:pt x="1855765" y="3266738"/>
                </a:lnTo>
                <a:lnTo>
                  <a:pt x="1854523" y="3264134"/>
                </a:lnTo>
                <a:close/>
                <a:moveTo>
                  <a:pt x="3117183" y="3263447"/>
                </a:moveTo>
                <a:lnTo>
                  <a:pt x="3052249" y="3286688"/>
                </a:lnTo>
                <a:lnTo>
                  <a:pt x="2984147" y="3308873"/>
                </a:lnTo>
                <a:lnTo>
                  <a:pt x="2984285" y="3308835"/>
                </a:lnTo>
                <a:lnTo>
                  <a:pt x="3067346" y="3282553"/>
                </a:lnTo>
                <a:lnTo>
                  <a:pt x="3079913" y="3278442"/>
                </a:lnTo>
                <a:lnTo>
                  <a:pt x="3106182" y="3269502"/>
                </a:lnTo>
                <a:lnTo>
                  <a:pt x="3113570" y="3265698"/>
                </a:lnTo>
                <a:close/>
                <a:moveTo>
                  <a:pt x="1628571" y="3262654"/>
                </a:moveTo>
                <a:lnTo>
                  <a:pt x="1631857" y="3271583"/>
                </a:lnTo>
                <a:cubicBezTo>
                  <a:pt x="1641717" y="3297584"/>
                  <a:pt x="1650175" y="3318160"/>
                  <a:pt x="1657011" y="3332543"/>
                </a:cubicBezTo>
                <a:cubicBezTo>
                  <a:pt x="1688549" y="3398795"/>
                  <a:pt x="1722363" y="3451510"/>
                  <a:pt x="1761704" y="3491653"/>
                </a:cubicBezTo>
                <a:lnTo>
                  <a:pt x="1825266" y="3542557"/>
                </a:lnTo>
                <a:lnTo>
                  <a:pt x="1899558" y="3575324"/>
                </a:lnTo>
                <a:cubicBezTo>
                  <a:pt x="2006852" y="3607243"/>
                  <a:pt x="2149261" y="3592723"/>
                  <a:pt x="2352800" y="3539468"/>
                </a:cubicBezTo>
                <a:lnTo>
                  <a:pt x="2416050" y="3521835"/>
                </a:lnTo>
                <a:lnTo>
                  <a:pt x="2371066" y="3527606"/>
                </a:lnTo>
                <a:lnTo>
                  <a:pt x="2367436" y="3528071"/>
                </a:lnTo>
                <a:lnTo>
                  <a:pt x="2365394" y="3528118"/>
                </a:lnTo>
                <a:lnTo>
                  <a:pt x="2289786" y="3529863"/>
                </a:lnTo>
                <a:lnTo>
                  <a:pt x="2229279" y="3541189"/>
                </a:lnTo>
                <a:lnTo>
                  <a:pt x="2174408" y="3551459"/>
                </a:lnTo>
                <a:cubicBezTo>
                  <a:pt x="2125209" y="3558074"/>
                  <a:pt x="2075670" y="3562159"/>
                  <a:pt x="2025987" y="3563682"/>
                </a:cubicBezTo>
                <a:cubicBezTo>
                  <a:pt x="1830746" y="3563682"/>
                  <a:pt x="1729484" y="3483759"/>
                  <a:pt x="1643294" y="3297661"/>
                </a:cubicBezTo>
                <a:cubicBezTo>
                  <a:pt x="1639828" y="3290178"/>
                  <a:pt x="1635973" y="3281206"/>
                  <a:pt x="1631756" y="3270835"/>
                </a:cubicBezTo>
                <a:close/>
                <a:moveTo>
                  <a:pt x="1945648" y="3260086"/>
                </a:moveTo>
                <a:lnTo>
                  <a:pt x="1947867" y="3264944"/>
                </a:lnTo>
                <a:lnTo>
                  <a:pt x="1948885" y="3266076"/>
                </a:lnTo>
                <a:lnTo>
                  <a:pt x="1946736" y="3261785"/>
                </a:lnTo>
                <a:lnTo>
                  <a:pt x="1946101" y="3260301"/>
                </a:lnTo>
                <a:lnTo>
                  <a:pt x="1945932" y="3260137"/>
                </a:lnTo>
                <a:close/>
                <a:moveTo>
                  <a:pt x="1926349" y="3256662"/>
                </a:moveTo>
                <a:lnTo>
                  <a:pt x="1936024" y="3276958"/>
                </a:lnTo>
                <a:lnTo>
                  <a:pt x="1937118" y="3276999"/>
                </a:lnTo>
                <a:lnTo>
                  <a:pt x="1930486" y="3263963"/>
                </a:lnTo>
                <a:lnTo>
                  <a:pt x="1927118" y="3256799"/>
                </a:lnTo>
                <a:close/>
                <a:moveTo>
                  <a:pt x="1888150" y="3255262"/>
                </a:moveTo>
                <a:lnTo>
                  <a:pt x="1893379" y="3266202"/>
                </a:lnTo>
                <a:lnTo>
                  <a:pt x="1894704" y="3268974"/>
                </a:lnTo>
                <a:lnTo>
                  <a:pt x="1897580" y="3269544"/>
                </a:lnTo>
                <a:lnTo>
                  <a:pt x="1895552" y="3265689"/>
                </a:lnTo>
                <a:close/>
                <a:moveTo>
                  <a:pt x="1793254" y="3254065"/>
                </a:moveTo>
                <a:lnTo>
                  <a:pt x="1794505" y="3257349"/>
                </a:lnTo>
                <a:lnTo>
                  <a:pt x="1804085" y="3271540"/>
                </a:lnTo>
                <a:lnTo>
                  <a:pt x="1798780" y="3258116"/>
                </a:lnTo>
                <a:close/>
                <a:moveTo>
                  <a:pt x="1780624" y="3253296"/>
                </a:moveTo>
                <a:lnTo>
                  <a:pt x="1784267" y="3262311"/>
                </a:lnTo>
                <a:lnTo>
                  <a:pt x="1789032" y="3266562"/>
                </a:lnTo>
                <a:lnTo>
                  <a:pt x="1790726" y="3267667"/>
                </a:lnTo>
                <a:lnTo>
                  <a:pt x="1790305" y="3266559"/>
                </a:lnTo>
                <a:close/>
                <a:moveTo>
                  <a:pt x="1906027" y="3253057"/>
                </a:moveTo>
                <a:lnTo>
                  <a:pt x="1915801" y="3273158"/>
                </a:lnTo>
                <a:lnTo>
                  <a:pt x="1917185" y="3273433"/>
                </a:lnTo>
                <a:lnTo>
                  <a:pt x="1906636" y="3253165"/>
                </a:lnTo>
                <a:close/>
                <a:moveTo>
                  <a:pt x="1826666" y="3252539"/>
                </a:moveTo>
                <a:lnTo>
                  <a:pt x="1832821" y="3267112"/>
                </a:lnTo>
                <a:lnTo>
                  <a:pt x="1835515" y="3268697"/>
                </a:lnTo>
                <a:lnTo>
                  <a:pt x="1829262" y="3254097"/>
                </a:lnTo>
                <a:close/>
                <a:moveTo>
                  <a:pt x="1856467" y="3251633"/>
                </a:moveTo>
                <a:lnTo>
                  <a:pt x="1858828" y="3256460"/>
                </a:lnTo>
                <a:lnTo>
                  <a:pt x="1859155" y="3256632"/>
                </a:lnTo>
                <a:close/>
                <a:moveTo>
                  <a:pt x="1418224" y="3249084"/>
                </a:moveTo>
                <a:lnTo>
                  <a:pt x="1405818" y="3254107"/>
                </a:lnTo>
                <a:lnTo>
                  <a:pt x="1387730" y="3261430"/>
                </a:lnTo>
                <a:lnTo>
                  <a:pt x="1390487" y="3264664"/>
                </a:lnTo>
                <a:lnTo>
                  <a:pt x="1402162" y="3278356"/>
                </a:lnTo>
                <a:cubicBezTo>
                  <a:pt x="1426059" y="3303545"/>
                  <a:pt x="1450613" y="3327103"/>
                  <a:pt x="1475097" y="3349498"/>
                </a:cubicBezTo>
                <a:cubicBezTo>
                  <a:pt x="1499581" y="3371892"/>
                  <a:pt x="1523997" y="3393122"/>
                  <a:pt x="1547619" y="3413654"/>
                </a:cubicBezTo>
                <a:cubicBezTo>
                  <a:pt x="1563197" y="3427370"/>
                  <a:pt x="1578438" y="3440577"/>
                  <a:pt x="1592831" y="3453446"/>
                </a:cubicBezTo>
                <a:lnTo>
                  <a:pt x="1621617" y="3479379"/>
                </a:lnTo>
                <a:lnTo>
                  <a:pt x="1608411" y="3464961"/>
                </a:lnTo>
                <a:lnTo>
                  <a:pt x="1585721" y="3440069"/>
                </a:lnTo>
                <a:lnTo>
                  <a:pt x="1556087" y="3407896"/>
                </a:lnTo>
                <a:cubicBezTo>
                  <a:pt x="1535344" y="3385502"/>
                  <a:pt x="1513331" y="3361742"/>
                  <a:pt x="1490834" y="3336382"/>
                </a:cubicBezTo>
                <a:lnTo>
                  <a:pt x="1473997" y="3316344"/>
                </a:lnTo>
                <a:lnTo>
                  <a:pt x="1422674" y="3255263"/>
                </a:lnTo>
                <a:close/>
                <a:moveTo>
                  <a:pt x="3162842" y="3247105"/>
                </a:moveTo>
                <a:lnTo>
                  <a:pt x="3134276" y="3257329"/>
                </a:lnTo>
                <a:lnTo>
                  <a:pt x="3134276" y="3259284"/>
                </a:lnTo>
                <a:lnTo>
                  <a:pt x="3151886" y="3252780"/>
                </a:lnTo>
                <a:close/>
                <a:moveTo>
                  <a:pt x="1871625" y="3246953"/>
                </a:moveTo>
                <a:lnTo>
                  <a:pt x="1879686" y="3265995"/>
                </a:lnTo>
                <a:lnTo>
                  <a:pt x="1884259" y="3266902"/>
                </a:lnTo>
                <a:lnTo>
                  <a:pt x="1875285" y="3247602"/>
                </a:lnTo>
                <a:close/>
                <a:moveTo>
                  <a:pt x="1902580" y="3245968"/>
                </a:moveTo>
                <a:lnTo>
                  <a:pt x="1903739" y="3248350"/>
                </a:lnTo>
                <a:lnTo>
                  <a:pt x="1904205" y="3248483"/>
                </a:lnTo>
                <a:lnTo>
                  <a:pt x="1903737" y="3247419"/>
                </a:lnTo>
                <a:close/>
                <a:moveTo>
                  <a:pt x="1383437" y="3245060"/>
                </a:moveTo>
                <a:lnTo>
                  <a:pt x="1379134" y="3245505"/>
                </a:lnTo>
                <a:lnTo>
                  <a:pt x="1373852" y="3245154"/>
                </a:lnTo>
                <a:lnTo>
                  <a:pt x="1374872" y="3246351"/>
                </a:lnTo>
                <a:lnTo>
                  <a:pt x="1375072" y="3246585"/>
                </a:lnTo>
                <a:lnTo>
                  <a:pt x="1375307" y="3246861"/>
                </a:lnTo>
                <a:lnTo>
                  <a:pt x="1376595" y="3246861"/>
                </a:lnTo>
                <a:close/>
                <a:moveTo>
                  <a:pt x="1812396" y="3244507"/>
                </a:moveTo>
                <a:lnTo>
                  <a:pt x="1816321" y="3254114"/>
                </a:lnTo>
                <a:lnTo>
                  <a:pt x="1818089" y="3258441"/>
                </a:lnTo>
                <a:lnTo>
                  <a:pt x="1821633" y="3260527"/>
                </a:lnTo>
                <a:lnTo>
                  <a:pt x="1815421" y="3245848"/>
                </a:lnTo>
                <a:close/>
                <a:moveTo>
                  <a:pt x="1453110" y="3234961"/>
                </a:moveTo>
                <a:lnTo>
                  <a:pt x="1426608" y="3245690"/>
                </a:lnTo>
                <a:lnTo>
                  <a:pt x="1429617" y="3249865"/>
                </a:lnTo>
                <a:cubicBezTo>
                  <a:pt x="1474723" y="3307142"/>
                  <a:pt x="1521035" y="3357181"/>
                  <a:pt x="1562352" y="3401800"/>
                </a:cubicBezTo>
                <a:lnTo>
                  <a:pt x="1591986" y="3433804"/>
                </a:lnTo>
                <a:lnTo>
                  <a:pt x="1610731" y="3454353"/>
                </a:lnTo>
                <a:lnTo>
                  <a:pt x="1584196" y="3419074"/>
                </a:lnTo>
                <a:lnTo>
                  <a:pt x="1575391" y="3407221"/>
                </a:lnTo>
                <a:cubicBezTo>
                  <a:pt x="1556171" y="3381440"/>
                  <a:pt x="1535788" y="3354083"/>
                  <a:pt x="1514851" y="3324931"/>
                </a:cubicBezTo>
                <a:lnTo>
                  <a:pt x="1459254" y="3243913"/>
                </a:lnTo>
                <a:lnTo>
                  <a:pt x="1455206" y="3238015"/>
                </a:lnTo>
                <a:close/>
                <a:moveTo>
                  <a:pt x="1839112" y="3234530"/>
                </a:moveTo>
                <a:lnTo>
                  <a:pt x="1845810" y="3249617"/>
                </a:lnTo>
                <a:lnTo>
                  <a:pt x="1848198" y="3250872"/>
                </a:lnTo>
                <a:lnTo>
                  <a:pt x="1840889" y="3235547"/>
                </a:lnTo>
                <a:close/>
                <a:moveTo>
                  <a:pt x="1796501" y="3234433"/>
                </a:moveTo>
                <a:lnTo>
                  <a:pt x="1802334" y="3249169"/>
                </a:lnTo>
                <a:lnTo>
                  <a:pt x="1807240" y="3252056"/>
                </a:lnTo>
                <a:lnTo>
                  <a:pt x="1801291" y="3237530"/>
                </a:lnTo>
                <a:lnTo>
                  <a:pt x="1799590" y="3236288"/>
                </a:lnTo>
                <a:close/>
                <a:moveTo>
                  <a:pt x="1884555" y="3228901"/>
                </a:moveTo>
                <a:lnTo>
                  <a:pt x="1885410" y="3231032"/>
                </a:lnTo>
                <a:lnTo>
                  <a:pt x="1885443" y="3231112"/>
                </a:lnTo>
                <a:lnTo>
                  <a:pt x="1889423" y="3238428"/>
                </a:lnTo>
                <a:lnTo>
                  <a:pt x="1885435" y="3229121"/>
                </a:lnTo>
                <a:close/>
                <a:moveTo>
                  <a:pt x="1624788" y="3228049"/>
                </a:moveTo>
                <a:lnTo>
                  <a:pt x="1626211" y="3231945"/>
                </a:lnTo>
                <a:cubicBezTo>
                  <a:pt x="1636028" y="3258070"/>
                  <a:pt x="1644503" y="3278980"/>
                  <a:pt x="1651424" y="3293935"/>
                </a:cubicBezTo>
                <a:lnTo>
                  <a:pt x="1651513" y="3294105"/>
                </a:lnTo>
                <a:lnTo>
                  <a:pt x="1695313" y="3375880"/>
                </a:lnTo>
                <a:lnTo>
                  <a:pt x="1710818" y="3397802"/>
                </a:lnTo>
                <a:lnTo>
                  <a:pt x="1744154" y="3441625"/>
                </a:lnTo>
                <a:lnTo>
                  <a:pt x="1764976" y="3462028"/>
                </a:lnTo>
                <a:lnTo>
                  <a:pt x="1800156" y="3491692"/>
                </a:lnTo>
                <a:lnTo>
                  <a:pt x="1825264" y="3507365"/>
                </a:lnTo>
                <a:lnTo>
                  <a:pt x="1865734" y="3526662"/>
                </a:lnTo>
                <a:lnTo>
                  <a:pt x="1894811" y="3536800"/>
                </a:lnTo>
                <a:lnTo>
                  <a:pt x="1943815" y="3547067"/>
                </a:lnTo>
                <a:lnTo>
                  <a:pt x="1975974" y="3551679"/>
                </a:lnTo>
                <a:lnTo>
                  <a:pt x="2039547" y="3553125"/>
                </a:lnTo>
                <a:lnTo>
                  <a:pt x="2070904" y="3552967"/>
                </a:lnTo>
                <a:lnTo>
                  <a:pt x="2181650" y="3541512"/>
                </a:lnTo>
                <a:lnTo>
                  <a:pt x="2226002" y="3533264"/>
                </a:lnTo>
                <a:lnTo>
                  <a:pt x="2133514" y="3539467"/>
                </a:lnTo>
                <a:cubicBezTo>
                  <a:pt x="2108114" y="3539467"/>
                  <a:pt x="2083466" y="3538303"/>
                  <a:pt x="2059865" y="3535760"/>
                </a:cubicBezTo>
                <a:lnTo>
                  <a:pt x="2000549" y="3525214"/>
                </a:lnTo>
                <a:lnTo>
                  <a:pt x="1958050" y="3523063"/>
                </a:lnTo>
                <a:cubicBezTo>
                  <a:pt x="1935231" y="3520571"/>
                  <a:pt x="1913927" y="3516798"/>
                  <a:pt x="1893953" y="3511675"/>
                </a:cubicBezTo>
                <a:lnTo>
                  <a:pt x="1860342" y="3500007"/>
                </a:lnTo>
                <a:lnTo>
                  <a:pt x="1851175" y="3497844"/>
                </a:lnTo>
                <a:lnTo>
                  <a:pt x="1847133" y="3495422"/>
                </a:lnTo>
                <a:lnTo>
                  <a:pt x="1837829" y="3492192"/>
                </a:lnTo>
                <a:cubicBezTo>
                  <a:pt x="1820326" y="3484302"/>
                  <a:pt x="1803965" y="3474994"/>
                  <a:pt x="1788561" y="3464199"/>
                </a:cubicBezTo>
                <a:lnTo>
                  <a:pt x="1772942" y="3450953"/>
                </a:lnTo>
                <a:lnTo>
                  <a:pt x="1766151" y="3446883"/>
                </a:lnTo>
                <a:lnTo>
                  <a:pt x="1754254" y="3435105"/>
                </a:lnTo>
                <a:lnTo>
                  <a:pt x="1748989" y="3430640"/>
                </a:lnTo>
                <a:lnTo>
                  <a:pt x="1745033" y="3427284"/>
                </a:lnTo>
                <a:lnTo>
                  <a:pt x="1739178" y="3420326"/>
                </a:lnTo>
                <a:lnTo>
                  <a:pt x="1738448" y="3419457"/>
                </a:lnTo>
                <a:lnTo>
                  <a:pt x="1729963" y="3411057"/>
                </a:lnTo>
                <a:lnTo>
                  <a:pt x="1715701" y="3392418"/>
                </a:lnTo>
                <a:lnTo>
                  <a:pt x="1706125" y="3381035"/>
                </a:lnTo>
                <a:lnTo>
                  <a:pt x="1702004" y="3374517"/>
                </a:lnTo>
                <a:lnTo>
                  <a:pt x="1696992" y="3367966"/>
                </a:lnTo>
                <a:lnTo>
                  <a:pt x="1679402" y="3338767"/>
                </a:lnTo>
                <a:lnTo>
                  <a:pt x="1670723" y="3325039"/>
                </a:lnTo>
                <a:lnTo>
                  <a:pt x="1668746" y="3321078"/>
                </a:lnTo>
                <a:lnTo>
                  <a:pt x="1666490" y="3317334"/>
                </a:lnTo>
                <a:lnTo>
                  <a:pt x="1637864" y="3259198"/>
                </a:lnTo>
                <a:lnTo>
                  <a:pt x="1637707" y="3258883"/>
                </a:lnTo>
                <a:cubicBezTo>
                  <a:pt x="1634119" y="3250919"/>
                  <a:pt x="1630167" y="3241552"/>
                  <a:pt x="1625877" y="3230869"/>
                </a:cubicBezTo>
                <a:lnTo>
                  <a:pt x="1625338" y="3229473"/>
                </a:lnTo>
                <a:close/>
                <a:moveTo>
                  <a:pt x="1826875" y="3227529"/>
                </a:moveTo>
                <a:lnTo>
                  <a:pt x="1830850" y="3234606"/>
                </a:lnTo>
                <a:lnTo>
                  <a:pt x="1828002" y="3228174"/>
                </a:lnTo>
                <a:close/>
                <a:moveTo>
                  <a:pt x="1922167" y="3225407"/>
                </a:moveTo>
                <a:lnTo>
                  <a:pt x="1924026" y="3229919"/>
                </a:lnTo>
                <a:lnTo>
                  <a:pt x="1924071" y="3229927"/>
                </a:lnTo>
                <a:close/>
                <a:moveTo>
                  <a:pt x="1356046" y="3224272"/>
                </a:moveTo>
                <a:lnTo>
                  <a:pt x="1361941" y="3231186"/>
                </a:lnTo>
                <a:lnTo>
                  <a:pt x="1379471" y="3234161"/>
                </a:lnTo>
                <a:cubicBezTo>
                  <a:pt x="1380826" y="3233839"/>
                  <a:pt x="1382266" y="3234143"/>
                  <a:pt x="1383367" y="3235007"/>
                </a:cubicBezTo>
                <a:lnTo>
                  <a:pt x="1389138" y="3233561"/>
                </a:lnTo>
                <a:lnTo>
                  <a:pt x="1384213" y="3232637"/>
                </a:lnTo>
                <a:close/>
                <a:moveTo>
                  <a:pt x="1781863" y="3224177"/>
                </a:moveTo>
                <a:lnTo>
                  <a:pt x="1783259" y="3227840"/>
                </a:lnTo>
                <a:lnTo>
                  <a:pt x="1787787" y="3239720"/>
                </a:lnTo>
                <a:lnTo>
                  <a:pt x="1792837" y="3243579"/>
                </a:lnTo>
                <a:lnTo>
                  <a:pt x="1793094" y="3243731"/>
                </a:lnTo>
                <a:lnTo>
                  <a:pt x="1787104" y="3228575"/>
                </a:lnTo>
                <a:close/>
                <a:moveTo>
                  <a:pt x="1861548" y="3223149"/>
                </a:moveTo>
                <a:lnTo>
                  <a:pt x="1867919" y="3238199"/>
                </a:lnTo>
                <a:lnTo>
                  <a:pt x="1871367" y="3239176"/>
                </a:lnTo>
                <a:lnTo>
                  <a:pt x="1864783" y="3225016"/>
                </a:lnTo>
                <a:lnTo>
                  <a:pt x="1864524" y="3224361"/>
                </a:lnTo>
                <a:lnTo>
                  <a:pt x="1864318" y="3223842"/>
                </a:lnTo>
                <a:close/>
                <a:moveTo>
                  <a:pt x="1851066" y="3220529"/>
                </a:moveTo>
                <a:lnTo>
                  <a:pt x="1854085" y="3228348"/>
                </a:lnTo>
                <a:lnTo>
                  <a:pt x="1855497" y="3232008"/>
                </a:lnTo>
                <a:lnTo>
                  <a:pt x="1857548" y="3235259"/>
                </a:lnTo>
                <a:lnTo>
                  <a:pt x="1859263" y="3235745"/>
                </a:lnTo>
                <a:lnTo>
                  <a:pt x="1853251" y="3221075"/>
                </a:lnTo>
                <a:close/>
                <a:moveTo>
                  <a:pt x="1880077" y="3217737"/>
                </a:moveTo>
                <a:lnTo>
                  <a:pt x="1881969" y="3222453"/>
                </a:lnTo>
                <a:lnTo>
                  <a:pt x="1882628" y="3222570"/>
                </a:lnTo>
                <a:lnTo>
                  <a:pt x="1881115" y="3219039"/>
                </a:lnTo>
                <a:close/>
                <a:moveTo>
                  <a:pt x="1839890" y="3217735"/>
                </a:moveTo>
                <a:lnTo>
                  <a:pt x="1846054" y="3230340"/>
                </a:lnTo>
                <a:lnTo>
                  <a:pt x="1847000" y="3230941"/>
                </a:lnTo>
                <a:lnTo>
                  <a:pt x="1844945" y="3225557"/>
                </a:lnTo>
                <a:lnTo>
                  <a:pt x="1840019" y="3217767"/>
                </a:lnTo>
                <a:close/>
                <a:moveTo>
                  <a:pt x="1801008" y="3216636"/>
                </a:moveTo>
                <a:lnTo>
                  <a:pt x="1802635" y="3220618"/>
                </a:lnTo>
                <a:lnTo>
                  <a:pt x="1805915" y="3228643"/>
                </a:lnTo>
                <a:lnTo>
                  <a:pt x="1808777" y="3230148"/>
                </a:lnTo>
                <a:lnTo>
                  <a:pt x="1805435" y="3222251"/>
                </a:lnTo>
                <a:close/>
                <a:moveTo>
                  <a:pt x="1888654" y="3213973"/>
                </a:moveTo>
                <a:lnTo>
                  <a:pt x="1892518" y="3223216"/>
                </a:lnTo>
                <a:lnTo>
                  <a:pt x="1893545" y="3224508"/>
                </a:lnTo>
                <a:lnTo>
                  <a:pt x="1893654" y="3224528"/>
                </a:lnTo>
                <a:lnTo>
                  <a:pt x="1893415" y="3223983"/>
                </a:lnTo>
                <a:lnTo>
                  <a:pt x="1890396" y="3216436"/>
                </a:lnTo>
                <a:lnTo>
                  <a:pt x="1889456" y="3214255"/>
                </a:lnTo>
                <a:close/>
                <a:moveTo>
                  <a:pt x="1828950" y="3211642"/>
                </a:moveTo>
                <a:lnTo>
                  <a:pt x="1833788" y="3222540"/>
                </a:lnTo>
                <a:lnTo>
                  <a:pt x="1835076" y="3223359"/>
                </a:lnTo>
                <a:lnTo>
                  <a:pt x="1829729" y="3212147"/>
                </a:lnTo>
                <a:lnTo>
                  <a:pt x="1829723" y="3212143"/>
                </a:lnTo>
                <a:close/>
                <a:moveTo>
                  <a:pt x="1765107" y="3211102"/>
                </a:moveTo>
                <a:lnTo>
                  <a:pt x="1767077" y="3216718"/>
                </a:lnTo>
                <a:lnTo>
                  <a:pt x="1776822" y="3231154"/>
                </a:lnTo>
                <a:lnTo>
                  <a:pt x="1770758" y="3215229"/>
                </a:lnTo>
                <a:close/>
                <a:moveTo>
                  <a:pt x="1401410" y="3210717"/>
                </a:moveTo>
                <a:lnTo>
                  <a:pt x="1403677" y="3213864"/>
                </a:lnTo>
                <a:lnTo>
                  <a:pt x="1404298" y="3214725"/>
                </a:lnTo>
                <a:lnTo>
                  <a:pt x="1408156" y="3215174"/>
                </a:lnTo>
                <a:lnTo>
                  <a:pt x="1413254" y="3215766"/>
                </a:lnTo>
                <a:lnTo>
                  <a:pt x="1416835" y="3215206"/>
                </a:lnTo>
                <a:close/>
                <a:moveTo>
                  <a:pt x="1856359" y="3210484"/>
                </a:moveTo>
                <a:lnTo>
                  <a:pt x="1857638" y="3213792"/>
                </a:lnTo>
                <a:lnTo>
                  <a:pt x="1859083" y="3214321"/>
                </a:lnTo>
                <a:close/>
                <a:moveTo>
                  <a:pt x="1477222" y="3209787"/>
                </a:moveTo>
                <a:lnTo>
                  <a:pt x="1460091" y="3231773"/>
                </a:lnTo>
                <a:lnTo>
                  <a:pt x="1459996" y="3231819"/>
                </a:lnTo>
                <a:lnTo>
                  <a:pt x="1467781" y="3243168"/>
                </a:lnTo>
                <a:lnTo>
                  <a:pt x="1520794" y="3320451"/>
                </a:lnTo>
                <a:cubicBezTo>
                  <a:pt x="1541683" y="3349510"/>
                  <a:pt x="1562056" y="3376784"/>
                  <a:pt x="1581318" y="3402480"/>
                </a:cubicBezTo>
                <a:lnTo>
                  <a:pt x="1590123" y="3414332"/>
                </a:lnTo>
                <a:lnTo>
                  <a:pt x="1601138" y="3429003"/>
                </a:lnTo>
                <a:lnTo>
                  <a:pt x="1582843" y="3399093"/>
                </a:lnTo>
                <a:close/>
                <a:moveTo>
                  <a:pt x="1865914" y="3205978"/>
                </a:moveTo>
                <a:lnTo>
                  <a:pt x="1870925" y="3218659"/>
                </a:lnTo>
                <a:lnTo>
                  <a:pt x="1872728" y="3219319"/>
                </a:lnTo>
                <a:lnTo>
                  <a:pt x="1867552" y="3206554"/>
                </a:lnTo>
                <a:close/>
                <a:moveTo>
                  <a:pt x="3313609" y="3204701"/>
                </a:moveTo>
                <a:lnTo>
                  <a:pt x="3233648" y="3235138"/>
                </a:lnTo>
                <a:lnTo>
                  <a:pt x="3231306" y="3235960"/>
                </a:lnTo>
                <a:lnTo>
                  <a:pt x="3229165" y="3236801"/>
                </a:lnTo>
                <a:lnTo>
                  <a:pt x="3222738" y="3238991"/>
                </a:lnTo>
                <a:lnTo>
                  <a:pt x="3215194" y="3242056"/>
                </a:lnTo>
                <a:lnTo>
                  <a:pt x="3212286" y="3243096"/>
                </a:lnTo>
                <a:lnTo>
                  <a:pt x="3205077" y="3245674"/>
                </a:lnTo>
                <a:lnTo>
                  <a:pt x="3141706" y="3271230"/>
                </a:lnTo>
                <a:lnTo>
                  <a:pt x="3083791" y="3292342"/>
                </a:lnTo>
                <a:lnTo>
                  <a:pt x="3057058" y="3303290"/>
                </a:lnTo>
                <a:lnTo>
                  <a:pt x="3055996" y="3303674"/>
                </a:lnTo>
                <a:lnTo>
                  <a:pt x="3055000" y="3304097"/>
                </a:lnTo>
                <a:lnTo>
                  <a:pt x="3041751" y="3309723"/>
                </a:lnTo>
                <a:lnTo>
                  <a:pt x="3043828" y="3308964"/>
                </a:lnTo>
                <a:lnTo>
                  <a:pt x="3154947" y="3266388"/>
                </a:lnTo>
                <a:lnTo>
                  <a:pt x="3303726" y="3208684"/>
                </a:lnTo>
                <a:close/>
                <a:moveTo>
                  <a:pt x="1784074" y="3203041"/>
                </a:moveTo>
                <a:lnTo>
                  <a:pt x="1791133" y="3220873"/>
                </a:lnTo>
                <a:lnTo>
                  <a:pt x="1795384" y="3223107"/>
                </a:lnTo>
                <a:lnTo>
                  <a:pt x="1788113" y="3205352"/>
                </a:lnTo>
                <a:close/>
                <a:moveTo>
                  <a:pt x="1815417" y="3202881"/>
                </a:moveTo>
                <a:lnTo>
                  <a:pt x="1820142" y="3213862"/>
                </a:lnTo>
                <a:lnTo>
                  <a:pt x="1822264" y="3215212"/>
                </a:lnTo>
                <a:lnTo>
                  <a:pt x="1817363" y="3204141"/>
                </a:lnTo>
                <a:close/>
                <a:moveTo>
                  <a:pt x="1842287" y="3197672"/>
                </a:moveTo>
                <a:lnTo>
                  <a:pt x="1845478" y="3206050"/>
                </a:lnTo>
                <a:lnTo>
                  <a:pt x="1846956" y="3209879"/>
                </a:lnTo>
                <a:lnTo>
                  <a:pt x="1849093" y="3210662"/>
                </a:lnTo>
                <a:lnTo>
                  <a:pt x="1844250" y="3198362"/>
                </a:lnTo>
                <a:close/>
                <a:moveTo>
                  <a:pt x="1832148" y="3194108"/>
                </a:moveTo>
                <a:lnTo>
                  <a:pt x="1832966" y="3196282"/>
                </a:lnTo>
                <a:lnTo>
                  <a:pt x="1835027" y="3199550"/>
                </a:lnTo>
                <a:lnTo>
                  <a:pt x="1833079" y="3194435"/>
                </a:lnTo>
                <a:close/>
                <a:moveTo>
                  <a:pt x="1861202" y="3194057"/>
                </a:moveTo>
                <a:lnTo>
                  <a:pt x="1861401" y="3194561"/>
                </a:lnTo>
                <a:lnTo>
                  <a:pt x="1861686" y="3194664"/>
                </a:lnTo>
                <a:close/>
                <a:moveTo>
                  <a:pt x="1769457" y="3191624"/>
                </a:moveTo>
                <a:lnTo>
                  <a:pt x="1775842" y="3208378"/>
                </a:lnTo>
                <a:lnTo>
                  <a:pt x="1780894" y="3212863"/>
                </a:lnTo>
                <a:lnTo>
                  <a:pt x="1773901" y="3195167"/>
                </a:lnTo>
                <a:lnTo>
                  <a:pt x="1771942" y="3193994"/>
                </a:lnTo>
                <a:close/>
                <a:moveTo>
                  <a:pt x="1620421" y="3191265"/>
                </a:moveTo>
                <a:lnTo>
                  <a:pt x="1620487" y="3191449"/>
                </a:lnTo>
                <a:cubicBezTo>
                  <a:pt x="1630370" y="3217885"/>
                  <a:pt x="1638999" y="3239410"/>
                  <a:pt x="1646175" y="3255327"/>
                </a:cubicBezTo>
                <a:lnTo>
                  <a:pt x="1693952" y="3345362"/>
                </a:lnTo>
                <a:lnTo>
                  <a:pt x="1703229" y="3358065"/>
                </a:lnTo>
                <a:lnTo>
                  <a:pt x="1710996" y="3368701"/>
                </a:lnTo>
                <a:lnTo>
                  <a:pt x="1748202" y="3415323"/>
                </a:lnTo>
                <a:lnTo>
                  <a:pt x="1762046" y="3427619"/>
                </a:lnTo>
                <a:lnTo>
                  <a:pt x="1771773" y="3436257"/>
                </a:lnTo>
                <a:lnTo>
                  <a:pt x="1812398" y="3466187"/>
                </a:lnTo>
                <a:lnTo>
                  <a:pt x="1820882" y="3470561"/>
                </a:lnTo>
                <a:lnTo>
                  <a:pt x="1841661" y="3481274"/>
                </a:lnTo>
                <a:lnTo>
                  <a:pt x="1890333" y="3498996"/>
                </a:lnTo>
                <a:lnTo>
                  <a:pt x="1930790" y="3508984"/>
                </a:lnTo>
                <a:lnTo>
                  <a:pt x="1956410" y="3512818"/>
                </a:lnTo>
                <a:lnTo>
                  <a:pt x="1959987" y="3513040"/>
                </a:lnTo>
                <a:lnTo>
                  <a:pt x="1963524" y="3513260"/>
                </a:lnTo>
                <a:lnTo>
                  <a:pt x="1933203" y="3502249"/>
                </a:lnTo>
                <a:cubicBezTo>
                  <a:pt x="1914979" y="3493335"/>
                  <a:pt x="1898395" y="3482615"/>
                  <a:pt x="1883747" y="3469872"/>
                </a:cubicBezTo>
                <a:cubicBezTo>
                  <a:pt x="1875831" y="3462972"/>
                  <a:pt x="1867269" y="3452188"/>
                  <a:pt x="1858118" y="3437842"/>
                </a:cubicBezTo>
                <a:lnTo>
                  <a:pt x="1852302" y="3427196"/>
                </a:lnTo>
                <a:lnTo>
                  <a:pt x="1845660" y="3425782"/>
                </a:lnTo>
                <a:lnTo>
                  <a:pt x="1829404" y="3419901"/>
                </a:lnTo>
                <a:lnTo>
                  <a:pt x="1818986" y="3417344"/>
                </a:lnTo>
                <a:lnTo>
                  <a:pt x="1808819" y="3412454"/>
                </a:lnTo>
                <a:lnTo>
                  <a:pt x="1793769" y="3407009"/>
                </a:lnTo>
                <a:lnTo>
                  <a:pt x="1777766" y="3397519"/>
                </a:lnTo>
                <a:lnTo>
                  <a:pt x="1764150" y="3390970"/>
                </a:lnTo>
                <a:lnTo>
                  <a:pt x="1757119" y="3385273"/>
                </a:lnTo>
                <a:lnTo>
                  <a:pt x="1747314" y="3379458"/>
                </a:lnTo>
                <a:lnTo>
                  <a:pt x="1728865" y="3362382"/>
                </a:lnTo>
                <a:lnTo>
                  <a:pt x="1715555" y="3351598"/>
                </a:lnTo>
                <a:lnTo>
                  <a:pt x="1711241" y="3346070"/>
                </a:lnTo>
                <a:lnTo>
                  <a:pt x="1705485" y="3340742"/>
                </a:lnTo>
                <a:lnTo>
                  <a:pt x="1683503" y="3310521"/>
                </a:lnTo>
                <a:lnTo>
                  <a:pt x="1672042" y="3295833"/>
                </a:lnTo>
                <a:lnTo>
                  <a:pt x="1670041" y="3292012"/>
                </a:lnTo>
                <a:lnTo>
                  <a:pt x="1667470" y="3288477"/>
                </a:lnTo>
                <a:cubicBezTo>
                  <a:pt x="1655343" y="3268532"/>
                  <a:pt x="1643718" y="3245931"/>
                  <a:pt x="1632457" y="3220277"/>
                </a:cubicBezTo>
                <a:cubicBezTo>
                  <a:pt x="1628832" y="3212049"/>
                  <a:pt x="1624860" y="3202475"/>
                  <a:pt x="1620564" y="3191640"/>
                </a:cubicBezTo>
                <a:close/>
                <a:moveTo>
                  <a:pt x="1819401" y="3189627"/>
                </a:moveTo>
                <a:lnTo>
                  <a:pt x="1819401" y="3190135"/>
                </a:lnTo>
                <a:lnTo>
                  <a:pt x="1822987" y="3198211"/>
                </a:lnTo>
                <a:lnTo>
                  <a:pt x="1826511" y="3200800"/>
                </a:lnTo>
                <a:lnTo>
                  <a:pt x="1822756" y="3190806"/>
                </a:lnTo>
                <a:close/>
                <a:moveTo>
                  <a:pt x="70679" y="3187003"/>
                </a:moveTo>
                <a:lnTo>
                  <a:pt x="96012" y="3249908"/>
                </a:lnTo>
                <a:lnTo>
                  <a:pt x="107509" y="3275197"/>
                </a:lnTo>
                <a:lnTo>
                  <a:pt x="110285" y="3280848"/>
                </a:lnTo>
                <a:lnTo>
                  <a:pt x="126256" y="3312533"/>
                </a:lnTo>
                <a:lnTo>
                  <a:pt x="131779" y="3323090"/>
                </a:lnTo>
                <a:lnTo>
                  <a:pt x="153204" y="3362641"/>
                </a:lnTo>
                <a:lnTo>
                  <a:pt x="159297" y="3373669"/>
                </a:lnTo>
                <a:lnTo>
                  <a:pt x="170496" y="3393005"/>
                </a:lnTo>
                <a:lnTo>
                  <a:pt x="204726" y="3450035"/>
                </a:lnTo>
                <a:lnTo>
                  <a:pt x="263186" y="3540466"/>
                </a:lnTo>
                <a:lnTo>
                  <a:pt x="291178" y="3581798"/>
                </a:lnTo>
                <a:lnTo>
                  <a:pt x="393926" y="3714801"/>
                </a:lnTo>
                <a:lnTo>
                  <a:pt x="449535" y="3772219"/>
                </a:lnTo>
                <a:lnTo>
                  <a:pt x="448135" y="3770609"/>
                </a:lnTo>
                <a:lnTo>
                  <a:pt x="427645" y="3749427"/>
                </a:lnTo>
                <a:cubicBezTo>
                  <a:pt x="407726" y="3727253"/>
                  <a:pt x="387961" y="3703706"/>
                  <a:pt x="368413" y="3678995"/>
                </a:cubicBezTo>
                <a:lnTo>
                  <a:pt x="343470" y="3643913"/>
                </a:lnTo>
                <a:lnTo>
                  <a:pt x="310156" y="3601846"/>
                </a:lnTo>
                <a:cubicBezTo>
                  <a:pt x="193379" y="3441424"/>
                  <a:pt x="110745" y="3279203"/>
                  <a:pt x="94912" y="3239748"/>
                </a:cubicBezTo>
                <a:lnTo>
                  <a:pt x="86953" y="3219936"/>
                </a:lnTo>
                <a:lnTo>
                  <a:pt x="85265" y="3215731"/>
                </a:lnTo>
                <a:close/>
                <a:moveTo>
                  <a:pt x="1384019" y="3186580"/>
                </a:moveTo>
                <a:lnTo>
                  <a:pt x="1391196" y="3196542"/>
                </a:lnTo>
                <a:lnTo>
                  <a:pt x="1396575" y="3199109"/>
                </a:lnTo>
                <a:cubicBezTo>
                  <a:pt x="1398267" y="3199109"/>
                  <a:pt x="1399793" y="3200108"/>
                  <a:pt x="1400470" y="3201649"/>
                </a:cubicBezTo>
                <a:lnTo>
                  <a:pt x="1415745" y="3206352"/>
                </a:lnTo>
                <a:lnTo>
                  <a:pt x="1398270" y="3195721"/>
                </a:lnTo>
                <a:close/>
                <a:moveTo>
                  <a:pt x="1846622" y="3184599"/>
                </a:moveTo>
                <a:lnTo>
                  <a:pt x="1850995" y="3190779"/>
                </a:lnTo>
                <a:lnTo>
                  <a:pt x="1851259" y="3190875"/>
                </a:lnTo>
                <a:lnTo>
                  <a:pt x="1849247" y="3185793"/>
                </a:lnTo>
                <a:close/>
                <a:moveTo>
                  <a:pt x="1836528" y="3182552"/>
                </a:moveTo>
                <a:lnTo>
                  <a:pt x="1837840" y="3185998"/>
                </a:lnTo>
                <a:lnTo>
                  <a:pt x="1839368" y="3186553"/>
                </a:lnTo>
                <a:close/>
                <a:moveTo>
                  <a:pt x="1806248" y="3181529"/>
                </a:moveTo>
                <a:lnTo>
                  <a:pt x="1806363" y="3181835"/>
                </a:lnTo>
                <a:lnTo>
                  <a:pt x="1808983" y="3187925"/>
                </a:lnTo>
                <a:lnTo>
                  <a:pt x="1811074" y="3189461"/>
                </a:lnTo>
                <a:lnTo>
                  <a:pt x="1808901" y="3183701"/>
                </a:lnTo>
                <a:close/>
                <a:moveTo>
                  <a:pt x="1311416" y="3178074"/>
                </a:moveTo>
                <a:lnTo>
                  <a:pt x="1315295" y="3188948"/>
                </a:lnTo>
                <a:cubicBezTo>
                  <a:pt x="1321222" y="3205882"/>
                  <a:pt x="1326810" y="3221800"/>
                  <a:pt x="1327318" y="3222815"/>
                </a:cubicBezTo>
                <a:cubicBezTo>
                  <a:pt x="1330654" y="3232374"/>
                  <a:pt x="1337436" y="3239791"/>
                  <a:pt x="1345814" y="3244115"/>
                </a:cubicBezTo>
                <a:lnTo>
                  <a:pt x="1354098" y="3244926"/>
                </a:lnTo>
                <a:lnTo>
                  <a:pt x="1364278" y="3245922"/>
                </a:lnTo>
                <a:lnTo>
                  <a:pt x="1360091" y="3241003"/>
                </a:lnTo>
                <a:lnTo>
                  <a:pt x="1359775" y="3240893"/>
                </a:lnTo>
                <a:lnTo>
                  <a:pt x="1358737" y="3240530"/>
                </a:lnTo>
                <a:lnTo>
                  <a:pt x="1344564" y="3235573"/>
                </a:lnTo>
                <a:cubicBezTo>
                  <a:pt x="1336863" y="3229965"/>
                  <a:pt x="1330780" y="3222138"/>
                  <a:pt x="1327317" y="3212824"/>
                </a:cubicBezTo>
                <a:cubicBezTo>
                  <a:pt x="1327317" y="3212147"/>
                  <a:pt x="1326131" y="3208887"/>
                  <a:pt x="1324120" y="3203447"/>
                </a:cubicBezTo>
                <a:lnTo>
                  <a:pt x="1319400" y="3190438"/>
                </a:lnTo>
                <a:lnTo>
                  <a:pt x="1318150" y="3188503"/>
                </a:lnTo>
                <a:lnTo>
                  <a:pt x="1315601" y="3184554"/>
                </a:lnTo>
                <a:close/>
                <a:moveTo>
                  <a:pt x="1752658" y="3175606"/>
                </a:moveTo>
                <a:lnTo>
                  <a:pt x="1758868" y="3193311"/>
                </a:lnTo>
                <a:lnTo>
                  <a:pt x="1764221" y="3198062"/>
                </a:lnTo>
                <a:lnTo>
                  <a:pt x="1757386" y="3180114"/>
                </a:lnTo>
                <a:close/>
                <a:moveTo>
                  <a:pt x="1772874" y="3174747"/>
                </a:moveTo>
                <a:lnTo>
                  <a:pt x="1777666" y="3186852"/>
                </a:lnTo>
                <a:lnTo>
                  <a:pt x="1781547" y="3189320"/>
                </a:lnTo>
                <a:lnTo>
                  <a:pt x="1780091" y="3185764"/>
                </a:lnTo>
                <a:lnTo>
                  <a:pt x="1773269" y="3175124"/>
                </a:lnTo>
                <a:close/>
                <a:moveTo>
                  <a:pt x="1824842" y="3174686"/>
                </a:moveTo>
                <a:lnTo>
                  <a:pt x="1827712" y="3182317"/>
                </a:lnTo>
                <a:lnTo>
                  <a:pt x="1828583" y="3182633"/>
                </a:lnTo>
                <a:lnTo>
                  <a:pt x="1825706" y="3175080"/>
                </a:lnTo>
                <a:close/>
                <a:moveTo>
                  <a:pt x="1880139" y="3166557"/>
                </a:moveTo>
                <a:lnTo>
                  <a:pt x="1888197" y="3188504"/>
                </a:lnTo>
                <a:lnTo>
                  <a:pt x="1895767" y="3207428"/>
                </a:lnTo>
                <a:lnTo>
                  <a:pt x="1895830" y="3207469"/>
                </a:lnTo>
                <a:lnTo>
                  <a:pt x="1893826" y="3202549"/>
                </a:lnTo>
                <a:close/>
                <a:moveTo>
                  <a:pt x="3361419" y="3165174"/>
                </a:moveTo>
                <a:lnTo>
                  <a:pt x="3356028" y="3167319"/>
                </a:lnTo>
                <a:lnTo>
                  <a:pt x="3342732" y="3172608"/>
                </a:lnTo>
                <a:lnTo>
                  <a:pt x="3341682" y="3173284"/>
                </a:lnTo>
                <a:lnTo>
                  <a:pt x="3340837" y="3173829"/>
                </a:lnTo>
                <a:lnTo>
                  <a:pt x="3356534" y="3167799"/>
                </a:lnTo>
                <a:lnTo>
                  <a:pt x="3356743" y="3167719"/>
                </a:lnTo>
                <a:close/>
                <a:moveTo>
                  <a:pt x="1799328" y="3163075"/>
                </a:moveTo>
                <a:lnTo>
                  <a:pt x="1802314" y="3171036"/>
                </a:lnTo>
                <a:lnTo>
                  <a:pt x="1803821" y="3172354"/>
                </a:lnTo>
                <a:lnTo>
                  <a:pt x="1800701" y="3163700"/>
                </a:lnTo>
                <a:close/>
                <a:moveTo>
                  <a:pt x="1739316" y="3162883"/>
                </a:moveTo>
                <a:lnTo>
                  <a:pt x="1744385" y="3174888"/>
                </a:lnTo>
                <a:lnTo>
                  <a:pt x="1740757" y="3164258"/>
                </a:lnTo>
                <a:close/>
                <a:moveTo>
                  <a:pt x="1799252" y="3162873"/>
                </a:moveTo>
                <a:lnTo>
                  <a:pt x="1799252" y="3163038"/>
                </a:lnTo>
                <a:lnTo>
                  <a:pt x="1799327" y="3163072"/>
                </a:lnTo>
                <a:close/>
                <a:moveTo>
                  <a:pt x="1758095" y="3161811"/>
                </a:moveTo>
                <a:lnTo>
                  <a:pt x="1759294" y="3164958"/>
                </a:lnTo>
                <a:lnTo>
                  <a:pt x="1761993" y="3172041"/>
                </a:lnTo>
                <a:lnTo>
                  <a:pt x="1766968" y="3177626"/>
                </a:lnTo>
                <a:lnTo>
                  <a:pt x="1761726" y="3164363"/>
                </a:lnTo>
                <a:close/>
                <a:moveTo>
                  <a:pt x="1777345" y="3157861"/>
                </a:moveTo>
                <a:lnTo>
                  <a:pt x="1778113" y="3159964"/>
                </a:lnTo>
                <a:lnTo>
                  <a:pt x="1780286" y="3165920"/>
                </a:lnTo>
                <a:lnTo>
                  <a:pt x="1780827" y="3167243"/>
                </a:lnTo>
                <a:lnTo>
                  <a:pt x="1783388" y="3169124"/>
                </a:lnTo>
                <a:lnTo>
                  <a:pt x="1782163" y="3165757"/>
                </a:lnTo>
                <a:lnTo>
                  <a:pt x="1778776" y="3159032"/>
                </a:lnTo>
                <a:close/>
                <a:moveTo>
                  <a:pt x="1807484" y="3155450"/>
                </a:moveTo>
                <a:lnTo>
                  <a:pt x="1807602" y="3155773"/>
                </a:lnTo>
                <a:lnTo>
                  <a:pt x="1810094" y="3157100"/>
                </a:lnTo>
                <a:lnTo>
                  <a:pt x="1810049" y="3156979"/>
                </a:lnTo>
                <a:close/>
                <a:moveTo>
                  <a:pt x="1785139" y="3151829"/>
                </a:moveTo>
                <a:lnTo>
                  <a:pt x="1786705" y="3156005"/>
                </a:lnTo>
                <a:lnTo>
                  <a:pt x="1788239" y="3158737"/>
                </a:lnTo>
                <a:lnTo>
                  <a:pt x="1790607" y="3160806"/>
                </a:lnTo>
                <a:lnTo>
                  <a:pt x="1788414" y="3154912"/>
                </a:lnTo>
                <a:lnTo>
                  <a:pt x="1788398" y="3154897"/>
                </a:lnTo>
                <a:close/>
                <a:moveTo>
                  <a:pt x="1794374" y="3147634"/>
                </a:moveTo>
                <a:lnTo>
                  <a:pt x="1794825" y="3148921"/>
                </a:lnTo>
                <a:lnTo>
                  <a:pt x="1794848" y="3148985"/>
                </a:lnTo>
                <a:lnTo>
                  <a:pt x="1795526" y="3149346"/>
                </a:lnTo>
                <a:lnTo>
                  <a:pt x="1795055" y="3148040"/>
                </a:lnTo>
                <a:close/>
                <a:moveTo>
                  <a:pt x="3411149" y="3145602"/>
                </a:moveTo>
                <a:lnTo>
                  <a:pt x="3410713" y="3145772"/>
                </a:lnTo>
                <a:lnTo>
                  <a:pt x="3409693" y="3146167"/>
                </a:lnTo>
                <a:lnTo>
                  <a:pt x="3408433" y="3146655"/>
                </a:lnTo>
                <a:lnTo>
                  <a:pt x="3407037" y="3147623"/>
                </a:lnTo>
                <a:close/>
                <a:moveTo>
                  <a:pt x="1742024" y="3145284"/>
                </a:moveTo>
                <a:lnTo>
                  <a:pt x="1744532" y="3152436"/>
                </a:lnTo>
                <a:lnTo>
                  <a:pt x="1748574" y="3156974"/>
                </a:lnTo>
                <a:lnTo>
                  <a:pt x="1746757" y="3152204"/>
                </a:lnTo>
                <a:lnTo>
                  <a:pt x="1745504" y="3148608"/>
                </a:lnTo>
                <a:close/>
                <a:moveTo>
                  <a:pt x="1611052" y="3142868"/>
                </a:moveTo>
                <a:lnTo>
                  <a:pt x="1614313" y="3152122"/>
                </a:lnTo>
                <a:cubicBezTo>
                  <a:pt x="1624107" y="3178643"/>
                  <a:pt x="1632702" y="3200455"/>
                  <a:pt x="1639910" y="3216891"/>
                </a:cubicBezTo>
                <a:lnTo>
                  <a:pt x="1679166" y="3290835"/>
                </a:lnTo>
                <a:lnTo>
                  <a:pt x="1692389" y="3309260"/>
                </a:lnTo>
                <a:lnTo>
                  <a:pt x="1722772" y="3346019"/>
                </a:lnTo>
                <a:lnTo>
                  <a:pt x="1739003" y="3361252"/>
                </a:lnTo>
                <a:lnTo>
                  <a:pt x="1773661" y="3385998"/>
                </a:lnTo>
                <a:lnTo>
                  <a:pt x="1789591" y="3395535"/>
                </a:lnTo>
                <a:lnTo>
                  <a:pt x="1846242" y="3417517"/>
                </a:lnTo>
                <a:lnTo>
                  <a:pt x="1846258" y="3417523"/>
                </a:lnTo>
                <a:lnTo>
                  <a:pt x="1847117" y="3417705"/>
                </a:lnTo>
                <a:lnTo>
                  <a:pt x="1846003" y="3415664"/>
                </a:lnTo>
                <a:lnTo>
                  <a:pt x="1818978" y="3403748"/>
                </a:lnTo>
                <a:cubicBezTo>
                  <a:pt x="1798489" y="3391831"/>
                  <a:pt x="1779227" y="3377570"/>
                  <a:pt x="1761020" y="3360879"/>
                </a:cubicBezTo>
                <a:lnTo>
                  <a:pt x="1735997" y="3333037"/>
                </a:lnTo>
                <a:lnTo>
                  <a:pt x="1726233" y="3326552"/>
                </a:lnTo>
                <a:cubicBezTo>
                  <a:pt x="1713678" y="3316317"/>
                  <a:pt x="1701703" y="3304471"/>
                  <a:pt x="1690220" y="3290665"/>
                </a:cubicBezTo>
                <a:lnTo>
                  <a:pt x="1679443" y="3275132"/>
                </a:lnTo>
                <a:lnTo>
                  <a:pt x="1673356" y="3268442"/>
                </a:lnTo>
                <a:lnTo>
                  <a:pt x="1662794" y="3251135"/>
                </a:lnTo>
                <a:lnTo>
                  <a:pt x="1657161" y="3243015"/>
                </a:lnTo>
                <a:lnTo>
                  <a:pt x="1654153" y="3236975"/>
                </a:lnTo>
                <a:lnTo>
                  <a:pt x="1649297" y="3229018"/>
                </a:lnTo>
                <a:lnTo>
                  <a:pt x="1626579" y="3181599"/>
                </a:lnTo>
                <a:lnTo>
                  <a:pt x="1626529" y="3181498"/>
                </a:lnTo>
                <a:cubicBezTo>
                  <a:pt x="1622656" y="3172450"/>
                  <a:pt x="1618460" y="3162121"/>
                  <a:pt x="1613965" y="3150595"/>
                </a:cubicBezTo>
                <a:close/>
                <a:moveTo>
                  <a:pt x="1780454" y="3139336"/>
                </a:moveTo>
                <a:lnTo>
                  <a:pt x="1780568" y="3139639"/>
                </a:lnTo>
                <a:lnTo>
                  <a:pt x="1783501" y="3142717"/>
                </a:lnTo>
                <a:lnTo>
                  <a:pt x="1782809" y="3140740"/>
                </a:lnTo>
                <a:close/>
                <a:moveTo>
                  <a:pt x="1749128" y="3137472"/>
                </a:moveTo>
                <a:lnTo>
                  <a:pt x="1750656" y="3141764"/>
                </a:lnTo>
                <a:lnTo>
                  <a:pt x="1753638" y="3145457"/>
                </a:lnTo>
                <a:lnTo>
                  <a:pt x="1755859" y="3148209"/>
                </a:lnTo>
                <a:lnTo>
                  <a:pt x="1755673" y="3147681"/>
                </a:lnTo>
                <a:close/>
                <a:moveTo>
                  <a:pt x="1282411" y="3133151"/>
                </a:moveTo>
                <a:lnTo>
                  <a:pt x="1318511" y="3236362"/>
                </a:lnTo>
                <a:cubicBezTo>
                  <a:pt x="1325437" y="3256038"/>
                  <a:pt x="1347011" y="3266351"/>
                  <a:pt x="1366671" y="3259425"/>
                </a:cubicBezTo>
                <a:cubicBezTo>
                  <a:pt x="1367162" y="3259256"/>
                  <a:pt x="1367652" y="3259069"/>
                  <a:pt x="1368127" y="3258882"/>
                </a:cubicBezTo>
                <a:lnTo>
                  <a:pt x="1372240" y="3257214"/>
                </a:lnTo>
                <a:lnTo>
                  <a:pt x="1363217" y="3257867"/>
                </a:lnTo>
                <a:cubicBezTo>
                  <a:pt x="1343219" y="3257512"/>
                  <a:pt x="1325473" y="3244947"/>
                  <a:pt x="1318513" y="3226202"/>
                </a:cubicBezTo>
                <a:cubicBezTo>
                  <a:pt x="1318513" y="3226202"/>
                  <a:pt x="1314449" y="3215196"/>
                  <a:pt x="1306321" y="3192335"/>
                </a:cubicBezTo>
                <a:cubicBezTo>
                  <a:pt x="1299885" y="3174047"/>
                  <a:pt x="1291757" y="3151187"/>
                  <a:pt x="1291251" y="3150001"/>
                </a:cubicBezTo>
                <a:cubicBezTo>
                  <a:pt x="1291124" y="3149705"/>
                  <a:pt x="1290563" y="3148149"/>
                  <a:pt x="1289562" y="3145329"/>
                </a:cubicBezTo>
                <a:lnTo>
                  <a:pt x="1289152" y="3144164"/>
                </a:lnTo>
                <a:lnTo>
                  <a:pt x="1288891" y="3143425"/>
                </a:lnTo>
                <a:lnTo>
                  <a:pt x="1288707" y="3142902"/>
                </a:lnTo>
                <a:lnTo>
                  <a:pt x="1286336" y="3139230"/>
                </a:lnTo>
                <a:lnTo>
                  <a:pt x="1283252" y="3134455"/>
                </a:lnTo>
                <a:close/>
                <a:moveTo>
                  <a:pt x="1387898" y="3127440"/>
                </a:moveTo>
                <a:lnTo>
                  <a:pt x="1388447" y="3128835"/>
                </a:lnTo>
                <a:lnTo>
                  <a:pt x="1389787" y="3130566"/>
                </a:lnTo>
                <a:lnTo>
                  <a:pt x="1388807" y="3128944"/>
                </a:lnTo>
                <a:close/>
                <a:moveTo>
                  <a:pt x="1754195" y="3122702"/>
                </a:moveTo>
                <a:lnTo>
                  <a:pt x="1755931" y="3127788"/>
                </a:lnTo>
                <a:lnTo>
                  <a:pt x="1756769" y="3130242"/>
                </a:lnTo>
                <a:lnTo>
                  <a:pt x="1758203" y="3132486"/>
                </a:lnTo>
                <a:lnTo>
                  <a:pt x="1761130" y="3135045"/>
                </a:lnTo>
                <a:lnTo>
                  <a:pt x="1758024" y="3126306"/>
                </a:lnTo>
                <a:close/>
                <a:moveTo>
                  <a:pt x="1720864" y="3119190"/>
                </a:moveTo>
                <a:lnTo>
                  <a:pt x="1726222" y="3131879"/>
                </a:lnTo>
                <a:lnTo>
                  <a:pt x="1731871" y="3138221"/>
                </a:lnTo>
                <a:lnTo>
                  <a:pt x="1729160" y="3130280"/>
                </a:lnTo>
                <a:close/>
                <a:moveTo>
                  <a:pt x="3557225" y="3115482"/>
                </a:moveTo>
                <a:lnTo>
                  <a:pt x="3431772" y="3167189"/>
                </a:lnTo>
                <a:lnTo>
                  <a:pt x="3329126" y="3207702"/>
                </a:lnTo>
                <a:lnTo>
                  <a:pt x="3251208" y="3239239"/>
                </a:lnTo>
                <a:lnTo>
                  <a:pt x="3202685" y="3257607"/>
                </a:lnTo>
                <a:lnTo>
                  <a:pt x="3141251" y="3281854"/>
                </a:lnTo>
                <a:lnTo>
                  <a:pt x="3013714" y="3329140"/>
                </a:lnTo>
                <a:lnTo>
                  <a:pt x="2922707" y="3363589"/>
                </a:lnTo>
                <a:lnTo>
                  <a:pt x="2906111" y="3369502"/>
                </a:lnTo>
                <a:lnTo>
                  <a:pt x="2938654" y="3359968"/>
                </a:lnTo>
                <a:lnTo>
                  <a:pt x="3040583" y="3326593"/>
                </a:lnTo>
                <a:lnTo>
                  <a:pt x="3076626" y="3313625"/>
                </a:lnTo>
                <a:lnTo>
                  <a:pt x="3250923" y="3243914"/>
                </a:lnTo>
                <a:lnTo>
                  <a:pt x="3363322" y="3198163"/>
                </a:lnTo>
                <a:lnTo>
                  <a:pt x="3413958" y="3177021"/>
                </a:lnTo>
                <a:lnTo>
                  <a:pt x="3548469" y="3119724"/>
                </a:lnTo>
                <a:close/>
                <a:moveTo>
                  <a:pt x="1730995" y="3113838"/>
                </a:moveTo>
                <a:lnTo>
                  <a:pt x="1733212" y="3120158"/>
                </a:lnTo>
                <a:lnTo>
                  <a:pt x="1733725" y="3120794"/>
                </a:lnTo>
                <a:lnTo>
                  <a:pt x="1737393" y="3125337"/>
                </a:lnTo>
                <a:lnTo>
                  <a:pt x="1735491" y="3119879"/>
                </a:lnTo>
                <a:close/>
                <a:moveTo>
                  <a:pt x="1619105" y="3113412"/>
                </a:moveTo>
                <a:lnTo>
                  <a:pt x="1628903" y="3138827"/>
                </a:lnTo>
                <a:cubicBezTo>
                  <a:pt x="1654599" y="3200338"/>
                  <a:pt x="1682349" y="3251762"/>
                  <a:pt x="1713403" y="3293733"/>
                </a:cubicBezTo>
                <a:lnTo>
                  <a:pt x="1741977" y="3326213"/>
                </a:lnTo>
                <a:lnTo>
                  <a:pt x="1770760" y="3345264"/>
                </a:lnTo>
                <a:lnTo>
                  <a:pt x="1781569" y="3349023"/>
                </a:lnTo>
                <a:lnTo>
                  <a:pt x="1757340" y="3330930"/>
                </a:lnTo>
                <a:cubicBezTo>
                  <a:pt x="1720976" y="3297264"/>
                  <a:pt x="1688337" y="3253248"/>
                  <a:pt x="1658238" y="3197315"/>
                </a:cubicBezTo>
                <a:close/>
                <a:moveTo>
                  <a:pt x="1325844" y="3109851"/>
                </a:moveTo>
                <a:lnTo>
                  <a:pt x="1327149" y="3113425"/>
                </a:lnTo>
                <a:cubicBezTo>
                  <a:pt x="1329010" y="3118337"/>
                  <a:pt x="1335106" y="3134424"/>
                  <a:pt x="1341373" y="3151186"/>
                </a:cubicBezTo>
                <a:cubicBezTo>
                  <a:pt x="1346452" y="3165242"/>
                  <a:pt x="1351871" y="3179803"/>
                  <a:pt x="1352888" y="3182513"/>
                </a:cubicBezTo>
                <a:cubicBezTo>
                  <a:pt x="1358390" y="3198888"/>
                  <a:pt x="1373393" y="3210182"/>
                  <a:pt x="1390648" y="3210962"/>
                </a:cubicBezTo>
                <a:lnTo>
                  <a:pt x="1390772" y="3210962"/>
                </a:lnTo>
                <a:lnTo>
                  <a:pt x="1386342" y="3204811"/>
                </a:lnTo>
                <a:lnTo>
                  <a:pt x="1385821" y="3204549"/>
                </a:lnTo>
                <a:lnTo>
                  <a:pt x="1375024" y="3199120"/>
                </a:lnTo>
                <a:lnTo>
                  <a:pt x="1368725" y="3195953"/>
                </a:lnTo>
                <a:cubicBezTo>
                  <a:pt x="1361755" y="3189859"/>
                  <a:pt x="1356307" y="3182024"/>
                  <a:pt x="1353055" y="3173033"/>
                </a:cubicBezTo>
                <a:cubicBezTo>
                  <a:pt x="1351531" y="3169475"/>
                  <a:pt x="1346452" y="3156099"/>
                  <a:pt x="1341202" y="3141705"/>
                </a:cubicBezTo>
                <a:lnTo>
                  <a:pt x="1335772" y="3127203"/>
                </a:lnTo>
                <a:lnTo>
                  <a:pt x="1325876" y="3109906"/>
                </a:lnTo>
                <a:close/>
                <a:moveTo>
                  <a:pt x="1603127" y="3096400"/>
                </a:moveTo>
                <a:lnTo>
                  <a:pt x="1607597" y="3109160"/>
                </a:lnTo>
                <a:cubicBezTo>
                  <a:pt x="1617730" y="3136825"/>
                  <a:pt x="1626754" y="3160025"/>
                  <a:pt x="1634490" y="3178112"/>
                </a:cubicBezTo>
                <a:cubicBezTo>
                  <a:pt x="1653752" y="3223070"/>
                  <a:pt x="1674284" y="3257656"/>
                  <a:pt x="1696768" y="3284604"/>
                </a:cubicBezTo>
                <a:lnTo>
                  <a:pt x="1698392" y="3286217"/>
                </a:lnTo>
                <a:lnTo>
                  <a:pt x="1663042" y="3230881"/>
                </a:lnTo>
                <a:cubicBezTo>
                  <a:pt x="1648359" y="3204125"/>
                  <a:pt x="1634383" y="3174767"/>
                  <a:pt x="1620942" y="3142721"/>
                </a:cubicBezTo>
                <a:close/>
                <a:moveTo>
                  <a:pt x="3496352" y="3089515"/>
                </a:moveTo>
                <a:lnTo>
                  <a:pt x="3487837" y="3092823"/>
                </a:lnTo>
                <a:lnTo>
                  <a:pt x="3484997" y="3093971"/>
                </a:lnTo>
                <a:lnTo>
                  <a:pt x="3483843" y="3094437"/>
                </a:lnTo>
                <a:close/>
                <a:moveTo>
                  <a:pt x="1732704" y="3088260"/>
                </a:moveTo>
                <a:lnTo>
                  <a:pt x="1733297" y="3090030"/>
                </a:lnTo>
                <a:lnTo>
                  <a:pt x="1736558" y="3093452"/>
                </a:lnTo>
                <a:lnTo>
                  <a:pt x="1736257" y="3092599"/>
                </a:lnTo>
                <a:lnTo>
                  <a:pt x="1735657" y="3091634"/>
                </a:lnTo>
                <a:close/>
                <a:moveTo>
                  <a:pt x="1721142" y="3085744"/>
                </a:moveTo>
                <a:lnTo>
                  <a:pt x="1723856" y="3093483"/>
                </a:lnTo>
                <a:lnTo>
                  <a:pt x="1728447" y="3099864"/>
                </a:lnTo>
                <a:lnTo>
                  <a:pt x="1725083" y="3093613"/>
                </a:lnTo>
                <a:lnTo>
                  <a:pt x="1721549" y="3086356"/>
                </a:lnTo>
                <a:close/>
                <a:moveTo>
                  <a:pt x="3531873" y="3075488"/>
                </a:moveTo>
                <a:lnTo>
                  <a:pt x="3527700" y="3077179"/>
                </a:lnTo>
                <a:lnTo>
                  <a:pt x="3531432" y="3075710"/>
                </a:lnTo>
                <a:close/>
                <a:moveTo>
                  <a:pt x="1702345" y="3075340"/>
                </a:moveTo>
                <a:lnTo>
                  <a:pt x="1708179" y="3089154"/>
                </a:lnTo>
                <a:lnTo>
                  <a:pt x="1720210" y="3104055"/>
                </a:lnTo>
                <a:lnTo>
                  <a:pt x="1717241" y="3095356"/>
                </a:lnTo>
                <a:close/>
                <a:moveTo>
                  <a:pt x="1611650" y="3070078"/>
                </a:moveTo>
                <a:lnTo>
                  <a:pt x="1623314" y="3100896"/>
                </a:lnTo>
                <a:cubicBezTo>
                  <a:pt x="1647190" y="3159527"/>
                  <a:pt x="1672685" y="3209205"/>
                  <a:pt x="1700818" y="3250501"/>
                </a:cubicBezTo>
                <a:lnTo>
                  <a:pt x="1705288" y="3256124"/>
                </a:lnTo>
                <a:lnTo>
                  <a:pt x="1745122" y="3306228"/>
                </a:lnTo>
                <a:cubicBezTo>
                  <a:pt x="1760635" y="3322757"/>
                  <a:pt x="1776934" y="3337261"/>
                  <a:pt x="1794148" y="3349813"/>
                </a:cubicBezTo>
                <a:lnTo>
                  <a:pt x="1809277" y="3358658"/>
                </a:lnTo>
                <a:lnTo>
                  <a:pt x="1818985" y="3362034"/>
                </a:lnTo>
                <a:lnTo>
                  <a:pt x="1818364" y="3360636"/>
                </a:lnTo>
                <a:lnTo>
                  <a:pt x="1809888" y="3341570"/>
                </a:lnTo>
                <a:lnTo>
                  <a:pt x="1808680" y="3340759"/>
                </a:lnTo>
                <a:lnTo>
                  <a:pt x="1795836" y="3333881"/>
                </a:lnTo>
                <a:lnTo>
                  <a:pt x="1783367" y="3323756"/>
                </a:lnTo>
                <a:lnTo>
                  <a:pt x="1773574" y="3317177"/>
                </a:lnTo>
                <a:lnTo>
                  <a:pt x="1765158" y="3308968"/>
                </a:lnTo>
                <a:lnTo>
                  <a:pt x="1753632" y="3299607"/>
                </a:lnTo>
                <a:lnTo>
                  <a:pt x="1737799" y="3282280"/>
                </a:lnTo>
                <a:lnTo>
                  <a:pt x="1726944" y="3271691"/>
                </a:lnTo>
                <a:lnTo>
                  <a:pt x="1721648" y="3264605"/>
                </a:lnTo>
                <a:lnTo>
                  <a:pt x="1714776" y="3257085"/>
                </a:lnTo>
                <a:lnTo>
                  <a:pt x="1694666" y="3228500"/>
                </a:lnTo>
                <a:lnTo>
                  <a:pt x="1684486" y="3214879"/>
                </a:lnTo>
                <a:lnTo>
                  <a:pt x="1682000" y="3210497"/>
                </a:lnTo>
                <a:lnTo>
                  <a:pt x="1678897" y="3206086"/>
                </a:lnTo>
                <a:lnTo>
                  <a:pt x="1645701" y="3146524"/>
                </a:lnTo>
                <a:lnTo>
                  <a:pt x="1645621" y="3146382"/>
                </a:lnTo>
                <a:close/>
                <a:moveTo>
                  <a:pt x="1647006" y="3051756"/>
                </a:moveTo>
                <a:lnTo>
                  <a:pt x="1677923" y="3111378"/>
                </a:lnTo>
                <a:lnTo>
                  <a:pt x="1686743" y="3126212"/>
                </a:lnTo>
                <a:lnTo>
                  <a:pt x="1738014" y="3194216"/>
                </a:lnTo>
                <a:lnTo>
                  <a:pt x="1752605" y="3209262"/>
                </a:lnTo>
                <a:lnTo>
                  <a:pt x="1758143" y="3214300"/>
                </a:lnTo>
                <a:lnTo>
                  <a:pt x="1750778" y="3198092"/>
                </a:lnTo>
                <a:lnTo>
                  <a:pt x="1749205" y="3196773"/>
                </a:lnTo>
                <a:cubicBezTo>
                  <a:pt x="1736697" y="3184619"/>
                  <a:pt x="1724601" y="3171153"/>
                  <a:pt x="1712870" y="3156331"/>
                </a:cubicBezTo>
                <a:lnTo>
                  <a:pt x="1705740" y="3146189"/>
                </a:lnTo>
                <a:lnTo>
                  <a:pt x="1701977" y="3142037"/>
                </a:lnTo>
                <a:lnTo>
                  <a:pt x="1696559" y="3133132"/>
                </a:lnTo>
                <a:lnTo>
                  <a:pt x="1678717" y="3107753"/>
                </a:lnTo>
                <a:close/>
                <a:moveTo>
                  <a:pt x="1690482" y="3042081"/>
                </a:moveTo>
                <a:lnTo>
                  <a:pt x="1693531" y="3051187"/>
                </a:lnTo>
                <a:lnTo>
                  <a:pt x="1694070" y="3052088"/>
                </a:lnTo>
                <a:lnTo>
                  <a:pt x="1710056" y="3074305"/>
                </a:lnTo>
                <a:lnTo>
                  <a:pt x="1706904" y="3065069"/>
                </a:lnTo>
                <a:close/>
                <a:moveTo>
                  <a:pt x="1288266" y="3041100"/>
                </a:moveTo>
                <a:lnTo>
                  <a:pt x="1296499" y="3064150"/>
                </a:lnTo>
                <a:cubicBezTo>
                  <a:pt x="1304456" y="3086671"/>
                  <a:pt x="1316648" y="3121046"/>
                  <a:pt x="1318174" y="3124433"/>
                </a:cubicBezTo>
                <a:cubicBezTo>
                  <a:pt x="1319697" y="3127820"/>
                  <a:pt x="1326131" y="3145939"/>
                  <a:pt x="1332567" y="3163887"/>
                </a:cubicBezTo>
                <a:cubicBezTo>
                  <a:pt x="1337985" y="3178788"/>
                  <a:pt x="1343573" y="3194029"/>
                  <a:pt x="1344419" y="3196061"/>
                </a:cubicBezTo>
                <a:cubicBezTo>
                  <a:pt x="1350177" y="3213316"/>
                  <a:pt x="1366908" y="3224474"/>
                  <a:pt x="1385059" y="3223155"/>
                </a:cubicBezTo>
                <a:cubicBezTo>
                  <a:pt x="1386787" y="3222696"/>
                  <a:pt x="1388616" y="3223373"/>
                  <a:pt x="1389631" y="3224847"/>
                </a:cubicBezTo>
                <a:lnTo>
                  <a:pt x="1389631" y="3225187"/>
                </a:lnTo>
                <a:lnTo>
                  <a:pt x="1399702" y="3223363"/>
                </a:lnTo>
                <a:lnTo>
                  <a:pt x="1399387" y="3222926"/>
                </a:lnTo>
                <a:lnTo>
                  <a:pt x="1399180" y="3222639"/>
                </a:lnTo>
                <a:lnTo>
                  <a:pt x="1388786" y="3220106"/>
                </a:lnTo>
                <a:cubicBezTo>
                  <a:pt x="1368669" y="3218429"/>
                  <a:pt x="1351346" y="3205204"/>
                  <a:pt x="1344420" y="3186239"/>
                </a:cubicBezTo>
                <a:cubicBezTo>
                  <a:pt x="1343236" y="3183361"/>
                  <a:pt x="1338155" y="3169306"/>
                  <a:pt x="1332737" y="3154742"/>
                </a:cubicBezTo>
                <a:lnTo>
                  <a:pt x="1318513" y="3116136"/>
                </a:lnTo>
                <a:cubicBezTo>
                  <a:pt x="1317963" y="3114908"/>
                  <a:pt x="1316851" y="3112018"/>
                  <a:pt x="1315364" y="3108015"/>
                </a:cubicBezTo>
                <a:lnTo>
                  <a:pt x="1314201" y="3104828"/>
                </a:lnTo>
                <a:lnTo>
                  <a:pt x="1309961" y="3093212"/>
                </a:lnTo>
                <a:lnTo>
                  <a:pt x="1302030" y="3071145"/>
                </a:lnTo>
                <a:lnTo>
                  <a:pt x="1299210" y="3063297"/>
                </a:lnTo>
                <a:lnTo>
                  <a:pt x="1296500" y="3058561"/>
                </a:lnTo>
                <a:close/>
                <a:moveTo>
                  <a:pt x="1660538" y="3009557"/>
                </a:moveTo>
                <a:lnTo>
                  <a:pt x="1690861" y="3065387"/>
                </a:lnTo>
                <a:lnTo>
                  <a:pt x="1687384" y="3055235"/>
                </a:lnTo>
                <a:lnTo>
                  <a:pt x="1681732" y="3047641"/>
                </a:lnTo>
                <a:close/>
                <a:moveTo>
                  <a:pt x="3700195" y="3007237"/>
                </a:moveTo>
                <a:lnTo>
                  <a:pt x="3697945" y="3008175"/>
                </a:lnTo>
                <a:lnTo>
                  <a:pt x="3695783" y="3009051"/>
                </a:lnTo>
                <a:lnTo>
                  <a:pt x="3695783" y="3009278"/>
                </a:lnTo>
                <a:close/>
                <a:moveTo>
                  <a:pt x="1678611" y="3006629"/>
                </a:moveTo>
                <a:lnTo>
                  <a:pt x="1679132" y="3008185"/>
                </a:lnTo>
                <a:lnTo>
                  <a:pt x="1679212" y="3008423"/>
                </a:lnTo>
                <a:lnTo>
                  <a:pt x="1685637" y="3018497"/>
                </a:lnTo>
                <a:close/>
                <a:moveTo>
                  <a:pt x="1326160" y="3004005"/>
                </a:moveTo>
                <a:lnTo>
                  <a:pt x="1327825" y="3008609"/>
                </a:lnTo>
                <a:lnTo>
                  <a:pt x="1332904" y="3022833"/>
                </a:lnTo>
                <a:cubicBezTo>
                  <a:pt x="1340017" y="3042305"/>
                  <a:pt x="1350854" y="3071770"/>
                  <a:pt x="1354918" y="3081422"/>
                </a:cubicBezTo>
                <a:cubicBezTo>
                  <a:pt x="1357288" y="3087009"/>
                  <a:pt x="1362029" y="3099372"/>
                  <a:pt x="1366770" y="3111902"/>
                </a:cubicBezTo>
                <a:cubicBezTo>
                  <a:pt x="1371512" y="3124433"/>
                  <a:pt x="1376762" y="3137809"/>
                  <a:pt x="1379133" y="3143059"/>
                </a:cubicBezTo>
                <a:cubicBezTo>
                  <a:pt x="1384433" y="3157656"/>
                  <a:pt x="1394998" y="3169729"/>
                  <a:pt x="1408765" y="3176926"/>
                </a:cubicBezTo>
                <a:cubicBezTo>
                  <a:pt x="1409935" y="3177281"/>
                  <a:pt x="1410882" y="3178145"/>
                  <a:pt x="1411306" y="3179297"/>
                </a:cubicBezTo>
                <a:lnTo>
                  <a:pt x="1425911" y="3190360"/>
                </a:lnTo>
                <a:lnTo>
                  <a:pt x="1425247" y="3189260"/>
                </a:lnTo>
                <a:lnTo>
                  <a:pt x="1425111" y="3189035"/>
                </a:lnTo>
                <a:lnTo>
                  <a:pt x="1408767" y="3171169"/>
                </a:lnTo>
                <a:cubicBezTo>
                  <a:pt x="1395542" y="3161262"/>
                  <a:pt x="1385297" y="3147902"/>
                  <a:pt x="1379133" y="3132561"/>
                </a:cubicBezTo>
                <a:cubicBezTo>
                  <a:pt x="1376424" y="3126126"/>
                  <a:pt x="1371174" y="3112748"/>
                  <a:pt x="1366095" y="3100049"/>
                </a:cubicBezTo>
                <a:cubicBezTo>
                  <a:pt x="1361014" y="3087349"/>
                  <a:pt x="1357967" y="3079221"/>
                  <a:pt x="1355427" y="3073294"/>
                </a:cubicBezTo>
                <a:cubicBezTo>
                  <a:pt x="1354114" y="3070076"/>
                  <a:pt x="1352400" y="3065600"/>
                  <a:pt x="1350455" y="3060416"/>
                </a:cubicBezTo>
                <a:lnTo>
                  <a:pt x="1348929" y="3056305"/>
                </a:lnTo>
                <a:lnTo>
                  <a:pt x="1344528" y="3044447"/>
                </a:lnTo>
                <a:lnTo>
                  <a:pt x="1344102" y="3043300"/>
                </a:lnTo>
                <a:lnTo>
                  <a:pt x="1339604" y="3031393"/>
                </a:lnTo>
                <a:lnTo>
                  <a:pt x="1327995" y="3008272"/>
                </a:lnTo>
                <a:close/>
                <a:moveTo>
                  <a:pt x="1620107" y="2994399"/>
                </a:moveTo>
                <a:lnTo>
                  <a:pt x="1630012" y="3018982"/>
                </a:lnTo>
                <a:lnTo>
                  <a:pt x="1646024" y="3049861"/>
                </a:lnTo>
                <a:close/>
                <a:moveTo>
                  <a:pt x="1642083" y="2993979"/>
                </a:moveTo>
                <a:lnTo>
                  <a:pt x="1667547" y="3047261"/>
                </a:lnTo>
                <a:lnTo>
                  <a:pt x="1671666" y="3055067"/>
                </a:lnTo>
                <a:lnTo>
                  <a:pt x="1714015" y="3117198"/>
                </a:lnTo>
                <a:lnTo>
                  <a:pt x="1705889" y="3099317"/>
                </a:lnTo>
                <a:lnTo>
                  <a:pt x="1691934" y="3082522"/>
                </a:lnTo>
                <a:lnTo>
                  <a:pt x="1685552" y="3071993"/>
                </a:lnTo>
                <a:lnTo>
                  <a:pt x="1682227" y="3067550"/>
                </a:lnTo>
                <a:lnTo>
                  <a:pt x="1677333" y="3058437"/>
                </a:lnTo>
                <a:lnTo>
                  <a:pt x="1661306" y="3031998"/>
                </a:lnTo>
                <a:close/>
                <a:moveTo>
                  <a:pt x="1587247" y="2979920"/>
                </a:moveTo>
                <a:lnTo>
                  <a:pt x="1590398" y="2989132"/>
                </a:lnTo>
                <a:cubicBezTo>
                  <a:pt x="1600411" y="3017402"/>
                  <a:pt x="1609514" y="3041967"/>
                  <a:pt x="1617557" y="3062287"/>
                </a:cubicBezTo>
                <a:lnTo>
                  <a:pt x="1654936" y="3145115"/>
                </a:lnTo>
                <a:lnTo>
                  <a:pt x="1667972" y="3168301"/>
                </a:lnTo>
                <a:lnTo>
                  <a:pt x="1695775" y="3215017"/>
                </a:lnTo>
                <a:lnTo>
                  <a:pt x="1712625" y="3237944"/>
                </a:lnTo>
                <a:lnTo>
                  <a:pt x="1740839" y="3272380"/>
                </a:lnTo>
                <a:lnTo>
                  <a:pt x="1760173" y="3291748"/>
                </a:lnTo>
                <a:lnTo>
                  <a:pt x="1791022" y="3317597"/>
                </a:lnTo>
                <a:lnTo>
                  <a:pt x="1802936" y="3325932"/>
                </a:lnTo>
                <a:lnTo>
                  <a:pt x="1796571" y="3311615"/>
                </a:lnTo>
                <a:lnTo>
                  <a:pt x="1795081" y="3307797"/>
                </a:lnTo>
                <a:lnTo>
                  <a:pt x="1794261" y="3305697"/>
                </a:lnTo>
                <a:lnTo>
                  <a:pt x="1755477" y="3275519"/>
                </a:lnTo>
                <a:lnTo>
                  <a:pt x="1753958" y="3273867"/>
                </a:lnTo>
                <a:lnTo>
                  <a:pt x="1752714" y="3272932"/>
                </a:lnTo>
                <a:lnTo>
                  <a:pt x="1730108" y="3247929"/>
                </a:lnTo>
                <a:lnTo>
                  <a:pt x="1713009" y="3229332"/>
                </a:lnTo>
                <a:lnTo>
                  <a:pt x="1712095" y="3228005"/>
                </a:lnTo>
                <a:lnTo>
                  <a:pt x="1711108" y="3226914"/>
                </a:lnTo>
                <a:lnTo>
                  <a:pt x="1688921" y="3194365"/>
                </a:lnTo>
                <a:lnTo>
                  <a:pt x="1673990" y="3172692"/>
                </a:lnTo>
                <a:lnTo>
                  <a:pt x="1673423" y="3171630"/>
                </a:lnTo>
                <a:lnTo>
                  <a:pt x="1672823" y="3170749"/>
                </a:lnTo>
                <a:lnTo>
                  <a:pt x="1649717" y="3127275"/>
                </a:lnTo>
                <a:lnTo>
                  <a:pt x="1637932" y="3105224"/>
                </a:lnTo>
                <a:lnTo>
                  <a:pt x="1637664" y="3104596"/>
                </a:lnTo>
                <a:lnTo>
                  <a:pt x="1637391" y="3104082"/>
                </a:lnTo>
                <a:lnTo>
                  <a:pt x="1605045" y="3028192"/>
                </a:lnTo>
                <a:lnTo>
                  <a:pt x="1604347" y="3026557"/>
                </a:lnTo>
                <a:close/>
                <a:moveTo>
                  <a:pt x="3818933" y="2979762"/>
                </a:moveTo>
                <a:lnTo>
                  <a:pt x="3794774" y="2989894"/>
                </a:lnTo>
                <a:lnTo>
                  <a:pt x="3791737" y="2991167"/>
                </a:lnTo>
                <a:lnTo>
                  <a:pt x="3790189" y="2992059"/>
                </a:lnTo>
                <a:lnTo>
                  <a:pt x="3779541" y="2998198"/>
                </a:lnTo>
                <a:lnTo>
                  <a:pt x="3810160" y="2984903"/>
                </a:lnTo>
                <a:close/>
                <a:moveTo>
                  <a:pt x="1362916" y="2965936"/>
                </a:moveTo>
                <a:lnTo>
                  <a:pt x="1363531" y="2967748"/>
                </a:lnTo>
                <a:lnTo>
                  <a:pt x="1364676" y="2971122"/>
                </a:lnTo>
                <a:cubicBezTo>
                  <a:pt x="1372317" y="2991929"/>
                  <a:pt x="1380996" y="3014111"/>
                  <a:pt x="1390648" y="3037564"/>
                </a:cubicBezTo>
                <a:cubicBezTo>
                  <a:pt x="1400299" y="3060933"/>
                  <a:pt x="1409951" y="3083284"/>
                  <a:pt x="1418927" y="3103096"/>
                </a:cubicBezTo>
                <a:lnTo>
                  <a:pt x="1396168" y="3038550"/>
                </a:lnTo>
                <a:lnTo>
                  <a:pt x="1375142" y="2992635"/>
                </a:lnTo>
                <a:close/>
                <a:moveTo>
                  <a:pt x="1614529" y="2956264"/>
                </a:moveTo>
                <a:lnTo>
                  <a:pt x="1632993" y="3001638"/>
                </a:lnTo>
                <a:lnTo>
                  <a:pt x="1642285" y="3021740"/>
                </a:lnTo>
                <a:lnTo>
                  <a:pt x="1687603" y="3105494"/>
                </a:lnTo>
                <a:lnTo>
                  <a:pt x="1694448" y="3115432"/>
                </a:lnTo>
                <a:lnTo>
                  <a:pt x="1739510" y="3173299"/>
                </a:lnTo>
                <a:lnTo>
                  <a:pt x="1730006" y="3152386"/>
                </a:lnTo>
                <a:lnTo>
                  <a:pt x="1723740" y="3144687"/>
                </a:lnTo>
                <a:lnTo>
                  <a:pt x="1718642" y="3139659"/>
                </a:lnTo>
                <a:lnTo>
                  <a:pt x="1713999" y="3132720"/>
                </a:lnTo>
                <a:lnTo>
                  <a:pt x="1701862" y="3117808"/>
                </a:lnTo>
                <a:cubicBezTo>
                  <a:pt x="1690829" y="3102605"/>
                  <a:pt x="1680096" y="3086126"/>
                  <a:pt x="1669629" y="3068333"/>
                </a:cubicBezTo>
                <a:lnTo>
                  <a:pt x="1664505" y="3058743"/>
                </a:lnTo>
                <a:lnTo>
                  <a:pt x="1661829" y="3054743"/>
                </a:lnTo>
                <a:lnTo>
                  <a:pt x="1657333" y="3045318"/>
                </a:lnTo>
                <a:lnTo>
                  <a:pt x="1638989" y="3010983"/>
                </a:lnTo>
                <a:close/>
                <a:moveTo>
                  <a:pt x="1595689" y="2955408"/>
                </a:moveTo>
                <a:lnTo>
                  <a:pt x="1606382" y="2985071"/>
                </a:lnTo>
                <a:lnTo>
                  <a:pt x="1607024" y="2986621"/>
                </a:lnTo>
                <a:lnTo>
                  <a:pt x="1636991" y="3058821"/>
                </a:lnTo>
                <a:lnTo>
                  <a:pt x="1647858" y="3080434"/>
                </a:lnTo>
                <a:lnTo>
                  <a:pt x="1669369" y="3123006"/>
                </a:lnTo>
                <a:lnTo>
                  <a:pt x="1683138" y="3145009"/>
                </a:lnTo>
                <a:lnTo>
                  <a:pt x="1703907" y="3177896"/>
                </a:lnTo>
                <a:lnTo>
                  <a:pt x="1719741" y="3197645"/>
                </a:lnTo>
                <a:lnTo>
                  <a:pt x="1740825" y="3223560"/>
                </a:lnTo>
                <a:lnTo>
                  <a:pt x="1773624" y="3252818"/>
                </a:lnTo>
                <a:lnTo>
                  <a:pt x="1766690" y="3235049"/>
                </a:lnTo>
                <a:lnTo>
                  <a:pt x="1766438" y="3234404"/>
                </a:lnTo>
                <a:lnTo>
                  <a:pt x="1765283" y="3233557"/>
                </a:lnTo>
                <a:lnTo>
                  <a:pt x="1763883" y="3232155"/>
                </a:lnTo>
                <a:lnTo>
                  <a:pt x="1762750" y="3231351"/>
                </a:lnTo>
                <a:lnTo>
                  <a:pt x="1741891" y="3210136"/>
                </a:lnTo>
                <a:lnTo>
                  <a:pt x="1726098" y="3194325"/>
                </a:lnTo>
                <a:lnTo>
                  <a:pt x="1725246" y="3193208"/>
                </a:lnTo>
                <a:lnTo>
                  <a:pt x="1724331" y="3192278"/>
                </a:lnTo>
                <a:lnTo>
                  <a:pt x="1703584" y="3164836"/>
                </a:lnTo>
                <a:lnTo>
                  <a:pt x="1689612" y="3146537"/>
                </a:lnTo>
                <a:lnTo>
                  <a:pt x="1689078" y="3145649"/>
                </a:lnTo>
                <a:lnTo>
                  <a:pt x="1688513" y="3144902"/>
                </a:lnTo>
                <a:lnTo>
                  <a:pt x="1666662" y="3108441"/>
                </a:lnTo>
                <a:lnTo>
                  <a:pt x="1655507" y="3089926"/>
                </a:lnTo>
                <a:lnTo>
                  <a:pt x="1655253" y="3089404"/>
                </a:lnTo>
                <a:lnTo>
                  <a:pt x="1654993" y="3088970"/>
                </a:lnTo>
                <a:lnTo>
                  <a:pt x="1624267" y="3025868"/>
                </a:lnTo>
                <a:lnTo>
                  <a:pt x="1623466" y="3024226"/>
                </a:lnTo>
                <a:close/>
                <a:moveTo>
                  <a:pt x="1241320" y="2941545"/>
                </a:moveTo>
                <a:lnTo>
                  <a:pt x="1241522" y="2942138"/>
                </a:lnTo>
                <a:lnTo>
                  <a:pt x="1244280" y="2950231"/>
                </a:lnTo>
                <a:cubicBezTo>
                  <a:pt x="1246079" y="2955565"/>
                  <a:pt x="1247307" y="2959248"/>
                  <a:pt x="1247560" y="2960010"/>
                </a:cubicBezTo>
                <a:cubicBezTo>
                  <a:pt x="1248069" y="2961534"/>
                  <a:pt x="1276856" y="3044677"/>
                  <a:pt x="1278211" y="3047724"/>
                </a:cubicBezTo>
                <a:lnTo>
                  <a:pt x="1287185" y="3072956"/>
                </a:lnTo>
                <a:lnTo>
                  <a:pt x="1309029" y="3134593"/>
                </a:lnTo>
                <a:cubicBezTo>
                  <a:pt x="1309875" y="3136286"/>
                  <a:pt x="1315633" y="3152710"/>
                  <a:pt x="1324607" y="3177265"/>
                </a:cubicBezTo>
                <a:lnTo>
                  <a:pt x="1330080" y="3192687"/>
                </a:lnTo>
                <a:lnTo>
                  <a:pt x="1333164" y="3197436"/>
                </a:lnTo>
                <a:lnTo>
                  <a:pt x="1338458" y="3203644"/>
                </a:lnTo>
                <a:lnTo>
                  <a:pt x="1339981" y="3205431"/>
                </a:lnTo>
                <a:lnTo>
                  <a:pt x="1346567" y="3213155"/>
                </a:lnTo>
                <a:lnTo>
                  <a:pt x="1335953" y="3198771"/>
                </a:lnTo>
                <a:cubicBezTo>
                  <a:pt x="1334936" y="3196739"/>
                  <a:pt x="1329857" y="3182683"/>
                  <a:pt x="1323930" y="3166427"/>
                </a:cubicBezTo>
                <a:cubicBezTo>
                  <a:pt x="1318003" y="3150171"/>
                  <a:pt x="1310723" y="3129852"/>
                  <a:pt x="1309706" y="3127311"/>
                </a:cubicBezTo>
                <a:cubicBezTo>
                  <a:pt x="1308691" y="3124771"/>
                  <a:pt x="1296499" y="3090566"/>
                  <a:pt x="1287863" y="3066520"/>
                </a:cubicBezTo>
                <a:cubicBezTo>
                  <a:pt x="1283630" y="3054499"/>
                  <a:pt x="1280072" y="3044845"/>
                  <a:pt x="1279395" y="3042982"/>
                </a:cubicBezTo>
                <a:cubicBezTo>
                  <a:pt x="1278951" y="3041776"/>
                  <a:pt x="1277685" y="3038206"/>
                  <a:pt x="1275910" y="3033166"/>
                </a:cubicBezTo>
                <a:lnTo>
                  <a:pt x="1274497" y="3029138"/>
                </a:lnTo>
                <a:lnTo>
                  <a:pt x="1274240" y="3028414"/>
                </a:lnTo>
                <a:lnTo>
                  <a:pt x="1273977" y="3027668"/>
                </a:lnTo>
                <a:lnTo>
                  <a:pt x="1273648" y="3026730"/>
                </a:lnTo>
                <a:lnTo>
                  <a:pt x="1272273" y="3022799"/>
                </a:lnTo>
                <a:lnTo>
                  <a:pt x="1269371" y="3014527"/>
                </a:lnTo>
                <a:lnTo>
                  <a:pt x="1267760" y="3009903"/>
                </a:lnTo>
                <a:lnTo>
                  <a:pt x="1264240" y="2999845"/>
                </a:lnTo>
                <a:cubicBezTo>
                  <a:pt x="1260769" y="2989897"/>
                  <a:pt x="1257319" y="2979980"/>
                  <a:pt x="1254631" y="2972212"/>
                </a:cubicBezTo>
                <a:lnTo>
                  <a:pt x="1251601" y="2963348"/>
                </a:lnTo>
                <a:lnTo>
                  <a:pt x="1245104" y="2949569"/>
                </a:lnTo>
                <a:close/>
                <a:moveTo>
                  <a:pt x="1576961" y="2927490"/>
                </a:moveTo>
                <a:lnTo>
                  <a:pt x="1584771" y="2950530"/>
                </a:lnTo>
                <a:cubicBezTo>
                  <a:pt x="1594688" y="2978832"/>
                  <a:pt x="1603745" y="3003613"/>
                  <a:pt x="1611799" y="3024356"/>
                </a:cubicBezTo>
                <a:lnTo>
                  <a:pt x="1612390" y="3025740"/>
                </a:lnTo>
                <a:lnTo>
                  <a:pt x="1643925" y="3099400"/>
                </a:lnTo>
                <a:lnTo>
                  <a:pt x="1655427" y="3121193"/>
                </a:lnTo>
                <a:lnTo>
                  <a:pt x="1678254" y="3164210"/>
                </a:lnTo>
                <a:lnTo>
                  <a:pt x="1693021" y="3186242"/>
                </a:lnTo>
                <a:lnTo>
                  <a:pt x="1715249" y="3219070"/>
                </a:lnTo>
                <a:lnTo>
                  <a:pt x="1732382" y="3238554"/>
                </a:lnTo>
                <a:lnTo>
                  <a:pt x="1755192" y="3264076"/>
                </a:lnTo>
                <a:lnTo>
                  <a:pt x="1788101" y="3289911"/>
                </a:lnTo>
                <a:lnTo>
                  <a:pt x="1786473" y="3285740"/>
                </a:lnTo>
                <a:lnTo>
                  <a:pt x="1779962" y="3269058"/>
                </a:lnTo>
                <a:lnTo>
                  <a:pt x="1739772" y="3233166"/>
                </a:lnTo>
                <a:lnTo>
                  <a:pt x="1738366" y="3231481"/>
                </a:lnTo>
                <a:lnTo>
                  <a:pt x="1737230" y="3230496"/>
                </a:lnTo>
                <a:lnTo>
                  <a:pt x="1716345" y="3205091"/>
                </a:lnTo>
                <a:lnTo>
                  <a:pt x="1700541" y="3186150"/>
                </a:lnTo>
                <a:lnTo>
                  <a:pt x="1699688" y="3184828"/>
                </a:lnTo>
                <a:lnTo>
                  <a:pt x="1698777" y="3183719"/>
                </a:lnTo>
                <a:lnTo>
                  <a:pt x="1678128" y="3151390"/>
                </a:lnTo>
                <a:lnTo>
                  <a:pt x="1664202" y="3129790"/>
                </a:lnTo>
                <a:lnTo>
                  <a:pt x="1663669" y="3128751"/>
                </a:lnTo>
                <a:lnTo>
                  <a:pt x="1663110" y="3127876"/>
                </a:lnTo>
                <a:lnTo>
                  <a:pt x="1641492" y="3085469"/>
                </a:lnTo>
                <a:lnTo>
                  <a:pt x="1630396" y="3063814"/>
                </a:lnTo>
                <a:lnTo>
                  <a:pt x="1630142" y="3063206"/>
                </a:lnTo>
                <a:lnTo>
                  <a:pt x="1629887" y="3062705"/>
                </a:lnTo>
                <a:lnTo>
                  <a:pt x="1599584" y="2989924"/>
                </a:lnTo>
                <a:lnTo>
                  <a:pt x="1598761" y="2987950"/>
                </a:lnTo>
                <a:close/>
                <a:moveTo>
                  <a:pt x="1608553" y="2919524"/>
                </a:moveTo>
                <a:lnTo>
                  <a:pt x="1616529" y="2940511"/>
                </a:lnTo>
                <a:lnTo>
                  <a:pt x="1616530" y="2940514"/>
                </a:lnTo>
                <a:lnTo>
                  <a:pt x="1626855" y="2962117"/>
                </a:lnTo>
                <a:close/>
                <a:moveTo>
                  <a:pt x="1813665" y="2917048"/>
                </a:moveTo>
                <a:lnTo>
                  <a:pt x="1845222" y="3012503"/>
                </a:lnTo>
                <a:cubicBezTo>
                  <a:pt x="1873135" y="3095278"/>
                  <a:pt x="1897088" y="3162659"/>
                  <a:pt x="1915355" y="3208872"/>
                </a:cubicBezTo>
                <a:lnTo>
                  <a:pt x="1919825" y="3219721"/>
                </a:lnTo>
                <a:lnTo>
                  <a:pt x="1905498" y="3182835"/>
                </a:lnTo>
                <a:cubicBezTo>
                  <a:pt x="1900165" y="3168692"/>
                  <a:pt x="1894490" y="3153266"/>
                  <a:pt x="1888502" y="3136650"/>
                </a:cubicBezTo>
                <a:lnTo>
                  <a:pt x="1884396" y="3124872"/>
                </a:lnTo>
                <a:lnTo>
                  <a:pt x="1879290" y="3110846"/>
                </a:lnTo>
                <a:lnTo>
                  <a:pt x="1849232" y="3023991"/>
                </a:lnTo>
                <a:lnTo>
                  <a:pt x="1849038" y="3023435"/>
                </a:lnTo>
                <a:close/>
                <a:moveTo>
                  <a:pt x="3946957" y="2903375"/>
                </a:moveTo>
                <a:lnTo>
                  <a:pt x="3929384" y="2910915"/>
                </a:lnTo>
                <a:lnTo>
                  <a:pt x="3919089" y="2915333"/>
                </a:lnTo>
                <a:lnTo>
                  <a:pt x="3907912" y="2920129"/>
                </a:lnTo>
                <a:lnTo>
                  <a:pt x="3907959" y="2920216"/>
                </a:lnTo>
                <a:lnTo>
                  <a:pt x="3907959" y="2920217"/>
                </a:lnTo>
                <a:lnTo>
                  <a:pt x="3907959" y="2921570"/>
                </a:lnTo>
                <a:lnTo>
                  <a:pt x="3908619" y="2921967"/>
                </a:lnTo>
                <a:lnTo>
                  <a:pt x="3928436" y="2912821"/>
                </a:lnTo>
                <a:close/>
                <a:moveTo>
                  <a:pt x="1589308" y="2891886"/>
                </a:moveTo>
                <a:lnTo>
                  <a:pt x="1595036" y="2908364"/>
                </a:lnTo>
                <a:lnTo>
                  <a:pt x="1603501" y="2929165"/>
                </a:lnTo>
                <a:close/>
                <a:moveTo>
                  <a:pt x="1619359" y="2881610"/>
                </a:moveTo>
                <a:lnTo>
                  <a:pt x="1621748" y="2888157"/>
                </a:lnTo>
                <a:lnTo>
                  <a:pt x="1622507" y="2890235"/>
                </a:lnTo>
                <a:lnTo>
                  <a:pt x="1634241" y="2915337"/>
                </a:lnTo>
                <a:close/>
                <a:moveTo>
                  <a:pt x="1272348" y="2878884"/>
                </a:moveTo>
                <a:lnTo>
                  <a:pt x="1273520" y="2882874"/>
                </a:lnTo>
                <a:lnTo>
                  <a:pt x="1276519" y="2893080"/>
                </a:lnTo>
                <a:cubicBezTo>
                  <a:pt x="1279271" y="2902013"/>
                  <a:pt x="1282530" y="2912342"/>
                  <a:pt x="1285324" y="2921062"/>
                </a:cubicBezTo>
                <a:cubicBezTo>
                  <a:pt x="1287863" y="2928683"/>
                  <a:pt x="1289895" y="2935117"/>
                  <a:pt x="1290912" y="2937995"/>
                </a:cubicBezTo>
                <a:cubicBezTo>
                  <a:pt x="1294298" y="2949341"/>
                  <a:pt x="1313264" y="3003528"/>
                  <a:pt x="1317496" y="3014705"/>
                </a:cubicBezTo>
                <a:lnTo>
                  <a:pt x="1323932" y="3031638"/>
                </a:lnTo>
                <a:cubicBezTo>
                  <a:pt x="1331212" y="3051618"/>
                  <a:pt x="1342220" y="3082438"/>
                  <a:pt x="1345267" y="3089549"/>
                </a:cubicBezTo>
                <a:cubicBezTo>
                  <a:pt x="1347470" y="3094461"/>
                  <a:pt x="1352718" y="3108514"/>
                  <a:pt x="1357968" y="3122400"/>
                </a:cubicBezTo>
                <a:cubicBezTo>
                  <a:pt x="1363217" y="3136285"/>
                  <a:pt x="1368128" y="3149154"/>
                  <a:pt x="1369991" y="3153558"/>
                </a:cubicBezTo>
                <a:cubicBezTo>
                  <a:pt x="1374833" y="3169575"/>
                  <a:pt x="1387246" y="3182175"/>
                  <a:pt x="1403180" y="3187254"/>
                </a:cubicBezTo>
                <a:cubicBezTo>
                  <a:pt x="1404602" y="3187526"/>
                  <a:pt x="1405804" y="3188473"/>
                  <a:pt x="1406396" y="3189794"/>
                </a:cubicBezTo>
                <a:lnTo>
                  <a:pt x="1412996" y="3193164"/>
                </a:lnTo>
                <a:lnTo>
                  <a:pt x="1403178" y="3183361"/>
                </a:lnTo>
                <a:cubicBezTo>
                  <a:pt x="1387650" y="3175436"/>
                  <a:pt x="1375576" y="3162042"/>
                  <a:pt x="1369311" y="3145768"/>
                </a:cubicBezTo>
                <a:cubicBezTo>
                  <a:pt x="1366941" y="3140519"/>
                  <a:pt x="1362029" y="3127311"/>
                  <a:pt x="1356950" y="3114273"/>
                </a:cubicBezTo>
                <a:cubicBezTo>
                  <a:pt x="1351869" y="3101233"/>
                  <a:pt x="1347467" y="3089719"/>
                  <a:pt x="1345096" y="3084131"/>
                </a:cubicBezTo>
                <a:cubicBezTo>
                  <a:pt x="1341032" y="3074311"/>
                  <a:pt x="1330194" y="3044677"/>
                  <a:pt x="1322913" y="3025034"/>
                </a:cubicBezTo>
                <a:lnTo>
                  <a:pt x="1317834" y="3010979"/>
                </a:lnTo>
                <a:cubicBezTo>
                  <a:pt x="1312923" y="2997941"/>
                  <a:pt x="1296328" y="2950188"/>
                  <a:pt x="1292095" y="2936472"/>
                </a:cubicBezTo>
                <a:lnTo>
                  <a:pt x="1288200" y="2923943"/>
                </a:lnTo>
                <a:cubicBezTo>
                  <a:pt x="1285575" y="2915476"/>
                  <a:pt x="1282273" y="2904892"/>
                  <a:pt x="1279374" y="2895367"/>
                </a:cubicBezTo>
                <a:lnTo>
                  <a:pt x="1279275" y="2895026"/>
                </a:lnTo>
                <a:lnTo>
                  <a:pt x="1272595" y="2879500"/>
                </a:lnTo>
                <a:lnTo>
                  <a:pt x="1272389" y="2878985"/>
                </a:lnTo>
                <a:close/>
                <a:moveTo>
                  <a:pt x="1210666" y="2871498"/>
                </a:moveTo>
                <a:lnTo>
                  <a:pt x="1210648" y="2890245"/>
                </a:lnTo>
                <a:cubicBezTo>
                  <a:pt x="1210648" y="2891599"/>
                  <a:pt x="1219283" y="2915475"/>
                  <a:pt x="1225887" y="2934609"/>
                </a:cubicBezTo>
                <a:cubicBezTo>
                  <a:pt x="1232492" y="2953745"/>
                  <a:pt x="1236556" y="2965260"/>
                  <a:pt x="1236725" y="2966106"/>
                </a:cubicBezTo>
                <a:cubicBezTo>
                  <a:pt x="1236893" y="2966952"/>
                  <a:pt x="1267373" y="3053651"/>
                  <a:pt x="1268390" y="3056529"/>
                </a:cubicBezTo>
                <a:cubicBezTo>
                  <a:pt x="1269405" y="3059409"/>
                  <a:pt x="1272454" y="3068214"/>
                  <a:pt x="1277533" y="3082268"/>
                </a:cubicBezTo>
                <a:cubicBezTo>
                  <a:pt x="1286170" y="3106991"/>
                  <a:pt x="1299379" y="3144413"/>
                  <a:pt x="1300056" y="3146276"/>
                </a:cubicBezTo>
                <a:lnTo>
                  <a:pt x="1300196" y="3146666"/>
                </a:lnTo>
                <a:lnTo>
                  <a:pt x="1302366" y="3150007"/>
                </a:lnTo>
                <a:lnTo>
                  <a:pt x="1307285" y="3157583"/>
                </a:lnTo>
                <a:lnTo>
                  <a:pt x="1307985" y="3158662"/>
                </a:lnTo>
                <a:lnTo>
                  <a:pt x="1306129" y="3153473"/>
                </a:lnTo>
                <a:cubicBezTo>
                  <a:pt x="1303230" y="3145472"/>
                  <a:pt x="1301070" y="3139588"/>
                  <a:pt x="1300732" y="3138657"/>
                </a:cubicBezTo>
                <a:cubicBezTo>
                  <a:pt x="1300055" y="3136794"/>
                  <a:pt x="1290063" y="3109192"/>
                  <a:pt x="1278549" y="3076680"/>
                </a:cubicBezTo>
                <a:lnTo>
                  <a:pt x="1269575" y="3051619"/>
                </a:lnTo>
                <a:lnTo>
                  <a:pt x="1238755" y="2963734"/>
                </a:lnTo>
                <a:cubicBezTo>
                  <a:pt x="1238755" y="2962211"/>
                  <a:pt x="1233845" y="2949173"/>
                  <a:pt x="1228935" y="2934440"/>
                </a:cubicBezTo>
                <a:cubicBezTo>
                  <a:pt x="1220129" y="2908533"/>
                  <a:pt x="1214202" y="2891430"/>
                  <a:pt x="1213694" y="2889736"/>
                </a:cubicBezTo>
                <a:lnTo>
                  <a:pt x="1213795" y="2878713"/>
                </a:lnTo>
                <a:close/>
                <a:moveTo>
                  <a:pt x="1598415" y="2871284"/>
                </a:moveTo>
                <a:lnTo>
                  <a:pt x="1610266" y="2903272"/>
                </a:lnTo>
                <a:cubicBezTo>
                  <a:pt x="1619182" y="2925761"/>
                  <a:pt x="1628222" y="2946989"/>
                  <a:pt x="1637418" y="2966987"/>
                </a:cubicBezTo>
                <a:lnTo>
                  <a:pt x="1651738" y="2993353"/>
                </a:lnTo>
                <a:lnTo>
                  <a:pt x="1624974" y="2936575"/>
                </a:lnTo>
                <a:close/>
                <a:moveTo>
                  <a:pt x="1796516" y="2864788"/>
                </a:moveTo>
                <a:lnTo>
                  <a:pt x="1800597" y="2877519"/>
                </a:lnTo>
                <a:lnTo>
                  <a:pt x="1801255" y="2879512"/>
                </a:lnTo>
                <a:close/>
                <a:moveTo>
                  <a:pt x="1333983" y="2862896"/>
                </a:moveTo>
                <a:lnTo>
                  <a:pt x="1340420" y="2880728"/>
                </a:lnTo>
                <a:lnTo>
                  <a:pt x="1344754" y="2892734"/>
                </a:lnTo>
                <a:lnTo>
                  <a:pt x="1340878" y="2881743"/>
                </a:lnTo>
                <a:lnTo>
                  <a:pt x="1335216" y="2865683"/>
                </a:lnTo>
                <a:lnTo>
                  <a:pt x="1334513" y="2864096"/>
                </a:lnTo>
                <a:close/>
                <a:moveTo>
                  <a:pt x="4045623" y="2860190"/>
                </a:moveTo>
                <a:lnTo>
                  <a:pt x="4038774" y="2863226"/>
                </a:lnTo>
                <a:lnTo>
                  <a:pt x="4019730" y="2871668"/>
                </a:lnTo>
                <a:lnTo>
                  <a:pt x="3992012" y="2883954"/>
                </a:lnTo>
                <a:lnTo>
                  <a:pt x="3985798" y="2886709"/>
                </a:lnTo>
                <a:lnTo>
                  <a:pt x="3978570" y="2889810"/>
                </a:lnTo>
                <a:lnTo>
                  <a:pt x="3981280" y="2890584"/>
                </a:lnTo>
                <a:lnTo>
                  <a:pt x="3982359" y="2891354"/>
                </a:lnTo>
                <a:lnTo>
                  <a:pt x="4000463" y="2883079"/>
                </a:lnTo>
                <a:lnTo>
                  <a:pt x="4000469" y="2883077"/>
                </a:lnTo>
                <a:lnTo>
                  <a:pt x="4000472" y="2883076"/>
                </a:lnTo>
                <a:close/>
                <a:moveTo>
                  <a:pt x="4096262" y="2859523"/>
                </a:moveTo>
                <a:lnTo>
                  <a:pt x="4088858" y="2862815"/>
                </a:lnTo>
                <a:lnTo>
                  <a:pt x="4081058" y="2866283"/>
                </a:lnTo>
                <a:lnTo>
                  <a:pt x="4062210" y="2877060"/>
                </a:lnTo>
                <a:lnTo>
                  <a:pt x="4054463" y="2881490"/>
                </a:lnTo>
                <a:lnTo>
                  <a:pt x="4083811" y="2866522"/>
                </a:lnTo>
                <a:close/>
                <a:moveTo>
                  <a:pt x="1202096" y="2855483"/>
                </a:moveTo>
                <a:lnTo>
                  <a:pt x="1199467" y="2858444"/>
                </a:lnTo>
                <a:cubicBezTo>
                  <a:pt x="1195195" y="2869214"/>
                  <a:pt x="1194594" y="2881439"/>
                  <a:pt x="1198454" y="2893123"/>
                </a:cubicBezTo>
                <a:lnTo>
                  <a:pt x="1271648" y="3102381"/>
                </a:lnTo>
                <a:lnTo>
                  <a:pt x="1272452" y="3103942"/>
                </a:lnTo>
                <a:lnTo>
                  <a:pt x="1278003" y="3112490"/>
                </a:lnTo>
                <a:lnTo>
                  <a:pt x="1268559" y="3085654"/>
                </a:lnTo>
                <a:cubicBezTo>
                  <a:pt x="1263649" y="3071601"/>
                  <a:pt x="1259754" y="3060764"/>
                  <a:pt x="1259416" y="3060086"/>
                </a:cubicBezTo>
                <a:cubicBezTo>
                  <a:pt x="1259077" y="3059409"/>
                  <a:pt x="1228428" y="2971694"/>
                  <a:pt x="1227750" y="2969155"/>
                </a:cubicBezTo>
                <a:lnTo>
                  <a:pt x="1216913" y="2937996"/>
                </a:lnTo>
                <a:cubicBezTo>
                  <a:pt x="1205736" y="2905484"/>
                  <a:pt x="1201672" y="2893800"/>
                  <a:pt x="1201503" y="2892954"/>
                </a:cubicBezTo>
                <a:close/>
                <a:moveTo>
                  <a:pt x="1214034" y="2852588"/>
                </a:moveTo>
                <a:lnTo>
                  <a:pt x="1212652" y="2854328"/>
                </a:lnTo>
                <a:lnTo>
                  <a:pt x="1213990" y="2857414"/>
                </a:lnTo>
                <a:close/>
                <a:moveTo>
                  <a:pt x="1224948" y="2850656"/>
                </a:moveTo>
                <a:lnTo>
                  <a:pt x="1222309" y="2854426"/>
                </a:lnTo>
                <a:lnTo>
                  <a:pt x="1222324" y="2855715"/>
                </a:lnTo>
                <a:lnTo>
                  <a:pt x="1222402" y="2862660"/>
                </a:lnTo>
                <a:lnTo>
                  <a:pt x="1222566" y="2877200"/>
                </a:lnTo>
                <a:lnTo>
                  <a:pt x="1224927" y="2882647"/>
                </a:lnTo>
                <a:lnTo>
                  <a:pt x="1225689" y="2884404"/>
                </a:lnTo>
                <a:close/>
                <a:moveTo>
                  <a:pt x="1236321" y="2849391"/>
                </a:moveTo>
                <a:lnTo>
                  <a:pt x="1233678" y="2853732"/>
                </a:lnTo>
                <a:lnTo>
                  <a:pt x="1234691" y="2884317"/>
                </a:lnTo>
                <a:cubicBezTo>
                  <a:pt x="1234691" y="2886858"/>
                  <a:pt x="1243327" y="2911073"/>
                  <a:pt x="1249255" y="2928684"/>
                </a:cubicBezTo>
                <a:cubicBezTo>
                  <a:pt x="1253827" y="2942061"/>
                  <a:pt x="1257720" y="2953745"/>
                  <a:pt x="1258398" y="2955777"/>
                </a:cubicBezTo>
                <a:lnTo>
                  <a:pt x="1260517" y="2961985"/>
                </a:lnTo>
                <a:lnTo>
                  <a:pt x="1260839" y="2962668"/>
                </a:lnTo>
                <a:lnTo>
                  <a:pt x="1261317" y="2963682"/>
                </a:lnTo>
                <a:lnTo>
                  <a:pt x="1271674" y="2985658"/>
                </a:lnTo>
                <a:lnTo>
                  <a:pt x="1265186" y="2966939"/>
                </a:lnTo>
                <a:cubicBezTo>
                  <a:pt x="1262601" y="2959427"/>
                  <a:pt x="1260686" y="2953787"/>
                  <a:pt x="1260093" y="2951882"/>
                </a:cubicBezTo>
                <a:cubicBezTo>
                  <a:pt x="1260093" y="2949341"/>
                  <a:pt x="1256198" y="2939690"/>
                  <a:pt x="1252303" y="2928175"/>
                </a:cubicBezTo>
                <a:cubicBezTo>
                  <a:pt x="1244515" y="2904468"/>
                  <a:pt x="1238419" y="2886011"/>
                  <a:pt x="1237402" y="2882285"/>
                </a:cubicBezTo>
                <a:close/>
                <a:moveTo>
                  <a:pt x="1258786" y="2845096"/>
                </a:moveTo>
                <a:lnTo>
                  <a:pt x="1256871" y="2849652"/>
                </a:lnTo>
                <a:lnTo>
                  <a:pt x="1258907" y="2877545"/>
                </a:lnTo>
                <a:cubicBezTo>
                  <a:pt x="1260091" y="2882286"/>
                  <a:pt x="1267713" y="2905993"/>
                  <a:pt x="1273300" y="2923097"/>
                </a:cubicBezTo>
                <a:lnTo>
                  <a:pt x="1280242" y="2944601"/>
                </a:lnTo>
                <a:cubicBezTo>
                  <a:pt x="1282952" y="2953575"/>
                  <a:pt x="1304118" y="3014366"/>
                  <a:pt x="1307844" y="3024019"/>
                </a:cubicBezTo>
                <a:lnTo>
                  <a:pt x="1314955" y="3043831"/>
                </a:lnTo>
                <a:cubicBezTo>
                  <a:pt x="1322577" y="3064659"/>
                  <a:pt x="1333921" y="3096154"/>
                  <a:pt x="1336461" y="3102419"/>
                </a:cubicBezTo>
                <a:cubicBezTo>
                  <a:pt x="1337731" y="3105553"/>
                  <a:pt x="1339679" y="3110633"/>
                  <a:pt x="1342028" y="3116855"/>
                </a:cubicBezTo>
                <a:lnTo>
                  <a:pt x="1345650" y="3126520"/>
                </a:lnTo>
                <a:lnTo>
                  <a:pt x="1346087" y="3127686"/>
                </a:lnTo>
                <a:lnTo>
                  <a:pt x="1356061" y="3145080"/>
                </a:lnTo>
                <a:lnTo>
                  <a:pt x="1349500" y="3127648"/>
                </a:lnTo>
                <a:cubicBezTo>
                  <a:pt x="1344421" y="3114103"/>
                  <a:pt x="1339002" y="3100048"/>
                  <a:pt x="1336970" y="3094968"/>
                </a:cubicBezTo>
                <a:cubicBezTo>
                  <a:pt x="1333584" y="3087179"/>
                  <a:pt x="1323086" y="3058054"/>
                  <a:pt x="1315296" y="3036888"/>
                </a:cubicBezTo>
                <a:lnTo>
                  <a:pt x="1308860" y="3019954"/>
                </a:lnTo>
                <a:cubicBezTo>
                  <a:pt x="1304627" y="3008777"/>
                  <a:pt x="1285662" y="2954082"/>
                  <a:pt x="1282106" y="2942737"/>
                </a:cubicBezTo>
                <a:lnTo>
                  <a:pt x="1276688" y="2925803"/>
                </a:lnTo>
                <a:cubicBezTo>
                  <a:pt x="1271100" y="2908870"/>
                  <a:pt x="1263479" y="2884317"/>
                  <a:pt x="1261786" y="2877713"/>
                </a:cubicBezTo>
                <a:lnTo>
                  <a:pt x="1259545" y="2846986"/>
                </a:lnTo>
                <a:close/>
                <a:moveTo>
                  <a:pt x="1316186" y="2838433"/>
                </a:moveTo>
                <a:lnTo>
                  <a:pt x="1318512" y="2862134"/>
                </a:lnTo>
                <a:cubicBezTo>
                  <a:pt x="1322576" y="2880931"/>
                  <a:pt x="1331211" y="2909547"/>
                  <a:pt x="1333751" y="2918015"/>
                </a:cubicBezTo>
                <a:cubicBezTo>
                  <a:pt x="1339847" y="2937826"/>
                  <a:pt x="1349668" y="2966106"/>
                  <a:pt x="1356272" y="2983885"/>
                </a:cubicBezTo>
                <a:cubicBezTo>
                  <a:pt x="1362877" y="3001665"/>
                  <a:pt x="1373205" y="3029435"/>
                  <a:pt x="1381165" y="3048232"/>
                </a:cubicBezTo>
                <a:lnTo>
                  <a:pt x="1385060" y="3057375"/>
                </a:lnTo>
                <a:cubicBezTo>
                  <a:pt x="1391324" y="3072447"/>
                  <a:pt x="1398606" y="3090226"/>
                  <a:pt x="1403854" y="3102249"/>
                </a:cubicBezTo>
                <a:cubicBezTo>
                  <a:pt x="1408715" y="3112815"/>
                  <a:pt x="1414387" y="3123009"/>
                  <a:pt x="1420787" y="3132729"/>
                </a:cubicBezTo>
                <a:cubicBezTo>
                  <a:pt x="1422821" y="3136116"/>
                  <a:pt x="1424683" y="3139163"/>
                  <a:pt x="1426377" y="3142212"/>
                </a:cubicBezTo>
                <a:lnTo>
                  <a:pt x="1430982" y="3149512"/>
                </a:lnTo>
                <a:lnTo>
                  <a:pt x="1428747" y="3144836"/>
                </a:lnTo>
                <a:lnTo>
                  <a:pt x="1412621" y="3109745"/>
                </a:lnTo>
                <a:lnTo>
                  <a:pt x="1407051" y="3097624"/>
                </a:lnTo>
                <a:cubicBezTo>
                  <a:pt x="1399114" y="3079940"/>
                  <a:pt x="1390647" y="3060594"/>
                  <a:pt x="1382180" y="3040444"/>
                </a:cubicBezTo>
                <a:cubicBezTo>
                  <a:pt x="1362708" y="2993199"/>
                  <a:pt x="1347130" y="2951036"/>
                  <a:pt x="1336122" y="2914966"/>
                </a:cubicBezTo>
                <a:lnTo>
                  <a:pt x="1327308" y="2869233"/>
                </a:lnTo>
                <a:lnTo>
                  <a:pt x="1320847" y="2851342"/>
                </a:lnTo>
                <a:close/>
                <a:moveTo>
                  <a:pt x="1252516" y="2837164"/>
                </a:moveTo>
                <a:lnTo>
                  <a:pt x="1245162" y="2851469"/>
                </a:lnTo>
                <a:cubicBezTo>
                  <a:pt x="1243113" y="2861034"/>
                  <a:pt x="1243557" y="2871135"/>
                  <a:pt x="1246715" y="2880762"/>
                </a:cubicBezTo>
                <a:cubicBezTo>
                  <a:pt x="1247562" y="2884317"/>
                  <a:pt x="1255521" y="2908363"/>
                  <a:pt x="1261448" y="2925974"/>
                </a:cubicBezTo>
                <a:lnTo>
                  <a:pt x="1269236" y="2949850"/>
                </a:lnTo>
                <a:cubicBezTo>
                  <a:pt x="1271437" y="2957469"/>
                  <a:pt x="1294975" y="3024525"/>
                  <a:pt x="1297853" y="3032145"/>
                </a:cubicBezTo>
                <a:cubicBezTo>
                  <a:pt x="1298701" y="3034685"/>
                  <a:pt x="1301919" y="3043322"/>
                  <a:pt x="1305812" y="3054328"/>
                </a:cubicBezTo>
                <a:lnTo>
                  <a:pt x="1308840" y="3062730"/>
                </a:lnTo>
                <a:lnTo>
                  <a:pt x="1316646" y="3076343"/>
                </a:lnTo>
                <a:lnTo>
                  <a:pt x="1316764" y="3076548"/>
                </a:lnTo>
                <a:lnTo>
                  <a:pt x="1306150" y="3047555"/>
                </a:lnTo>
                <a:lnTo>
                  <a:pt x="1299039" y="3027744"/>
                </a:lnTo>
                <a:cubicBezTo>
                  <a:pt x="1295652" y="3018601"/>
                  <a:pt x="1274315" y="2957641"/>
                  <a:pt x="1271268" y="2947650"/>
                </a:cubicBezTo>
                <a:cubicBezTo>
                  <a:pt x="1270251" y="2944771"/>
                  <a:pt x="1267713" y="2936304"/>
                  <a:pt x="1264495" y="2926483"/>
                </a:cubicBezTo>
                <a:cubicBezTo>
                  <a:pt x="1258568" y="2908195"/>
                  <a:pt x="1251117" y="2885335"/>
                  <a:pt x="1249762" y="2880254"/>
                </a:cubicBezTo>
                <a:cubicBezTo>
                  <a:pt x="1246291" y="2869231"/>
                  <a:pt x="1245754" y="2857699"/>
                  <a:pt x="1247940" y="2846710"/>
                </a:cubicBezTo>
                <a:close/>
                <a:moveTo>
                  <a:pt x="1593677" y="2836438"/>
                </a:moveTo>
                <a:lnTo>
                  <a:pt x="1611857" y="2886247"/>
                </a:lnTo>
                <a:lnTo>
                  <a:pt x="1620077" y="2906665"/>
                </a:lnTo>
                <a:lnTo>
                  <a:pt x="1641479" y="2953798"/>
                </a:lnTo>
                <a:lnTo>
                  <a:pt x="1674124" y="3018760"/>
                </a:lnTo>
                <a:lnTo>
                  <a:pt x="1676318" y="3022427"/>
                </a:lnTo>
                <a:lnTo>
                  <a:pt x="1673676" y="3014313"/>
                </a:lnTo>
                <a:lnTo>
                  <a:pt x="1671616" y="3011212"/>
                </a:lnTo>
                <a:lnTo>
                  <a:pt x="1658066" y="2982785"/>
                </a:lnTo>
                <a:lnTo>
                  <a:pt x="1637634" y="2943811"/>
                </a:lnTo>
                <a:lnTo>
                  <a:pt x="1626556" y="2916679"/>
                </a:lnTo>
                <a:lnTo>
                  <a:pt x="1617630" y="2897952"/>
                </a:lnTo>
                <a:close/>
                <a:moveTo>
                  <a:pt x="1272791" y="2833497"/>
                </a:moveTo>
                <a:lnTo>
                  <a:pt x="1271419" y="2837662"/>
                </a:lnTo>
                <a:lnTo>
                  <a:pt x="1268359" y="2846956"/>
                </a:lnTo>
                <a:lnTo>
                  <a:pt x="1268534" y="2848896"/>
                </a:lnTo>
                <a:lnTo>
                  <a:pt x="1271390" y="2856009"/>
                </a:lnTo>
                <a:lnTo>
                  <a:pt x="1270135" y="2842319"/>
                </a:lnTo>
                <a:close/>
                <a:moveTo>
                  <a:pt x="1305408" y="2832206"/>
                </a:moveTo>
                <a:lnTo>
                  <a:pt x="1307336" y="2864846"/>
                </a:lnTo>
                <a:cubicBezTo>
                  <a:pt x="1310385" y="2879070"/>
                  <a:pt x="1319867" y="2910227"/>
                  <a:pt x="1324269" y="2922927"/>
                </a:cubicBezTo>
                <a:cubicBezTo>
                  <a:pt x="1329350" y="2939861"/>
                  <a:pt x="1341203" y="2973727"/>
                  <a:pt x="1347807" y="2991676"/>
                </a:cubicBezTo>
                <a:cubicBezTo>
                  <a:pt x="1353226" y="3006239"/>
                  <a:pt x="1366603" y="3042476"/>
                  <a:pt x="1373546" y="3059409"/>
                </a:cubicBezTo>
                <a:lnTo>
                  <a:pt x="1382351" y="3081255"/>
                </a:lnTo>
                <a:cubicBezTo>
                  <a:pt x="1387601" y="3094122"/>
                  <a:pt x="1393188" y="3108008"/>
                  <a:pt x="1396575" y="3116136"/>
                </a:cubicBezTo>
                <a:cubicBezTo>
                  <a:pt x="1402502" y="3129953"/>
                  <a:pt x="1410867" y="3142570"/>
                  <a:pt x="1421297" y="3153390"/>
                </a:cubicBezTo>
                <a:cubicBezTo>
                  <a:pt x="1421670" y="3153779"/>
                  <a:pt x="1421958" y="3154236"/>
                  <a:pt x="1422145" y="3154744"/>
                </a:cubicBezTo>
                <a:lnTo>
                  <a:pt x="1432324" y="3166519"/>
                </a:lnTo>
                <a:lnTo>
                  <a:pt x="1418757" y="3146276"/>
                </a:lnTo>
                <a:lnTo>
                  <a:pt x="1413339" y="3137131"/>
                </a:lnTo>
                <a:cubicBezTo>
                  <a:pt x="1407004" y="3127023"/>
                  <a:pt x="1401349" y="3116489"/>
                  <a:pt x="1396405" y="3105636"/>
                </a:cubicBezTo>
                <a:cubicBezTo>
                  <a:pt x="1391156" y="3093444"/>
                  <a:pt x="1383874" y="3075663"/>
                  <a:pt x="1377609" y="3060593"/>
                </a:cubicBezTo>
                <a:lnTo>
                  <a:pt x="1373883" y="3051279"/>
                </a:lnTo>
                <a:cubicBezTo>
                  <a:pt x="1366094" y="3032484"/>
                  <a:pt x="1355426" y="3004714"/>
                  <a:pt x="1348822" y="2986763"/>
                </a:cubicBezTo>
                <a:cubicBezTo>
                  <a:pt x="1342217" y="2968815"/>
                  <a:pt x="1331888" y="2940367"/>
                  <a:pt x="1325963" y="2920216"/>
                </a:cubicBezTo>
                <a:cubicBezTo>
                  <a:pt x="1323423" y="2911919"/>
                  <a:pt x="1314617" y="2882794"/>
                  <a:pt x="1310553" y="2863658"/>
                </a:cubicBezTo>
                <a:lnTo>
                  <a:pt x="1308720" y="2834050"/>
                </a:lnTo>
                <a:close/>
                <a:moveTo>
                  <a:pt x="1295313" y="2826803"/>
                </a:moveTo>
                <a:lnTo>
                  <a:pt x="1295313" y="2868062"/>
                </a:lnTo>
                <a:cubicBezTo>
                  <a:pt x="1297685" y="2878899"/>
                  <a:pt x="1306659" y="2907856"/>
                  <a:pt x="1312246" y="2923434"/>
                </a:cubicBezTo>
                <a:lnTo>
                  <a:pt x="1313772" y="2928344"/>
                </a:lnTo>
                <a:cubicBezTo>
                  <a:pt x="1318342" y="2943077"/>
                  <a:pt x="1332566" y="2984225"/>
                  <a:pt x="1338325" y="2999804"/>
                </a:cubicBezTo>
                <a:lnTo>
                  <a:pt x="1340865" y="3006238"/>
                </a:lnTo>
                <a:cubicBezTo>
                  <a:pt x="1344082" y="3015127"/>
                  <a:pt x="1348738" y="3027828"/>
                  <a:pt x="1353247" y="3039893"/>
                </a:cubicBezTo>
                <a:lnTo>
                  <a:pt x="1355870" y="3046830"/>
                </a:lnTo>
                <a:lnTo>
                  <a:pt x="1367458" y="3069957"/>
                </a:lnTo>
                <a:lnTo>
                  <a:pt x="1364571" y="3062796"/>
                </a:lnTo>
                <a:cubicBezTo>
                  <a:pt x="1357798" y="3045863"/>
                  <a:pt x="1345606" y="3013521"/>
                  <a:pt x="1338833" y="2995063"/>
                </a:cubicBezTo>
                <a:cubicBezTo>
                  <a:pt x="1332059" y="2976606"/>
                  <a:pt x="1320205" y="2942739"/>
                  <a:pt x="1314955" y="2925975"/>
                </a:cubicBezTo>
                <a:cubicBezTo>
                  <a:pt x="1309707" y="2909210"/>
                  <a:pt x="1301409" y="2881102"/>
                  <a:pt x="1298022" y="2867217"/>
                </a:cubicBezTo>
                <a:lnTo>
                  <a:pt x="1298022" y="2828095"/>
                </a:lnTo>
                <a:lnTo>
                  <a:pt x="1296230" y="2827097"/>
                </a:lnTo>
                <a:lnTo>
                  <a:pt x="1296082" y="2827015"/>
                </a:lnTo>
                <a:lnTo>
                  <a:pt x="1295682" y="2826905"/>
                </a:lnTo>
                <a:close/>
                <a:moveTo>
                  <a:pt x="1285962" y="2825055"/>
                </a:moveTo>
                <a:lnTo>
                  <a:pt x="1283290" y="2871280"/>
                </a:lnTo>
                <a:cubicBezTo>
                  <a:pt x="1284221" y="2875259"/>
                  <a:pt x="1286677" y="2883726"/>
                  <a:pt x="1289534" y="2893314"/>
                </a:cubicBezTo>
                <a:lnTo>
                  <a:pt x="1295773" y="2914044"/>
                </a:lnTo>
                <a:lnTo>
                  <a:pt x="1307573" y="2941466"/>
                </a:lnTo>
                <a:lnTo>
                  <a:pt x="1304289" y="2931223"/>
                </a:lnTo>
                <a:lnTo>
                  <a:pt x="1302764" y="2926312"/>
                </a:lnTo>
                <a:cubicBezTo>
                  <a:pt x="1297853" y="2910565"/>
                  <a:pt x="1288879" y="2881440"/>
                  <a:pt x="1285830" y="2870263"/>
                </a:cubicBezTo>
                <a:lnTo>
                  <a:pt x="1288046" y="2825191"/>
                </a:lnTo>
                <a:lnTo>
                  <a:pt x="1286597" y="2825096"/>
                </a:lnTo>
                <a:lnTo>
                  <a:pt x="1286086" y="2825063"/>
                </a:lnTo>
                <a:close/>
                <a:moveTo>
                  <a:pt x="1267729" y="2824542"/>
                </a:moveTo>
                <a:lnTo>
                  <a:pt x="1267416" y="2824571"/>
                </a:lnTo>
                <a:lnTo>
                  <a:pt x="1264361" y="2831837"/>
                </a:lnTo>
                <a:lnTo>
                  <a:pt x="1262993" y="2835091"/>
                </a:lnTo>
                <a:lnTo>
                  <a:pt x="1263283" y="2835814"/>
                </a:lnTo>
                <a:close/>
                <a:moveTo>
                  <a:pt x="1577081" y="2811778"/>
                </a:moveTo>
                <a:lnTo>
                  <a:pt x="1583858" y="2831994"/>
                </a:lnTo>
                <a:lnTo>
                  <a:pt x="1595890" y="2864470"/>
                </a:lnTo>
                <a:close/>
                <a:moveTo>
                  <a:pt x="4207162" y="2807783"/>
                </a:moveTo>
                <a:lnTo>
                  <a:pt x="4187152" y="2817242"/>
                </a:lnTo>
                <a:lnTo>
                  <a:pt x="4187049" y="2817293"/>
                </a:lnTo>
                <a:lnTo>
                  <a:pt x="4186090" y="2817775"/>
                </a:lnTo>
                <a:lnTo>
                  <a:pt x="4184210" y="2818650"/>
                </a:lnTo>
                <a:lnTo>
                  <a:pt x="4182412" y="2819487"/>
                </a:lnTo>
                <a:lnTo>
                  <a:pt x="4181694" y="2819821"/>
                </a:lnTo>
                <a:lnTo>
                  <a:pt x="4170735" y="2825002"/>
                </a:lnTo>
                <a:lnTo>
                  <a:pt x="4160136" y="2832898"/>
                </a:lnTo>
                <a:lnTo>
                  <a:pt x="4121613" y="2855371"/>
                </a:lnTo>
                <a:lnTo>
                  <a:pt x="4148939" y="2841105"/>
                </a:lnTo>
                <a:close/>
                <a:moveTo>
                  <a:pt x="1300274" y="2794369"/>
                </a:moveTo>
                <a:lnTo>
                  <a:pt x="1299675" y="2794517"/>
                </a:lnTo>
                <a:lnTo>
                  <a:pt x="1299452" y="2794572"/>
                </a:lnTo>
                <a:lnTo>
                  <a:pt x="1300347" y="2794572"/>
                </a:lnTo>
                <a:close/>
                <a:moveTo>
                  <a:pt x="1308998" y="2793685"/>
                </a:moveTo>
                <a:lnTo>
                  <a:pt x="1309318" y="2794572"/>
                </a:lnTo>
                <a:lnTo>
                  <a:pt x="1311551" y="2794572"/>
                </a:lnTo>
                <a:lnTo>
                  <a:pt x="1311256" y="2794469"/>
                </a:lnTo>
                <a:lnTo>
                  <a:pt x="1309820" y="2793970"/>
                </a:lnTo>
                <a:close/>
                <a:moveTo>
                  <a:pt x="1567486" y="2761621"/>
                </a:moveTo>
                <a:lnTo>
                  <a:pt x="1577593" y="2792371"/>
                </a:lnTo>
                <a:lnTo>
                  <a:pt x="1588488" y="2822222"/>
                </a:lnTo>
                <a:close/>
                <a:moveTo>
                  <a:pt x="1701957" y="2597740"/>
                </a:moveTo>
                <a:lnTo>
                  <a:pt x="1740496" y="2721073"/>
                </a:lnTo>
                <a:lnTo>
                  <a:pt x="1790696" y="2877764"/>
                </a:lnTo>
                <a:lnTo>
                  <a:pt x="1805393" y="2922310"/>
                </a:lnTo>
                <a:lnTo>
                  <a:pt x="1835964" y="3014497"/>
                </a:lnTo>
                <a:lnTo>
                  <a:pt x="1867480" y="3105959"/>
                </a:lnTo>
                <a:lnTo>
                  <a:pt x="1872720" y="3120706"/>
                </a:lnTo>
                <a:lnTo>
                  <a:pt x="1899987" y="3194455"/>
                </a:lnTo>
                <a:lnTo>
                  <a:pt x="1907242" y="3212753"/>
                </a:lnTo>
                <a:lnTo>
                  <a:pt x="1912403" y="3225467"/>
                </a:lnTo>
                <a:lnTo>
                  <a:pt x="1913900" y="3227133"/>
                </a:lnTo>
                <a:lnTo>
                  <a:pt x="1912480" y="3223632"/>
                </a:lnTo>
                <a:lnTo>
                  <a:pt x="1906856" y="3210111"/>
                </a:lnTo>
                <a:lnTo>
                  <a:pt x="1904034" y="3202797"/>
                </a:lnTo>
                <a:lnTo>
                  <a:pt x="1901924" y="3197593"/>
                </a:lnTo>
                <a:lnTo>
                  <a:pt x="1899558" y="3191198"/>
                </a:lnTo>
                <a:lnTo>
                  <a:pt x="1891845" y="3171213"/>
                </a:lnTo>
                <a:cubicBezTo>
                  <a:pt x="1886512" y="3157005"/>
                  <a:pt x="1880860" y="3141586"/>
                  <a:pt x="1874913" y="3125042"/>
                </a:cubicBezTo>
                <a:lnTo>
                  <a:pt x="1872362" y="3117711"/>
                </a:lnTo>
                <a:lnTo>
                  <a:pt x="1870258" y="3112024"/>
                </a:lnTo>
                <a:lnTo>
                  <a:pt x="1849471" y="3051933"/>
                </a:lnTo>
                <a:lnTo>
                  <a:pt x="1835923" y="3013003"/>
                </a:lnTo>
                <a:lnTo>
                  <a:pt x="1833953" y="3007070"/>
                </a:lnTo>
                <a:lnTo>
                  <a:pt x="1832286" y="3002254"/>
                </a:lnTo>
                <a:lnTo>
                  <a:pt x="1805131" y="2920312"/>
                </a:lnTo>
                <a:lnTo>
                  <a:pt x="1791153" y="2878238"/>
                </a:lnTo>
                <a:lnTo>
                  <a:pt x="1790041" y="2874781"/>
                </a:lnTo>
                <a:lnTo>
                  <a:pt x="1789121" y="2872003"/>
                </a:lnTo>
                <a:lnTo>
                  <a:pt x="1744657" y="2733661"/>
                </a:lnTo>
                <a:lnTo>
                  <a:pt x="1741869" y="2724993"/>
                </a:lnTo>
                <a:close/>
                <a:moveTo>
                  <a:pt x="1939409" y="2594421"/>
                </a:moveTo>
                <a:lnTo>
                  <a:pt x="1940964" y="2600780"/>
                </a:lnTo>
                <a:lnTo>
                  <a:pt x="1942211" y="2605880"/>
                </a:lnTo>
                <a:lnTo>
                  <a:pt x="1941890" y="2600079"/>
                </a:lnTo>
                <a:lnTo>
                  <a:pt x="1941380" y="2597689"/>
                </a:lnTo>
                <a:lnTo>
                  <a:pt x="1941017" y="2595994"/>
                </a:lnTo>
                <a:close/>
                <a:moveTo>
                  <a:pt x="1609359" y="2572435"/>
                </a:moveTo>
                <a:lnTo>
                  <a:pt x="1629290" y="2638202"/>
                </a:lnTo>
                <a:lnTo>
                  <a:pt x="1637866" y="2666501"/>
                </a:lnTo>
                <a:lnTo>
                  <a:pt x="1672620" y="2779017"/>
                </a:lnTo>
                <a:lnTo>
                  <a:pt x="1683565" y="2813748"/>
                </a:lnTo>
                <a:lnTo>
                  <a:pt x="1705727" y="2883916"/>
                </a:lnTo>
                <a:lnTo>
                  <a:pt x="1718040" y="2922023"/>
                </a:lnTo>
                <a:lnTo>
                  <a:pt x="1736772" y="2979720"/>
                </a:lnTo>
                <a:lnTo>
                  <a:pt x="1748917" y="3016140"/>
                </a:lnTo>
                <a:lnTo>
                  <a:pt x="1764613" y="3062798"/>
                </a:lnTo>
                <a:lnTo>
                  <a:pt x="1788894" y="3132014"/>
                </a:lnTo>
                <a:lnTo>
                  <a:pt x="1789455" y="3132506"/>
                </a:lnTo>
                <a:lnTo>
                  <a:pt x="1777476" y="3099278"/>
                </a:lnTo>
                <a:cubicBezTo>
                  <a:pt x="1739773" y="2991376"/>
                  <a:pt x="1692273" y="2843372"/>
                  <a:pt x="1640997" y="2676432"/>
                </a:cubicBezTo>
                <a:close/>
                <a:moveTo>
                  <a:pt x="1938498" y="2540393"/>
                </a:moveTo>
                <a:lnTo>
                  <a:pt x="1938490" y="2540674"/>
                </a:lnTo>
                <a:lnTo>
                  <a:pt x="1938556" y="2540741"/>
                </a:lnTo>
                <a:lnTo>
                  <a:pt x="1938557" y="2540743"/>
                </a:lnTo>
                <a:lnTo>
                  <a:pt x="1938541" y="2540649"/>
                </a:lnTo>
                <a:close/>
                <a:moveTo>
                  <a:pt x="1925869" y="2539055"/>
                </a:moveTo>
                <a:lnTo>
                  <a:pt x="1928332" y="2549125"/>
                </a:lnTo>
                <a:lnTo>
                  <a:pt x="1928996" y="2551842"/>
                </a:lnTo>
                <a:lnTo>
                  <a:pt x="1928996" y="2541993"/>
                </a:lnTo>
                <a:close/>
                <a:moveTo>
                  <a:pt x="1924137" y="2516038"/>
                </a:moveTo>
                <a:lnTo>
                  <a:pt x="1924089" y="2518580"/>
                </a:lnTo>
                <a:cubicBezTo>
                  <a:pt x="1924353" y="2522733"/>
                  <a:pt x="1925002" y="2525542"/>
                  <a:pt x="1926081" y="2526854"/>
                </a:cubicBezTo>
                <a:lnTo>
                  <a:pt x="1926081" y="2528040"/>
                </a:lnTo>
                <a:lnTo>
                  <a:pt x="1926771" y="2528743"/>
                </a:lnTo>
                <a:close/>
                <a:moveTo>
                  <a:pt x="1928448" y="2492929"/>
                </a:moveTo>
                <a:lnTo>
                  <a:pt x="1930712" y="2503932"/>
                </a:lnTo>
                <a:lnTo>
                  <a:pt x="1931177" y="2497656"/>
                </a:lnTo>
                <a:lnTo>
                  <a:pt x="1930477" y="2493565"/>
                </a:lnTo>
                <a:close/>
                <a:moveTo>
                  <a:pt x="1912461" y="2482827"/>
                </a:moveTo>
                <a:lnTo>
                  <a:pt x="1916143" y="2498293"/>
                </a:lnTo>
                <a:lnTo>
                  <a:pt x="1916830" y="2491232"/>
                </a:lnTo>
                <a:lnTo>
                  <a:pt x="1917220" y="2487214"/>
                </a:lnTo>
                <a:lnTo>
                  <a:pt x="1917195" y="2487191"/>
                </a:lnTo>
                <a:lnTo>
                  <a:pt x="1916845" y="2486868"/>
                </a:lnTo>
                <a:close/>
                <a:moveTo>
                  <a:pt x="1927517" y="2476288"/>
                </a:moveTo>
                <a:lnTo>
                  <a:pt x="1927306" y="2478047"/>
                </a:lnTo>
                <a:lnTo>
                  <a:pt x="1926598" y="2483937"/>
                </a:lnTo>
                <a:lnTo>
                  <a:pt x="1926617" y="2484027"/>
                </a:lnTo>
                <a:lnTo>
                  <a:pt x="1926753" y="2484689"/>
                </a:lnTo>
                <a:lnTo>
                  <a:pt x="1928896" y="2485381"/>
                </a:lnTo>
                <a:lnTo>
                  <a:pt x="1929085" y="2485442"/>
                </a:lnTo>
                <a:lnTo>
                  <a:pt x="1928425" y="2481589"/>
                </a:lnTo>
                <a:close/>
                <a:moveTo>
                  <a:pt x="1909855" y="2447142"/>
                </a:moveTo>
                <a:lnTo>
                  <a:pt x="1909816" y="2447327"/>
                </a:lnTo>
                <a:lnTo>
                  <a:pt x="1909664" y="2448046"/>
                </a:lnTo>
                <a:lnTo>
                  <a:pt x="1908847" y="2455691"/>
                </a:lnTo>
                <a:lnTo>
                  <a:pt x="1908162" y="2462107"/>
                </a:lnTo>
                <a:cubicBezTo>
                  <a:pt x="1908084" y="2465697"/>
                  <a:pt x="1908449" y="2468139"/>
                  <a:pt x="1909317" y="2469282"/>
                </a:cubicBezTo>
                <a:lnTo>
                  <a:pt x="1909317" y="2469621"/>
                </a:lnTo>
                <a:lnTo>
                  <a:pt x="1909398" y="2469964"/>
                </a:lnTo>
                <a:lnTo>
                  <a:pt x="1909524" y="2470491"/>
                </a:lnTo>
                <a:lnTo>
                  <a:pt x="1911161" y="2472023"/>
                </a:lnTo>
                <a:lnTo>
                  <a:pt x="1915939" y="2476494"/>
                </a:lnTo>
                <a:lnTo>
                  <a:pt x="1909946" y="2447589"/>
                </a:lnTo>
                <a:close/>
                <a:moveTo>
                  <a:pt x="1932423" y="2439108"/>
                </a:moveTo>
                <a:lnTo>
                  <a:pt x="1931207" y="2446523"/>
                </a:lnTo>
                <a:lnTo>
                  <a:pt x="1931223" y="2446613"/>
                </a:lnTo>
                <a:lnTo>
                  <a:pt x="1933880" y="2462145"/>
                </a:lnTo>
                <a:lnTo>
                  <a:pt x="1934453" y="2455687"/>
                </a:lnTo>
                <a:lnTo>
                  <a:pt x="1934485" y="2455327"/>
                </a:lnTo>
                <a:close/>
                <a:moveTo>
                  <a:pt x="1916289" y="2433819"/>
                </a:moveTo>
                <a:lnTo>
                  <a:pt x="1920707" y="2455297"/>
                </a:lnTo>
                <a:lnTo>
                  <a:pt x="1922281" y="2445349"/>
                </a:lnTo>
                <a:lnTo>
                  <a:pt x="1920767" y="2436282"/>
                </a:lnTo>
                <a:lnTo>
                  <a:pt x="1920588" y="2435213"/>
                </a:lnTo>
                <a:lnTo>
                  <a:pt x="1920573" y="2435121"/>
                </a:lnTo>
                <a:close/>
                <a:moveTo>
                  <a:pt x="1899224" y="2427228"/>
                </a:moveTo>
                <a:lnTo>
                  <a:pt x="1902887" y="2442614"/>
                </a:lnTo>
                <a:lnTo>
                  <a:pt x="1905064" y="2430407"/>
                </a:lnTo>
                <a:lnTo>
                  <a:pt x="1901600" y="2429354"/>
                </a:lnTo>
                <a:close/>
                <a:moveTo>
                  <a:pt x="1916962" y="2413505"/>
                </a:moveTo>
                <a:lnTo>
                  <a:pt x="1916235" y="2416943"/>
                </a:lnTo>
                <a:lnTo>
                  <a:pt x="1914503" y="2425141"/>
                </a:lnTo>
                <a:lnTo>
                  <a:pt x="1914554" y="2425386"/>
                </a:lnTo>
                <a:lnTo>
                  <a:pt x="1919153" y="2426623"/>
                </a:lnTo>
                <a:close/>
                <a:moveTo>
                  <a:pt x="1667679" y="2390661"/>
                </a:moveTo>
                <a:lnTo>
                  <a:pt x="1717820" y="2554329"/>
                </a:lnTo>
                <a:lnTo>
                  <a:pt x="1718365" y="2556070"/>
                </a:lnTo>
                <a:lnTo>
                  <a:pt x="1767370" y="2712027"/>
                </a:lnTo>
                <a:lnTo>
                  <a:pt x="1781705" y="2756976"/>
                </a:lnTo>
                <a:lnTo>
                  <a:pt x="1815784" y="2862766"/>
                </a:lnTo>
                <a:lnTo>
                  <a:pt x="1829318" y="2904314"/>
                </a:lnTo>
                <a:lnTo>
                  <a:pt x="1870865" y="3029117"/>
                </a:lnTo>
                <a:lnTo>
                  <a:pt x="1871181" y="3030064"/>
                </a:lnTo>
                <a:lnTo>
                  <a:pt x="1873666" y="3037279"/>
                </a:lnTo>
                <a:lnTo>
                  <a:pt x="1836752" y="2926396"/>
                </a:lnTo>
                <a:lnTo>
                  <a:pt x="1828672" y="2902126"/>
                </a:lnTo>
                <a:cubicBezTo>
                  <a:pt x="1811895" y="2850820"/>
                  <a:pt x="1794206" y="2795894"/>
                  <a:pt x="1775858" y="2738188"/>
                </a:cubicBezTo>
                <a:lnTo>
                  <a:pt x="1747473" y="2647881"/>
                </a:lnTo>
                <a:lnTo>
                  <a:pt x="1719088" y="2557573"/>
                </a:lnTo>
                <a:close/>
                <a:moveTo>
                  <a:pt x="1897825" y="2388182"/>
                </a:moveTo>
                <a:lnTo>
                  <a:pt x="1896898" y="2391074"/>
                </a:lnTo>
                <a:lnTo>
                  <a:pt x="1895923" y="2394114"/>
                </a:lnTo>
                <a:lnTo>
                  <a:pt x="1895257" y="2399818"/>
                </a:lnTo>
                <a:lnTo>
                  <a:pt x="1894414" y="2407029"/>
                </a:lnTo>
                <a:lnTo>
                  <a:pt x="1896136" y="2414261"/>
                </a:lnTo>
                <a:lnTo>
                  <a:pt x="1904590" y="2421374"/>
                </a:lnTo>
                <a:lnTo>
                  <a:pt x="1902791" y="2412670"/>
                </a:lnTo>
                <a:close/>
                <a:moveTo>
                  <a:pt x="1924964" y="2380452"/>
                </a:moveTo>
                <a:lnTo>
                  <a:pt x="1923045" y="2387930"/>
                </a:lnTo>
                <a:lnTo>
                  <a:pt x="1922056" y="2391781"/>
                </a:lnTo>
                <a:lnTo>
                  <a:pt x="1926527" y="2418524"/>
                </a:lnTo>
                <a:lnTo>
                  <a:pt x="1928345" y="2407038"/>
                </a:lnTo>
                <a:close/>
                <a:moveTo>
                  <a:pt x="1904361" y="2375157"/>
                </a:moveTo>
                <a:lnTo>
                  <a:pt x="1910378" y="2404862"/>
                </a:lnTo>
                <a:lnTo>
                  <a:pt x="1911975" y="2398456"/>
                </a:lnTo>
                <a:lnTo>
                  <a:pt x="1913455" y="2392514"/>
                </a:lnTo>
                <a:lnTo>
                  <a:pt x="1910631" y="2375610"/>
                </a:lnTo>
                <a:close/>
                <a:moveTo>
                  <a:pt x="1885589" y="2369521"/>
                </a:moveTo>
                <a:lnTo>
                  <a:pt x="1889710" y="2387075"/>
                </a:lnTo>
                <a:lnTo>
                  <a:pt x="1892176" y="2377796"/>
                </a:lnTo>
                <a:lnTo>
                  <a:pt x="1893361" y="2373341"/>
                </a:lnTo>
                <a:lnTo>
                  <a:pt x="1893711" y="2372024"/>
                </a:lnTo>
                <a:close/>
                <a:moveTo>
                  <a:pt x="1907636" y="2357682"/>
                </a:moveTo>
                <a:lnTo>
                  <a:pt x="1907369" y="2358411"/>
                </a:lnTo>
                <a:lnTo>
                  <a:pt x="1906159" y="2362186"/>
                </a:lnTo>
                <a:lnTo>
                  <a:pt x="1904891" y="2366141"/>
                </a:lnTo>
                <a:lnTo>
                  <a:pt x="1905257" y="2366242"/>
                </a:lnTo>
                <a:lnTo>
                  <a:pt x="1909104" y="2366469"/>
                </a:lnTo>
                <a:lnTo>
                  <a:pt x="1908704" y="2364074"/>
                </a:lnTo>
                <a:close/>
                <a:moveTo>
                  <a:pt x="325075" y="2355763"/>
                </a:moveTo>
                <a:lnTo>
                  <a:pt x="303621" y="2360907"/>
                </a:lnTo>
                <a:cubicBezTo>
                  <a:pt x="296069" y="2362212"/>
                  <a:pt x="288432" y="2362991"/>
                  <a:pt x="280761" y="2363279"/>
                </a:cubicBezTo>
                <a:lnTo>
                  <a:pt x="280746" y="2363276"/>
                </a:lnTo>
                <a:lnTo>
                  <a:pt x="280719" y="2363279"/>
                </a:lnTo>
                <a:lnTo>
                  <a:pt x="280704" y="2363276"/>
                </a:lnTo>
                <a:lnTo>
                  <a:pt x="280678" y="2363279"/>
                </a:lnTo>
                <a:lnTo>
                  <a:pt x="269491" y="2361292"/>
                </a:lnTo>
                <a:lnTo>
                  <a:pt x="286682" y="2422547"/>
                </a:lnTo>
                <a:cubicBezTo>
                  <a:pt x="414794" y="2852600"/>
                  <a:pt x="675660" y="3376118"/>
                  <a:pt x="909589" y="3564754"/>
                </a:cubicBezTo>
                <a:lnTo>
                  <a:pt x="955635" y="3597651"/>
                </a:lnTo>
                <a:lnTo>
                  <a:pt x="955969" y="3597889"/>
                </a:lnTo>
                <a:cubicBezTo>
                  <a:pt x="1008971" y="3630570"/>
                  <a:pt x="1088939" y="3645683"/>
                  <a:pt x="1181501" y="3652033"/>
                </a:cubicBezTo>
                <a:cubicBezTo>
                  <a:pt x="1274063" y="3658383"/>
                  <a:pt x="1379219" y="3655970"/>
                  <a:pt x="1482597" y="3653599"/>
                </a:cubicBezTo>
                <a:cubicBezTo>
                  <a:pt x="1522220" y="3652753"/>
                  <a:pt x="1563031" y="3651736"/>
                  <a:pt x="1602654" y="3651230"/>
                </a:cubicBezTo>
                <a:lnTo>
                  <a:pt x="1648204" y="3651230"/>
                </a:lnTo>
                <a:cubicBezTo>
                  <a:pt x="1694433" y="3650806"/>
                  <a:pt x="1739391" y="3650382"/>
                  <a:pt x="1781788" y="3649154"/>
                </a:cubicBezTo>
                <a:lnTo>
                  <a:pt x="1809431" y="3647541"/>
                </a:lnTo>
                <a:lnTo>
                  <a:pt x="1814035" y="3647272"/>
                </a:lnTo>
                <a:lnTo>
                  <a:pt x="1655146" y="3642594"/>
                </a:lnTo>
                <a:lnTo>
                  <a:pt x="1600453" y="3640224"/>
                </a:lnTo>
                <a:cubicBezTo>
                  <a:pt x="1559136" y="3638699"/>
                  <a:pt x="1515786" y="3637684"/>
                  <a:pt x="1474976" y="3636667"/>
                </a:cubicBezTo>
                <a:cubicBezTo>
                  <a:pt x="1282952" y="3632265"/>
                  <a:pt x="1084494" y="3627692"/>
                  <a:pt x="981877" y="3555726"/>
                </a:cubicBezTo>
                <a:lnTo>
                  <a:pt x="981230" y="3555210"/>
                </a:lnTo>
                <a:lnTo>
                  <a:pt x="936606" y="3519583"/>
                </a:lnTo>
                <a:cubicBezTo>
                  <a:pt x="922338" y="3506914"/>
                  <a:pt x="907969" y="3492995"/>
                  <a:pt x="893535" y="3477927"/>
                </a:cubicBezTo>
                <a:lnTo>
                  <a:pt x="892059" y="3476277"/>
                </a:lnTo>
                <a:lnTo>
                  <a:pt x="890640" y="3474898"/>
                </a:lnTo>
                <a:lnTo>
                  <a:pt x="876145" y="3458494"/>
                </a:lnTo>
                <a:lnTo>
                  <a:pt x="850086" y="3429381"/>
                </a:lnTo>
                <a:lnTo>
                  <a:pt x="848157" y="3426828"/>
                </a:lnTo>
                <a:lnTo>
                  <a:pt x="844261" y="3422421"/>
                </a:lnTo>
                <a:cubicBezTo>
                  <a:pt x="828761" y="3403713"/>
                  <a:pt x="813238" y="3383831"/>
                  <a:pt x="797738" y="3362901"/>
                </a:cubicBezTo>
                <a:lnTo>
                  <a:pt x="780610" y="3337460"/>
                </a:lnTo>
                <a:lnTo>
                  <a:pt x="762946" y="3314090"/>
                </a:lnTo>
                <a:lnTo>
                  <a:pt x="731446" y="3264437"/>
                </a:lnTo>
                <a:lnTo>
                  <a:pt x="705385" y="3225730"/>
                </a:lnTo>
                <a:lnTo>
                  <a:pt x="691364" y="3201260"/>
                </a:lnTo>
                <a:lnTo>
                  <a:pt x="677020" y="3178649"/>
                </a:lnTo>
                <a:lnTo>
                  <a:pt x="643479" y="3117683"/>
                </a:lnTo>
                <a:lnTo>
                  <a:pt x="615803" y="3069380"/>
                </a:lnTo>
                <a:lnTo>
                  <a:pt x="605075" y="3047880"/>
                </a:lnTo>
                <a:lnTo>
                  <a:pt x="594137" y="3027998"/>
                </a:lnTo>
                <a:lnTo>
                  <a:pt x="559351" y="2956238"/>
                </a:lnTo>
                <a:lnTo>
                  <a:pt x="531214" y="2899846"/>
                </a:lnTo>
                <a:lnTo>
                  <a:pt x="523749" y="2882795"/>
                </a:lnTo>
                <a:lnTo>
                  <a:pt x="516129" y="2867077"/>
                </a:lnTo>
                <a:lnTo>
                  <a:pt x="480762" y="2784616"/>
                </a:lnTo>
                <a:lnTo>
                  <a:pt x="453838" y="2723122"/>
                </a:lnTo>
                <a:lnTo>
                  <a:pt x="449371" y="2711424"/>
                </a:lnTo>
                <a:lnTo>
                  <a:pt x="444825" y="2700825"/>
                </a:lnTo>
                <a:lnTo>
                  <a:pt x="408734" y="2605010"/>
                </a:lnTo>
                <a:lnTo>
                  <a:pt x="385896" y="2545204"/>
                </a:lnTo>
                <a:lnTo>
                  <a:pt x="383933" y="2539167"/>
                </a:lnTo>
                <a:lnTo>
                  <a:pt x="382055" y="2534181"/>
                </a:lnTo>
                <a:lnTo>
                  <a:pt x="336968" y="2394722"/>
                </a:lnTo>
                <a:lnTo>
                  <a:pt x="329608" y="2372085"/>
                </a:lnTo>
                <a:close/>
                <a:moveTo>
                  <a:pt x="270141" y="2352498"/>
                </a:moveTo>
                <a:lnTo>
                  <a:pt x="267995" y="2353017"/>
                </a:lnTo>
                <a:lnTo>
                  <a:pt x="267242" y="2353278"/>
                </a:lnTo>
                <a:lnTo>
                  <a:pt x="267288" y="2353441"/>
                </a:lnTo>
                <a:lnTo>
                  <a:pt x="275166" y="2353253"/>
                </a:lnTo>
                <a:close/>
                <a:moveTo>
                  <a:pt x="1932667" y="2350438"/>
                </a:moveTo>
                <a:lnTo>
                  <a:pt x="1932076" y="2352743"/>
                </a:lnTo>
                <a:lnTo>
                  <a:pt x="1930872" y="2357434"/>
                </a:lnTo>
                <a:lnTo>
                  <a:pt x="1932175" y="2367829"/>
                </a:lnTo>
                <a:lnTo>
                  <a:pt x="1934063" y="2367940"/>
                </a:lnTo>
                <a:close/>
                <a:moveTo>
                  <a:pt x="195265" y="2343742"/>
                </a:moveTo>
                <a:lnTo>
                  <a:pt x="233510" y="2474870"/>
                </a:lnTo>
                <a:lnTo>
                  <a:pt x="247171" y="2515932"/>
                </a:lnTo>
                <a:lnTo>
                  <a:pt x="290263" y="2644669"/>
                </a:lnTo>
                <a:lnTo>
                  <a:pt x="319278" y="2718773"/>
                </a:lnTo>
                <a:lnTo>
                  <a:pt x="359518" y="2820060"/>
                </a:lnTo>
                <a:lnTo>
                  <a:pt x="394861" y="2898721"/>
                </a:lnTo>
                <a:lnTo>
                  <a:pt x="438568" y="2993889"/>
                </a:lnTo>
                <a:lnTo>
                  <a:pt x="477995" y="3070927"/>
                </a:lnTo>
                <a:lnTo>
                  <a:pt x="525122" y="3160213"/>
                </a:lnTo>
                <a:lnTo>
                  <a:pt x="567164" y="3231911"/>
                </a:lnTo>
                <a:lnTo>
                  <a:pt x="616879" y="3313034"/>
                </a:lnTo>
                <a:lnTo>
                  <a:pt x="660326" y="3376415"/>
                </a:lnTo>
                <a:lnTo>
                  <a:pt x="711522" y="3446307"/>
                </a:lnTo>
                <a:lnTo>
                  <a:pt x="783451" y="3532407"/>
                </a:lnTo>
                <a:lnTo>
                  <a:pt x="809724" y="3558583"/>
                </a:lnTo>
                <a:lnTo>
                  <a:pt x="829673" y="3578158"/>
                </a:lnTo>
                <a:lnTo>
                  <a:pt x="868571" y="3610344"/>
                </a:lnTo>
                <a:lnTo>
                  <a:pt x="876118" y="3616549"/>
                </a:lnTo>
                <a:lnTo>
                  <a:pt x="922613" y="3646393"/>
                </a:lnTo>
                <a:lnTo>
                  <a:pt x="923288" y="3646826"/>
                </a:lnTo>
                <a:cubicBezTo>
                  <a:pt x="979507" y="3677137"/>
                  <a:pt x="1065951" y="3688482"/>
                  <a:pt x="1166556" y="3690408"/>
                </a:cubicBezTo>
                <a:cubicBezTo>
                  <a:pt x="1267161" y="3692335"/>
                  <a:pt x="1381926" y="3684842"/>
                  <a:pt x="1494787" y="3677476"/>
                </a:cubicBezTo>
                <a:cubicBezTo>
                  <a:pt x="1531025" y="3675105"/>
                  <a:pt x="1567092" y="3672735"/>
                  <a:pt x="1602822" y="3670703"/>
                </a:cubicBezTo>
                <a:lnTo>
                  <a:pt x="1632964" y="3669009"/>
                </a:lnTo>
                <a:cubicBezTo>
                  <a:pt x="1684441" y="3666045"/>
                  <a:pt x="1734521" y="3663167"/>
                  <a:pt x="1781701" y="3659674"/>
                </a:cubicBezTo>
                <a:lnTo>
                  <a:pt x="1855924" y="3652318"/>
                </a:lnTo>
                <a:lnTo>
                  <a:pt x="1784305" y="3656483"/>
                </a:lnTo>
                <a:lnTo>
                  <a:pt x="1782393" y="3656595"/>
                </a:lnTo>
                <a:lnTo>
                  <a:pt x="1782212" y="3656605"/>
                </a:lnTo>
                <a:cubicBezTo>
                  <a:pt x="1739688" y="3657833"/>
                  <a:pt x="1694602" y="3658256"/>
                  <a:pt x="1648204" y="3658680"/>
                </a:cubicBezTo>
                <a:lnTo>
                  <a:pt x="1602654" y="3658680"/>
                </a:lnTo>
                <a:cubicBezTo>
                  <a:pt x="1563200" y="3658680"/>
                  <a:pt x="1522391" y="3660035"/>
                  <a:pt x="1482766" y="3661050"/>
                </a:cubicBezTo>
                <a:cubicBezTo>
                  <a:pt x="1427733" y="3663759"/>
                  <a:pt x="1373038" y="3665114"/>
                  <a:pt x="1319868" y="3665114"/>
                </a:cubicBezTo>
                <a:cubicBezTo>
                  <a:pt x="1168823" y="3665114"/>
                  <a:pt x="1030478" y="3654954"/>
                  <a:pt x="950382" y="3605509"/>
                </a:cubicBezTo>
                <a:lnTo>
                  <a:pt x="949808" y="3605100"/>
                </a:lnTo>
                <a:lnTo>
                  <a:pt x="946240" y="3602555"/>
                </a:lnTo>
                <a:lnTo>
                  <a:pt x="903670" y="3572194"/>
                </a:lnTo>
                <a:cubicBezTo>
                  <a:pt x="888948" y="3560342"/>
                  <a:pt x="874126" y="3547175"/>
                  <a:pt x="859234" y="3532801"/>
                </a:cubicBezTo>
                <a:lnTo>
                  <a:pt x="857702" y="3531207"/>
                </a:lnTo>
                <a:lnTo>
                  <a:pt x="856247" y="3529910"/>
                </a:lnTo>
                <a:lnTo>
                  <a:pt x="841396" y="3514242"/>
                </a:lnTo>
                <a:lnTo>
                  <a:pt x="814401" y="3486155"/>
                </a:lnTo>
                <a:lnTo>
                  <a:pt x="812398" y="3483649"/>
                </a:lnTo>
                <a:lnTo>
                  <a:pt x="808392" y="3479422"/>
                </a:lnTo>
                <a:cubicBezTo>
                  <a:pt x="792400" y="3461310"/>
                  <a:pt x="776385" y="3441959"/>
                  <a:pt x="760394" y="3421497"/>
                </a:cubicBezTo>
                <a:lnTo>
                  <a:pt x="742736" y="3396460"/>
                </a:lnTo>
                <a:lnTo>
                  <a:pt x="724497" y="3373633"/>
                </a:lnTo>
                <a:lnTo>
                  <a:pt x="691946" y="3324445"/>
                </a:lnTo>
                <a:lnTo>
                  <a:pt x="665112" y="3286398"/>
                </a:lnTo>
                <a:lnTo>
                  <a:pt x="650667" y="3262070"/>
                </a:lnTo>
                <a:lnTo>
                  <a:pt x="635847" y="3239675"/>
                </a:lnTo>
                <a:lnTo>
                  <a:pt x="601158" y="3178689"/>
                </a:lnTo>
                <a:lnTo>
                  <a:pt x="572688" y="3130741"/>
                </a:lnTo>
                <a:lnTo>
                  <a:pt x="561643" y="3109217"/>
                </a:lnTo>
                <a:lnTo>
                  <a:pt x="550333" y="3089332"/>
                </a:lnTo>
                <a:lnTo>
                  <a:pt x="514324" y="3017004"/>
                </a:lnTo>
                <a:lnTo>
                  <a:pt x="485407" y="2960653"/>
                </a:lnTo>
                <a:lnTo>
                  <a:pt x="477726" y="2943494"/>
                </a:lnTo>
                <a:lnTo>
                  <a:pt x="469840" y="2927653"/>
                </a:lnTo>
                <a:lnTo>
                  <a:pt x="433187" y="2843992"/>
                </a:lnTo>
                <a:lnTo>
                  <a:pt x="405556" y="2782263"/>
                </a:lnTo>
                <a:lnTo>
                  <a:pt x="400966" y="2770446"/>
                </a:lnTo>
                <a:lnTo>
                  <a:pt x="396251" y="2759686"/>
                </a:lnTo>
                <a:lnTo>
                  <a:pt x="358789" y="2661862"/>
                </a:lnTo>
                <a:lnTo>
                  <a:pt x="335420" y="2601698"/>
                </a:lnTo>
                <a:lnTo>
                  <a:pt x="333408" y="2595586"/>
                </a:lnTo>
                <a:lnTo>
                  <a:pt x="331452" y="2590481"/>
                </a:lnTo>
                <a:lnTo>
                  <a:pt x="284461" y="2446888"/>
                </a:lnTo>
                <a:lnTo>
                  <a:pt x="277285" y="2425086"/>
                </a:lnTo>
                <a:lnTo>
                  <a:pt x="258852" y="2359403"/>
                </a:lnTo>
                <a:lnTo>
                  <a:pt x="218702" y="2352272"/>
                </a:lnTo>
                <a:lnTo>
                  <a:pt x="216532" y="2348058"/>
                </a:lnTo>
                <a:close/>
                <a:moveTo>
                  <a:pt x="1885759" y="2328689"/>
                </a:moveTo>
                <a:lnTo>
                  <a:pt x="1881165" y="2339001"/>
                </a:lnTo>
                <a:lnTo>
                  <a:pt x="1879779" y="2344767"/>
                </a:lnTo>
                <a:lnTo>
                  <a:pt x="1882901" y="2358069"/>
                </a:lnTo>
                <a:lnTo>
                  <a:pt x="1886408" y="2361034"/>
                </a:lnTo>
                <a:lnTo>
                  <a:pt x="1892670" y="2362765"/>
                </a:lnTo>
                <a:close/>
                <a:moveTo>
                  <a:pt x="384792" y="2328316"/>
                </a:moveTo>
                <a:lnTo>
                  <a:pt x="381551" y="2330072"/>
                </a:lnTo>
                <a:lnTo>
                  <a:pt x="376003" y="2335328"/>
                </a:lnTo>
                <a:lnTo>
                  <a:pt x="341674" y="2351691"/>
                </a:lnTo>
                <a:lnTo>
                  <a:pt x="341372" y="2351855"/>
                </a:lnTo>
                <a:lnTo>
                  <a:pt x="333431" y="2353759"/>
                </a:lnTo>
                <a:lnTo>
                  <a:pt x="337820" y="2369546"/>
                </a:lnTo>
                <a:lnTo>
                  <a:pt x="352535" y="2415127"/>
                </a:lnTo>
                <a:lnTo>
                  <a:pt x="391553" y="2535306"/>
                </a:lnTo>
                <a:lnTo>
                  <a:pt x="419558" y="2609816"/>
                </a:lnTo>
                <a:lnTo>
                  <a:pt x="456579" y="2706978"/>
                </a:lnTo>
                <a:lnTo>
                  <a:pt x="490122" y="2785378"/>
                </a:lnTo>
                <a:lnTo>
                  <a:pt x="530506" y="2877842"/>
                </a:lnTo>
                <a:lnTo>
                  <a:pt x="567625" y="2954603"/>
                </a:lnTo>
                <a:lnTo>
                  <a:pt x="611378" y="3042501"/>
                </a:lnTo>
                <a:lnTo>
                  <a:pt x="650788" y="3114292"/>
                </a:lnTo>
                <a:lnTo>
                  <a:pt x="697224" y="3195498"/>
                </a:lnTo>
                <a:lnTo>
                  <a:pt x="737882" y="3259685"/>
                </a:lnTo>
                <a:lnTo>
                  <a:pt x="786053" y="3331316"/>
                </a:lnTo>
                <a:lnTo>
                  <a:pt x="853561" y="3420677"/>
                </a:lnTo>
                <a:lnTo>
                  <a:pt x="880045" y="3450615"/>
                </a:lnTo>
                <a:lnTo>
                  <a:pt x="897200" y="3469768"/>
                </a:lnTo>
                <a:lnTo>
                  <a:pt x="939948" y="3511231"/>
                </a:lnTo>
                <a:lnTo>
                  <a:pt x="941415" y="3512646"/>
                </a:lnTo>
                <a:lnTo>
                  <a:pt x="985024" y="3547312"/>
                </a:lnTo>
                <a:lnTo>
                  <a:pt x="986449" y="3548444"/>
                </a:lnTo>
                <a:cubicBezTo>
                  <a:pt x="1011553" y="3566055"/>
                  <a:pt x="1042699" y="3579549"/>
                  <a:pt x="1078281" y="3589952"/>
                </a:cubicBezTo>
                <a:lnTo>
                  <a:pt x="1186497" y="3610936"/>
                </a:lnTo>
                <a:lnTo>
                  <a:pt x="1223174" y="3614986"/>
                </a:lnTo>
                <a:lnTo>
                  <a:pt x="1296523" y="3620720"/>
                </a:lnTo>
                <a:lnTo>
                  <a:pt x="1474807" y="3627861"/>
                </a:lnTo>
                <a:cubicBezTo>
                  <a:pt x="1516124" y="3628709"/>
                  <a:pt x="1559473" y="3629724"/>
                  <a:pt x="1600282" y="3631419"/>
                </a:cubicBezTo>
                <a:lnTo>
                  <a:pt x="1654977" y="3633788"/>
                </a:lnTo>
                <a:lnTo>
                  <a:pt x="1740244" y="3634795"/>
                </a:lnTo>
                <a:lnTo>
                  <a:pt x="1658872" y="3627184"/>
                </a:lnTo>
                <a:lnTo>
                  <a:pt x="1599098" y="3621257"/>
                </a:lnTo>
                <a:cubicBezTo>
                  <a:pt x="1557610" y="3617193"/>
                  <a:pt x="1514431" y="3614145"/>
                  <a:pt x="1473114" y="3610928"/>
                </a:cubicBezTo>
                <a:cubicBezTo>
                  <a:pt x="1295144" y="3597721"/>
                  <a:pt x="1111078" y="3584172"/>
                  <a:pt x="1013204" y="3506787"/>
                </a:cubicBezTo>
                <a:lnTo>
                  <a:pt x="1013203" y="3506786"/>
                </a:lnTo>
                <a:lnTo>
                  <a:pt x="1006046" y="3500475"/>
                </a:lnTo>
                <a:lnTo>
                  <a:pt x="969323" y="3468092"/>
                </a:lnTo>
                <a:lnTo>
                  <a:pt x="942256" y="3439599"/>
                </a:lnTo>
                <a:lnTo>
                  <a:pt x="935981" y="3433657"/>
                </a:lnTo>
                <a:lnTo>
                  <a:pt x="932186" y="3428998"/>
                </a:lnTo>
                <a:lnTo>
                  <a:pt x="929677" y="3426357"/>
                </a:lnTo>
                <a:lnTo>
                  <a:pt x="924787" y="3421209"/>
                </a:lnTo>
                <a:lnTo>
                  <a:pt x="918222" y="3412790"/>
                </a:lnTo>
                <a:lnTo>
                  <a:pt x="901182" y="3390939"/>
                </a:lnTo>
                <a:lnTo>
                  <a:pt x="857411" y="3337150"/>
                </a:lnTo>
                <a:lnTo>
                  <a:pt x="845228" y="3319179"/>
                </a:lnTo>
                <a:lnTo>
                  <a:pt x="834825" y="3305839"/>
                </a:lnTo>
                <a:lnTo>
                  <a:pt x="810576" y="3268064"/>
                </a:lnTo>
                <a:lnTo>
                  <a:pt x="778833" y="3221238"/>
                </a:lnTo>
                <a:lnTo>
                  <a:pt x="760804" y="3190529"/>
                </a:lnTo>
                <a:lnTo>
                  <a:pt x="745447" y="3166605"/>
                </a:lnTo>
                <a:lnTo>
                  <a:pt x="725187" y="3129857"/>
                </a:lnTo>
                <a:lnTo>
                  <a:pt x="701724" y="3089892"/>
                </a:lnTo>
                <a:lnTo>
                  <a:pt x="678334" y="3044879"/>
                </a:lnTo>
                <a:lnTo>
                  <a:pt x="658792" y="3009435"/>
                </a:lnTo>
                <a:lnTo>
                  <a:pt x="643754" y="2978331"/>
                </a:lnTo>
                <a:lnTo>
                  <a:pt x="627516" y="2947081"/>
                </a:lnTo>
                <a:lnTo>
                  <a:pt x="599261" y="2886307"/>
                </a:lnTo>
                <a:lnTo>
                  <a:pt x="576995" y="2840255"/>
                </a:lnTo>
                <a:lnTo>
                  <a:pt x="567409" y="2817795"/>
                </a:lnTo>
                <a:lnTo>
                  <a:pt x="557638" y="2796778"/>
                </a:lnTo>
                <a:lnTo>
                  <a:pt x="548020" y="2772367"/>
                </a:lnTo>
                <a:lnTo>
                  <a:pt x="502191" y="2664992"/>
                </a:lnTo>
                <a:cubicBezTo>
                  <a:pt x="478659" y="2606216"/>
                  <a:pt x="456648" y="2547414"/>
                  <a:pt x="436515" y="2489575"/>
                </a:cubicBezTo>
                <a:close/>
                <a:moveTo>
                  <a:pt x="1918419" y="2328308"/>
                </a:moveTo>
                <a:lnTo>
                  <a:pt x="1913628" y="2341361"/>
                </a:lnTo>
                <a:lnTo>
                  <a:pt x="1917912" y="2366988"/>
                </a:lnTo>
                <a:lnTo>
                  <a:pt x="1919788" y="2367099"/>
                </a:lnTo>
                <a:lnTo>
                  <a:pt x="1920021" y="2366163"/>
                </a:lnTo>
                <a:lnTo>
                  <a:pt x="1922109" y="2357782"/>
                </a:lnTo>
                <a:lnTo>
                  <a:pt x="1918759" y="2331025"/>
                </a:lnTo>
                <a:close/>
                <a:moveTo>
                  <a:pt x="1939946" y="2323106"/>
                </a:moveTo>
                <a:lnTo>
                  <a:pt x="1939824" y="2323555"/>
                </a:lnTo>
                <a:lnTo>
                  <a:pt x="1939188" y="2325897"/>
                </a:lnTo>
                <a:lnTo>
                  <a:pt x="1940171" y="2338156"/>
                </a:lnTo>
                <a:lnTo>
                  <a:pt x="1940341" y="2337196"/>
                </a:lnTo>
                <a:close/>
                <a:moveTo>
                  <a:pt x="1929951" y="2316399"/>
                </a:moveTo>
                <a:lnTo>
                  <a:pt x="1926419" y="2316713"/>
                </a:lnTo>
                <a:lnTo>
                  <a:pt x="1925758" y="2316661"/>
                </a:lnTo>
                <a:lnTo>
                  <a:pt x="1928095" y="2335298"/>
                </a:lnTo>
                <a:lnTo>
                  <a:pt x="1929924" y="2328518"/>
                </a:lnTo>
                <a:lnTo>
                  <a:pt x="1930691" y="2325673"/>
                </a:lnTo>
                <a:lnTo>
                  <a:pt x="1930023" y="2317299"/>
                </a:lnTo>
                <a:close/>
                <a:moveTo>
                  <a:pt x="1909306" y="2315362"/>
                </a:moveTo>
                <a:lnTo>
                  <a:pt x="1909716" y="2317836"/>
                </a:lnTo>
                <a:lnTo>
                  <a:pt x="1909794" y="2318308"/>
                </a:lnTo>
                <a:lnTo>
                  <a:pt x="1910711" y="2323849"/>
                </a:lnTo>
                <a:lnTo>
                  <a:pt x="1911607" y="2321314"/>
                </a:lnTo>
                <a:lnTo>
                  <a:pt x="1913722" y="2315711"/>
                </a:lnTo>
                <a:close/>
                <a:moveTo>
                  <a:pt x="1892296" y="2314020"/>
                </a:moveTo>
                <a:lnTo>
                  <a:pt x="1892076" y="2314513"/>
                </a:lnTo>
                <a:lnTo>
                  <a:pt x="1900068" y="2353968"/>
                </a:lnTo>
                <a:lnTo>
                  <a:pt x="1904786" y="2340618"/>
                </a:lnTo>
                <a:lnTo>
                  <a:pt x="1904725" y="2340252"/>
                </a:lnTo>
                <a:lnTo>
                  <a:pt x="1901939" y="2323392"/>
                </a:lnTo>
                <a:lnTo>
                  <a:pt x="1900498" y="2314667"/>
                </a:lnTo>
                <a:lnTo>
                  <a:pt x="1899386" y="2314579"/>
                </a:lnTo>
                <a:lnTo>
                  <a:pt x="1896122" y="2314322"/>
                </a:lnTo>
                <a:close/>
                <a:moveTo>
                  <a:pt x="4369347" y="2312803"/>
                </a:moveTo>
                <a:lnTo>
                  <a:pt x="4373421" y="2349649"/>
                </a:lnTo>
                <a:lnTo>
                  <a:pt x="4379053" y="2400579"/>
                </a:lnTo>
                <a:cubicBezTo>
                  <a:pt x="4384586" y="2477812"/>
                  <a:pt x="4382684" y="2544424"/>
                  <a:pt x="4371423" y="2596282"/>
                </a:cubicBezTo>
                <a:cubicBezTo>
                  <a:pt x="4371423" y="2600517"/>
                  <a:pt x="4359740" y="2660460"/>
                  <a:pt x="4265590" y="2729208"/>
                </a:cubicBezTo>
                <a:cubicBezTo>
                  <a:pt x="4258556" y="2734358"/>
                  <a:pt x="4247234" y="2741108"/>
                  <a:pt x="4232097" y="2749260"/>
                </a:cubicBezTo>
                <a:lnTo>
                  <a:pt x="4230093" y="2750272"/>
                </a:lnTo>
                <a:lnTo>
                  <a:pt x="4230036" y="2750306"/>
                </a:lnTo>
                <a:lnTo>
                  <a:pt x="4229019" y="2750909"/>
                </a:lnTo>
                <a:lnTo>
                  <a:pt x="4210442" y="2760194"/>
                </a:lnTo>
                <a:lnTo>
                  <a:pt x="4175718" y="2777726"/>
                </a:lnTo>
                <a:lnTo>
                  <a:pt x="4170301" y="2780256"/>
                </a:lnTo>
                <a:lnTo>
                  <a:pt x="4166624" y="2782093"/>
                </a:lnTo>
                <a:lnTo>
                  <a:pt x="4148948" y="2790273"/>
                </a:lnTo>
                <a:lnTo>
                  <a:pt x="4138628" y="2795048"/>
                </a:lnTo>
                <a:lnTo>
                  <a:pt x="4099293" y="2813418"/>
                </a:lnTo>
                <a:lnTo>
                  <a:pt x="4089365" y="2817842"/>
                </a:lnTo>
                <a:lnTo>
                  <a:pt x="4081853" y="2821318"/>
                </a:lnTo>
                <a:lnTo>
                  <a:pt x="4058628" y="2831580"/>
                </a:lnTo>
                <a:lnTo>
                  <a:pt x="4048118" y="2836224"/>
                </a:lnTo>
                <a:lnTo>
                  <a:pt x="4005662" y="2855146"/>
                </a:lnTo>
                <a:lnTo>
                  <a:pt x="3990460" y="2861702"/>
                </a:lnTo>
                <a:lnTo>
                  <a:pt x="3984705" y="2864245"/>
                </a:lnTo>
                <a:lnTo>
                  <a:pt x="3978150" y="2867141"/>
                </a:lnTo>
                <a:lnTo>
                  <a:pt x="3959644" y="2875056"/>
                </a:lnTo>
                <a:lnTo>
                  <a:pt x="3941441" y="2882842"/>
                </a:lnTo>
                <a:lnTo>
                  <a:pt x="3897663" y="2901722"/>
                </a:lnTo>
                <a:lnTo>
                  <a:pt x="3876680" y="2910541"/>
                </a:lnTo>
                <a:lnTo>
                  <a:pt x="3858961" y="2918120"/>
                </a:lnTo>
                <a:lnTo>
                  <a:pt x="3837970" y="2926868"/>
                </a:lnTo>
                <a:lnTo>
                  <a:pt x="3821609" y="2933687"/>
                </a:lnTo>
                <a:lnTo>
                  <a:pt x="3778136" y="2951958"/>
                </a:lnTo>
                <a:lnTo>
                  <a:pt x="3762755" y="2958215"/>
                </a:lnTo>
                <a:lnTo>
                  <a:pt x="3727734" y="2972811"/>
                </a:lnTo>
                <a:lnTo>
                  <a:pt x="3637518" y="3009161"/>
                </a:lnTo>
                <a:lnTo>
                  <a:pt x="3515859" y="3058653"/>
                </a:lnTo>
                <a:lnTo>
                  <a:pt x="3478558" y="3073212"/>
                </a:lnTo>
                <a:lnTo>
                  <a:pt x="3442947" y="3087560"/>
                </a:lnTo>
                <a:lnTo>
                  <a:pt x="3356829" y="3120724"/>
                </a:lnTo>
                <a:lnTo>
                  <a:pt x="3241545" y="3165721"/>
                </a:lnTo>
                <a:lnTo>
                  <a:pt x="3197394" y="3182121"/>
                </a:lnTo>
                <a:lnTo>
                  <a:pt x="3151358" y="3199849"/>
                </a:lnTo>
                <a:cubicBezTo>
                  <a:pt x="3103725" y="3217718"/>
                  <a:pt x="3056957" y="3235003"/>
                  <a:pt x="3011628" y="3251465"/>
                </a:cubicBezTo>
                <a:lnTo>
                  <a:pt x="2989798" y="3259237"/>
                </a:lnTo>
                <a:lnTo>
                  <a:pt x="2977911" y="3263653"/>
                </a:lnTo>
                <a:lnTo>
                  <a:pt x="2923723" y="3282761"/>
                </a:lnTo>
                <a:lnTo>
                  <a:pt x="2880536" y="3298137"/>
                </a:lnTo>
                <a:lnTo>
                  <a:pt x="2872325" y="3300916"/>
                </a:lnTo>
                <a:lnTo>
                  <a:pt x="2870171" y="3301645"/>
                </a:lnTo>
                <a:lnTo>
                  <a:pt x="2857197" y="3306220"/>
                </a:lnTo>
                <a:lnTo>
                  <a:pt x="2801241" y="3324979"/>
                </a:lnTo>
                <a:lnTo>
                  <a:pt x="2761527" y="3338423"/>
                </a:lnTo>
                <a:lnTo>
                  <a:pt x="2755513" y="3340310"/>
                </a:lnTo>
                <a:lnTo>
                  <a:pt x="2747672" y="3342938"/>
                </a:lnTo>
                <a:lnTo>
                  <a:pt x="2689069" y="3361151"/>
                </a:lnTo>
                <a:lnTo>
                  <a:pt x="2679714" y="3364085"/>
                </a:lnTo>
                <a:lnTo>
                  <a:pt x="2658049" y="3370881"/>
                </a:lnTo>
                <a:lnTo>
                  <a:pt x="2656526" y="3371299"/>
                </a:lnTo>
                <a:lnTo>
                  <a:pt x="2655587" y="3371557"/>
                </a:lnTo>
                <a:lnTo>
                  <a:pt x="2652175" y="3372617"/>
                </a:lnTo>
                <a:cubicBezTo>
                  <a:pt x="2622997" y="3381205"/>
                  <a:pt x="2596629" y="3388421"/>
                  <a:pt x="2573546" y="3394068"/>
                </a:cubicBezTo>
                <a:lnTo>
                  <a:pt x="2515242" y="3405783"/>
                </a:lnTo>
                <a:lnTo>
                  <a:pt x="2586916" y="3398408"/>
                </a:lnTo>
                <a:lnTo>
                  <a:pt x="2591050" y="3397311"/>
                </a:lnTo>
                <a:lnTo>
                  <a:pt x="2605089" y="3393494"/>
                </a:lnTo>
                <a:lnTo>
                  <a:pt x="2749253" y="3352187"/>
                </a:lnTo>
                <a:cubicBezTo>
                  <a:pt x="2804944" y="3335312"/>
                  <a:pt x="2862286" y="3317110"/>
                  <a:pt x="2919906" y="3298176"/>
                </a:cubicBezTo>
                <a:lnTo>
                  <a:pt x="2949275" y="3288220"/>
                </a:lnTo>
                <a:lnTo>
                  <a:pt x="3053505" y="3250649"/>
                </a:lnTo>
                <a:lnTo>
                  <a:pt x="3103593" y="3232100"/>
                </a:lnTo>
                <a:lnTo>
                  <a:pt x="3183823" y="3201793"/>
                </a:lnTo>
                <a:lnTo>
                  <a:pt x="3226873" y="3185169"/>
                </a:lnTo>
                <a:lnTo>
                  <a:pt x="3418231" y="3111271"/>
                </a:lnTo>
                <a:lnTo>
                  <a:pt x="3447833" y="3099708"/>
                </a:lnTo>
                <a:lnTo>
                  <a:pt x="3700373" y="2997649"/>
                </a:lnTo>
                <a:lnTo>
                  <a:pt x="3796754" y="2957740"/>
                </a:lnTo>
                <a:lnTo>
                  <a:pt x="3840698" y="2939370"/>
                </a:lnTo>
                <a:lnTo>
                  <a:pt x="3984169" y="2877980"/>
                </a:lnTo>
                <a:lnTo>
                  <a:pt x="3990100" y="2875352"/>
                </a:lnTo>
                <a:lnTo>
                  <a:pt x="4000732" y="2870640"/>
                </a:lnTo>
                <a:lnTo>
                  <a:pt x="4104084" y="2824438"/>
                </a:lnTo>
                <a:lnTo>
                  <a:pt x="4134507" y="2810319"/>
                </a:lnTo>
                <a:lnTo>
                  <a:pt x="4166420" y="2795509"/>
                </a:lnTo>
                <a:lnTo>
                  <a:pt x="4171372" y="2793183"/>
                </a:lnTo>
                <a:lnTo>
                  <a:pt x="4226842" y="2765383"/>
                </a:lnTo>
                <a:lnTo>
                  <a:pt x="4237569" y="2759634"/>
                </a:lnTo>
                <a:lnTo>
                  <a:pt x="4270500" y="2740048"/>
                </a:lnTo>
                <a:cubicBezTo>
                  <a:pt x="4363803" y="2671467"/>
                  <a:pt x="4373963" y="2611184"/>
                  <a:pt x="4373963" y="2610677"/>
                </a:cubicBezTo>
                <a:cubicBezTo>
                  <a:pt x="4386663" y="2551411"/>
                  <a:pt x="4386960" y="2473549"/>
                  <a:pt x="4378805" y="2385437"/>
                </a:cubicBezTo>
                <a:lnTo>
                  <a:pt x="4374720" y="2354062"/>
                </a:lnTo>
                <a:close/>
                <a:moveTo>
                  <a:pt x="1871625" y="2310026"/>
                </a:moveTo>
                <a:lnTo>
                  <a:pt x="1876592" y="2331185"/>
                </a:lnTo>
                <a:lnTo>
                  <a:pt x="1880106" y="2321813"/>
                </a:lnTo>
                <a:lnTo>
                  <a:pt x="1883106" y="2315620"/>
                </a:lnTo>
                <a:lnTo>
                  <a:pt x="1882625" y="2313257"/>
                </a:lnTo>
                <a:lnTo>
                  <a:pt x="1877281" y="2312835"/>
                </a:lnTo>
                <a:lnTo>
                  <a:pt x="1876529" y="2312776"/>
                </a:lnTo>
                <a:lnTo>
                  <a:pt x="1875139" y="2311996"/>
                </a:lnTo>
                <a:lnTo>
                  <a:pt x="1874470" y="2311621"/>
                </a:lnTo>
                <a:close/>
                <a:moveTo>
                  <a:pt x="184648" y="2305310"/>
                </a:moveTo>
                <a:lnTo>
                  <a:pt x="184991" y="2306615"/>
                </a:lnTo>
                <a:lnTo>
                  <a:pt x="187522" y="2309179"/>
                </a:lnTo>
                <a:close/>
                <a:moveTo>
                  <a:pt x="1898324" y="2301506"/>
                </a:moveTo>
                <a:lnTo>
                  <a:pt x="1895698" y="2306771"/>
                </a:lnTo>
                <a:lnTo>
                  <a:pt x="1896050" y="2306815"/>
                </a:lnTo>
                <a:lnTo>
                  <a:pt x="1896619" y="2306887"/>
                </a:lnTo>
                <a:lnTo>
                  <a:pt x="1897504" y="2306998"/>
                </a:lnTo>
                <a:lnTo>
                  <a:pt x="1898146" y="2307015"/>
                </a:lnTo>
                <a:lnTo>
                  <a:pt x="1898288" y="2307018"/>
                </a:lnTo>
                <a:lnTo>
                  <a:pt x="1899238" y="2307043"/>
                </a:lnTo>
                <a:lnTo>
                  <a:pt x="1899217" y="2306916"/>
                </a:lnTo>
                <a:lnTo>
                  <a:pt x="1899105" y="2306233"/>
                </a:lnTo>
                <a:close/>
                <a:moveTo>
                  <a:pt x="1928689" y="2300572"/>
                </a:moveTo>
                <a:lnTo>
                  <a:pt x="1925979" y="2307737"/>
                </a:lnTo>
                <a:lnTo>
                  <a:pt x="1926017" y="2307738"/>
                </a:lnTo>
                <a:lnTo>
                  <a:pt x="1927197" y="2307699"/>
                </a:lnTo>
                <a:lnTo>
                  <a:pt x="1929252" y="2307630"/>
                </a:lnTo>
                <a:close/>
                <a:moveTo>
                  <a:pt x="308732" y="2296913"/>
                </a:moveTo>
                <a:lnTo>
                  <a:pt x="282757" y="2322004"/>
                </a:lnTo>
                <a:lnTo>
                  <a:pt x="311042" y="2305232"/>
                </a:lnTo>
                <a:close/>
                <a:moveTo>
                  <a:pt x="113403" y="2289868"/>
                </a:moveTo>
                <a:lnTo>
                  <a:pt x="136799" y="2378001"/>
                </a:lnTo>
                <a:cubicBezTo>
                  <a:pt x="151448" y="2430001"/>
                  <a:pt x="166392" y="2480415"/>
                  <a:pt x="181018" y="2528378"/>
                </a:cubicBezTo>
                <a:cubicBezTo>
                  <a:pt x="315003" y="2967959"/>
                  <a:pt x="597816" y="3505168"/>
                  <a:pt x="843539" y="3669107"/>
                </a:cubicBezTo>
                <a:lnTo>
                  <a:pt x="891781" y="3696579"/>
                </a:lnTo>
                <a:lnTo>
                  <a:pt x="892130" y="3696778"/>
                </a:lnTo>
                <a:cubicBezTo>
                  <a:pt x="952159" y="3724803"/>
                  <a:pt x="1046393" y="3732127"/>
                  <a:pt x="1156650" y="3729206"/>
                </a:cubicBezTo>
                <a:cubicBezTo>
                  <a:pt x="1266908" y="3726286"/>
                  <a:pt x="1393188" y="3713120"/>
                  <a:pt x="1517309" y="3700165"/>
                </a:cubicBezTo>
                <a:lnTo>
                  <a:pt x="1604516" y="3691191"/>
                </a:lnTo>
                <a:lnTo>
                  <a:pt x="1607903" y="3691191"/>
                </a:lnTo>
                <a:cubicBezTo>
                  <a:pt x="1667169" y="3685179"/>
                  <a:pt x="1724489" y="3679380"/>
                  <a:pt x="1778315" y="3673199"/>
                </a:cubicBezTo>
                <a:lnTo>
                  <a:pt x="1862839" y="3661732"/>
                </a:lnTo>
                <a:lnTo>
                  <a:pt x="1825750" y="3665450"/>
                </a:lnTo>
                <a:lnTo>
                  <a:pt x="1822567" y="3665769"/>
                </a:lnTo>
                <a:lnTo>
                  <a:pt x="1781807" y="3669856"/>
                </a:lnTo>
                <a:cubicBezTo>
                  <a:pt x="1734520" y="3673412"/>
                  <a:pt x="1684356" y="3676291"/>
                  <a:pt x="1632794" y="3679000"/>
                </a:cubicBezTo>
                <a:lnTo>
                  <a:pt x="1602653" y="3680692"/>
                </a:lnTo>
                <a:cubicBezTo>
                  <a:pt x="1566923" y="3682724"/>
                  <a:pt x="1530856" y="3685096"/>
                  <a:pt x="1494787" y="3687466"/>
                </a:cubicBezTo>
                <a:cubicBezTo>
                  <a:pt x="1394881" y="3693562"/>
                  <a:pt x="1292603" y="3700166"/>
                  <a:pt x="1199978" y="3700166"/>
                </a:cubicBezTo>
                <a:cubicBezTo>
                  <a:pt x="1141812" y="3700166"/>
                  <a:pt x="1087498" y="3697542"/>
                  <a:pt x="1039746" y="3690599"/>
                </a:cubicBezTo>
                <a:cubicBezTo>
                  <a:pt x="991994" y="3683657"/>
                  <a:pt x="950803" y="3672396"/>
                  <a:pt x="918884" y="3655124"/>
                </a:cubicBezTo>
                <a:cubicBezTo>
                  <a:pt x="664888" y="3517795"/>
                  <a:pt x="366353" y="2948835"/>
                  <a:pt x="224621" y="2477919"/>
                </a:cubicBezTo>
                <a:lnTo>
                  <a:pt x="185031" y="2341666"/>
                </a:lnTo>
                <a:lnTo>
                  <a:pt x="181039" y="2340855"/>
                </a:lnTo>
                <a:lnTo>
                  <a:pt x="180257" y="2340342"/>
                </a:lnTo>
                <a:lnTo>
                  <a:pt x="137878" y="2315198"/>
                </a:lnTo>
                <a:lnTo>
                  <a:pt x="130823" y="2307897"/>
                </a:lnTo>
                <a:lnTo>
                  <a:pt x="124936" y="2304033"/>
                </a:lnTo>
                <a:lnTo>
                  <a:pt x="117811" y="2294430"/>
                </a:lnTo>
                <a:close/>
                <a:moveTo>
                  <a:pt x="1911704" y="2274674"/>
                </a:moveTo>
                <a:lnTo>
                  <a:pt x="1904848" y="2288422"/>
                </a:lnTo>
                <a:lnTo>
                  <a:pt x="1906091" y="2295935"/>
                </a:lnTo>
                <a:lnTo>
                  <a:pt x="1907967" y="2307270"/>
                </a:lnTo>
                <a:lnTo>
                  <a:pt x="1913573" y="2307415"/>
                </a:lnTo>
                <a:lnTo>
                  <a:pt x="1915811" y="2307473"/>
                </a:lnTo>
                <a:lnTo>
                  <a:pt x="1913155" y="2286263"/>
                </a:lnTo>
                <a:close/>
                <a:moveTo>
                  <a:pt x="1938582" y="2274411"/>
                </a:moveTo>
                <a:lnTo>
                  <a:pt x="1937455" y="2277390"/>
                </a:lnTo>
                <a:lnTo>
                  <a:pt x="1936921" y="2278802"/>
                </a:lnTo>
                <a:lnTo>
                  <a:pt x="1935665" y="2282125"/>
                </a:lnTo>
                <a:lnTo>
                  <a:pt x="1936580" y="2293346"/>
                </a:lnTo>
                <a:lnTo>
                  <a:pt x="1937228" y="2301438"/>
                </a:lnTo>
                <a:lnTo>
                  <a:pt x="1939140" y="2294350"/>
                </a:lnTo>
                <a:close/>
                <a:moveTo>
                  <a:pt x="1874569" y="2273517"/>
                </a:moveTo>
                <a:lnTo>
                  <a:pt x="1872511" y="2276925"/>
                </a:lnTo>
                <a:lnTo>
                  <a:pt x="1868044" y="2284322"/>
                </a:lnTo>
                <a:lnTo>
                  <a:pt x="1866473" y="2288073"/>
                </a:lnTo>
                <a:lnTo>
                  <a:pt x="1869229" y="2299817"/>
                </a:lnTo>
                <a:lnTo>
                  <a:pt x="1878521" y="2304611"/>
                </a:lnTo>
                <a:lnTo>
                  <a:pt x="1880928" y="2304913"/>
                </a:lnTo>
                <a:lnTo>
                  <a:pt x="1876882" y="2285017"/>
                </a:lnTo>
                <a:close/>
                <a:moveTo>
                  <a:pt x="436690" y="2271473"/>
                </a:moveTo>
                <a:lnTo>
                  <a:pt x="431806" y="2282507"/>
                </a:lnTo>
                <a:lnTo>
                  <a:pt x="392984" y="2323316"/>
                </a:lnTo>
                <a:lnTo>
                  <a:pt x="444844" y="2485192"/>
                </a:lnTo>
                <a:lnTo>
                  <a:pt x="555297" y="2765803"/>
                </a:lnTo>
                <a:lnTo>
                  <a:pt x="575603" y="2813422"/>
                </a:lnTo>
                <a:lnTo>
                  <a:pt x="605774" y="2878372"/>
                </a:lnTo>
                <a:lnTo>
                  <a:pt x="651697" y="2973430"/>
                </a:lnTo>
                <a:lnTo>
                  <a:pt x="684853" y="3037284"/>
                </a:lnTo>
                <a:lnTo>
                  <a:pt x="732845" y="3124388"/>
                </a:lnTo>
                <a:lnTo>
                  <a:pt x="767179" y="3182909"/>
                </a:lnTo>
                <a:lnTo>
                  <a:pt x="817935" y="3262021"/>
                </a:lnTo>
                <a:lnTo>
                  <a:pt x="851371" y="3311368"/>
                </a:lnTo>
                <a:lnTo>
                  <a:pt x="907124" y="3382949"/>
                </a:lnTo>
                <a:lnTo>
                  <a:pt x="907329" y="3383211"/>
                </a:lnTo>
                <a:lnTo>
                  <a:pt x="938181" y="3421096"/>
                </a:lnTo>
                <a:lnTo>
                  <a:pt x="948204" y="3431648"/>
                </a:lnTo>
                <a:lnTo>
                  <a:pt x="1018791" y="3498489"/>
                </a:lnTo>
                <a:lnTo>
                  <a:pt x="1018792" y="3498490"/>
                </a:lnTo>
                <a:cubicBezTo>
                  <a:pt x="1042710" y="3517413"/>
                  <a:pt x="1072058" y="3532452"/>
                  <a:pt x="1105385" y="3544560"/>
                </a:cubicBezTo>
                <a:lnTo>
                  <a:pt x="1206296" y="3570576"/>
                </a:lnTo>
                <a:lnTo>
                  <a:pt x="1240320" y="3576273"/>
                </a:lnTo>
                <a:lnTo>
                  <a:pt x="1308133" y="3585235"/>
                </a:lnTo>
                <a:lnTo>
                  <a:pt x="1473621" y="3600090"/>
                </a:lnTo>
                <a:cubicBezTo>
                  <a:pt x="1515446" y="3603137"/>
                  <a:pt x="1558287" y="3606355"/>
                  <a:pt x="1599944" y="3610419"/>
                </a:cubicBezTo>
                <a:lnTo>
                  <a:pt x="1659887" y="3616346"/>
                </a:lnTo>
                <a:lnTo>
                  <a:pt x="1756087" y="3622590"/>
                </a:lnTo>
                <a:lnTo>
                  <a:pt x="1660905" y="3610928"/>
                </a:lnTo>
                <a:lnTo>
                  <a:pt x="1597573" y="3600599"/>
                </a:lnTo>
                <a:cubicBezTo>
                  <a:pt x="1557441" y="3594334"/>
                  <a:pt x="1515447" y="3588745"/>
                  <a:pt x="1474807" y="3583665"/>
                </a:cubicBezTo>
                <a:cubicBezTo>
                  <a:pt x="1309369" y="3561822"/>
                  <a:pt x="1138172" y="3539470"/>
                  <a:pt x="1044700" y="3456665"/>
                </a:cubicBezTo>
                <a:cubicBezTo>
                  <a:pt x="1030148" y="3443774"/>
                  <a:pt x="1015509" y="3429499"/>
                  <a:pt x="1000820" y="3413958"/>
                </a:cubicBezTo>
                <a:lnTo>
                  <a:pt x="973949" y="3383364"/>
                </a:lnTo>
                <a:lnTo>
                  <a:pt x="967717" y="3376908"/>
                </a:lnTo>
                <a:lnTo>
                  <a:pt x="963988" y="3372024"/>
                </a:lnTo>
                <a:lnTo>
                  <a:pt x="958227" y="3365465"/>
                </a:lnTo>
                <a:lnTo>
                  <a:pt x="956644" y="3363662"/>
                </a:lnTo>
                <a:lnTo>
                  <a:pt x="933384" y="3331934"/>
                </a:lnTo>
                <a:lnTo>
                  <a:pt x="890351" y="3275565"/>
                </a:lnTo>
                <a:lnTo>
                  <a:pt x="878544" y="3257127"/>
                </a:lnTo>
                <a:lnTo>
                  <a:pt x="868324" y="3243186"/>
                </a:lnTo>
                <a:lnTo>
                  <a:pt x="844626" y="3204351"/>
                </a:lnTo>
                <a:lnTo>
                  <a:pt x="813871" y="3156500"/>
                </a:lnTo>
                <a:lnTo>
                  <a:pt x="796482" y="3125457"/>
                </a:lnTo>
                <a:lnTo>
                  <a:pt x="781560" y="3101005"/>
                </a:lnTo>
                <a:lnTo>
                  <a:pt x="761912" y="3063744"/>
                </a:lnTo>
                <a:lnTo>
                  <a:pt x="739412" y="3023577"/>
                </a:lnTo>
                <a:lnTo>
                  <a:pt x="717012" y="2978593"/>
                </a:lnTo>
                <a:lnTo>
                  <a:pt x="698184" y="2942887"/>
                </a:lnTo>
                <a:lnTo>
                  <a:pt x="683663" y="2911624"/>
                </a:lnTo>
                <a:lnTo>
                  <a:pt x="668245" y="2880661"/>
                </a:lnTo>
                <a:lnTo>
                  <a:pt x="641372" y="2820568"/>
                </a:lnTo>
                <a:lnTo>
                  <a:pt x="620022" y="2774601"/>
                </a:lnTo>
                <a:lnTo>
                  <a:pt x="610777" y="2752153"/>
                </a:lnTo>
                <a:lnTo>
                  <a:pt x="601593" y="2731617"/>
                </a:lnTo>
                <a:lnTo>
                  <a:pt x="592447" y="2707645"/>
                </a:lnTo>
                <a:lnTo>
                  <a:pt x="548903" y="2601916"/>
                </a:lnTo>
                <a:cubicBezTo>
                  <a:pt x="526574" y="2544261"/>
                  <a:pt x="505722" y="2486836"/>
                  <a:pt x="486654" y="2430599"/>
                </a:cubicBezTo>
                <a:close/>
                <a:moveTo>
                  <a:pt x="231059" y="2260364"/>
                </a:moveTo>
                <a:lnTo>
                  <a:pt x="233989" y="2291005"/>
                </a:lnTo>
                <a:lnTo>
                  <a:pt x="233266" y="2268960"/>
                </a:lnTo>
                <a:lnTo>
                  <a:pt x="233180" y="2267922"/>
                </a:lnTo>
                <a:close/>
                <a:moveTo>
                  <a:pt x="105198" y="2258964"/>
                </a:moveTo>
                <a:lnTo>
                  <a:pt x="106817" y="2265061"/>
                </a:lnTo>
                <a:lnTo>
                  <a:pt x="123381" y="2285693"/>
                </a:lnTo>
                <a:close/>
                <a:moveTo>
                  <a:pt x="1886526" y="2254273"/>
                </a:moveTo>
                <a:lnTo>
                  <a:pt x="1881821" y="2261510"/>
                </a:lnTo>
                <a:lnTo>
                  <a:pt x="1881494" y="2262051"/>
                </a:lnTo>
                <a:lnTo>
                  <a:pt x="1881485" y="2262065"/>
                </a:lnTo>
                <a:lnTo>
                  <a:pt x="1882372" y="2266491"/>
                </a:lnTo>
                <a:lnTo>
                  <a:pt x="1885753" y="2283225"/>
                </a:lnTo>
                <a:lnTo>
                  <a:pt x="1889593" y="2302228"/>
                </a:lnTo>
                <a:lnTo>
                  <a:pt x="1894489" y="2292119"/>
                </a:lnTo>
                <a:lnTo>
                  <a:pt x="1896192" y="2288604"/>
                </a:lnTo>
                <a:lnTo>
                  <a:pt x="1895567" y="2284817"/>
                </a:lnTo>
                <a:lnTo>
                  <a:pt x="1895398" y="2283798"/>
                </a:lnTo>
                <a:lnTo>
                  <a:pt x="1890566" y="2254546"/>
                </a:lnTo>
                <a:lnTo>
                  <a:pt x="1890352" y="2254569"/>
                </a:lnTo>
                <a:close/>
                <a:moveTo>
                  <a:pt x="296737" y="2253722"/>
                </a:moveTo>
                <a:lnTo>
                  <a:pt x="295879" y="2256278"/>
                </a:lnTo>
                <a:lnTo>
                  <a:pt x="296831" y="2254064"/>
                </a:lnTo>
                <a:close/>
                <a:moveTo>
                  <a:pt x="1908935" y="2252627"/>
                </a:moveTo>
                <a:lnTo>
                  <a:pt x="1899094" y="2253655"/>
                </a:lnTo>
                <a:lnTo>
                  <a:pt x="1902449" y="2273928"/>
                </a:lnTo>
                <a:lnTo>
                  <a:pt x="1902534" y="2274441"/>
                </a:lnTo>
                <a:lnTo>
                  <a:pt x="1902709" y="2275497"/>
                </a:lnTo>
                <a:lnTo>
                  <a:pt x="1903279" y="2274389"/>
                </a:lnTo>
                <a:lnTo>
                  <a:pt x="1910024" y="2261277"/>
                </a:lnTo>
                <a:close/>
                <a:moveTo>
                  <a:pt x="1858040" y="2252068"/>
                </a:moveTo>
                <a:lnTo>
                  <a:pt x="1863350" y="2274749"/>
                </a:lnTo>
                <a:lnTo>
                  <a:pt x="1864083" y="2273258"/>
                </a:lnTo>
                <a:lnTo>
                  <a:pt x="1872033" y="2260965"/>
                </a:lnTo>
                <a:lnTo>
                  <a:pt x="1870438" y="2253028"/>
                </a:lnTo>
                <a:close/>
                <a:moveTo>
                  <a:pt x="1924656" y="2250985"/>
                </a:moveTo>
                <a:lnTo>
                  <a:pt x="1923819" y="2251072"/>
                </a:lnTo>
                <a:lnTo>
                  <a:pt x="1918758" y="2260869"/>
                </a:lnTo>
                <a:lnTo>
                  <a:pt x="1919138" y="2263880"/>
                </a:lnTo>
                <a:lnTo>
                  <a:pt x="1922667" y="2292021"/>
                </a:lnTo>
                <a:lnTo>
                  <a:pt x="1923280" y="2290397"/>
                </a:lnTo>
                <a:lnTo>
                  <a:pt x="1927056" y="2280399"/>
                </a:lnTo>
                <a:lnTo>
                  <a:pt x="1925711" y="2263915"/>
                </a:lnTo>
                <a:close/>
                <a:moveTo>
                  <a:pt x="1937887" y="2249602"/>
                </a:moveTo>
                <a:lnTo>
                  <a:pt x="1933054" y="2250107"/>
                </a:lnTo>
                <a:lnTo>
                  <a:pt x="1934020" y="2261956"/>
                </a:lnTo>
                <a:lnTo>
                  <a:pt x="1937942" y="2251568"/>
                </a:lnTo>
                <a:close/>
                <a:moveTo>
                  <a:pt x="1948124" y="2249176"/>
                </a:moveTo>
                <a:lnTo>
                  <a:pt x="1947514" y="2250791"/>
                </a:lnTo>
                <a:lnTo>
                  <a:pt x="1947274" y="2251424"/>
                </a:lnTo>
                <a:lnTo>
                  <a:pt x="1947491" y="2259063"/>
                </a:lnTo>
                <a:lnTo>
                  <a:pt x="1947603" y="2262996"/>
                </a:lnTo>
                <a:lnTo>
                  <a:pt x="1947681" y="2262706"/>
                </a:lnTo>
                <a:lnTo>
                  <a:pt x="1947714" y="2262584"/>
                </a:lnTo>
                <a:close/>
                <a:moveTo>
                  <a:pt x="167844" y="2241505"/>
                </a:moveTo>
                <a:lnTo>
                  <a:pt x="175247" y="2269617"/>
                </a:lnTo>
                <a:lnTo>
                  <a:pt x="181571" y="2283458"/>
                </a:lnTo>
                <a:close/>
                <a:moveTo>
                  <a:pt x="427688" y="2239253"/>
                </a:moveTo>
                <a:lnTo>
                  <a:pt x="424093" y="2252134"/>
                </a:lnTo>
                <a:lnTo>
                  <a:pt x="425529" y="2249677"/>
                </a:lnTo>
                <a:lnTo>
                  <a:pt x="428675" y="2242870"/>
                </a:lnTo>
                <a:close/>
                <a:moveTo>
                  <a:pt x="291370" y="2234400"/>
                </a:moveTo>
                <a:lnTo>
                  <a:pt x="285889" y="2256427"/>
                </a:lnTo>
                <a:lnTo>
                  <a:pt x="292241" y="2237535"/>
                </a:lnTo>
                <a:close/>
                <a:moveTo>
                  <a:pt x="357856" y="2231460"/>
                </a:moveTo>
                <a:lnTo>
                  <a:pt x="355205" y="2238121"/>
                </a:lnTo>
                <a:lnTo>
                  <a:pt x="350725" y="2244105"/>
                </a:lnTo>
                <a:lnTo>
                  <a:pt x="346471" y="2251954"/>
                </a:lnTo>
                <a:cubicBezTo>
                  <a:pt x="337378" y="2265377"/>
                  <a:pt x="327455" y="2277545"/>
                  <a:pt x="317753" y="2288199"/>
                </a:cubicBezTo>
                <a:lnTo>
                  <a:pt x="315746" y="2290138"/>
                </a:lnTo>
                <a:lnTo>
                  <a:pt x="318682" y="2300701"/>
                </a:lnTo>
                <a:lnTo>
                  <a:pt x="327380" y="2295544"/>
                </a:lnTo>
                <a:cubicBezTo>
                  <a:pt x="340706" y="2284391"/>
                  <a:pt x="352238" y="2271094"/>
                  <a:pt x="361449" y="2256091"/>
                </a:cubicBezTo>
                <a:lnTo>
                  <a:pt x="363245" y="2251125"/>
                </a:lnTo>
                <a:close/>
                <a:moveTo>
                  <a:pt x="1905480" y="2225193"/>
                </a:moveTo>
                <a:lnTo>
                  <a:pt x="1901852" y="2230697"/>
                </a:lnTo>
                <a:lnTo>
                  <a:pt x="1896625" y="2238738"/>
                </a:lnTo>
                <a:lnTo>
                  <a:pt x="1897713" y="2245308"/>
                </a:lnTo>
                <a:lnTo>
                  <a:pt x="1907967" y="2245153"/>
                </a:lnTo>
                <a:lnTo>
                  <a:pt x="1907994" y="2245153"/>
                </a:lnTo>
                <a:close/>
                <a:moveTo>
                  <a:pt x="1937203" y="2225162"/>
                </a:moveTo>
                <a:lnTo>
                  <a:pt x="1932933" y="2233430"/>
                </a:lnTo>
                <a:lnTo>
                  <a:pt x="1931862" y="2235501"/>
                </a:lnTo>
                <a:lnTo>
                  <a:pt x="1932537" y="2243767"/>
                </a:lnTo>
                <a:lnTo>
                  <a:pt x="1937711" y="2243288"/>
                </a:lnTo>
                <a:close/>
                <a:moveTo>
                  <a:pt x="1863715" y="2219576"/>
                </a:moveTo>
                <a:lnTo>
                  <a:pt x="1853422" y="2232339"/>
                </a:lnTo>
                <a:lnTo>
                  <a:pt x="1853502" y="2232683"/>
                </a:lnTo>
                <a:lnTo>
                  <a:pt x="1855715" y="2242137"/>
                </a:lnTo>
                <a:lnTo>
                  <a:pt x="1867757" y="2245761"/>
                </a:lnTo>
                <a:lnTo>
                  <a:pt x="1868974" y="2245743"/>
                </a:lnTo>
                <a:close/>
                <a:moveTo>
                  <a:pt x="4334911" y="2219044"/>
                </a:moveTo>
                <a:lnTo>
                  <a:pt x="4336845" y="2230286"/>
                </a:lnTo>
                <a:lnTo>
                  <a:pt x="4336546" y="2228002"/>
                </a:lnTo>
                <a:lnTo>
                  <a:pt x="4336399" y="2226882"/>
                </a:lnTo>
                <a:lnTo>
                  <a:pt x="4336149" y="2225564"/>
                </a:lnTo>
                <a:lnTo>
                  <a:pt x="4335683" y="2223109"/>
                </a:lnTo>
                <a:close/>
                <a:moveTo>
                  <a:pt x="4354207" y="2211904"/>
                </a:moveTo>
                <a:lnTo>
                  <a:pt x="4362521" y="2260386"/>
                </a:lnTo>
                <a:lnTo>
                  <a:pt x="4362426" y="2259657"/>
                </a:lnTo>
                <a:lnTo>
                  <a:pt x="4361391" y="2251703"/>
                </a:lnTo>
                <a:lnTo>
                  <a:pt x="4360729" y="2246625"/>
                </a:lnTo>
                <a:lnTo>
                  <a:pt x="4357195" y="2227807"/>
                </a:lnTo>
                <a:close/>
                <a:moveTo>
                  <a:pt x="1920671" y="2202148"/>
                </a:moveTo>
                <a:lnTo>
                  <a:pt x="1919396" y="2204083"/>
                </a:lnTo>
                <a:lnTo>
                  <a:pt x="1912857" y="2214003"/>
                </a:lnTo>
                <a:lnTo>
                  <a:pt x="1916763" y="2245020"/>
                </a:lnTo>
                <a:lnTo>
                  <a:pt x="1918400" y="2244996"/>
                </a:lnTo>
                <a:lnTo>
                  <a:pt x="1923377" y="2235321"/>
                </a:lnTo>
                <a:close/>
                <a:moveTo>
                  <a:pt x="1949592" y="2201138"/>
                </a:moveTo>
                <a:lnTo>
                  <a:pt x="1948465" y="2203324"/>
                </a:lnTo>
                <a:lnTo>
                  <a:pt x="1946042" y="2208022"/>
                </a:lnTo>
                <a:lnTo>
                  <a:pt x="1946176" y="2212737"/>
                </a:lnTo>
                <a:lnTo>
                  <a:pt x="1946630" y="2228733"/>
                </a:lnTo>
                <a:lnTo>
                  <a:pt x="1948934" y="2222694"/>
                </a:lnTo>
                <a:close/>
                <a:moveTo>
                  <a:pt x="1881198" y="2197899"/>
                </a:moveTo>
                <a:lnTo>
                  <a:pt x="1871127" y="2210386"/>
                </a:lnTo>
                <a:lnTo>
                  <a:pt x="1878186" y="2245603"/>
                </a:lnTo>
                <a:lnTo>
                  <a:pt x="1882005" y="2245546"/>
                </a:lnTo>
                <a:lnTo>
                  <a:pt x="1884495" y="2241696"/>
                </a:lnTo>
                <a:lnTo>
                  <a:pt x="1886334" y="2238994"/>
                </a:lnTo>
                <a:lnTo>
                  <a:pt x="1887672" y="2237030"/>
                </a:lnTo>
                <a:lnTo>
                  <a:pt x="1883408" y="2211219"/>
                </a:lnTo>
                <a:close/>
                <a:moveTo>
                  <a:pt x="1608715" y="2196187"/>
                </a:moveTo>
                <a:lnTo>
                  <a:pt x="1621429" y="2238829"/>
                </a:lnTo>
                <a:lnTo>
                  <a:pt x="1640544" y="2302089"/>
                </a:lnTo>
                <a:lnTo>
                  <a:pt x="1656610" y="2354528"/>
                </a:lnTo>
                <a:lnTo>
                  <a:pt x="1615083" y="2217238"/>
                </a:lnTo>
                <a:close/>
                <a:moveTo>
                  <a:pt x="348035" y="2195625"/>
                </a:moveTo>
                <a:lnTo>
                  <a:pt x="347916" y="2195980"/>
                </a:lnTo>
                <a:lnTo>
                  <a:pt x="343715" y="2216612"/>
                </a:lnTo>
                <a:lnTo>
                  <a:pt x="350250" y="2203708"/>
                </a:lnTo>
                <a:close/>
                <a:moveTo>
                  <a:pt x="279719" y="2192447"/>
                </a:moveTo>
                <a:lnTo>
                  <a:pt x="281210" y="2213514"/>
                </a:lnTo>
                <a:lnTo>
                  <a:pt x="268298" y="2283461"/>
                </a:lnTo>
                <a:lnTo>
                  <a:pt x="273065" y="2269794"/>
                </a:lnTo>
                <a:lnTo>
                  <a:pt x="273577" y="2267738"/>
                </a:lnTo>
                <a:lnTo>
                  <a:pt x="284518" y="2215322"/>
                </a:lnTo>
                <a:lnTo>
                  <a:pt x="284894" y="2211079"/>
                </a:lnTo>
                <a:close/>
                <a:moveTo>
                  <a:pt x="1844132" y="2192325"/>
                </a:moveTo>
                <a:lnTo>
                  <a:pt x="1850455" y="2219595"/>
                </a:lnTo>
                <a:lnTo>
                  <a:pt x="1857785" y="2210864"/>
                </a:lnTo>
                <a:lnTo>
                  <a:pt x="1861157" y="2206848"/>
                </a:lnTo>
                <a:lnTo>
                  <a:pt x="1858431" y="2193287"/>
                </a:lnTo>
                <a:lnTo>
                  <a:pt x="1857162" y="2193438"/>
                </a:lnTo>
                <a:close/>
                <a:moveTo>
                  <a:pt x="1874439" y="2191377"/>
                </a:moveTo>
                <a:lnTo>
                  <a:pt x="1867483" y="2192207"/>
                </a:lnTo>
                <a:lnTo>
                  <a:pt x="1868633" y="2197943"/>
                </a:lnTo>
                <a:lnTo>
                  <a:pt x="1869103" y="2197384"/>
                </a:lnTo>
                <a:close/>
                <a:moveTo>
                  <a:pt x="441510" y="2189723"/>
                </a:moveTo>
                <a:lnTo>
                  <a:pt x="432392" y="2222396"/>
                </a:lnTo>
                <a:lnTo>
                  <a:pt x="433932" y="2228046"/>
                </a:lnTo>
                <a:close/>
                <a:moveTo>
                  <a:pt x="4340302" y="2189166"/>
                </a:moveTo>
                <a:lnTo>
                  <a:pt x="4348892" y="2239273"/>
                </a:lnTo>
                <a:lnTo>
                  <a:pt x="4349162" y="2240844"/>
                </a:lnTo>
                <a:lnTo>
                  <a:pt x="4351655" y="2255386"/>
                </a:lnTo>
                <a:lnTo>
                  <a:pt x="4349082" y="2235690"/>
                </a:lnTo>
                <a:lnTo>
                  <a:pt x="4346691" y="2223020"/>
                </a:lnTo>
                <a:close/>
                <a:moveTo>
                  <a:pt x="1900826" y="2188230"/>
                </a:moveTo>
                <a:lnTo>
                  <a:pt x="1888519" y="2189698"/>
                </a:lnTo>
                <a:lnTo>
                  <a:pt x="1891707" y="2209017"/>
                </a:lnTo>
                <a:lnTo>
                  <a:pt x="1894647" y="2226783"/>
                </a:lnTo>
                <a:lnTo>
                  <a:pt x="1903020" y="2214483"/>
                </a:lnTo>
                <a:lnTo>
                  <a:pt x="1903958" y="2213105"/>
                </a:lnTo>
                <a:close/>
                <a:moveTo>
                  <a:pt x="1919355" y="2186019"/>
                </a:moveTo>
                <a:lnTo>
                  <a:pt x="1909481" y="2187197"/>
                </a:lnTo>
                <a:lnTo>
                  <a:pt x="1910501" y="2195299"/>
                </a:lnTo>
                <a:lnTo>
                  <a:pt x="1911372" y="2202214"/>
                </a:lnTo>
                <a:lnTo>
                  <a:pt x="1919306" y="2190560"/>
                </a:lnTo>
                <a:lnTo>
                  <a:pt x="1919680" y="2190009"/>
                </a:lnTo>
                <a:close/>
                <a:moveTo>
                  <a:pt x="1936052" y="2184028"/>
                </a:moveTo>
                <a:lnTo>
                  <a:pt x="1934579" y="2184203"/>
                </a:lnTo>
                <a:lnTo>
                  <a:pt x="1932561" y="2184444"/>
                </a:lnTo>
                <a:lnTo>
                  <a:pt x="1929515" y="2188916"/>
                </a:lnTo>
                <a:lnTo>
                  <a:pt x="1928219" y="2190819"/>
                </a:lnTo>
                <a:lnTo>
                  <a:pt x="1930689" y="2221109"/>
                </a:lnTo>
                <a:lnTo>
                  <a:pt x="1931160" y="2220193"/>
                </a:lnTo>
                <a:lnTo>
                  <a:pt x="1936760" y="2209336"/>
                </a:lnTo>
                <a:close/>
                <a:moveTo>
                  <a:pt x="1950167" y="2182344"/>
                </a:moveTo>
                <a:lnTo>
                  <a:pt x="1946364" y="2182798"/>
                </a:lnTo>
                <a:lnTo>
                  <a:pt x="1945482" y="2182903"/>
                </a:lnTo>
                <a:lnTo>
                  <a:pt x="1945330" y="2182921"/>
                </a:lnTo>
                <a:lnTo>
                  <a:pt x="1945594" y="2192210"/>
                </a:lnTo>
                <a:lnTo>
                  <a:pt x="1949054" y="2185501"/>
                </a:lnTo>
                <a:lnTo>
                  <a:pt x="1950134" y="2183407"/>
                </a:lnTo>
                <a:close/>
                <a:moveTo>
                  <a:pt x="1832737" y="2182160"/>
                </a:moveTo>
                <a:lnTo>
                  <a:pt x="1832439" y="2182432"/>
                </a:lnTo>
                <a:lnTo>
                  <a:pt x="1832819" y="2182513"/>
                </a:lnTo>
                <a:lnTo>
                  <a:pt x="1832759" y="2182254"/>
                </a:lnTo>
                <a:close/>
                <a:moveTo>
                  <a:pt x="1961083" y="2181042"/>
                </a:moveTo>
                <a:lnTo>
                  <a:pt x="1959880" y="2181185"/>
                </a:lnTo>
                <a:lnTo>
                  <a:pt x="1958073" y="2184691"/>
                </a:lnTo>
                <a:lnTo>
                  <a:pt x="1957604" y="2199962"/>
                </a:lnTo>
                <a:lnTo>
                  <a:pt x="1959794" y="2194221"/>
                </a:lnTo>
                <a:close/>
                <a:moveTo>
                  <a:pt x="1899228" y="2175543"/>
                </a:moveTo>
                <a:lnTo>
                  <a:pt x="1893655" y="2182454"/>
                </a:lnTo>
                <a:lnTo>
                  <a:pt x="1894092" y="2182413"/>
                </a:lnTo>
                <a:lnTo>
                  <a:pt x="1900023" y="2181853"/>
                </a:lnTo>
                <a:close/>
                <a:moveTo>
                  <a:pt x="1852570" y="2164126"/>
                </a:moveTo>
                <a:lnTo>
                  <a:pt x="1840201" y="2175374"/>
                </a:lnTo>
                <a:lnTo>
                  <a:pt x="1842329" y="2184554"/>
                </a:lnTo>
                <a:lnTo>
                  <a:pt x="1844720" y="2185066"/>
                </a:lnTo>
                <a:lnTo>
                  <a:pt x="1856759" y="2184966"/>
                </a:lnTo>
                <a:close/>
                <a:moveTo>
                  <a:pt x="71827" y="2158221"/>
                </a:moveTo>
                <a:lnTo>
                  <a:pt x="70790" y="2176843"/>
                </a:lnTo>
                <a:lnTo>
                  <a:pt x="91673" y="2242351"/>
                </a:lnTo>
                <a:lnTo>
                  <a:pt x="85529" y="2219171"/>
                </a:lnTo>
                <a:close/>
                <a:moveTo>
                  <a:pt x="686402" y="2157672"/>
                </a:moveTo>
                <a:lnTo>
                  <a:pt x="763016" y="2397551"/>
                </a:lnTo>
                <a:lnTo>
                  <a:pt x="850658" y="2623974"/>
                </a:lnTo>
                <a:lnTo>
                  <a:pt x="884031" y="2704170"/>
                </a:lnTo>
                <a:lnTo>
                  <a:pt x="903097" y="2748301"/>
                </a:lnTo>
                <a:lnTo>
                  <a:pt x="934354" y="2816337"/>
                </a:lnTo>
                <a:lnTo>
                  <a:pt x="966256" y="2885777"/>
                </a:lnTo>
                <a:lnTo>
                  <a:pt x="966663" y="2886651"/>
                </a:lnTo>
                <a:lnTo>
                  <a:pt x="967017" y="2887356"/>
                </a:lnTo>
                <a:lnTo>
                  <a:pt x="1031002" y="3012831"/>
                </a:lnTo>
                <a:lnTo>
                  <a:pt x="1049964" y="3047409"/>
                </a:lnTo>
                <a:lnTo>
                  <a:pt x="1097083" y="3129295"/>
                </a:lnTo>
                <a:lnTo>
                  <a:pt x="1115808" y="3160180"/>
                </a:lnTo>
                <a:lnTo>
                  <a:pt x="1177459" y="3252111"/>
                </a:lnTo>
                <a:cubicBezTo>
                  <a:pt x="1256707" y="3359299"/>
                  <a:pt x="1385400" y="3417041"/>
                  <a:pt x="1509859" y="3473091"/>
                </a:cubicBezTo>
                <a:cubicBezTo>
                  <a:pt x="1539662" y="3486467"/>
                  <a:pt x="1567941" y="3499167"/>
                  <a:pt x="1594526" y="3512545"/>
                </a:cubicBezTo>
                <a:cubicBezTo>
                  <a:pt x="1616200" y="3523044"/>
                  <a:pt x="1636183" y="3533034"/>
                  <a:pt x="1655656" y="3542856"/>
                </a:cubicBezTo>
                <a:lnTo>
                  <a:pt x="1679183" y="3554336"/>
                </a:lnTo>
                <a:lnTo>
                  <a:pt x="1646681" y="3534897"/>
                </a:lnTo>
                <a:cubicBezTo>
                  <a:pt x="1629747" y="3523890"/>
                  <a:pt x="1610105" y="3512205"/>
                  <a:pt x="1590123" y="3501030"/>
                </a:cubicBezTo>
                <a:cubicBezTo>
                  <a:pt x="1566924" y="3487144"/>
                  <a:pt x="1542878" y="3473597"/>
                  <a:pt x="1517479" y="3459204"/>
                </a:cubicBezTo>
                <a:cubicBezTo>
                  <a:pt x="1406227" y="3396381"/>
                  <a:pt x="1280412" y="3325261"/>
                  <a:pt x="1202011" y="3208253"/>
                </a:cubicBezTo>
                <a:cubicBezTo>
                  <a:pt x="1185755" y="3183917"/>
                  <a:pt x="1169195" y="3157503"/>
                  <a:pt x="1152429" y="3129243"/>
                </a:cubicBezTo>
                <a:lnTo>
                  <a:pt x="1142135" y="3110994"/>
                </a:lnTo>
                <a:lnTo>
                  <a:pt x="1135598" y="3100377"/>
                </a:lnTo>
                <a:lnTo>
                  <a:pt x="1124038" y="3078914"/>
                </a:lnTo>
                <a:lnTo>
                  <a:pt x="1101612" y="3039160"/>
                </a:lnTo>
                <a:lnTo>
                  <a:pt x="1078612" y="2994579"/>
                </a:lnTo>
                <a:lnTo>
                  <a:pt x="1071207" y="2980830"/>
                </a:lnTo>
                <a:lnTo>
                  <a:pt x="1067335" y="2973641"/>
                </a:lnTo>
                <a:lnTo>
                  <a:pt x="1065980" y="2970836"/>
                </a:lnTo>
                <a:lnTo>
                  <a:pt x="1060348" y="2959176"/>
                </a:lnTo>
                <a:lnTo>
                  <a:pt x="1050144" y="2939397"/>
                </a:lnTo>
                <a:lnTo>
                  <a:pt x="999017" y="2832196"/>
                </a:lnTo>
                <a:lnTo>
                  <a:pt x="998607" y="2831348"/>
                </a:lnTo>
                <a:cubicBezTo>
                  <a:pt x="975775" y="2781691"/>
                  <a:pt x="953096" y="2729992"/>
                  <a:pt x="930802" y="2676800"/>
                </a:cubicBezTo>
                <a:lnTo>
                  <a:pt x="908718" y="2621669"/>
                </a:lnTo>
                <a:lnTo>
                  <a:pt x="897697" y="2595962"/>
                </a:lnTo>
                <a:lnTo>
                  <a:pt x="887571" y="2568879"/>
                </a:lnTo>
                <a:lnTo>
                  <a:pt x="865310" y="2513298"/>
                </a:lnTo>
                <a:cubicBezTo>
                  <a:pt x="844017" y="2457672"/>
                  <a:pt x="823341" y="2401104"/>
                  <a:pt x="803511" y="2344144"/>
                </a:cubicBezTo>
                <a:lnTo>
                  <a:pt x="748218" y="2167316"/>
                </a:lnTo>
                <a:lnTo>
                  <a:pt x="742876" y="2167870"/>
                </a:lnTo>
                <a:lnTo>
                  <a:pt x="742861" y="2167867"/>
                </a:lnTo>
                <a:lnTo>
                  <a:pt x="742835" y="2167870"/>
                </a:lnTo>
                <a:lnTo>
                  <a:pt x="742819" y="2167867"/>
                </a:lnTo>
                <a:lnTo>
                  <a:pt x="742793" y="2167870"/>
                </a:lnTo>
                <a:close/>
                <a:moveTo>
                  <a:pt x="1950926" y="2157484"/>
                </a:moveTo>
                <a:lnTo>
                  <a:pt x="1944861" y="2166388"/>
                </a:lnTo>
                <a:lnTo>
                  <a:pt x="1945168" y="2177224"/>
                </a:lnTo>
                <a:lnTo>
                  <a:pt x="1949808" y="2176599"/>
                </a:lnTo>
                <a:lnTo>
                  <a:pt x="1950344" y="2176526"/>
                </a:lnTo>
                <a:close/>
                <a:moveTo>
                  <a:pt x="731722" y="2157294"/>
                </a:moveTo>
                <a:lnTo>
                  <a:pt x="730007" y="2157710"/>
                </a:lnTo>
                <a:lnTo>
                  <a:pt x="728821" y="2157879"/>
                </a:lnTo>
                <a:lnTo>
                  <a:pt x="735608" y="2157879"/>
                </a:lnTo>
                <a:close/>
                <a:moveTo>
                  <a:pt x="1916784" y="2154519"/>
                </a:moveTo>
                <a:lnTo>
                  <a:pt x="1910334" y="2161774"/>
                </a:lnTo>
                <a:lnTo>
                  <a:pt x="1906827" y="2166122"/>
                </a:lnTo>
                <a:lnTo>
                  <a:pt x="1908705" y="2181033"/>
                </a:lnTo>
                <a:lnTo>
                  <a:pt x="1918870" y="2180074"/>
                </a:lnTo>
                <a:close/>
                <a:moveTo>
                  <a:pt x="203502" y="2153809"/>
                </a:moveTo>
                <a:lnTo>
                  <a:pt x="215910" y="2235602"/>
                </a:lnTo>
                <a:cubicBezTo>
                  <a:pt x="218873" y="2259139"/>
                  <a:pt x="221497" y="2280306"/>
                  <a:pt x="225413" y="2297112"/>
                </a:cubicBezTo>
                <a:lnTo>
                  <a:pt x="226650" y="2300919"/>
                </a:lnTo>
                <a:lnTo>
                  <a:pt x="221922" y="2255582"/>
                </a:lnTo>
                <a:lnTo>
                  <a:pt x="215876" y="2205380"/>
                </a:lnTo>
                <a:close/>
                <a:moveTo>
                  <a:pt x="336232" y="2152560"/>
                </a:moveTo>
                <a:lnTo>
                  <a:pt x="338384" y="2183299"/>
                </a:lnTo>
                <a:cubicBezTo>
                  <a:pt x="335838" y="2204889"/>
                  <a:pt x="329806" y="2225061"/>
                  <a:pt x="322249" y="2243222"/>
                </a:cubicBezTo>
                <a:lnTo>
                  <a:pt x="320101" y="2247290"/>
                </a:lnTo>
                <a:lnTo>
                  <a:pt x="322080" y="2244195"/>
                </a:lnTo>
                <a:cubicBezTo>
                  <a:pt x="331372" y="2225992"/>
                  <a:pt x="339056" y="2205597"/>
                  <a:pt x="342744" y="2183658"/>
                </a:cubicBezTo>
                <a:lnTo>
                  <a:pt x="342324" y="2174788"/>
                </a:lnTo>
                <a:close/>
                <a:moveTo>
                  <a:pt x="811587" y="2152547"/>
                </a:moveTo>
                <a:lnTo>
                  <a:pt x="803505" y="2156408"/>
                </a:lnTo>
                <a:cubicBezTo>
                  <a:pt x="791370" y="2160721"/>
                  <a:pt x="778719" y="2163788"/>
                  <a:pt x="765735" y="2165498"/>
                </a:cubicBezTo>
                <a:lnTo>
                  <a:pt x="757642" y="2166338"/>
                </a:lnTo>
                <a:lnTo>
                  <a:pt x="811778" y="2339591"/>
                </a:lnTo>
                <a:lnTo>
                  <a:pt x="895533" y="2563864"/>
                </a:lnTo>
                <a:lnTo>
                  <a:pt x="916629" y="2616557"/>
                </a:lnTo>
                <a:lnTo>
                  <a:pt x="1006287" y="2825792"/>
                </a:lnTo>
                <a:lnTo>
                  <a:pt x="1006688" y="2826634"/>
                </a:lnTo>
                <a:lnTo>
                  <a:pt x="1065700" y="2948869"/>
                </a:lnTo>
                <a:lnTo>
                  <a:pt x="1067858" y="2953338"/>
                </a:lnTo>
                <a:lnTo>
                  <a:pt x="1086072" y="2988658"/>
                </a:lnTo>
                <a:lnTo>
                  <a:pt x="1131374" y="3072801"/>
                </a:lnTo>
                <a:lnTo>
                  <a:pt x="1149419" y="3104802"/>
                </a:lnTo>
                <a:lnTo>
                  <a:pt x="1209123" y="3201818"/>
                </a:lnTo>
                <a:cubicBezTo>
                  <a:pt x="1286169" y="3316964"/>
                  <a:pt x="1411307" y="3388084"/>
                  <a:pt x="1521712" y="3450061"/>
                </a:cubicBezTo>
                <a:cubicBezTo>
                  <a:pt x="1547113" y="3464454"/>
                  <a:pt x="1571326" y="3478001"/>
                  <a:pt x="1594526" y="3491885"/>
                </a:cubicBezTo>
                <a:lnTo>
                  <a:pt x="1642959" y="3520801"/>
                </a:lnTo>
                <a:lnTo>
                  <a:pt x="1638553" y="3517624"/>
                </a:lnTo>
                <a:cubicBezTo>
                  <a:pt x="1623143" y="3505941"/>
                  <a:pt x="1606549" y="3493409"/>
                  <a:pt x="1588938" y="3480540"/>
                </a:cubicBezTo>
                <a:cubicBezTo>
                  <a:pt x="1571328" y="3467671"/>
                  <a:pt x="1550499" y="3452940"/>
                  <a:pt x="1529671" y="3438376"/>
                </a:cubicBezTo>
                <a:cubicBezTo>
                  <a:pt x="1426547" y="3365902"/>
                  <a:pt x="1309537" y="3283944"/>
                  <a:pt x="1233845" y="3158300"/>
                </a:cubicBezTo>
                <a:cubicBezTo>
                  <a:pt x="1217970" y="3132122"/>
                  <a:pt x="1201878" y="3104128"/>
                  <a:pt x="1185648" y="3074522"/>
                </a:cubicBezTo>
                <a:lnTo>
                  <a:pt x="1175731" y="3055614"/>
                </a:lnTo>
                <a:lnTo>
                  <a:pt x="1169376" y="3044386"/>
                </a:lnTo>
                <a:lnTo>
                  <a:pt x="1160482" y="3026720"/>
                </a:lnTo>
                <a:lnTo>
                  <a:pt x="1158269" y="3022324"/>
                </a:lnTo>
                <a:lnTo>
                  <a:pt x="1136630" y="2981071"/>
                </a:lnTo>
                <a:lnTo>
                  <a:pt x="1114589" y="2935567"/>
                </a:lnTo>
                <a:lnTo>
                  <a:pt x="1103731" y="2913999"/>
                </a:lnTo>
                <a:lnTo>
                  <a:pt x="1097051" y="2899358"/>
                </a:lnTo>
                <a:lnTo>
                  <a:pt x="1087272" y="2879167"/>
                </a:lnTo>
                <a:lnTo>
                  <a:pt x="1038506" y="2771030"/>
                </a:lnTo>
                <a:lnTo>
                  <a:pt x="1038050" y="2770030"/>
                </a:lnTo>
                <a:cubicBezTo>
                  <a:pt x="1016277" y="2720099"/>
                  <a:pt x="994688" y="2668386"/>
                  <a:pt x="973474" y="2615374"/>
                </a:cubicBezTo>
                <a:lnTo>
                  <a:pt x="952413" y="2560482"/>
                </a:lnTo>
                <a:lnTo>
                  <a:pt x="941975" y="2534942"/>
                </a:lnTo>
                <a:lnTo>
                  <a:pt x="932336" y="2508156"/>
                </a:lnTo>
                <a:lnTo>
                  <a:pt x="930693" y="2503872"/>
                </a:lnTo>
                <a:lnTo>
                  <a:pt x="911145" y="2452923"/>
                </a:lnTo>
                <a:lnTo>
                  <a:pt x="910918" y="2452278"/>
                </a:lnTo>
                <a:lnTo>
                  <a:pt x="852205" y="2285571"/>
                </a:lnTo>
                <a:close/>
                <a:moveTo>
                  <a:pt x="1872577" y="2145933"/>
                </a:moveTo>
                <a:lnTo>
                  <a:pt x="1860423" y="2156985"/>
                </a:lnTo>
                <a:lnTo>
                  <a:pt x="1866016" y="2184888"/>
                </a:lnTo>
                <a:lnTo>
                  <a:pt x="1868044" y="2184871"/>
                </a:lnTo>
                <a:lnTo>
                  <a:pt x="1878867" y="2183850"/>
                </a:lnTo>
                <a:close/>
                <a:moveTo>
                  <a:pt x="468349" y="2144420"/>
                </a:moveTo>
                <a:lnTo>
                  <a:pt x="466271" y="2183825"/>
                </a:lnTo>
                <a:lnTo>
                  <a:pt x="466274" y="2185666"/>
                </a:lnTo>
                <a:lnTo>
                  <a:pt x="466148" y="2186173"/>
                </a:lnTo>
                <a:lnTo>
                  <a:pt x="465026" y="2207444"/>
                </a:lnTo>
                <a:lnTo>
                  <a:pt x="455358" y="2229289"/>
                </a:lnTo>
                <a:lnTo>
                  <a:pt x="452295" y="2241530"/>
                </a:lnTo>
                <a:lnTo>
                  <a:pt x="442452" y="2259305"/>
                </a:lnTo>
                <a:lnTo>
                  <a:pt x="443653" y="2263712"/>
                </a:lnTo>
                <a:lnTo>
                  <a:pt x="459991" y="2315833"/>
                </a:lnTo>
                <a:lnTo>
                  <a:pt x="492969" y="2420500"/>
                </a:lnTo>
                <a:lnTo>
                  <a:pt x="519841" y="2495240"/>
                </a:lnTo>
                <a:lnTo>
                  <a:pt x="552735" y="2585601"/>
                </a:lnTo>
                <a:lnTo>
                  <a:pt x="584351" y="2663758"/>
                </a:lnTo>
                <a:lnTo>
                  <a:pt x="620861" y="2752327"/>
                </a:lnTo>
                <a:lnTo>
                  <a:pt x="655701" y="2829329"/>
                </a:lnTo>
                <a:lnTo>
                  <a:pt x="695732" y="2915490"/>
                </a:lnTo>
                <a:lnTo>
                  <a:pt x="732766" y="2988378"/>
                </a:lnTo>
                <a:lnTo>
                  <a:pt x="775727" y="3069849"/>
                </a:lnTo>
                <a:lnTo>
                  <a:pt x="814096" y="3136186"/>
                </a:lnTo>
                <a:lnTo>
                  <a:pt x="859194" y="3210090"/>
                </a:lnTo>
                <a:lnTo>
                  <a:pt x="898136" y="3267690"/>
                </a:lnTo>
                <a:lnTo>
                  <a:pt x="944457" y="3330853"/>
                </a:lnTo>
                <a:lnTo>
                  <a:pt x="1007342" y="3406658"/>
                </a:lnTo>
                <a:lnTo>
                  <a:pt x="1050234" y="3448335"/>
                </a:lnTo>
                <a:lnTo>
                  <a:pt x="1050965" y="3449045"/>
                </a:lnTo>
                <a:cubicBezTo>
                  <a:pt x="1096769" y="3489516"/>
                  <a:pt x="1162090" y="3515340"/>
                  <a:pt x="1236491" y="3533733"/>
                </a:cubicBezTo>
                <a:cubicBezTo>
                  <a:pt x="1310892" y="3552127"/>
                  <a:pt x="1394373" y="3563091"/>
                  <a:pt x="1476499" y="3573843"/>
                </a:cubicBezTo>
                <a:cubicBezTo>
                  <a:pt x="1517139" y="3579093"/>
                  <a:pt x="1559136" y="3584681"/>
                  <a:pt x="1599436" y="3590777"/>
                </a:cubicBezTo>
                <a:lnTo>
                  <a:pt x="1662766" y="3601107"/>
                </a:lnTo>
                <a:lnTo>
                  <a:pt x="1745100" y="3611184"/>
                </a:lnTo>
                <a:lnTo>
                  <a:pt x="1660905" y="3595520"/>
                </a:lnTo>
                <a:lnTo>
                  <a:pt x="1596052" y="3580448"/>
                </a:lnTo>
                <a:cubicBezTo>
                  <a:pt x="1558121" y="3571814"/>
                  <a:pt x="1518327" y="3563515"/>
                  <a:pt x="1479719" y="3556573"/>
                </a:cubicBezTo>
                <a:cubicBezTo>
                  <a:pt x="1325456" y="3526432"/>
                  <a:pt x="1165774" y="3495275"/>
                  <a:pt x="1076028" y="3406544"/>
                </a:cubicBezTo>
                <a:cubicBezTo>
                  <a:pt x="851495" y="3183871"/>
                  <a:pt x="604945" y="2625070"/>
                  <a:pt x="486920" y="2213083"/>
                </a:cubicBezTo>
                <a:close/>
                <a:moveTo>
                  <a:pt x="1500439" y="2140461"/>
                </a:moveTo>
                <a:lnTo>
                  <a:pt x="1540911" y="2280623"/>
                </a:lnTo>
                <a:lnTo>
                  <a:pt x="1541269" y="2281825"/>
                </a:lnTo>
                <a:lnTo>
                  <a:pt x="1620792" y="2548392"/>
                </a:lnTo>
                <a:lnTo>
                  <a:pt x="1681113" y="2744609"/>
                </a:lnTo>
                <a:lnTo>
                  <a:pt x="1697949" y="2798332"/>
                </a:lnTo>
                <a:lnTo>
                  <a:pt x="1712729" y="2844987"/>
                </a:lnTo>
                <a:lnTo>
                  <a:pt x="1734174" y="2911621"/>
                </a:lnTo>
                <a:lnTo>
                  <a:pt x="1747486" y="2952583"/>
                </a:lnTo>
                <a:lnTo>
                  <a:pt x="1768894" y="3016846"/>
                </a:lnTo>
                <a:lnTo>
                  <a:pt x="1779343" y="3047971"/>
                </a:lnTo>
                <a:lnTo>
                  <a:pt x="1807582" y="3128764"/>
                </a:lnTo>
                <a:lnTo>
                  <a:pt x="1807782" y="3129336"/>
                </a:lnTo>
                <a:lnTo>
                  <a:pt x="1816393" y="3152227"/>
                </a:lnTo>
                <a:lnTo>
                  <a:pt x="1817198" y="3152741"/>
                </a:lnTo>
                <a:lnTo>
                  <a:pt x="1814377" y="3145335"/>
                </a:lnTo>
                <a:lnTo>
                  <a:pt x="1814175" y="3144763"/>
                </a:lnTo>
                <a:lnTo>
                  <a:pt x="1788950" y="3073324"/>
                </a:lnTo>
                <a:lnTo>
                  <a:pt x="1786698" y="3066649"/>
                </a:lnTo>
                <a:lnTo>
                  <a:pt x="1785023" y="3061887"/>
                </a:lnTo>
                <a:lnTo>
                  <a:pt x="1776306" y="3035859"/>
                </a:lnTo>
                <a:lnTo>
                  <a:pt x="1760061" y="2987726"/>
                </a:lnTo>
                <a:lnTo>
                  <a:pt x="1755037" y="2972349"/>
                </a:lnTo>
                <a:lnTo>
                  <a:pt x="1751242" y="2961018"/>
                </a:lnTo>
                <a:lnTo>
                  <a:pt x="1741638" y="2931340"/>
                </a:lnTo>
                <a:lnTo>
                  <a:pt x="1728225" y="2890285"/>
                </a:lnTo>
                <a:lnTo>
                  <a:pt x="1719992" y="2864450"/>
                </a:lnTo>
                <a:lnTo>
                  <a:pt x="1713805" y="2845332"/>
                </a:lnTo>
                <a:lnTo>
                  <a:pt x="1704954" y="2817256"/>
                </a:lnTo>
                <a:lnTo>
                  <a:pt x="1693957" y="2782745"/>
                </a:lnTo>
                <a:lnTo>
                  <a:pt x="1682100" y="2744769"/>
                </a:lnTo>
                <a:lnTo>
                  <a:pt x="1673481" y="2717430"/>
                </a:lnTo>
                <a:lnTo>
                  <a:pt x="1666235" y="2693952"/>
                </a:lnTo>
                <a:lnTo>
                  <a:pt x="1657773" y="2666850"/>
                </a:lnTo>
                <a:lnTo>
                  <a:pt x="1641702" y="2614466"/>
                </a:lnTo>
                <a:lnTo>
                  <a:pt x="1631039" y="2579917"/>
                </a:lnTo>
                <a:lnTo>
                  <a:pt x="1628028" y="2569895"/>
                </a:lnTo>
                <a:lnTo>
                  <a:pt x="1620189" y="2544342"/>
                </a:lnTo>
                <a:lnTo>
                  <a:pt x="1543266" y="2287753"/>
                </a:lnTo>
                <a:lnTo>
                  <a:pt x="1542879" y="2286465"/>
                </a:lnTo>
                <a:close/>
                <a:moveTo>
                  <a:pt x="1965464" y="2136143"/>
                </a:moveTo>
                <a:lnTo>
                  <a:pt x="1959274" y="2145229"/>
                </a:lnTo>
                <a:lnTo>
                  <a:pt x="1959251" y="2146260"/>
                </a:lnTo>
                <a:lnTo>
                  <a:pt x="1959250" y="2146343"/>
                </a:lnTo>
                <a:lnTo>
                  <a:pt x="1958617" y="2166960"/>
                </a:lnTo>
                <a:lnTo>
                  <a:pt x="1961798" y="2160792"/>
                </a:lnTo>
                <a:lnTo>
                  <a:pt x="1963360" y="2157764"/>
                </a:lnTo>
                <a:lnTo>
                  <a:pt x="1965387" y="2137050"/>
                </a:lnTo>
                <a:close/>
                <a:moveTo>
                  <a:pt x="1934546" y="2134542"/>
                </a:moveTo>
                <a:lnTo>
                  <a:pt x="1924547" y="2145789"/>
                </a:lnTo>
                <a:lnTo>
                  <a:pt x="1924551" y="2145838"/>
                </a:lnTo>
                <a:lnTo>
                  <a:pt x="1927245" y="2178881"/>
                </a:lnTo>
                <a:lnTo>
                  <a:pt x="1934385" y="2168378"/>
                </a:lnTo>
                <a:lnTo>
                  <a:pt x="1935565" y="2166641"/>
                </a:lnTo>
                <a:lnTo>
                  <a:pt x="1935161" y="2152204"/>
                </a:lnTo>
                <a:close/>
                <a:moveTo>
                  <a:pt x="1846099" y="2131931"/>
                </a:moveTo>
                <a:lnTo>
                  <a:pt x="1830354" y="2132915"/>
                </a:lnTo>
                <a:lnTo>
                  <a:pt x="1837874" y="2165342"/>
                </a:lnTo>
                <a:lnTo>
                  <a:pt x="1850401" y="2153333"/>
                </a:lnTo>
                <a:close/>
                <a:moveTo>
                  <a:pt x="1869872" y="2129629"/>
                </a:moveTo>
                <a:lnTo>
                  <a:pt x="1869076" y="2129731"/>
                </a:lnTo>
                <a:lnTo>
                  <a:pt x="1857579" y="2131213"/>
                </a:lnTo>
                <a:lnTo>
                  <a:pt x="1855593" y="2131338"/>
                </a:lnTo>
                <a:lnTo>
                  <a:pt x="1855297" y="2131356"/>
                </a:lnTo>
                <a:lnTo>
                  <a:pt x="1855286" y="2131357"/>
                </a:lnTo>
                <a:lnTo>
                  <a:pt x="1858273" y="2146258"/>
                </a:lnTo>
                <a:lnTo>
                  <a:pt x="1870805" y="2135252"/>
                </a:lnTo>
                <a:close/>
                <a:moveTo>
                  <a:pt x="1878469" y="2128520"/>
                </a:moveTo>
                <a:lnTo>
                  <a:pt x="1878427" y="2128526"/>
                </a:lnTo>
                <a:lnTo>
                  <a:pt x="1878431" y="2128554"/>
                </a:lnTo>
                <a:close/>
                <a:moveTo>
                  <a:pt x="1893145" y="2127230"/>
                </a:moveTo>
                <a:lnTo>
                  <a:pt x="1891848" y="2128410"/>
                </a:lnTo>
                <a:lnTo>
                  <a:pt x="1889993" y="2130096"/>
                </a:lnTo>
                <a:lnTo>
                  <a:pt x="1882358" y="2137039"/>
                </a:lnTo>
                <a:lnTo>
                  <a:pt x="1880161" y="2139037"/>
                </a:lnTo>
                <a:lnTo>
                  <a:pt x="1883303" y="2158079"/>
                </a:lnTo>
                <a:lnTo>
                  <a:pt x="1886548" y="2177748"/>
                </a:lnTo>
                <a:lnTo>
                  <a:pt x="1892227" y="2171355"/>
                </a:lnTo>
                <a:lnTo>
                  <a:pt x="1893772" y="2169615"/>
                </a:lnTo>
                <a:lnTo>
                  <a:pt x="1894283" y="2169041"/>
                </a:lnTo>
                <a:lnTo>
                  <a:pt x="1897897" y="2164972"/>
                </a:lnTo>
                <a:lnTo>
                  <a:pt x="1896848" y="2156641"/>
                </a:lnTo>
                <a:close/>
                <a:moveTo>
                  <a:pt x="1819233" y="2123862"/>
                </a:moveTo>
                <a:lnTo>
                  <a:pt x="1818554" y="2124349"/>
                </a:lnTo>
                <a:lnTo>
                  <a:pt x="1819339" y="2124318"/>
                </a:lnTo>
                <a:close/>
                <a:moveTo>
                  <a:pt x="1914250" y="2123463"/>
                </a:moveTo>
                <a:lnTo>
                  <a:pt x="1901710" y="2125489"/>
                </a:lnTo>
                <a:lnTo>
                  <a:pt x="1905592" y="2156312"/>
                </a:lnTo>
                <a:lnTo>
                  <a:pt x="1910579" y="2150702"/>
                </a:lnTo>
                <a:lnTo>
                  <a:pt x="1912905" y="2148087"/>
                </a:lnTo>
                <a:lnTo>
                  <a:pt x="1915978" y="2144631"/>
                </a:lnTo>
                <a:close/>
                <a:moveTo>
                  <a:pt x="605840" y="2122473"/>
                </a:moveTo>
                <a:lnTo>
                  <a:pt x="714800" y="2457740"/>
                </a:lnTo>
                <a:lnTo>
                  <a:pt x="805992" y="2686020"/>
                </a:lnTo>
                <a:lnTo>
                  <a:pt x="840139" y="2764958"/>
                </a:lnTo>
                <a:lnTo>
                  <a:pt x="860614" y="2810466"/>
                </a:lnTo>
                <a:lnTo>
                  <a:pt x="924627" y="2943615"/>
                </a:lnTo>
                <a:lnTo>
                  <a:pt x="924869" y="2944118"/>
                </a:lnTo>
                <a:lnTo>
                  <a:pt x="926407" y="2947272"/>
                </a:lnTo>
                <a:lnTo>
                  <a:pt x="927735" y="2949771"/>
                </a:lnTo>
                <a:lnTo>
                  <a:pt x="993196" y="3071099"/>
                </a:lnTo>
                <a:lnTo>
                  <a:pt x="1013191" y="3105295"/>
                </a:lnTo>
                <a:lnTo>
                  <a:pt x="1058673" y="3179007"/>
                </a:lnTo>
                <a:lnTo>
                  <a:pt x="1062019" y="3184430"/>
                </a:lnTo>
                <a:lnTo>
                  <a:pt x="1081604" y="3214366"/>
                </a:lnTo>
                <a:lnTo>
                  <a:pt x="1145791" y="3301894"/>
                </a:lnTo>
                <a:cubicBezTo>
                  <a:pt x="1227580" y="3401800"/>
                  <a:pt x="1365925" y="3450399"/>
                  <a:pt x="1498851" y="3497304"/>
                </a:cubicBezTo>
                <a:cubicBezTo>
                  <a:pt x="1531194" y="3508818"/>
                  <a:pt x="1564723" y="3520504"/>
                  <a:pt x="1596218" y="3532696"/>
                </a:cubicBezTo>
                <a:cubicBezTo>
                  <a:pt x="1618739" y="3541330"/>
                  <a:pt x="1639907" y="3549629"/>
                  <a:pt x="1660056" y="3558264"/>
                </a:cubicBezTo>
                <a:lnTo>
                  <a:pt x="1698599" y="3573447"/>
                </a:lnTo>
                <a:lnTo>
                  <a:pt x="1698278" y="3573078"/>
                </a:lnTo>
                <a:lnTo>
                  <a:pt x="1697999" y="3572757"/>
                </a:lnTo>
                <a:lnTo>
                  <a:pt x="1652608" y="3550644"/>
                </a:lnTo>
                <a:cubicBezTo>
                  <a:pt x="1633134" y="3540824"/>
                  <a:pt x="1613153" y="3530833"/>
                  <a:pt x="1591648" y="3520333"/>
                </a:cubicBezTo>
                <a:cubicBezTo>
                  <a:pt x="1564216" y="3506957"/>
                  <a:pt x="1536106" y="3494426"/>
                  <a:pt x="1506981" y="3480879"/>
                </a:cubicBezTo>
                <a:cubicBezTo>
                  <a:pt x="1381505" y="3424491"/>
                  <a:pt x="1251795" y="3366241"/>
                  <a:pt x="1171192" y="3257190"/>
                </a:cubicBezTo>
                <a:cubicBezTo>
                  <a:pt x="1154476" y="3234584"/>
                  <a:pt x="1137382" y="3209650"/>
                  <a:pt x="1120024" y="3182649"/>
                </a:cubicBezTo>
                <a:lnTo>
                  <a:pt x="1109347" y="3165050"/>
                </a:lnTo>
                <a:lnTo>
                  <a:pt x="1102580" y="3154968"/>
                </a:lnTo>
                <a:lnTo>
                  <a:pt x="1090452" y="3133909"/>
                </a:lnTo>
                <a:lnTo>
                  <a:pt x="1067272" y="3095703"/>
                </a:lnTo>
                <a:lnTo>
                  <a:pt x="1043437" y="3052263"/>
                </a:lnTo>
                <a:lnTo>
                  <a:pt x="1033925" y="3035745"/>
                </a:lnTo>
                <a:lnTo>
                  <a:pt x="1031548" y="3031617"/>
                </a:lnTo>
                <a:lnTo>
                  <a:pt x="1024104" y="3017028"/>
                </a:lnTo>
                <a:lnTo>
                  <a:pt x="1013614" y="2997911"/>
                </a:lnTo>
                <a:lnTo>
                  <a:pt x="961213" y="2893779"/>
                </a:lnTo>
                <a:lnTo>
                  <a:pt x="959711" y="2890835"/>
                </a:lnTo>
                <a:lnTo>
                  <a:pt x="958038" y="2887196"/>
                </a:lnTo>
                <a:lnTo>
                  <a:pt x="906303" y="2776035"/>
                </a:lnTo>
                <a:lnTo>
                  <a:pt x="896288" y="2752869"/>
                </a:lnTo>
                <a:lnTo>
                  <a:pt x="888681" y="2736321"/>
                </a:lnTo>
                <a:lnTo>
                  <a:pt x="888640" y="2736223"/>
                </a:lnTo>
                <a:lnTo>
                  <a:pt x="875258" y="2704121"/>
                </a:lnTo>
                <a:lnTo>
                  <a:pt x="854053" y="2655071"/>
                </a:lnTo>
                <a:lnTo>
                  <a:pt x="844178" y="2629582"/>
                </a:lnTo>
                <a:lnTo>
                  <a:pt x="820075" y="2571774"/>
                </a:lnTo>
                <a:cubicBezTo>
                  <a:pt x="797788" y="2515664"/>
                  <a:pt x="776174" y="2458498"/>
                  <a:pt x="755500" y="2400893"/>
                </a:cubicBezTo>
                <a:lnTo>
                  <a:pt x="676299" y="2153126"/>
                </a:lnTo>
                <a:lnTo>
                  <a:pt x="648158" y="2147859"/>
                </a:lnTo>
                <a:close/>
                <a:moveTo>
                  <a:pt x="1934050" y="2120263"/>
                </a:moveTo>
                <a:lnTo>
                  <a:pt x="1927729" y="2121284"/>
                </a:lnTo>
                <a:lnTo>
                  <a:pt x="1926180" y="2121535"/>
                </a:lnTo>
                <a:lnTo>
                  <a:pt x="1922616" y="2122111"/>
                </a:lnTo>
                <a:lnTo>
                  <a:pt x="1922920" y="2125848"/>
                </a:lnTo>
                <a:lnTo>
                  <a:pt x="1923740" y="2135900"/>
                </a:lnTo>
                <a:lnTo>
                  <a:pt x="1926497" y="2132799"/>
                </a:lnTo>
                <a:lnTo>
                  <a:pt x="1934185" y="2124152"/>
                </a:lnTo>
                <a:lnTo>
                  <a:pt x="1934164" y="2123540"/>
                </a:lnTo>
                <a:close/>
                <a:moveTo>
                  <a:pt x="1951875" y="2117382"/>
                </a:moveTo>
                <a:lnTo>
                  <a:pt x="1950703" y="2117572"/>
                </a:lnTo>
                <a:lnTo>
                  <a:pt x="1949456" y="2117773"/>
                </a:lnTo>
                <a:lnTo>
                  <a:pt x="1946816" y="2120743"/>
                </a:lnTo>
                <a:lnTo>
                  <a:pt x="1943514" y="2124456"/>
                </a:lnTo>
                <a:lnTo>
                  <a:pt x="1944411" y="2150532"/>
                </a:lnTo>
                <a:lnTo>
                  <a:pt x="1944495" y="2153505"/>
                </a:lnTo>
                <a:lnTo>
                  <a:pt x="1951328" y="2143453"/>
                </a:lnTo>
                <a:lnTo>
                  <a:pt x="1951335" y="2143142"/>
                </a:lnTo>
                <a:close/>
                <a:moveTo>
                  <a:pt x="444105" y="2117279"/>
                </a:moveTo>
                <a:lnTo>
                  <a:pt x="444253" y="2118661"/>
                </a:lnTo>
                <a:lnTo>
                  <a:pt x="444253" y="2117940"/>
                </a:lnTo>
                <a:close/>
                <a:moveTo>
                  <a:pt x="1979189" y="2115453"/>
                </a:moveTo>
                <a:lnTo>
                  <a:pt x="1978550" y="2116416"/>
                </a:lnTo>
                <a:lnTo>
                  <a:pt x="1976167" y="2120009"/>
                </a:lnTo>
                <a:lnTo>
                  <a:pt x="1976093" y="2120884"/>
                </a:lnTo>
                <a:lnTo>
                  <a:pt x="1974908" y="2134880"/>
                </a:lnTo>
                <a:lnTo>
                  <a:pt x="1975072" y="2134554"/>
                </a:lnTo>
                <a:lnTo>
                  <a:pt x="1975767" y="2133174"/>
                </a:lnTo>
                <a:lnTo>
                  <a:pt x="1976561" y="2131595"/>
                </a:lnTo>
                <a:lnTo>
                  <a:pt x="1977240" y="2127695"/>
                </a:lnTo>
                <a:close/>
                <a:moveTo>
                  <a:pt x="1967276" y="2114772"/>
                </a:moveTo>
                <a:lnTo>
                  <a:pt x="1966365" y="2114936"/>
                </a:lnTo>
                <a:lnTo>
                  <a:pt x="1960524" y="2115984"/>
                </a:lnTo>
                <a:lnTo>
                  <a:pt x="1959910" y="2116084"/>
                </a:lnTo>
                <a:lnTo>
                  <a:pt x="1959578" y="2131290"/>
                </a:lnTo>
                <a:lnTo>
                  <a:pt x="1966801" y="2120380"/>
                </a:lnTo>
                <a:close/>
                <a:moveTo>
                  <a:pt x="127029" y="2113691"/>
                </a:moveTo>
                <a:lnTo>
                  <a:pt x="128292" y="2161143"/>
                </a:lnTo>
                <a:lnTo>
                  <a:pt x="128364" y="2162279"/>
                </a:lnTo>
                <a:lnTo>
                  <a:pt x="143005" y="2225611"/>
                </a:lnTo>
                <a:lnTo>
                  <a:pt x="150383" y="2243715"/>
                </a:lnTo>
                <a:lnTo>
                  <a:pt x="170109" y="2286227"/>
                </a:lnTo>
                <a:lnTo>
                  <a:pt x="168788" y="2281196"/>
                </a:lnTo>
                <a:lnTo>
                  <a:pt x="148796" y="2225368"/>
                </a:lnTo>
                <a:cubicBezTo>
                  <a:pt x="143128" y="2203778"/>
                  <a:pt x="138906" y="2181670"/>
                  <a:pt x="135561" y="2161096"/>
                </a:cubicBezTo>
                <a:lnTo>
                  <a:pt x="133483" y="2142622"/>
                </a:lnTo>
                <a:close/>
                <a:moveTo>
                  <a:pt x="867509" y="2111996"/>
                </a:moveTo>
                <a:lnTo>
                  <a:pt x="838184" y="2139840"/>
                </a:lnTo>
                <a:lnTo>
                  <a:pt x="819458" y="2148786"/>
                </a:lnTo>
                <a:lnTo>
                  <a:pt x="860686" y="2283571"/>
                </a:lnTo>
                <a:lnTo>
                  <a:pt x="940698" y="2505703"/>
                </a:lnTo>
                <a:lnTo>
                  <a:pt x="954368" y="2541288"/>
                </a:lnTo>
                <a:lnTo>
                  <a:pt x="960751" y="2557904"/>
                </a:lnTo>
                <a:lnTo>
                  <a:pt x="1046221" y="2766888"/>
                </a:lnTo>
                <a:lnTo>
                  <a:pt x="1046669" y="2767881"/>
                </a:lnTo>
                <a:lnTo>
                  <a:pt x="1105024" y="2895850"/>
                </a:lnTo>
                <a:lnTo>
                  <a:pt x="1122481" y="2931933"/>
                </a:lnTo>
                <a:lnTo>
                  <a:pt x="1165936" y="3018383"/>
                </a:lnTo>
                <a:lnTo>
                  <a:pt x="1183285" y="3051526"/>
                </a:lnTo>
                <a:lnTo>
                  <a:pt x="1240958" y="3153727"/>
                </a:lnTo>
                <a:cubicBezTo>
                  <a:pt x="1315973" y="3277848"/>
                  <a:pt x="1432135" y="3359468"/>
                  <a:pt x="1534412" y="3431265"/>
                </a:cubicBezTo>
                <a:cubicBezTo>
                  <a:pt x="1555241" y="3445996"/>
                  <a:pt x="1574883" y="3459713"/>
                  <a:pt x="1593849" y="3473598"/>
                </a:cubicBezTo>
                <a:cubicBezTo>
                  <a:pt x="1612814" y="3487484"/>
                  <a:pt x="1627715" y="3498999"/>
                  <a:pt x="1643632" y="3510682"/>
                </a:cubicBezTo>
                <a:lnTo>
                  <a:pt x="1653400" y="3517806"/>
                </a:lnTo>
                <a:lnTo>
                  <a:pt x="1627206" y="3494764"/>
                </a:lnTo>
                <a:lnTo>
                  <a:pt x="1587921" y="3459374"/>
                </a:lnTo>
                <a:cubicBezTo>
                  <a:pt x="1573528" y="3446504"/>
                  <a:pt x="1558287" y="3433297"/>
                  <a:pt x="1542709" y="3419750"/>
                </a:cubicBezTo>
                <a:cubicBezTo>
                  <a:pt x="1495211" y="3378348"/>
                  <a:pt x="1444411" y="3334236"/>
                  <a:pt x="1396278" y="3283500"/>
                </a:cubicBezTo>
                <a:lnTo>
                  <a:pt x="1380111" y="3264514"/>
                </a:lnTo>
                <a:lnTo>
                  <a:pt x="1371851" y="3267858"/>
                </a:lnTo>
                <a:cubicBezTo>
                  <a:pt x="1366298" y="3269974"/>
                  <a:pt x="1360355" y="3270957"/>
                  <a:pt x="1354410" y="3270737"/>
                </a:cubicBezTo>
                <a:cubicBezTo>
                  <a:pt x="1347688" y="3270753"/>
                  <a:pt x="1341050" y="3269314"/>
                  <a:pt x="1334938" y="3266504"/>
                </a:cubicBezTo>
                <a:cubicBezTo>
                  <a:pt x="1323288" y="3261304"/>
                  <a:pt x="1314330" y="3251483"/>
                  <a:pt x="1310214" y="3239411"/>
                </a:cubicBezTo>
                <a:lnTo>
                  <a:pt x="1259971" y="3096102"/>
                </a:lnTo>
                <a:lnTo>
                  <a:pt x="1240341" y="3058029"/>
                </a:lnTo>
                <a:lnTo>
                  <a:pt x="1209118" y="2997472"/>
                </a:lnTo>
                <a:lnTo>
                  <a:pt x="1204734" y="2988971"/>
                </a:lnTo>
                <a:lnTo>
                  <a:pt x="1204731" y="2988964"/>
                </a:lnTo>
                <a:lnTo>
                  <a:pt x="1142283" y="2855167"/>
                </a:lnTo>
                <a:lnTo>
                  <a:pt x="1133226" y="2834043"/>
                </a:lnTo>
                <a:lnTo>
                  <a:pt x="1126593" y="2819671"/>
                </a:lnTo>
                <a:lnTo>
                  <a:pt x="1110855" y="2781863"/>
                </a:lnTo>
                <a:lnTo>
                  <a:pt x="1079617" y="2709004"/>
                </a:lnTo>
                <a:lnTo>
                  <a:pt x="1061004" y="2662107"/>
                </a:lnTo>
                <a:lnTo>
                  <a:pt x="1048555" y="2632199"/>
                </a:lnTo>
                <a:lnTo>
                  <a:pt x="1036406" y="2600126"/>
                </a:lnTo>
                <a:lnTo>
                  <a:pt x="1017860" y="2553399"/>
                </a:lnTo>
                <a:lnTo>
                  <a:pt x="1005429" y="2518353"/>
                </a:lnTo>
                <a:lnTo>
                  <a:pt x="972814" y="2432254"/>
                </a:lnTo>
                <a:lnTo>
                  <a:pt x="901568" y="2225540"/>
                </a:lnTo>
                <a:lnTo>
                  <a:pt x="901565" y="2225532"/>
                </a:lnTo>
                <a:lnTo>
                  <a:pt x="901546" y="2225467"/>
                </a:lnTo>
                <a:close/>
                <a:moveTo>
                  <a:pt x="1913136" y="2109807"/>
                </a:moveTo>
                <a:lnTo>
                  <a:pt x="1905782" y="2116171"/>
                </a:lnTo>
                <a:lnTo>
                  <a:pt x="1913571" y="2115141"/>
                </a:lnTo>
                <a:lnTo>
                  <a:pt x="1913408" y="2113142"/>
                </a:lnTo>
                <a:lnTo>
                  <a:pt x="1913180" y="2110347"/>
                </a:lnTo>
                <a:close/>
                <a:moveTo>
                  <a:pt x="1841307" y="2108036"/>
                </a:moveTo>
                <a:lnTo>
                  <a:pt x="1841181" y="2108116"/>
                </a:lnTo>
                <a:lnTo>
                  <a:pt x="1826968" y="2118313"/>
                </a:lnTo>
                <a:lnTo>
                  <a:pt x="1828276" y="2123954"/>
                </a:lnTo>
                <a:lnTo>
                  <a:pt x="1844365" y="2123299"/>
                </a:lnTo>
                <a:lnTo>
                  <a:pt x="1841921" y="2111142"/>
                </a:lnTo>
                <a:close/>
                <a:moveTo>
                  <a:pt x="651939" y="2104714"/>
                </a:moveTo>
                <a:lnTo>
                  <a:pt x="652748" y="2106485"/>
                </a:lnTo>
                <a:lnTo>
                  <a:pt x="653975" y="2107643"/>
                </a:lnTo>
                <a:close/>
                <a:moveTo>
                  <a:pt x="1375400" y="2101008"/>
                </a:moveTo>
                <a:lnTo>
                  <a:pt x="1375634" y="2101825"/>
                </a:lnTo>
                <a:lnTo>
                  <a:pt x="1381531" y="2122466"/>
                </a:lnTo>
                <a:lnTo>
                  <a:pt x="1398121" y="2179146"/>
                </a:lnTo>
                <a:close/>
                <a:moveTo>
                  <a:pt x="1968908" y="2095532"/>
                </a:moveTo>
                <a:lnTo>
                  <a:pt x="1960137" y="2105672"/>
                </a:lnTo>
                <a:lnTo>
                  <a:pt x="1960091" y="2107765"/>
                </a:lnTo>
                <a:lnTo>
                  <a:pt x="1967978" y="2106504"/>
                </a:lnTo>
                <a:close/>
                <a:moveTo>
                  <a:pt x="438978" y="2094453"/>
                </a:moveTo>
                <a:lnTo>
                  <a:pt x="439455" y="2096523"/>
                </a:lnTo>
                <a:lnTo>
                  <a:pt x="439013" y="2094552"/>
                </a:lnTo>
                <a:close/>
                <a:moveTo>
                  <a:pt x="1863928" y="2093798"/>
                </a:moveTo>
                <a:lnTo>
                  <a:pt x="1849570" y="2102835"/>
                </a:lnTo>
                <a:lnTo>
                  <a:pt x="1850895" y="2109450"/>
                </a:lnTo>
                <a:lnTo>
                  <a:pt x="1853596" y="2122924"/>
                </a:lnTo>
                <a:lnTo>
                  <a:pt x="1855219" y="2122858"/>
                </a:lnTo>
                <a:lnTo>
                  <a:pt x="1855225" y="2122857"/>
                </a:lnTo>
                <a:lnTo>
                  <a:pt x="1868458" y="2121107"/>
                </a:lnTo>
                <a:close/>
                <a:moveTo>
                  <a:pt x="4331660" y="2093100"/>
                </a:moveTo>
                <a:lnTo>
                  <a:pt x="4332379" y="2096418"/>
                </a:lnTo>
                <a:lnTo>
                  <a:pt x="4333389" y="2101073"/>
                </a:lnTo>
                <a:lnTo>
                  <a:pt x="4332942" y="2098697"/>
                </a:lnTo>
                <a:lnTo>
                  <a:pt x="4332231" y="2095591"/>
                </a:lnTo>
                <a:close/>
                <a:moveTo>
                  <a:pt x="1933085" y="2092543"/>
                </a:moveTo>
                <a:lnTo>
                  <a:pt x="1921054" y="2102955"/>
                </a:lnTo>
                <a:lnTo>
                  <a:pt x="1921331" y="2106351"/>
                </a:lnTo>
                <a:lnTo>
                  <a:pt x="1921944" y="2113868"/>
                </a:lnTo>
                <a:lnTo>
                  <a:pt x="1933761" y="2111978"/>
                </a:lnTo>
                <a:lnTo>
                  <a:pt x="1933277" y="2098061"/>
                </a:lnTo>
                <a:close/>
                <a:moveTo>
                  <a:pt x="594626" y="2084109"/>
                </a:moveTo>
                <a:lnTo>
                  <a:pt x="595525" y="2087489"/>
                </a:lnTo>
                <a:lnTo>
                  <a:pt x="603292" y="2098153"/>
                </a:lnTo>
                <a:close/>
                <a:moveTo>
                  <a:pt x="327273" y="2082153"/>
                </a:moveTo>
                <a:lnTo>
                  <a:pt x="333659" y="2109123"/>
                </a:lnTo>
                <a:lnTo>
                  <a:pt x="340367" y="2133478"/>
                </a:lnTo>
                <a:lnTo>
                  <a:pt x="339437" y="2113851"/>
                </a:lnTo>
                <a:close/>
                <a:moveTo>
                  <a:pt x="789871" y="2081429"/>
                </a:moveTo>
                <a:lnTo>
                  <a:pt x="780206" y="2093631"/>
                </a:lnTo>
                <a:lnTo>
                  <a:pt x="745423" y="2127233"/>
                </a:lnTo>
                <a:lnTo>
                  <a:pt x="745443" y="2127299"/>
                </a:lnTo>
                <a:lnTo>
                  <a:pt x="789801" y="2100941"/>
                </a:lnTo>
                <a:lnTo>
                  <a:pt x="794256" y="2095791"/>
                </a:lnTo>
                <a:close/>
                <a:moveTo>
                  <a:pt x="1887062" y="2078920"/>
                </a:moveTo>
                <a:lnTo>
                  <a:pt x="1879683" y="2083880"/>
                </a:lnTo>
                <a:lnTo>
                  <a:pt x="1871872" y="2088797"/>
                </a:lnTo>
                <a:lnTo>
                  <a:pt x="1877016" y="2119976"/>
                </a:lnTo>
                <a:lnTo>
                  <a:pt x="1890181" y="2118235"/>
                </a:lnTo>
                <a:lnTo>
                  <a:pt x="1890351" y="2118085"/>
                </a:lnTo>
                <a:lnTo>
                  <a:pt x="1891832" y="2116802"/>
                </a:lnTo>
                <a:close/>
                <a:moveTo>
                  <a:pt x="105676" y="2077663"/>
                </a:moveTo>
                <a:lnTo>
                  <a:pt x="100489" y="2089846"/>
                </a:lnTo>
                <a:cubicBezTo>
                  <a:pt x="95078" y="2115750"/>
                  <a:pt x="94727" y="2142712"/>
                  <a:pt x="99747" y="2169221"/>
                </a:cubicBezTo>
                <a:cubicBezTo>
                  <a:pt x="103980" y="2197289"/>
                  <a:pt x="111389" y="2222784"/>
                  <a:pt x="121390" y="2245075"/>
                </a:cubicBezTo>
                <a:lnTo>
                  <a:pt x="153539" y="2294014"/>
                </a:lnTo>
                <a:lnTo>
                  <a:pt x="125805" y="2244608"/>
                </a:lnTo>
                <a:cubicBezTo>
                  <a:pt x="116925" y="2222034"/>
                  <a:pt x="110120" y="2196316"/>
                  <a:pt x="105759" y="2167868"/>
                </a:cubicBezTo>
                <a:close/>
                <a:moveTo>
                  <a:pt x="1985393" y="2076474"/>
                </a:moveTo>
                <a:lnTo>
                  <a:pt x="1981258" y="2081254"/>
                </a:lnTo>
                <a:lnTo>
                  <a:pt x="1979253" y="2083572"/>
                </a:lnTo>
                <a:lnTo>
                  <a:pt x="1978947" y="2087179"/>
                </a:lnTo>
                <a:lnTo>
                  <a:pt x="1977505" y="2104210"/>
                </a:lnTo>
                <a:lnTo>
                  <a:pt x="1979174" y="2101689"/>
                </a:lnTo>
                <a:lnTo>
                  <a:pt x="1982078" y="2097302"/>
                </a:lnTo>
                <a:lnTo>
                  <a:pt x="1982877" y="2092278"/>
                </a:lnTo>
                <a:close/>
                <a:moveTo>
                  <a:pt x="1952755" y="2075414"/>
                </a:moveTo>
                <a:lnTo>
                  <a:pt x="1948367" y="2079318"/>
                </a:lnTo>
                <a:lnTo>
                  <a:pt x="1942146" y="2084702"/>
                </a:lnTo>
                <a:lnTo>
                  <a:pt x="1942937" y="2107682"/>
                </a:lnTo>
                <a:lnTo>
                  <a:pt x="1943034" y="2110494"/>
                </a:lnTo>
                <a:lnTo>
                  <a:pt x="1946870" y="2109881"/>
                </a:lnTo>
                <a:lnTo>
                  <a:pt x="1946874" y="2109880"/>
                </a:lnTo>
                <a:lnTo>
                  <a:pt x="1950414" y="2105898"/>
                </a:lnTo>
                <a:lnTo>
                  <a:pt x="1952157" y="2103938"/>
                </a:lnTo>
                <a:close/>
                <a:moveTo>
                  <a:pt x="1437221" y="2072662"/>
                </a:moveTo>
                <a:lnTo>
                  <a:pt x="1486703" y="2248535"/>
                </a:lnTo>
                <a:lnTo>
                  <a:pt x="1486724" y="2248609"/>
                </a:lnTo>
                <a:lnTo>
                  <a:pt x="1549521" y="2466619"/>
                </a:lnTo>
                <a:lnTo>
                  <a:pt x="1569438" y="2534147"/>
                </a:lnTo>
                <a:lnTo>
                  <a:pt x="1612194" y="2678191"/>
                </a:lnTo>
                <a:lnTo>
                  <a:pt x="1635424" y="2754414"/>
                </a:lnTo>
                <a:lnTo>
                  <a:pt x="1672824" y="2875386"/>
                </a:lnTo>
                <a:lnTo>
                  <a:pt x="1714176" y="3005146"/>
                </a:lnTo>
                <a:lnTo>
                  <a:pt x="1740118" y="3082699"/>
                </a:lnTo>
                <a:lnTo>
                  <a:pt x="1744047" y="3088533"/>
                </a:lnTo>
                <a:lnTo>
                  <a:pt x="1716769" y="3007425"/>
                </a:lnTo>
                <a:lnTo>
                  <a:pt x="1716737" y="3007325"/>
                </a:lnTo>
                <a:lnTo>
                  <a:pt x="1687649" y="2917703"/>
                </a:lnTo>
                <a:lnTo>
                  <a:pt x="1676757" y="2882767"/>
                </a:lnTo>
                <a:lnTo>
                  <a:pt x="1664781" y="2845456"/>
                </a:lnTo>
                <a:lnTo>
                  <a:pt x="1640115" y="2765233"/>
                </a:lnTo>
                <a:lnTo>
                  <a:pt x="1625088" y="2717032"/>
                </a:lnTo>
                <a:lnTo>
                  <a:pt x="1617198" y="2690695"/>
                </a:lnTo>
                <a:lnTo>
                  <a:pt x="1608768" y="2663280"/>
                </a:lnTo>
                <a:lnTo>
                  <a:pt x="1574696" y="2548844"/>
                </a:lnTo>
                <a:lnTo>
                  <a:pt x="1558778" y="2495715"/>
                </a:lnTo>
                <a:lnTo>
                  <a:pt x="1554691" y="2481654"/>
                </a:lnTo>
                <a:lnTo>
                  <a:pt x="1550345" y="2467058"/>
                </a:lnTo>
                <a:cubicBezTo>
                  <a:pt x="1530649" y="2399994"/>
                  <a:pt x="1510820" y="2331615"/>
                  <a:pt x="1491128" y="2262949"/>
                </a:cubicBezTo>
                <a:close/>
                <a:moveTo>
                  <a:pt x="4317528" y="2072331"/>
                </a:moveTo>
                <a:lnTo>
                  <a:pt x="4323092" y="2097976"/>
                </a:lnTo>
                <a:lnTo>
                  <a:pt x="4323099" y="2098009"/>
                </a:lnTo>
                <a:lnTo>
                  <a:pt x="4322943" y="2097184"/>
                </a:lnTo>
                <a:lnTo>
                  <a:pt x="4322565" y="2095182"/>
                </a:lnTo>
                <a:lnTo>
                  <a:pt x="4321555" y="2089827"/>
                </a:lnTo>
                <a:lnTo>
                  <a:pt x="4319078" y="2079066"/>
                </a:lnTo>
                <a:lnTo>
                  <a:pt x="4318551" y="2076776"/>
                </a:lnTo>
                <a:close/>
                <a:moveTo>
                  <a:pt x="117549" y="2071194"/>
                </a:moveTo>
                <a:lnTo>
                  <a:pt x="114564" y="2078481"/>
                </a:lnTo>
                <a:cubicBezTo>
                  <a:pt x="109908" y="2104833"/>
                  <a:pt x="109908" y="2134594"/>
                  <a:pt x="114819" y="2166514"/>
                </a:cubicBezTo>
                <a:lnTo>
                  <a:pt x="115133" y="2167875"/>
                </a:lnTo>
                <a:lnTo>
                  <a:pt x="133061" y="2236518"/>
                </a:lnTo>
                <a:lnTo>
                  <a:pt x="141018" y="2254373"/>
                </a:lnTo>
                <a:lnTo>
                  <a:pt x="163165" y="2291852"/>
                </a:lnTo>
                <a:lnTo>
                  <a:pt x="164004" y="2292923"/>
                </a:lnTo>
                <a:lnTo>
                  <a:pt x="140082" y="2244858"/>
                </a:lnTo>
                <a:cubicBezTo>
                  <a:pt x="131933" y="2221736"/>
                  <a:pt x="125360" y="2195003"/>
                  <a:pt x="120492" y="2164819"/>
                </a:cubicBezTo>
                <a:lnTo>
                  <a:pt x="118364" y="2074847"/>
                </a:lnTo>
                <a:close/>
                <a:moveTo>
                  <a:pt x="1833889" y="2070514"/>
                </a:moveTo>
                <a:lnTo>
                  <a:pt x="1833323" y="2070600"/>
                </a:lnTo>
                <a:lnTo>
                  <a:pt x="1831743" y="2070840"/>
                </a:lnTo>
                <a:lnTo>
                  <a:pt x="1825176" y="2071837"/>
                </a:lnTo>
                <a:lnTo>
                  <a:pt x="1816356" y="2072550"/>
                </a:lnTo>
                <a:lnTo>
                  <a:pt x="1824897" y="2109381"/>
                </a:lnTo>
                <a:lnTo>
                  <a:pt x="1833587" y="2103441"/>
                </a:lnTo>
                <a:lnTo>
                  <a:pt x="1839588" y="2099340"/>
                </a:lnTo>
                <a:lnTo>
                  <a:pt x="1835193" y="2077108"/>
                </a:lnTo>
                <a:close/>
                <a:moveTo>
                  <a:pt x="4336335" y="2068500"/>
                </a:moveTo>
                <a:lnTo>
                  <a:pt x="4353866" y="2149688"/>
                </a:lnTo>
                <a:lnTo>
                  <a:pt x="4353872" y="2149725"/>
                </a:lnTo>
                <a:lnTo>
                  <a:pt x="4372420" y="2254352"/>
                </a:lnTo>
                <a:lnTo>
                  <a:pt x="4375000" y="2273417"/>
                </a:lnTo>
                <a:lnTo>
                  <a:pt x="4377453" y="2287776"/>
                </a:lnTo>
                <a:lnTo>
                  <a:pt x="4379670" y="2307915"/>
                </a:lnTo>
                <a:lnTo>
                  <a:pt x="4385655" y="2352135"/>
                </a:lnTo>
                <a:lnTo>
                  <a:pt x="4388844" y="2391272"/>
                </a:lnTo>
                <a:lnTo>
                  <a:pt x="4391218" y="2412846"/>
                </a:lnTo>
                <a:lnTo>
                  <a:pt x="4391458" y="2423351"/>
                </a:lnTo>
                <a:lnTo>
                  <a:pt x="4392954" y="2441711"/>
                </a:lnTo>
                <a:cubicBezTo>
                  <a:pt x="4394330" y="2470055"/>
                  <a:pt x="4394614" y="2496809"/>
                  <a:pt x="4393703" y="2521754"/>
                </a:cubicBezTo>
                <a:cubicBezTo>
                  <a:pt x="4392488" y="2555013"/>
                  <a:pt x="4389151" y="2585055"/>
                  <a:pt x="4383446" y="2611355"/>
                </a:cubicBezTo>
                <a:cubicBezTo>
                  <a:pt x="4383446" y="2615588"/>
                  <a:pt x="4371592" y="2676379"/>
                  <a:pt x="4276427" y="2746821"/>
                </a:cubicBezTo>
                <a:cubicBezTo>
                  <a:pt x="4270736" y="2750996"/>
                  <a:pt x="4262271" y="2756211"/>
                  <a:pt x="4251276" y="2762362"/>
                </a:cubicBezTo>
                <a:lnTo>
                  <a:pt x="4243048" y="2766680"/>
                </a:lnTo>
                <a:lnTo>
                  <a:pt x="4240065" y="2768455"/>
                </a:lnTo>
                <a:lnTo>
                  <a:pt x="4239448" y="2768822"/>
                </a:lnTo>
                <a:lnTo>
                  <a:pt x="4237768" y="2769664"/>
                </a:lnTo>
                <a:lnTo>
                  <a:pt x="4228666" y="2774227"/>
                </a:lnTo>
                <a:lnTo>
                  <a:pt x="4210950" y="2783523"/>
                </a:lnTo>
                <a:lnTo>
                  <a:pt x="4186647" y="2795290"/>
                </a:lnTo>
                <a:lnTo>
                  <a:pt x="4176360" y="2800447"/>
                </a:lnTo>
                <a:lnTo>
                  <a:pt x="4167585" y="2804520"/>
                </a:lnTo>
                <a:lnTo>
                  <a:pt x="4156918" y="2809685"/>
                </a:lnTo>
                <a:cubicBezTo>
                  <a:pt x="4136786" y="2819170"/>
                  <a:pt x="4114615" y="2829387"/>
                  <a:pt x="4090650" y="2840230"/>
                </a:cubicBezTo>
                <a:lnTo>
                  <a:pt x="4045811" y="2860107"/>
                </a:lnTo>
                <a:lnTo>
                  <a:pt x="4046826" y="2860389"/>
                </a:lnTo>
                <a:lnTo>
                  <a:pt x="4049013" y="2860997"/>
                </a:lnTo>
                <a:lnTo>
                  <a:pt x="4051492" y="2861686"/>
                </a:lnTo>
                <a:lnTo>
                  <a:pt x="4069413" y="2853329"/>
                </a:lnTo>
                <a:cubicBezTo>
                  <a:pt x="4088612" y="2844030"/>
                  <a:pt x="4104215" y="2836057"/>
                  <a:pt x="4115730" y="2829623"/>
                </a:cubicBezTo>
                <a:cubicBezTo>
                  <a:pt x="4117932" y="2828590"/>
                  <a:pt x="4120574" y="2829385"/>
                  <a:pt x="4121826" y="2831486"/>
                </a:cubicBezTo>
                <a:lnTo>
                  <a:pt x="4121826" y="2831487"/>
                </a:lnTo>
                <a:lnTo>
                  <a:pt x="4121826" y="2833596"/>
                </a:lnTo>
                <a:lnTo>
                  <a:pt x="4135087" y="2827335"/>
                </a:lnTo>
                <a:cubicBezTo>
                  <a:pt x="4156301" y="2816938"/>
                  <a:pt x="4174001" y="2807810"/>
                  <a:pt x="4187696" y="2800158"/>
                </a:cubicBezTo>
                <a:cubicBezTo>
                  <a:pt x="4189728" y="2799042"/>
                  <a:pt x="4192286" y="2799616"/>
                  <a:pt x="4193623" y="2801513"/>
                </a:cubicBezTo>
                <a:lnTo>
                  <a:pt x="4193679" y="2803085"/>
                </a:lnTo>
                <a:lnTo>
                  <a:pt x="4209258" y="2795513"/>
                </a:lnTo>
                <a:lnTo>
                  <a:pt x="4256955" y="2770863"/>
                </a:lnTo>
                <a:lnTo>
                  <a:pt x="4257870" y="2771114"/>
                </a:lnTo>
                <a:lnTo>
                  <a:pt x="4282524" y="2756472"/>
                </a:lnTo>
                <a:cubicBezTo>
                  <a:pt x="4377011" y="2687047"/>
                  <a:pt x="4387171" y="2625916"/>
                  <a:pt x="4387171" y="2625239"/>
                </a:cubicBezTo>
                <a:lnTo>
                  <a:pt x="4397804" y="2522176"/>
                </a:lnTo>
                <a:lnTo>
                  <a:pt x="4392481" y="2397071"/>
                </a:lnTo>
                <a:lnTo>
                  <a:pt x="4392478" y="2397047"/>
                </a:lnTo>
                <a:lnTo>
                  <a:pt x="4375936" y="2269434"/>
                </a:lnTo>
                <a:lnTo>
                  <a:pt x="4369203" y="2229473"/>
                </a:lnTo>
                <a:lnTo>
                  <a:pt x="4354934" y="2153388"/>
                </a:lnTo>
                <a:close/>
                <a:moveTo>
                  <a:pt x="1373256" y="2067481"/>
                </a:moveTo>
                <a:lnTo>
                  <a:pt x="1380332" y="2092326"/>
                </a:lnTo>
                <a:lnTo>
                  <a:pt x="1391929" y="2132170"/>
                </a:lnTo>
                <a:lnTo>
                  <a:pt x="1393558" y="2137769"/>
                </a:lnTo>
                <a:close/>
                <a:moveTo>
                  <a:pt x="1859422" y="2066637"/>
                </a:moveTo>
                <a:lnTo>
                  <a:pt x="1842819" y="2069158"/>
                </a:lnTo>
                <a:lnTo>
                  <a:pt x="1847784" y="2093930"/>
                </a:lnTo>
                <a:lnTo>
                  <a:pt x="1859472" y="2086272"/>
                </a:lnTo>
                <a:lnTo>
                  <a:pt x="1862365" y="2084377"/>
                </a:lnTo>
                <a:close/>
                <a:moveTo>
                  <a:pt x="1909391" y="2063907"/>
                </a:moveTo>
                <a:lnTo>
                  <a:pt x="1899740" y="2070396"/>
                </a:lnTo>
                <a:lnTo>
                  <a:pt x="1895160" y="2073475"/>
                </a:lnTo>
                <a:lnTo>
                  <a:pt x="1896965" y="2087807"/>
                </a:lnTo>
                <a:lnTo>
                  <a:pt x="1899752" y="2109939"/>
                </a:lnTo>
                <a:lnTo>
                  <a:pt x="1912262" y="2099098"/>
                </a:lnTo>
                <a:close/>
                <a:moveTo>
                  <a:pt x="1884949" y="2062146"/>
                </a:moveTo>
                <a:lnTo>
                  <a:pt x="1867979" y="2065201"/>
                </a:lnTo>
                <a:lnTo>
                  <a:pt x="1870286" y="2079186"/>
                </a:lnTo>
                <a:lnTo>
                  <a:pt x="1875788" y="2075581"/>
                </a:lnTo>
                <a:lnTo>
                  <a:pt x="1885803" y="2068921"/>
                </a:lnTo>
                <a:lnTo>
                  <a:pt x="1884970" y="2062311"/>
                </a:lnTo>
                <a:close/>
                <a:moveTo>
                  <a:pt x="715275" y="2061962"/>
                </a:moveTo>
                <a:lnTo>
                  <a:pt x="714487" y="2083323"/>
                </a:lnTo>
                <a:lnTo>
                  <a:pt x="716406" y="2065578"/>
                </a:lnTo>
                <a:close/>
                <a:moveTo>
                  <a:pt x="1900085" y="2059421"/>
                </a:moveTo>
                <a:lnTo>
                  <a:pt x="1894643" y="2060400"/>
                </a:lnTo>
                <a:lnTo>
                  <a:pt x="1893936" y="2060528"/>
                </a:lnTo>
                <a:lnTo>
                  <a:pt x="1893539" y="2060599"/>
                </a:lnTo>
                <a:lnTo>
                  <a:pt x="1893691" y="2061808"/>
                </a:lnTo>
                <a:lnTo>
                  <a:pt x="1893908" y="2063529"/>
                </a:lnTo>
                <a:close/>
                <a:moveTo>
                  <a:pt x="426827" y="2059340"/>
                </a:moveTo>
                <a:lnTo>
                  <a:pt x="438571" y="2093045"/>
                </a:lnTo>
                <a:lnTo>
                  <a:pt x="432919" y="2068476"/>
                </a:lnTo>
                <a:close/>
                <a:moveTo>
                  <a:pt x="141795" y="2058686"/>
                </a:moveTo>
                <a:lnTo>
                  <a:pt x="138538" y="2079560"/>
                </a:lnTo>
                <a:lnTo>
                  <a:pt x="138257" y="2093439"/>
                </a:lnTo>
                <a:lnTo>
                  <a:pt x="142276" y="2140200"/>
                </a:lnTo>
                <a:lnTo>
                  <a:pt x="148566" y="2168306"/>
                </a:lnTo>
                <a:lnTo>
                  <a:pt x="162615" y="2221651"/>
                </a:lnTo>
                <a:lnTo>
                  <a:pt x="149616" y="2157708"/>
                </a:lnTo>
                <a:cubicBezTo>
                  <a:pt x="145975" y="2137346"/>
                  <a:pt x="143499" y="2118646"/>
                  <a:pt x="142189" y="2101564"/>
                </a:cubicBezTo>
                <a:close/>
                <a:moveTo>
                  <a:pt x="2001093" y="2058323"/>
                </a:moveTo>
                <a:lnTo>
                  <a:pt x="1997912" y="2061999"/>
                </a:lnTo>
                <a:lnTo>
                  <a:pt x="1997294" y="2062715"/>
                </a:lnTo>
                <a:lnTo>
                  <a:pt x="1994930" y="2077888"/>
                </a:lnTo>
                <a:lnTo>
                  <a:pt x="1997126" y="2074570"/>
                </a:lnTo>
                <a:close/>
                <a:moveTo>
                  <a:pt x="1972073" y="2058225"/>
                </a:moveTo>
                <a:lnTo>
                  <a:pt x="1960957" y="2068116"/>
                </a:lnTo>
                <a:lnTo>
                  <a:pt x="1960382" y="2094428"/>
                </a:lnTo>
                <a:lnTo>
                  <a:pt x="1969939" y="2083377"/>
                </a:lnTo>
                <a:close/>
                <a:moveTo>
                  <a:pt x="254737" y="2055943"/>
                </a:moveTo>
                <a:lnTo>
                  <a:pt x="263191" y="2091386"/>
                </a:lnTo>
                <a:lnTo>
                  <a:pt x="275175" y="2128244"/>
                </a:lnTo>
                <a:lnTo>
                  <a:pt x="276522" y="2147278"/>
                </a:lnTo>
                <a:lnTo>
                  <a:pt x="279478" y="2159672"/>
                </a:lnTo>
                <a:lnTo>
                  <a:pt x="284720" y="2178526"/>
                </a:lnTo>
                <a:lnTo>
                  <a:pt x="281213" y="2128807"/>
                </a:lnTo>
                <a:lnTo>
                  <a:pt x="281018" y="2127229"/>
                </a:lnTo>
                <a:cubicBezTo>
                  <a:pt x="275236" y="2103217"/>
                  <a:pt x="266837" y="2079993"/>
                  <a:pt x="256019" y="2057958"/>
                </a:cubicBezTo>
                <a:close/>
                <a:moveTo>
                  <a:pt x="1830704" y="2054404"/>
                </a:moveTo>
                <a:lnTo>
                  <a:pt x="1814136" y="2062976"/>
                </a:lnTo>
                <a:lnTo>
                  <a:pt x="1814544" y="2064737"/>
                </a:lnTo>
                <a:lnTo>
                  <a:pt x="1832280" y="2062373"/>
                </a:lnTo>
                <a:lnTo>
                  <a:pt x="1831596" y="2058916"/>
                </a:lnTo>
                <a:close/>
                <a:moveTo>
                  <a:pt x="1931731" y="2053609"/>
                </a:moveTo>
                <a:lnTo>
                  <a:pt x="1922791" y="2055333"/>
                </a:lnTo>
                <a:lnTo>
                  <a:pt x="1921907" y="2055492"/>
                </a:lnTo>
                <a:lnTo>
                  <a:pt x="1917429" y="2058503"/>
                </a:lnTo>
                <a:lnTo>
                  <a:pt x="1920180" y="2092237"/>
                </a:lnTo>
                <a:lnTo>
                  <a:pt x="1928617" y="2084925"/>
                </a:lnTo>
                <a:lnTo>
                  <a:pt x="1932697" y="2081390"/>
                </a:lnTo>
                <a:lnTo>
                  <a:pt x="1932218" y="2067633"/>
                </a:lnTo>
                <a:close/>
                <a:moveTo>
                  <a:pt x="153029" y="2050949"/>
                </a:moveTo>
                <a:lnTo>
                  <a:pt x="150650" y="2071488"/>
                </a:lnTo>
                <a:lnTo>
                  <a:pt x="150845" y="2085652"/>
                </a:lnTo>
                <a:lnTo>
                  <a:pt x="158334" y="2155337"/>
                </a:lnTo>
                <a:lnTo>
                  <a:pt x="159248" y="2160008"/>
                </a:lnTo>
                <a:lnTo>
                  <a:pt x="171513" y="2219968"/>
                </a:lnTo>
                <a:lnTo>
                  <a:pt x="176593" y="2239062"/>
                </a:lnTo>
                <a:lnTo>
                  <a:pt x="189738" y="2278484"/>
                </a:lnTo>
                <a:lnTo>
                  <a:pt x="195482" y="2291821"/>
                </a:lnTo>
                <a:lnTo>
                  <a:pt x="181758" y="2245391"/>
                </a:lnTo>
                <a:cubicBezTo>
                  <a:pt x="177102" y="2224658"/>
                  <a:pt x="172900" y="2201566"/>
                  <a:pt x="168413" y="2176843"/>
                </a:cubicBezTo>
                <a:lnTo>
                  <a:pt x="164180" y="2154320"/>
                </a:lnTo>
                <a:cubicBezTo>
                  <a:pt x="159947" y="2131884"/>
                  <a:pt x="156888" y="2111913"/>
                  <a:pt x="155002" y="2094139"/>
                </a:cubicBezTo>
                <a:close/>
                <a:moveTo>
                  <a:pt x="1953299" y="2049450"/>
                </a:moveTo>
                <a:lnTo>
                  <a:pt x="1949231" y="2050235"/>
                </a:lnTo>
                <a:lnTo>
                  <a:pt x="1941015" y="2051819"/>
                </a:lnTo>
                <a:lnTo>
                  <a:pt x="1941115" y="2054719"/>
                </a:lnTo>
                <a:lnTo>
                  <a:pt x="1941431" y="2063896"/>
                </a:lnTo>
                <a:lnTo>
                  <a:pt x="1941762" y="2073534"/>
                </a:lnTo>
                <a:lnTo>
                  <a:pt x="1942348" y="2073026"/>
                </a:lnTo>
                <a:lnTo>
                  <a:pt x="1942603" y="2072806"/>
                </a:lnTo>
                <a:lnTo>
                  <a:pt x="1942675" y="2072743"/>
                </a:lnTo>
                <a:lnTo>
                  <a:pt x="1943766" y="2071773"/>
                </a:lnTo>
                <a:lnTo>
                  <a:pt x="1948066" y="2067946"/>
                </a:lnTo>
                <a:lnTo>
                  <a:pt x="1953004" y="2063553"/>
                </a:lnTo>
                <a:lnTo>
                  <a:pt x="1953250" y="2051791"/>
                </a:lnTo>
                <a:close/>
                <a:moveTo>
                  <a:pt x="913701" y="2046475"/>
                </a:moveTo>
                <a:lnTo>
                  <a:pt x="904109" y="2063727"/>
                </a:lnTo>
                <a:lnTo>
                  <a:pt x="893825" y="2086927"/>
                </a:lnTo>
                <a:lnTo>
                  <a:pt x="893739" y="2087010"/>
                </a:lnTo>
                <a:lnTo>
                  <a:pt x="873827" y="2105998"/>
                </a:lnTo>
                <a:lnTo>
                  <a:pt x="908747" y="2222650"/>
                </a:lnTo>
                <a:lnTo>
                  <a:pt x="908892" y="2223130"/>
                </a:lnTo>
                <a:lnTo>
                  <a:pt x="908931" y="2223262"/>
                </a:lnTo>
                <a:lnTo>
                  <a:pt x="937963" y="2305149"/>
                </a:lnTo>
                <a:lnTo>
                  <a:pt x="1012599" y="2515670"/>
                </a:lnTo>
                <a:lnTo>
                  <a:pt x="1043514" y="2597334"/>
                </a:lnTo>
                <a:lnTo>
                  <a:pt x="1050120" y="2613992"/>
                </a:lnTo>
                <a:lnTo>
                  <a:pt x="1068067" y="2659244"/>
                </a:lnTo>
                <a:lnTo>
                  <a:pt x="1117791" y="2778791"/>
                </a:lnTo>
                <a:lnTo>
                  <a:pt x="1140125" y="2830921"/>
                </a:lnTo>
                <a:lnTo>
                  <a:pt x="1211458" y="2985581"/>
                </a:lnTo>
                <a:lnTo>
                  <a:pt x="1211472" y="2985612"/>
                </a:lnTo>
                <a:lnTo>
                  <a:pt x="1242008" y="3044866"/>
                </a:lnTo>
                <a:lnTo>
                  <a:pt x="1189818" y="2896003"/>
                </a:lnTo>
                <a:cubicBezTo>
                  <a:pt x="1185043" y="2882168"/>
                  <a:pt x="1185678" y="2867622"/>
                  <a:pt x="1190745" y="2854833"/>
                </a:cubicBezTo>
                <a:lnTo>
                  <a:pt x="1199308" y="2845304"/>
                </a:lnTo>
                <a:lnTo>
                  <a:pt x="1196836" y="2839605"/>
                </a:lnTo>
                <a:lnTo>
                  <a:pt x="1196299" y="2838365"/>
                </a:lnTo>
                <a:lnTo>
                  <a:pt x="1178284" y="2796819"/>
                </a:lnTo>
                <a:cubicBezTo>
                  <a:pt x="1098697" y="2606203"/>
                  <a:pt x="1019194" y="2387837"/>
                  <a:pt x="949598" y="2168688"/>
                </a:cubicBezTo>
                <a:close/>
                <a:moveTo>
                  <a:pt x="110305" y="2045819"/>
                </a:moveTo>
                <a:lnTo>
                  <a:pt x="88204" y="2094233"/>
                </a:lnTo>
                <a:cubicBezTo>
                  <a:pt x="82161" y="2119790"/>
                  <a:pt x="81094" y="2146523"/>
                  <a:pt x="85353" y="2172948"/>
                </a:cubicBezTo>
                <a:cubicBezTo>
                  <a:pt x="89036" y="2199999"/>
                  <a:pt x="96656" y="2224859"/>
                  <a:pt x="107395" y="2246745"/>
                </a:cubicBezTo>
                <a:lnTo>
                  <a:pt x="139081" y="2290244"/>
                </a:lnTo>
                <a:lnTo>
                  <a:pt x="111631" y="2245811"/>
                </a:lnTo>
                <a:cubicBezTo>
                  <a:pt x="102162" y="2223673"/>
                  <a:pt x="95177" y="2198643"/>
                  <a:pt x="91198" y="2171253"/>
                </a:cubicBezTo>
                <a:cubicBezTo>
                  <a:pt x="85940" y="2143449"/>
                  <a:pt x="86359" y="2115170"/>
                  <a:pt x="92117" y="2088022"/>
                </a:cubicBezTo>
                <a:close/>
                <a:moveTo>
                  <a:pt x="1973141" y="2045624"/>
                </a:moveTo>
                <a:lnTo>
                  <a:pt x="1973091" y="2045634"/>
                </a:lnTo>
                <a:lnTo>
                  <a:pt x="1971902" y="2045863"/>
                </a:lnTo>
                <a:lnTo>
                  <a:pt x="1961398" y="2047889"/>
                </a:lnTo>
                <a:lnTo>
                  <a:pt x="1961216" y="2056245"/>
                </a:lnTo>
                <a:lnTo>
                  <a:pt x="1961649" y="2055860"/>
                </a:lnTo>
                <a:lnTo>
                  <a:pt x="1973141" y="2045634"/>
                </a:lnTo>
                <a:lnTo>
                  <a:pt x="1973141" y="2045626"/>
                </a:lnTo>
                <a:close/>
                <a:moveTo>
                  <a:pt x="317939" y="2042729"/>
                </a:moveTo>
                <a:lnTo>
                  <a:pt x="321257" y="2056743"/>
                </a:lnTo>
                <a:lnTo>
                  <a:pt x="348157" y="2111310"/>
                </a:lnTo>
                <a:cubicBezTo>
                  <a:pt x="353428" y="2130360"/>
                  <a:pt x="355001" y="2148869"/>
                  <a:pt x="353908" y="2166557"/>
                </a:cubicBezTo>
                <a:lnTo>
                  <a:pt x="352025" y="2175802"/>
                </a:lnTo>
                <a:lnTo>
                  <a:pt x="354175" y="2183608"/>
                </a:lnTo>
                <a:lnTo>
                  <a:pt x="359540" y="2151616"/>
                </a:lnTo>
                <a:cubicBezTo>
                  <a:pt x="359630" y="2136275"/>
                  <a:pt x="357386" y="2122485"/>
                  <a:pt x="354000" y="2110462"/>
                </a:cubicBezTo>
                <a:cubicBezTo>
                  <a:pt x="349631" y="2093728"/>
                  <a:pt x="342997" y="2077968"/>
                  <a:pt x="334445" y="2063514"/>
                </a:cubicBezTo>
                <a:close/>
                <a:moveTo>
                  <a:pt x="1990846" y="2042211"/>
                </a:moveTo>
                <a:lnTo>
                  <a:pt x="1989855" y="2042402"/>
                </a:lnTo>
                <a:lnTo>
                  <a:pt x="1982159" y="2049249"/>
                </a:lnTo>
                <a:lnTo>
                  <a:pt x="1980282" y="2071417"/>
                </a:lnTo>
                <a:lnTo>
                  <a:pt x="1987532" y="2063033"/>
                </a:lnTo>
                <a:lnTo>
                  <a:pt x="1987662" y="2062218"/>
                </a:lnTo>
                <a:close/>
                <a:moveTo>
                  <a:pt x="1855341" y="2042038"/>
                </a:moveTo>
                <a:lnTo>
                  <a:pt x="1839020" y="2050209"/>
                </a:lnTo>
                <a:lnTo>
                  <a:pt x="1839988" y="2055035"/>
                </a:lnTo>
                <a:lnTo>
                  <a:pt x="1841220" y="2061181"/>
                </a:lnTo>
                <a:lnTo>
                  <a:pt x="1841688" y="2061119"/>
                </a:lnTo>
                <a:lnTo>
                  <a:pt x="1846927" y="2060420"/>
                </a:lnTo>
                <a:lnTo>
                  <a:pt x="1849229" y="2060020"/>
                </a:lnTo>
                <a:lnTo>
                  <a:pt x="1858069" y="2058481"/>
                </a:lnTo>
                <a:close/>
                <a:moveTo>
                  <a:pt x="2015334" y="2041715"/>
                </a:moveTo>
                <a:lnTo>
                  <a:pt x="2012921" y="2044635"/>
                </a:lnTo>
                <a:lnTo>
                  <a:pt x="2012875" y="2044690"/>
                </a:lnTo>
                <a:lnTo>
                  <a:pt x="2010655" y="2053768"/>
                </a:lnTo>
                <a:lnTo>
                  <a:pt x="2011562" y="2052339"/>
                </a:lnTo>
                <a:lnTo>
                  <a:pt x="2011774" y="2052004"/>
                </a:lnTo>
                <a:close/>
                <a:moveTo>
                  <a:pt x="2005726" y="2039341"/>
                </a:moveTo>
                <a:lnTo>
                  <a:pt x="2000787" y="2040294"/>
                </a:lnTo>
                <a:lnTo>
                  <a:pt x="1999378" y="2049335"/>
                </a:lnTo>
                <a:lnTo>
                  <a:pt x="2004824" y="2043037"/>
                </a:lnTo>
                <a:close/>
                <a:moveTo>
                  <a:pt x="776889" y="2038914"/>
                </a:moveTo>
                <a:lnTo>
                  <a:pt x="776086" y="2042901"/>
                </a:lnTo>
                <a:lnTo>
                  <a:pt x="770647" y="2055599"/>
                </a:lnTo>
                <a:lnTo>
                  <a:pt x="776638" y="2044297"/>
                </a:lnTo>
                <a:lnTo>
                  <a:pt x="777522" y="2040987"/>
                </a:lnTo>
                <a:close/>
                <a:moveTo>
                  <a:pt x="173612" y="2036912"/>
                </a:moveTo>
                <a:lnTo>
                  <a:pt x="173607" y="2061138"/>
                </a:lnTo>
                <a:lnTo>
                  <a:pt x="175175" y="2075899"/>
                </a:lnTo>
                <a:lnTo>
                  <a:pt x="186952" y="2148224"/>
                </a:lnTo>
                <a:cubicBezTo>
                  <a:pt x="191187" y="2170239"/>
                  <a:pt x="194572" y="2190727"/>
                  <a:pt x="197789" y="2210541"/>
                </a:cubicBezTo>
                <a:cubicBezTo>
                  <a:pt x="201345" y="2232384"/>
                  <a:pt x="204605" y="2251593"/>
                  <a:pt x="208156" y="2268028"/>
                </a:cubicBezTo>
                <a:lnTo>
                  <a:pt x="215838" y="2293936"/>
                </a:lnTo>
                <a:lnTo>
                  <a:pt x="207021" y="2237463"/>
                </a:lnTo>
                <a:cubicBezTo>
                  <a:pt x="203804" y="2210541"/>
                  <a:pt x="199908" y="2180230"/>
                  <a:pt x="193475" y="2147549"/>
                </a:cubicBezTo>
                <a:lnTo>
                  <a:pt x="190765" y="2134679"/>
                </a:lnTo>
                <a:cubicBezTo>
                  <a:pt x="186532" y="2114402"/>
                  <a:pt x="182764" y="2096135"/>
                  <a:pt x="179780" y="2079747"/>
                </a:cubicBezTo>
                <a:close/>
                <a:moveTo>
                  <a:pt x="106512" y="2034490"/>
                </a:moveTo>
                <a:lnTo>
                  <a:pt x="104171" y="2036741"/>
                </a:lnTo>
                <a:cubicBezTo>
                  <a:pt x="90804" y="2055844"/>
                  <a:pt x="80808" y="2077830"/>
                  <a:pt x="74979" y="2101561"/>
                </a:cubicBezTo>
                <a:lnTo>
                  <a:pt x="73616" y="2126068"/>
                </a:lnTo>
                <a:lnTo>
                  <a:pt x="77785" y="2144574"/>
                </a:lnTo>
                <a:lnTo>
                  <a:pt x="79710" y="2093144"/>
                </a:lnTo>
                <a:close/>
                <a:moveTo>
                  <a:pt x="1953624" y="2033985"/>
                </a:moveTo>
                <a:lnTo>
                  <a:pt x="1940706" y="2042829"/>
                </a:lnTo>
                <a:lnTo>
                  <a:pt x="1940729" y="2043488"/>
                </a:lnTo>
                <a:lnTo>
                  <a:pt x="1953475" y="2041078"/>
                </a:lnTo>
                <a:lnTo>
                  <a:pt x="1953590" y="2035572"/>
                </a:lnTo>
                <a:close/>
                <a:moveTo>
                  <a:pt x="226227" y="2033710"/>
                </a:moveTo>
                <a:lnTo>
                  <a:pt x="260613" y="2131630"/>
                </a:lnTo>
                <a:cubicBezTo>
                  <a:pt x="265888" y="2157801"/>
                  <a:pt x="268453" y="2184369"/>
                  <a:pt x="268311" y="2210923"/>
                </a:cubicBezTo>
                <a:lnTo>
                  <a:pt x="262014" y="2269279"/>
                </a:lnTo>
                <a:lnTo>
                  <a:pt x="272274" y="2214107"/>
                </a:lnTo>
                <a:lnTo>
                  <a:pt x="267569" y="2146593"/>
                </a:lnTo>
                <a:lnTo>
                  <a:pt x="260065" y="2115053"/>
                </a:lnTo>
                <a:close/>
                <a:moveTo>
                  <a:pt x="409375" y="2033343"/>
                </a:moveTo>
                <a:lnTo>
                  <a:pt x="411333" y="2036104"/>
                </a:lnTo>
                <a:lnTo>
                  <a:pt x="410672" y="2035114"/>
                </a:lnTo>
                <a:close/>
                <a:moveTo>
                  <a:pt x="1880798" y="2029176"/>
                </a:moveTo>
                <a:lnTo>
                  <a:pt x="1865120" y="2037142"/>
                </a:lnTo>
                <a:lnTo>
                  <a:pt x="1863485" y="2037961"/>
                </a:lnTo>
                <a:lnTo>
                  <a:pt x="1866624" y="2056991"/>
                </a:lnTo>
                <a:lnTo>
                  <a:pt x="1867152" y="2056899"/>
                </a:lnTo>
                <a:lnTo>
                  <a:pt x="1883921" y="2053980"/>
                </a:lnTo>
                <a:close/>
                <a:moveTo>
                  <a:pt x="138144" y="2028514"/>
                </a:moveTo>
                <a:lnTo>
                  <a:pt x="135151" y="2034050"/>
                </a:lnTo>
                <a:lnTo>
                  <a:pt x="127396" y="2073708"/>
                </a:lnTo>
                <a:lnTo>
                  <a:pt x="130176" y="2086132"/>
                </a:lnTo>
                <a:lnTo>
                  <a:pt x="130778" y="2062543"/>
                </a:lnTo>
                <a:close/>
                <a:moveTo>
                  <a:pt x="146554" y="2028261"/>
                </a:moveTo>
                <a:lnTo>
                  <a:pt x="146538" y="2028293"/>
                </a:lnTo>
                <a:lnTo>
                  <a:pt x="146464" y="2028764"/>
                </a:lnTo>
                <a:close/>
                <a:moveTo>
                  <a:pt x="247687" y="2026385"/>
                </a:moveTo>
                <a:lnTo>
                  <a:pt x="248344" y="2029139"/>
                </a:lnTo>
                <a:lnTo>
                  <a:pt x="264367" y="2054495"/>
                </a:lnTo>
                <a:cubicBezTo>
                  <a:pt x="275442" y="2077211"/>
                  <a:pt x="284023" y="2101143"/>
                  <a:pt x="289907" y="2125874"/>
                </a:cubicBezTo>
                <a:cubicBezTo>
                  <a:pt x="294606" y="2145008"/>
                  <a:pt x="296564" y="2163603"/>
                  <a:pt x="296646" y="2181301"/>
                </a:cubicBezTo>
                <a:lnTo>
                  <a:pt x="293912" y="2211596"/>
                </a:lnTo>
                <a:lnTo>
                  <a:pt x="295974" y="2219011"/>
                </a:lnTo>
                <a:lnTo>
                  <a:pt x="301577" y="2181113"/>
                </a:lnTo>
                <a:cubicBezTo>
                  <a:pt x="302206" y="2162936"/>
                  <a:pt x="300576" y="2143738"/>
                  <a:pt x="295581" y="2123842"/>
                </a:cubicBezTo>
                <a:cubicBezTo>
                  <a:pt x="289535" y="2097925"/>
                  <a:pt x="279739" y="2073190"/>
                  <a:pt x="266616" y="2050368"/>
                </a:cubicBezTo>
                <a:close/>
                <a:moveTo>
                  <a:pt x="164613" y="2025732"/>
                </a:moveTo>
                <a:lnTo>
                  <a:pt x="161786" y="2048446"/>
                </a:lnTo>
                <a:cubicBezTo>
                  <a:pt x="161173" y="2074650"/>
                  <a:pt x="164941" y="2108517"/>
                  <a:pt x="173069" y="2152119"/>
                </a:cubicBezTo>
                <a:lnTo>
                  <a:pt x="177131" y="2174640"/>
                </a:lnTo>
                <a:cubicBezTo>
                  <a:pt x="186276" y="2224425"/>
                  <a:pt x="194150" y="2267267"/>
                  <a:pt x="206744" y="2296710"/>
                </a:cubicBezTo>
                <a:lnTo>
                  <a:pt x="208002" y="2298517"/>
                </a:lnTo>
                <a:lnTo>
                  <a:pt x="199016" y="2266404"/>
                </a:lnTo>
                <a:cubicBezTo>
                  <a:pt x="195621" y="2250037"/>
                  <a:pt x="192626" y="2231791"/>
                  <a:pt x="189409" y="2212233"/>
                </a:cubicBezTo>
                <a:cubicBezTo>
                  <a:pt x="186191" y="2192422"/>
                  <a:pt x="182805" y="2171933"/>
                  <a:pt x="178572" y="2150087"/>
                </a:cubicBezTo>
                <a:cubicBezTo>
                  <a:pt x="170105" y="2106231"/>
                  <a:pt x="164517" y="2071052"/>
                  <a:pt x="163543" y="2043260"/>
                </a:cubicBezTo>
                <a:close/>
                <a:moveTo>
                  <a:pt x="2009177" y="2025209"/>
                </a:moveTo>
                <a:lnTo>
                  <a:pt x="2002165" y="2031448"/>
                </a:lnTo>
                <a:lnTo>
                  <a:pt x="2002143" y="2031588"/>
                </a:lnTo>
                <a:lnTo>
                  <a:pt x="2007894" y="2030463"/>
                </a:lnTo>
                <a:lnTo>
                  <a:pt x="2009147" y="2025332"/>
                </a:lnTo>
                <a:close/>
                <a:moveTo>
                  <a:pt x="402142" y="2023358"/>
                </a:moveTo>
                <a:lnTo>
                  <a:pt x="404303" y="2026308"/>
                </a:lnTo>
                <a:lnTo>
                  <a:pt x="402323" y="2023516"/>
                </a:lnTo>
                <a:close/>
                <a:moveTo>
                  <a:pt x="255327" y="2021796"/>
                </a:moveTo>
                <a:lnTo>
                  <a:pt x="274580" y="2046138"/>
                </a:lnTo>
                <a:cubicBezTo>
                  <a:pt x="288103" y="2069587"/>
                  <a:pt x="298213" y="2095004"/>
                  <a:pt x="304469" y="2121639"/>
                </a:cubicBezTo>
                <a:cubicBezTo>
                  <a:pt x="314968" y="2163042"/>
                  <a:pt x="311666" y="2201142"/>
                  <a:pt x="303454" y="2233696"/>
                </a:cubicBezTo>
                <a:lnTo>
                  <a:pt x="301596" y="2239236"/>
                </a:lnTo>
                <a:lnTo>
                  <a:pt x="302229" y="2241514"/>
                </a:lnTo>
                <a:lnTo>
                  <a:pt x="304682" y="2235812"/>
                </a:lnTo>
                <a:cubicBezTo>
                  <a:pt x="315688" y="2202623"/>
                  <a:pt x="321234" y="2163126"/>
                  <a:pt x="310143" y="2120454"/>
                </a:cubicBezTo>
                <a:cubicBezTo>
                  <a:pt x="303750" y="2092777"/>
                  <a:pt x="292350" y="2066767"/>
                  <a:pt x="276733" y="2043600"/>
                </a:cubicBezTo>
                <a:close/>
                <a:moveTo>
                  <a:pt x="232735" y="2021347"/>
                </a:moveTo>
                <a:lnTo>
                  <a:pt x="242136" y="2039694"/>
                </a:lnTo>
                <a:lnTo>
                  <a:pt x="240780" y="2033997"/>
                </a:lnTo>
                <a:close/>
                <a:moveTo>
                  <a:pt x="182802" y="2021326"/>
                </a:moveTo>
                <a:lnTo>
                  <a:pt x="182879" y="2026289"/>
                </a:lnTo>
                <a:lnTo>
                  <a:pt x="185339" y="2036524"/>
                </a:lnTo>
                <a:close/>
                <a:moveTo>
                  <a:pt x="312683" y="2020526"/>
                </a:moveTo>
                <a:lnTo>
                  <a:pt x="314021" y="2026179"/>
                </a:lnTo>
                <a:lnTo>
                  <a:pt x="329797" y="2039936"/>
                </a:lnTo>
                <a:cubicBezTo>
                  <a:pt x="345122" y="2059955"/>
                  <a:pt x="356462" y="2083023"/>
                  <a:pt x="362888" y="2107924"/>
                </a:cubicBezTo>
                <a:lnTo>
                  <a:pt x="362922" y="2108460"/>
                </a:lnTo>
                <a:lnTo>
                  <a:pt x="368745" y="2149950"/>
                </a:lnTo>
                <a:lnTo>
                  <a:pt x="366462" y="2165059"/>
                </a:lnTo>
                <a:lnTo>
                  <a:pt x="367053" y="2174503"/>
                </a:lnTo>
                <a:lnTo>
                  <a:pt x="362406" y="2191915"/>
                </a:lnTo>
                <a:lnTo>
                  <a:pt x="361006" y="2201183"/>
                </a:lnTo>
                <a:lnTo>
                  <a:pt x="359743" y="2203821"/>
                </a:lnTo>
                <a:lnTo>
                  <a:pt x="359797" y="2204017"/>
                </a:lnTo>
                <a:lnTo>
                  <a:pt x="366329" y="2192174"/>
                </a:lnTo>
                <a:cubicBezTo>
                  <a:pt x="374838" y="2165774"/>
                  <a:pt x="377241" y="2136881"/>
                  <a:pt x="368562" y="2106740"/>
                </a:cubicBezTo>
                <a:cubicBezTo>
                  <a:pt x="363427" y="2089053"/>
                  <a:pt x="355735" y="2072588"/>
                  <a:pt x="345941" y="2057724"/>
                </a:cubicBezTo>
                <a:close/>
                <a:moveTo>
                  <a:pt x="1975393" y="2019081"/>
                </a:moveTo>
                <a:lnTo>
                  <a:pt x="1961824" y="2028371"/>
                </a:lnTo>
                <a:lnTo>
                  <a:pt x="1961580" y="2039525"/>
                </a:lnTo>
                <a:lnTo>
                  <a:pt x="1963208" y="2039206"/>
                </a:lnTo>
                <a:lnTo>
                  <a:pt x="1973863" y="2037122"/>
                </a:lnTo>
                <a:close/>
                <a:moveTo>
                  <a:pt x="280711" y="2018184"/>
                </a:moveTo>
                <a:lnTo>
                  <a:pt x="296436" y="2035207"/>
                </a:lnTo>
                <a:lnTo>
                  <a:pt x="300113" y="2043098"/>
                </a:lnTo>
                <a:lnTo>
                  <a:pt x="308732" y="2053448"/>
                </a:lnTo>
                <a:lnTo>
                  <a:pt x="314916" y="2068724"/>
                </a:lnTo>
                <a:lnTo>
                  <a:pt x="311369" y="2053672"/>
                </a:lnTo>
                <a:lnTo>
                  <a:pt x="295141" y="2030636"/>
                </a:lnTo>
                <a:close/>
                <a:moveTo>
                  <a:pt x="191490" y="2017055"/>
                </a:moveTo>
                <a:lnTo>
                  <a:pt x="191166" y="2020125"/>
                </a:lnTo>
                <a:cubicBezTo>
                  <a:pt x="193388" y="2037905"/>
                  <a:pt x="198553" y="2060510"/>
                  <a:pt x="204733" y="2087772"/>
                </a:cubicBezTo>
                <a:cubicBezTo>
                  <a:pt x="208459" y="2104706"/>
                  <a:pt x="212692" y="2121639"/>
                  <a:pt x="216756" y="2141790"/>
                </a:cubicBezTo>
                <a:lnTo>
                  <a:pt x="223066" y="2193516"/>
                </a:lnTo>
                <a:lnTo>
                  <a:pt x="226999" y="2209884"/>
                </a:lnTo>
                <a:lnTo>
                  <a:pt x="228919" y="2216723"/>
                </a:lnTo>
                <a:lnTo>
                  <a:pt x="222598" y="2140775"/>
                </a:lnTo>
                <a:cubicBezTo>
                  <a:pt x="215655" y="2108601"/>
                  <a:pt x="207867" y="2080999"/>
                  <a:pt x="201771" y="2058987"/>
                </a:cubicBezTo>
                <a:close/>
                <a:moveTo>
                  <a:pt x="323903" y="2017035"/>
                </a:moveTo>
                <a:lnTo>
                  <a:pt x="356496" y="2055828"/>
                </a:lnTo>
                <a:cubicBezTo>
                  <a:pt x="365737" y="2070773"/>
                  <a:pt x="372820" y="2087055"/>
                  <a:pt x="377451" y="2104199"/>
                </a:cubicBezTo>
                <a:lnTo>
                  <a:pt x="377517" y="2104883"/>
                </a:lnTo>
                <a:lnTo>
                  <a:pt x="383135" y="2140755"/>
                </a:lnTo>
                <a:lnTo>
                  <a:pt x="382090" y="2152712"/>
                </a:lnTo>
                <a:lnTo>
                  <a:pt x="382635" y="2158407"/>
                </a:lnTo>
                <a:lnTo>
                  <a:pt x="381033" y="2164819"/>
                </a:lnTo>
                <a:lnTo>
                  <a:pt x="380095" y="2175566"/>
                </a:lnTo>
                <a:lnTo>
                  <a:pt x="375403" y="2187358"/>
                </a:lnTo>
                <a:lnTo>
                  <a:pt x="370203" y="2208174"/>
                </a:lnTo>
                <a:lnTo>
                  <a:pt x="364062" y="2219502"/>
                </a:lnTo>
                <a:lnTo>
                  <a:pt x="368653" y="2236170"/>
                </a:lnTo>
                <a:lnTo>
                  <a:pt x="388666" y="2180829"/>
                </a:lnTo>
                <a:cubicBezTo>
                  <a:pt x="392387" y="2154407"/>
                  <a:pt x="390677" y="2127220"/>
                  <a:pt x="383295" y="2100982"/>
                </a:cubicBezTo>
                <a:lnTo>
                  <a:pt x="381343" y="2096790"/>
                </a:lnTo>
                <a:lnTo>
                  <a:pt x="348185" y="2040399"/>
                </a:lnTo>
                <a:lnTo>
                  <a:pt x="324997" y="2017889"/>
                </a:lnTo>
                <a:close/>
                <a:moveTo>
                  <a:pt x="210522" y="2016757"/>
                </a:moveTo>
                <a:lnTo>
                  <a:pt x="215570" y="2032233"/>
                </a:lnTo>
                <a:cubicBezTo>
                  <a:pt x="227746" y="2065812"/>
                  <a:pt x="237922" y="2100067"/>
                  <a:pt x="246050" y="2134848"/>
                </a:cubicBezTo>
                <a:cubicBezTo>
                  <a:pt x="255550" y="2182617"/>
                  <a:pt x="257548" y="2231571"/>
                  <a:pt x="251977" y="2279966"/>
                </a:cubicBezTo>
                <a:lnTo>
                  <a:pt x="251922" y="2280984"/>
                </a:lnTo>
                <a:lnTo>
                  <a:pt x="259393" y="2211594"/>
                </a:lnTo>
                <a:cubicBezTo>
                  <a:pt x="259505" y="2185605"/>
                  <a:pt x="256948" y="2159605"/>
                  <a:pt x="251724" y="2134002"/>
                </a:cubicBezTo>
                <a:cubicBezTo>
                  <a:pt x="242190" y="2094226"/>
                  <a:pt x="228643" y="2055533"/>
                  <a:pt x="211253" y="2018516"/>
                </a:cubicBezTo>
                <a:close/>
                <a:moveTo>
                  <a:pt x="1905532" y="2016609"/>
                </a:moveTo>
                <a:lnTo>
                  <a:pt x="1905426" y="2016663"/>
                </a:lnTo>
                <a:lnTo>
                  <a:pt x="1889054" y="2024981"/>
                </a:lnTo>
                <a:lnTo>
                  <a:pt x="1892472" y="2052124"/>
                </a:lnTo>
                <a:lnTo>
                  <a:pt x="1892517" y="2052484"/>
                </a:lnTo>
                <a:lnTo>
                  <a:pt x="1900638" y="2051070"/>
                </a:lnTo>
                <a:lnTo>
                  <a:pt x="1904900" y="2050264"/>
                </a:lnTo>
                <a:lnTo>
                  <a:pt x="1904905" y="2050263"/>
                </a:lnTo>
                <a:lnTo>
                  <a:pt x="1908226" y="2049635"/>
                </a:lnTo>
                <a:lnTo>
                  <a:pt x="1907365" y="2039073"/>
                </a:lnTo>
                <a:lnTo>
                  <a:pt x="1907353" y="2038934"/>
                </a:lnTo>
                <a:close/>
                <a:moveTo>
                  <a:pt x="292500" y="2016529"/>
                </a:moveTo>
                <a:lnTo>
                  <a:pt x="305796" y="2030018"/>
                </a:lnTo>
                <a:lnTo>
                  <a:pt x="304931" y="2026348"/>
                </a:lnTo>
                <a:lnTo>
                  <a:pt x="303389" y="2024406"/>
                </a:lnTo>
                <a:close/>
                <a:moveTo>
                  <a:pt x="769330" y="2014157"/>
                </a:moveTo>
                <a:lnTo>
                  <a:pt x="765842" y="2038603"/>
                </a:lnTo>
                <a:lnTo>
                  <a:pt x="758366" y="2060928"/>
                </a:lnTo>
                <a:lnTo>
                  <a:pt x="767071" y="2040678"/>
                </a:lnTo>
                <a:lnTo>
                  <a:pt x="771222" y="2020355"/>
                </a:lnTo>
                <a:close/>
                <a:moveTo>
                  <a:pt x="2026603" y="2009144"/>
                </a:moveTo>
                <a:lnTo>
                  <a:pt x="2020083" y="2015210"/>
                </a:lnTo>
                <a:lnTo>
                  <a:pt x="2016784" y="2028703"/>
                </a:lnTo>
                <a:lnTo>
                  <a:pt x="2022035" y="2022347"/>
                </a:lnTo>
                <a:lnTo>
                  <a:pt x="2024649" y="2014790"/>
                </a:lnTo>
                <a:close/>
                <a:moveTo>
                  <a:pt x="1821710" y="2008909"/>
                </a:moveTo>
                <a:lnTo>
                  <a:pt x="1802509" y="2012689"/>
                </a:lnTo>
                <a:lnTo>
                  <a:pt x="1810934" y="2049167"/>
                </a:lnTo>
                <a:lnTo>
                  <a:pt x="1811974" y="2053655"/>
                </a:lnTo>
                <a:lnTo>
                  <a:pt x="1813457" y="2052875"/>
                </a:lnTo>
                <a:lnTo>
                  <a:pt x="1822194" y="2048279"/>
                </a:lnTo>
                <a:lnTo>
                  <a:pt x="1824161" y="2047282"/>
                </a:lnTo>
                <a:lnTo>
                  <a:pt x="1828829" y="2044917"/>
                </a:lnTo>
                <a:close/>
                <a:moveTo>
                  <a:pt x="698625" y="2008714"/>
                </a:moveTo>
                <a:lnTo>
                  <a:pt x="704098" y="2074396"/>
                </a:lnTo>
                <a:lnTo>
                  <a:pt x="704746" y="2098185"/>
                </a:lnTo>
                <a:lnTo>
                  <a:pt x="705370" y="2084895"/>
                </a:lnTo>
                <a:lnTo>
                  <a:pt x="707185" y="2036089"/>
                </a:lnTo>
                <a:close/>
                <a:moveTo>
                  <a:pt x="197867" y="2006926"/>
                </a:moveTo>
                <a:lnTo>
                  <a:pt x="197853" y="2007192"/>
                </a:lnTo>
                <a:cubicBezTo>
                  <a:pt x="200118" y="2019997"/>
                  <a:pt x="204648" y="2036296"/>
                  <a:pt x="209982" y="2055938"/>
                </a:cubicBezTo>
                <a:cubicBezTo>
                  <a:pt x="216078" y="2078290"/>
                  <a:pt x="223867" y="2106738"/>
                  <a:pt x="230980" y="2138404"/>
                </a:cubicBezTo>
                <a:lnTo>
                  <a:pt x="241133" y="2260246"/>
                </a:lnTo>
                <a:lnTo>
                  <a:pt x="243358" y="2268172"/>
                </a:lnTo>
                <a:lnTo>
                  <a:pt x="245577" y="2208455"/>
                </a:lnTo>
                <a:cubicBezTo>
                  <a:pt x="244616" y="2184619"/>
                  <a:pt x="241809" y="2160858"/>
                  <a:pt x="237161" y="2137388"/>
                </a:cubicBezTo>
                <a:cubicBezTo>
                  <a:pt x="229186" y="2102946"/>
                  <a:pt x="219111" y="2069012"/>
                  <a:pt x="207021" y="2035788"/>
                </a:cubicBezTo>
                <a:close/>
                <a:moveTo>
                  <a:pt x="291695" y="2006711"/>
                </a:moveTo>
                <a:lnTo>
                  <a:pt x="302531" y="2016160"/>
                </a:lnTo>
                <a:lnTo>
                  <a:pt x="301750" y="2012848"/>
                </a:lnTo>
                <a:close/>
                <a:moveTo>
                  <a:pt x="1996867" y="2004379"/>
                </a:moveTo>
                <a:lnTo>
                  <a:pt x="1985288" y="2012306"/>
                </a:lnTo>
                <a:lnTo>
                  <a:pt x="1984937" y="2016452"/>
                </a:lnTo>
                <a:lnTo>
                  <a:pt x="1983343" y="2035266"/>
                </a:lnTo>
                <a:lnTo>
                  <a:pt x="1985200" y="2034903"/>
                </a:lnTo>
                <a:lnTo>
                  <a:pt x="1986442" y="2033798"/>
                </a:lnTo>
                <a:lnTo>
                  <a:pt x="1993133" y="2027845"/>
                </a:lnTo>
                <a:close/>
                <a:moveTo>
                  <a:pt x="1930010" y="2004171"/>
                </a:moveTo>
                <a:lnTo>
                  <a:pt x="1914783" y="2011908"/>
                </a:lnTo>
                <a:lnTo>
                  <a:pt x="1913675" y="2012471"/>
                </a:lnTo>
                <a:lnTo>
                  <a:pt x="1916577" y="2048056"/>
                </a:lnTo>
                <a:lnTo>
                  <a:pt x="1917408" y="2047898"/>
                </a:lnTo>
                <a:lnTo>
                  <a:pt x="1931212" y="2038717"/>
                </a:lnTo>
                <a:lnTo>
                  <a:pt x="1931170" y="2037495"/>
                </a:lnTo>
                <a:lnTo>
                  <a:pt x="1930663" y="2022937"/>
                </a:lnTo>
                <a:close/>
                <a:moveTo>
                  <a:pt x="901239" y="2004046"/>
                </a:moveTo>
                <a:lnTo>
                  <a:pt x="898369" y="2014301"/>
                </a:lnTo>
                <a:lnTo>
                  <a:pt x="885950" y="2058691"/>
                </a:lnTo>
                <a:lnTo>
                  <a:pt x="886139" y="2058366"/>
                </a:lnTo>
                <a:lnTo>
                  <a:pt x="886140" y="2058365"/>
                </a:lnTo>
                <a:lnTo>
                  <a:pt x="886223" y="2058223"/>
                </a:lnTo>
                <a:lnTo>
                  <a:pt x="895180" y="2039006"/>
                </a:lnTo>
                <a:lnTo>
                  <a:pt x="901750" y="2005785"/>
                </a:lnTo>
                <a:close/>
                <a:moveTo>
                  <a:pt x="1848863" y="2003212"/>
                </a:moveTo>
                <a:lnTo>
                  <a:pt x="1831402" y="2007001"/>
                </a:lnTo>
                <a:lnTo>
                  <a:pt x="1830399" y="2007199"/>
                </a:lnTo>
                <a:lnTo>
                  <a:pt x="1837117" y="2040716"/>
                </a:lnTo>
                <a:lnTo>
                  <a:pt x="1853725" y="2032300"/>
                </a:lnTo>
                <a:lnTo>
                  <a:pt x="1852759" y="2026476"/>
                </a:lnTo>
                <a:close/>
                <a:moveTo>
                  <a:pt x="4280476" y="2002486"/>
                </a:moveTo>
                <a:lnTo>
                  <a:pt x="4303447" y="2107476"/>
                </a:lnTo>
                <a:lnTo>
                  <a:pt x="4297192" y="2074567"/>
                </a:lnTo>
                <a:close/>
                <a:moveTo>
                  <a:pt x="834610" y="2002323"/>
                </a:moveTo>
                <a:lnTo>
                  <a:pt x="830776" y="2010540"/>
                </a:lnTo>
                <a:lnTo>
                  <a:pt x="817658" y="2043535"/>
                </a:lnTo>
                <a:lnTo>
                  <a:pt x="811611" y="2051615"/>
                </a:lnTo>
                <a:lnTo>
                  <a:pt x="808924" y="2057374"/>
                </a:lnTo>
                <a:lnTo>
                  <a:pt x="796351" y="2073247"/>
                </a:lnTo>
                <a:lnTo>
                  <a:pt x="800899" y="2088114"/>
                </a:lnTo>
                <a:lnTo>
                  <a:pt x="823903" y="2061526"/>
                </a:lnTo>
                <a:lnTo>
                  <a:pt x="839447" y="2018449"/>
                </a:lnTo>
                <a:close/>
                <a:moveTo>
                  <a:pt x="247531" y="2000155"/>
                </a:moveTo>
                <a:lnTo>
                  <a:pt x="278924" y="2032174"/>
                </a:lnTo>
                <a:lnTo>
                  <a:pt x="279267" y="2032566"/>
                </a:lnTo>
                <a:lnTo>
                  <a:pt x="284326" y="2037726"/>
                </a:lnTo>
                <a:lnTo>
                  <a:pt x="284867" y="2038971"/>
                </a:lnTo>
                <a:lnTo>
                  <a:pt x="284950" y="2039065"/>
                </a:lnTo>
                <a:lnTo>
                  <a:pt x="319032" y="2117407"/>
                </a:lnTo>
                <a:cubicBezTo>
                  <a:pt x="330631" y="2161856"/>
                  <a:pt x="324958" y="2202835"/>
                  <a:pt x="313634" y="2237189"/>
                </a:cubicBezTo>
                <a:lnTo>
                  <a:pt x="306334" y="2254234"/>
                </a:lnTo>
                <a:lnTo>
                  <a:pt x="314186" y="2239412"/>
                </a:lnTo>
                <a:cubicBezTo>
                  <a:pt x="328600" y="2204741"/>
                  <a:pt x="336898" y="2162788"/>
                  <a:pt x="324706" y="2117238"/>
                </a:cubicBezTo>
                <a:lnTo>
                  <a:pt x="290075" y="2044926"/>
                </a:lnTo>
                <a:lnTo>
                  <a:pt x="284950" y="2039065"/>
                </a:lnTo>
                <a:lnTo>
                  <a:pt x="284367" y="2037726"/>
                </a:lnTo>
                <a:lnTo>
                  <a:pt x="278924" y="2032174"/>
                </a:lnTo>
                <a:lnTo>
                  <a:pt x="256100" y="2006075"/>
                </a:lnTo>
                <a:lnTo>
                  <a:pt x="255290" y="2005243"/>
                </a:lnTo>
                <a:close/>
                <a:moveTo>
                  <a:pt x="1819869" y="1999595"/>
                </a:moveTo>
                <a:lnTo>
                  <a:pt x="1816351" y="2000906"/>
                </a:lnTo>
                <a:lnTo>
                  <a:pt x="1819980" y="2000156"/>
                </a:lnTo>
                <a:close/>
                <a:moveTo>
                  <a:pt x="1876675" y="1997177"/>
                </a:moveTo>
                <a:lnTo>
                  <a:pt x="1862691" y="2000211"/>
                </a:lnTo>
                <a:lnTo>
                  <a:pt x="1857390" y="2001362"/>
                </a:lnTo>
                <a:lnTo>
                  <a:pt x="1861227" y="2024275"/>
                </a:lnTo>
                <a:lnTo>
                  <a:pt x="1861871" y="2028179"/>
                </a:lnTo>
                <a:lnTo>
                  <a:pt x="1879553" y="2019287"/>
                </a:lnTo>
                <a:lnTo>
                  <a:pt x="1878837" y="2013606"/>
                </a:lnTo>
                <a:close/>
                <a:moveTo>
                  <a:pt x="4269658" y="1996523"/>
                </a:moveTo>
                <a:lnTo>
                  <a:pt x="4292277" y="2099672"/>
                </a:lnTo>
                <a:lnTo>
                  <a:pt x="4291886" y="2097621"/>
                </a:lnTo>
                <a:lnTo>
                  <a:pt x="4285953" y="2066522"/>
                </a:lnTo>
                <a:lnTo>
                  <a:pt x="4274218" y="2016112"/>
                </a:lnTo>
                <a:lnTo>
                  <a:pt x="4273666" y="2013741"/>
                </a:lnTo>
                <a:close/>
                <a:moveTo>
                  <a:pt x="185670" y="1996298"/>
                </a:moveTo>
                <a:lnTo>
                  <a:pt x="182556" y="2005647"/>
                </a:lnTo>
                <a:lnTo>
                  <a:pt x="182732" y="2016905"/>
                </a:lnTo>
                <a:close/>
                <a:moveTo>
                  <a:pt x="2044427" y="1992560"/>
                </a:moveTo>
                <a:lnTo>
                  <a:pt x="2039919" y="1996755"/>
                </a:lnTo>
                <a:lnTo>
                  <a:pt x="2037565" y="2003549"/>
                </a:lnTo>
                <a:lnTo>
                  <a:pt x="2041753" y="1998479"/>
                </a:lnTo>
                <a:lnTo>
                  <a:pt x="2043259" y="1995146"/>
                </a:lnTo>
                <a:lnTo>
                  <a:pt x="2044024" y="1993452"/>
                </a:lnTo>
                <a:close/>
                <a:moveTo>
                  <a:pt x="1954515" y="1991480"/>
                </a:moveTo>
                <a:lnTo>
                  <a:pt x="1945438" y="1996183"/>
                </a:lnTo>
                <a:lnTo>
                  <a:pt x="1939213" y="1999408"/>
                </a:lnTo>
                <a:lnTo>
                  <a:pt x="1940352" y="2032544"/>
                </a:lnTo>
                <a:lnTo>
                  <a:pt x="1953847" y="2023344"/>
                </a:lnTo>
                <a:lnTo>
                  <a:pt x="1954240" y="2004605"/>
                </a:lnTo>
                <a:close/>
                <a:moveTo>
                  <a:pt x="1903374" y="1991307"/>
                </a:moveTo>
                <a:lnTo>
                  <a:pt x="1889830" y="1994323"/>
                </a:lnTo>
                <a:lnTo>
                  <a:pt x="1885222" y="1995322"/>
                </a:lnTo>
                <a:lnTo>
                  <a:pt x="1887472" y="2012421"/>
                </a:lnTo>
                <a:lnTo>
                  <a:pt x="1887813" y="2015133"/>
                </a:lnTo>
                <a:lnTo>
                  <a:pt x="1893048" y="2012500"/>
                </a:lnTo>
                <a:lnTo>
                  <a:pt x="1899666" y="2009172"/>
                </a:lnTo>
                <a:lnTo>
                  <a:pt x="1904718" y="2006632"/>
                </a:lnTo>
                <a:lnTo>
                  <a:pt x="1904237" y="2000738"/>
                </a:lnTo>
                <a:close/>
                <a:moveTo>
                  <a:pt x="2017798" y="1989894"/>
                </a:moveTo>
                <a:lnTo>
                  <a:pt x="2012017" y="1994006"/>
                </a:lnTo>
                <a:lnTo>
                  <a:pt x="2008367" y="1996505"/>
                </a:lnTo>
                <a:lnTo>
                  <a:pt x="2007519" y="1997086"/>
                </a:lnTo>
                <a:lnTo>
                  <a:pt x="2004271" y="2017934"/>
                </a:lnTo>
                <a:lnTo>
                  <a:pt x="2007064" y="2015448"/>
                </a:lnTo>
                <a:lnTo>
                  <a:pt x="2012881" y="2010036"/>
                </a:lnTo>
                <a:close/>
                <a:moveTo>
                  <a:pt x="1846590" y="1989638"/>
                </a:moveTo>
                <a:lnTo>
                  <a:pt x="1828249" y="1996473"/>
                </a:lnTo>
                <a:lnTo>
                  <a:pt x="1828501" y="1997733"/>
                </a:lnTo>
                <a:lnTo>
                  <a:pt x="1828629" y="1998369"/>
                </a:lnTo>
                <a:lnTo>
                  <a:pt x="1843155" y="1995367"/>
                </a:lnTo>
                <a:lnTo>
                  <a:pt x="1847403" y="1994489"/>
                </a:lnTo>
                <a:lnTo>
                  <a:pt x="1847339" y="1994107"/>
                </a:lnTo>
                <a:lnTo>
                  <a:pt x="1847231" y="1993461"/>
                </a:lnTo>
                <a:close/>
                <a:moveTo>
                  <a:pt x="1929297" y="1985536"/>
                </a:moveTo>
                <a:lnTo>
                  <a:pt x="1911688" y="1989456"/>
                </a:lnTo>
                <a:lnTo>
                  <a:pt x="1912704" y="2000569"/>
                </a:lnTo>
                <a:lnTo>
                  <a:pt x="1912864" y="2002535"/>
                </a:lnTo>
                <a:lnTo>
                  <a:pt x="1916384" y="2000765"/>
                </a:lnTo>
                <a:lnTo>
                  <a:pt x="1925424" y="1996219"/>
                </a:lnTo>
                <a:lnTo>
                  <a:pt x="1929302" y="1994221"/>
                </a:lnTo>
                <a:lnTo>
                  <a:pt x="1929658" y="1994037"/>
                </a:lnTo>
                <a:lnTo>
                  <a:pt x="1929467" y="1988543"/>
                </a:lnTo>
                <a:close/>
                <a:moveTo>
                  <a:pt x="828705" y="1982638"/>
                </a:moveTo>
                <a:lnTo>
                  <a:pt x="824707" y="1997636"/>
                </a:lnTo>
                <a:lnTo>
                  <a:pt x="823311" y="2006896"/>
                </a:lnTo>
                <a:lnTo>
                  <a:pt x="822328" y="2008951"/>
                </a:lnTo>
                <a:lnTo>
                  <a:pt x="828711" y="1997368"/>
                </a:lnTo>
                <a:lnTo>
                  <a:pt x="830385" y="1988239"/>
                </a:lnTo>
                <a:close/>
                <a:moveTo>
                  <a:pt x="624777" y="1980044"/>
                </a:moveTo>
                <a:lnTo>
                  <a:pt x="633911" y="2024852"/>
                </a:lnTo>
                <a:lnTo>
                  <a:pt x="638976" y="2043901"/>
                </a:lnTo>
                <a:lnTo>
                  <a:pt x="652112" y="2083284"/>
                </a:lnTo>
                <a:lnTo>
                  <a:pt x="657941" y="2096809"/>
                </a:lnTo>
                <a:lnTo>
                  <a:pt x="653394" y="2081472"/>
                </a:lnTo>
                <a:lnTo>
                  <a:pt x="644907" y="2054923"/>
                </a:lnTo>
                <a:close/>
                <a:moveTo>
                  <a:pt x="1954758" y="1979867"/>
                </a:moveTo>
                <a:lnTo>
                  <a:pt x="1938590" y="1983467"/>
                </a:lnTo>
                <a:lnTo>
                  <a:pt x="1938781" y="1986850"/>
                </a:lnTo>
                <a:lnTo>
                  <a:pt x="1938865" y="1989293"/>
                </a:lnTo>
                <a:lnTo>
                  <a:pt x="1954732" y="1981116"/>
                </a:lnTo>
                <a:lnTo>
                  <a:pt x="1954737" y="1980895"/>
                </a:lnTo>
                <a:close/>
                <a:moveTo>
                  <a:pt x="1874323" y="1979299"/>
                </a:moveTo>
                <a:lnTo>
                  <a:pt x="1854907" y="1986538"/>
                </a:lnTo>
                <a:lnTo>
                  <a:pt x="1855178" y="1988157"/>
                </a:lnTo>
                <a:lnTo>
                  <a:pt x="1855940" y="1992704"/>
                </a:lnTo>
                <a:lnTo>
                  <a:pt x="1875532" y="1988483"/>
                </a:lnTo>
                <a:lnTo>
                  <a:pt x="1875252" y="1986360"/>
                </a:lnTo>
                <a:close/>
                <a:moveTo>
                  <a:pt x="1978801" y="1978897"/>
                </a:moveTo>
                <a:lnTo>
                  <a:pt x="1971355" y="1982755"/>
                </a:lnTo>
                <a:lnTo>
                  <a:pt x="1962721" y="1987228"/>
                </a:lnTo>
                <a:lnTo>
                  <a:pt x="1962327" y="2005326"/>
                </a:lnTo>
                <a:lnTo>
                  <a:pt x="1962056" y="2017747"/>
                </a:lnTo>
                <a:lnTo>
                  <a:pt x="1962834" y="2017217"/>
                </a:lnTo>
                <a:lnTo>
                  <a:pt x="1976331" y="2008015"/>
                </a:lnTo>
                <a:close/>
                <a:moveTo>
                  <a:pt x="2038312" y="1975299"/>
                </a:moveTo>
                <a:lnTo>
                  <a:pt x="2029098" y="1981854"/>
                </a:lnTo>
                <a:lnTo>
                  <a:pt x="2028059" y="1982594"/>
                </a:lnTo>
                <a:lnTo>
                  <a:pt x="2023843" y="1999837"/>
                </a:lnTo>
                <a:lnTo>
                  <a:pt x="2032662" y="1991631"/>
                </a:lnTo>
                <a:lnTo>
                  <a:pt x="2033520" y="1989149"/>
                </a:lnTo>
                <a:close/>
                <a:moveTo>
                  <a:pt x="757221" y="1974502"/>
                </a:moveTo>
                <a:lnTo>
                  <a:pt x="758663" y="1986230"/>
                </a:lnTo>
                <a:cubicBezTo>
                  <a:pt x="758755" y="2003928"/>
                  <a:pt x="756961" y="2020729"/>
                  <a:pt x="754157" y="2036275"/>
                </a:cubicBezTo>
                <a:lnTo>
                  <a:pt x="746800" y="2065870"/>
                </a:lnTo>
                <a:lnTo>
                  <a:pt x="756467" y="2037122"/>
                </a:lnTo>
                <a:lnTo>
                  <a:pt x="762954" y="1993278"/>
                </a:lnTo>
                <a:close/>
                <a:moveTo>
                  <a:pt x="1541845" y="1971738"/>
                </a:moveTo>
                <a:lnTo>
                  <a:pt x="1543995" y="1979117"/>
                </a:lnTo>
                <a:lnTo>
                  <a:pt x="1558118" y="2026485"/>
                </a:lnTo>
                <a:close/>
                <a:moveTo>
                  <a:pt x="1901354" y="1969220"/>
                </a:moveTo>
                <a:lnTo>
                  <a:pt x="1882703" y="1976174"/>
                </a:lnTo>
                <a:lnTo>
                  <a:pt x="1883151" y="1979576"/>
                </a:lnTo>
                <a:lnTo>
                  <a:pt x="1884080" y="1986641"/>
                </a:lnTo>
                <a:lnTo>
                  <a:pt x="1893473" y="1984617"/>
                </a:lnTo>
                <a:lnTo>
                  <a:pt x="1895181" y="1984248"/>
                </a:lnTo>
                <a:lnTo>
                  <a:pt x="1896658" y="1983930"/>
                </a:lnTo>
                <a:lnTo>
                  <a:pt x="1902579" y="1982614"/>
                </a:lnTo>
                <a:close/>
                <a:moveTo>
                  <a:pt x="2002471" y="1969170"/>
                </a:moveTo>
                <a:lnTo>
                  <a:pt x="2002134" y="1969246"/>
                </a:lnTo>
                <a:lnTo>
                  <a:pt x="2001480" y="1969394"/>
                </a:lnTo>
                <a:lnTo>
                  <a:pt x="1993789" y="1971132"/>
                </a:lnTo>
                <a:lnTo>
                  <a:pt x="1988936" y="1973647"/>
                </a:lnTo>
                <a:lnTo>
                  <a:pt x="1988545" y="1973849"/>
                </a:lnTo>
                <a:lnTo>
                  <a:pt x="1986222" y="2001271"/>
                </a:lnTo>
                <a:lnTo>
                  <a:pt x="1998395" y="1992972"/>
                </a:lnTo>
                <a:lnTo>
                  <a:pt x="1998718" y="1992752"/>
                </a:lnTo>
                <a:lnTo>
                  <a:pt x="1999153" y="1990019"/>
                </a:lnTo>
                <a:close/>
                <a:moveTo>
                  <a:pt x="299754" y="1965920"/>
                </a:moveTo>
                <a:lnTo>
                  <a:pt x="299944" y="1966721"/>
                </a:lnTo>
                <a:lnTo>
                  <a:pt x="300142" y="1966757"/>
                </a:lnTo>
                <a:lnTo>
                  <a:pt x="306703" y="1970672"/>
                </a:lnTo>
                <a:lnTo>
                  <a:pt x="307685" y="1970932"/>
                </a:lnTo>
                <a:lnTo>
                  <a:pt x="308279" y="1971125"/>
                </a:lnTo>
                <a:lnTo>
                  <a:pt x="304612" y="1966905"/>
                </a:lnTo>
                <a:close/>
                <a:moveTo>
                  <a:pt x="2024048" y="1964292"/>
                </a:moveTo>
                <a:lnTo>
                  <a:pt x="2012211" y="1966968"/>
                </a:lnTo>
                <a:lnTo>
                  <a:pt x="2009327" y="1985479"/>
                </a:lnTo>
                <a:lnTo>
                  <a:pt x="2020880" y="1977268"/>
                </a:lnTo>
                <a:lnTo>
                  <a:pt x="2021014" y="1976720"/>
                </a:lnTo>
                <a:close/>
                <a:moveTo>
                  <a:pt x="280032" y="1962743"/>
                </a:moveTo>
                <a:lnTo>
                  <a:pt x="286648" y="1964122"/>
                </a:lnTo>
                <a:lnTo>
                  <a:pt x="286511" y="1963163"/>
                </a:lnTo>
                <a:close/>
                <a:moveTo>
                  <a:pt x="2058810" y="1960717"/>
                </a:moveTo>
                <a:lnTo>
                  <a:pt x="2050310" y="1966763"/>
                </a:lnTo>
                <a:lnTo>
                  <a:pt x="2045991" y="1979229"/>
                </a:lnTo>
                <a:lnTo>
                  <a:pt x="2046256" y="1978983"/>
                </a:lnTo>
                <a:lnTo>
                  <a:pt x="2053172" y="1972548"/>
                </a:lnTo>
                <a:lnTo>
                  <a:pt x="2053679" y="1972076"/>
                </a:lnTo>
                <a:close/>
                <a:moveTo>
                  <a:pt x="2043480" y="1960362"/>
                </a:moveTo>
                <a:lnTo>
                  <a:pt x="2032977" y="1962478"/>
                </a:lnTo>
                <a:lnTo>
                  <a:pt x="2031145" y="1969972"/>
                </a:lnTo>
                <a:lnTo>
                  <a:pt x="2033135" y="1968557"/>
                </a:lnTo>
                <a:lnTo>
                  <a:pt x="2043093" y="1961480"/>
                </a:lnTo>
                <a:close/>
                <a:moveTo>
                  <a:pt x="1927821" y="1959313"/>
                </a:moveTo>
                <a:lnTo>
                  <a:pt x="1921219" y="1961813"/>
                </a:lnTo>
                <a:lnTo>
                  <a:pt x="1909558" y="1966161"/>
                </a:lnTo>
                <a:lnTo>
                  <a:pt x="1909563" y="1966217"/>
                </a:lnTo>
                <a:lnTo>
                  <a:pt x="1910893" y="1980766"/>
                </a:lnTo>
                <a:lnTo>
                  <a:pt x="1928805" y="1976785"/>
                </a:lnTo>
                <a:lnTo>
                  <a:pt x="1928404" y="1969672"/>
                </a:lnTo>
                <a:close/>
                <a:moveTo>
                  <a:pt x="2026580" y="1953921"/>
                </a:moveTo>
                <a:lnTo>
                  <a:pt x="2022958" y="1955854"/>
                </a:lnTo>
                <a:lnTo>
                  <a:pt x="2023567" y="1955719"/>
                </a:lnTo>
                <a:lnTo>
                  <a:pt x="2024827" y="1955438"/>
                </a:lnTo>
                <a:lnTo>
                  <a:pt x="2025775" y="1955228"/>
                </a:lnTo>
                <a:lnTo>
                  <a:pt x="2025873" y="1955207"/>
                </a:lnTo>
                <a:lnTo>
                  <a:pt x="2026244" y="1955131"/>
                </a:lnTo>
                <a:lnTo>
                  <a:pt x="2026286" y="1955122"/>
                </a:lnTo>
                <a:lnTo>
                  <a:pt x="2026488" y="1954296"/>
                </a:lnTo>
                <a:close/>
                <a:moveTo>
                  <a:pt x="2073324" y="1953327"/>
                </a:moveTo>
                <a:lnTo>
                  <a:pt x="2070246" y="1954095"/>
                </a:lnTo>
                <a:lnTo>
                  <a:pt x="2069540" y="1955653"/>
                </a:lnTo>
                <a:lnTo>
                  <a:pt x="2068237" y="1958530"/>
                </a:lnTo>
                <a:lnTo>
                  <a:pt x="2072071" y="1954964"/>
                </a:lnTo>
                <a:lnTo>
                  <a:pt x="2072687" y="1954390"/>
                </a:lnTo>
                <a:lnTo>
                  <a:pt x="2073220" y="1953501"/>
                </a:lnTo>
                <a:close/>
                <a:moveTo>
                  <a:pt x="1954678" y="1949139"/>
                </a:moveTo>
                <a:lnTo>
                  <a:pt x="1937036" y="1955822"/>
                </a:lnTo>
                <a:lnTo>
                  <a:pt x="1938098" y="1974719"/>
                </a:lnTo>
                <a:lnTo>
                  <a:pt x="1954840" y="1970998"/>
                </a:lnTo>
                <a:close/>
                <a:moveTo>
                  <a:pt x="548931" y="1946927"/>
                </a:moveTo>
                <a:lnTo>
                  <a:pt x="547807" y="1978385"/>
                </a:lnTo>
                <a:lnTo>
                  <a:pt x="548061" y="1979376"/>
                </a:lnTo>
                <a:lnTo>
                  <a:pt x="567606" y="2044813"/>
                </a:lnTo>
                <a:lnTo>
                  <a:pt x="576924" y="2061954"/>
                </a:lnTo>
                <a:lnTo>
                  <a:pt x="580961" y="2067496"/>
                </a:lnTo>
                <a:lnTo>
                  <a:pt x="578289" y="2057637"/>
                </a:lnTo>
                <a:lnTo>
                  <a:pt x="573988" y="2050668"/>
                </a:lnTo>
                <a:cubicBezTo>
                  <a:pt x="564540" y="2028538"/>
                  <a:pt x="557587" y="2003530"/>
                  <a:pt x="553650" y="1976182"/>
                </a:cubicBezTo>
                <a:lnTo>
                  <a:pt x="553762" y="1966203"/>
                </a:lnTo>
                <a:close/>
                <a:moveTo>
                  <a:pt x="1809245" y="1946082"/>
                </a:moveTo>
                <a:lnTo>
                  <a:pt x="1788339" y="1951330"/>
                </a:lnTo>
                <a:lnTo>
                  <a:pt x="1799335" y="1998946"/>
                </a:lnTo>
                <a:lnTo>
                  <a:pt x="1807851" y="1995666"/>
                </a:lnTo>
                <a:lnTo>
                  <a:pt x="1818324" y="1991777"/>
                </a:lnTo>
                <a:lnTo>
                  <a:pt x="1812965" y="1964670"/>
                </a:lnTo>
                <a:close/>
                <a:moveTo>
                  <a:pt x="2050040" y="1941402"/>
                </a:moveTo>
                <a:lnTo>
                  <a:pt x="2036344" y="1948711"/>
                </a:lnTo>
                <a:lnTo>
                  <a:pt x="2035228" y="1953272"/>
                </a:lnTo>
                <a:lnTo>
                  <a:pt x="2045630" y="1951121"/>
                </a:lnTo>
                <a:lnTo>
                  <a:pt x="2046773" y="1950844"/>
                </a:lnTo>
                <a:lnTo>
                  <a:pt x="2049514" y="1942922"/>
                </a:lnTo>
                <a:close/>
                <a:moveTo>
                  <a:pt x="1981380" y="1939025"/>
                </a:moveTo>
                <a:lnTo>
                  <a:pt x="1962784" y="1946069"/>
                </a:lnTo>
                <a:lnTo>
                  <a:pt x="1962955" y="1969194"/>
                </a:lnTo>
                <a:lnTo>
                  <a:pt x="1978742" y="1965685"/>
                </a:lnTo>
                <a:lnTo>
                  <a:pt x="1979944" y="1965418"/>
                </a:lnTo>
                <a:lnTo>
                  <a:pt x="1980267" y="1961620"/>
                </a:lnTo>
                <a:close/>
                <a:moveTo>
                  <a:pt x="1838084" y="1938841"/>
                </a:moveTo>
                <a:lnTo>
                  <a:pt x="1817721" y="1943954"/>
                </a:lnTo>
                <a:lnTo>
                  <a:pt x="1821432" y="1962469"/>
                </a:lnTo>
                <a:lnTo>
                  <a:pt x="1826685" y="1988672"/>
                </a:lnTo>
                <a:lnTo>
                  <a:pt x="1845273" y="1981769"/>
                </a:lnTo>
                <a:close/>
                <a:moveTo>
                  <a:pt x="1868011" y="1931328"/>
                </a:moveTo>
                <a:lnTo>
                  <a:pt x="1866639" y="1931673"/>
                </a:lnTo>
                <a:lnTo>
                  <a:pt x="1861916" y="1932858"/>
                </a:lnTo>
                <a:lnTo>
                  <a:pt x="1846564" y="1936713"/>
                </a:lnTo>
                <a:lnTo>
                  <a:pt x="1853590" y="1978673"/>
                </a:lnTo>
                <a:lnTo>
                  <a:pt x="1873274" y="1971327"/>
                </a:lnTo>
                <a:close/>
                <a:moveTo>
                  <a:pt x="2073090" y="1929100"/>
                </a:moveTo>
                <a:lnTo>
                  <a:pt x="2061151" y="1935472"/>
                </a:lnTo>
                <a:lnTo>
                  <a:pt x="2056655" y="1948449"/>
                </a:lnTo>
                <a:lnTo>
                  <a:pt x="2059871" y="1947670"/>
                </a:lnTo>
                <a:lnTo>
                  <a:pt x="2063967" y="1946644"/>
                </a:lnTo>
                <a:lnTo>
                  <a:pt x="2065733" y="1945388"/>
                </a:lnTo>
                <a:close/>
                <a:moveTo>
                  <a:pt x="2007959" y="1928957"/>
                </a:moveTo>
                <a:lnTo>
                  <a:pt x="2006081" y="1929668"/>
                </a:lnTo>
                <a:lnTo>
                  <a:pt x="1990871" y="1935430"/>
                </a:lnTo>
                <a:lnTo>
                  <a:pt x="1989580" y="1961620"/>
                </a:lnTo>
                <a:lnTo>
                  <a:pt x="1989444" y="1963229"/>
                </a:lnTo>
                <a:lnTo>
                  <a:pt x="2004665" y="1955385"/>
                </a:lnTo>
                <a:lnTo>
                  <a:pt x="2005667" y="1949089"/>
                </a:lnTo>
                <a:close/>
                <a:moveTo>
                  <a:pt x="1897219" y="1923996"/>
                </a:moveTo>
                <a:lnTo>
                  <a:pt x="1876522" y="1929192"/>
                </a:lnTo>
                <a:lnTo>
                  <a:pt x="1879352" y="1950708"/>
                </a:lnTo>
                <a:lnTo>
                  <a:pt x="1881654" y="1968200"/>
                </a:lnTo>
                <a:lnTo>
                  <a:pt x="1900614" y="1961125"/>
                </a:lnTo>
                <a:close/>
                <a:moveTo>
                  <a:pt x="810984" y="1923565"/>
                </a:moveTo>
                <a:lnTo>
                  <a:pt x="814341" y="1988865"/>
                </a:lnTo>
                <a:lnTo>
                  <a:pt x="798398" y="2036626"/>
                </a:lnTo>
                <a:lnTo>
                  <a:pt x="813468" y="2006832"/>
                </a:lnTo>
                <a:lnTo>
                  <a:pt x="821529" y="1958719"/>
                </a:lnTo>
                <a:close/>
                <a:moveTo>
                  <a:pt x="906252" y="1921659"/>
                </a:moveTo>
                <a:lnTo>
                  <a:pt x="906526" y="1924535"/>
                </a:lnTo>
                <a:lnTo>
                  <a:pt x="906526" y="1922844"/>
                </a:lnTo>
                <a:close/>
                <a:moveTo>
                  <a:pt x="2034550" y="1918711"/>
                </a:moveTo>
                <a:lnTo>
                  <a:pt x="2017663" y="1925233"/>
                </a:lnTo>
                <a:lnTo>
                  <a:pt x="2017622" y="1925594"/>
                </a:lnTo>
                <a:lnTo>
                  <a:pt x="2014845" y="1949989"/>
                </a:lnTo>
                <a:lnTo>
                  <a:pt x="2025850" y="1944101"/>
                </a:lnTo>
                <a:lnTo>
                  <a:pt x="2029447" y="1942177"/>
                </a:lnTo>
                <a:lnTo>
                  <a:pt x="2031066" y="1935544"/>
                </a:lnTo>
                <a:close/>
                <a:moveTo>
                  <a:pt x="2094759" y="1917536"/>
                </a:moveTo>
                <a:lnTo>
                  <a:pt x="2088226" y="1921023"/>
                </a:lnTo>
                <a:lnTo>
                  <a:pt x="2084260" y="1923139"/>
                </a:lnTo>
                <a:lnTo>
                  <a:pt x="2078199" y="1936528"/>
                </a:lnTo>
                <a:lnTo>
                  <a:pt x="2080167" y="1935130"/>
                </a:lnTo>
                <a:lnTo>
                  <a:pt x="2087229" y="1930110"/>
                </a:lnTo>
                <a:lnTo>
                  <a:pt x="2092674" y="1921019"/>
                </a:lnTo>
                <a:close/>
                <a:moveTo>
                  <a:pt x="1925433" y="1916912"/>
                </a:moveTo>
                <a:lnTo>
                  <a:pt x="1905511" y="1921914"/>
                </a:lnTo>
                <a:lnTo>
                  <a:pt x="1908817" y="1958064"/>
                </a:lnTo>
                <a:lnTo>
                  <a:pt x="1915132" y="1955707"/>
                </a:lnTo>
                <a:lnTo>
                  <a:pt x="1918410" y="1954484"/>
                </a:lnTo>
                <a:lnTo>
                  <a:pt x="1927358" y="1951103"/>
                </a:lnTo>
                <a:close/>
                <a:moveTo>
                  <a:pt x="1954385" y="1909644"/>
                </a:moveTo>
                <a:lnTo>
                  <a:pt x="1934716" y="1914582"/>
                </a:lnTo>
                <a:lnTo>
                  <a:pt x="1935225" y="1923625"/>
                </a:lnTo>
                <a:lnTo>
                  <a:pt x="1936574" y="1947621"/>
                </a:lnTo>
                <a:lnTo>
                  <a:pt x="1954616" y="1940804"/>
                </a:lnTo>
                <a:close/>
                <a:moveTo>
                  <a:pt x="2060740" y="1908597"/>
                </a:moveTo>
                <a:lnTo>
                  <a:pt x="2046077" y="1914260"/>
                </a:lnTo>
                <a:lnTo>
                  <a:pt x="2043667" y="1915190"/>
                </a:lnTo>
                <a:lnTo>
                  <a:pt x="2043005" y="1918410"/>
                </a:lnTo>
                <a:lnTo>
                  <a:pt x="2041813" y="1924202"/>
                </a:lnTo>
                <a:lnTo>
                  <a:pt x="2039185" y="1936967"/>
                </a:lnTo>
                <a:lnTo>
                  <a:pt x="2054387" y="1928835"/>
                </a:lnTo>
                <a:lnTo>
                  <a:pt x="2056636" y="1922336"/>
                </a:lnTo>
                <a:close/>
                <a:moveTo>
                  <a:pt x="2114553" y="1906846"/>
                </a:moveTo>
                <a:lnTo>
                  <a:pt x="2108199" y="1910364"/>
                </a:lnTo>
                <a:lnTo>
                  <a:pt x="2107595" y="1910686"/>
                </a:lnTo>
                <a:lnTo>
                  <a:pt x="2102900" y="1918563"/>
                </a:lnTo>
                <a:lnTo>
                  <a:pt x="2107908" y="1914805"/>
                </a:lnTo>
                <a:lnTo>
                  <a:pt x="2109010" y="1913979"/>
                </a:lnTo>
                <a:lnTo>
                  <a:pt x="2110414" y="1912172"/>
                </a:lnTo>
                <a:lnTo>
                  <a:pt x="2113501" y="1908199"/>
                </a:lnTo>
                <a:close/>
                <a:moveTo>
                  <a:pt x="538756" y="1906319"/>
                </a:moveTo>
                <a:lnTo>
                  <a:pt x="537180" y="1909928"/>
                </a:lnTo>
                <a:cubicBezTo>
                  <a:pt x="526136" y="1957488"/>
                  <a:pt x="532482" y="2007661"/>
                  <a:pt x="555016" y="2050975"/>
                </a:cubicBezTo>
                <a:lnTo>
                  <a:pt x="587897" y="2093083"/>
                </a:lnTo>
                <a:lnTo>
                  <a:pt x="587834" y="2092852"/>
                </a:lnTo>
                <a:lnTo>
                  <a:pt x="559984" y="2051873"/>
                </a:lnTo>
                <a:cubicBezTo>
                  <a:pt x="549850" y="2030149"/>
                  <a:pt x="542643" y="2005775"/>
                  <a:pt x="539087" y="1979402"/>
                </a:cubicBezTo>
                <a:lnTo>
                  <a:pt x="541412" y="1916920"/>
                </a:lnTo>
                <a:close/>
                <a:moveTo>
                  <a:pt x="1983184" y="1902414"/>
                </a:moveTo>
                <a:lnTo>
                  <a:pt x="1962499" y="1907607"/>
                </a:lnTo>
                <a:lnTo>
                  <a:pt x="1962560" y="1915811"/>
                </a:lnTo>
                <a:lnTo>
                  <a:pt x="1962670" y="1930642"/>
                </a:lnTo>
                <a:lnTo>
                  <a:pt x="1962688" y="1933123"/>
                </a:lnTo>
                <a:lnTo>
                  <a:pt x="1962722" y="1937741"/>
                </a:lnTo>
                <a:lnTo>
                  <a:pt x="1981799" y="1930533"/>
                </a:lnTo>
                <a:lnTo>
                  <a:pt x="1982465" y="1917021"/>
                </a:lnTo>
                <a:close/>
                <a:moveTo>
                  <a:pt x="2086374" y="1898697"/>
                </a:moveTo>
                <a:lnTo>
                  <a:pt x="2070827" y="1904701"/>
                </a:lnTo>
                <a:lnTo>
                  <a:pt x="2065388" y="1922950"/>
                </a:lnTo>
                <a:lnTo>
                  <a:pt x="2079207" y="1915557"/>
                </a:lnTo>
                <a:lnTo>
                  <a:pt x="2082035" y="1909297"/>
                </a:lnTo>
                <a:close/>
                <a:moveTo>
                  <a:pt x="900596" y="1897182"/>
                </a:moveTo>
                <a:lnTo>
                  <a:pt x="906251" y="1921656"/>
                </a:lnTo>
                <a:lnTo>
                  <a:pt x="905986" y="1918863"/>
                </a:lnTo>
                <a:lnTo>
                  <a:pt x="905966" y="1918655"/>
                </a:lnTo>
                <a:lnTo>
                  <a:pt x="903931" y="1909619"/>
                </a:lnTo>
                <a:lnTo>
                  <a:pt x="902432" y="1902963"/>
                </a:lnTo>
                <a:lnTo>
                  <a:pt x="902105" y="1901512"/>
                </a:lnTo>
                <a:close/>
                <a:moveTo>
                  <a:pt x="2011799" y="1895230"/>
                </a:moveTo>
                <a:lnTo>
                  <a:pt x="1992615" y="1900046"/>
                </a:lnTo>
                <a:lnTo>
                  <a:pt x="1991289" y="1926947"/>
                </a:lnTo>
                <a:lnTo>
                  <a:pt x="2000807" y="1923350"/>
                </a:lnTo>
                <a:lnTo>
                  <a:pt x="2008482" y="1920451"/>
                </a:lnTo>
                <a:lnTo>
                  <a:pt x="2008662" y="1920381"/>
                </a:lnTo>
                <a:lnTo>
                  <a:pt x="2008948" y="1920271"/>
                </a:lnTo>
                <a:close/>
                <a:moveTo>
                  <a:pt x="742828" y="1890200"/>
                </a:moveTo>
                <a:lnTo>
                  <a:pt x="757597" y="1946550"/>
                </a:lnTo>
                <a:lnTo>
                  <a:pt x="761092" y="1957976"/>
                </a:lnTo>
                <a:lnTo>
                  <a:pt x="758033" y="1928769"/>
                </a:lnTo>
                <a:close/>
                <a:moveTo>
                  <a:pt x="2111475" y="1889004"/>
                </a:moveTo>
                <a:lnTo>
                  <a:pt x="2096294" y="1894866"/>
                </a:lnTo>
                <a:lnTo>
                  <a:pt x="2090249" y="1909650"/>
                </a:lnTo>
                <a:lnTo>
                  <a:pt x="2102907" y="1902879"/>
                </a:lnTo>
                <a:lnTo>
                  <a:pt x="2103856" y="1902347"/>
                </a:lnTo>
                <a:lnTo>
                  <a:pt x="2107605" y="1896089"/>
                </a:lnTo>
                <a:close/>
                <a:moveTo>
                  <a:pt x="600895" y="1888241"/>
                </a:moveTo>
                <a:lnTo>
                  <a:pt x="600708" y="1897455"/>
                </a:lnTo>
                <a:lnTo>
                  <a:pt x="606394" y="1963652"/>
                </a:lnTo>
                <a:cubicBezTo>
                  <a:pt x="611982" y="1996545"/>
                  <a:pt x="618575" y="2024802"/>
                  <a:pt x="626269" y="2048562"/>
                </a:cubicBezTo>
                <a:lnTo>
                  <a:pt x="642902" y="2084946"/>
                </a:lnTo>
                <a:lnTo>
                  <a:pt x="627145" y="2036736"/>
                </a:lnTo>
                <a:cubicBezTo>
                  <a:pt x="621530" y="2013860"/>
                  <a:pt x="616726" y="1988799"/>
                  <a:pt x="612069" y="1962637"/>
                </a:cubicBezTo>
                <a:cubicBezTo>
                  <a:pt x="608428" y="1942233"/>
                  <a:pt x="605952" y="1923563"/>
                  <a:pt x="604642" y="1906540"/>
                </a:cubicBezTo>
                <a:lnTo>
                  <a:pt x="604611" y="1903169"/>
                </a:lnTo>
                <a:close/>
                <a:moveTo>
                  <a:pt x="2040925" y="1887918"/>
                </a:moveTo>
                <a:lnTo>
                  <a:pt x="2038620" y="1888496"/>
                </a:lnTo>
                <a:lnTo>
                  <a:pt x="2036022" y="1889149"/>
                </a:lnTo>
                <a:lnTo>
                  <a:pt x="2021352" y="1892832"/>
                </a:lnTo>
                <a:lnTo>
                  <a:pt x="2020704" y="1898520"/>
                </a:lnTo>
                <a:lnTo>
                  <a:pt x="2018654" y="1916526"/>
                </a:lnTo>
                <a:lnTo>
                  <a:pt x="2020649" y="1915756"/>
                </a:lnTo>
                <a:lnTo>
                  <a:pt x="2036422" y="1909670"/>
                </a:lnTo>
                <a:lnTo>
                  <a:pt x="2038864" y="1897876"/>
                </a:lnTo>
                <a:close/>
                <a:moveTo>
                  <a:pt x="666098" y="1887285"/>
                </a:moveTo>
                <a:lnTo>
                  <a:pt x="667185" y="1892703"/>
                </a:lnTo>
                <a:cubicBezTo>
                  <a:pt x="670909" y="1909636"/>
                  <a:pt x="675144" y="1926570"/>
                  <a:pt x="679208" y="1946719"/>
                </a:cubicBezTo>
                <a:cubicBezTo>
                  <a:pt x="686420" y="1983770"/>
                  <a:pt x="690959" y="2021293"/>
                  <a:pt x="692755" y="2058988"/>
                </a:cubicBezTo>
                <a:lnTo>
                  <a:pt x="696419" y="2096377"/>
                </a:lnTo>
                <a:lnTo>
                  <a:pt x="695718" y="2074736"/>
                </a:lnTo>
                <a:lnTo>
                  <a:pt x="686526" y="1964291"/>
                </a:lnTo>
                <a:close/>
                <a:moveTo>
                  <a:pt x="568069" y="1885168"/>
                </a:moveTo>
                <a:lnTo>
                  <a:pt x="563618" y="1895623"/>
                </a:lnTo>
                <a:lnTo>
                  <a:pt x="562969" y="1965132"/>
                </a:lnTo>
                <a:lnTo>
                  <a:pt x="585464" y="2049676"/>
                </a:lnTo>
                <a:lnTo>
                  <a:pt x="590961" y="2060789"/>
                </a:lnTo>
                <a:lnTo>
                  <a:pt x="615363" y="2097930"/>
                </a:lnTo>
                <a:lnTo>
                  <a:pt x="615470" y="2098054"/>
                </a:lnTo>
                <a:lnTo>
                  <a:pt x="588232" y="2049464"/>
                </a:lnTo>
                <a:cubicBezTo>
                  <a:pt x="579366" y="2026897"/>
                  <a:pt x="572571" y="2001201"/>
                  <a:pt x="568211" y="1972795"/>
                </a:cubicBezTo>
                <a:close/>
                <a:moveTo>
                  <a:pt x="2069024" y="1880864"/>
                </a:moveTo>
                <a:lnTo>
                  <a:pt x="2049736" y="1885706"/>
                </a:lnTo>
                <a:lnTo>
                  <a:pt x="2045527" y="1906157"/>
                </a:lnTo>
                <a:lnTo>
                  <a:pt x="2063545" y="1899205"/>
                </a:lnTo>
                <a:lnTo>
                  <a:pt x="2066556" y="1889124"/>
                </a:lnTo>
                <a:close/>
                <a:moveTo>
                  <a:pt x="2135570" y="1879547"/>
                </a:moveTo>
                <a:lnTo>
                  <a:pt x="2122322" y="1884781"/>
                </a:lnTo>
                <a:lnTo>
                  <a:pt x="2116912" y="1894673"/>
                </a:lnTo>
                <a:lnTo>
                  <a:pt x="2116629" y="1895190"/>
                </a:lnTo>
                <a:lnTo>
                  <a:pt x="2128994" y="1888262"/>
                </a:lnTo>
                <a:lnTo>
                  <a:pt x="2133175" y="1882882"/>
                </a:lnTo>
                <a:close/>
                <a:moveTo>
                  <a:pt x="2096498" y="1873966"/>
                </a:moveTo>
                <a:lnTo>
                  <a:pt x="2078658" y="1878445"/>
                </a:lnTo>
                <a:lnTo>
                  <a:pt x="2078654" y="1878446"/>
                </a:lnTo>
                <a:lnTo>
                  <a:pt x="2078653" y="1878446"/>
                </a:lnTo>
                <a:lnTo>
                  <a:pt x="2073625" y="1895315"/>
                </a:lnTo>
                <a:lnTo>
                  <a:pt x="2090410" y="1888839"/>
                </a:lnTo>
                <a:close/>
                <a:moveTo>
                  <a:pt x="580925" y="1873632"/>
                </a:moveTo>
                <a:lnTo>
                  <a:pt x="576930" y="1883345"/>
                </a:lnTo>
                <a:cubicBezTo>
                  <a:pt x="572273" y="1909719"/>
                  <a:pt x="572273" y="1939521"/>
                  <a:pt x="577100" y="1971440"/>
                </a:cubicBezTo>
                <a:cubicBezTo>
                  <a:pt x="581587" y="2000523"/>
                  <a:pt x="588657" y="2026643"/>
                  <a:pt x="597893" y="2049313"/>
                </a:cubicBezTo>
                <a:lnTo>
                  <a:pt x="625534" y="2096073"/>
                </a:lnTo>
                <a:lnTo>
                  <a:pt x="602437" y="2049690"/>
                </a:lnTo>
                <a:cubicBezTo>
                  <a:pt x="594277" y="2026560"/>
                  <a:pt x="587684" y="1999806"/>
                  <a:pt x="582773" y="1969579"/>
                </a:cubicBezTo>
                <a:cubicBezTo>
                  <a:pt x="577186" y="1934528"/>
                  <a:pt x="576551" y="1902439"/>
                  <a:pt x="580678" y="1874605"/>
                </a:cubicBezTo>
                <a:close/>
                <a:moveTo>
                  <a:pt x="2157812" y="1870760"/>
                </a:moveTo>
                <a:lnTo>
                  <a:pt x="2155105" y="1871829"/>
                </a:lnTo>
                <a:lnTo>
                  <a:pt x="2147990" y="1874640"/>
                </a:lnTo>
                <a:lnTo>
                  <a:pt x="2144397" y="1879631"/>
                </a:lnTo>
                <a:lnTo>
                  <a:pt x="2153071" y="1874770"/>
                </a:lnTo>
                <a:lnTo>
                  <a:pt x="2154642" y="1873890"/>
                </a:lnTo>
                <a:lnTo>
                  <a:pt x="2156282" y="1872271"/>
                </a:lnTo>
                <a:close/>
                <a:moveTo>
                  <a:pt x="2123375" y="1867219"/>
                </a:moveTo>
                <a:lnTo>
                  <a:pt x="2105794" y="1871632"/>
                </a:lnTo>
                <a:lnTo>
                  <a:pt x="2100322" y="1885014"/>
                </a:lnTo>
                <a:lnTo>
                  <a:pt x="2105494" y="1883019"/>
                </a:lnTo>
                <a:lnTo>
                  <a:pt x="2112725" y="1880228"/>
                </a:lnTo>
                <a:lnTo>
                  <a:pt x="2115858" y="1879020"/>
                </a:lnTo>
                <a:lnTo>
                  <a:pt x="2116044" y="1878946"/>
                </a:lnTo>
                <a:lnTo>
                  <a:pt x="2116858" y="1878623"/>
                </a:lnTo>
                <a:lnTo>
                  <a:pt x="2117225" y="1878478"/>
                </a:lnTo>
                <a:close/>
                <a:moveTo>
                  <a:pt x="888980" y="1863843"/>
                </a:moveTo>
                <a:lnTo>
                  <a:pt x="894315" y="1879155"/>
                </a:lnTo>
                <a:lnTo>
                  <a:pt x="900595" y="1897180"/>
                </a:lnTo>
                <a:lnTo>
                  <a:pt x="894983" y="1872892"/>
                </a:lnTo>
                <a:close/>
                <a:moveTo>
                  <a:pt x="604238" y="1862771"/>
                </a:moveTo>
                <a:lnTo>
                  <a:pt x="603778" y="1865716"/>
                </a:lnTo>
                <a:lnTo>
                  <a:pt x="604284" y="1867748"/>
                </a:lnTo>
                <a:close/>
                <a:moveTo>
                  <a:pt x="4286734" y="1861642"/>
                </a:moveTo>
                <a:lnTo>
                  <a:pt x="4320256" y="1995113"/>
                </a:lnTo>
                <a:lnTo>
                  <a:pt x="4311076" y="1953213"/>
                </a:lnTo>
                <a:close/>
                <a:moveTo>
                  <a:pt x="594153" y="1861159"/>
                </a:moveTo>
                <a:lnTo>
                  <a:pt x="589357" y="1885713"/>
                </a:lnTo>
                <a:lnTo>
                  <a:pt x="591589" y="1966759"/>
                </a:lnTo>
                <a:lnTo>
                  <a:pt x="591662" y="1967887"/>
                </a:lnTo>
                <a:lnTo>
                  <a:pt x="606304" y="2031244"/>
                </a:lnTo>
                <a:lnTo>
                  <a:pt x="613680" y="2049356"/>
                </a:lnTo>
                <a:lnTo>
                  <a:pt x="636288" y="2098110"/>
                </a:lnTo>
                <a:lnTo>
                  <a:pt x="641035" y="2104943"/>
                </a:lnTo>
                <a:lnTo>
                  <a:pt x="650121" y="2114149"/>
                </a:lnTo>
                <a:lnTo>
                  <a:pt x="633149" y="2091309"/>
                </a:lnTo>
                <a:cubicBezTo>
                  <a:pt x="614903" y="2054331"/>
                  <a:pt x="604701" y="2007087"/>
                  <a:pt x="598012" y="1966024"/>
                </a:cubicBezTo>
                <a:cubicBezTo>
                  <a:pt x="591577" y="1928516"/>
                  <a:pt x="590011" y="1895411"/>
                  <a:pt x="593165" y="1867471"/>
                </a:cubicBezTo>
                <a:lnTo>
                  <a:pt x="594358" y="1861984"/>
                </a:lnTo>
                <a:close/>
                <a:moveTo>
                  <a:pt x="2149056" y="1860771"/>
                </a:moveTo>
                <a:lnTo>
                  <a:pt x="2133288" y="1864730"/>
                </a:lnTo>
                <a:lnTo>
                  <a:pt x="2129162" y="1872275"/>
                </a:lnTo>
                <a:lnTo>
                  <a:pt x="2128135" y="1874152"/>
                </a:lnTo>
                <a:lnTo>
                  <a:pt x="2128915" y="1873843"/>
                </a:lnTo>
                <a:lnTo>
                  <a:pt x="2143949" y="1867882"/>
                </a:lnTo>
                <a:close/>
                <a:moveTo>
                  <a:pt x="615481" y="1855898"/>
                </a:moveTo>
                <a:lnTo>
                  <a:pt x="613103" y="1876417"/>
                </a:lnTo>
                <a:lnTo>
                  <a:pt x="613299" y="1890582"/>
                </a:lnTo>
                <a:lnTo>
                  <a:pt x="615829" y="1914128"/>
                </a:lnTo>
                <a:lnTo>
                  <a:pt x="618747" y="1925851"/>
                </a:lnTo>
                <a:lnTo>
                  <a:pt x="625197" y="1949855"/>
                </a:lnTo>
                <a:lnTo>
                  <a:pt x="617452" y="1899068"/>
                </a:lnTo>
                <a:close/>
                <a:moveTo>
                  <a:pt x="570921" y="1854895"/>
                </a:moveTo>
                <a:lnTo>
                  <a:pt x="550623" y="1899618"/>
                </a:lnTo>
                <a:lnTo>
                  <a:pt x="550021" y="1916468"/>
                </a:lnTo>
                <a:lnTo>
                  <a:pt x="554144" y="1931966"/>
                </a:lnTo>
                <a:lnTo>
                  <a:pt x="554581" y="1892866"/>
                </a:lnTo>
                <a:close/>
                <a:moveTo>
                  <a:pt x="2173087" y="1854738"/>
                </a:moveTo>
                <a:lnTo>
                  <a:pt x="2159944" y="1858038"/>
                </a:lnTo>
                <a:lnTo>
                  <a:pt x="2156415" y="1862939"/>
                </a:lnTo>
                <a:lnTo>
                  <a:pt x="2170670" y="1857287"/>
                </a:lnTo>
                <a:close/>
                <a:moveTo>
                  <a:pt x="4234400" y="1854509"/>
                </a:moveTo>
                <a:lnTo>
                  <a:pt x="4250852" y="1918978"/>
                </a:lnTo>
                <a:lnTo>
                  <a:pt x="4259436" y="1952616"/>
                </a:lnTo>
                <a:lnTo>
                  <a:pt x="4252831" y="1924241"/>
                </a:lnTo>
                <a:close/>
                <a:moveTo>
                  <a:pt x="799470" y="1852977"/>
                </a:moveTo>
                <a:lnTo>
                  <a:pt x="803501" y="1868428"/>
                </a:lnTo>
                <a:lnTo>
                  <a:pt x="825172" y="1913698"/>
                </a:lnTo>
                <a:lnTo>
                  <a:pt x="825205" y="1914235"/>
                </a:lnTo>
                <a:lnTo>
                  <a:pt x="831031" y="1955701"/>
                </a:lnTo>
                <a:lnTo>
                  <a:pt x="830259" y="1960818"/>
                </a:lnTo>
                <a:lnTo>
                  <a:pt x="833459" y="1971480"/>
                </a:lnTo>
                <a:lnTo>
                  <a:pt x="836295" y="1956011"/>
                </a:lnTo>
                <a:cubicBezTo>
                  <a:pt x="836887" y="1941704"/>
                  <a:pt x="835333" y="1926927"/>
                  <a:pt x="831015" y="1911835"/>
                </a:cubicBezTo>
                <a:cubicBezTo>
                  <a:pt x="825855" y="1894169"/>
                  <a:pt x="818147" y="1877727"/>
                  <a:pt x="808344" y="1862885"/>
                </a:cubicBezTo>
                <a:close/>
                <a:moveTo>
                  <a:pt x="1469363" y="1850136"/>
                </a:moveTo>
                <a:lnTo>
                  <a:pt x="1476624" y="1875635"/>
                </a:lnTo>
                <a:lnTo>
                  <a:pt x="1535015" y="2075073"/>
                </a:lnTo>
                <a:lnTo>
                  <a:pt x="1579604" y="2227074"/>
                </a:lnTo>
                <a:lnTo>
                  <a:pt x="1606253" y="2315735"/>
                </a:lnTo>
                <a:lnTo>
                  <a:pt x="1630548" y="2396443"/>
                </a:lnTo>
                <a:lnTo>
                  <a:pt x="1658150" y="2486639"/>
                </a:lnTo>
                <a:lnTo>
                  <a:pt x="1681675" y="2563414"/>
                </a:lnTo>
                <a:lnTo>
                  <a:pt x="1708790" y="2650283"/>
                </a:lnTo>
                <a:lnTo>
                  <a:pt x="1731007" y="2721376"/>
                </a:lnTo>
                <a:lnTo>
                  <a:pt x="1757595" y="2804581"/>
                </a:lnTo>
                <a:lnTo>
                  <a:pt x="1777421" y="2866558"/>
                </a:lnTo>
                <a:lnTo>
                  <a:pt x="1804100" y="2947578"/>
                </a:lnTo>
                <a:lnTo>
                  <a:pt x="1819807" y="2995240"/>
                </a:lnTo>
                <a:lnTo>
                  <a:pt x="1854119" y="3095143"/>
                </a:lnTo>
                <a:lnTo>
                  <a:pt x="1857030" y="3103617"/>
                </a:lnTo>
                <a:lnTo>
                  <a:pt x="1876032" y="3155372"/>
                </a:lnTo>
                <a:lnTo>
                  <a:pt x="1862387" y="3117735"/>
                </a:lnTo>
                <a:lnTo>
                  <a:pt x="1862170" y="3117107"/>
                </a:lnTo>
                <a:lnTo>
                  <a:pt x="1834297" y="3036892"/>
                </a:lnTo>
                <a:lnTo>
                  <a:pt x="1827948" y="3017937"/>
                </a:lnTo>
                <a:lnTo>
                  <a:pt x="1824174" y="3007001"/>
                </a:lnTo>
                <a:lnTo>
                  <a:pt x="1816596" y="2984050"/>
                </a:lnTo>
                <a:lnTo>
                  <a:pt x="1802908" y="2943189"/>
                </a:lnTo>
                <a:lnTo>
                  <a:pt x="1787656" y="2896402"/>
                </a:lnTo>
                <a:lnTo>
                  <a:pt x="1780400" y="2874428"/>
                </a:lnTo>
                <a:lnTo>
                  <a:pt x="1775388" y="2858769"/>
                </a:lnTo>
                <a:lnTo>
                  <a:pt x="1768732" y="2838350"/>
                </a:lnTo>
                <a:lnTo>
                  <a:pt x="1732692" y="2725378"/>
                </a:lnTo>
                <a:lnTo>
                  <a:pt x="1732281" y="2724096"/>
                </a:lnTo>
                <a:lnTo>
                  <a:pt x="1731780" y="2722491"/>
                </a:lnTo>
                <a:lnTo>
                  <a:pt x="1694072" y="2602149"/>
                </a:lnTo>
                <a:lnTo>
                  <a:pt x="1686200" y="2576628"/>
                </a:lnTo>
                <a:lnTo>
                  <a:pt x="1681031" y="2560088"/>
                </a:lnTo>
                <a:lnTo>
                  <a:pt x="1671867" y="2530165"/>
                </a:lnTo>
                <a:lnTo>
                  <a:pt x="1654612" y="2474230"/>
                </a:lnTo>
                <a:lnTo>
                  <a:pt x="1645618" y="2444458"/>
                </a:lnTo>
                <a:lnTo>
                  <a:pt x="1627863" y="2386484"/>
                </a:lnTo>
                <a:cubicBezTo>
                  <a:pt x="1609956" y="2327470"/>
                  <a:pt x="1591932" y="2267537"/>
                  <a:pt x="1573994" y="2207366"/>
                </a:cubicBezTo>
                <a:close/>
                <a:moveTo>
                  <a:pt x="4242203" y="1848482"/>
                </a:moveTo>
                <a:lnTo>
                  <a:pt x="4262502" y="1928231"/>
                </a:lnTo>
                <a:lnTo>
                  <a:pt x="4270983" y="1961549"/>
                </a:lnTo>
                <a:lnTo>
                  <a:pt x="4263706" y="1930169"/>
                </a:lnTo>
                <a:close/>
                <a:moveTo>
                  <a:pt x="567860" y="1840851"/>
                </a:moveTo>
                <a:lnTo>
                  <a:pt x="566941" y="1841732"/>
                </a:lnTo>
                <a:lnTo>
                  <a:pt x="554994" y="1869108"/>
                </a:lnTo>
                <a:close/>
                <a:moveTo>
                  <a:pt x="729232" y="1838327"/>
                </a:moveTo>
                <a:lnTo>
                  <a:pt x="730352" y="1842599"/>
                </a:lnTo>
                <a:lnTo>
                  <a:pt x="736994" y="1851014"/>
                </a:lnTo>
                <a:cubicBezTo>
                  <a:pt x="750513" y="1874490"/>
                  <a:pt x="760630" y="1899924"/>
                  <a:pt x="766921" y="1926568"/>
                </a:cubicBezTo>
                <a:cubicBezTo>
                  <a:pt x="772128" y="1947269"/>
                  <a:pt x="773906" y="1967145"/>
                  <a:pt x="773359" y="1985911"/>
                </a:cubicBezTo>
                <a:lnTo>
                  <a:pt x="772175" y="1994210"/>
                </a:lnTo>
                <a:lnTo>
                  <a:pt x="774806" y="2002811"/>
                </a:lnTo>
                <a:lnTo>
                  <a:pt x="778128" y="1986547"/>
                </a:lnTo>
                <a:cubicBezTo>
                  <a:pt x="779517" y="1967198"/>
                  <a:pt x="778141" y="1946677"/>
                  <a:pt x="772595" y="1925383"/>
                </a:cubicBezTo>
                <a:cubicBezTo>
                  <a:pt x="766236" y="1897688"/>
                  <a:pt x="754849" y="1871666"/>
                  <a:pt x="739230" y="1848497"/>
                </a:cubicBezTo>
                <a:close/>
                <a:moveTo>
                  <a:pt x="599800" y="1836968"/>
                </a:moveTo>
                <a:lnTo>
                  <a:pt x="598353" y="1839656"/>
                </a:lnTo>
                <a:lnTo>
                  <a:pt x="597886" y="1842046"/>
                </a:lnTo>
                <a:lnTo>
                  <a:pt x="598318" y="1843780"/>
                </a:lnTo>
                <a:close/>
                <a:moveTo>
                  <a:pt x="687756" y="1836691"/>
                </a:moveTo>
                <a:lnTo>
                  <a:pt x="723064" y="1937237"/>
                </a:lnTo>
                <a:cubicBezTo>
                  <a:pt x="728313" y="1963382"/>
                  <a:pt x="730853" y="1989925"/>
                  <a:pt x="730683" y="2016451"/>
                </a:cubicBezTo>
                <a:lnTo>
                  <a:pt x="725537" y="2063592"/>
                </a:lnTo>
                <a:lnTo>
                  <a:pt x="726012" y="2065111"/>
                </a:lnTo>
                <a:lnTo>
                  <a:pt x="734608" y="2019040"/>
                </a:lnTo>
                <a:cubicBezTo>
                  <a:pt x="736201" y="1991185"/>
                  <a:pt x="734258" y="1963126"/>
                  <a:pt x="728738" y="1935541"/>
                </a:cubicBezTo>
                <a:lnTo>
                  <a:pt x="728442" y="1934627"/>
                </a:lnTo>
                <a:close/>
                <a:moveTo>
                  <a:pt x="609308" y="1831831"/>
                </a:moveTo>
                <a:lnTo>
                  <a:pt x="608989" y="1832456"/>
                </a:lnTo>
                <a:lnTo>
                  <a:pt x="607463" y="1842142"/>
                </a:lnTo>
                <a:close/>
                <a:moveTo>
                  <a:pt x="627035" y="1830187"/>
                </a:moveTo>
                <a:lnTo>
                  <a:pt x="624152" y="1853184"/>
                </a:lnTo>
                <a:cubicBezTo>
                  <a:pt x="623538" y="1879367"/>
                  <a:pt x="627306" y="1913192"/>
                  <a:pt x="635348" y="1956711"/>
                </a:cubicBezTo>
                <a:lnTo>
                  <a:pt x="639581" y="1979231"/>
                </a:lnTo>
                <a:cubicBezTo>
                  <a:pt x="648641" y="2029015"/>
                  <a:pt x="656473" y="2071899"/>
                  <a:pt x="669067" y="2101384"/>
                </a:cubicBezTo>
                <a:lnTo>
                  <a:pt x="670422" y="2103332"/>
                </a:lnTo>
                <a:lnTo>
                  <a:pt x="661468" y="2071332"/>
                </a:lnTo>
                <a:cubicBezTo>
                  <a:pt x="658073" y="2054965"/>
                  <a:pt x="655078" y="2036719"/>
                  <a:pt x="651860" y="2017161"/>
                </a:cubicBezTo>
                <a:cubicBezTo>
                  <a:pt x="648643" y="1997519"/>
                  <a:pt x="645256" y="1977028"/>
                  <a:pt x="641023" y="1955184"/>
                </a:cubicBezTo>
                <a:cubicBezTo>
                  <a:pt x="632556" y="1911242"/>
                  <a:pt x="626926" y="1876063"/>
                  <a:pt x="625932" y="1848293"/>
                </a:cubicBezTo>
                <a:close/>
                <a:moveTo>
                  <a:pt x="793145" y="1828815"/>
                </a:moveTo>
                <a:lnTo>
                  <a:pt x="793904" y="1831726"/>
                </a:lnTo>
                <a:lnTo>
                  <a:pt x="818786" y="1861068"/>
                </a:lnTo>
                <a:cubicBezTo>
                  <a:pt x="828084" y="1876014"/>
                  <a:pt x="835221" y="1892304"/>
                  <a:pt x="839904" y="1909465"/>
                </a:cubicBezTo>
                <a:lnTo>
                  <a:pt x="840283" y="1912155"/>
                </a:lnTo>
                <a:lnTo>
                  <a:pt x="845588" y="1946076"/>
                </a:lnTo>
                <a:lnTo>
                  <a:pt x="845386" y="1948383"/>
                </a:lnTo>
                <a:lnTo>
                  <a:pt x="845690" y="1950539"/>
                </a:lnTo>
                <a:lnTo>
                  <a:pt x="844177" y="1962244"/>
                </a:lnTo>
                <a:lnTo>
                  <a:pt x="842548" y="1980929"/>
                </a:lnTo>
                <a:lnTo>
                  <a:pt x="841385" y="1983854"/>
                </a:lnTo>
                <a:lnTo>
                  <a:pt x="840679" y="1989314"/>
                </a:lnTo>
                <a:lnTo>
                  <a:pt x="839542" y="1991751"/>
                </a:lnTo>
                <a:lnTo>
                  <a:pt x="843873" y="2006184"/>
                </a:lnTo>
                <a:lnTo>
                  <a:pt x="851062" y="1986264"/>
                </a:lnTo>
                <a:cubicBezTo>
                  <a:pt x="854781" y="1959846"/>
                  <a:pt x="853087" y="1932664"/>
                  <a:pt x="845746" y="1906416"/>
                </a:cubicBezTo>
                <a:lnTo>
                  <a:pt x="844481" y="1903689"/>
                </a:lnTo>
                <a:lnTo>
                  <a:pt x="810702" y="1845738"/>
                </a:lnTo>
                <a:lnTo>
                  <a:pt x="795492" y="1831074"/>
                </a:lnTo>
                <a:lnTo>
                  <a:pt x="793787" y="1829433"/>
                </a:lnTo>
                <a:close/>
                <a:moveTo>
                  <a:pt x="863555" y="1827477"/>
                </a:moveTo>
                <a:lnTo>
                  <a:pt x="874882" y="1842776"/>
                </a:lnTo>
                <a:lnTo>
                  <a:pt x="864881" y="1828621"/>
                </a:lnTo>
                <a:close/>
                <a:moveTo>
                  <a:pt x="645129" y="1826302"/>
                </a:moveTo>
                <a:lnTo>
                  <a:pt x="645362" y="1842705"/>
                </a:lnTo>
                <a:cubicBezTo>
                  <a:pt x="647838" y="1867513"/>
                  <a:pt x="654230" y="1899051"/>
                  <a:pt x="661935" y="1937067"/>
                </a:cubicBezTo>
                <a:lnTo>
                  <a:pt x="664645" y="1949935"/>
                </a:lnTo>
                <a:cubicBezTo>
                  <a:pt x="671249" y="1983801"/>
                  <a:pt x="674974" y="2013604"/>
                  <a:pt x="678360" y="2040528"/>
                </a:cubicBezTo>
                <a:cubicBezTo>
                  <a:pt x="681239" y="2064066"/>
                  <a:pt x="683822" y="2085233"/>
                  <a:pt x="687737" y="2102018"/>
                </a:cubicBezTo>
                <a:lnTo>
                  <a:pt x="689153" y="2106347"/>
                </a:lnTo>
                <a:lnTo>
                  <a:pt x="684372" y="2060511"/>
                </a:lnTo>
                <a:cubicBezTo>
                  <a:pt x="682477" y="2023224"/>
                  <a:pt x="678006" y="1986106"/>
                  <a:pt x="670996" y="1949428"/>
                </a:cubicBezTo>
                <a:cubicBezTo>
                  <a:pt x="666762" y="1929617"/>
                  <a:pt x="662698" y="1911668"/>
                  <a:pt x="658973" y="1895412"/>
                </a:cubicBezTo>
                <a:cubicBezTo>
                  <a:pt x="655587" y="1880723"/>
                  <a:pt x="652539" y="1867493"/>
                  <a:pt x="650081" y="1855614"/>
                </a:cubicBezTo>
                <a:close/>
                <a:moveTo>
                  <a:pt x="694651" y="1825449"/>
                </a:moveTo>
                <a:lnTo>
                  <a:pt x="716101" y="1867419"/>
                </a:lnTo>
                <a:lnTo>
                  <a:pt x="737434" y="1932875"/>
                </a:lnTo>
                <a:lnTo>
                  <a:pt x="737627" y="1933341"/>
                </a:lnTo>
                <a:cubicBezTo>
                  <a:pt x="743257" y="1961510"/>
                  <a:pt x="745255" y="1990161"/>
                  <a:pt x="743661" y="2018611"/>
                </a:cubicBezTo>
                <a:lnTo>
                  <a:pt x="731711" y="2083351"/>
                </a:lnTo>
                <a:lnTo>
                  <a:pt x="732079" y="2084528"/>
                </a:lnTo>
                <a:lnTo>
                  <a:pt x="735516" y="2074651"/>
                </a:lnTo>
                <a:lnTo>
                  <a:pt x="736027" y="2072600"/>
                </a:lnTo>
                <a:lnTo>
                  <a:pt x="746969" y="2020203"/>
                </a:lnTo>
                <a:lnTo>
                  <a:pt x="748526" y="2002627"/>
                </a:lnTo>
                <a:lnTo>
                  <a:pt x="743664" y="1933734"/>
                </a:lnTo>
                <a:lnTo>
                  <a:pt x="743469" y="1932157"/>
                </a:lnTo>
                <a:cubicBezTo>
                  <a:pt x="737687" y="1908145"/>
                  <a:pt x="729288" y="1884921"/>
                  <a:pt x="718470" y="1862886"/>
                </a:cubicBezTo>
                <a:close/>
                <a:moveTo>
                  <a:pt x="742600" y="1822551"/>
                </a:moveTo>
                <a:lnTo>
                  <a:pt x="758893" y="1840068"/>
                </a:lnTo>
                <a:cubicBezTo>
                  <a:pt x="776459" y="1863487"/>
                  <a:pt x="789222" y="1890508"/>
                  <a:pt x="796046" y="1919626"/>
                </a:cubicBezTo>
                <a:cubicBezTo>
                  <a:pt x="802439" y="1943502"/>
                  <a:pt x="803381" y="1966542"/>
                  <a:pt x="800835" y="1988155"/>
                </a:cubicBezTo>
                <a:lnTo>
                  <a:pt x="786557" y="2041229"/>
                </a:lnTo>
                <a:lnTo>
                  <a:pt x="786854" y="2042198"/>
                </a:lnTo>
                <a:lnTo>
                  <a:pt x="805124" y="1988513"/>
                </a:lnTo>
                <a:cubicBezTo>
                  <a:pt x="808789" y="1966553"/>
                  <a:pt x="808450" y="1943037"/>
                  <a:pt x="801719" y="1918611"/>
                </a:cubicBezTo>
                <a:cubicBezTo>
                  <a:pt x="797850" y="1902884"/>
                  <a:pt x="792069" y="1887907"/>
                  <a:pt x="784621" y="1873950"/>
                </a:cubicBezTo>
                <a:lnTo>
                  <a:pt x="757547" y="1835468"/>
                </a:lnTo>
                <a:close/>
                <a:moveTo>
                  <a:pt x="672736" y="1821271"/>
                </a:moveTo>
                <a:lnTo>
                  <a:pt x="677852" y="1836991"/>
                </a:lnTo>
                <a:cubicBezTo>
                  <a:pt x="690163" y="1870536"/>
                  <a:pt x="700390" y="1904810"/>
                  <a:pt x="708502" y="1939608"/>
                </a:cubicBezTo>
                <a:cubicBezTo>
                  <a:pt x="713252" y="1963526"/>
                  <a:pt x="716126" y="1987736"/>
                  <a:pt x="717116" y="2012023"/>
                </a:cubicBezTo>
                <a:lnTo>
                  <a:pt x="716304" y="2034045"/>
                </a:lnTo>
                <a:lnTo>
                  <a:pt x="718912" y="2042390"/>
                </a:lnTo>
                <a:lnTo>
                  <a:pt x="721698" y="2016620"/>
                </a:lnTo>
                <a:cubicBezTo>
                  <a:pt x="721867" y="1990666"/>
                  <a:pt x="719416" y="1964694"/>
                  <a:pt x="714344" y="1939100"/>
                </a:cubicBezTo>
                <a:cubicBezTo>
                  <a:pt x="704879" y="1899288"/>
                  <a:pt x="691265" y="1860579"/>
                  <a:pt x="673704" y="1823628"/>
                </a:cubicBezTo>
                <a:close/>
                <a:moveTo>
                  <a:pt x="702137" y="1821188"/>
                </a:moveTo>
                <a:lnTo>
                  <a:pt x="725024" y="1857182"/>
                </a:lnTo>
                <a:lnTo>
                  <a:pt x="722222" y="1846622"/>
                </a:lnTo>
                <a:close/>
                <a:moveTo>
                  <a:pt x="754631" y="1821168"/>
                </a:moveTo>
                <a:lnTo>
                  <a:pt x="755632" y="1822183"/>
                </a:lnTo>
                <a:lnTo>
                  <a:pt x="772733" y="1839463"/>
                </a:lnTo>
                <a:lnTo>
                  <a:pt x="776496" y="1847100"/>
                </a:lnTo>
                <a:lnTo>
                  <a:pt x="785191" y="1856896"/>
                </a:lnTo>
                <a:lnTo>
                  <a:pt x="804529" y="1902047"/>
                </a:lnTo>
                <a:lnTo>
                  <a:pt x="802386" y="1894902"/>
                </a:lnTo>
                <a:lnTo>
                  <a:pt x="794672" y="1865491"/>
                </a:lnTo>
                <a:lnTo>
                  <a:pt x="765903" y="1829308"/>
                </a:lnTo>
                <a:close/>
                <a:moveTo>
                  <a:pt x="723577" y="1816841"/>
                </a:moveTo>
                <a:lnTo>
                  <a:pt x="724642" y="1820904"/>
                </a:lnTo>
                <a:lnTo>
                  <a:pt x="746889" y="1843451"/>
                </a:lnTo>
                <a:lnTo>
                  <a:pt x="767504" y="1881045"/>
                </a:lnTo>
                <a:lnTo>
                  <a:pt x="767862" y="1881790"/>
                </a:lnTo>
                <a:lnTo>
                  <a:pt x="781484" y="1923182"/>
                </a:lnTo>
                <a:cubicBezTo>
                  <a:pt x="787283" y="1945407"/>
                  <a:pt x="788765" y="1966753"/>
                  <a:pt x="787381" y="1986835"/>
                </a:cubicBezTo>
                <a:lnTo>
                  <a:pt x="780447" y="2021254"/>
                </a:lnTo>
                <a:lnTo>
                  <a:pt x="781700" y="2025349"/>
                </a:lnTo>
                <a:lnTo>
                  <a:pt x="791875" y="1987258"/>
                </a:lnTo>
                <a:cubicBezTo>
                  <a:pt x="794227" y="1966721"/>
                  <a:pt x="793254" y="1944813"/>
                  <a:pt x="787158" y="1921995"/>
                </a:cubicBezTo>
                <a:lnTo>
                  <a:pt x="767862" y="1881790"/>
                </a:lnTo>
                <a:lnTo>
                  <a:pt x="767786" y="1881558"/>
                </a:lnTo>
                <a:lnTo>
                  <a:pt x="767504" y="1881045"/>
                </a:lnTo>
                <a:lnTo>
                  <a:pt x="752504" y="1849789"/>
                </a:lnTo>
                <a:close/>
                <a:moveTo>
                  <a:pt x="636134" y="1814764"/>
                </a:moveTo>
                <a:lnTo>
                  <a:pt x="635899" y="1815355"/>
                </a:lnTo>
                <a:lnTo>
                  <a:pt x="635889" y="1865846"/>
                </a:lnTo>
                <a:lnTo>
                  <a:pt x="637458" y="1880628"/>
                </a:lnTo>
                <a:lnTo>
                  <a:pt x="649235" y="1952983"/>
                </a:lnTo>
                <a:cubicBezTo>
                  <a:pt x="653467" y="1974827"/>
                  <a:pt x="656854" y="1995487"/>
                  <a:pt x="660072" y="2015298"/>
                </a:cubicBezTo>
                <a:cubicBezTo>
                  <a:pt x="663628" y="2037100"/>
                  <a:pt x="666887" y="2056288"/>
                  <a:pt x="670435" y="2072713"/>
                </a:cubicBezTo>
                <a:lnTo>
                  <a:pt x="678502" y="2099952"/>
                </a:lnTo>
                <a:lnTo>
                  <a:pt x="669471" y="2042391"/>
                </a:lnTo>
                <a:cubicBezTo>
                  <a:pt x="666085" y="2015467"/>
                  <a:pt x="662360" y="1984987"/>
                  <a:pt x="655756" y="1952475"/>
                </a:cubicBezTo>
                <a:lnTo>
                  <a:pt x="653215" y="1939437"/>
                </a:lnTo>
                <a:cubicBezTo>
                  <a:pt x="644749" y="1898967"/>
                  <a:pt x="638145" y="1866497"/>
                  <a:pt x="635922" y="1840970"/>
                </a:cubicBezTo>
                <a:close/>
                <a:moveTo>
                  <a:pt x="755010" y="1812554"/>
                </a:moveTo>
                <a:lnTo>
                  <a:pt x="763810" y="1820262"/>
                </a:lnTo>
                <a:lnTo>
                  <a:pt x="788448" y="1841756"/>
                </a:lnTo>
                <a:lnTo>
                  <a:pt x="788045" y="1840219"/>
                </a:lnTo>
                <a:lnTo>
                  <a:pt x="773174" y="1823629"/>
                </a:lnTo>
                <a:close/>
                <a:moveTo>
                  <a:pt x="660342" y="1811361"/>
                </a:moveTo>
                <a:lnTo>
                  <a:pt x="660242" y="1813177"/>
                </a:lnTo>
                <a:cubicBezTo>
                  <a:pt x="662528" y="1826004"/>
                  <a:pt x="667100" y="1842242"/>
                  <a:pt x="672434" y="1861884"/>
                </a:cubicBezTo>
                <a:cubicBezTo>
                  <a:pt x="678530" y="1884065"/>
                  <a:pt x="686319" y="1911836"/>
                  <a:pt x="693261" y="1944348"/>
                </a:cubicBezTo>
                <a:lnTo>
                  <a:pt x="694404" y="1958063"/>
                </a:lnTo>
                <a:lnTo>
                  <a:pt x="705103" y="1998196"/>
                </a:lnTo>
                <a:lnTo>
                  <a:pt x="706919" y="2004008"/>
                </a:lnTo>
                <a:lnTo>
                  <a:pt x="699614" y="1942317"/>
                </a:lnTo>
                <a:cubicBezTo>
                  <a:pt x="691670" y="1907841"/>
                  <a:pt x="681544" y="1873906"/>
                  <a:pt x="669302" y="1840717"/>
                </a:cubicBezTo>
                <a:close/>
                <a:moveTo>
                  <a:pt x="646157" y="1806983"/>
                </a:moveTo>
                <a:lnTo>
                  <a:pt x="644909" y="1810678"/>
                </a:lnTo>
                <a:lnTo>
                  <a:pt x="645063" y="1821577"/>
                </a:lnTo>
                <a:lnTo>
                  <a:pt x="646780" y="1809516"/>
                </a:lnTo>
                <a:close/>
                <a:moveTo>
                  <a:pt x="707602" y="1803559"/>
                </a:moveTo>
                <a:lnTo>
                  <a:pt x="712415" y="1808458"/>
                </a:lnTo>
                <a:lnTo>
                  <a:pt x="711901" y="1806377"/>
                </a:lnTo>
                <a:close/>
                <a:moveTo>
                  <a:pt x="756591" y="1771221"/>
                </a:moveTo>
                <a:lnTo>
                  <a:pt x="756617" y="1771351"/>
                </a:lnTo>
                <a:lnTo>
                  <a:pt x="761899" y="1772358"/>
                </a:lnTo>
                <a:lnTo>
                  <a:pt x="764909" y="1774168"/>
                </a:lnTo>
                <a:lnTo>
                  <a:pt x="768500" y="1775123"/>
                </a:lnTo>
                <a:lnTo>
                  <a:pt x="766961" y="1773322"/>
                </a:lnTo>
                <a:close/>
                <a:moveTo>
                  <a:pt x="745699" y="1768210"/>
                </a:moveTo>
                <a:lnTo>
                  <a:pt x="747258" y="1768530"/>
                </a:lnTo>
                <a:lnTo>
                  <a:pt x="747227" y="1768309"/>
                </a:lnTo>
                <a:close/>
                <a:moveTo>
                  <a:pt x="1383733" y="1701315"/>
                </a:moveTo>
                <a:lnTo>
                  <a:pt x="1398737" y="1756279"/>
                </a:lnTo>
                <a:lnTo>
                  <a:pt x="1414244" y="1812172"/>
                </a:lnTo>
                <a:lnTo>
                  <a:pt x="1446785" y="1927574"/>
                </a:lnTo>
                <a:lnTo>
                  <a:pt x="1460176" y="1974872"/>
                </a:lnTo>
                <a:lnTo>
                  <a:pt x="1468053" y="2002201"/>
                </a:lnTo>
                <a:lnTo>
                  <a:pt x="1540765" y="2252388"/>
                </a:lnTo>
                <a:lnTo>
                  <a:pt x="1555621" y="2302875"/>
                </a:lnTo>
                <a:lnTo>
                  <a:pt x="1632199" y="2557826"/>
                </a:lnTo>
                <a:lnTo>
                  <a:pt x="1665601" y="2666594"/>
                </a:lnTo>
                <a:lnTo>
                  <a:pt x="1677450" y="2704992"/>
                </a:lnTo>
                <a:lnTo>
                  <a:pt x="1723353" y="2850618"/>
                </a:lnTo>
                <a:lnTo>
                  <a:pt x="1733344" y="2881499"/>
                </a:lnTo>
                <a:lnTo>
                  <a:pt x="1765433" y="2979925"/>
                </a:lnTo>
                <a:lnTo>
                  <a:pt x="1778515" y="3018991"/>
                </a:lnTo>
                <a:lnTo>
                  <a:pt x="1803204" y="3091118"/>
                </a:lnTo>
                <a:lnTo>
                  <a:pt x="1817717" y="3132380"/>
                </a:lnTo>
                <a:lnTo>
                  <a:pt x="1823687" y="3148838"/>
                </a:lnTo>
                <a:lnTo>
                  <a:pt x="1827739" y="3159477"/>
                </a:lnTo>
                <a:lnTo>
                  <a:pt x="1828544" y="3159991"/>
                </a:lnTo>
                <a:lnTo>
                  <a:pt x="1829929" y="3161251"/>
                </a:lnTo>
                <a:lnTo>
                  <a:pt x="1829259" y="3159424"/>
                </a:lnTo>
                <a:lnTo>
                  <a:pt x="1827315" y="3154412"/>
                </a:lnTo>
                <a:lnTo>
                  <a:pt x="1824178" y="3145586"/>
                </a:lnTo>
                <a:lnTo>
                  <a:pt x="1817133" y="3126400"/>
                </a:lnTo>
                <a:lnTo>
                  <a:pt x="1808367" y="3101104"/>
                </a:lnTo>
                <a:lnTo>
                  <a:pt x="1797318" y="3070018"/>
                </a:lnTo>
                <a:lnTo>
                  <a:pt x="1787273" y="3040231"/>
                </a:lnTo>
                <a:lnTo>
                  <a:pt x="1780426" y="3020471"/>
                </a:lnTo>
                <a:lnTo>
                  <a:pt x="1772192" y="2995510"/>
                </a:lnTo>
                <a:lnTo>
                  <a:pt x="1762589" y="2967033"/>
                </a:lnTo>
                <a:lnTo>
                  <a:pt x="1747762" y="2921449"/>
                </a:lnTo>
                <a:lnTo>
                  <a:pt x="1738087" y="2892120"/>
                </a:lnTo>
                <a:lnTo>
                  <a:pt x="1731440" y="2871271"/>
                </a:lnTo>
                <a:lnTo>
                  <a:pt x="1723961" y="2848276"/>
                </a:lnTo>
                <a:lnTo>
                  <a:pt x="1703073" y="2782289"/>
                </a:lnTo>
                <a:lnTo>
                  <a:pt x="1691361" y="2745552"/>
                </a:lnTo>
                <a:lnTo>
                  <a:pt x="1687071" y="2731736"/>
                </a:lnTo>
                <a:lnTo>
                  <a:pt x="1682269" y="2716568"/>
                </a:lnTo>
                <a:lnTo>
                  <a:pt x="1651052" y="2615752"/>
                </a:lnTo>
                <a:lnTo>
                  <a:pt x="1641493" y="2584972"/>
                </a:lnTo>
                <a:lnTo>
                  <a:pt x="1640047" y="2580214"/>
                </a:lnTo>
                <a:lnTo>
                  <a:pt x="1638348" y="2574727"/>
                </a:lnTo>
                <a:lnTo>
                  <a:pt x="1634718" y="2562671"/>
                </a:lnTo>
                <a:lnTo>
                  <a:pt x="1589727" y="2414586"/>
                </a:lnTo>
                <a:lnTo>
                  <a:pt x="1554282" y="2295585"/>
                </a:lnTo>
                <a:lnTo>
                  <a:pt x="1547156" y="2271923"/>
                </a:lnTo>
                <a:lnTo>
                  <a:pt x="1543787" y="2260349"/>
                </a:lnTo>
                <a:lnTo>
                  <a:pt x="1537308" y="2238598"/>
                </a:lnTo>
                <a:lnTo>
                  <a:pt x="1513816" y="2157394"/>
                </a:lnTo>
                <a:lnTo>
                  <a:pt x="1457059" y="1962421"/>
                </a:lnTo>
                <a:lnTo>
                  <a:pt x="1440468" y="1903854"/>
                </a:lnTo>
                <a:lnTo>
                  <a:pt x="1435489" y="1886642"/>
                </a:lnTo>
                <a:lnTo>
                  <a:pt x="1428836" y="1862791"/>
                </a:lnTo>
                <a:lnTo>
                  <a:pt x="1414507" y="1812292"/>
                </a:lnTo>
                <a:close/>
                <a:moveTo>
                  <a:pt x="1426154" y="1698389"/>
                </a:moveTo>
                <a:lnTo>
                  <a:pt x="1426875" y="1700985"/>
                </a:lnTo>
                <a:lnTo>
                  <a:pt x="1444280" y="1762184"/>
                </a:lnTo>
                <a:lnTo>
                  <a:pt x="1461620" y="1823078"/>
                </a:lnTo>
                <a:lnTo>
                  <a:pt x="1468061" y="1845596"/>
                </a:lnTo>
                <a:lnTo>
                  <a:pt x="1465524" y="1836679"/>
                </a:lnTo>
                <a:lnTo>
                  <a:pt x="1461620" y="1823078"/>
                </a:lnTo>
                <a:close/>
                <a:moveTo>
                  <a:pt x="1339485" y="1657824"/>
                </a:moveTo>
                <a:lnTo>
                  <a:pt x="1357543" y="1725206"/>
                </a:lnTo>
                <a:lnTo>
                  <a:pt x="1368382" y="1765197"/>
                </a:lnTo>
                <a:lnTo>
                  <a:pt x="1377234" y="1797399"/>
                </a:lnTo>
                <a:lnTo>
                  <a:pt x="1429383" y="1985608"/>
                </a:lnTo>
                <a:lnTo>
                  <a:pt x="1445103" y="2041699"/>
                </a:lnTo>
                <a:lnTo>
                  <a:pt x="1472793" y="2139006"/>
                </a:lnTo>
                <a:lnTo>
                  <a:pt x="1543409" y="2383872"/>
                </a:lnTo>
                <a:lnTo>
                  <a:pt x="1573525" y="2486784"/>
                </a:lnTo>
                <a:lnTo>
                  <a:pt x="1590924" y="2545251"/>
                </a:lnTo>
                <a:lnTo>
                  <a:pt x="1643986" y="2720667"/>
                </a:lnTo>
                <a:lnTo>
                  <a:pt x="1656333" y="2761110"/>
                </a:lnTo>
                <a:lnTo>
                  <a:pt x="1665330" y="2789931"/>
                </a:lnTo>
                <a:lnTo>
                  <a:pt x="1698711" y="2895831"/>
                </a:lnTo>
                <a:lnTo>
                  <a:pt x="1709918" y="2930794"/>
                </a:lnTo>
                <a:lnTo>
                  <a:pt x="1748090" y="3046827"/>
                </a:lnTo>
                <a:lnTo>
                  <a:pt x="1748114" y="3046901"/>
                </a:lnTo>
                <a:lnTo>
                  <a:pt x="1772648" y="3117764"/>
                </a:lnTo>
                <a:lnTo>
                  <a:pt x="1775714" y="3120452"/>
                </a:lnTo>
                <a:lnTo>
                  <a:pt x="1757247" y="3067656"/>
                </a:lnTo>
                <a:cubicBezTo>
                  <a:pt x="1747961" y="3040437"/>
                  <a:pt x="1738166" y="3011111"/>
                  <a:pt x="1727940" y="2979951"/>
                </a:cubicBezTo>
                <a:lnTo>
                  <a:pt x="1719637" y="2954255"/>
                </a:lnTo>
                <a:lnTo>
                  <a:pt x="1715270" y="2941086"/>
                </a:lnTo>
                <a:lnTo>
                  <a:pt x="1708548" y="2919935"/>
                </a:lnTo>
                <a:lnTo>
                  <a:pt x="1696046" y="2881242"/>
                </a:lnTo>
                <a:lnTo>
                  <a:pt x="1674804" y="2813749"/>
                </a:lnTo>
                <a:lnTo>
                  <a:pt x="1668549" y="2794067"/>
                </a:lnTo>
                <a:lnTo>
                  <a:pt x="1665821" y="2785211"/>
                </a:lnTo>
                <a:lnTo>
                  <a:pt x="1662030" y="2773163"/>
                </a:lnTo>
                <a:cubicBezTo>
                  <a:pt x="1650389" y="2735757"/>
                  <a:pt x="1638471" y="2697062"/>
                  <a:pt x="1626355" y="2657351"/>
                </a:cubicBezTo>
                <a:lnTo>
                  <a:pt x="1621407" y="2640989"/>
                </a:lnTo>
                <a:lnTo>
                  <a:pt x="1618377" y="2631149"/>
                </a:lnTo>
                <a:lnTo>
                  <a:pt x="1610680" y="2605516"/>
                </a:lnTo>
                <a:lnTo>
                  <a:pt x="1589487" y="2535439"/>
                </a:lnTo>
                <a:lnTo>
                  <a:pt x="1580758" y="2505874"/>
                </a:lnTo>
                <a:lnTo>
                  <a:pt x="1566046" y="2456879"/>
                </a:lnTo>
                <a:lnTo>
                  <a:pt x="1549839" y="2401148"/>
                </a:lnTo>
                <a:lnTo>
                  <a:pt x="1514030" y="2279861"/>
                </a:lnTo>
                <a:lnTo>
                  <a:pt x="1475989" y="2147202"/>
                </a:lnTo>
                <a:lnTo>
                  <a:pt x="1460075" y="2092478"/>
                </a:lnTo>
                <a:lnTo>
                  <a:pt x="1446850" y="2045586"/>
                </a:lnTo>
                <a:lnTo>
                  <a:pt x="1439374" y="2019513"/>
                </a:lnTo>
                <a:lnTo>
                  <a:pt x="1430190" y="1986511"/>
                </a:lnTo>
                <a:lnTo>
                  <a:pt x="1409019" y="1911444"/>
                </a:lnTo>
                <a:lnTo>
                  <a:pt x="1377533" y="1797377"/>
                </a:lnTo>
                <a:lnTo>
                  <a:pt x="1369236" y="1767561"/>
                </a:lnTo>
                <a:lnTo>
                  <a:pt x="1365009" y="1751969"/>
                </a:lnTo>
                <a:lnTo>
                  <a:pt x="1360972" y="1737334"/>
                </a:lnTo>
                <a:lnTo>
                  <a:pt x="1344957" y="1678010"/>
                </a:lnTo>
                <a:close/>
                <a:moveTo>
                  <a:pt x="4192488" y="1638486"/>
                </a:moveTo>
                <a:lnTo>
                  <a:pt x="4209491" y="1696179"/>
                </a:lnTo>
                <a:lnTo>
                  <a:pt x="4198974" y="1659605"/>
                </a:lnTo>
                <a:close/>
                <a:moveTo>
                  <a:pt x="1304469" y="1588794"/>
                </a:moveTo>
                <a:lnTo>
                  <a:pt x="1305625" y="1593118"/>
                </a:lnTo>
                <a:lnTo>
                  <a:pt x="1315193" y="1628567"/>
                </a:lnTo>
                <a:lnTo>
                  <a:pt x="1322724" y="1656541"/>
                </a:lnTo>
                <a:lnTo>
                  <a:pt x="1333142" y="1695154"/>
                </a:lnTo>
                <a:lnTo>
                  <a:pt x="1335582" y="1704117"/>
                </a:lnTo>
                <a:lnTo>
                  <a:pt x="1315193" y="1628567"/>
                </a:lnTo>
                <a:lnTo>
                  <a:pt x="1310693" y="1611853"/>
                </a:lnTo>
                <a:close/>
                <a:moveTo>
                  <a:pt x="373641" y="1585526"/>
                </a:moveTo>
                <a:lnTo>
                  <a:pt x="381296" y="1595379"/>
                </a:lnTo>
                <a:lnTo>
                  <a:pt x="386904" y="1596894"/>
                </a:lnTo>
                <a:close/>
                <a:moveTo>
                  <a:pt x="471035" y="1584865"/>
                </a:moveTo>
                <a:lnTo>
                  <a:pt x="421825" y="1605273"/>
                </a:lnTo>
                <a:lnTo>
                  <a:pt x="420909" y="1605442"/>
                </a:lnTo>
                <a:lnTo>
                  <a:pt x="422879" y="1620970"/>
                </a:lnTo>
                <a:lnTo>
                  <a:pt x="423809" y="1626126"/>
                </a:lnTo>
                <a:lnTo>
                  <a:pt x="449176" y="1761747"/>
                </a:lnTo>
                <a:lnTo>
                  <a:pt x="459819" y="1810757"/>
                </a:lnTo>
                <a:lnTo>
                  <a:pt x="486427" y="1924942"/>
                </a:lnTo>
                <a:lnTo>
                  <a:pt x="499853" y="1979227"/>
                </a:lnTo>
                <a:lnTo>
                  <a:pt x="544854" y="2146914"/>
                </a:lnTo>
                <a:lnTo>
                  <a:pt x="547793" y="2157710"/>
                </a:lnTo>
                <a:cubicBezTo>
                  <a:pt x="681398" y="2629643"/>
                  <a:pt x="924812" y="3142553"/>
                  <a:pt x="1113957" y="3350832"/>
                </a:cubicBezTo>
                <a:cubicBezTo>
                  <a:pt x="1198624" y="3443966"/>
                  <a:pt x="1346282" y="3483589"/>
                  <a:pt x="1489200" y="3521860"/>
                </a:cubicBezTo>
                <a:cubicBezTo>
                  <a:pt x="1524929" y="3531511"/>
                  <a:pt x="1562014" y="3541502"/>
                  <a:pt x="1597235" y="3552002"/>
                </a:cubicBezTo>
                <a:cubicBezTo>
                  <a:pt x="1619756" y="3558773"/>
                  <a:pt x="1641431" y="3565717"/>
                  <a:pt x="1662090" y="3572320"/>
                </a:cubicBezTo>
                <a:lnTo>
                  <a:pt x="1712536" y="3587726"/>
                </a:lnTo>
                <a:lnTo>
                  <a:pt x="1656840" y="3565714"/>
                </a:lnTo>
                <a:cubicBezTo>
                  <a:pt x="1636689" y="3557586"/>
                  <a:pt x="1615523" y="3548781"/>
                  <a:pt x="1593171" y="3540315"/>
                </a:cubicBezTo>
                <a:cubicBezTo>
                  <a:pt x="1561843" y="3528292"/>
                  <a:pt x="1529839" y="3516946"/>
                  <a:pt x="1495973" y="3505094"/>
                </a:cubicBezTo>
                <a:cubicBezTo>
                  <a:pt x="1361352" y="3457681"/>
                  <a:pt x="1222330" y="3408744"/>
                  <a:pt x="1139018" y="3306973"/>
                </a:cubicBezTo>
                <a:cubicBezTo>
                  <a:pt x="1121555" y="3285701"/>
                  <a:pt x="1103712" y="3261989"/>
                  <a:pt x="1085606" y="3236096"/>
                </a:cubicBezTo>
                <a:lnTo>
                  <a:pt x="1074468" y="3219093"/>
                </a:lnTo>
                <a:lnTo>
                  <a:pt x="1067412" y="3209486"/>
                </a:lnTo>
                <a:lnTo>
                  <a:pt x="1062713" y="3201877"/>
                </a:lnTo>
                <a:lnTo>
                  <a:pt x="1054790" y="3189050"/>
                </a:lnTo>
                <a:lnTo>
                  <a:pt x="1030610" y="3152134"/>
                </a:lnTo>
                <a:lnTo>
                  <a:pt x="1005756" y="3109658"/>
                </a:lnTo>
                <a:lnTo>
                  <a:pt x="993402" y="3089655"/>
                </a:lnTo>
                <a:lnTo>
                  <a:pt x="991461" y="3086060"/>
                </a:lnTo>
                <a:lnTo>
                  <a:pt x="985675" y="3075340"/>
                </a:lnTo>
                <a:lnTo>
                  <a:pt x="974731" y="3056637"/>
                </a:lnTo>
                <a:lnTo>
                  <a:pt x="920014" y="2953691"/>
                </a:lnTo>
                <a:lnTo>
                  <a:pt x="918645" y="2951155"/>
                </a:lnTo>
                <a:lnTo>
                  <a:pt x="917845" y="2949493"/>
                </a:lnTo>
                <a:lnTo>
                  <a:pt x="917109" y="2947962"/>
                </a:lnTo>
                <a:lnTo>
                  <a:pt x="863159" y="2837240"/>
                </a:lnTo>
                <a:lnTo>
                  <a:pt x="853290" y="2815301"/>
                </a:lnTo>
                <a:lnTo>
                  <a:pt x="844804" y="2797662"/>
                </a:lnTo>
                <a:lnTo>
                  <a:pt x="831087" y="2765942"/>
                </a:lnTo>
                <a:lnTo>
                  <a:pt x="808820" y="2716440"/>
                </a:lnTo>
                <a:lnTo>
                  <a:pt x="798442" y="2690452"/>
                </a:lnTo>
                <a:lnTo>
                  <a:pt x="773532" y="2632849"/>
                </a:lnTo>
                <a:cubicBezTo>
                  <a:pt x="750388" y="2576433"/>
                  <a:pt x="727948" y="2518743"/>
                  <a:pt x="706491" y="2460392"/>
                </a:cubicBezTo>
                <a:lnTo>
                  <a:pt x="594212" y="2114868"/>
                </a:lnTo>
                <a:lnTo>
                  <a:pt x="547327" y="2054810"/>
                </a:lnTo>
                <a:cubicBezTo>
                  <a:pt x="523801" y="2009579"/>
                  <a:pt x="517176" y="1957191"/>
                  <a:pt x="528697" y="1907528"/>
                </a:cubicBezTo>
                <a:lnTo>
                  <a:pt x="535277" y="1892437"/>
                </a:lnTo>
                <a:lnTo>
                  <a:pt x="527506" y="1861428"/>
                </a:lnTo>
                <a:cubicBezTo>
                  <a:pt x="509662" y="1786890"/>
                  <a:pt x="495231" y="1719487"/>
                  <a:pt x="483764" y="1658440"/>
                </a:cubicBezTo>
                <a:close/>
                <a:moveTo>
                  <a:pt x="386425" y="1582861"/>
                </a:moveTo>
                <a:lnTo>
                  <a:pt x="391454" y="1589445"/>
                </a:lnTo>
                <a:lnTo>
                  <a:pt x="394307" y="1589567"/>
                </a:lnTo>
                <a:close/>
                <a:moveTo>
                  <a:pt x="397399" y="1579163"/>
                </a:moveTo>
                <a:lnTo>
                  <a:pt x="401615" y="1584705"/>
                </a:lnTo>
                <a:lnTo>
                  <a:pt x="404140" y="1584854"/>
                </a:lnTo>
                <a:close/>
                <a:moveTo>
                  <a:pt x="1375307" y="1577949"/>
                </a:moveTo>
                <a:lnTo>
                  <a:pt x="1382307" y="1603899"/>
                </a:lnTo>
                <a:lnTo>
                  <a:pt x="1386708" y="1619761"/>
                </a:lnTo>
                <a:lnTo>
                  <a:pt x="1434430" y="1790907"/>
                </a:lnTo>
                <a:lnTo>
                  <a:pt x="1451760" y="1851931"/>
                </a:lnTo>
                <a:lnTo>
                  <a:pt x="1481859" y="1956724"/>
                </a:lnTo>
                <a:lnTo>
                  <a:pt x="1553287" y="2201442"/>
                </a:lnTo>
                <a:lnTo>
                  <a:pt x="1571367" y="2262834"/>
                </a:lnTo>
                <a:lnTo>
                  <a:pt x="1585906" y="2311383"/>
                </a:lnTo>
                <a:lnTo>
                  <a:pt x="1634468" y="2472357"/>
                </a:lnTo>
                <a:lnTo>
                  <a:pt x="1651248" y="2527415"/>
                </a:lnTo>
                <a:lnTo>
                  <a:pt x="1710413" y="2718491"/>
                </a:lnTo>
                <a:lnTo>
                  <a:pt x="1749429" y="2841255"/>
                </a:lnTo>
                <a:lnTo>
                  <a:pt x="1759599" y="2872757"/>
                </a:lnTo>
                <a:lnTo>
                  <a:pt x="1788916" y="2962418"/>
                </a:lnTo>
                <a:lnTo>
                  <a:pt x="1796683" y="2985942"/>
                </a:lnTo>
                <a:lnTo>
                  <a:pt x="1828553" y="3079697"/>
                </a:lnTo>
                <a:lnTo>
                  <a:pt x="1835071" y="3098157"/>
                </a:lnTo>
                <a:lnTo>
                  <a:pt x="1856953" y="3158828"/>
                </a:lnTo>
                <a:lnTo>
                  <a:pt x="1863644" y="3176763"/>
                </a:lnTo>
                <a:lnTo>
                  <a:pt x="1871846" y="3197215"/>
                </a:lnTo>
                <a:lnTo>
                  <a:pt x="1872998" y="3198664"/>
                </a:lnTo>
                <a:lnTo>
                  <a:pt x="1866986" y="3183379"/>
                </a:lnTo>
                <a:lnTo>
                  <a:pt x="1864247" y="3175847"/>
                </a:lnTo>
                <a:lnTo>
                  <a:pt x="1860791" y="3166935"/>
                </a:lnTo>
                <a:cubicBezTo>
                  <a:pt x="1854260" y="3149410"/>
                  <a:pt x="1847214" y="3129933"/>
                  <a:pt x="1839708" y="3108686"/>
                </a:cubicBezTo>
                <a:lnTo>
                  <a:pt x="1837362" y="3101908"/>
                </a:lnTo>
                <a:lnTo>
                  <a:pt x="1836083" y="3098390"/>
                </a:lnTo>
                <a:lnTo>
                  <a:pt x="1831734" y="3085654"/>
                </a:lnTo>
                <a:lnTo>
                  <a:pt x="1815865" y="3039819"/>
                </a:lnTo>
                <a:lnTo>
                  <a:pt x="1803927" y="3004208"/>
                </a:lnTo>
                <a:lnTo>
                  <a:pt x="1799214" y="2990403"/>
                </a:lnTo>
                <a:lnTo>
                  <a:pt x="1795417" y="2978821"/>
                </a:lnTo>
                <a:lnTo>
                  <a:pt x="1789588" y="2961434"/>
                </a:lnTo>
                <a:cubicBezTo>
                  <a:pt x="1780459" y="2933841"/>
                  <a:pt x="1770979" y="2904845"/>
                  <a:pt x="1761202" y="2874629"/>
                </a:cubicBezTo>
                <a:lnTo>
                  <a:pt x="1759519" y="2869330"/>
                </a:lnTo>
                <a:lnTo>
                  <a:pt x="1757446" y="2863008"/>
                </a:lnTo>
                <a:cubicBezTo>
                  <a:pt x="1742825" y="2817707"/>
                  <a:pt x="1727565" y="2769770"/>
                  <a:pt x="1711844" y="2719796"/>
                </a:cubicBezTo>
                <a:lnTo>
                  <a:pt x="1704136" y="2695025"/>
                </a:lnTo>
                <a:lnTo>
                  <a:pt x="1699410" y="2680152"/>
                </a:lnTo>
                <a:lnTo>
                  <a:pt x="1688334" y="2644246"/>
                </a:lnTo>
                <a:lnTo>
                  <a:pt x="1663474" y="2564356"/>
                </a:lnTo>
                <a:lnTo>
                  <a:pt x="1643359" y="2498443"/>
                </a:lnTo>
                <a:lnTo>
                  <a:pt x="1633097" y="2465176"/>
                </a:lnTo>
                <a:lnTo>
                  <a:pt x="1625268" y="2439164"/>
                </a:lnTo>
                <a:lnTo>
                  <a:pt x="1613401" y="2400279"/>
                </a:lnTo>
                <a:lnTo>
                  <a:pt x="1570072" y="2255770"/>
                </a:lnTo>
                <a:lnTo>
                  <a:pt x="1564870" y="2238489"/>
                </a:lnTo>
                <a:lnTo>
                  <a:pt x="1563866" y="2235072"/>
                </a:lnTo>
                <a:lnTo>
                  <a:pt x="1562691" y="2231156"/>
                </a:lnTo>
                <a:lnTo>
                  <a:pt x="1559238" y="2219339"/>
                </a:lnTo>
                <a:lnTo>
                  <a:pt x="1497339" y="2008879"/>
                </a:lnTo>
                <a:lnTo>
                  <a:pt x="1475103" y="1931415"/>
                </a:lnTo>
                <a:lnTo>
                  <a:pt x="1463623" y="1892130"/>
                </a:lnTo>
                <a:lnTo>
                  <a:pt x="1444246" y="1824007"/>
                </a:lnTo>
                <a:lnTo>
                  <a:pt x="1433112" y="1785219"/>
                </a:lnTo>
                <a:lnTo>
                  <a:pt x="1426916" y="1763002"/>
                </a:lnTo>
                <a:lnTo>
                  <a:pt x="1417396" y="1729491"/>
                </a:lnTo>
                <a:lnTo>
                  <a:pt x="1377151" y="1584563"/>
                </a:lnTo>
                <a:close/>
                <a:moveTo>
                  <a:pt x="357335" y="1576581"/>
                </a:moveTo>
                <a:lnTo>
                  <a:pt x="368869" y="1668384"/>
                </a:lnTo>
                <a:lnTo>
                  <a:pt x="369774" y="1673422"/>
                </a:lnTo>
                <a:lnTo>
                  <a:pt x="395541" y="1811646"/>
                </a:lnTo>
                <a:lnTo>
                  <a:pt x="406287" y="1861064"/>
                </a:lnTo>
                <a:lnTo>
                  <a:pt x="433314" y="1976793"/>
                </a:lnTo>
                <a:lnTo>
                  <a:pt x="446862" y="2031303"/>
                </a:lnTo>
                <a:lnTo>
                  <a:pt x="492677" y="2200543"/>
                </a:lnTo>
                <a:lnTo>
                  <a:pt x="495471" y="2210711"/>
                </a:lnTo>
                <a:cubicBezTo>
                  <a:pt x="614005" y="2622361"/>
                  <a:pt x="858860" y="3179129"/>
                  <a:pt x="1082293" y="3400278"/>
                </a:cubicBezTo>
                <a:cubicBezTo>
                  <a:pt x="1170178" y="3487147"/>
                  <a:pt x="1328334" y="3517965"/>
                  <a:pt x="1481412" y="3547938"/>
                </a:cubicBezTo>
                <a:cubicBezTo>
                  <a:pt x="1520020" y="3555389"/>
                  <a:pt x="1559982" y="3563346"/>
                  <a:pt x="1598084" y="3571814"/>
                </a:cubicBezTo>
                <a:lnTo>
                  <a:pt x="1662937" y="3586884"/>
                </a:lnTo>
                <a:lnTo>
                  <a:pt x="1707382" y="3595222"/>
                </a:lnTo>
                <a:lnTo>
                  <a:pt x="1659719" y="3580619"/>
                </a:lnTo>
                <a:cubicBezTo>
                  <a:pt x="1639061" y="3574014"/>
                  <a:pt x="1617386" y="3567241"/>
                  <a:pt x="1594864" y="3560468"/>
                </a:cubicBezTo>
                <a:cubicBezTo>
                  <a:pt x="1559813" y="3549968"/>
                  <a:pt x="1522897" y="3539979"/>
                  <a:pt x="1486999" y="3530327"/>
                </a:cubicBezTo>
                <a:cubicBezTo>
                  <a:pt x="1343066" y="3491717"/>
                  <a:pt x="1194053" y="3451756"/>
                  <a:pt x="1107692" y="3356759"/>
                </a:cubicBezTo>
                <a:cubicBezTo>
                  <a:pt x="917701" y="3147632"/>
                  <a:pt x="673525" y="2633198"/>
                  <a:pt x="539582" y="2160250"/>
                </a:cubicBezTo>
                <a:lnTo>
                  <a:pt x="533840" y="2138857"/>
                </a:lnTo>
                <a:lnTo>
                  <a:pt x="497946" y="2007026"/>
                </a:lnTo>
                <a:lnTo>
                  <a:pt x="491967" y="1982833"/>
                </a:lnTo>
                <a:lnTo>
                  <a:pt x="485498" y="1958730"/>
                </a:lnTo>
                <a:lnTo>
                  <a:pt x="477298" y="1923480"/>
                </a:lnTo>
                <a:lnTo>
                  <a:pt x="463159" y="1866271"/>
                </a:lnTo>
                <a:lnTo>
                  <a:pt x="451710" y="1813489"/>
                </a:lnTo>
                <a:lnTo>
                  <a:pt x="443718" y="1779137"/>
                </a:lnTo>
                <a:lnTo>
                  <a:pt x="440366" y="1761149"/>
                </a:lnTo>
                <a:lnTo>
                  <a:pt x="435269" y="1737634"/>
                </a:lnTo>
                <a:lnTo>
                  <a:pt x="416084" y="1630856"/>
                </a:lnTo>
                <a:lnTo>
                  <a:pt x="414162" y="1620543"/>
                </a:lnTo>
                <a:lnTo>
                  <a:pt x="412459" y="1606998"/>
                </a:lnTo>
                <a:lnTo>
                  <a:pt x="400659" y="1609169"/>
                </a:lnTo>
                <a:cubicBezTo>
                  <a:pt x="389203" y="1608911"/>
                  <a:pt x="378586" y="1604733"/>
                  <a:pt x="370236" y="1597820"/>
                </a:cubicBezTo>
                <a:lnTo>
                  <a:pt x="370216" y="1597787"/>
                </a:lnTo>
                <a:lnTo>
                  <a:pt x="370194" y="1597779"/>
                </a:lnTo>
                <a:lnTo>
                  <a:pt x="370175" y="1597747"/>
                </a:lnTo>
                <a:lnTo>
                  <a:pt x="370152" y="1597739"/>
                </a:lnTo>
                <a:close/>
                <a:moveTo>
                  <a:pt x="407201" y="1573195"/>
                </a:moveTo>
                <a:lnTo>
                  <a:pt x="408412" y="1574807"/>
                </a:lnTo>
                <a:lnTo>
                  <a:pt x="408329" y="1574148"/>
                </a:lnTo>
                <a:close/>
                <a:moveTo>
                  <a:pt x="416665" y="1567468"/>
                </a:moveTo>
                <a:lnTo>
                  <a:pt x="421087" y="1573189"/>
                </a:lnTo>
                <a:lnTo>
                  <a:pt x="423562" y="1573411"/>
                </a:lnTo>
                <a:close/>
                <a:moveTo>
                  <a:pt x="429233" y="1565238"/>
                </a:moveTo>
                <a:lnTo>
                  <a:pt x="430743" y="1567264"/>
                </a:lnTo>
                <a:lnTo>
                  <a:pt x="431638" y="1567360"/>
                </a:lnTo>
                <a:close/>
                <a:moveTo>
                  <a:pt x="530109" y="1560365"/>
                </a:moveTo>
                <a:lnTo>
                  <a:pt x="478959" y="1581579"/>
                </a:lnTo>
                <a:lnTo>
                  <a:pt x="506994" y="1731944"/>
                </a:lnTo>
                <a:lnTo>
                  <a:pt x="541078" y="1879132"/>
                </a:lnTo>
                <a:lnTo>
                  <a:pt x="559746" y="1836314"/>
                </a:lnTo>
                <a:lnTo>
                  <a:pt x="560659" y="1835427"/>
                </a:lnTo>
                <a:lnTo>
                  <a:pt x="581988" y="1812237"/>
                </a:lnTo>
                <a:lnTo>
                  <a:pt x="558370" y="1708020"/>
                </a:lnTo>
                <a:cubicBezTo>
                  <a:pt x="551242" y="1674772"/>
                  <a:pt x="544889" y="1643193"/>
                  <a:pt x="539257" y="1613186"/>
                </a:cubicBezTo>
                <a:close/>
                <a:moveTo>
                  <a:pt x="435329" y="1556068"/>
                </a:moveTo>
                <a:lnTo>
                  <a:pt x="440564" y="1563200"/>
                </a:lnTo>
                <a:lnTo>
                  <a:pt x="443724" y="1563561"/>
                </a:lnTo>
                <a:close/>
                <a:moveTo>
                  <a:pt x="446460" y="1551987"/>
                </a:moveTo>
                <a:lnTo>
                  <a:pt x="450050" y="1556934"/>
                </a:lnTo>
                <a:lnTo>
                  <a:pt x="452394" y="1557272"/>
                </a:lnTo>
                <a:close/>
                <a:moveTo>
                  <a:pt x="1342611" y="1550015"/>
                </a:moveTo>
                <a:lnTo>
                  <a:pt x="1346529" y="1564941"/>
                </a:lnTo>
                <a:lnTo>
                  <a:pt x="1349197" y="1574792"/>
                </a:lnTo>
                <a:lnTo>
                  <a:pt x="1359958" y="1614214"/>
                </a:lnTo>
                <a:lnTo>
                  <a:pt x="1374733" y="1668897"/>
                </a:lnTo>
                <a:lnTo>
                  <a:pt x="1376660" y="1675805"/>
                </a:lnTo>
                <a:lnTo>
                  <a:pt x="1374732" y="1668854"/>
                </a:lnTo>
                <a:lnTo>
                  <a:pt x="1360958" y="1617877"/>
                </a:lnTo>
                <a:lnTo>
                  <a:pt x="1359958" y="1614214"/>
                </a:lnTo>
                <a:close/>
                <a:moveTo>
                  <a:pt x="1376355" y="1549796"/>
                </a:moveTo>
                <a:lnTo>
                  <a:pt x="1382726" y="1573429"/>
                </a:lnTo>
                <a:lnTo>
                  <a:pt x="1386820" y="1588177"/>
                </a:lnTo>
                <a:lnTo>
                  <a:pt x="1436191" y="1765129"/>
                </a:lnTo>
                <a:lnTo>
                  <a:pt x="1454809" y="1830669"/>
                </a:lnTo>
                <a:lnTo>
                  <a:pt x="1484899" y="1935211"/>
                </a:lnTo>
                <a:lnTo>
                  <a:pt x="1558331" y="2186418"/>
                </a:lnTo>
                <a:lnTo>
                  <a:pt x="1577083" y="2249988"/>
                </a:lnTo>
                <a:lnTo>
                  <a:pt x="1591963" y="2299586"/>
                </a:lnTo>
                <a:lnTo>
                  <a:pt x="1642186" y="2465753"/>
                </a:lnTo>
                <a:lnTo>
                  <a:pt x="1659433" y="2522229"/>
                </a:lnTo>
                <a:lnTo>
                  <a:pt x="1720453" y="2718856"/>
                </a:lnTo>
                <a:lnTo>
                  <a:pt x="1760554" y="2844692"/>
                </a:lnTo>
                <a:lnTo>
                  <a:pt x="1771010" y="2876977"/>
                </a:lnTo>
                <a:lnTo>
                  <a:pt x="1801075" y="2968601"/>
                </a:lnTo>
                <a:lnTo>
                  <a:pt x="1809019" y="2992565"/>
                </a:lnTo>
                <a:lnTo>
                  <a:pt x="1841514" y="3087670"/>
                </a:lnTo>
                <a:lnTo>
                  <a:pt x="1848123" y="3106251"/>
                </a:lnTo>
                <a:lnTo>
                  <a:pt x="1870235" y="3167023"/>
                </a:lnTo>
                <a:lnTo>
                  <a:pt x="1878898" y="3189978"/>
                </a:lnTo>
                <a:lnTo>
                  <a:pt x="1883303" y="3201171"/>
                </a:lnTo>
                <a:lnTo>
                  <a:pt x="1883968" y="3202762"/>
                </a:lnTo>
                <a:lnTo>
                  <a:pt x="1885091" y="3203170"/>
                </a:lnTo>
                <a:lnTo>
                  <a:pt x="1880571" y="3191866"/>
                </a:lnTo>
                <a:lnTo>
                  <a:pt x="1877145" y="3182533"/>
                </a:lnTo>
                <a:lnTo>
                  <a:pt x="1870995" y="3166604"/>
                </a:lnTo>
                <a:cubicBezTo>
                  <a:pt x="1864943" y="3150362"/>
                  <a:pt x="1858456" y="3132478"/>
                  <a:pt x="1851577" y="3113091"/>
                </a:cubicBezTo>
                <a:lnTo>
                  <a:pt x="1850118" y="3108900"/>
                </a:lnTo>
                <a:lnTo>
                  <a:pt x="1849387" y="3106908"/>
                </a:lnTo>
                <a:lnTo>
                  <a:pt x="1846751" y="3099231"/>
                </a:lnTo>
                <a:lnTo>
                  <a:pt x="1829805" y="3050567"/>
                </a:lnTo>
                <a:lnTo>
                  <a:pt x="1815455" y="3008081"/>
                </a:lnTo>
                <a:lnTo>
                  <a:pt x="1811826" y="2997512"/>
                </a:lnTo>
                <a:lnTo>
                  <a:pt x="1809553" y="2990605"/>
                </a:lnTo>
                <a:lnTo>
                  <a:pt x="1805929" y="2979877"/>
                </a:lnTo>
                <a:cubicBezTo>
                  <a:pt x="1797648" y="2955046"/>
                  <a:pt x="1789059" y="2928996"/>
                  <a:pt x="1780203" y="2901866"/>
                </a:cubicBezTo>
                <a:lnTo>
                  <a:pt x="1774979" y="2885578"/>
                </a:lnTo>
                <a:lnTo>
                  <a:pt x="1769032" y="2867512"/>
                </a:lnTo>
                <a:lnTo>
                  <a:pt x="1730316" y="2746321"/>
                </a:lnTo>
                <a:lnTo>
                  <a:pt x="1724205" y="2727267"/>
                </a:lnTo>
                <a:lnTo>
                  <a:pt x="1723244" y="2724183"/>
                </a:lnTo>
                <a:lnTo>
                  <a:pt x="1722144" y="2720739"/>
                </a:lnTo>
                <a:cubicBezTo>
                  <a:pt x="1705960" y="2669446"/>
                  <a:pt x="1689283" y="2615996"/>
                  <a:pt x="1672306" y="2561027"/>
                </a:cubicBezTo>
                <a:lnTo>
                  <a:pt x="1667483" y="2545265"/>
                </a:lnTo>
                <a:lnTo>
                  <a:pt x="1663827" y="2533534"/>
                </a:lnTo>
                <a:lnTo>
                  <a:pt x="1650266" y="2488989"/>
                </a:lnTo>
                <a:lnTo>
                  <a:pt x="1620658" y="2392210"/>
                </a:lnTo>
                <a:lnTo>
                  <a:pt x="1609505" y="2355098"/>
                </a:lnTo>
                <a:lnTo>
                  <a:pt x="1601083" y="2327433"/>
                </a:lnTo>
                <a:lnTo>
                  <a:pt x="1588000" y="2283533"/>
                </a:lnTo>
                <a:lnTo>
                  <a:pt x="1568343" y="2218118"/>
                </a:lnTo>
                <a:lnTo>
                  <a:pt x="1559403" y="2187580"/>
                </a:lnTo>
                <a:lnTo>
                  <a:pt x="1537989" y="2115729"/>
                </a:lnTo>
                <a:cubicBezTo>
                  <a:pt x="1517123" y="2044979"/>
                  <a:pt x="1496535" y="1974422"/>
                  <a:pt x="1476560" y="1905187"/>
                </a:cubicBezTo>
                <a:lnTo>
                  <a:pt x="1469949" y="1881993"/>
                </a:lnTo>
                <a:lnTo>
                  <a:pt x="1466277" y="1869446"/>
                </a:lnTo>
                <a:lnTo>
                  <a:pt x="1423406" y="1718778"/>
                </a:lnTo>
                <a:lnTo>
                  <a:pt x="1418811" y="1702655"/>
                </a:lnTo>
                <a:close/>
                <a:moveTo>
                  <a:pt x="457441" y="1548415"/>
                </a:moveTo>
                <a:lnTo>
                  <a:pt x="459532" y="1551347"/>
                </a:lnTo>
                <a:lnTo>
                  <a:pt x="460979" y="1551572"/>
                </a:lnTo>
                <a:close/>
                <a:moveTo>
                  <a:pt x="412909" y="1542366"/>
                </a:moveTo>
                <a:lnTo>
                  <a:pt x="413058" y="1543539"/>
                </a:lnTo>
                <a:lnTo>
                  <a:pt x="414045" y="1544865"/>
                </a:lnTo>
                <a:close/>
                <a:moveTo>
                  <a:pt x="462366" y="1538168"/>
                </a:moveTo>
                <a:lnTo>
                  <a:pt x="464469" y="1541148"/>
                </a:lnTo>
                <a:lnTo>
                  <a:pt x="464303" y="1539963"/>
                </a:lnTo>
                <a:close/>
                <a:moveTo>
                  <a:pt x="474340" y="1534945"/>
                </a:moveTo>
                <a:lnTo>
                  <a:pt x="478673" y="1541360"/>
                </a:lnTo>
                <a:lnTo>
                  <a:pt x="481871" y="1542012"/>
                </a:lnTo>
                <a:close/>
                <a:moveTo>
                  <a:pt x="587822" y="1532845"/>
                </a:moveTo>
                <a:lnTo>
                  <a:pt x="580660" y="1539401"/>
                </a:lnTo>
                <a:lnTo>
                  <a:pt x="537867" y="1557148"/>
                </a:lnTo>
                <a:lnTo>
                  <a:pt x="547468" y="1612447"/>
                </a:lnTo>
                <a:cubicBezTo>
                  <a:pt x="553080" y="1642285"/>
                  <a:pt x="559406" y="1673691"/>
                  <a:pt x="566502" y="1706762"/>
                </a:cubicBezTo>
                <a:lnTo>
                  <a:pt x="588746" y="1804866"/>
                </a:lnTo>
                <a:lnTo>
                  <a:pt x="594550" y="1798535"/>
                </a:lnTo>
                <a:lnTo>
                  <a:pt x="602966" y="1793593"/>
                </a:lnTo>
                <a:lnTo>
                  <a:pt x="607992" y="1788623"/>
                </a:lnTo>
                <a:lnTo>
                  <a:pt x="619146" y="1784093"/>
                </a:lnTo>
                <a:lnTo>
                  <a:pt x="620079" y="1783546"/>
                </a:lnTo>
                <a:lnTo>
                  <a:pt x="621702" y="1782102"/>
                </a:lnTo>
                <a:lnTo>
                  <a:pt x="623661" y="1781443"/>
                </a:lnTo>
                <a:lnTo>
                  <a:pt x="637340" y="1773412"/>
                </a:lnTo>
                <a:lnTo>
                  <a:pt x="637869" y="1773281"/>
                </a:lnTo>
                <a:lnTo>
                  <a:pt x="635481" y="1763567"/>
                </a:lnTo>
                <a:cubicBezTo>
                  <a:pt x="618479" y="1691308"/>
                  <a:pt x="604693" y="1626045"/>
                  <a:pt x="593699" y="1567008"/>
                </a:cubicBezTo>
                <a:close/>
                <a:moveTo>
                  <a:pt x="4171551" y="1532430"/>
                </a:moveTo>
                <a:lnTo>
                  <a:pt x="4252824" y="1809153"/>
                </a:lnTo>
                <a:lnTo>
                  <a:pt x="4249356" y="1795875"/>
                </a:lnTo>
                <a:cubicBezTo>
                  <a:pt x="4223448" y="1701448"/>
                  <a:pt x="4197011" y="1613380"/>
                  <a:pt x="4173981" y="1539928"/>
                </a:cubicBezTo>
                <a:close/>
                <a:moveTo>
                  <a:pt x="350271" y="1507636"/>
                </a:moveTo>
                <a:lnTo>
                  <a:pt x="350859" y="1520549"/>
                </a:lnTo>
                <a:lnTo>
                  <a:pt x="350945" y="1520987"/>
                </a:lnTo>
                <a:lnTo>
                  <a:pt x="353726" y="1533912"/>
                </a:lnTo>
                <a:lnTo>
                  <a:pt x="360696" y="1566156"/>
                </a:lnTo>
                <a:lnTo>
                  <a:pt x="360696" y="1568865"/>
                </a:lnTo>
                <a:lnTo>
                  <a:pt x="370048" y="1580902"/>
                </a:lnTo>
                <a:lnTo>
                  <a:pt x="362138" y="1563705"/>
                </a:lnTo>
                <a:lnTo>
                  <a:pt x="362138" y="1561504"/>
                </a:lnTo>
                <a:cubicBezTo>
                  <a:pt x="358772" y="1546687"/>
                  <a:pt x="354840" y="1529404"/>
                  <a:pt x="350794" y="1510326"/>
                </a:cubicBezTo>
                <a:close/>
                <a:moveTo>
                  <a:pt x="3573601" y="1503216"/>
                </a:moveTo>
                <a:lnTo>
                  <a:pt x="2242249" y="1837375"/>
                </a:lnTo>
                <a:lnTo>
                  <a:pt x="2239855" y="1838346"/>
                </a:lnTo>
                <a:lnTo>
                  <a:pt x="2231668" y="1841581"/>
                </a:lnTo>
                <a:lnTo>
                  <a:pt x="2215641" y="1850875"/>
                </a:lnTo>
                <a:lnTo>
                  <a:pt x="2183516" y="1868662"/>
                </a:lnTo>
                <a:lnTo>
                  <a:pt x="2137124" y="1903450"/>
                </a:lnTo>
                <a:lnTo>
                  <a:pt x="2103364" y="1936758"/>
                </a:lnTo>
                <a:lnTo>
                  <a:pt x="2144487" y="1926368"/>
                </a:lnTo>
                <a:lnTo>
                  <a:pt x="2208664" y="1910044"/>
                </a:lnTo>
                <a:lnTo>
                  <a:pt x="2228526" y="1904963"/>
                </a:lnTo>
                <a:lnTo>
                  <a:pt x="2272451" y="1893693"/>
                </a:lnTo>
                <a:lnTo>
                  <a:pt x="2292776" y="1888445"/>
                </a:lnTo>
                <a:lnTo>
                  <a:pt x="2326795" y="1879573"/>
                </a:lnTo>
                <a:lnTo>
                  <a:pt x="2343083" y="1875287"/>
                </a:lnTo>
                <a:lnTo>
                  <a:pt x="2348176" y="1873914"/>
                </a:lnTo>
                <a:lnTo>
                  <a:pt x="2363807" y="1869503"/>
                </a:lnTo>
                <a:cubicBezTo>
                  <a:pt x="2366346" y="1869503"/>
                  <a:pt x="2397674" y="1860527"/>
                  <a:pt x="2448474" y="1847320"/>
                </a:cubicBezTo>
                <a:cubicBezTo>
                  <a:pt x="2491484" y="1836143"/>
                  <a:pt x="2544824" y="1822435"/>
                  <a:pt x="2548040" y="1821250"/>
                </a:cubicBezTo>
                <a:cubicBezTo>
                  <a:pt x="2555491" y="1818371"/>
                  <a:pt x="2663189" y="1790263"/>
                  <a:pt x="2768174" y="1762999"/>
                </a:cubicBezTo>
                <a:cubicBezTo>
                  <a:pt x="2854366" y="1740478"/>
                  <a:pt x="2943605" y="1717279"/>
                  <a:pt x="2948346" y="1715416"/>
                </a:cubicBezTo>
                <a:cubicBezTo>
                  <a:pt x="2949361" y="1715416"/>
                  <a:pt x="2955288" y="1713215"/>
                  <a:pt x="2979672" y="1706780"/>
                </a:cubicBezTo>
                <a:lnTo>
                  <a:pt x="3000838" y="1701023"/>
                </a:lnTo>
                <a:cubicBezTo>
                  <a:pt x="3009306" y="1696959"/>
                  <a:pt x="3060275" y="1682227"/>
                  <a:pt x="3083813" y="1675622"/>
                </a:cubicBezTo>
                <a:cubicBezTo>
                  <a:pt x="3089400" y="1671558"/>
                  <a:pt x="3113445" y="1663430"/>
                  <a:pt x="3223512" y="1628209"/>
                </a:cubicBezTo>
                <a:cubicBezTo>
                  <a:pt x="3322403" y="1596883"/>
                  <a:pt x="3470570" y="1549638"/>
                  <a:pt x="3484454" y="1537108"/>
                </a:cubicBezTo>
                <a:cubicBezTo>
                  <a:pt x="3484454" y="1533382"/>
                  <a:pt x="3489027" y="1531689"/>
                  <a:pt x="3530853" y="1518312"/>
                </a:cubicBezTo>
                <a:cubicBezTo>
                  <a:pt x="3546261" y="1513401"/>
                  <a:pt x="3567089" y="1506628"/>
                  <a:pt x="3571830" y="1504427"/>
                </a:cubicBezTo>
                <a:close/>
                <a:moveTo>
                  <a:pt x="468707" y="1503204"/>
                </a:moveTo>
                <a:lnTo>
                  <a:pt x="469395" y="1508614"/>
                </a:lnTo>
                <a:lnTo>
                  <a:pt x="488812" y="1535916"/>
                </a:lnTo>
                <a:lnTo>
                  <a:pt x="489438" y="1535448"/>
                </a:lnTo>
                <a:lnTo>
                  <a:pt x="490165" y="1534481"/>
                </a:lnTo>
                <a:close/>
                <a:moveTo>
                  <a:pt x="3610338" y="1493993"/>
                </a:moveTo>
                <a:lnTo>
                  <a:pt x="3600485" y="1496467"/>
                </a:lnTo>
                <a:lnTo>
                  <a:pt x="3593159" y="1499496"/>
                </a:lnTo>
                <a:cubicBezTo>
                  <a:pt x="3586261" y="1502687"/>
                  <a:pt x="3581631" y="1505307"/>
                  <a:pt x="3579789" y="1507212"/>
                </a:cubicBezTo>
                <a:cubicBezTo>
                  <a:pt x="3580636" y="1511277"/>
                  <a:pt x="3576403" y="1512800"/>
                  <a:pt x="3533391" y="1526516"/>
                </a:cubicBezTo>
                <a:cubicBezTo>
                  <a:pt x="3517983" y="1531426"/>
                  <a:pt x="3496986" y="1538201"/>
                  <a:pt x="3492413" y="1540403"/>
                </a:cubicBezTo>
                <a:cubicBezTo>
                  <a:pt x="3485640" y="1551241"/>
                  <a:pt x="3434332" y="1570207"/>
                  <a:pt x="3226222" y="1636589"/>
                </a:cubicBezTo>
                <a:cubicBezTo>
                  <a:pt x="3162383" y="1656910"/>
                  <a:pt x="3096511" y="1677908"/>
                  <a:pt x="3089231" y="1682310"/>
                </a:cubicBezTo>
                <a:cubicBezTo>
                  <a:pt x="3088739" y="1683000"/>
                  <a:pt x="3088028" y="1683482"/>
                  <a:pt x="3087199" y="1683665"/>
                </a:cubicBezTo>
                <a:cubicBezTo>
                  <a:pt x="3057734" y="1692132"/>
                  <a:pt x="3009306" y="1706357"/>
                  <a:pt x="3004902" y="1708727"/>
                </a:cubicBezTo>
                <a:cubicBezTo>
                  <a:pt x="2997402" y="1711455"/>
                  <a:pt x="2989697" y="1713604"/>
                  <a:pt x="2981873" y="1715163"/>
                </a:cubicBezTo>
                <a:cubicBezTo>
                  <a:pt x="2969850" y="1718379"/>
                  <a:pt x="2953425" y="1722783"/>
                  <a:pt x="2951733" y="1723461"/>
                </a:cubicBezTo>
                <a:cubicBezTo>
                  <a:pt x="2950038" y="1724138"/>
                  <a:pt x="2894158" y="1739209"/>
                  <a:pt x="2770207" y="1771553"/>
                </a:cubicBezTo>
                <a:cubicBezTo>
                  <a:pt x="2671146" y="1797293"/>
                  <a:pt x="2558709" y="1826589"/>
                  <a:pt x="2551935" y="1829298"/>
                </a:cubicBezTo>
                <a:cubicBezTo>
                  <a:pt x="2549057" y="1830484"/>
                  <a:pt x="2512142" y="1839870"/>
                  <a:pt x="2451352" y="1855617"/>
                </a:cubicBezTo>
                <a:lnTo>
                  <a:pt x="2366686" y="1877631"/>
                </a:lnTo>
                <a:cubicBezTo>
                  <a:pt x="2365781" y="1877965"/>
                  <a:pt x="2362305" y="1878949"/>
                  <a:pt x="2356743" y="1880459"/>
                </a:cubicBezTo>
                <a:lnTo>
                  <a:pt x="2352013" y="1881719"/>
                </a:lnTo>
                <a:lnTo>
                  <a:pt x="2350502" y="1882139"/>
                </a:lnTo>
                <a:lnTo>
                  <a:pt x="2346712" y="1883138"/>
                </a:lnTo>
                <a:lnTo>
                  <a:pt x="2344007" y="1883851"/>
                </a:lnTo>
                <a:lnTo>
                  <a:pt x="2334276" y="1886444"/>
                </a:lnTo>
                <a:lnTo>
                  <a:pt x="2325544" y="1888718"/>
                </a:lnTo>
                <a:lnTo>
                  <a:pt x="2313771" y="1891821"/>
                </a:lnTo>
                <a:lnTo>
                  <a:pt x="2278893" y="1900878"/>
                </a:lnTo>
                <a:lnTo>
                  <a:pt x="2263584" y="1904853"/>
                </a:lnTo>
                <a:lnTo>
                  <a:pt x="2263359" y="1904911"/>
                </a:lnTo>
                <a:lnTo>
                  <a:pt x="2262981" y="1905008"/>
                </a:lnTo>
                <a:lnTo>
                  <a:pt x="2259543" y="1905894"/>
                </a:lnTo>
                <a:lnTo>
                  <a:pt x="2206135" y="1919647"/>
                </a:lnTo>
                <a:lnTo>
                  <a:pt x="2187110" y="1924511"/>
                </a:lnTo>
                <a:lnTo>
                  <a:pt x="2177115" y="1927080"/>
                </a:lnTo>
                <a:lnTo>
                  <a:pt x="2168607" y="1929242"/>
                </a:lnTo>
                <a:lnTo>
                  <a:pt x="2148967" y="1934263"/>
                </a:lnTo>
                <a:lnTo>
                  <a:pt x="2098972" y="1946933"/>
                </a:lnTo>
                <a:lnTo>
                  <a:pt x="2098723" y="1946997"/>
                </a:lnTo>
                <a:lnTo>
                  <a:pt x="2091049" y="1948909"/>
                </a:lnTo>
                <a:lnTo>
                  <a:pt x="2090715" y="1949238"/>
                </a:lnTo>
                <a:lnTo>
                  <a:pt x="2073949" y="1970797"/>
                </a:lnTo>
                <a:lnTo>
                  <a:pt x="2066116" y="1980274"/>
                </a:lnTo>
                <a:lnTo>
                  <a:pt x="2062306" y="1986666"/>
                </a:lnTo>
                <a:lnTo>
                  <a:pt x="2038281" y="2024543"/>
                </a:lnTo>
                <a:lnTo>
                  <a:pt x="2038731" y="2024455"/>
                </a:lnTo>
                <a:lnTo>
                  <a:pt x="2049228" y="2022410"/>
                </a:lnTo>
                <a:cubicBezTo>
                  <a:pt x="2059981" y="2020336"/>
                  <a:pt x="2067558" y="2018939"/>
                  <a:pt x="2071029" y="2018516"/>
                </a:cubicBezTo>
                <a:cubicBezTo>
                  <a:pt x="2081529" y="2016992"/>
                  <a:pt x="2378539" y="1940623"/>
                  <a:pt x="2401907" y="1931986"/>
                </a:cubicBezTo>
                <a:cubicBezTo>
                  <a:pt x="2406818" y="1930294"/>
                  <a:pt x="2445426" y="1919963"/>
                  <a:pt x="2489961" y="1908111"/>
                </a:cubicBezTo>
                <a:cubicBezTo>
                  <a:pt x="2534496" y="1896256"/>
                  <a:pt x="2588343" y="1882032"/>
                  <a:pt x="2593762" y="1879832"/>
                </a:cubicBezTo>
                <a:cubicBezTo>
                  <a:pt x="2607986" y="1874244"/>
                  <a:pt x="2716190" y="1845965"/>
                  <a:pt x="2820837" y="1816847"/>
                </a:cubicBezTo>
                <a:cubicBezTo>
                  <a:pt x="2909907" y="1792632"/>
                  <a:pt x="3001856" y="1767910"/>
                  <a:pt x="3007104" y="1765032"/>
                </a:cubicBezTo>
                <a:cubicBezTo>
                  <a:pt x="3009475" y="1763846"/>
                  <a:pt x="3020990" y="1760628"/>
                  <a:pt x="3039786" y="1755379"/>
                </a:cubicBezTo>
                <a:cubicBezTo>
                  <a:pt x="3049100" y="1752669"/>
                  <a:pt x="3059936" y="1749791"/>
                  <a:pt x="3061292" y="1749114"/>
                </a:cubicBezTo>
                <a:cubicBezTo>
                  <a:pt x="3088554" y="1737548"/>
                  <a:pt x="3116409" y="1727491"/>
                  <a:pt x="3144773" y="1718973"/>
                </a:cubicBezTo>
                <a:cubicBezTo>
                  <a:pt x="3151038" y="1711860"/>
                  <a:pt x="3178640" y="1700345"/>
                  <a:pt x="3275159" y="1662077"/>
                </a:cubicBezTo>
                <a:cubicBezTo>
                  <a:pt x="3361180" y="1628210"/>
                  <a:pt x="3521200" y="1565048"/>
                  <a:pt x="3519845" y="1547945"/>
                </a:cubicBezTo>
                <a:cubicBezTo>
                  <a:pt x="3518153" y="1542189"/>
                  <a:pt x="3522894" y="1539479"/>
                  <a:pt x="3562010" y="1523901"/>
                </a:cubicBezTo>
                <a:cubicBezTo>
                  <a:pt x="3574558" y="1519330"/>
                  <a:pt x="3586833" y="1514014"/>
                  <a:pt x="3598755" y="1507982"/>
                </a:cubicBezTo>
                <a:close/>
                <a:moveTo>
                  <a:pt x="3636534" y="1487417"/>
                </a:moveTo>
                <a:lnTo>
                  <a:pt x="3623085" y="1490793"/>
                </a:lnTo>
                <a:lnTo>
                  <a:pt x="3618885" y="1493368"/>
                </a:lnTo>
                <a:cubicBezTo>
                  <a:pt x="3607052" y="1502047"/>
                  <a:pt x="3606882" y="1505688"/>
                  <a:pt x="3607221" y="1506704"/>
                </a:cubicBezTo>
                <a:cubicBezTo>
                  <a:pt x="3609084" y="1512800"/>
                  <a:pt x="3602650" y="1516018"/>
                  <a:pt x="3565057" y="1530920"/>
                </a:cubicBezTo>
                <a:cubicBezTo>
                  <a:pt x="3552460" y="1535887"/>
                  <a:pt x="3540131" y="1541543"/>
                  <a:pt x="3528144" y="1547854"/>
                </a:cubicBezTo>
                <a:cubicBezTo>
                  <a:pt x="3528144" y="1568175"/>
                  <a:pt x="3448725" y="1602720"/>
                  <a:pt x="3278208" y="1669948"/>
                </a:cubicBezTo>
                <a:cubicBezTo>
                  <a:pt x="3218771" y="1693488"/>
                  <a:pt x="3157303" y="1717703"/>
                  <a:pt x="3151207" y="1724137"/>
                </a:cubicBezTo>
                <a:cubicBezTo>
                  <a:pt x="3150700" y="1725289"/>
                  <a:pt x="3149717" y="1726152"/>
                  <a:pt x="3148498" y="1726509"/>
                </a:cubicBezTo>
                <a:cubicBezTo>
                  <a:pt x="3120322" y="1734993"/>
                  <a:pt x="3092618" y="1745001"/>
                  <a:pt x="3065525" y="1756482"/>
                </a:cubicBezTo>
                <a:cubicBezTo>
                  <a:pt x="3057854" y="1759563"/>
                  <a:pt x="3049929" y="1761951"/>
                  <a:pt x="3041818" y="1763594"/>
                </a:cubicBezTo>
                <a:cubicBezTo>
                  <a:pt x="3030304" y="1766811"/>
                  <a:pt x="3012693" y="1771721"/>
                  <a:pt x="3010661" y="1772739"/>
                </a:cubicBezTo>
                <a:cubicBezTo>
                  <a:pt x="3004394" y="1775618"/>
                  <a:pt x="2935308" y="1794415"/>
                  <a:pt x="2822362" y="1825065"/>
                </a:cubicBezTo>
                <a:cubicBezTo>
                  <a:pt x="2722794" y="1851892"/>
                  <a:pt x="2609849" y="1882372"/>
                  <a:pt x="2595962" y="1887791"/>
                </a:cubicBezTo>
                <a:cubicBezTo>
                  <a:pt x="2590714" y="1889823"/>
                  <a:pt x="2551090" y="1900320"/>
                  <a:pt x="2491315" y="1916239"/>
                </a:cubicBezTo>
                <a:cubicBezTo>
                  <a:pt x="2450675" y="1927076"/>
                  <a:pt x="2408512" y="1938251"/>
                  <a:pt x="2404108" y="1939945"/>
                </a:cubicBezTo>
                <a:cubicBezTo>
                  <a:pt x="2379387" y="1948920"/>
                  <a:pt x="2081189" y="2025627"/>
                  <a:pt x="2071369" y="2026813"/>
                </a:cubicBezTo>
                <a:cubicBezTo>
                  <a:pt x="2067982" y="2027321"/>
                  <a:pt x="2060193" y="2028761"/>
                  <a:pt x="2049376" y="2030835"/>
                </a:cubicBezTo>
                <a:lnTo>
                  <a:pt x="2033133" y="2034004"/>
                </a:lnTo>
                <a:lnTo>
                  <a:pt x="2028566" y="2043484"/>
                </a:lnTo>
                <a:lnTo>
                  <a:pt x="2011336" y="2079253"/>
                </a:lnTo>
                <a:lnTo>
                  <a:pt x="2004673" y="2098484"/>
                </a:lnTo>
                <a:lnTo>
                  <a:pt x="2003976" y="2100495"/>
                </a:lnTo>
                <a:lnTo>
                  <a:pt x="2039534" y="2094378"/>
                </a:lnTo>
                <a:cubicBezTo>
                  <a:pt x="2065610" y="2089805"/>
                  <a:pt x="2086270" y="2086250"/>
                  <a:pt x="2095244" y="2085064"/>
                </a:cubicBezTo>
                <a:cubicBezTo>
                  <a:pt x="2104218" y="2083880"/>
                  <a:pt x="2400044" y="2008019"/>
                  <a:pt x="2438652" y="1993795"/>
                </a:cubicBezTo>
                <a:cubicBezTo>
                  <a:pt x="2445934" y="1991085"/>
                  <a:pt x="2486405" y="1980077"/>
                  <a:pt x="2529584" y="1968225"/>
                </a:cubicBezTo>
                <a:cubicBezTo>
                  <a:pt x="2576320" y="1955525"/>
                  <a:pt x="2629323" y="1941132"/>
                  <a:pt x="2637451" y="1937914"/>
                </a:cubicBezTo>
                <a:cubicBezTo>
                  <a:pt x="2658617" y="1929617"/>
                  <a:pt x="2767159" y="1899306"/>
                  <a:pt x="2871977" y="1870181"/>
                </a:cubicBezTo>
                <a:cubicBezTo>
                  <a:pt x="2962908" y="1844611"/>
                  <a:pt x="3056889" y="1818373"/>
                  <a:pt x="3066032" y="1814139"/>
                </a:cubicBezTo>
                <a:cubicBezTo>
                  <a:pt x="3069589" y="1812446"/>
                  <a:pt x="3082965" y="1808720"/>
                  <a:pt x="3099899" y="1803472"/>
                </a:cubicBezTo>
                <a:cubicBezTo>
                  <a:pt x="3109550" y="1800592"/>
                  <a:pt x="3120558" y="1797376"/>
                  <a:pt x="3122082" y="1796698"/>
                </a:cubicBezTo>
                <a:cubicBezTo>
                  <a:pt x="3149515" y="1783202"/>
                  <a:pt x="3177792" y="1771500"/>
                  <a:pt x="3206749" y="1761646"/>
                </a:cubicBezTo>
                <a:cubicBezTo>
                  <a:pt x="3213522" y="1751486"/>
                  <a:pt x="3247897" y="1734213"/>
                  <a:pt x="3327991" y="1695776"/>
                </a:cubicBezTo>
                <a:cubicBezTo>
                  <a:pt x="3416045" y="1653441"/>
                  <a:pt x="3563365" y="1582661"/>
                  <a:pt x="3555744" y="1556582"/>
                </a:cubicBezTo>
                <a:cubicBezTo>
                  <a:pt x="3553712" y="1549640"/>
                  <a:pt x="3563534" y="1544052"/>
                  <a:pt x="3594183" y="1529151"/>
                </a:cubicBezTo>
                <a:cubicBezTo>
                  <a:pt x="3606037" y="1524024"/>
                  <a:pt x="3617381" y="1517786"/>
                  <a:pt x="3628050" y="1510524"/>
                </a:cubicBezTo>
                <a:cubicBezTo>
                  <a:pt x="3626822" y="1505909"/>
                  <a:pt x="3627651" y="1500880"/>
                  <a:pt x="3630326" y="1495470"/>
                </a:cubicBezTo>
                <a:close/>
                <a:moveTo>
                  <a:pt x="3662450" y="1480910"/>
                </a:moveTo>
                <a:lnTo>
                  <a:pt x="3649443" y="1484175"/>
                </a:lnTo>
                <a:lnTo>
                  <a:pt x="3639631" y="1494103"/>
                </a:lnTo>
                <a:cubicBezTo>
                  <a:pt x="3635736" y="1499672"/>
                  <a:pt x="3634188" y="1504609"/>
                  <a:pt x="3635501" y="1508737"/>
                </a:cubicBezTo>
                <a:cubicBezTo>
                  <a:pt x="3637701" y="1515850"/>
                  <a:pt x="3627881" y="1521268"/>
                  <a:pt x="3597061" y="1536339"/>
                </a:cubicBezTo>
                <a:cubicBezTo>
                  <a:pt x="3585209" y="1541460"/>
                  <a:pt x="3573863" y="1547696"/>
                  <a:pt x="3563195" y="1554968"/>
                </a:cubicBezTo>
                <a:cubicBezTo>
                  <a:pt x="3568953" y="1585787"/>
                  <a:pt x="3470231" y="1635912"/>
                  <a:pt x="3330532" y="1702971"/>
                </a:cubicBezTo>
                <a:cubicBezTo>
                  <a:pt x="3277022" y="1728711"/>
                  <a:pt x="3216400" y="1757837"/>
                  <a:pt x="3211998" y="1765797"/>
                </a:cubicBezTo>
                <a:cubicBezTo>
                  <a:pt x="3211812" y="1767219"/>
                  <a:pt x="3210813" y="1768405"/>
                  <a:pt x="3209458" y="1768844"/>
                </a:cubicBezTo>
                <a:cubicBezTo>
                  <a:pt x="3180501" y="1778210"/>
                  <a:pt x="3152224" y="1789520"/>
                  <a:pt x="3124791" y="1802713"/>
                </a:cubicBezTo>
                <a:cubicBezTo>
                  <a:pt x="3116884" y="1805948"/>
                  <a:pt x="3108722" y="1808556"/>
                  <a:pt x="3100407" y="1810503"/>
                </a:cubicBezTo>
                <a:cubicBezTo>
                  <a:pt x="3088046" y="1814058"/>
                  <a:pt x="3071282" y="1819139"/>
                  <a:pt x="3068064" y="1820663"/>
                </a:cubicBezTo>
                <a:cubicBezTo>
                  <a:pt x="3058244" y="1825236"/>
                  <a:pt x="2972222" y="1849183"/>
                  <a:pt x="2872654" y="1877123"/>
                </a:cubicBezTo>
                <a:cubicBezTo>
                  <a:pt x="2768005" y="1906419"/>
                  <a:pt x="2659632" y="1936559"/>
                  <a:pt x="2638805" y="1944856"/>
                </a:cubicBezTo>
                <a:cubicBezTo>
                  <a:pt x="2630338" y="1948243"/>
                  <a:pt x="2579369" y="1961789"/>
                  <a:pt x="2530092" y="1975507"/>
                </a:cubicBezTo>
                <a:cubicBezTo>
                  <a:pt x="2489115" y="1986682"/>
                  <a:pt x="2446780" y="1998365"/>
                  <a:pt x="2439838" y="2000906"/>
                </a:cubicBezTo>
                <a:cubicBezTo>
                  <a:pt x="2405971" y="2013098"/>
                  <a:pt x="2110654" y="2090653"/>
                  <a:pt x="2094736" y="2092685"/>
                </a:cubicBezTo>
                <a:cubicBezTo>
                  <a:pt x="2085930" y="2093869"/>
                  <a:pt x="2065273" y="2097427"/>
                  <a:pt x="2039365" y="2101829"/>
                </a:cubicBezTo>
                <a:lnTo>
                  <a:pt x="2000937" y="2108728"/>
                </a:lnTo>
                <a:lnTo>
                  <a:pt x="2000425" y="2110100"/>
                </a:lnTo>
                <a:lnTo>
                  <a:pt x="1988675" y="2141573"/>
                </a:lnTo>
                <a:lnTo>
                  <a:pt x="1985371" y="2154081"/>
                </a:lnTo>
                <a:lnTo>
                  <a:pt x="1980517" y="2172461"/>
                </a:lnTo>
                <a:lnTo>
                  <a:pt x="2012914" y="2168096"/>
                </a:lnTo>
                <a:cubicBezTo>
                  <a:pt x="2037396" y="2164535"/>
                  <a:pt x="2059431" y="2161138"/>
                  <a:pt x="2075095" y="2158725"/>
                </a:cubicBezTo>
                <a:cubicBezTo>
                  <a:pt x="2094906" y="2155676"/>
                  <a:pt x="2110823" y="2153306"/>
                  <a:pt x="2120136" y="2152121"/>
                </a:cubicBezTo>
                <a:cubicBezTo>
                  <a:pt x="2137070" y="2149920"/>
                  <a:pt x="2426969" y="2073889"/>
                  <a:pt x="2475737" y="2055939"/>
                </a:cubicBezTo>
                <a:cubicBezTo>
                  <a:pt x="2485219" y="2052384"/>
                  <a:pt x="2526537" y="2040869"/>
                  <a:pt x="2569377" y="2028846"/>
                </a:cubicBezTo>
                <a:cubicBezTo>
                  <a:pt x="2616793" y="2015639"/>
                  <a:pt x="2670977" y="2000567"/>
                  <a:pt x="2681477" y="1996334"/>
                </a:cubicBezTo>
                <a:cubicBezTo>
                  <a:pt x="2709417" y="1985328"/>
                  <a:pt x="2818130" y="1954001"/>
                  <a:pt x="2923285" y="1923521"/>
                </a:cubicBezTo>
                <a:cubicBezTo>
                  <a:pt x="3020483" y="1895580"/>
                  <a:pt x="3112430" y="1868995"/>
                  <a:pt x="3124793" y="1863068"/>
                </a:cubicBezTo>
                <a:cubicBezTo>
                  <a:pt x="3129534" y="1860867"/>
                  <a:pt x="3144604" y="1856126"/>
                  <a:pt x="3158659" y="1851724"/>
                </a:cubicBezTo>
                <a:cubicBezTo>
                  <a:pt x="3167971" y="1848675"/>
                  <a:pt x="3179826" y="1845120"/>
                  <a:pt x="3181518" y="1844273"/>
                </a:cubicBezTo>
                <a:cubicBezTo>
                  <a:pt x="3208780" y="1829058"/>
                  <a:pt x="3237077" y="1815766"/>
                  <a:pt x="3266185" y="1804487"/>
                </a:cubicBezTo>
                <a:cubicBezTo>
                  <a:pt x="3272620" y="1791278"/>
                  <a:pt x="3310211" y="1769097"/>
                  <a:pt x="3377945" y="1729811"/>
                </a:cubicBezTo>
                <a:cubicBezTo>
                  <a:pt x="3466167" y="1679012"/>
                  <a:pt x="3599602" y="1601624"/>
                  <a:pt x="3588935" y="1565219"/>
                </a:cubicBezTo>
                <a:cubicBezTo>
                  <a:pt x="3586564" y="1556920"/>
                  <a:pt x="3599095" y="1548285"/>
                  <a:pt x="3623648" y="1534399"/>
                </a:cubicBezTo>
                <a:cubicBezTo>
                  <a:pt x="3635264" y="1528780"/>
                  <a:pt x="3645932" y="1521413"/>
                  <a:pt x="3655314" y="1512556"/>
                </a:cubicBezTo>
                <a:cubicBezTo>
                  <a:pt x="3653197" y="1506205"/>
                  <a:pt x="3653578" y="1499303"/>
                  <a:pt x="3656068" y="1491961"/>
                </a:cubicBezTo>
                <a:close/>
                <a:moveTo>
                  <a:pt x="3616395" y="1480755"/>
                </a:moveTo>
                <a:lnTo>
                  <a:pt x="3574880" y="1490787"/>
                </a:lnTo>
                <a:cubicBezTo>
                  <a:pt x="3379131" y="1538711"/>
                  <a:pt x="3122082" y="1603738"/>
                  <a:pt x="2811017" y="1684005"/>
                </a:cubicBezTo>
                <a:lnTo>
                  <a:pt x="2575599" y="1744966"/>
                </a:lnTo>
                <a:lnTo>
                  <a:pt x="3599769" y="1487724"/>
                </a:lnTo>
                <a:lnTo>
                  <a:pt x="3610692" y="1482939"/>
                </a:lnTo>
                <a:close/>
                <a:moveTo>
                  <a:pt x="3686874" y="1474778"/>
                </a:moveTo>
                <a:lnTo>
                  <a:pt x="3673888" y="1478038"/>
                </a:lnTo>
                <a:lnTo>
                  <a:pt x="3664826" y="1491775"/>
                </a:lnTo>
                <a:cubicBezTo>
                  <a:pt x="3661912" y="1498711"/>
                  <a:pt x="3661134" y="1505096"/>
                  <a:pt x="3662933" y="1510769"/>
                </a:cubicBezTo>
                <a:cubicBezTo>
                  <a:pt x="3665643" y="1519066"/>
                  <a:pt x="3652942" y="1527703"/>
                  <a:pt x="3629067" y="1541759"/>
                </a:cubicBezTo>
                <a:cubicBezTo>
                  <a:pt x="3617739" y="1547430"/>
                  <a:pt x="3607358" y="1554796"/>
                  <a:pt x="3598247" y="1563603"/>
                </a:cubicBezTo>
                <a:cubicBezTo>
                  <a:pt x="3609762" y="1602721"/>
                  <a:pt x="3512226" y="1662837"/>
                  <a:pt x="3383363" y="1737348"/>
                </a:cubicBezTo>
                <a:cubicBezTo>
                  <a:pt x="3333410" y="1766304"/>
                  <a:pt x="3276853" y="1798988"/>
                  <a:pt x="3274652" y="1808809"/>
                </a:cubicBezTo>
                <a:cubicBezTo>
                  <a:pt x="3274432" y="1810215"/>
                  <a:pt x="3273449" y="1811383"/>
                  <a:pt x="3272112" y="1811858"/>
                </a:cubicBezTo>
                <a:cubicBezTo>
                  <a:pt x="3243088" y="1823270"/>
                  <a:pt x="3214809" y="1836416"/>
                  <a:pt x="3187445" y="1851384"/>
                </a:cubicBezTo>
                <a:cubicBezTo>
                  <a:pt x="3179333" y="1854890"/>
                  <a:pt x="3170953" y="1857735"/>
                  <a:pt x="3162384" y="1859852"/>
                </a:cubicBezTo>
                <a:cubicBezTo>
                  <a:pt x="3149346" y="1863916"/>
                  <a:pt x="3133259" y="1868826"/>
                  <a:pt x="3128517" y="1870858"/>
                </a:cubicBezTo>
                <a:cubicBezTo>
                  <a:pt x="3115479" y="1877123"/>
                  <a:pt x="3023193" y="1903708"/>
                  <a:pt x="2925317" y="1931818"/>
                </a:cubicBezTo>
                <a:cubicBezTo>
                  <a:pt x="2820330" y="1962129"/>
                  <a:pt x="2711788" y="1993456"/>
                  <a:pt x="2684186" y="2004293"/>
                </a:cubicBezTo>
                <a:cubicBezTo>
                  <a:pt x="2673009" y="2008695"/>
                  <a:pt x="2621363" y="2023089"/>
                  <a:pt x="2571409" y="2037143"/>
                </a:cubicBezTo>
                <a:cubicBezTo>
                  <a:pt x="2528231" y="2049166"/>
                  <a:pt x="2487591" y="2060512"/>
                  <a:pt x="2478277" y="2063898"/>
                </a:cubicBezTo>
                <a:cubicBezTo>
                  <a:pt x="2429001" y="2082017"/>
                  <a:pt x="2136901" y="2158556"/>
                  <a:pt x="2120645" y="2160588"/>
                </a:cubicBezTo>
                <a:cubicBezTo>
                  <a:pt x="2111331" y="2161772"/>
                  <a:pt x="2095415" y="2164313"/>
                  <a:pt x="2075772" y="2167361"/>
                </a:cubicBezTo>
                <a:lnTo>
                  <a:pt x="1978809" y="2178928"/>
                </a:lnTo>
                <a:lnTo>
                  <a:pt x="1975729" y="2190591"/>
                </a:lnTo>
                <a:lnTo>
                  <a:pt x="1975563" y="2191543"/>
                </a:lnTo>
                <a:lnTo>
                  <a:pt x="1972092" y="2211498"/>
                </a:lnTo>
                <a:lnTo>
                  <a:pt x="1966897" y="2240586"/>
                </a:lnTo>
                <a:lnTo>
                  <a:pt x="2002292" y="2237310"/>
                </a:lnTo>
                <a:cubicBezTo>
                  <a:pt x="2035079" y="2233603"/>
                  <a:pt x="2073020" y="2228745"/>
                  <a:pt x="2116073" y="2222734"/>
                </a:cubicBezTo>
                <a:lnTo>
                  <a:pt x="2145029" y="2218839"/>
                </a:lnTo>
                <a:cubicBezTo>
                  <a:pt x="2168398" y="2215792"/>
                  <a:pt x="2454570" y="2139422"/>
                  <a:pt x="2513498" y="2117239"/>
                </a:cubicBezTo>
                <a:cubicBezTo>
                  <a:pt x="2525182" y="2113006"/>
                  <a:pt x="2566330" y="2100306"/>
                  <a:pt x="2609849" y="2088791"/>
                </a:cubicBezTo>
                <a:cubicBezTo>
                  <a:pt x="2660649" y="2074229"/>
                  <a:pt x="2712465" y="2059328"/>
                  <a:pt x="2726181" y="2053909"/>
                </a:cubicBezTo>
                <a:cubicBezTo>
                  <a:pt x="2760048" y="2040531"/>
                  <a:pt x="2869438" y="2008019"/>
                  <a:pt x="2974762" y="1976693"/>
                </a:cubicBezTo>
                <a:cubicBezTo>
                  <a:pt x="3074330" y="1947059"/>
                  <a:pt x="3168311" y="1919120"/>
                  <a:pt x="3184227" y="1911669"/>
                </a:cubicBezTo>
                <a:cubicBezTo>
                  <a:pt x="3189986" y="1908960"/>
                  <a:pt x="3205056" y="1904048"/>
                  <a:pt x="3219449" y="1899306"/>
                </a:cubicBezTo>
                <a:cubicBezTo>
                  <a:pt x="3229271" y="1896259"/>
                  <a:pt x="3241294" y="1892195"/>
                  <a:pt x="3243155" y="1891349"/>
                </a:cubicBezTo>
                <a:cubicBezTo>
                  <a:pt x="3270368" y="1874601"/>
                  <a:pt x="3298647" y="1859666"/>
                  <a:pt x="3327822" y="1846645"/>
                </a:cubicBezTo>
                <a:cubicBezTo>
                  <a:pt x="3333918" y="1831243"/>
                  <a:pt x="3369479" y="1806013"/>
                  <a:pt x="3429422" y="1764187"/>
                </a:cubicBezTo>
                <a:cubicBezTo>
                  <a:pt x="3517138" y="1703565"/>
                  <a:pt x="3637194" y="1620592"/>
                  <a:pt x="3623479" y="1573347"/>
                </a:cubicBezTo>
                <a:cubicBezTo>
                  <a:pt x="3620770" y="1564034"/>
                  <a:pt x="3633470" y="1554213"/>
                  <a:pt x="3654297" y="1539481"/>
                </a:cubicBezTo>
                <a:cubicBezTo>
                  <a:pt x="3658954" y="1536094"/>
                  <a:pt x="3666150" y="1530887"/>
                  <a:pt x="3672056" y="1526018"/>
                </a:cubicBezTo>
                <a:lnTo>
                  <a:pt x="3682064" y="1514591"/>
                </a:lnTo>
                <a:lnTo>
                  <a:pt x="3681114" y="1489478"/>
                </a:lnTo>
                <a:lnTo>
                  <a:pt x="3681116" y="1489475"/>
                </a:lnTo>
                <a:lnTo>
                  <a:pt x="3681114" y="1489441"/>
                </a:lnTo>
                <a:lnTo>
                  <a:pt x="3681116" y="1489437"/>
                </a:lnTo>
                <a:lnTo>
                  <a:pt x="3681114" y="1489403"/>
                </a:lnTo>
                <a:close/>
                <a:moveTo>
                  <a:pt x="3713459" y="1468104"/>
                </a:moveTo>
                <a:lnTo>
                  <a:pt x="3698506" y="1471858"/>
                </a:lnTo>
                <a:lnTo>
                  <a:pt x="3690963" y="1489049"/>
                </a:lnTo>
                <a:lnTo>
                  <a:pt x="3691212" y="1512218"/>
                </a:lnTo>
                <a:lnTo>
                  <a:pt x="3691212" y="1512219"/>
                </a:lnTo>
                <a:lnTo>
                  <a:pt x="3691212" y="1512257"/>
                </a:lnTo>
                <a:lnTo>
                  <a:pt x="3691212" y="1512295"/>
                </a:lnTo>
                <a:cubicBezTo>
                  <a:pt x="3694090" y="1521778"/>
                  <a:pt x="3681390" y="1531599"/>
                  <a:pt x="3660393" y="1546163"/>
                </a:cubicBezTo>
                <a:cubicBezTo>
                  <a:pt x="3651081" y="1552937"/>
                  <a:pt x="3631945" y="1566822"/>
                  <a:pt x="3632793" y="1571056"/>
                </a:cubicBezTo>
                <a:cubicBezTo>
                  <a:pt x="3648201" y="1624229"/>
                  <a:pt x="3530176" y="1706530"/>
                  <a:pt x="3435349" y="1771385"/>
                </a:cubicBezTo>
                <a:cubicBezTo>
                  <a:pt x="3385566" y="1805254"/>
                  <a:pt x="3338659" y="1838178"/>
                  <a:pt x="3335781" y="1850709"/>
                </a:cubicBezTo>
                <a:cubicBezTo>
                  <a:pt x="3335511" y="1852030"/>
                  <a:pt x="3334631" y="1853164"/>
                  <a:pt x="3333411" y="1853756"/>
                </a:cubicBezTo>
                <a:cubicBezTo>
                  <a:pt x="3303879" y="1866898"/>
                  <a:pt x="3275161" y="1881763"/>
                  <a:pt x="3247390" y="1898291"/>
                </a:cubicBezTo>
                <a:cubicBezTo>
                  <a:pt x="3239143" y="1902202"/>
                  <a:pt x="3230524" y="1905267"/>
                  <a:pt x="3221651" y="1907434"/>
                </a:cubicBezTo>
                <a:cubicBezTo>
                  <a:pt x="3208105" y="1911838"/>
                  <a:pt x="3192695" y="1916917"/>
                  <a:pt x="3187785" y="1919458"/>
                </a:cubicBezTo>
                <a:cubicBezTo>
                  <a:pt x="3170851" y="1927077"/>
                  <a:pt x="3077040" y="1955187"/>
                  <a:pt x="2977134" y="1984990"/>
                </a:cubicBezTo>
                <a:cubicBezTo>
                  <a:pt x="2872147" y="2016316"/>
                  <a:pt x="2763434" y="2048659"/>
                  <a:pt x="2729399" y="2062037"/>
                </a:cubicBezTo>
                <a:cubicBezTo>
                  <a:pt x="2715175" y="2067456"/>
                  <a:pt x="2662851" y="2082526"/>
                  <a:pt x="2612220" y="2096919"/>
                </a:cubicBezTo>
                <a:cubicBezTo>
                  <a:pt x="2568871" y="2109450"/>
                  <a:pt x="2527553" y="2121134"/>
                  <a:pt x="2516377" y="2125367"/>
                </a:cubicBezTo>
                <a:cubicBezTo>
                  <a:pt x="2457449" y="2147042"/>
                  <a:pt x="2169582" y="2223920"/>
                  <a:pt x="2146215" y="2226967"/>
                </a:cubicBezTo>
                <a:lnTo>
                  <a:pt x="2117258" y="2230862"/>
                </a:lnTo>
                <a:lnTo>
                  <a:pt x="1965808" y="2246685"/>
                </a:lnTo>
                <a:lnTo>
                  <a:pt x="1961799" y="2269131"/>
                </a:lnTo>
                <a:lnTo>
                  <a:pt x="1958931" y="2298424"/>
                </a:lnTo>
                <a:lnTo>
                  <a:pt x="1958116" y="2306665"/>
                </a:lnTo>
                <a:lnTo>
                  <a:pt x="1965619" y="2306415"/>
                </a:lnTo>
                <a:lnTo>
                  <a:pt x="2039196" y="2300460"/>
                </a:lnTo>
                <a:lnTo>
                  <a:pt x="2061384" y="2298223"/>
                </a:lnTo>
                <a:lnTo>
                  <a:pt x="2166533" y="2285895"/>
                </a:lnTo>
                <a:lnTo>
                  <a:pt x="2169582" y="2285895"/>
                </a:lnTo>
                <a:cubicBezTo>
                  <a:pt x="2196675" y="2282337"/>
                  <a:pt x="2481324" y="2205292"/>
                  <a:pt x="2550581" y="2179891"/>
                </a:cubicBezTo>
                <a:cubicBezTo>
                  <a:pt x="2564636" y="2174812"/>
                  <a:pt x="2605784" y="2162958"/>
                  <a:pt x="2649640" y="2149751"/>
                </a:cubicBezTo>
                <a:cubicBezTo>
                  <a:pt x="2700440" y="2134850"/>
                  <a:pt x="2753612" y="2119271"/>
                  <a:pt x="2770207" y="2112835"/>
                </a:cubicBezTo>
                <a:cubicBezTo>
                  <a:pt x="2811185" y="2096919"/>
                  <a:pt x="2919898" y="2063559"/>
                  <a:pt x="3025054" y="2031386"/>
                </a:cubicBezTo>
                <a:cubicBezTo>
                  <a:pt x="3126654" y="2000060"/>
                  <a:pt x="3223681" y="1970426"/>
                  <a:pt x="3242817" y="1961282"/>
                </a:cubicBezTo>
                <a:cubicBezTo>
                  <a:pt x="3249589" y="1958066"/>
                  <a:pt x="3265167" y="1952816"/>
                  <a:pt x="3279054" y="1948243"/>
                </a:cubicBezTo>
                <a:cubicBezTo>
                  <a:pt x="3289045" y="1944857"/>
                  <a:pt x="3301575" y="1940624"/>
                  <a:pt x="3303438" y="1939438"/>
                </a:cubicBezTo>
                <a:cubicBezTo>
                  <a:pt x="3331292" y="1921438"/>
                  <a:pt x="3360131" y="1904995"/>
                  <a:pt x="3389797" y="1890162"/>
                </a:cubicBezTo>
                <a:cubicBezTo>
                  <a:pt x="3396063" y="1871536"/>
                  <a:pt x="3434501" y="1839362"/>
                  <a:pt x="3482591" y="1800424"/>
                </a:cubicBezTo>
                <a:lnTo>
                  <a:pt x="3484675" y="1798670"/>
                </a:lnTo>
                <a:lnTo>
                  <a:pt x="3562362" y="1731656"/>
                </a:lnTo>
                <a:lnTo>
                  <a:pt x="3596572" y="1699151"/>
                </a:lnTo>
                <a:lnTo>
                  <a:pt x="3611774" y="1683419"/>
                </a:lnTo>
                <a:lnTo>
                  <a:pt x="3650851" y="1631734"/>
                </a:lnTo>
                <a:lnTo>
                  <a:pt x="3660487" y="1605967"/>
                </a:lnTo>
                <a:lnTo>
                  <a:pt x="3659884" y="1582739"/>
                </a:lnTo>
                <a:lnTo>
                  <a:pt x="3659885" y="1582736"/>
                </a:lnTo>
                <a:lnTo>
                  <a:pt x="3659884" y="1582699"/>
                </a:lnTo>
                <a:lnTo>
                  <a:pt x="3659885" y="1582696"/>
                </a:lnTo>
                <a:lnTo>
                  <a:pt x="3659884" y="1582659"/>
                </a:lnTo>
                <a:cubicBezTo>
                  <a:pt x="3656666" y="1571822"/>
                  <a:pt x="3670721" y="1559461"/>
                  <a:pt x="3686808" y="1545068"/>
                </a:cubicBezTo>
                <a:cubicBezTo>
                  <a:pt x="3692057" y="1540496"/>
                  <a:pt x="3698619" y="1534696"/>
                  <a:pt x="3703657" y="1529341"/>
                </a:cubicBezTo>
                <a:lnTo>
                  <a:pt x="3711355" y="1516291"/>
                </a:lnTo>
                <a:lnTo>
                  <a:pt x="3708558" y="1487168"/>
                </a:lnTo>
                <a:lnTo>
                  <a:pt x="3708561" y="1487158"/>
                </a:lnTo>
                <a:lnTo>
                  <a:pt x="3708558" y="1487131"/>
                </a:lnTo>
                <a:lnTo>
                  <a:pt x="3708561" y="1487121"/>
                </a:lnTo>
                <a:lnTo>
                  <a:pt x="3708558" y="1487093"/>
                </a:lnTo>
                <a:close/>
                <a:moveTo>
                  <a:pt x="404700" y="1467738"/>
                </a:moveTo>
                <a:lnTo>
                  <a:pt x="404987" y="1473908"/>
                </a:lnTo>
                <a:lnTo>
                  <a:pt x="407160" y="1483961"/>
                </a:lnTo>
                <a:lnTo>
                  <a:pt x="411181" y="1501493"/>
                </a:lnTo>
                <a:lnTo>
                  <a:pt x="415930" y="1521013"/>
                </a:lnTo>
                <a:lnTo>
                  <a:pt x="419117" y="1533981"/>
                </a:lnTo>
                <a:lnTo>
                  <a:pt x="425317" y="1542428"/>
                </a:lnTo>
                <a:lnTo>
                  <a:pt x="419541" y="1529667"/>
                </a:lnTo>
                <a:lnTo>
                  <a:pt x="413675" y="1505953"/>
                </a:lnTo>
                <a:lnTo>
                  <a:pt x="412372" y="1500746"/>
                </a:lnTo>
                <a:lnTo>
                  <a:pt x="412155" y="1499810"/>
                </a:lnTo>
                <a:lnTo>
                  <a:pt x="409604" y="1489496"/>
                </a:lnTo>
                <a:lnTo>
                  <a:pt x="407130" y="1478192"/>
                </a:lnTo>
                <a:close/>
                <a:moveTo>
                  <a:pt x="1018966" y="1467560"/>
                </a:moveTo>
                <a:lnTo>
                  <a:pt x="1026600" y="1491797"/>
                </a:lnTo>
                <a:lnTo>
                  <a:pt x="1025395" y="1486717"/>
                </a:lnTo>
                <a:lnTo>
                  <a:pt x="1025093" y="1485783"/>
                </a:lnTo>
                <a:close/>
                <a:moveTo>
                  <a:pt x="3691506" y="1463015"/>
                </a:moveTo>
                <a:lnTo>
                  <a:pt x="3683715" y="1465780"/>
                </a:lnTo>
                <a:lnTo>
                  <a:pt x="3682357" y="1466981"/>
                </a:lnTo>
                <a:lnTo>
                  <a:pt x="3690777" y="1464866"/>
                </a:lnTo>
                <a:close/>
                <a:moveTo>
                  <a:pt x="523506" y="1462461"/>
                </a:moveTo>
                <a:lnTo>
                  <a:pt x="524717" y="1471009"/>
                </a:lnTo>
                <a:lnTo>
                  <a:pt x="530482" y="1483944"/>
                </a:lnTo>
                <a:lnTo>
                  <a:pt x="531808" y="1481576"/>
                </a:lnTo>
                <a:lnTo>
                  <a:pt x="532463" y="1480665"/>
                </a:lnTo>
                <a:lnTo>
                  <a:pt x="524863" y="1466845"/>
                </a:lnTo>
                <a:close/>
                <a:moveTo>
                  <a:pt x="3737457" y="1462078"/>
                </a:moveTo>
                <a:lnTo>
                  <a:pt x="3724588" y="1465309"/>
                </a:lnTo>
                <a:lnTo>
                  <a:pt x="3718406" y="1487061"/>
                </a:lnTo>
                <a:lnTo>
                  <a:pt x="3720675" y="1514588"/>
                </a:lnTo>
                <a:lnTo>
                  <a:pt x="3720672" y="1514595"/>
                </a:lnTo>
                <a:lnTo>
                  <a:pt x="3720675" y="1514626"/>
                </a:lnTo>
                <a:lnTo>
                  <a:pt x="3720672" y="1514633"/>
                </a:lnTo>
                <a:lnTo>
                  <a:pt x="3720675" y="1514664"/>
                </a:lnTo>
                <a:cubicBezTo>
                  <a:pt x="3724062" y="1525502"/>
                  <a:pt x="3710007" y="1538033"/>
                  <a:pt x="3693751" y="1552428"/>
                </a:cubicBezTo>
                <a:cubicBezTo>
                  <a:pt x="3688247" y="1557339"/>
                  <a:pt x="3681728" y="1563096"/>
                  <a:pt x="3676775" y="1568346"/>
                </a:cubicBezTo>
                <a:lnTo>
                  <a:pt x="3669201" y="1581209"/>
                </a:lnTo>
                <a:lnTo>
                  <a:pt x="3670444" y="1606179"/>
                </a:lnTo>
                <a:lnTo>
                  <a:pt x="3670442" y="1606184"/>
                </a:lnTo>
                <a:lnTo>
                  <a:pt x="3670444" y="1606219"/>
                </a:lnTo>
                <a:lnTo>
                  <a:pt x="3670442" y="1606224"/>
                </a:lnTo>
                <a:lnTo>
                  <a:pt x="3670444" y="1606259"/>
                </a:lnTo>
                <a:lnTo>
                  <a:pt x="3670335" y="1606502"/>
                </a:lnTo>
                <a:lnTo>
                  <a:pt x="3661385" y="1633209"/>
                </a:lnTo>
                <a:lnTo>
                  <a:pt x="3653653" y="1643875"/>
                </a:lnTo>
                <a:lnTo>
                  <a:pt x="3648887" y="1654553"/>
                </a:lnTo>
                <a:lnTo>
                  <a:pt x="3628248" y="1678923"/>
                </a:lnTo>
                <a:lnTo>
                  <a:pt x="3619393" y="1691140"/>
                </a:lnTo>
                <a:lnTo>
                  <a:pt x="3611416" y="1698798"/>
                </a:lnTo>
                <a:lnTo>
                  <a:pt x="3605204" y="1706133"/>
                </a:lnTo>
                <a:lnTo>
                  <a:pt x="3567639" y="1740829"/>
                </a:lnTo>
                <a:lnTo>
                  <a:pt x="3557303" y="1750754"/>
                </a:lnTo>
                <a:lnTo>
                  <a:pt x="3552861" y="1754478"/>
                </a:lnTo>
                <a:lnTo>
                  <a:pt x="3548829" y="1758202"/>
                </a:lnTo>
                <a:cubicBezTo>
                  <a:pt x="3528971" y="1775329"/>
                  <a:pt x="3508569" y="1792071"/>
                  <a:pt x="3489196" y="1807963"/>
                </a:cubicBezTo>
                <a:cubicBezTo>
                  <a:pt x="3444492" y="1844780"/>
                  <a:pt x="3402159" y="1879495"/>
                  <a:pt x="3398773" y="1894903"/>
                </a:cubicBezTo>
                <a:cubicBezTo>
                  <a:pt x="3398451" y="1896174"/>
                  <a:pt x="3397587" y="1897223"/>
                  <a:pt x="3396401" y="1897783"/>
                </a:cubicBezTo>
                <a:cubicBezTo>
                  <a:pt x="3366599" y="1912802"/>
                  <a:pt x="3337608" y="1929363"/>
                  <a:pt x="3309534" y="1947397"/>
                </a:cubicBezTo>
                <a:cubicBezTo>
                  <a:pt x="3300949" y="1951394"/>
                  <a:pt x="3292058" y="1954679"/>
                  <a:pt x="3282949" y="1957218"/>
                </a:cubicBezTo>
                <a:cubicBezTo>
                  <a:pt x="3269402" y="1961790"/>
                  <a:pt x="3253992" y="1967040"/>
                  <a:pt x="3247727" y="1969918"/>
                </a:cubicBezTo>
                <a:cubicBezTo>
                  <a:pt x="3227914" y="1979401"/>
                  <a:pt x="3131226" y="2009034"/>
                  <a:pt x="3028778" y="2040361"/>
                </a:cubicBezTo>
                <a:cubicBezTo>
                  <a:pt x="2926332" y="2071687"/>
                  <a:pt x="2815080" y="2105893"/>
                  <a:pt x="2774778" y="2121641"/>
                </a:cubicBezTo>
                <a:cubicBezTo>
                  <a:pt x="2757845" y="2128245"/>
                  <a:pt x="2704675" y="2143824"/>
                  <a:pt x="2653366" y="2158894"/>
                </a:cubicBezTo>
                <a:cubicBezTo>
                  <a:pt x="2609848" y="2171594"/>
                  <a:pt x="2568700" y="2183786"/>
                  <a:pt x="2554815" y="2188866"/>
                </a:cubicBezTo>
                <a:cubicBezTo>
                  <a:pt x="2482510" y="2215452"/>
                  <a:pt x="2200230" y="2291482"/>
                  <a:pt x="2171951" y="2295207"/>
                </a:cubicBezTo>
                <a:lnTo>
                  <a:pt x="2168904" y="2295207"/>
                </a:lnTo>
                <a:lnTo>
                  <a:pt x="1957394" y="2313966"/>
                </a:lnTo>
                <a:lnTo>
                  <a:pt x="1952628" y="2362142"/>
                </a:lnTo>
                <a:lnTo>
                  <a:pt x="1952493" y="2366518"/>
                </a:lnTo>
                <a:lnTo>
                  <a:pt x="1952417" y="2369022"/>
                </a:lnTo>
                <a:lnTo>
                  <a:pt x="1970614" y="2370095"/>
                </a:lnTo>
                <a:cubicBezTo>
                  <a:pt x="2025606" y="2369756"/>
                  <a:pt x="2102271" y="2363618"/>
                  <a:pt x="2193626" y="2351764"/>
                </a:cubicBezTo>
                <a:cubicBezTo>
                  <a:pt x="2222414" y="2348040"/>
                  <a:pt x="2499443" y="2273194"/>
                  <a:pt x="2587157" y="2241021"/>
                </a:cubicBezTo>
                <a:cubicBezTo>
                  <a:pt x="2603244" y="2235094"/>
                  <a:pt x="2644730" y="2222563"/>
                  <a:pt x="2688757" y="2209524"/>
                </a:cubicBezTo>
                <a:cubicBezTo>
                  <a:pt x="2740743" y="2193946"/>
                  <a:pt x="2794421" y="2177859"/>
                  <a:pt x="2813895" y="2170239"/>
                </a:cubicBezTo>
                <a:cubicBezTo>
                  <a:pt x="2860968" y="2151782"/>
                  <a:pt x="2969512" y="2117747"/>
                  <a:pt x="3074328" y="2084557"/>
                </a:cubicBezTo>
                <a:cubicBezTo>
                  <a:pt x="3179146" y="2051368"/>
                  <a:pt x="3278376" y="2020380"/>
                  <a:pt x="3301235" y="2009542"/>
                </a:cubicBezTo>
                <a:cubicBezTo>
                  <a:pt x="3308856" y="2005816"/>
                  <a:pt x="3324435" y="2000397"/>
                  <a:pt x="3337982" y="1995656"/>
                </a:cubicBezTo>
                <a:cubicBezTo>
                  <a:pt x="3348480" y="1991932"/>
                  <a:pt x="3361518" y="1987359"/>
                  <a:pt x="3363550" y="1986173"/>
                </a:cubicBezTo>
                <a:cubicBezTo>
                  <a:pt x="3390814" y="1966362"/>
                  <a:pt x="3441105" y="1937405"/>
                  <a:pt x="3450588" y="1931987"/>
                </a:cubicBezTo>
                <a:cubicBezTo>
                  <a:pt x="3456684" y="1911498"/>
                  <a:pt x="3491059" y="1878140"/>
                  <a:pt x="3534069" y="1836145"/>
                </a:cubicBezTo>
                <a:lnTo>
                  <a:pt x="3608269" y="1759785"/>
                </a:lnTo>
                <a:lnTo>
                  <a:pt x="3639323" y="1724069"/>
                </a:lnTo>
                <a:lnTo>
                  <a:pt x="3653367" y="1706286"/>
                </a:lnTo>
                <a:lnTo>
                  <a:pt x="3688422" y="1647748"/>
                </a:lnTo>
                <a:lnTo>
                  <a:pt x="3696275" y="1617957"/>
                </a:lnTo>
                <a:lnTo>
                  <a:pt x="3694259" y="1590529"/>
                </a:lnTo>
                <a:lnTo>
                  <a:pt x="3694261" y="1590520"/>
                </a:lnTo>
                <a:lnTo>
                  <a:pt x="3694259" y="1590489"/>
                </a:lnTo>
                <a:lnTo>
                  <a:pt x="3694261" y="1590480"/>
                </a:lnTo>
                <a:lnTo>
                  <a:pt x="3694259" y="1590449"/>
                </a:lnTo>
                <a:cubicBezTo>
                  <a:pt x="3690702" y="1578426"/>
                  <a:pt x="3703742" y="1564541"/>
                  <a:pt x="3717457" y="1549640"/>
                </a:cubicBezTo>
                <a:cubicBezTo>
                  <a:pt x="3722960" y="1543713"/>
                  <a:pt x="3728845" y="1537363"/>
                  <a:pt x="3733078" y="1531584"/>
                </a:cubicBezTo>
                <a:lnTo>
                  <a:pt x="3738784" y="1516978"/>
                </a:lnTo>
                <a:lnTo>
                  <a:pt x="3734154" y="1483797"/>
                </a:lnTo>
                <a:lnTo>
                  <a:pt x="3734157" y="1483780"/>
                </a:lnTo>
                <a:lnTo>
                  <a:pt x="3734154" y="1483759"/>
                </a:lnTo>
                <a:lnTo>
                  <a:pt x="3734156" y="1483741"/>
                </a:lnTo>
                <a:lnTo>
                  <a:pt x="3734154" y="1483722"/>
                </a:lnTo>
                <a:close/>
                <a:moveTo>
                  <a:pt x="3716433" y="1456581"/>
                </a:moveTo>
                <a:lnTo>
                  <a:pt x="3705613" y="1459196"/>
                </a:lnTo>
                <a:lnTo>
                  <a:pt x="3703502" y="1461670"/>
                </a:lnTo>
                <a:lnTo>
                  <a:pt x="3715925" y="1458550"/>
                </a:lnTo>
                <a:close/>
                <a:moveTo>
                  <a:pt x="3763499" y="1455540"/>
                </a:moveTo>
                <a:lnTo>
                  <a:pt x="3748038" y="1459422"/>
                </a:lnTo>
                <a:lnTo>
                  <a:pt x="3743884" y="1483549"/>
                </a:lnTo>
                <a:lnTo>
                  <a:pt x="3747937" y="1515434"/>
                </a:lnTo>
                <a:lnTo>
                  <a:pt x="3747934" y="1515447"/>
                </a:lnTo>
                <a:lnTo>
                  <a:pt x="3747937" y="1515472"/>
                </a:lnTo>
                <a:lnTo>
                  <a:pt x="3747934" y="1515485"/>
                </a:lnTo>
                <a:lnTo>
                  <a:pt x="3747937" y="1515510"/>
                </a:lnTo>
                <a:cubicBezTo>
                  <a:pt x="3751832" y="1527534"/>
                  <a:pt x="3738624" y="1541759"/>
                  <a:pt x="3724739" y="1556661"/>
                </a:cubicBezTo>
                <a:cubicBezTo>
                  <a:pt x="3719236" y="1562587"/>
                  <a:pt x="3713394" y="1568938"/>
                  <a:pt x="3709181" y="1574717"/>
                </a:cubicBezTo>
                <a:lnTo>
                  <a:pt x="3703408" y="1589328"/>
                </a:lnTo>
                <a:lnTo>
                  <a:pt x="3706009" y="1618291"/>
                </a:lnTo>
                <a:lnTo>
                  <a:pt x="3706006" y="1618302"/>
                </a:lnTo>
                <a:lnTo>
                  <a:pt x="3706009" y="1618331"/>
                </a:lnTo>
                <a:lnTo>
                  <a:pt x="3706006" y="1618342"/>
                </a:lnTo>
                <a:lnTo>
                  <a:pt x="3706009" y="1618372"/>
                </a:lnTo>
                <a:lnTo>
                  <a:pt x="3705943" y="1618570"/>
                </a:lnTo>
                <a:lnTo>
                  <a:pt x="3698698" y="1649144"/>
                </a:lnTo>
                <a:lnTo>
                  <a:pt x="3691746" y="1661169"/>
                </a:lnTo>
                <a:lnTo>
                  <a:pt x="3687720" y="1673248"/>
                </a:lnTo>
                <a:lnTo>
                  <a:pt x="3669099" y="1700342"/>
                </a:lnTo>
                <a:lnTo>
                  <a:pt x="3661069" y="1714232"/>
                </a:lnTo>
                <a:lnTo>
                  <a:pt x="3653629" y="1722851"/>
                </a:lnTo>
                <a:lnTo>
                  <a:pt x="3648098" y="1730898"/>
                </a:lnTo>
                <a:lnTo>
                  <a:pt x="3614503" y="1768178"/>
                </a:lnTo>
                <a:lnTo>
                  <a:pt x="3604009" y="1780336"/>
                </a:lnTo>
                <a:lnTo>
                  <a:pt x="3599384" y="1784955"/>
                </a:lnTo>
                <a:lnTo>
                  <a:pt x="3596182" y="1788509"/>
                </a:lnTo>
                <a:cubicBezTo>
                  <a:pt x="3577832" y="1807393"/>
                  <a:pt x="3558939" y="1825801"/>
                  <a:pt x="3541011" y="1843256"/>
                </a:cubicBezTo>
                <a:cubicBezTo>
                  <a:pt x="3499356" y="1883896"/>
                  <a:pt x="3463457" y="1918949"/>
                  <a:pt x="3459393" y="1936728"/>
                </a:cubicBezTo>
                <a:cubicBezTo>
                  <a:pt x="3459139" y="1937932"/>
                  <a:pt x="3458412" y="1938981"/>
                  <a:pt x="3457361" y="1939606"/>
                </a:cubicBezTo>
                <a:cubicBezTo>
                  <a:pt x="3457361" y="1939606"/>
                  <a:pt x="3399280" y="1973473"/>
                  <a:pt x="3369477" y="1994133"/>
                </a:cubicBezTo>
                <a:cubicBezTo>
                  <a:pt x="3360570" y="1998399"/>
                  <a:pt x="3351342" y="2001972"/>
                  <a:pt x="3341875" y="2004801"/>
                </a:cubicBezTo>
                <a:cubicBezTo>
                  <a:pt x="3328499" y="2009542"/>
                  <a:pt x="3313258" y="2014792"/>
                  <a:pt x="3305976" y="2018348"/>
                </a:cubicBezTo>
                <a:cubicBezTo>
                  <a:pt x="3282440" y="2029354"/>
                  <a:pt x="3183210" y="2060680"/>
                  <a:pt x="3077886" y="2093869"/>
                </a:cubicBezTo>
                <a:cubicBezTo>
                  <a:pt x="2972560" y="2127059"/>
                  <a:pt x="2864863" y="2161603"/>
                  <a:pt x="2818127" y="2178536"/>
                </a:cubicBezTo>
                <a:cubicBezTo>
                  <a:pt x="2798316" y="2186157"/>
                  <a:pt x="2744467" y="2202412"/>
                  <a:pt x="2692312" y="2217992"/>
                </a:cubicBezTo>
                <a:cubicBezTo>
                  <a:pt x="2648456" y="2231030"/>
                  <a:pt x="2607646" y="2243560"/>
                  <a:pt x="2590712" y="2249318"/>
                </a:cubicBezTo>
                <a:cubicBezTo>
                  <a:pt x="2508248" y="2279629"/>
                  <a:pt x="2228170" y="2356337"/>
                  <a:pt x="2195320" y="2360570"/>
                </a:cubicBezTo>
                <a:cubicBezTo>
                  <a:pt x="2120575" y="2371441"/>
                  <a:pt x="2045274" y="2377876"/>
                  <a:pt x="1969768" y="2379875"/>
                </a:cubicBezTo>
                <a:lnTo>
                  <a:pt x="1952123" y="2378602"/>
                </a:lnTo>
                <a:lnTo>
                  <a:pt x="1951586" y="2396101"/>
                </a:lnTo>
                <a:lnTo>
                  <a:pt x="1951472" y="2399793"/>
                </a:lnTo>
                <a:lnTo>
                  <a:pt x="1951875" y="2414038"/>
                </a:lnTo>
                <a:lnTo>
                  <a:pt x="1952316" y="2429670"/>
                </a:lnTo>
                <a:lnTo>
                  <a:pt x="1952407" y="2432394"/>
                </a:lnTo>
                <a:lnTo>
                  <a:pt x="1970613" y="2434248"/>
                </a:lnTo>
                <a:lnTo>
                  <a:pt x="1970636" y="2434249"/>
                </a:lnTo>
                <a:lnTo>
                  <a:pt x="2021052" y="2434933"/>
                </a:lnTo>
                <a:lnTo>
                  <a:pt x="2104906" y="2431037"/>
                </a:lnTo>
                <a:lnTo>
                  <a:pt x="2219027" y="2420005"/>
                </a:lnTo>
                <a:cubicBezTo>
                  <a:pt x="2254924" y="2415264"/>
                  <a:pt x="2530430" y="2339065"/>
                  <a:pt x="2625427" y="2304181"/>
                </a:cubicBezTo>
                <a:cubicBezTo>
                  <a:pt x="2643884" y="2297578"/>
                  <a:pt x="2685370" y="2284709"/>
                  <a:pt x="2729397" y="2271331"/>
                </a:cubicBezTo>
                <a:cubicBezTo>
                  <a:pt x="2782229" y="2254398"/>
                  <a:pt x="2836755" y="2238480"/>
                  <a:pt x="2859276" y="2229674"/>
                </a:cubicBezTo>
                <a:cubicBezTo>
                  <a:pt x="2912108" y="2209186"/>
                  <a:pt x="3020142" y="2174133"/>
                  <a:pt x="3124451" y="2140437"/>
                </a:cubicBezTo>
                <a:cubicBezTo>
                  <a:pt x="3232487" y="2105554"/>
                  <a:pt x="3334595" y="2072704"/>
                  <a:pt x="3361518" y="2060003"/>
                </a:cubicBezTo>
                <a:cubicBezTo>
                  <a:pt x="3369985" y="2055939"/>
                  <a:pt x="3385224" y="2050352"/>
                  <a:pt x="3398771" y="2045440"/>
                </a:cubicBezTo>
                <a:cubicBezTo>
                  <a:pt x="3407815" y="2042409"/>
                  <a:pt x="3416688" y="2038905"/>
                  <a:pt x="3425358" y="2034942"/>
                </a:cubicBezTo>
                <a:cubicBezTo>
                  <a:pt x="3456684" y="2012421"/>
                  <a:pt x="3504435" y="1981771"/>
                  <a:pt x="3513240" y="1976183"/>
                </a:cubicBezTo>
                <a:cubicBezTo>
                  <a:pt x="3519336" y="1953831"/>
                  <a:pt x="3549479" y="1918949"/>
                  <a:pt x="3587409" y="1874583"/>
                </a:cubicBezTo>
                <a:lnTo>
                  <a:pt x="3655856" y="1790548"/>
                </a:lnTo>
                <a:lnTo>
                  <a:pt x="3684158" y="1751213"/>
                </a:lnTo>
                <a:lnTo>
                  <a:pt x="3696990" y="1731354"/>
                </a:lnTo>
                <a:lnTo>
                  <a:pt x="3728022" y="1665756"/>
                </a:lnTo>
                <a:lnTo>
                  <a:pt x="3734030" y="1631810"/>
                </a:lnTo>
                <a:lnTo>
                  <a:pt x="3730496" y="1600013"/>
                </a:lnTo>
                <a:lnTo>
                  <a:pt x="3730498" y="1599998"/>
                </a:lnTo>
                <a:lnTo>
                  <a:pt x="3730496" y="1599972"/>
                </a:lnTo>
                <a:lnTo>
                  <a:pt x="3730498" y="1599957"/>
                </a:lnTo>
                <a:lnTo>
                  <a:pt x="3730496" y="1599933"/>
                </a:lnTo>
                <a:cubicBezTo>
                  <a:pt x="3726771" y="1586893"/>
                  <a:pt x="3737946" y="1571822"/>
                  <a:pt x="3749969" y="1555906"/>
                </a:cubicBezTo>
                <a:cubicBezTo>
                  <a:pt x="3755981" y="1547947"/>
                  <a:pt x="3761230" y="1541004"/>
                  <a:pt x="3764617" y="1534929"/>
                </a:cubicBezTo>
                <a:lnTo>
                  <a:pt x="3768083" y="1519184"/>
                </a:lnTo>
                <a:lnTo>
                  <a:pt x="3768077" y="1519132"/>
                </a:lnTo>
                <a:lnTo>
                  <a:pt x="3761670" y="1482086"/>
                </a:lnTo>
                <a:lnTo>
                  <a:pt x="3761672" y="1482059"/>
                </a:lnTo>
                <a:lnTo>
                  <a:pt x="3761670" y="1482048"/>
                </a:lnTo>
                <a:lnTo>
                  <a:pt x="3762592" y="1468693"/>
                </a:lnTo>
                <a:lnTo>
                  <a:pt x="3761967" y="1462954"/>
                </a:lnTo>
                <a:lnTo>
                  <a:pt x="3763479" y="1455834"/>
                </a:lnTo>
                <a:close/>
                <a:moveTo>
                  <a:pt x="3739108" y="1451258"/>
                </a:moveTo>
                <a:lnTo>
                  <a:pt x="3729109" y="1453605"/>
                </a:lnTo>
                <a:lnTo>
                  <a:pt x="3727861" y="1455552"/>
                </a:lnTo>
                <a:lnTo>
                  <a:pt x="3738875" y="1452785"/>
                </a:lnTo>
                <a:close/>
                <a:moveTo>
                  <a:pt x="3702003" y="1449608"/>
                </a:moveTo>
                <a:lnTo>
                  <a:pt x="3701180" y="1450336"/>
                </a:lnTo>
                <a:lnTo>
                  <a:pt x="3701495" y="1450229"/>
                </a:lnTo>
                <a:close/>
                <a:moveTo>
                  <a:pt x="3788348" y="1449302"/>
                </a:moveTo>
                <a:lnTo>
                  <a:pt x="3773097" y="1453130"/>
                </a:lnTo>
                <a:lnTo>
                  <a:pt x="3775872" y="1516253"/>
                </a:lnTo>
                <a:lnTo>
                  <a:pt x="3775877" y="1516281"/>
                </a:lnTo>
                <a:lnTo>
                  <a:pt x="3775874" y="1516297"/>
                </a:lnTo>
                <a:lnTo>
                  <a:pt x="3775875" y="1516306"/>
                </a:lnTo>
                <a:lnTo>
                  <a:pt x="3775877" y="1516319"/>
                </a:lnTo>
                <a:lnTo>
                  <a:pt x="3775876" y="1516327"/>
                </a:lnTo>
                <a:lnTo>
                  <a:pt x="3775877" y="1516357"/>
                </a:lnTo>
                <a:cubicBezTo>
                  <a:pt x="3780110" y="1529567"/>
                  <a:pt x="3768595" y="1544638"/>
                  <a:pt x="3756574" y="1560894"/>
                </a:cubicBezTo>
                <a:cubicBezTo>
                  <a:pt x="3751408" y="1567584"/>
                  <a:pt x="3746201" y="1574442"/>
                  <a:pt x="3742624" y="1580750"/>
                </a:cubicBezTo>
                <a:lnTo>
                  <a:pt x="3738461" y="1597278"/>
                </a:lnTo>
                <a:lnTo>
                  <a:pt x="3742311" y="1630612"/>
                </a:lnTo>
                <a:lnTo>
                  <a:pt x="3742308" y="1630630"/>
                </a:lnTo>
                <a:lnTo>
                  <a:pt x="3742311" y="1630653"/>
                </a:lnTo>
                <a:lnTo>
                  <a:pt x="3742308" y="1630669"/>
                </a:lnTo>
                <a:lnTo>
                  <a:pt x="3742311" y="1630694"/>
                </a:lnTo>
                <a:lnTo>
                  <a:pt x="3742270" y="1630855"/>
                </a:lnTo>
                <a:lnTo>
                  <a:pt x="3736380" y="1665933"/>
                </a:lnTo>
                <a:lnTo>
                  <a:pt x="3730006" y="1679664"/>
                </a:lnTo>
                <a:lnTo>
                  <a:pt x="3726565" y="1693357"/>
                </a:lnTo>
                <a:lnTo>
                  <a:pt x="3709476" y="1723884"/>
                </a:lnTo>
                <a:lnTo>
                  <a:pt x="3702175" y="1739611"/>
                </a:lnTo>
                <a:lnTo>
                  <a:pt x="3695258" y="1749283"/>
                </a:lnTo>
                <a:lnTo>
                  <a:pt x="3690247" y="1758234"/>
                </a:lnTo>
                <a:lnTo>
                  <a:pt x="3659576" y="1799180"/>
                </a:lnTo>
                <a:lnTo>
                  <a:pt x="3649872" y="1812750"/>
                </a:lnTo>
                <a:lnTo>
                  <a:pt x="3645620" y="1817810"/>
                </a:lnTo>
                <a:lnTo>
                  <a:pt x="3642760" y="1821628"/>
                </a:lnTo>
                <a:cubicBezTo>
                  <a:pt x="3626114" y="1842093"/>
                  <a:pt x="3609174" y="1861703"/>
                  <a:pt x="3593505" y="1879833"/>
                </a:cubicBezTo>
                <a:cubicBezTo>
                  <a:pt x="3556929" y="1922165"/>
                  <a:pt x="3525772" y="1958741"/>
                  <a:pt x="3520862" y="1978892"/>
                </a:cubicBezTo>
                <a:cubicBezTo>
                  <a:pt x="3520540" y="1979977"/>
                  <a:pt x="3519896" y="1980924"/>
                  <a:pt x="3518999" y="1981602"/>
                </a:cubicBezTo>
                <a:cubicBezTo>
                  <a:pt x="3518999" y="1981602"/>
                  <a:pt x="3464304" y="2016485"/>
                  <a:pt x="3430099" y="2041038"/>
                </a:cubicBezTo>
                <a:cubicBezTo>
                  <a:pt x="3420853" y="2045678"/>
                  <a:pt x="3411217" y="2049538"/>
                  <a:pt x="3401312" y="2052553"/>
                </a:cubicBezTo>
                <a:cubicBezTo>
                  <a:pt x="3388104" y="2057463"/>
                  <a:pt x="3373032" y="2062882"/>
                  <a:pt x="3364736" y="2066777"/>
                </a:cubicBezTo>
                <a:cubicBezTo>
                  <a:pt x="3337642" y="2079646"/>
                  <a:pt x="3235365" y="2112667"/>
                  <a:pt x="3127669" y="2147717"/>
                </a:cubicBezTo>
                <a:cubicBezTo>
                  <a:pt x="3023360" y="2181584"/>
                  <a:pt x="2915495" y="2215450"/>
                  <a:pt x="2862832" y="2236787"/>
                </a:cubicBezTo>
                <a:cubicBezTo>
                  <a:pt x="2840140" y="2245762"/>
                  <a:pt x="2785447" y="2262526"/>
                  <a:pt x="2732446" y="2278613"/>
                </a:cubicBezTo>
                <a:cubicBezTo>
                  <a:pt x="2688588" y="2292160"/>
                  <a:pt x="2647779" y="2304858"/>
                  <a:pt x="2628983" y="2311463"/>
                </a:cubicBezTo>
                <a:cubicBezTo>
                  <a:pt x="2533987" y="2346346"/>
                  <a:pt x="2257295" y="2422885"/>
                  <a:pt x="2221057" y="2427626"/>
                </a:cubicBezTo>
                <a:cubicBezTo>
                  <a:pt x="2151530" y="2436889"/>
                  <a:pt x="2081544" y="2442256"/>
                  <a:pt x="2011423" y="2443712"/>
                </a:cubicBezTo>
                <a:lnTo>
                  <a:pt x="1952644" y="2439503"/>
                </a:lnTo>
                <a:lnTo>
                  <a:pt x="1954428" y="2493143"/>
                </a:lnTo>
                <a:lnTo>
                  <a:pt x="1990821" y="2498143"/>
                </a:lnTo>
                <a:lnTo>
                  <a:pt x="2043239" y="2500120"/>
                </a:lnTo>
                <a:lnTo>
                  <a:pt x="2135128" y="2497282"/>
                </a:lnTo>
                <a:lnTo>
                  <a:pt x="2155103" y="2495860"/>
                </a:lnTo>
                <a:lnTo>
                  <a:pt x="2243580" y="2487231"/>
                </a:lnTo>
                <a:cubicBezTo>
                  <a:pt x="2283034" y="2482151"/>
                  <a:pt x="2554307" y="2406290"/>
                  <a:pt x="2662003" y="2366667"/>
                </a:cubicBezTo>
                <a:cubicBezTo>
                  <a:pt x="2682492" y="2359215"/>
                  <a:pt x="2724149" y="2346176"/>
                  <a:pt x="2768175" y="2332800"/>
                </a:cubicBezTo>
                <a:cubicBezTo>
                  <a:pt x="2821854" y="2315867"/>
                  <a:pt x="2877395" y="2298934"/>
                  <a:pt x="2902796" y="2288772"/>
                </a:cubicBezTo>
                <a:cubicBezTo>
                  <a:pt x="2961047" y="2266082"/>
                  <a:pt x="3068234" y="2230521"/>
                  <a:pt x="3172035" y="2196148"/>
                </a:cubicBezTo>
                <a:cubicBezTo>
                  <a:pt x="3283457" y="2159064"/>
                  <a:pt x="3388782" y="2124180"/>
                  <a:pt x="3419262" y="2109787"/>
                </a:cubicBezTo>
                <a:cubicBezTo>
                  <a:pt x="3428744" y="2105385"/>
                  <a:pt x="3443814" y="2099627"/>
                  <a:pt x="3457023" y="2094717"/>
                </a:cubicBezTo>
                <a:cubicBezTo>
                  <a:pt x="3466878" y="2091416"/>
                  <a:pt x="3476547" y="2087570"/>
                  <a:pt x="3485980" y="2083202"/>
                </a:cubicBezTo>
                <a:lnTo>
                  <a:pt x="3574540" y="2019702"/>
                </a:lnTo>
                <a:cubicBezTo>
                  <a:pt x="3580636" y="1995995"/>
                  <a:pt x="3606714" y="1960097"/>
                  <a:pt x="3639395" y="1915055"/>
                </a:cubicBezTo>
                <a:lnTo>
                  <a:pt x="3702225" y="1822825"/>
                </a:lnTo>
                <a:lnTo>
                  <a:pt x="3727722" y="1779886"/>
                </a:lnTo>
                <a:lnTo>
                  <a:pt x="3739386" y="1757747"/>
                </a:lnTo>
                <a:lnTo>
                  <a:pt x="3766363" y="1684867"/>
                </a:lnTo>
                <a:lnTo>
                  <a:pt x="3770490" y="1646638"/>
                </a:lnTo>
                <a:lnTo>
                  <a:pt x="3765379" y="1610343"/>
                </a:lnTo>
                <a:lnTo>
                  <a:pt x="3765381" y="1610321"/>
                </a:lnTo>
                <a:lnTo>
                  <a:pt x="3765379" y="1610303"/>
                </a:lnTo>
                <a:lnTo>
                  <a:pt x="3765381" y="1610281"/>
                </a:lnTo>
                <a:lnTo>
                  <a:pt x="3765379" y="1610263"/>
                </a:lnTo>
                <a:cubicBezTo>
                  <a:pt x="3761315" y="1596038"/>
                  <a:pt x="3771475" y="1579274"/>
                  <a:pt x="3781126" y="1563018"/>
                </a:cubicBezTo>
                <a:cubicBezTo>
                  <a:pt x="3785953" y="1554890"/>
                  <a:pt x="3790525" y="1547354"/>
                  <a:pt x="3793467" y="1540539"/>
                </a:cubicBezTo>
                <a:lnTo>
                  <a:pt x="3796022" y="1522417"/>
                </a:lnTo>
                <a:lnTo>
                  <a:pt x="3786985" y="1460533"/>
                </a:lnTo>
                <a:close/>
                <a:moveTo>
                  <a:pt x="3764201" y="1445369"/>
                </a:moveTo>
                <a:lnTo>
                  <a:pt x="3750119" y="1448674"/>
                </a:lnTo>
                <a:lnTo>
                  <a:pt x="3749758" y="1449433"/>
                </a:lnTo>
                <a:lnTo>
                  <a:pt x="3749647" y="1450080"/>
                </a:lnTo>
                <a:lnTo>
                  <a:pt x="3764127" y="1446443"/>
                </a:lnTo>
                <a:close/>
                <a:moveTo>
                  <a:pt x="1314836" y="1444208"/>
                </a:moveTo>
                <a:lnTo>
                  <a:pt x="1314861" y="1444307"/>
                </a:lnTo>
                <a:lnTo>
                  <a:pt x="1315060" y="1445066"/>
                </a:lnTo>
                <a:close/>
                <a:moveTo>
                  <a:pt x="3812881" y="1443142"/>
                </a:moveTo>
                <a:lnTo>
                  <a:pt x="3796367" y="1447288"/>
                </a:lnTo>
                <a:lnTo>
                  <a:pt x="3802972" y="1518991"/>
                </a:lnTo>
                <a:lnTo>
                  <a:pt x="3802970" y="1519009"/>
                </a:lnTo>
                <a:lnTo>
                  <a:pt x="3802972" y="1519029"/>
                </a:lnTo>
                <a:lnTo>
                  <a:pt x="3802970" y="1519048"/>
                </a:lnTo>
                <a:lnTo>
                  <a:pt x="3802972" y="1519068"/>
                </a:lnTo>
                <a:cubicBezTo>
                  <a:pt x="3807542" y="1533461"/>
                  <a:pt x="3797214" y="1550396"/>
                  <a:pt x="3787391" y="1566821"/>
                </a:cubicBezTo>
                <a:cubicBezTo>
                  <a:pt x="3782481" y="1575035"/>
                  <a:pt x="3777994" y="1582486"/>
                  <a:pt x="3775115" y="1589217"/>
                </a:cubicBezTo>
                <a:lnTo>
                  <a:pt x="3772497" y="1607254"/>
                </a:lnTo>
                <a:lnTo>
                  <a:pt x="3777882" y="1645079"/>
                </a:lnTo>
                <a:lnTo>
                  <a:pt x="3777880" y="1645103"/>
                </a:lnTo>
                <a:lnTo>
                  <a:pt x="3777882" y="1645120"/>
                </a:lnTo>
                <a:lnTo>
                  <a:pt x="3777880" y="1645143"/>
                </a:lnTo>
                <a:lnTo>
                  <a:pt x="3777882" y="1645161"/>
                </a:lnTo>
                <a:lnTo>
                  <a:pt x="3777863" y="1645273"/>
                </a:lnTo>
                <a:lnTo>
                  <a:pt x="3773836" y="1684679"/>
                </a:lnTo>
                <a:lnTo>
                  <a:pt x="3768286" y="1699926"/>
                </a:lnTo>
                <a:lnTo>
                  <a:pt x="3765615" y="1715175"/>
                </a:lnTo>
                <a:lnTo>
                  <a:pt x="3750522" y="1748734"/>
                </a:lnTo>
                <a:lnTo>
                  <a:pt x="3744128" y="1766303"/>
                </a:lnTo>
                <a:lnTo>
                  <a:pt x="3737803" y="1777018"/>
                </a:lnTo>
                <a:lnTo>
                  <a:pt x="3733419" y="1786765"/>
                </a:lnTo>
                <a:lnTo>
                  <a:pt x="3705892" y="1831073"/>
                </a:lnTo>
                <a:lnTo>
                  <a:pt x="3696767" y="1846522"/>
                </a:lnTo>
                <a:lnTo>
                  <a:pt x="3692716" y="1852273"/>
                </a:lnTo>
                <a:lnTo>
                  <a:pt x="3690273" y="1856205"/>
                </a:lnTo>
                <a:cubicBezTo>
                  <a:pt x="3675063" y="1878585"/>
                  <a:pt x="3659524" y="1899989"/>
                  <a:pt x="3645151" y="1919796"/>
                </a:cubicBezTo>
                <a:cubicBezTo>
                  <a:pt x="3613487" y="1963314"/>
                  <a:pt x="3586225" y="2000737"/>
                  <a:pt x="3581313" y="2022920"/>
                </a:cubicBezTo>
                <a:cubicBezTo>
                  <a:pt x="3581144" y="2023969"/>
                  <a:pt x="3580518" y="2024900"/>
                  <a:pt x="3579621" y="2025460"/>
                </a:cubicBezTo>
                <a:cubicBezTo>
                  <a:pt x="3579621" y="2025460"/>
                  <a:pt x="3528821" y="2061697"/>
                  <a:pt x="3489873" y="2089807"/>
                </a:cubicBezTo>
                <a:cubicBezTo>
                  <a:pt x="3480255" y="2094802"/>
                  <a:pt x="3470230" y="2099001"/>
                  <a:pt x="3459902" y="2102336"/>
                </a:cubicBezTo>
                <a:cubicBezTo>
                  <a:pt x="3446693" y="2107247"/>
                  <a:pt x="3431962" y="2113005"/>
                  <a:pt x="3422817" y="2117238"/>
                </a:cubicBezTo>
                <a:cubicBezTo>
                  <a:pt x="3391830" y="2131801"/>
                  <a:pt x="3286335" y="2166852"/>
                  <a:pt x="3174575" y="2203936"/>
                </a:cubicBezTo>
                <a:cubicBezTo>
                  <a:pt x="3070943" y="2237803"/>
                  <a:pt x="2963756" y="2273702"/>
                  <a:pt x="2905674" y="2296393"/>
                </a:cubicBezTo>
                <a:cubicBezTo>
                  <a:pt x="2879935" y="2306383"/>
                  <a:pt x="2824394" y="2323824"/>
                  <a:pt x="2770207" y="2340589"/>
                </a:cubicBezTo>
                <a:cubicBezTo>
                  <a:pt x="2726350" y="2354304"/>
                  <a:pt x="2685541" y="2367343"/>
                  <a:pt x="2664543" y="2374456"/>
                </a:cubicBezTo>
                <a:cubicBezTo>
                  <a:pt x="2556508" y="2414079"/>
                  <a:pt x="2283882" y="2490279"/>
                  <a:pt x="2244088" y="2495359"/>
                </a:cubicBezTo>
                <a:cubicBezTo>
                  <a:pt x="2180199" y="2503268"/>
                  <a:pt x="2115919" y="2507620"/>
                  <a:pt x="2051557" y="2508399"/>
                </a:cubicBezTo>
                <a:cubicBezTo>
                  <a:pt x="2015997" y="2508399"/>
                  <a:pt x="1981706" y="2506493"/>
                  <a:pt x="1954825" y="2501201"/>
                </a:cubicBezTo>
                <a:lnTo>
                  <a:pt x="1954695" y="2501161"/>
                </a:lnTo>
                <a:lnTo>
                  <a:pt x="1955115" y="2513795"/>
                </a:lnTo>
                <a:lnTo>
                  <a:pt x="1955115" y="2513798"/>
                </a:lnTo>
                <a:lnTo>
                  <a:pt x="1955118" y="2513867"/>
                </a:lnTo>
                <a:lnTo>
                  <a:pt x="1955722" y="2527511"/>
                </a:lnTo>
                <a:lnTo>
                  <a:pt x="1956753" y="2539726"/>
                </a:lnTo>
                <a:lnTo>
                  <a:pt x="1956761" y="2539817"/>
                </a:lnTo>
                <a:lnTo>
                  <a:pt x="1957134" y="2543787"/>
                </a:lnTo>
                <a:lnTo>
                  <a:pt x="1957681" y="2549604"/>
                </a:lnTo>
                <a:lnTo>
                  <a:pt x="1969380" y="2554094"/>
                </a:lnTo>
                <a:lnTo>
                  <a:pt x="1969385" y="2554095"/>
                </a:lnTo>
                <a:lnTo>
                  <a:pt x="2024971" y="2562475"/>
                </a:lnTo>
                <a:lnTo>
                  <a:pt x="2040623" y="2563702"/>
                </a:lnTo>
                <a:lnTo>
                  <a:pt x="2075501" y="2564689"/>
                </a:lnTo>
                <a:lnTo>
                  <a:pt x="2123541" y="2564193"/>
                </a:lnTo>
                <a:lnTo>
                  <a:pt x="2146584" y="2563955"/>
                </a:lnTo>
                <a:lnTo>
                  <a:pt x="2174794" y="2562732"/>
                </a:lnTo>
                <a:lnTo>
                  <a:pt x="2269489" y="2554118"/>
                </a:lnTo>
                <a:cubicBezTo>
                  <a:pt x="2311993" y="2548700"/>
                  <a:pt x="2578185" y="2473685"/>
                  <a:pt x="2700611" y="2428812"/>
                </a:cubicBezTo>
                <a:cubicBezTo>
                  <a:pt x="2723134" y="2420513"/>
                  <a:pt x="2764789" y="2407306"/>
                  <a:pt x="2808816" y="2393251"/>
                </a:cubicBezTo>
                <a:cubicBezTo>
                  <a:pt x="2863342" y="2376318"/>
                  <a:pt x="2919899" y="2357861"/>
                  <a:pt x="2948347" y="2346854"/>
                </a:cubicBezTo>
                <a:cubicBezTo>
                  <a:pt x="3011676" y="2322131"/>
                  <a:pt x="3117680" y="2286063"/>
                  <a:pt x="3220295" y="2251351"/>
                </a:cubicBezTo>
                <a:cubicBezTo>
                  <a:pt x="3335781" y="2212065"/>
                  <a:pt x="3444832" y="2174981"/>
                  <a:pt x="3479545" y="2158725"/>
                </a:cubicBezTo>
                <a:cubicBezTo>
                  <a:pt x="3489705" y="2153983"/>
                  <a:pt x="3504437" y="2148056"/>
                  <a:pt x="3517476" y="2142977"/>
                </a:cubicBezTo>
                <a:cubicBezTo>
                  <a:pt x="3527518" y="2139404"/>
                  <a:pt x="3537357" y="2135272"/>
                  <a:pt x="3546941" y="2130615"/>
                </a:cubicBezTo>
                <a:cubicBezTo>
                  <a:pt x="3586055" y="2102337"/>
                  <a:pt x="3628898" y="2068300"/>
                  <a:pt x="3636349" y="2062881"/>
                </a:cubicBezTo>
                <a:cubicBezTo>
                  <a:pt x="3642445" y="2037991"/>
                  <a:pt x="3664288" y="2002092"/>
                  <a:pt x="3691890" y="1956711"/>
                </a:cubicBezTo>
                <a:lnTo>
                  <a:pt x="3731600" y="1889274"/>
                </a:lnTo>
                <a:lnTo>
                  <a:pt x="3743589" y="1866975"/>
                </a:lnTo>
                <a:lnTo>
                  <a:pt x="3771864" y="1808770"/>
                </a:lnTo>
                <a:lnTo>
                  <a:pt x="3782244" y="1784320"/>
                </a:lnTo>
                <a:lnTo>
                  <a:pt x="3805141" y="1703448"/>
                </a:lnTo>
                <a:lnTo>
                  <a:pt x="3807345" y="1660473"/>
                </a:lnTo>
                <a:lnTo>
                  <a:pt x="3800601" y="1619147"/>
                </a:lnTo>
                <a:lnTo>
                  <a:pt x="3800605" y="1619131"/>
                </a:lnTo>
                <a:lnTo>
                  <a:pt x="3800601" y="1619107"/>
                </a:lnTo>
                <a:lnTo>
                  <a:pt x="3800605" y="1619090"/>
                </a:lnTo>
                <a:lnTo>
                  <a:pt x="3800601" y="1619067"/>
                </a:lnTo>
                <a:cubicBezTo>
                  <a:pt x="3798688" y="1601234"/>
                  <a:pt x="3802989" y="1583287"/>
                  <a:pt x="3812793" y="1568267"/>
                </a:cubicBezTo>
                <a:lnTo>
                  <a:pt x="3824300" y="1523425"/>
                </a:lnTo>
                <a:lnTo>
                  <a:pt x="3812299" y="1456115"/>
                </a:lnTo>
                <a:close/>
                <a:moveTo>
                  <a:pt x="1190912" y="1442382"/>
                </a:moveTo>
                <a:lnTo>
                  <a:pt x="1210086" y="1512912"/>
                </a:lnTo>
                <a:lnTo>
                  <a:pt x="1217782" y="1540885"/>
                </a:lnTo>
                <a:lnTo>
                  <a:pt x="1238238" y="1615027"/>
                </a:lnTo>
                <a:lnTo>
                  <a:pt x="1239146" y="1618339"/>
                </a:lnTo>
                <a:lnTo>
                  <a:pt x="1239607" y="1619992"/>
                </a:lnTo>
                <a:lnTo>
                  <a:pt x="1247306" y="1647896"/>
                </a:lnTo>
                <a:lnTo>
                  <a:pt x="1310561" y="1874050"/>
                </a:lnTo>
                <a:lnTo>
                  <a:pt x="1310639" y="1874329"/>
                </a:lnTo>
                <a:lnTo>
                  <a:pt x="1363861" y="2060616"/>
                </a:lnTo>
                <a:lnTo>
                  <a:pt x="1305155" y="1854433"/>
                </a:lnTo>
                <a:lnTo>
                  <a:pt x="1302352" y="1844400"/>
                </a:lnTo>
                <a:lnTo>
                  <a:pt x="1239607" y="1619992"/>
                </a:lnTo>
                <a:lnTo>
                  <a:pt x="1238238" y="1615027"/>
                </a:lnTo>
                <a:close/>
                <a:moveTo>
                  <a:pt x="3787995" y="1439785"/>
                </a:moveTo>
                <a:lnTo>
                  <a:pt x="3772668" y="1443382"/>
                </a:lnTo>
                <a:lnTo>
                  <a:pt x="3772708" y="1444287"/>
                </a:lnTo>
                <a:lnTo>
                  <a:pt x="3788058" y="1440432"/>
                </a:lnTo>
                <a:close/>
                <a:moveTo>
                  <a:pt x="3727554" y="1438202"/>
                </a:moveTo>
                <a:lnTo>
                  <a:pt x="3721187" y="1440935"/>
                </a:lnTo>
                <a:lnTo>
                  <a:pt x="3718014" y="1444656"/>
                </a:lnTo>
                <a:lnTo>
                  <a:pt x="3725021" y="1442291"/>
                </a:lnTo>
                <a:close/>
                <a:moveTo>
                  <a:pt x="347101" y="1437945"/>
                </a:moveTo>
                <a:lnTo>
                  <a:pt x="347273" y="1441726"/>
                </a:lnTo>
                <a:lnTo>
                  <a:pt x="352317" y="1473251"/>
                </a:lnTo>
                <a:lnTo>
                  <a:pt x="357431" y="1499425"/>
                </a:lnTo>
                <a:lnTo>
                  <a:pt x="361630" y="1519544"/>
                </a:lnTo>
                <a:lnTo>
                  <a:pt x="367647" y="1546555"/>
                </a:lnTo>
                <a:lnTo>
                  <a:pt x="370687" y="1560059"/>
                </a:lnTo>
                <a:lnTo>
                  <a:pt x="370687" y="1562261"/>
                </a:lnTo>
                <a:lnTo>
                  <a:pt x="377738" y="1571491"/>
                </a:lnTo>
                <a:lnTo>
                  <a:pt x="371620" y="1558287"/>
                </a:lnTo>
                <a:cubicBezTo>
                  <a:pt x="368276" y="1543873"/>
                  <a:pt x="364365" y="1527035"/>
                  <a:pt x="360331" y="1508425"/>
                </a:cubicBezTo>
                <a:lnTo>
                  <a:pt x="358593" y="1499689"/>
                </a:lnTo>
                <a:lnTo>
                  <a:pt x="357372" y="1494223"/>
                </a:lnTo>
                <a:lnTo>
                  <a:pt x="355886" y="1486081"/>
                </a:lnTo>
                <a:lnTo>
                  <a:pt x="348297" y="1447931"/>
                </a:lnTo>
                <a:lnTo>
                  <a:pt x="347245" y="1438733"/>
                </a:lnTo>
                <a:close/>
                <a:moveTo>
                  <a:pt x="3837545" y="1436950"/>
                </a:moveTo>
                <a:lnTo>
                  <a:pt x="3821484" y="1440982"/>
                </a:lnTo>
                <a:lnTo>
                  <a:pt x="3832267" y="1520515"/>
                </a:lnTo>
                <a:lnTo>
                  <a:pt x="3832265" y="1520545"/>
                </a:lnTo>
                <a:lnTo>
                  <a:pt x="3832267" y="1520553"/>
                </a:lnTo>
                <a:lnTo>
                  <a:pt x="3832265" y="1520584"/>
                </a:lnTo>
                <a:lnTo>
                  <a:pt x="3832267" y="1520592"/>
                </a:lnTo>
                <a:cubicBezTo>
                  <a:pt x="3837177" y="1536000"/>
                  <a:pt x="3828711" y="1554460"/>
                  <a:pt x="3820413" y="1571395"/>
                </a:cubicBezTo>
                <a:lnTo>
                  <a:pt x="3808737" y="1615561"/>
                </a:lnTo>
                <a:lnTo>
                  <a:pt x="3815710" y="1658169"/>
                </a:lnTo>
                <a:lnTo>
                  <a:pt x="3815709" y="1658201"/>
                </a:lnTo>
                <a:lnTo>
                  <a:pt x="3815710" y="1658210"/>
                </a:lnTo>
                <a:lnTo>
                  <a:pt x="3815709" y="1658240"/>
                </a:lnTo>
                <a:lnTo>
                  <a:pt x="3815710" y="1658249"/>
                </a:lnTo>
                <a:lnTo>
                  <a:pt x="3815704" y="1658310"/>
                </a:lnTo>
                <a:lnTo>
                  <a:pt x="3813587" y="1702358"/>
                </a:lnTo>
                <a:lnTo>
                  <a:pt x="3808876" y="1719225"/>
                </a:lnTo>
                <a:lnTo>
                  <a:pt x="3806980" y="1736147"/>
                </a:lnTo>
                <a:lnTo>
                  <a:pt x="3793871" y="1772954"/>
                </a:lnTo>
                <a:lnTo>
                  <a:pt x="3788410" y="1792508"/>
                </a:lnTo>
                <a:lnTo>
                  <a:pt x="3782702" y="1804313"/>
                </a:lnTo>
                <a:lnTo>
                  <a:pt x="3778918" y="1814937"/>
                </a:lnTo>
                <a:lnTo>
                  <a:pt x="3754384" y="1862875"/>
                </a:lnTo>
                <a:lnTo>
                  <a:pt x="3745960" y="1880299"/>
                </a:lnTo>
                <a:lnTo>
                  <a:pt x="3742192" y="1886702"/>
                </a:lnTo>
                <a:lnTo>
                  <a:pt x="3740075" y="1890839"/>
                </a:lnTo>
                <a:cubicBezTo>
                  <a:pt x="3726280" y="1915243"/>
                  <a:pt x="3712114" y="1938539"/>
                  <a:pt x="3699001" y="1960097"/>
                </a:cubicBezTo>
                <a:cubicBezTo>
                  <a:pt x="3672416" y="2003953"/>
                  <a:pt x="3649387" y="2041715"/>
                  <a:pt x="3644137" y="2065253"/>
                </a:cubicBezTo>
                <a:cubicBezTo>
                  <a:pt x="3644020" y="2066234"/>
                  <a:pt x="3643460" y="2067116"/>
                  <a:pt x="3642613" y="2067623"/>
                </a:cubicBezTo>
                <a:cubicBezTo>
                  <a:pt x="3642613" y="2067623"/>
                  <a:pt x="3594692" y="2106231"/>
                  <a:pt x="3551851" y="2137050"/>
                </a:cubicBezTo>
                <a:cubicBezTo>
                  <a:pt x="3541707" y="2142334"/>
                  <a:pt x="3531175" y="2146871"/>
                  <a:pt x="3520354" y="2150597"/>
                </a:cubicBezTo>
                <a:cubicBezTo>
                  <a:pt x="3507485" y="2155676"/>
                  <a:pt x="3492923" y="2161434"/>
                  <a:pt x="3482932" y="2166007"/>
                </a:cubicBezTo>
                <a:cubicBezTo>
                  <a:pt x="3447879" y="2182940"/>
                  <a:pt x="3338660" y="2219685"/>
                  <a:pt x="3222836" y="2258970"/>
                </a:cubicBezTo>
                <a:cubicBezTo>
                  <a:pt x="3121236" y="2293852"/>
                  <a:pt x="3014386" y="2329750"/>
                  <a:pt x="2951902" y="2354474"/>
                </a:cubicBezTo>
                <a:cubicBezTo>
                  <a:pt x="2923285" y="2365649"/>
                  <a:pt x="2867235" y="2383599"/>
                  <a:pt x="2811863" y="2401041"/>
                </a:cubicBezTo>
                <a:cubicBezTo>
                  <a:pt x="2768007" y="2415096"/>
                  <a:pt x="2727196" y="2428303"/>
                  <a:pt x="2704167" y="2436431"/>
                </a:cubicBezTo>
                <a:cubicBezTo>
                  <a:pt x="2581401" y="2481644"/>
                  <a:pt x="2313854" y="2556828"/>
                  <a:pt x="2271182" y="2562415"/>
                </a:cubicBezTo>
                <a:cubicBezTo>
                  <a:pt x="2212305" y="2569815"/>
                  <a:pt x="2153056" y="2573778"/>
                  <a:pt x="2093720" y="2574268"/>
                </a:cubicBezTo>
                <a:cubicBezTo>
                  <a:pt x="2073062" y="2574268"/>
                  <a:pt x="2052657" y="2573676"/>
                  <a:pt x="2033448" y="2572273"/>
                </a:cubicBezTo>
                <a:lnTo>
                  <a:pt x="1996907" y="2567557"/>
                </a:lnTo>
                <a:lnTo>
                  <a:pt x="1980352" y="2565421"/>
                </a:lnTo>
                <a:lnTo>
                  <a:pt x="1978784" y="2564914"/>
                </a:lnTo>
                <a:lnTo>
                  <a:pt x="1971817" y="2562663"/>
                </a:lnTo>
                <a:lnTo>
                  <a:pt x="1958504" y="2558361"/>
                </a:lnTo>
                <a:lnTo>
                  <a:pt x="1962088" y="2596496"/>
                </a:lnTo>
                <a:lnTo>
                  <a:pt x="1962212" y="2597386"/>
                </a:lnTo>
                <a:lnTo>
                  <a:pt x="1963134" y="2604012"/>
                </a:lnTo>
                <a:lnTo>
                  <a:pt x="1983344" y="2613466"/>
                </a:lnTo>
                <a:lnTo>
                  <a:pt x="1983346" y="2613466"/>
                </a:lnTo>
                <a:lnTo>
                  <a:pt x="2036432" y="2624476"/>
                </a:lnTo>
                <a:lnTo>
                  <a:pt x="2051614" y="2626358"/>
                </a:lnTo>
                <a:lnTo>
                  <a:pt x="2085647" y="2628541"/>
                </a:lnTo>
                <a:lnTo>
                  <a:pt x="2157931" y="2629756"/>
                </a:lnTo>
                <a:lnTo>
                  <a:pt x="2187895" y="2629045"/>
                </a:lnTo>
                <a:lnTo>
                  <a:pt x="2294549" y="2620158"/>
                </a:lnTo>
                <a:cubicBezTo>
                  <a:pt x="2340099" y="2614231"/>
                  <a:pt x="2600535" y="2540401"/>
                  <a:pt x="2738203" y="2489940"/>
                </a:cubicBezTo>
                <a:cubicBezTo>
                  <a:pt x="2762755" y="2480964"/>
                  <a:pt x="2804073" y="2467418"/>
                  <a:pt x="2847931" y="2453194"/>
                </a:cubicBezTo>
                <a:cubicBezTo>
                  <a:pt x="2903641" y="2435245"/>
                  <a:pt x="2961214" y="2416449"/>
                  <a:pt x="2992880" y="2404088"/>
                </a:cubicBezTo>
                <a:cubicBezTo>
                  <a:pt x="3060613" y="2377672"/>
                  <a:pt x="3164923" y="2341434"/>
                  <a:pt x="3265845" y="2306552"/>
                </a:cubicBezTo>
                <a:cubicBezTo>
                  <a:pt x="3386073" y="2264726"/>
                  <a:pt x="3499694" y="2225272"/>
                  <a:pt x="3538642" y="2206815"/>
                </a:cubicBezTo>
                <a:cubicBezTo>
                  <a:pt x="3549479" y="2201734"/>
                  <a:pt x="3563872" y="2195978"/>
                  <a:pt x="3576741" y="2189882"/>
                </a:cubicBezTo>
                <a:cubicBezTo>
                  <a:pt x="3587410" y="2186054"/>
                  <a:pt x="3597824" y="2181515"/>
                  <a:pt x="3607899" y="2176335"/>
                </a:cubicBezTo>
                <a:cubicBezTo>
                  <a:pt x="3650910" y="2145347"/>
                  <a:pt x="3691211" y="2108602"/>
                  <a:pt x="3697984" y="2103352"/>
                </a:cubicBezTo>
                <a:cubicBezTo>
                  <a:pt x="3709973" y="2066810"/>
                  <a:pt x="3725518" y="2031537"/>
                  <a:pt x="3744382" y="1998026"/>
                </a:cubicBezTo>
                <a:lnTo>
                  <a:pt x="3780342" y="1924509"/>
                </a:lnTo>
                <a:lnTo>
                  <a:pt x="3791115" y="1900120"/>
                </a:lnTo>
                <a:lnTo>
                  <a:pt x="3816210" y="1836447"/>
                </a:lnTo>
                <a:lnTo>
                  <a:pt x="3825313" y="1809551"/>
                </a:lnTo>
                <a:lnTo>
                  <a:pt x="3844156" y="1720190"/>
                </a:lnTo>
                <a:lnTo>
                  <a:pt x="3844417" y="1672201"/>
                </a:lnTo>
                <a:lnTo>
                  <a:pt x="3835991" y="1625581"/>
                </a:lnTo>
                <a:lnTo>
                  <a:pt x="3835995" y="1625560"/>
                </a:lnTo>
                <a:lnTo>
                  <a:pt x="3835991" y="1625541"/>
                </a:lnTo>
                <a:lnTo>
                  <a:pt x="3835995" y="1625519"/>
                </a:lnTo>
                <a:lnTo>
                  <a:pt x="3835991" y="1625500"/>
                </a:lnTo>
                <a:cubicBezTo>
                  <a:pt x="3833349" y="1607275"/>
                  <a:pt x="3836313" y="1588675"/>
                  <a:pt x="3844459" y="1572161"/>
                </a:cubicBezTo>
                <a:lnTo>
                  <a:pt x="3852578" y="1523435"/>
                </a:lnTo>
                <a:lnTo>
                  <a:pt x="3837811" y="1450856"/>
                </a:lnTo>
                <a:close/>
                <a:moveTo>
                  <a:pt x="3811996" y="1434152"/>
                </a:moveTo>
                <a:lnTo>
                  <a:pt x="3795595" y="1438002"/>
                </a:lnTo>
                <a:lnTo>
                  <a:pt x="3795535" y="1438263"/>
                </a:lnTo>
                <a:lnTo>
                  <a:pt x="3795562" y="1438547"/>
                </a:lnTo>
                <a:lnTo>
                  <a:pt x="3812032" y="1434410"/>
                </a:lnTo>
                <a:close/>
                <a:moveTo>
                  <a:pt x="460452" y="1432735"/>
                </a:moveTo>
                <a:lnTo>
                  <a:pt x="460701" y="1437927"/>
                </a:lnTo>
                <a:lnTo>
                  <a:pt x="467400" y="1465155"/>
                </a:lnTo>
                <a:cubicBezTo>
                  <a:pt x="470701" y="1477685"/>
                  <a:pt x="473789" y="1488746"/>
                  <a:pt x="476350" y="1497912"/>
                </a:cubicBezTo>
                <a:lnTo>
                  <a:pt x="496631" y="1528739"/>
                </a:lnTo>
                <a:lnTo>
                  <a:pt x="498056" y="1526638"/>
                </a:lnTo>
                <a:lnTo>
                  <a:pt x="477113" y="1495293"/>
                </a:lnTo>
                <a:cubicBezTo>
                  <a:pt x="474340" y="1485556"/>
                  <a:pt x="471104" y="1474184"/>
                  <a:pt x="467700" y="1461536"/>
                </a:cubicBezTo>
                <a:close/>
                <a:moveTo>
                  <a:pt x="3860349" y="1431224"/>
                </a:moveTo>
                <a:lnTo>
                  <a:pt x="3846234" y="1434768"/>
                </a:lnTo>
                <a:lnTo>
                  <a:pt x="3861052" y="1522376"/>
                </a:lnTo>
                <a:lnTo>
                  <a:pt x="3861049" y="1522397"/>
                </a:lnTo>
                <a:lnTo>
                  <a:pt x="3861052" y="1522415"/>
                </a:lnTo>
                <a:lnTo>
                  <a:pt x="3861049" y="1522435"/>
                </a:lnTo>
                <a:lnTo>
                  <a:pt x="3861052" y="1522454"/>
                </a:lnTo>
                <a:cubicBezTo>
                  <a:pt x="3864084" y="1540995"/>
                  <a:pt x="3861188" y="1560019"/>
                  <a:pt x="3852756" y="1576811"/>
                </a:cubicBezTo>
                <a:lnTo>
                  <a:pt x="3844466" y="1624694"/>
                </a:lnTo>
                <a:lnTo>
                  <a:pt x="3853182" y="1672526"/>
                </a:lnTo>
                <a:lnTo>
                  <a:pt x="3853182" y="1672566"/>
                </a:lnTo>
                <a:lnTo>
                  <a:pt x="3853182" y="1672567"/>
                </a:lnTo>
                <a:lnTo>
                  <a:pt x="3853182" y="1672606"/>
                </a:lnTo>
                <a:lnTo>
                  <a:pt x="3853182" y="1672610"/>
                </a:lnTo>
                <a:lnTo>
                  <a:pt x="3853067" y="1721685"/>
                </a:lnTo>
                <a:lnTo>
                  <a:pt x="3849203" y="1740292"/>
                </a:lnTo>
                <a:lnTo>
                  <a:pt x="3848101" y="1759038"/>
                </a:lnTo>
                <a:lnTo>
                  <a:pt x="3836923" y="1799411"/>
                </a:lnTo>
                <a:lnTo>
                  <a:pt x="3832435" y="1821019"/>
                </a:lnTo>
                <a:lnTo>
                  <a:pt x="3827363" y="1833943"/>
                </a:lnTo>
                <a:lnTo>
                  <a:pt x="3824141" y="1845574"/>
                </a:lnTo>
                <a:lnTo>
                  <a:pt x="3802292" y="1897819"/>
                </a:lnTo>
                <a:lnTo>
                  <a:pt x="3794785" y="1916945"/>
                </a:lnTo>
                <a:lnTo>
                  <a:pt x="3791373" y="1923926"/>
                </a:lnTo>
                <a:lnTo>
                  <a:pt x="3789491" y="1928426"/>
                </a:lnTo>
                <a:cubicBezTo>
                  <a:pt x="3777070" y="1955006"/>
                  <a:pt x="3764231" y="1980337"/>
                  <a:pt x="3752341" y="2003784"/>
                </a:cubicBezTo>
                <a:cubicBezTo>
                  <a:pt x="3733579" y="2037041"/>
                  <a:pt x="3718203" y="2072093"/>
                  <a:pt x="3706452" y="2108431"/>
                </a:cubicBezTo>
                <a:cubicBezTo>
                  <a:pt x="3706164" y="2109261"/>
                  <a:pt x="3705707" y="2110006"/>
                  <a:pt x="3705097" y="2110634"/>
                </a:cubicBezTo>
                <a:cubicBezTo>
                  <a:pt x="3705097" y="2110634"/>
                  <a:pt x="3660562" y="2150934"/>
                  <a:pt x="3613317" y="2185140"/>
                </a:cubicBezTo>
                <a:cubicBezTo>
                  <a:pt x="3602379" y="2190778"/>
                  <a:pt x="3591067" y="2195638"/>
                  <a:pt x="3579451" y="2199702"/>
                </a:cubicBezTo>
                <a:cubicBezTo>
                  <a:pt x="3566750" y="2204783"/>
                  <a:pt x="3552357" y="2210708"/>
                  <a:pt x="3541860" y="2215620"/>
                </a:cubicBezTo>
                <a:cubicBezTo>
                  <a:pt x="3502404" y="2234246"/>
                  <a:pt x="3388612" y="2273700"/>
                  <a:pt x="3268046" y="2315526"/>
                </a:cubicBezTo>
                <a:cubicBezTo>
                  <a:pt x="3167294" y="2350579"/>
                  <a:pt x="3062985" y="2386815"/>
                  <a:pt x="2995589" y="2413062"/>
                </a:cubicBezTo>
                <a:cubicBezTo>
                  <a:pt x="2963586" y="2425594"/>
                  <a:pt x="2905843" y="2444219"/>
                  <a:pt x="2850131" y="2462339"/>
                </a:cubicBezTo>
                <a:cubicBezTo>
                  <a:pt x="2806274" y="2476563"/>
                  <a:pt x="2765465" y="2489940"/>
                  <a:pt x="2740743" y="2498915"/>
                </a:cubicBezTo>
                <a:cubicBezTo>
                  <a:pt x="2611203" y="2546497"/>
                  <a:pt x="2345349" y="2623036"/>
                  <a:pt x="2295227" y="2629640"/>
                </a:cubicBezTo>
                <a:cubicBezTo>
                  <a:pt x="2241193" y="2636430"/>
                  <a:pt x="2186786" y="2639886"/>
                  <a:pt x="2132329" y="2639969"/>
                </a:cubicBezTo>
                <a:cubicBezTo>
                  <a:pt x="2084830" y="2639969"/>
                  <a:pt x="2039364" y="2636794"/>
                  <a:pt x="2003719" y="2628857"/>
                </a:cubicBezTo>
                <a:lnTo>
                  <a:pt x="1964704" y="2615303"/>
                </a:lnTo>
                <a:lnTo>
                  <a:pt x="1965995" y="2624583"/>
                </a:lnTo>
                <a:lnTo>
                  <a:pt x="1971522" y="2661312"/>
                </a:lnTo>
                <a:lnTo>
                  <a:pt x="1971973" y="2661855"/>
                </a:lnTo>
                <a:lnTo>
                  <a:pt x="2024009" y="2683126"/>
                </a:lnTo>
                <a:lnTo>
                  <a:pt x="2027739" y="2684154"/>
                </a:lnTo>
                <a:lnTo>
                  <a:pt x="2032852" y="2685562"/>
                </a:lnTo>
                <a:lnTo>
                  <a:pt x="2099917" y="2694530"/>
                </a:lnTo>
                <a:lnTo>
                  <a:pt x="2138212" y="2695589"/>
                </a:lnTo>
                <a:lnTo>
                  <a:pt x="2170886" y="2696492"/>
                </a:lnTo>
                <a:lnTo>
                  <a:pt x="2205061" y="2696653"/>
                </a:lnTo>
                <a:lnTo>
                  <a:pt x="2317919" y="2687553"/>
                </a:lnTo>
                <a:cubicBezTo>
                  <a:pt x="2370751" y="2680780"/>
                  <a:pt x="2629154" y="2605765"/>
                  <a:pt x="2774103" y="2552086"/>
                </a:cubicBezTo>
                <a:cubicBezTo>
                  <a:pt x="2800351" y="2542435"/>
                  <a:pt x="2841837" y="2528888"/>
                  <a:pt x="2885017" y="2514494"/>
                </a:cubicBezTo>
                <a:cubicBezTo>
                  <a:pt x="2941911" y="2495699"/>
                  <a:pt x="3000840" y="2476394"/>
                  <a:pt x="3035723" y="2462678"/>
                </a:cubicBezTo>
                <a:cubicBezTo>
                  <a:pt x="3107012" y="2434908"/>
                  <a:pt x="3208952" y="2398670"/>
                  <a:pt x="3306656" y="2363788"/>
                </a:cubicBezTo>
                <a:cubicBezTo>
                  <a:pt x="3432640" y="2319084"/>
                  <a:pt x="3551512" y="2276920"/>
                  <a:pt x="3595369" y="2256261"/>
                </a:cubicBezTo>
                <a:cubicBezTo>
                  <a:pt x="3606546" y="2251011"/>
                  <a:pt x="3620601" y="2245086"/>
                  <a:pt x="3632962" y="2239327"/>
                </a:cubicBezTo>
                <a:cubicBezTo>
                  <a:pt x="3644544" y="2234993"/>
                  <a:pt x="3655856" y="2229964"/>
                  <a:pt x="3666829" y="2224257"/>
                </a:cubicBezTo>
                <a:cubicBezTo>
                  <a:pt x="3699069" y="2200703"/>
                  <a:pt x="3729481" y="2174726"/>
                  <a:pt x="3757761" y="2146533"/>
                </a:cubicBezTo>
                <a:cubicBezTo>
                  <a:pt x="3767700" y="2111802"/>
                  <a:pt x="3780146" y="2077852"/>
                  <a:pt x="3795014" y="2044933"/>
                </a:cubicBezTo>
                <a:cubicBezTo>
                  <a:pt x="3819144" y="1987275"/>
                  <a:pt x="3847719" y="1918992"/>
                  <a:pt x="3865245" y="1847829"/>
                </a:cubicBezTo>
                <a:lnTo>
                  <a:pt x="3881306" y="1739938"/>
                </a:lnTo>
                <a:lnTo>
                  <a:pt x="3869183" y="1633543"/>
                </a:lnTo>
                <a:lnTo>
                  <a:pt x="3869185" y="1633520"/>
                </a:lnTo>
                <a:lnTo>
                  <a:pt x="3869183" y="1633502"/>
                </a:lnTo>
                <a:lnTo>
                  <a:pt x="3869185" y="1633480"/>
                </a:lnTo>
                <a:lnTo>
                  <a:pt x="3869183" y="1633462"/>
                </a:lnTo>
                <a:cubicBezTo>
                  <a:pt x="3865897" y="1614557"/>
                  <a:pt x="3867590" y="1595124"/>
                  <a:pt x="3874093" y="1577072"/>
                </a:cubicBezTo>
                <a:lnTo>
                  <a:pt x="3878829" y="1524124"/>
                </a:lnTo>
                <a:close/>
                <a:moveTo>
                  <a:pt x="3828208" y="1430347"/>
                </a:moveTo>
                <a:lnTo>
                  <a:pt x="3820299" y="1432203"/>
                </a:lnTo>
                <a:lnTo>
                  <a:pt x="3820296" y="1432222"/>
                </a:lnTo>
                <a:lnTo>
                  <a:pt x="3820311" y="1432331"/>
                </a:lnTo>
                <a:close/>
                <a:moveTo>
                  <a:pt x="3789925" y="1430287"/>
                </a:moveTo>
                <a:lnTo>
                  <a:pt x="3786149" y="1431532"/>
                </a:lnTo>
                <a:lnTo>
                  <a:pt x="3789839" y="1430678"/>
                </a:lnTo>
                <a:close/>
                <a:moveTo>
                  <a:pt x="3748479" y="1429220"/>
                </a:moveTo>
                <a:lnTo>
                  <a:pt x="3743324" y="1431433"/>
                </a:lnTo>
                <a:lnTo>
                  <a:pt x="3739473" y="1437439"/>
                </a:lnTo>
                <a:lnTo>
                  <a:pt x="3745619" y="1435427"/>
                </a:lnTo>
                <a:close/>
                <a:moveTo>
                  <a:pt x="3735272" y="1425743"/>
                </a:moveTo>
                <a:lnTo>
                  <a:pt x="3733183" y="1426871"/>
                </a:lnTo>
                <a:lnTo>
                  <a:pt x="3731669" y="1428646"/>
                </a:lnTo>
                <a:lnTo>
                  <a:pt x="3734162" y="1427536"/>
                </a:lnTo>
                <a:close/>
                <a:moveTo>
                  <a:pt x="385668" y="1425723"/>
                </a:moveTo>
                <a:lnTo>
                  <a:pt x="387868" y="1442487"/>
                </a:lnTo>
                <a:lnTo>
                  <a:pt x="387878" y="1442544"/>
                </a:lnTo>
                <a:lnTo>
                  <a:pt x="391350" y="1459103"/>
                </a:lnTo>
                <a:lnTo>
                  <a:pt x="397519" y="1488152"/>
                </a:lnTo>
                <a:lnTo>
                  <a:pt x="396750" y="1482031"/>
                </a:lnTo>
                <a:lnTo>
                  <a:pt x="396622" y="1479175"/>
                </a:lnTo>
                <a:lnTo>
                  <a:pt x="388641" y="1442038"/>
                </a:lnTo>
                <a:lnTo>
                  <a:pt x="387953" y="1436845"/>
                </a:lnTo>
                <a:close/>
                <a:moveTo>
                  <a:pt x="3886229" y="1424727"/>
                </a:moveTo>
                <a:lnTo>
                  <a:pt x="3869924" y="1428821"/>
                </a:lnTo>
                <a:lnTo>
                  <a:pt x="3870046" y="1430464"/>
                </a:lnTo>
                <a:lnTo>
                  <a:pt x="3888486" y="1523394"/>
                </a:lnTo>
                <a:lnTo>
                  <a:pt x="3888483" y="1523421"/>
                </a:lnTo>
                <a:lnTo>
                  <a:pt x="3888486" y="1523432"/>
                </a:lnTo>
                <a:lnTo>
                  <a:pt x="3888483" y="1523461"/>
                </a:lnTo>
                <a:lnTo>
                  <a:pt x="3888486" y="1523470"/>
                </a:lnTo>
                <a:cubicBezTo>
                  <a:pt x="3892313" y="1542773"/>
                  <a:pt x="3890738" y="1562758"/>
                  <a:pt x="3883913" y="1581216"/>
                </a:cubicBezTo>
                <a:lnTo>
                  <a:pt x="3878840" y="1632981"/>
                </a:lnTo>
                <a:lnTo>
                  <a:pt x="3889405" y="1686650"/>
                </a:lnTo>
                <a:cubicBezTo>
                  <a:pt x="3891412" y="1704755"/>
                  <a:pt x="3891984" y="1723025"/>
                  <a:pt x="3891364" y="1741343"/>
                </a:cubicBezTo>
                <a:lnTo>
                  <a:pt x="3891363" y="1741350"/>
                </a:lnTo>
                <a:lnTo>
                  <a:pt x="3891365" y="1741386"/>
                </a:lnTo>
                <a:lnTo>
                  <a:pt x="3891364" y="1741392"/>
                </a:lnTo>
                <a:lnTo>
                  <a:pt x="3891365" y="1741421"/>
                </a:lnTo>
                <a:cubicBezTo>
                  <a:pt x="3890436" y="1768883"/>
                  <a:pt x="3886828" y="1796451"/>
                  <a:pt x="3881368" y="1823722"/>
                </a:cubicBezTo>
                <a:lnTo>
                  <a:pt x="3876669" y="1841632"/>
                </a:lnTo>
                <a:lnTo>
                  <a:pt x="3875320" y="1850835"/>
                </a:lnTo>
                <a:lnTo>
                  <a:pt x="3868802" y="1871629"/>
                </a:lnTo>
                <a:lnTo>
                  <a:pt x="3860254" y="1904225"/>
                </a:lnTo>
                <a:lnTo>
                  <a:pt x="3846696" y="1942149"/>
                </a:lnTo>
                <a:lnTo>
                  <a:pt x="3842448" y="1955700"/>
                </a:lnTo>
                <a:lnTo>
                  <a:pt x="3837026" y="1969198"/>
                </a:lnTo>
                <a:lnTo>
                  <a:pt x="3832978" y="1980523"/>
                </a:lnTo>
                <a:cubicBezTo>
                  <a:pt x="3823410" y="2004984"/>
                  <a:pt x="3813641" y="2028338"/>
                  <a:pt x="3804497" y="2050182"/>
                </a:cubicBezTo>
                <a:cubicBezTo>
                  <a:pt x="3789561" y="2082661"/>
                  <a:pt x="3777115" y="2116239"/>
                  <a:pt x="3767243" y="2150597"/>
                </a:cubicBezTo>
                <a:cubicBezTo>
                  <a:pt x="3767108" y="2151359"/>
                  <a:pt x="3766753" y="2152070"/>
                  <a:pt x="3766226" y="2152629"/>
                </a:cubicBezTo>
                <a:cubicBezTo>
                  <a:pt x="3737407" y="2181518"/>
                  <a:pt x="3706384" y="2208136"/>
                  <a:pt x="3673433" y="2232216"/>
                </a:cubicBezTo>
                <a:cubicBezTo>
                  <a:pt x="3662137" y="2238328"/>
                  <a:pt x="3650420" y="2243646"/>
                  <a:pt x="3638381" y="2248133"/>
                </a:cubicBezTo>
                <a:cubicBezTo>
                  <a:pt x="3626018" y="2253382"/>
                  <a:pt x="3611965" y="2259139"/>
                  <a:pt x="3601128" y="2264220"/>
                </a:cubicBezTo>
                <a:cubicBezTo>
                  <a:pt x="3556761" y="2285217"/>
                  <a:pt x="3437720" y="2327381"/>
                  <a:pt x="3311567" y="2372085"/>
                </a:cubicBezTo>
                <a:cubicBezTo>
                  <a:pt x="3213016" y="2407137"/>
                  <a:pt x="3111245" y="2443205"/>
                  <a:pt x="3040633" y="2470975"/>
                </a:cubicBezTo>
                <a:cubicBezTo>
                  <a:pt x="3005412" y="2484691"/>
                  <a:pt x="2946484" y="2504842"/>
                  <a:pt x="2889419" y="2522961"/>
                </a:cubicBezTo>
                <a:cubicBezTo>
                  <a:pt x="2845901" y="2537354"/>
                  <a:pt x="2804752" y="2550901"/>
                  <a:pt x="2778845" y="2560552"/>
                </a:cubicBezTo>
                <a:cubicBezTo>
                  <a:pt x="2633387" y="2613893"/>
                  <a:pt x="2373799" y="2689246"/>
                  <a:pt x="2321645" y="2696019"/>
                </a:cubicBezTo>
                <a:cubicBezTo>
                  <a:pt x="2270370" y="2702657"/>
                  <a:pt x="2218740" y="2706044"/>
                  <a:pt x="2167042" y="2706179"/>
                </a:cubicBezTo>
                <a:cubicBezTo>
                  <a:pt x="2141642" y="2706179"/>
                  <a:pt x="2116549" y="2705258"/>
                  <a:pt x="2092901" y="2703179"/>
                </a:cubicBezTo>
                <a:lnTo>
                  <a:pt x="2084853" y="2701956"/>
                </a:lnTo>
                <a:lnTo>
                  <a:pt x="2072268" y="2700043"/>
                </a:lnTo>
                <a:lnTo>
                  <a:pt x="2058654" y="2699161"/>
                </a:lnTo>
                <a:lnTo>
                  <a:pt x="2039159" y="2695009"/>
                </a:lnTo>
                <a:lnTo>
                  <a:pt x="2027427" y="2693226"/>
                </a:lnTo>
                <a:lnTo>
                  <a:pt x="2022781" y="2691521"/>
                </a:lnTo>
                <a:lnTo>
                  <a:pt x="2013213" y="2689484"/>
                </a:lnTo>
                <a:cubicBezTo>
                  <a:pt x="1999519" y="2685472"/>
                  <a:pt x="1987437" y="2680642"/>
                  <a:pt x="1977448" y="2674891"/>
                </a:cubicBezTo>
                <a:lnTo>
                  <a:pt x="1976136" y="2673556"/>
                </a:lnTo>
                <a:lnTo>
                  <a:pt x="1972864" y="2670226"/>
                </a:lnTo>
                <a:lnTo>
                  <a:pt x="1978073" y="2704842"/>
                </a:lnTo>
                <a:lnTo>
                  <a:pt x="1978086" y="2704926"/>
                </a:lnTo>
                <a:lnTo>
                  <a:pt x="1978087" y="2704931"/>
                </a:lnTo>
                <a:lnTo>
                  <a:pt x="1978124" y="2705142"/>
                </a:lnTo>
                <a:lnTo>
                  <a:pt x="1978409" y="2706750"/>
                </a:lnTo>
                <a:lnTo>
                  <a:pt x="1981227" y="2710327"/>
                </a:lnTo>
                <a:lnTo>
                  <a:pt x="1989951" y="2721399"/>
                </a:lnTo>
                <a:lnTo>
                  <a:pt x="1989952" y="2721400"/>
                </a:lnTo>
                <a:lnTo>
                  <a:pt x="2043965" y="2745663"/>
                </a:lnTo>
                <a:lnTo>
                  <a:pt x="2053100" y="2748476"/>
                </a:lnTo>
                <a:lnTo>
                  <a:pt x="2121991" y="2759255"/>
                </a:lnTo>
                <a:lnTo>
                  <a:pt x="2181373" y="2761757"/>
                </a:lnTo>
                <a:lnTo>
                  <a:pt x="2194539" y="2762312"/>
                </a:lnTo>
                <a:lnTo>
                  <a:pt x="2229402" y="2762916"/>
                </a:lnTo>
                <a:lnTo>
                  <a:pt x="2343995" y="2754269"/>
                </a:lnTo>
                <a:cubicBezTo>
                  <a:pt x="2400045" y="2746987"/>
                  <a:pt x="2651844" y="2673327"/>
                  <a:pt x="2812710" y="2614230"/>
                </a:cubicBezTo>
                <a:cubicBezTo>
                  <a:pt x="2840651" y="2604070"/>
                  <a:pt x="2881289" y="2590355"/>
                  <a:pt x="2924470" y="2575791"/>
                </a:cubicBezTo>
                <a:cubicBezTo>
                  <a:pt x="2982720" y="2556319"/>
                  <a:pt x="3043003" y="2535999"/>
                  <a:pt x="3081442" y="2521097"/>
                </a:cubicBezTo>
                <a:cubicBezTo>
                  <a:pt x="3155103" y="2492310"/>
                  <a:pt x="3253654" y="2456580"/>
                  <a:pt x="3348989" y="2422036"/>
                </a:cubicBezTo>
                <a:cubicBezTo>
                  <a:pt x="3481746" y="2374116"/>
                  <a:pt x="3607053" y="2328735"/>
                  <a:pt x="3656498" y="2305366"/>
                </a:cubicBezTo>
                <a:cubicBezTo>
                  <a:pt x="3667844" y="2300116"/>
                  <a:pt x="3681391" y="2294191"/>
                  <a:pt x="3693243" y="2288433"/>
                </a:cubicBezTo>
                <a:cubicBezTo>
                  <a:pt x="3705570" y="2283590"/>
                  <a:pt x="3717560" y="2277935"/>
                  <a:pt x="3729142" y="2271499"/>
                </a:cubicBezTo>
                <a:cubicBezTo>
                  <a:pt x="3762500" y="2247387"/>
                  <a:pt x="3793200" y="2219801"/>
                  <a:pt x="3820751" y="2189204"/>
                </a:cubicBezTo>
                <a:cubicBezTo>
                  <a:pt x="3826169" y="2165497"/>
                  <a:pt x="3837684" y="2134509"/>
                  <a:pt x="3849030" y="2098441"/>
                </a:cubicBezTo>
                <a:cubicBezTo>
                  <a:pt x="3869434" y="2039175"/>
                  <a:pt x="3895046" y="1964583"/>
                  <a:pt x="3909841" y="1885145"/>
                </a:cubicBezTo>
                <a:lnTo>
                  <a:pt x="3921917" y="1763701"/>
                </a:lnTo>
                <a:lnTo>
                  <a:pt x="3918120" y="1702739"/>
                </a:lnTo>
                <a:cubicBezTo>
                  <a:pt x="3915509" y="1682536"/>
                  <a:pt x="3911472" y="1662520"/>
                  <a:pt x="3905757" y="1642855"/>
                </a:cubicBezTo>
                <a:lnTo>
                  <a:pt x="3905758" y="1642819"/>
                </a:lnTo>
                <a:lnTo>
                  <a:pt x="3905757" y="1642814"/>
                </a:lnTo>
                <a:lnTo>
                  <a:pt x="3905758" y="1642778"/>
                </a:lnTo>
                <a:lnTo>
                  <a:pt x="3905757" y="1642773"/>
                </a:lnTo>
                <a:cubicBezTo>
                  <a:pt x="3901862" y="1623093"/>
                  <a:pt x="3902370" y="1602791"/>
                  <a:pt x="3907281" y="1583337"/>
                </a:cubicBezTo>
                <a:lnTo>
                  <a:pt x="3909310" y="1527862"/>
                </a:lnTo>
                <a:close/>
                <a:moveTo>
                  <a:pt x="3813211" y="1422690"/>
                </a:moveTo>
                <a:lnTo>
                  <a:pt x="3801460" y="1426483"/>
                </a:lnTo>
                <a:lnTo>
                  <a:pt x="3797946" y="1427642"/>
                </a:lnTo>
                <a:lnTo>
                  <a:pt x="3797669" y="1428864"/>
                </a:lnTo>
                <a:lnTo>
                  <a:pt x="3812867" y="1425343"/>
                </a:lnTo>
                <a:close/>
                <a:moveTo>
                  <a:pt x="3771197" y="1419467"/>
                </a:moveTo>
                <a:lnTo>
                  <a:pt x="3762173" y="1423342"/>
                </a:lnTo>
                <a:lnTo>
                  <a:pt x="3758417" y="1431235"/>
                </a:lnTo>
                <a:lnTo>
                  <a:pt x="3769468" y="1427617"/>
                </a:lnTo>
                <a:close/>
                <a:moveTo>
                  <a:pt x="3910435" y="1418650"/>
                </a:moveTo>
                <a:lnTo>
                  <a:pt x="3893993" y="1422778"/>
                </a:lnTo>
                <a:lnTo>
                  <a:pt x="3894583" y="1427572"/>
                </a:lnTo>
                <a:lnTo>
                  <a:pt x="3916594" y="1526441"/>
                </a:lnTo>
                <a:lnTo>
                  <a:pt x="3916594" y="1526476"/>
                </a:lnTo>
                <a:lnTo>
                  <a:pt x="3916594" y="1526479"/>
                </a:lnTo>
                <a:lnTo>
                  <a:pt x="3916594" y="1526515"/>
                </a:lnTo>
                <a:lnTo>
                  <a:pt x="3916594" y="1526518"/>
                </a:lnTo>
                <a:cubicBezTo>
                  <a:pt x="3921065" y="1546634"/>
                  <a:pt x="3920726" y="1567526"/>
                  <a:pt x="3915577" y="1587480"/>
                </a:cubicBezTo>
                <a:lnTo>
                  <a:pt x="3914056" y="1643121"/>
                </a:lnTo>
                <a:lnTo>
                  <a:pt x="3926618" y="1703894"/>
                </a:lnTo>
                <a:cubicBezTo>
                  <a:pt x="3929279" y="1724381"/>
                  <a:pt x="3930497" y="1745039"/>
                  <a:pt x="3930525" y="1765709"/>
                </a:cubicBezTo>
                <a:lnTo>
                  <a:pt x="3930523" y="1765725"/>
                </a:lnTo>
                <a:lnTo>
                  <a:pt x="3930525" y="1765752"/>
                </a:lnTo>
                <a:lnTo>
                  <a:pt x="3930523" y="1765767"/>
                </a:lnTo>
                <a:lnTo>
                  <a:pt x="3930525" y="1765789"/>
                </a:lnTo>
                <a:cubicBezTo>
                  <a:pt x="3930566" y="1796779"/>
                  <a:pt x="3927931" y="1827795"/>
                  <a:pt x="3923471" y="1858283"/>
                </a:cubicBezTo>
                <a:lnTo>
                  <a:pt x="3919447" y="1878272"/>
                </a:lnTo>
                <a:lnTo>
                  <a:pt x="3918436" y="1888552"/>
                </a:lnTo>
                <a:lnTo>
                  <a:pt x="3912726" y="1911659"/>
                </a:lnTo>
                <a:lnTo>
                  <a:pt x="3905477" y="1947672"/>
                </a:lnTo>
                <a:lnTo>
                  <a:pt x="3893590" y="1989107"/>
                </a:lnTo>
                <a:lnTo>
                  <a:pt x="3889932" y="2003911"/>
                </a:lnTo>
                <a:lnTo>
                  <a:pt x="3885168" y="2018464"/>
                </a:lnTo>
                <a:lnTo>
                  <a:pt x="3881664" y="2030677"/>
                </a:lnTo>
                <a:cubicBezTo>
                  <a:pt x="3873327" y="2056918"/>
                  <a:pt x="3864873" y="2081550"/>
                  <a:pt x="3857158" y="2104029"/>
                </a:cubicBezTo>
                <a:cubicBezTo>
                  <a:pt x="3844797" y="2140265"/>
                  <a:pt x="3833960" y="2171762"/>
                  <a:pt x="3828879" y="2194792"/>
                </a:cubicBezTo>
                <a:cubicBezTo>
                  <a:pt x="3828676" y="2195469"/>
                  <a:pt x="3828337" y="2196113"/>
                  <a:pt x="3827864" y="2196655"/>
                </a:cubicBezTo>
                <a:cubicBezTo>
                  <a:pt x="3799737" y="2228168"/>
                  <a:pt x="3768274" y="2256548"/>
                  <a:pt x="3734052" y="2281321"/>
                </a:cubicBezTo>
                <a:cubicBezTo>
                  <a:pt x="3722013" y="2287890"/>
                  <a:pt x="3709517" y="2293547"/>
                  <a:pt x="3696630" y="2298255"/>
                </a:cubicBezTo>
                <a:cubicBezTo>
                  <a:pt x="3684777" y="2303334"/>
                  <a:pt x="3671400" y="2309092"/>
                  <a:pt x="3660054" y="2315188"/>
                </a:cubicBezTo>
                <a:cubicBezTo>
                  <a:pt x="3610440" y="2338724"/>
                  <a:pt x="3484793" y="2384105"/>
                  <a:pt x="3352036" y="2432196"/>
                </a:cubicBezTo>
                <a:cubicBezTo>
                  <a:pt x="3256703" y="2466063"/>
                  <a:pt x="3157981" y="2502301"/>
                  <a:pt x="3084489" y="2530918"/>
                </a:cubicBezTo>
                <a:cubicBezTo>
                  <a:pt x="3045712" y="2546159"/>
                  <a:pt x="2985430" y="2566308"/>
                  <a:pt x="2927179" y="2585951"/>
                </a:cubicBezTo>
                <a:cubicBezTo>
                  <a:pt x="2884169" y="2600346"/>
                  <a:pt x="2843529" y="2614061"/>
                  <a:pt x="2815588" y="2624221"/>
                </a:cubicBezTo>
                <a:cubicBezTo>
                  <a:pt x="2654384" y="2683487"/>
                  <a:pt x="2401568" y="2757316"/>
                  <a:pt x="2345181" y="2764767"/>
                </a:cubicBezTo>
                <a:cubicBezTo>
                  <a:pt x="2297191" y="2770543"/>
                  <a:pt x="2248898" y="2773252"/>
                  <a:pt x="2200569" y="2772895"/>
                </a:cubicBezTo>
                <a:cubicBezTo>
                  <a:pt x="2171656" y="2772895"/>
                  <a:pt x="2143779" y="2771604"/>
                  <a:pt x="2117909" y="2768932"/>
                </a:cubicBezTo>
                <a:lnTo>
                  <a:pt x="2094918" y="2764944"/>
                </a:lnTo>
                <a:lnTo>
                  <a:pt x="2080727" y="2763876"/>
                </a:lnTo>
                <a:lnTo>
                  <a:pt x="2059562" y="2758812"/>
                </a:lnTo>
                <a:lnTo>
                  <a:pt x="2058505" y="2758628"/>
                </a:lnTo>
                <a:lnTo>
                  <a:pt x="2047281" y="2756682"/>
                </a:lnTo>
                <a:lnTo>
                  <a:pt x="2044507" y="2755574"/>
                </a:lnTo>
                <a:lnTo>
                  <a:pt x="2042228" y="2754664"/>
                </a:lnTo>
                <a:lnTo>
                  <a:pt x="2032185" y="2752261"/>
                </a:lnTo>
                <a:lnTo>
                  <a:pt x="1994501" y="2735607"/>
                </a:lnTo>
                <a:lnTo>
                  <a:pt x="1994496" y="2735605"/>
                </a:lnTo>
                <a:lnTo>
                  <a:pt x="1983819" y="2724447"/>
                </a:lnTo>
                <a:lnTo>
                  <a:pt x="1981027" y="2721529"/>
                </a:lnTo>
                <a:lnTo>
                  <a:pt x="1986497" y="2752404"/>
                </a:lnTo>
                <a:lnTo>
                  <a:pt x="1988110" y="2759989"/>
                </a:lnTo>
                <a:lnTo>
                  <a:pt x="1990850" y="2763648"/>
                </a:lnTo>
                <a:lnTo>
                  <a:pt x="2005180" y="2782785"/>
                </a:lnTo>
                <a:lnTo>
                  <a:pt x="2005181" y="2782786"/>
                </a:lnTo>
                <a:lnTo>
                  <a:pt x="2005182" y="2782787"/>
                </a:lnTo>
                <a:lnTo>
                  <a:pt x="2060432" y="2810097"/>
                </a:lnTo>
                <a:lnTo>
                  <a:pt x="2069747" y="2813290"/>
                </a:lnTo>
                <a:lnTo>
                  <a:pt x="2139780" y="2825796"/>
                </a:lnTo>
                <a:lnTo>
                  <a:pt x="2168693" y="2827365"/>
                </a:lnTo>
                <a:lnTo>
                  <a:pt x="2213770" y="2829812"/>
                </a:lnTo>
                <a:lnTo>
                  <a:pt x="2249372" y="2830788"/>
                </a:lnTo>
                <a:lnTo>
                  <a:pt x="2367533" y="2822343"/>
                </a:lnTo>
                <a:cubicBezTo>
                  <a:pt x="2430356" y="2814215"/>
                  <a:pt x="2686726" y="2737677"/>
                  <a:pt x="2848779" y="2677563"/>
                </a:cubicBezTo>
                <a:cubicBezTo>
                  <a:pt x="2878073" y="2666725"/>
                  <a:pt x="2918036" y="2653179"/>
                  <a:pt x="2960368" y="2638617"/>
                </a:cubicBezTo>
                <a:cubicBezTo>
                  <a:pt x="3020313" y="2618126"/>
                  <a:pt x="3082119" y="2597131"/>
                  <a:pt x="3124454" y="2580535"/>
                </a:cubicBezTo>
                <a:cubicBezTo>
                  <a:pt x="3198960" y="2551409"/>
                  <a:pt x="3292941" y="2516865"/>
                  <a:pt x="3383702" y="2483338"/>
                </a:cubicBezTo>
                <a:cubicBezTo>
                  <a:pt x="3525095" y="2431353"/>
                  <a:pt x="3658701" y="2381738"/>
                  <a:pt x="3714071" y="2355829"/>
                </a:cubicBezTo>
                <a:cubicBezTo>
                  <a:pt x="3725417" y="2350410"/>
                  <a:pt x="3737949" y="2344992"/>
                  <a:pt x="3749632" y="2339913"/>
                </a:cubicBezTo>
                <a:cubicBezTo>
                  <a:pt x="3763721" y="2334188"/>
                  <a:pt x="3777471" y="2327635"/>
                  <a:pt x="3790781" y="2320270"/>
                </a:cubicBezTo>
                <a:cubicBezTo>
                  <a:pt x="3825341" y="2295513"/>
                  <a:pt x="3856397" y="2266167"/>
                  <a:pt x="3883067" y="2233063"/>
                </a:cubicBezTo>
                <a:cubicBezTo>
                  <a:pt x="3887639" y="2213420"/>
                  <a:pt x="3894413" y="2189036"/>
                  <a:pt x="3902201" y="2161097"/>
                </a:cubicBezTo>
                <a:cubicBezTo>
                  <a:pt x="3906434" y="2145772"/>
                  <a:pt x="3911049" y="2129159"/>
                  <a:pt x="3915780" y="2111467"/>
                </a:cubicBezTo>
                <a:cubicBezTo>
                  <a:pt x="3929973" y="2058390"/>
                  <a:pt x="3945217" y="1995600"/>
                  <a:pt x="3954377" y="1928750"/>
                </a:cubicBezTo>
                <a:lnTo>
                  <a:pt x="3962468" y="1791368"/>
                </a:lnTo>
                <a:lnTo>
                  <a:pt x="3956469" y="1721765"/>
                </a:lnTo>
                <a:cubicBezTo>
                  <a:pt x="3953088" y="1698659"/>
                  <a:pt x="3948238" y="1675731"/>
                  <a:pt x="3941655" y="1653187"/>
                </a:cubicBezTo>
                <a:cubicBezTo>
                  <a:pt x="3937220" y="1632648"/>
                  <a:pt x="3936592" y="1611468"/>
                  <a:pt x="3939792" y="1590700"/>
                </a:cubicBezTo>
                <a:cubicBezTo>
                  <a:pt x="3942943" y="1570304"/>
                  <a:pt x="3942130" y="1549490"/>
                  <a:pt x="3937423" y="1529398"/>
                </a:cubicBezTo>
                <a:lnTo>
                  <a:pt x="3937357" y="1529089"/>
                </a:lnTo>
                <a:close/>
                <a:moveTo>
                  <a:pt x="3836608" y="1415139"/>
                </a:moveTo>
                <a:lnTo>
                  <a:pt x="3821926" y="1419877"/>
                </a:lnTo>
                <a:lnTo>
                  <a:pt x="3821467" y="1423351"/>
                </a:lnTo>
                <a:lnTo>
                  <a:pt x="3836362" y="1419900"/>
                </a:lnTo>
                <a:close/>
                <a:moveTo>
                  <a:pt x="3754989" y="1415092"/>
                </a:moveTo>
                <a:lnTo>
                  <a:pt x="3753170" y="1416075"/>
                </a:lnTo>
                <a:lnTo>
                  <a:pt x="3750480" y="1420270"/>
                </a:lnTo>
                <a:lnTo>
                  <a:pt x="3753151" y="1419081"/>
                </a:lnTo>
                <a:close/>
                <a:moveTo>
                  <a:pt x="3933721" y="1412804"/>
                </a:moveTo>
                <a:lnTo>
                  <a:pt x="3921263" y="1415931"/>
                </a:lnTo>
                <a:lnTo>
                  <a:pt x="3944909" y="1526577"/>
                </a:lnTo>
                <a:lnTo>
                  <a:pt x="3945042" y="1527120"/>
                </a:lnTo>
                <a:cubicBezTo>
                  <a:pt x="3950190" y="1548294"/>
                  <a:pt x="3951122" y="1570274"/>
                  <a:pt x="3947751" y="1591805"/>
                </a:cubicBezTo>
                <a:cubicBezTo>
                  <a:pt x="3944653" y="1611496"/>
                  <a:pt x="3945229" y="1631592"/>
                  <a:pt x="3949446" y="1651073"/>
                </a:cubicBezTo>
                <a:cubicBezTo>
                  <a:pt x="3962738" y="1696877"/>
                  <a:pt x="3969077" y="1744121"/>
                  <a:pt x="3970569" y="1791157"/>
                </a:cubicBezTo>
                <a:lnTo>
                  <a:pt x="3970568" y="1791183"/>
                </a:lnTo>
                <a:lnTo>
                  <a:pt x="3970569" y="1791201"/>
                </a:lnTo>
                <a:lnTo>
                  <a:pt x="3970568" y="1791223"/>
                </a:lnTo>
                <a:lnTo>
                  <a:pt x="3970569" y="1791237"/>
                </a:lnTo>
                <a:cubicBezTo>
                  <a:pt x="3971688" y="1826499"/>
                  <a:pt x="3970081" y="1861638"/>
                  <a:pt x="3966636" y="1895973"/>
                </a:cubicBezTo>
                <a:lnTo>
                  <a:pt x="3963273" y="1918420"/>
                </a:lnTo>
                <a:lnTo>
                  <a:pt x="3962610" y="1929978"/>
                </a:lnTo>
                <a:lnTo>
                  <a:pt x="3957669" y="1955833"/>
                </a:lnTo>
                <a:lnTo>
                  <a:pt x="3951674" y="1995851"/>
                </a:lnTo>
                <a:lnTo>
                  <a:pt x="3941308" y="2041434"/>
                </a:lnTo>
                <a:lnTo>
                  <a:pt x="3938206" y="2057663"/>
                </a:lnTo>
                <a:lnTo>
                  <a:pt x="3932744" y="2079090"/>
                </a:lnTo>
                <a:lnTo>
                  <a:pt x="3931016" y="2086689"/>
                </a:lnTo>
                <a:lnTo>
                  <a:pt x="3927466" y="2099794"/>
                </a:lnTo>
                <a:lnTo>
                  <a:pt x="3923785" y="2114236"/>
                </a:lnTo>
                <a:cubicBezTo>
                  <a:pt x="3918995" y="2132080"/>
                  <a:pt x="3914309" y="2148842"/>
                  <a:pt x="3909991" y="2164314"/>
                </a:cubicBezTo>
                <a:cubicBezTo>
                  <a:pt x="3902032" y="2192592"/>
                  <a:pt x="3895090" y="2216976"/>
                  <a:pt x="3890687" y="2236618"/>
                </a:cubicBezTo>
                <a:cubicBezTo>
                  <a:pt x="3890839" y="2237178"/>
                  <a:pt x="3890839" y="2237753"/>
                  <a:pt x="3890687" y="2238313"/>
                </a:cubicBezTo>
                <a:cubicBezTo>
                  <a:pt x="3863407" y="2272450"/>
                  <a:pt x="3831488" y="2302608"/>
                  <a:pt x="3795860" y="2327890"/>
                </a:cubicBezTo>
                <a:cubicBezTo>
                  <a:pt x="3782822" y="2335289"/>
                  <a:pt x="3769309" y="2341792"/>
                  <a:pt x="3755389" y="2347363"/>
                </a:cubicBezTo>
                <a:cubicBezTo>
                  <a:pt x="3743874" y="2352442"/>
                  <a:pt x="3731344" y="2357861"/>
                  <a:pt x="3720167" y="2363280"/>
                </a:cubicBezTo>
                <a:cubicBezTo>
                  <a:pt x="3664288" y="2389527"/>
                  <a:pt x="3530514" y="2438803"/>
                  <a:pt x="3388951" y="2490958"/>
                </a:cubicBezTo>
                <a:cubicBezTo>
                  <a:pt x="3298189" y="2524825"/>
                  <a:pt x="3204379" y="2558691"/>
                  <a:pt x="3129872" y="2588155"/>
                </a:cubicBezTo>
                <a:cubicBezTo>
                  <a:pt x="3087538" y="2605088"/>
                  <a:pt x="3025563" y="2625917"/>
                  <a:pt x="2965618" y="2646405"/>
                </a:cubicBezTo>
                <a:cubicBezTo>
                  <a:pt x="2923286" y="2660800"/>
                  <a:pt x="2883323" y="2674516"/>
                  <a:pt x="2854027" y="2685184"/>
                </a:cubicBezTo>
                <a:cubicBezTo>
                  <a:pt x="2688420" y="2745973"/>
                  <a:pt x="2435606" y="2822005"/>
                  <a:pt x="2370919" y="2830471"/>
                </a:cubicBezTo>
                <a:cubicBezTo>
                  <a:pt x="2323812" y="2836551"/>
                  <a:pt x="2276347" y="2839547"/>
                  <a:pt x="2228850" y="2839445"/>
                </a:cubicBezTo>
                <a:cubicBezTo>
                  <a:pt x="2199217" y="2839445"/>
                  <a:pt x="2170387" y="2838080"/>
                  <a:pt x="2143445" y="2835164"/>
                </a:cubicBezTo>
                <a:lnTo>
                  <a:pt x="2127979" y="2832329"/>
                </a:lnTo>
                <a:lnTo>
                  <a:pt x="2119616" y="2830796"/>
                </a:lnTo>
                <a:lnTo>
                  <a:pt x="2104581" y="2829605"/>
                </a:lnTo>
                <a:lnTo>
                  <a:pt x="2082386" y="2823969"/>
                </a:lnTo>
                <a:lnTo>
                  <a:pt x="2069358" y="2821581"/>
                </a:lnTo>
                <a:lnTo>
                  <a:pt x="2064031" y="2819309"/>
                </a:lnTo>
                <a:lnTo>
                  <a:pt x="2053366" y="2816601"/>
                </a:lnTo>
                <a:lnTo>
                  <a:pt x="2013085" y="2797584"/>
                </a:lnTo>
                <a:lnTo>
                  <a:pt x="2013084" y="2797583"/>
                </a:lnTo>
                <a:lnTo>
                  <a:pt x="2006810" y="2790612"/>
                </a:lnTo>
                <a:lnTo>
                  <a:pt x="2002680" y="2786024"/>
                </a:lnTo>
                <a:lnTo>
                  <a:pt x="1990881" y="2772913"/>
                </a:lnTo>
                <a:lnTo>
                  <a:pt x="1995155" y="2791484"/>
                </a:lnTo>
                <a:lnTo>
                  <a:pt x="1996221" y="2796119"/>
                </a:lnTo>
                <a:cubicBezTo>
                  <a:pt x="1998923" y="2805594"/>
                  <a:pt x="2001455" y="2811971"/>
                  <a:pt x="2003804" y="2814892"/>
                </a:cubicBezTo>
                <a:cubicBezTo>
                  <a:pt x="2003856" y="2815230"/>
                  <a:pt x="2003856" y="2815569"/>
                  <a:pt x="2003804" y="2815907"/>
                </a:cubicBezTo>
                <a:cubicBezTo>
                  <a:pt x="2032252" y="2884826"/>
                  <a:pt x="2192272" y="2914798"/>
                  <a:pt x="2393271" y="2888721"/>
                </a:cubicBezTo>
                <a:cubicBezTo>
                  <a:pt x="2459312" y="2880085"/>
                  <a:pt x="2708571" y="2804055"/>
                  <a:pt x="2887047" y="2739031"/>
                </a:cubicBezTo>
                <a:cubicBezTo>
                  <a:pt x="2917189" y="2727854"/>
                  <a:pt x="2956135" y="2714307"/>
                  <a:pt x="2997284" y="2700083"/>
                </a:cubicBezTo>
                <a:cubicBezTo>
                  <a:pt x="3059259" y="2678579"/>
                  <a:pt x="3123267" y="2656396"/>
                  <a:pt x="3169666" y="2638277"/>
                </a:cubicBezTo>
                <a:cubicBezTo>
                  <a:pt x="3242478" y="2609829"/>
                  <a:pt x="3329516" y="2577148"/>
                  <a:pt x="3413675" y="2545651"/>
                </a:cubicBezTo>
                <a:cubicBezTo>
                  <a:pt x="3566075" y="2488246"/>
                  <a:pt x="3711193" y="2434060"/>
                  <a:pt x="3774016" y="2404428"/>
                </a:cubicBezTo>
                <a:cubicBezTo>
                  <a:pt x="3784853" y="2399178"/>
                  <a:pt x="3796368" y="2394097"/>
                  <a:pt x="3807883" y="2389187"/>
                </a:cubicBezTo>
                <a:cubicBezTo>
                  <a:pt x="3822597" y="2383057"/>
                  <a:pt x="3836956" y="2376115"/>
                  <a:pt x="3850892" y="2368358"/>
                </a:cubicBezTo>
                <a:cubicBezTo>
                  <a:pt x="3886892" y="2343162"/>
                  <a:pt x="3918371" y="2312090"/>
                  <a:pt x="3944026" y="2276412"/>
                </a:cubicBezTo>
                <a:cubicBezTo>
                  <a:pt x="3946567" y="2265066"/>
                  <a:pt x="3949614" y="2252366"/>
                  <a:pt x="3952832" y="2238481"/>
                </a:cubicBezTo>
                <a:cubicBezTo>
                  <a:pt x="3956557" y="2222627"/>
                  <a:pt x="3960674" y="2205069"/>
                  <a:pt x="3964907" y="2186065"/>
                </a:cubicBezTo>
                <a:cubicBezTo>
                  <a:pt x="3977605" y="2129053"/>
                  <a:pt x="3991344" y="2059024"/>
                  <a:pt x="3998679" y="1982935"/>
                </a:cubicBezTo>
                <a:lnTo>
                  <a:pt x="4002598" y="1824798"/>
                </a:lnTo>
                <a:lnTo>
                  <a:pt x="3994017" y="1743524"/>
                </a:lnTo>
                <a:cubicBezTo>
                  <a:pt x="3989709" y="1716443"/>
                  <a:pt x="3983861" y="1689462"/>
                  <a:pt x="3976199" y="1662839"/>
                </a:cubicBezTo>
                <a:cubicBezTo>
                  <a:pt x="3971170" y="1641439"/>
                  <a:pt x="3969342" y="1619409"/>
                  <a:pt x="3970780" y="1597472"/>
                </a:cubicBezTo>
                <a:cubicBezTo>
                  <a:pt x="3972338" y="1575452"/>
                  <a:pt x="3970341" y="1553323"/>
                  <a:pt x="3964853" y="1531937"/>
                </a:cubicBezTo>
                <a:lnTo>
                  <a:pt x="3964748" y="1531497"/>
                </a:lnTo>
                <a:lnTo>
                  <a:pt x="3933858" y="1413582"/>
                </a:lnTo>
                <a:close/>
                <a:moveTo>
                  <a:pt x="353368" y="1412659"/>
                </a:moveTo>
                <a:lnTo>
                  <a:pt x="354318" y="1420763"/>
                </a:lnTo>
                <a:lnTo>
                  <a:pt x="360049" y="1460876"/>
                </a:lnTo>
                <a:lnTo>
                  <a:pt x="366144" y="1491328"/>
                </a:lnTo>
                <a:lnTo>
                  <a:pt x="370808" y="1513849"/>
                </a:lnTo>
                <a:lnTo>
                  <a:pt x="374707" y="1531021"/>
                </a:lnTo>
                <a:lnTo>
                  <a:pt x="380678" y="1557181"/>
                </a:lnTo>
                <a:lnTo>
                  <a:pt x="386599" y="1564965"/>
                </a:lnTo>
                <a:lnTo>
                  <a:pt x="381272" y="1553543"/>
                </a:lnTo>
                <a:lnTo>
                  <a:pt x="375187" y="1527227"/>
                </a:lnTo>
                <a:lnTo>
                  <a:pt x="373122" y="1518393"/>
                </a:lnTo>
                <a:lnTo>
                  <a:pt x="372793" y="1516877"/>
                </a:lnTo>
                <a:lnTo>
                  <a:pt x="370066" y="1505083"/>
                </a:lnTo>
                <a:lnTo>
                  <a:pt x="367537" y="1492647"/>
                </a:lnTo>
                <a:lnTo>
                  <a:pt x="364103" y="1476816"/>
                </a:lnTo>
                <a:lnTo>
                  <a:pt x="363105" y="1470850"/>
                </a:lnTo>
                <a:lnTo>
                  <a:pt x="358108" y="1446278"/>
                </a:lnTo>
                <a:lnTo>
                  <a:pt x="355955" y="1428119"/>
                </a:lnTo>
                <a:close/>
                <a:moveTo>
                  <a:pt x="3793109" y="1410062"/>
                </a:moveTo>
                <a:lnTo>
                  <a:pt x="3782203" y="1414743"/>
                </a:lnTo>
                <a:lnTo>
                  <a:pt x="3778914" y="1424523"/>
                </a:lnTo>
                <a:lnTo>
                  <a:pt x="3791869" y="1420280"/>
                </a:lnTo>
                <a:close/>
                <a:moveTo>
                  <a:pt x="3858059" y="1408216"/>
                </a:moveTo>
                <a:lnTo>
                  <a:pt x="3845656" y="1412219"/>
                </a:lnTo>
                <a:lnTo>
                  <a:pt x="3845362" y="1417815"/>
                </a:lnTo>
                <a:lnTo>
                  <a:pt x="3858170" y="1414849"/>
                </a:lnTo>
                <a:close/>
                <a:moveTo>
                  <a:pt x="541943" y="1407330"/>
                </a:moveTo>
                <a:lnTo>
                  <a:pt x="545738" y="1425094"/>
                </a:lnTo>
                <a:lnTo>
                  <a:pt x="545984" y="1421425"/>
                </a:lnTo>
                <a:close/>
                <a:moveTo>
                  <a:pt x="3956915" y="1406980"/>
                </a:moveTo>
                <a:lnTo>
                  <a:pt x="3943994" y="1410224"/>
                </a:lnTo>
                <a:lnTo>
                  <a:pt x="3971925" y="1526997"/>
                </a:lnTo>
                <a:lnTo>
                  <a:pt x="3972135" y="1527796"/>
                </a:lnTo>
                <a:cubicBezTo>
                  <a:pt x="3977842" y="1549894"/>
                  <a:pt x="3979959" y="1572763"/>
                  <a:pt x="3978400" y="1595529"/>
                </a:cubicBezTo>
                <a:cubicBezTo>
                  <a:pt x="3976995" y="1616664"/>
                  <a:pt x="3978706" y="1637889"/>
                  <a:pt x="3983481" y="1658522"/>
                </a:cubicBezTo>
                <a:cubicBezTo>
                  <a:pt x="3999144" y="1712497"/>
                  <a:pt x="4007399" y="1767816"/>
                  <a:pt x="4010502" y="1822427"/>
                </a:cubicBezTo>
                <a:lnTo>
                  <a:pt x="4010501" y="1822462"/>
                </a:lnTo>
                <a:lnTo>
                  <a:pt x="4010502" y="1822471"/>
                </a:lnTo>
                <a:lnTo>
                  <a:pt x="4010502" y="1822485"/>
                </a:lnTo>
                <a:lnTo>
                  <a:pt x="4010502" y="1822489"/>
                </a:lnTo>
                <a:cubicBezTo>
                  <a:pt x="4012830" y="1863422"/>
                  <a:pt x="4012260" y="1903969"/>
                  <a:pt x="4009744" y="1943254"/>
                </a:cubicBezTo>
                <a:lnTo>
                  <a:pt x="4006938" y="1968806"/>
                </a:lnTo>
                <a:lnTo>
                  <a:pt x="4006616" y="1982068"/>
                </a:lnTo>
                <a:lnTo>
                  <a:pt x="4002269" y="2011330"/>
                </a:lnTo>
                <a:lnTo>
                  <a:pt x="3997313" y="2056455"/>
                </a:lnTo>
                <a:lnTo>
                  <a:pt x="3988059" y="2106988"/>
                </a:lnTo>
                <a:lnTo>
                  <a:pt x="3985362" y="2125144"/>
                </a:lnTo>
                <a:lnTo>
                  <a:pt x="3980449" y="2148543"/>
                </a:lnTo>
                <a:lnTo>
                  <a:pt x="3978922" y="2156881"/>
                </a:lnTo>
                <a:lnTo>
                  <a:pt x="3975780" y="2170777"/>
                </a:lnTo>
                <a:lnTo>
                  <a:pt x="3972454" y="2186617"/>
                </a:lnTo>
                <a:cubicBezTo>
                  <a:pt x="3968180" y="2205733"/>
                  <a:pt x="3964029" y="2223389"/>
                  <a:pt x="3960282" y="2239327"/>
                </a:cubicBezTo>
                <a:cubicBezTo>
                  <a:pt x="3956896" y="2253551"/>
                  <a:pt x="3953847" y="2266590"/>
                  <a:pt x="3951308" y="2278104"/>
                </a:cubicBezTo>
                <a:lnTo>
                  <a:pt x="3951308" y="2279459"/>
                </a:lnTo>
                <a:cubicBezTo>
                  <a:pt x="3925095" y="2316374"/>
                  <a:pt x="3892650" y="2348463"/>
                  <a:pt x="3855465" y="2374286"/>
                </a:cubicBezTo>
                <a:cubicBezTo>
                  <a:pt x="3841106" y="2382465"/>
                  <a:pt x="3826220" y="2389711"/>
                  <a:pt x="3810930" y="2395960"/>
                </a:cubicBezTo>
                <a:lnTo>
                  <a:pt x="3778080" y="2411030"/>
                </a:lnTo>
                <a:cubicBezTo>
                  <a:pt x="3714748" y="2440833"/>
                  <a:pt x="3570139" y="2495697"/>
                  <a:pt x="3417061" y="2552593"/>
                </a:cubicBezTo>
                <a:cubicBezTo>
                  <a:pt x="3332395" y="2584090"/>
                  <a:pt x="3245865" y="2616771"/>
                  <a:pt x="3173051" y="2645219"/>
                </a:cubicBezTo>
                <a:cubicBezTo>
                  <a:pt x="3126485" y="2663338"/>
                  <a:pt x="3062476" y="2685521"/>
                  <a:pt x="3000501" y="2707025"/>
                </a:cubicBezTo>
                <a:cubicBezTo>
                  <a:pt x="2959353" y="2721420"/>
                  <a:pt x="2920407" y="2734796"/>
                  <a:pt x="2890265" y="2745973"/>
                </a:cubicBezTo>
                <a:cubicBezTo>
                  <a:pt x="2711280" y="2811674"/>
                  <a:pt x="2461175" y="2887367"/>
                  <a:pt x="2394626" y="2896172"/>
                </a:cubicBezTo>
                <a:cubicBezTo>
                  <a:pt x="2348601" y="2902522"/>
                  <a:pt x="2302220" y="2905976"/>
                  <a:pt x="2255772" y="2906501"/>
                </a:cubicBezTo>
                <a:cubicBezTo>
                  <a:pt x="2224742" y="2906501"/>
                  <a:pt x="2194675" y="2904945"/>
                  <a:pt x="2166621" y="2901643"/>
                </a:cubicBezTo>
                <a:lnTo>
                  <a:pt x="2155028" y="2899336"/>
                </a:lnTo>
                <a:lnTo>
                  <a:pt x="2141759" y="2896696"/>
                </a:lnTo>
                <a:lnTo>
                  <a:pt x="2126182" y="2895357"/>
                </a:lnTo>
                <a:lnTo>
                  <a:pt x="2103053" y="2888994"/>
                </a:lnTo>
                <a:lnTo>
                  <a:pt x="2089551" y="2886308"/>
                </a:lnTo>
                <a:lnTo>
                  <a:pt x="2086374" y="2884849"/>
                </a:lnTo>
                <a:lnTo>
                  <a:pt x="2083974" y="2883747"/>
                </a:lnTo>
                <a:lnTo>
                  <a:pt x="2072909" y="2880703"/>
                </a:lnTo>
                <a:cubicBezTo>
                  <a:pt x="2056875" y="2874729"/>
                  <a:pt x="2042712" y="2867639"/>
                  <a:pt x="2030863" y="2859352"/>
                </a:cubicBezTo>
                <a:lnTo>
                  <a:pt x="2007942" y="2832577"/>
                </a:lnTo>
                <a:lnTo>
                  <a:pt x="2003691" y="2827611"/>
                </a:lnTo>
                <a:lnTo>
                  <a:pt x="2009210" y="2848774"/>
                </a:lnTo>
                <a:cubicBezTo>
                  <a:pt x="2012844" y="2860446"/>
                  <a:pt x="2016083" y="2868233"/>
                  <a:pt x="2018877" y="2871619"/>
                </a:cubicBezTo>
                <a:cubicBezTo>
                  <a:pt x="2018926" y="2871957"/>
                  <a:pt x="2018926" y="2872297"/>
                  <a:pt x="2018877" y="2872634"/>
                </a:cubicBezTo>
                <a:cubicBezTo>
                  <a:pt x="2050203" y="2948665"/>
                  <a:pt x="2210222" y="2981685"/>
                  <a:pt x="2417317" y="2954761"/>
                </a:cubicBezTo>
                <a:cubicBezTo>
                  <a:pt x="2486574" y="2945786"/>
                  <a:pt x="2727876" y="2872126"/>
                  <a:pt x="2923623" y="2800160"/>
                </a:cubicBezTo>
                <a:cubicBezTo>
                  <a:pt x="2954274" y="2788985"/>
                  <a:pt x="2991357" y="2775776"/>
                  <a:pt x="3030813" y="2761891"/>
                </a:cubicBezTo>
                <a:cubicBezTo>
                  <a:pt x="3095328" y="2739200"/>
                  <a:pt x="3162045" y="2715662"/>
                  <a:pt x="3213184" y="2695682"/>
                </a:cubicBezTo>
                <a:cubicBezTo>
                  <a:pt x="3280917" y="2669435"/>
                  <a:pt x="3356948" y="2640309"/>
                  <a:pt x="3430946" y="2612201"/>
                </a:cubicBezTo>
                <a:cubicBezTo>
                  <a:pt x="3592660" y="2550563"/>
                  <a:pt x="3759961" y="2486894"/>
                  <a:pt x="3832267" y="2452688"/>
                </a:cubicBezTo>
                <a:lnTo>
                  <a:pt x="3861392" y="2439141"/>
                </a:lnTo>
                <a:cubicBezTo>
                  <a:pt x="3878105" y="2432097"/>
                  <a:pt x="3894395" y="2424053"/>
                  <a:pt x="3910160" y="2415097"/>
                </a:cubicBezTo>
                <a:cubicBezTo>
                  <a:pt x="3947566" y="2389527"/>
                  <a:pt x="3979468" y="2356709"/>
                  <a:pt x="4003970" y="2318576"/>
                </a:cubicBezTo>
                <a:cubicBezTo>
                  <a:pt x="4017940" y="2255753"/>
                  <a:pt x="4028534" y="2194994"/>
                  <a:pt x="4035755" y="2136394"/>
                </a:cubicBezTo>
                <a:lnTo>
                  <a:pt x="4042525" y="2037155"/>
                </a:lnTo>
                <a:lnTo>
                  <a:pt x="4047299" y="1967169"/>
                </a:lnTo>
                <a:lnTo>
                  <a:pt x="4038618" y="1811536"/>
                </a:lnTo>
                <a:cubicBezTo>
                  <a:pt x="4032355" y="1761958"/>
                  <a:pt x="4022725" y="1714730"/>
                  <a:pt x="4009728" y="1669951"/>
                </a:cubicBezTo>
                <a:cubicBezTo>
                  <a:pt x="4004224" y="1647783"/>
                  <a:pt x="4001260" y="1625056"/>
                  <a:pt x="4000923" y="1602215"/>
                </a:cubicBezTo>
                <a:cubicBezTo>
                  <a:pt x="4000754" y="1578660"/>
                  <a:pt x="3997637" y="1555220"/>
                  <a:pt x="3991609" y="1532446"/>
                </a:cubicBezTo>
                <a:lnTo>
                  <a:pt x="3991436" y="1531789"/>
                </a:lnTo>
                <a:lnTo>
                  <a:pt x="3958240" y="1413088"/>
                </a:lnTo>
                <a:close/>
                <a:moveTo>
                  <a:pt x="1006371" y="1404978"/>
                </a:moveTo>
                <a:lnTo>
                  <a:pt x="1023500" y="1455951"/>
                </a:lnTo>
                <a:lnTo>
                  <a:pt x="1020993" y="1445399"/>
                </a:lnTo>
                <a:close/>
                <a:moveTo>
                  <a:pt x="372541" y="1404891"/>
                </a:moveTo>
                <a:lnTo>
                  <a:pt x="377320" y="1442816"/>
                </a:lnTo>
                <a:lnTo>
                  <a:pt x="386113" y="1486556"/>
                </a:lnTo>
                <a:lnTo>
                  <a:pt x="388556" y="1498248"/>
                </a:lnTo>
                <a:lnTo>
                  <a:pt x="399812" y="1545665"/>
                </a:lnTo>
                <a:lnTo>
                  <a:pt x="405708" y="1553293"/>
                </a:lnTo>
                <a:lnTo>
                  <a:pt x="405615" y="1552557"/>
                </a:lnTo>
                <a:lnTo>
                  <a:pt x="400406" y="1541351"/>
                </a:lnTo>
                <a:cubicBezTo>
                  <a:pt x="397464" y="1529307"/>
                  <a:pt x="393908" y="1514771"/>
                  <a:pt x="390157" y="1498369"/>
                </a:cubicBezTo>
                <a:lnTo>
                  <a:pt x="389127" y="1493478"/>
                </a:lnTo>
                <a:lnTo>
                  <a:pt x="388826" y="1492210"/>
                </a:lnTo>
                <a:lnTo>
                  <a:pt x="387959" y="1487939"/>
                </a:lnTo>
                <a:lnTo>
                  <a:pt x="378740" y="1444195"/>
                </a:lnTo>
                <a:lnTo>
                  <a:pt x="378155" y="1439635"/>
                </a:lnTo>
                <a:lnTo>
                  <a:pt x="376081" y="1429419"/>
                </a:lnTo>
                <a:close/>
                <a:moveTo>
                  <a:pt x="3774345" y="1404637"/>
                </a:moveTo>
                <a:lnTo>
                  <a:pt x="3769942" y="1407015"/>
                </a:lnTo>
                <a:lnTo>
                  <a:pt x="3767066" y="1413059"/>
                </a:lnTo>
                <a:lnTo>
                  <a:pt x="3773080" y="1410600"/>
                </a:lnTo>
                <a:close/>
                <a:moveTo>
                  <a:pt x="392861" y="1403892"/>
                </a:moveTo>
                <a:lnTo>
                  <a:pt x="393440" y="1408154"/>
                </a:lnTo>
                <a:lnTo>
                  <a:pt x="393374" y="1406685"/>
                </a:lnTo>
                <a:close/>
                <a:moveTo>
                  <a:pt x="402795" y="1403390"/>
                </a:moveTo>
                <a:lnTo>
                  <a:pt x="405475" y="1422425"/>
                </a:lnTo>
                <a:lnTo>
                  <a:pt x="412125" y="1458059"/>
                </a:lnTo>
                <a:lnTo>
                  <a:pt x="416739" y="1478915"/>
                </a:lnTo>
                <a:lnTo>
                  <a:pt x="420708" y="1495835"/>
                </a:lnTo>
                <a:lnTo>
                  <a:pt x="425543" y="1515239"/>
                </a:lnTo>
                <a:lnTo>
                  <a:pt x="428599" y="1527374"/>
                </a:lnTo>
                <a:lnTo>
                  <a:pt x="433843" y="1534601"/>
                </a:lnTo>
                <a:lnTo>
                  <a:pt x="429191" y="1524419"/>
                </a:lnTo>
                <a:lnTo>
                  <a:pt x="422778" y="1499005"/>
                </a:lnTo>
                <a:lnTo>
                  <a:pt x="422114" y="1496399"/>
                </a:lnTo>
                <a:lnTo>
                  <a:pt x="422006" y="1495943"/>
                </a:lnTo>
                <a:lnTo>
                  <a:pt x="419372" y="1485504"/>
                </a:lnTo>
                <a:lnTo>
                  <a:pt x="416872" y="1474382"/>
                </a:lnTo>
                <a:lnTo>
                  <a:pt x="413941" y="1462076"/>
                </a:lnTo>
                <a:lnTo>
                  <a:pt x="413044" y="1457353"/>
                </a:lnTo>
                <a:lnTo>
                  <a:pt x="408322" y="1436341"/>
                </a:lnTo>
                <a:lnTo>
                  <a:pt x="406043" y="1420492"/>
                </a:lnTo>
                <a:close/>
                <a:moveTo>
                  <a:pt x="3740250" y="1402828"/>
                </a:moveTo>
                <a:lnTo>
                  <a:pt x="3716440" y="1407809"/>
                </a:lnTo>
                <a:cubicBezTo>
                  <a:pt x="3663439" y="1418815"/>
                  <a:pt x="3604005" y="1431177"/>
                  <a:pt x="3540504" y="1444895"/>
                </a:cubicBezTo>
                <a:lnTo>
                  <a:pt x="3486995" y="1456579"/>
                </a:lnTo>
                <a:lnTo>
                  <a:pt x="3437718" y="1467586"/>
                </a:lnTo>
                <a:cubicBezTo>
                  <a:pt x="3278883" y="1501454"/>
                  <a:pt x="3111075" y="1538709"/>
                  <a:pt x="2956643" y="1576981"/>
                </a:cubicBezTo>
                <a:cubicBezTo>
                  <a:pt x="2911345" y="1588805"/>
                  <a:pt x="2866726" y="1603165"/>
                  <a:pt x="2823039" y="1619993"/>
                </a:cubicBezTo>
                <a:cubicBezTo>
                  <a:pt x="2795946" y="1629815"/>
                  <a:pt x="2770376" y="1639128"/>
                  <a:pt x="2744129" y="1647256"/>
                </a:cubicBezTo>
                <a:cubicBezTo>
                  <a:pt x="2670131" y="1670202"/>
                  <a:pt x="2597275" y="1696323"/>
                  <a:pt x="2527108" y="1723164"/>
                </a:cubicBezTo>
                <a:lnTo>
                  <a:pt x="2344681" y="1796015"/>
                </a:lnTo>
                <a:lnTo>
                  <a:pt x="2422727" y="1775619"/>
                </a:lnTo>
                <a:cubicBezTo>
                  <a:pt x="2545132" y="1743697"/>
                  <a:pt x="2676355" y="1709618"/>
                  <a:pt x="2808816" y="1675456"/>
                </a:cubicBezTo>
                <a:cubicBezTo>
                  <a:pt x="3119881" y="1595361"/>
                  <a:pt x="3376928" y="1530335"/>
                  <a:pt x="3572848" y="1482415"/>
                </a:cubicBezTo>
                <a:lnTo>
                  <a:pt x="3661361" y="1461125"/>
                </a:lnTo>
                <a:lnTo>
                  <a:pt x="3671759" y="1455320"/>
                </a:lnTo>
                <a:lnTo>
                  <a:pt x="3678740" y="1452211"/>
                </a:lnTo>
                <a:lnTo>
                  <a:pt x="3698662" y="1437478"/>
                </a:lnTo>
                <a:lnTo>
                  <a:pt x="3704406" y="1434260"/>
                </a:lnTo>
                <a:lnTo>
                  <a:pt x="3724952" y="1417157"/>
                </a:lnTo>
                <a:lnTo>
                  <a:pt x="3733154" y="1411506"/>
                </a:lnTo>
                <a:close/>
                <a:moveTo>
                  <a:pt x="3814758" y="1401284"/>
                </a:moveTo>
                <a:lnTo>
                  <a:pt x="3802839" y="1406086"/>
                </a:lnTo>
                <a:lnTo>
                  <a:pt x="3800239" y="1417539"/>
                </a:lnTo>
                <a:lnTo>
                  <a:pt x="3805489" y="1415820"/>
                </a:lnTo>
                <a:lnTo>
                  <a:pt x="3814232" y="1413011"/>
                </a:lnTo>
                <a:close/>
                <a:moveTo>
                  <a:pt x="3983925" y="1400199"/>
                </a:moveTo>
                <a:lnTo>
                  <a:pt x="3967066" y="1404431"/>
                </a:lnTo>
                <a:lnTo>
                  <a:pt x="3999904" y="1529452"/>
                </a:lnTo>
                <a:lnTo>
                  <a:pt x="4000245" y="1530676"/>
                </a:lnTo>
                <a:cubicBezTo>
                  <a:pt x="4006629" y="1554136"/>
                  <a:pt x="4009931" y="1578328"/>
                  <a:pt x="4010068" y="1602643"/>
                </a:cubicBezTo>
                <a:cubicBezTo>
                  <a:pt x="4010372" y="1625016"/>
                  <a:pt x="4013216" y="1647287"/>
                  <a:pt x="4018533" y="1669022"/>
                </a:cubicBezTo>
                <a:cubicBezTo>
                  <a:pt x="4044780" y="1759362"/>
                  <a:pt x="4057480" y="1859471"/>
                  <a:pt x="4056570" y="1968627"/>
                </a:cubicBezTo>
                <a:lnTo>
                  <a:pt x="4056570" y="1968630"/>
                </a:lnTo>
                <a:lnTo>
                  <a:pt x="4056570" y="1968633"/>
                </a:lnTo>
                <a:cubicBezTo>
                  <a:pt x="4055660" y="2077784"/>
                  <a:pt x="4041140" y="2195978"/>
                  <a:pt x="4012946" y="2322471"/>
                </a:cubicBezTo>
                <a:lnTo>
                  <a:pt x="4012946" y="2323657"/>
                </a:lnTo>
                <a:cubicBezTo>
                  <a:pt x="3988139" y="2363415"/>
                  <a:pt x="3955186" y="2397468"/>
                  <a:pt x="3916256" y="2423562"/>
                </a:cubicBezTo>
                <a:cubicBezTo>
                  <a:pt x="3899881" y="2432960"/>
                  <a:pt x="3882914" y="2441274"/>
                  <a:pt x="3865456" y="2448455"/>
                </a:cubicBezTo>
                <a:cubicBezTo>
                  <a:pt x="3855973" y="2452856"/>
                  <a:pt x="3846151" y="2457260"/>
                  <a:pt x="3836331" y="2462001"/>
                </a:cubicBezTo>
                <a:cubicBezTo>
                  <a:pt x="3763856" y="2495868"/>
                  <a:pt x="3596386" y="2560046"/>
                  <a:pt x="3434503" y="2621683"/>
                </a:cubicBezTo>
                <a:cubicBezTo>
                  <a:pt x="3360503" y="2649792"/>
                  <a:pt x="3283965" y="2678917"/>
                  <a:pt x="3216740" y="2705164"/>
                </a:cubicBezTo>
                <a:cubicBezTo>
                  <a:pt x="3165940" y="2725315"/>
                  <a:pt x="3098206" y="2748683"/>
                  <a:pt x="3034199" y="2771543"/>
                </a:cubicBezTo>
                <a:cubicBezTo>
                  <a:pt x="2994743" y="2785427"/>
                  <a:pt x="2957661" y="2798467"/>
                  <a:pt x="2927010" y="2809643"/>
                </a:cubicBezTo>
                <a:cubicBezTo>
                  <a:pt x="2730754" y="2881779"/>
                  <a:pt x="2488606" y="2955609"/>
                  <a:pt x="2419010" y="2964752"/>
                </a:cubicBezTo>
                <a:cubicBezTo>
                  <a:pt x="2374137" y="2970492"/>
                  <a:pt x="2328942" y="2973321"/>
                  <a:pt x="2283714" y="2973219"/>
                </a:cubicBezTo>
                <a:cubicBezTo>
                  <a:pt x="2256949" y="2973219"/>
                  <a:pt x="2231570" y="2971999"/>
                  <a:pt x="2207830" y="2969613"/>
                </a:cubicBezTo>
                <a:lnTo>
                  <a:pt x="2194513" y="2967475"/>
                </a:lnTo>
                <a:lnTo>
                  <a:pt x="2191086" y="2967255"/>
                </a:lnTo>
                <a:lnTo>
                  <a:pt x="2184646" y="2966840"/>
                </a:lnTo>
                <a:lnTo>
                  <a:pt x="2179689" y="2965696"/>
                </a:lnTo>
                <a:lnTo>
                  <a:pt x="2171144" y="2963725"/>
                </a:lnTo>
                <a:lnTo>
                  <a:pt x="2141776" y="2959012"/>
                </a:lnTo>
                <a:lnTo>
                  <a:pt x="2117468" y="2951341"/>
                </a:lnTo>
                <a:lnTo>
                  <a:pt x="2103945" y="2948221"/>
                </a:lnTo>
                <a:lnTo>
                  <a:pt x="2101764" y="2947105"/>
                </a:lnTo>
                <a:lnTo>
                  <a:pt x="2098102" y="2945230"/>
                </a:lnTo>
                <a:lnTo>
                  <a:pt x="2087058" y="2941745"/>
                </a:lnTo>
                <a:cubicBezTo>
                  <a:pt x="2070876" y="2934915"/>
                  <a:pt x="2056834" y="2927028"/>
                  <a:pt x="2045184" y="2918140"/>
                </a:cubicBezTo>
                <a:lnTo>
                  <a:pt x="2018063" y="2884890"/>
                </a:lnTo>
                <a:lnTo>
                  <a:pt x="2018138" y="2885150"/>
                </a:lnTo>
                <a:lnTo>
                  <a:pt x="2018220" y="2885436"/>
                </a:lnTo>
                <a:lnTo>
                  <a:pt x="2023070" y="2902283"/>
                </a:lnTo>
                <a:cubicBezTo>
                  <a:pt x="2027870" y="2916644"/>
                  <a:pt x="2031976" y="2926167"/>
                  <a:pt x="2035299" y="2930209"/>
                </a:cubicBezTo>
                <a:cubicBezTo>
                  <a:pt x="2035402" y="2930547"/>
                  <a:pt x="2035402" y="2930887"/>
                  <a:pt x="2035299" y="2931224"/>
                </a:cubicBezTo>
                <a:cubicBezTo>
                  <a:pt x="2069166" y="3014536"/>
                  <a:pt x="2229696" y="3049758"/>
                  <a:pt x="2443056" y="3022664"/>
                </a:cubicBezTo>
                <a:cubicBezTo>
                  <a:pt x="2515360" y="3013182"/>
                  <a:pt x="2747856" y="2941722"/>
                  <a:pt x="2961891" y="2863153"/>
                </a:cubicBezTo>
                <a:cubicBezTo>
                  <a:pt x="2991696" y="2852145"/>
                  <a:pt x="3026240" y="2839784"/>
                  <a:pt x="3062307" y="2826915"/>
                </a:cubicBezTo>
                <a:cubicBezTo>
                  <a:pt x="3130041" y="2802531"/>
                  <a:pt x="3201329" y="2777301"/>
                  <a:pt x="3258394" y="2754949"/>
                </a:cubicBezTo>
                <a:lnTo>
                  <a:pt x="3429422" y="2688739"/>
                </a:lnTo>
                <a:cubicBezTo>
                  <a:pt x="3615689" y="2617111"/>
                  <a:pt x="3807034" y="2542943"/>
                  <a:pt x="3892041" y="2502472"/>
                </a:cubicBezTo>
                <a:lnTo>
                  <a:pt x="3914561" y="2491973"/>
                </a:lnTo>
                <a:cubicBezTo>
                  <a:pt x="3934154" y="2483558"/>
                  <a:pt x="3953221" y="2473957"/>
                  <a:pt x="3971626" y="2463187"/>
                </a:cubicBezTo>
                <a:cubicBezTo>
                  <a:pt x="4010761" y="2437228"/>
                  <a:pt x="4043255" y="2402414"/>
                  <a:pt x="4066453" y="2361587"/>
                </a:cubicBezTo>
                <a:cubicBezTo>
                  <a:pt x="4070877" y="2341585"/>
                  <a:pt x="4074989" y="2319791"/>
                  <a:pt x="4078657" y="2296482"/>
                </a:cubicBezTo>
                <a:lnTo>
                  <a:pt x="4087361" y="2228826"/>
                </a:lnTo>
                <a:lnTo>
                  <a:pt x="4088202" y="2222284"/>
                </a:lnTo>
                <a:lnTo>
                  <a:pt x="4096171" y="2053234"/>
                </a:lnTo>
                <a:lnTo>
                  <a:pt x="4084074" y="1867686"/>
                </a:lnTo>
                <a:cubicBezTo>
                  <a:pt x="4075999" y="1804610"/>
                  <a:pt x="4063532" y="1740936"/>
                  <a:pt x="4045625" y="1678927"/>
                </a:cubicBezTo>
                <a:cubicBezTo>
                  <a:pt x="4039681" y="1655643"/>
                  <a:pt x="4035669" y="1631913"/>
                  <a:pt x="4033603" y="1607972"/>
                </a:cubicBezTo>
                <a:cubicBezTo>
                  <a:pt x="4031657" y="1582830"/>
                  <a:pt x="4027287" y="1557937"/>
                  <a:pt x="4020565" y="1533631"/>
                </a:cubicBezTo>
                <a:close/>
                <a:moveTo>
                  <a:pt x="3883388" y="1400041"/>
                </a:moveTo>
                <a:lnTo>
                  <a:pt x="3868146" y="1404960"/>
                </a:lnTo>
                <a:lnTo>
                  <a:pt x="3868703" y="1412424"/>
                </a:lnTo>
                <a:lnTo>
                  <a:pt x="3884092" y="1409125"/>
                </a:lnTo>
                <a:close/>
                <a:moveTo>
                  <a:pt x="516170" y="1396564"/>
                </a:moveTo>
                <a:lnTo>
                  <a:pt x="517085" y="1405252"/>
                </a:lnTo>
                <a:lnTo>
                  <a:pt x="521378" y="1422344"/>
                </a:lnTo>
                <a:lnTo>
                  <a:pt x="523763" y="1430755"/>
                </a:lnTo>
                <a:lnTo>
                  <a:pt x="533751" y="1463534"/>
                </a:lnTo>
                <a:lnTo>
                  <a:pt x="537148" y="1472260"/>
                </a:lnTo>
                <a:lnTo>
                  <a:pt x="537564" y="1471078"/>
                </a:lnTo>
                <a:lnTo>
                  <a:pt x="538351" y="1468769"/>
                </a:lnTo>
                <a:lnTo>
                  <a:pt x="534516" y="1461254"/>
                </a:lnTo>
                <a:cubicBezTo>
                  <a:pt x="532717" y="1455667"/>
                  <a:pt x="530455" y="1448650"/>
                  <a:pt x="527934" y="1440414"/>
                </a:cubicBezTo>
                <a:lnTo>
                  <a:pt x="525027" y="1430353"/>
                </a:lnTo>
                <a:lnTo>
                  <a:pt x="524067" y="1427247"/>
                </a:lnTo>
                <a:lnTo>
                  <a:pt x="523558" y="1425268"/>
                </a:lnTo>
                <a:lnTo>
                  <a:pt x="519799" y="1412259"/>
                </a:lnTo>
                <a:lnTo>
                  <a:pt x="517475" y="1401634"/>
                </a:lnTo>
                <a:close/>
                <a:moveTo>
                  <a:pt x="432109" y="1396074"/>
                </a:moveTo>
                <a:lnTo>
                  <a:pt x="435085" y="1415051"/>
                </a:lnTo>
                <a:lnTo>
                  <a:pt x="441607" y="1447439"/>
                </a:lnTo>
                <a:lnTo>
                  <a:pt x="444806" y="1461042"/>
                </a:lnTo>
                <a:lnTo>
                  <a:pt x="457216" y="1509596"/>
                </a:lnTo>
                <a:lnTo>
                  <a:pt x="460786" y="1514881"/>
                </a:lnTo>
                <a:lnTo>
                  <a:pt x="460532" y="1513068"/>
                </a:lnTo>
                <a:lnTo>
                  <a:pt x="457808" y="1506807"/>
                </a:lnTo>
                <a:cubicBezTo>
                  <a:pt x="455162" y="1497091"/>
                  <a:pt x="451966" y="1485367"/>
                  <a:pt x="448556" y="1472092"/>
                </a:cubicBezTo>
                <a:lnTo>
                  <a:pt x="445150" y="1457855"/>
                </a:lnTo>
                <a:lnTo>
                  <a:pt x="443407" y="1451150"/>
                </a:lnTo>
                <a:lnTo>
                  <a:pt x="442578" y="1447109"/>
                </a:lnTo>
                <a:lnTo>
                  <a:pt x="438023" y="1428072"/>
                </a:lnTo>
                <a:lnTo>
                  <a:pt x="435697" y="1413567"/>
                </a:lnTo>
                <a:close/>
                <a:moveTo>
                  <a:pt x="4006708" y="1394479"/>
                </a:moveTo>
                <a:lnTo>
                  <a:pt x="3992903" y="1397945"/>
                </a:lnTo>
                <a:lnTo>
                  <a:pt x="4029708" y="1532200"/>
                </a:lnTo>
                <a:cubicBezTo>
                  <a:pt x="4036837" y="1557010"/>
                  <a:pt x="4041376" y="1582490"/>
                  <a:pt x="4043255" y="1608232"/>
                </a:cubicBezTo>
                <a:cubicBezTo>
                  <a:pt x="4045185" y="1631663"/>
                  <a:pt x="4049081" y="1654888"/>
                  <a:pt x="4054938" y="1677658"/>
                </a:cubicBezTo>
                <a:cubicBezTo>
                  <a:pt x="4091261" y="1802627"/>
                  <a:pt x="4105401" y="1934232"/>
                  <a:pt x="4105993" y="2054733"/>
                </a:cubicBezTo>
                <a:lnTo>
                  <a:pt x="4105993" y="2054736"/>
                </a:lnTo>
                <a:lnTo>
                  <a:pt x="4105993" y="2054739"/>
                </a:lnTo>
                <a:cubicBezTo>
                  <a:pt x="4106586" y="2175235"/>
                  <a:pt x="4093632" y="2284624"/>
                  <a:pt x="4075767" y="2365142"/>
                </a:cubicBezTo>
                <a:cubicBezTo>
                  <a:pt x="4075767" y="2365142"/>
                  <a:pt x="4051722" y="2416959"/>
                  <a:pt x="3978062" y="2470129"/>
                </a:cubicBezTo>
                <a:cubicBezTo>
                  <a:pt x="3959130" y="2481102"/>
                  <a:pt x="3939571" y="2490940"/>
                  <a:pt x="3919472" y="2499594"/>
                </a:cubicBezTo>
                <a:lnTo>
                  <a:pt x="3897120" y="2510092"/>
                </a:lnTo>
                <a:cubicBezTo>
                  <a:pt x="3812453" y="2550394"/>
                  <a:pt x="3619584" y="2624561"/>
                  <a:pt x="3433824" y="2696359"/>
                </a:cubicBezTo>
                <a:cubicBezTo>
                  <a:pt x="3375404" y="2718880"/>
                  <a:pt x="3317322" y="2741233"/>
                  <a:pt x="3262967" y="2762569"/>
                </a:cubicBezTo>
                <a:cubicBezTo>
                  <a:pt x="3205562" y="2784921"/>
                  <a:pt x="3134951" y="2810151"/>
                  <a:pt x="3066540" y="2834535"/>
                </a:cubicBezTo>
                <a:cubicBezTo>
                  <a:pt x="3030473" y="2847404"/>
                  <a:pt x="2995929" y="2859767"/>
                  <a:pt x="2966126" y="2870773"/>
                </a:cubicBezTo>
                <a:cubicBezTo>
                  <a:pt x="2751918" y="2949512"/>
                  <a:pt x="2518240" y="3021141"/>
                  <a:pt x="2445425" y="3030624"/>
                </a:cubicBezTo>
                <a:cubicBezTo>
                  <a:pt x="2400535" y="3036787"/>
                  <a:pt x="2355272" y="3040005"/>
                  <a:pt x="2309959" y="3040275"/>
                </a:cubicBezTo>
                <a:cubicBezTo>
                  <a:pt x="2282209" y="3040275"/>
                  <a:pt x="2255936" y="3038948"/>
                  <a:pt x="2231378" y="3036345"/>
                </a:cubicBezTo>
                <a:lnTo>
                  <a:pt x="2217626" y="3034013"/>
                </a:lnTo>
                <a:lnTo>
                  <a:pt x="2207401" y="3033319"/>
                </a:lnTo>
                <a:lnTo>
                  <a:pt x="2193457" y="3029914"/>
                </a:lnTo>
                <a:lnTo>
                  <a:pt x="2163089" y="3024764"/>
                </a:lnTo>
                <a:lnTo>
                  <a:pt x="2137966" y="3016362"/>
                </a:lnTo>
                <a:lnTo>
                  <a:pt x="2128712" y="3014102"/>
                </a:lnTo>
                <a:lnTo>
                  <a:pt x="2123989" y="3012949"/>
                </a:lnTo>
                <a:lnTo>
                  <a:pt x="2117937" y="3009664"/>
                </a:lnTo>
                <a:lnTo>
                  <a:pt x="2106525" y="3005848"/>
                </a:lnTo>
                <a:cubicBezTo>
                  <a:pt x="2089783" y="2998355"/>
                  <a:pt x="2075235" y="2989692"/>
                  <a:pt x="2063118" y="2979911"/>
                </a:cubicBezTo>
                <a:lnTo>
                  <a:pt x="2053597" y="2967656"/>
                </a:lnTo>
                <a:lnTo>
                  <a:pt x="2036276" y="2945362"/>
                </a:lnTo>
                <a:lnTo>
                  <a:pt x="2030755" y="2938255"/>
                </a:lnTo>
                <a:lnTo>
                  <a:pt x="2036157" y="2954498"/>
                </a:lnTo>
                <a:lnTo>
                  <a:pt x="2042408" y="2970362"/>
                </a:lnTo>
                <a:lnTo>
                  <a:pt x="2044259" y="2975060"/>
                </a:lnTo>
                <a:cubicBezTo>
                  <a:pt x="2046691" y="2980443"/>
                  <a:pt x="2048847" y="2984321"/>
                  <a:pt x="2050710" y="2986597"/>
                </a:cubicBezTo>
                <a:lnTo>
                  <a:pt x="2050710" y="2987612"/>
                </a:lnTo>
                <a:cubicBezTo>
                  <a:pt x="2088134" y="3078374"/>
                  <a:pt x="2247815" y="3116982"/>
                  <a:pt x="2467440" y="3089212"/>
                </a:cubicBezTo>
                <a:cubicBezTo>
                  <a:pt x="2541778" y="3079560"/>
                  <a:pt x="2770208" y="3008949"/>
                  <a:pt x="2998978" y="2924959"/>
                </a:cubicBezTo>
                <a:cubicBezTo>
                  <a:pt x="3025732" y="2914968"/>
                  <a:pt x="3055197" y="2904300"/>
                  <a:pt x="3085846" y="2893294"/>
                </a:cubicBezTo>
                <a:cubicBezTo>
                  <a:pt x="3156797" y="2867555"/>
                  <a:pt x="3237060" y="2838598"/>
                  <a:pt x="3302424" y="2813029"/>
                </a:cubicBezTo>
                <a:lnTo>
                  <a:pt x="3379131" y="2783057"/>
                </a:lnTo>
                <a:cubicBezTo>
                  <a:pt x="3597401" y="2698391"/>
                  <a:pt x="3844797" y="2601701"/>
                  <a:pt x="3950800" y="2551578"/>
                </a:cubicBezTo>
                <a:lnTo>
                  <a:pt x="3961129" y="2546667"/>
                </a:lnTo>
                <a:cubicBezTo>
                  <a:pt x="3985446" y="2536118"/>
                  <a:pt x="4009135" y="2524196"/>
                  <a:pt x="4032080" y="2510938"/>
                </a:cubicBezTo>
                <a:cubicBezTo>
                  <a:pt x="4107942" y="2456244"/>
                  <a:pt x="4127584" y="2405105"/>
                  <a:pt x="4127753" y="2404596"/>
                </a:cubicBezTo>
                <a:cubicBezTo>
                  <a:pt x="4134738" y="2373143"/>
                  <a:pt x="4140633" y="2331106"/>
                  <a:pt x="4144205" y="2281124"/>
                </a:cubicBezTo>
                <a:lnTo>
                  <a:pt x="4147666" y="2200522"/>
                </a:lnTo>
                <a:lnTo>
                  <a:pt x="4146719" y="2109984"/>
                </a:lnTo>
                <a:cubicBezTo>
                  <a:pt x="4142104" y="1983518"/>
                  <a:pt x="4123266" y="1835827"/>
                  <a:pt x="4080340" y="1688070"/>
                </a:cubicBezTo>
                <a:cubicBezTo>
                  <a:pt x="4073906" y="1663999"/>
                  <a:pt x="4068877" y="1639572"/>
                  <a:pt x="4065270" y="1614915"/>
                </a:cubicBezTo>
                <a:cubicBezTo>
                  <a:pt x="4061577" y="1588118"/>
                  <a:pt x="4055922" y="1561629"/>
                  <a:pt x="4048336" y="1535664"/>
                </a:cubicBezTo>
                <a:close/>
                <a:moveTo>
                  <a:pt x="3795813" y="1393041"/>
                </a:moveTo>
                <a:lnTo>
                  <a:pt x="3788102" y="1397206"/>
                </a:lnTo>
                <a:lnTo>
                  <a:pt x="3785274" y="1405612"/>
                </a:lnTo>
                <a:lnTo>
                  <a:pt x="3794087" y="1402008"/>
                </a:lnTo>
                <a:lnTo>
                  <a:pt x="3794763" y="1396439"/>
                </a:lnTo>
                <a:close/>
                <a:moveTo>
                  <a:pt x="3906642" y="1392589"/>
                </a:moveTo>
                <a:lnTo>
                  <a:pt x="3892378" y="1397140"/>
                </a:lnTo>
                <a:lnTo>
                  <a:pt x="3890907" y="1397615"/>
                </a:lnTo>
                <a:lnTo>
                  <a:pt x="3890928" y="1397889"/>
                </a:lnTo>
                <a:lnTo>
                  <a:pt x="3892100" y="1407408"/>
                </a:lnTo>
                <a:lnTo>
                  <a:pt x="3908108" y="1403976"/>
                </a:lnTo>
                <a:close/>
                <a:moveTo>
                  <a:pt x="3836694" y="1392445"/>
                </a:moveTo>
                <a:lnTo>
                  <a:pt x="3824922" y="1397188"/>
                </a:lnTo>
                <a:lnTo>
                  <a:pt x="3823214" y="1410125"/>
                </a:lnTo>
                <a:lnTo>
                  <a:pt x="3836948" y="1405712"/>
                </a:lnTo>
                <a:close/>
                <a:moveTo>
                  <a:pt x="3815426" y="1386961"/>
                </a:moveTo>
                <a:lnTo>
                  <a:pt x="3806753" y="1388842"/>
                </a:lnTo>
                <a:lnTo>
                  <a:pt x="3804755" y="1397646"/>
                </a:lnTo>
                <a:lnTo>
                  <a:pt x="3815111" y="1393410"/>
                </a:lnTo>
                <a:lnTo>
                  <a:pt x="3815393" y="1387122"/>
                </a:lnTo>
                <a:close/>
                <a:moveTo>
                  <a:pt x="979523" y="1386516"/>
                </a:moveTo>
                <a:lnTo>
                  <a:pt x="979756" y="1387512"/>
                </a:lnTo>
                <a:lnTo>
                  <a:pt x="1030561" y="1538926"/>
                </a:lnTo>
                <a:lnTo>
                  <a:pt x="1028444" y="1530237"/>
                </a:lnTo>
                <a:lnTo>
                  <a:pt x="988782" y="1410550"/>
                </a:lnTo>
                <a:close/>
                <a:moveTo>
                  <a:pt x="410480" y="1385733"/>
                </a:moveTo>
                <a:lnTo>
                  <a:pt x="417721" y="1435202"/>
                </a:lnTo>
                <a:cubicBezTo>
                  <a:pt x="424883" y="1469970"/>
                  <a:pt x="432662" y="1500112"/>
                  <a:pt x="438080" y="1521280"/>
                </a:cubicBezTo>
                <a:lnTo>
                  <a:pt x="441492" y="1526061"/>
                </a:lnTo>
                <a:lnTo>
                  <a:pt x="437998" y="1518321"/>
                </a:lnTo>
                <a:cubicBezTo>
                  <a:pt x="432495" y="1497154"/>
                  <a:pt x="424695" y="1467372"/>
                  <a:pt x="417522" y="1433071"/>
                </a:cubicBezTo>
                <a:close/>
                <a:moveTo>
                  <a:pt x="3928941" y="1385474"/>
                </a:moveTo>
                <a:lnTo>
                  <a:pt x="3915660" y="1389711"/>
                </a:lnTo>
                <a:lnTo>
                  <a:pt x="3918244" y="1401803"/>
                </a:lnTo>
                <a:lnTo>
                  <a:pt x="3931308" y="1399003"/>
                </a:lnTo>
                <a:close/>
                <a:moveTo>
                  <a:pt x="3857656" y="1383999"/>
                </a:moveTo>
                <a:lnTo>
                  <a:pt x="3846911" y="1388328"/>
                </a:lnTo>
                <a:lnTo>
                  <a:pt x="3846153" y="1402754"/>
                </a:lnTo>
                <a:lnTo>
                  <a:pt x="3857906" y="1398978"/>
                </a:lnTo>
                <a:close/>
                <a:moveTo>
                  <a:pt x="3836502" y="1382391"/>
                </a:moveTo>
                <a:lnTo>
                  <a:pt x="3826592" y="1384540"/>
                </a:lnTo>
                <a:lnTo>
                  <a:pt x="3826010" y="1388953"/>
                </a:lnTo>
                <a:lnTo>
                  <a:pt x="3836545" y="1384644"/>
                </a:lnTo>
                <a:close/>
                <a:moveTo>
                  <a:pt x="3848317" y="1379830"/>
                </a:moveTo>
                <a:lnTo>
                  <a:pt x="3847346" y="1380040"/>
                </a:lnTo>
                <a:lnTo>
                  <a:pt x="3847336" y="1380231"/>
                </a:lnTo>
                <a:close/>
                <a:moveTo>
                  <a:pt x="3950730" y="1378471"/>
                </a:moveTo>
                <a:lnTo>
                  <a:pt x="3937423" y="1382751"/>
                </a:lnTo>
                <a:lnTo>
                  <a:pt x="3940822" y="1396963"/>
                </a:lnTo>
                <a:lnTo>
                  <a:pt x="3954123" y="1394112"/>
                </a:lnTo>
                <a:close/>
                <a:moveTo>
                  <a:pt x="986606" y="1377794"/>
                </a:moveTo>
                <a:lnTo>
                  <a:pt x="1003759" y="1422331"/>
                </a:lnTo>
                <a:lnTo>
                  <a:pt x="997869" y="1404816"/>
                </a:lnTo>
                <a:lnTo>
                  <a:pt x="988588" y="1382150"/>
                </a:lnTo>
                <a:close/>
                <a:moveTo>
                  <a:pt x="3801456" y="1374785"/>
                </a:moveTo>
                <a:lnTo>
                  <a:pt x="3793915" y="1379922"/>
                </a:lnTo>
                <a:lnTo>
                  <a:pt x="3792841" y="1383114"/>
                </a:lnTo>
                <a:lnTo>
                  <a:pt x="3796155" y="1382421"/>
                </a:lnTo>
                <a:lnTo>
                  <a:pt x="3799305" y="1381745"/>
                </a:lnTo>
                <a:close/>
                <a:moveTo>
                  <a:pt x="3881400" y="1374432"/>
                </a:moveTo>
                <a:lnTo>
                  <a:pt x="3867585" y="1379998"/>
                </a:lnTo>
                <a:lnTo>
                  <a:pt x="3867840" y="1395785"/>
                </a:lnTo>
                <a:lnTo>
                  <a:pt x="3882687" y="1391015"/>
                </a:lnTo>
                <a:close/>
                <a:moveTo>
                  <a:pt x="3837256" y="1371793"/>
                </a:moveTo>
                <a:lnTo>
                  <a:pt x="3830921" y="1374951"/>
                </a:lnTo>
                <a:lnTo>
                  <a:pt x="3836958" y="1373653"/>
                </a:lnTo>
                <a:close/>
                <a:moveTo>
                  <a:pt x="3903489" y="1370276"/>
                </a:moveTo>
                <a:lnTo>
                  <a:pt x="3889004" y="1372539"/>
                </a:lnTo>
                <a:lnTo>
                  <a:pt x="3890223" y="1388594"/>
                </a:lnTo>
                <a:lnTo>
                  <a:pt x="3905497" y="1383696"/>
                </a:lnTo>
                <a:lnTo>
                  <a:pt x="3904198" y="1373599"/>
                </a:lnTo>
                <a:close/>
                <a:moveTo>
                  <a:pt x="3975705" y="1370267"/>
                </a:moveTo>
                <a:lnTo>
                  <a:pt x="3960072" y="1375467"/>
                </a:lnTo>
                <a:lnTo>
                  <a:pt x="3959506" y="1375649"/>
                </a:lnTo>
                <a:lnTo>
                  <a:pt x="3963845" y="1392168"/>
                </a:lnTo>
                <a:lnTo>
                  <a:pt x="3980915" y="1389237"/>
                </a:lnTo>
                <a:close/>
                <a:moveTo>
                  <a:pt x="1046928" y="1368170"/>
                </a:moveTo>
                <a:lnTo>
                  <a:pt x="1050763" y="1386467"/>
                </a:lnTo>
                <a:lnTo>
                  <a:pt x="1079842" y="1503363"/>
                </a:lnTo>
                <a:lnTo>
                  <a:pt x="1124485" y="1670315"/>
                </a:lnTo>
                <a:lnTo>
                  <a:pt x="1136429" y="1713454"/>
                </a:lnTo>
                <a:lnTo>
                  <a:pt x="1189276" y="1896499"/>
                </a:lnTo>
                <a:lnTo>
                  <a:pt x="1241150" y="2065823"/>
                </a:lnTo>
                <a:lnTo>
                  <a:pt x="1226095" y="2013732"/>
                </a:lnTo>
                <a:lnTo>
                  <a:pt x="1225145" y="2010378"/>
                </a:lnTo>
                <a:lnTo>
                  <a:pt x="1171376" y="1821456"/>
                </a:lnTo>
                <a:lnTo>
                  <a:pt x="1154814" y="1762215"/>
                </a:lnTo>
                <a:lnTo>
                  <a:pt x="1145274" y="1728542"/>
                </a:lnTo>
                <a:lnTo>
                  <a:pt x="1127917" y="1666010"/>
                </a:lnTo>
                <a:lnTo>
                  <a:pt x="1120233" y="1638524"/>
                </a:lnTo>
                <a:lnTo>
                  <a:pt x="1116162" y="1623661"/>
                </a:lnTo>
                <a:lnTo>
                  <a:pt x="1108167" y="1594858"/>
                </a:lnTo>
                <a:cubicBezTo>
                  <a:pt x="1096262" y="1551630"/>
                  <a:pt x="1084851" y="1509849"/>
                  <a:pt x="1074032" y="1469851"/>
                </a:cubicBezTo>
                <a:close/>
                <a:moveTo>
                  <a:pt x="3925407" y="1366853"/>
                </a:moveTo>
                <a:lnTo>
                  <a:pt x="3911541" y="1369019"/>
                </a:lnTo>
                <a:lnTo>
                  <a:pt x="3912004" y="1372607"/>
                </a:lnTo>
                <a:lnTo>
                  <a:pt x="3913805" y="1381031"/>
                </a:lnTo>
                <a:lnTo>
                  <a:pt x="3927402" y="1376671"/>
                </a:lnTo>
                <a:lnTo>
                  <a:pt x="3926442" y="1371187"/>
                </a:lnTo>
                <a:close/>
                <a:moveTo>
                  <a:pt x="416793" y="1366259"/>
                </a:moveTo>
                <a:lnTo>
                  <a:pt x="426356" y="1429449"/>
                </a:lnTo>
                <a:lnTo>
                  <a:pt x="434848" y="1467550"/>
                </a:lnTo>
                <a:lnTo>
                  <a:pt x="436900" y="1476451"/>
                </a:lnTo>
                <a:lnTo>
                  <a:pt x="447225" y="1516707"/>
                </a:lnTo>
                <a:lnTo>
                  <a:pt x="454916" y="1527609"/>
                </a:lnTo>
                <a:lnTo>
                  <a:pt x="448328" y="1512565"/>
                </a:lnTo>
                <a:cubicBezTo>
                  <a:pt x="445618" y="1502447"/>
                  <a:pt x="442348" y="1490239"/>
                  <a:pt x="438868" y="1476427"/>
                </a:cubicBezTo>
                <a:lnTo>
                  <a:pt x="437818" y="1471949"/>
                </a:lnTo>
                <a:lnTo>
                  <a:pt x="437637" y="1471251"/>
                </a:lnTo>
                <a:lnTo>
                  <a:pt x="437098" y="1468872"/>
                </a:lnTo>
                <a:lnTo>
                  <a:pt x="428148" y="1430668"/>
                </a:lnTo>
                <a:lnTo>
                  <a:pt x="427522" y="1426617"/>
                </a:lnTo>
                <a:lnTo>
                  <a:pt x="425601" y="1418141"/>
                </a:lnTo>
                <a:close/>
                <a:moveTo>
                  <a:pt x="457249" y="1365857"/>
                </a:moveTo>
                <a:lnTo>
                  <a:pt x="457462" y="1370315"/>
                </a:lnTo>
                <a:lnTo>
                  <a:pt x="462898" y="1401021"/>
                </a:lnTo>
                <a:lnTo>
                  <a:pt x="468597" y="1429498"/>
                </a:lnTo>
                <a:lnTo>
                  <a:pt x="473351" y="1448191"/>
                </a:lnTo>
                <a:lnTo>
                  <a:pt x="477699" y="1464844"/>
                </a:lnTo>
                <a:lnTo>
                  <a:pt x="478893" y="1469082"/>
                </a:lnTo>
                <a:lnTo>
                  <a:pt x="485324" y="1491813"/>
                </a:lnTo>
                <a:lnTo>
                  <a:pt x="503940" y="1520873"/>
                </a:lnTo>
                <a:lnTo>
                  <a:pt x="503986" y="1520830"/>
                </a:lnTo>
                <a:lnTo>
                  <a:pt x="504524" y="1519846"/>
                </a:lnTo>
                <a:lnTo>
                  <a:pt x="505592" y="1518732"/>
                </a:lnTo>
                <a:lnTo>
                  <a:pt x="486595" y="1489534"/>
                </a:lnTo>
                <a:cubicBezTo>
                  <a:pt x="483907" y="1480242"/>
                  <a:pt x="480766" y="1469391"/>
                  <a:pt x="477453" y="1457312"/>
                </a:cubicBezTo>
                <a:lnTo>
                  <a:pt x="471250" y="1433186"/>
                </a:lnTo>
                <a:lnTo>
                  <a:pt x="469906" y="1428272"/>
                </a:lnTo>
                <a:lnTo>
                  <a:pt x="469607" y="1426795"/>
                </a:lnTo>
                <a:lnTo>
                  <a:pt x="467272" y="1417715"/>
                </a:lnTo>
                <a:lnTo>
                  <a:pt x="463475" y="1396557"/>
                </a:lnTo>
                <a:close/>
                <a:moveTo>
                  <a:pt x="3947128" y="1363461"/>
                </a:moveTo>
                <a:lnTo>
                  <a:pt x="3933495" y="1365590"/>
                </a:lnTo>
                <a:lnTo>
                  <a:pt x="3933976" y="1368342"/>
                </a:lnTo>
                <a:lnTo>
                  <a:pt x="3935359" y="1374120"/>
                </a:lnTo>
                <a:lnTo>
                  <a:pt x="3945380" y="1370907"/>
                </a:lnTo>
                <a:lnTo>
                  <a:pt x="3948793" y="1369785"/>
                </a:lnTo>
                <a:close/>
                <a:moveTo>
                  <a:pt x="3997394" y="1362891"/>
                </a:moveTo>
                <a:lnTo>
                  <a:pt x="3995016" y="1363843"/>
                </a:lnTo>
                <a:lnTo>
                  <a:pt x="3984512" y="1367337"/>
                </a:lnTo>
                <a:lnTo>
                  <a:pt x="3990084" y="1387663"/>
                </a:lnTo>
                <a:lnTo>
                  <a:pt x="4003993" y="1385274"/>
                </a:lnTo>
                <a:close/>
                <a:moveTo>
                  <a:pt x="1000765" y="1362286"/>
                </a:moveTo>
                <a:lnTo>
                  <a:pt x="1019620" y="1414575"/>
                </a:lnTo>
                <a:lnTo>
                  <a:pt x="1015744" y="1397136"/>
                </a:lnTo>
                <a:close/>
                <a:moveTo>
                  <a:pt x="3820477" y="1362272"/>
                </a:moveTo>
                <a:lnTo>
                  <a:pt x="3813714" y="1366435"/>
                </a:lnTo>
                <a:lnTo>
                  <a:pt x="3811496" y="1367946"/>
                </a:lnTo>
                <a:lnTo>
                  <a:pt x="3809456" y="1376934"/>
                </a:lnTo>
                <a:lnTo>
                  <a:pt x="3818397" y="1372440"/>
                </a:lnTo>
                <a:close/>
                <a:moveTo>
                  <a:pt x="3857287" y="1361805"/>
                </a:moveTo>
                <a:lnTo>
                  <a:pt x="3848062" y="1366405"/>
                </a:lnTo>
                <a:lnTo>
                  <a:pt x="3847804" y="1371323"/>
                </a:lnTo>
                <a:lnTo>
                  <a:pt x="3857411" y="1369258"/>
                </a:lnTo>
                <a:close/>
                <a:moveTo>
                  <a:pt x="3972738" y="1359461"/>
                </a:moveTo>
                <a:lnTo>
                  <a:pt x="3956299" y="1362029"/>
                </a:lnTo>
                <a:lnTo>
                  <a:pt x="3957368" y="1366967"/>
                </a:lnTo>
                <a:lnTo>
                  <a:pt x="3973356" y="1361712"/>
                </a:lnTo>
                <a:close/>
                <a:moveTo>
                  <a:pt x="3805694" y="1359084"/>
                </a:moveTo>
                <a:lnTo>
                  <a:pt x="3799469" y="1364407"/>
                </a:lnTo>
                <a:lnTo>
                  <a:pt x="3798632" y="1365897"/>
                </a:lnTo>
                <a:lnTo>
                  <a:pt x="3798413" y="1366547"/>
                </a:lnTo>
                <a:lnTo>
                  <a:pt x="3803094" y="1363322"/>
                </a:lnTo>
                <a:lnTo>
                  <a:pt x="3805018" y="1362138"/>
                </a:lnTo>
                <a:close/>
                <a:moveTo>
                  <a:pt x="3986968" y="1357239"/>
                </a:moveTo>
                <a:lnTo>
                  <a:pt x="3981958" y="1358021"/>
                </a:lnTo>
                <a:lnTo>
                  <a:pt x="3982175" y="1358814"/>
                </a:lnTo>
                <a:close/>
                <a:moveTo>
                  <a:pt x="3879559" y="1350701"/>
                </a:moveTo>
                <a:lnTo>
                  <a:pt x="3867210" y="1356858"/>
                </a:lnTo>
                <a:lnTo>
                  <a:pt x="3867378" y="1367222"/>
                </a:lnTo>
                <a:lnTo>
                  <a:pt x="3880643" y="1364672"/>
                </a:lnTo>
                <a:close/>
                <a:moveTo>
                  <a:pt x="3839959" y="1350278"/>
                </a:moveTo>
                <a:lnTo>
                  <a:pt x="3830334" y="1356203"/>
                </a:lnTo>
                <a:lnTo>
                  <a:pt x="3828887" y="1367166"/>
                </a:lnTo>
                <a:lnTo>
                  <a:pt x="3838791" y="1362187"/>
                </a:lnTo>
                <a:lnTo>
                  <a:pt x="3839608" y="1357079"/>
                </a:lnTo>
                <a:close/>
                <a:moveTo>
                  <a:pt x="465098" y="1349544"/>
                </a:moveTo>
                <a:lnTo>
                  <a:pt x="470875" y="1386767"/>
                </a:lnTo>
                <a:lnTo>
                  <a:pt x="475846" y="1414231"/>
                </a:lnTo>
                <a:lnTo>
                  <a:pt x="483989" y="1446796"/>
                </a:lnTo>
                <a:lnTo>
                  <a:pt x="485676" y="1453350"/>
                </a:lnTo>
                <a:lnTo>
                  <a:pt x="495484" y="1488088"/>
                </a:lnTo>
                <a:lnTo>
                  <a:pt x="510102" y="1511843"/>
                </a:lnTo>
                <a:lnTo>
                  <a:pt x="512296" y="1509279"/>
                </a:lnTo>
                <a:lnTo>
                  <a:pt x="496247" y="1483776"/>
                </a:lnTo>
                <a:cubicBezTo>
                  <a:pt x="493622" y="1474950"/>
                  <a:pt x="490564" y="1464642"/>
                  <a:pt x="487333" y="1453151"/>
                </a:cubicBezTo>
                <a:lnTo>
                  <a:pt x="486253" y="1449056"/>
                </a:lnTo>
                <a:lnTo>
                  <a:pt x="486197" y="1448863"/>
                </a:lnTo>
                <a:lnTo>
                  <a:pt x="486027" y="1448199"/>
                </a:lnTo>
                <a:lnTo>
                  <a:pt x="477387" y="1415432"/>
                </a:lnTo>
                <a:lnTo>
                  <a:pt x="476727" y="1411893"/>
                </a:lnTo>
                <a:lnTo>
                  <a:pt x="475007" y="1405177"/>
                </a:lnTo>
                <a:lnTo>
                  <a:pt x="472080" y="1386978"/>
                </a:lnTo>
                <a:close/>
                <a:moveTo>
                  <a:pt x="3943815" y="1349415"/>
                </a:moveTo>
                <a:lnTo>
                  <a:pt x="3931526" y="1354336"/>
                </a:lnTo>
                <a:lnTo>
                  <a:pt x="3931620" y="1354873"/>
                </a:lnTo>
                <a:lnTo>
                  <a:pt x="3943899" y="1352513"/>
                </a:lnTo>
                <a:lnTo>
                  <a:pt x="3944377" y="1352464"/>
                </a:lnTo>
                <a:close/>
                <a:moveTo>
                  <a:pt x="82546" y="1348821"/>
                </a:moveTo>
                <a:lnTo>
                  <a:pt x="82524" y="1348873"/>
                </a:lnTo>
                <a:lnTo>
                  <a:pt x="82562" y="1348831"/>
                </a:lnTo>
                <a:close/>
                <a:moveTo>
                  <a:pt x="78777" y="1346526"/>
                </a:moveTo>
                <a:lnTo>
                  <a:pt x="82213" y="1349144"/>
                </a:lnTo>
                <a:lnTo>
                  <a:pt x="82515" y="1348802"/>
                </a:lnTo>
                <a:close/>
                <a:moveTo>
                  <a:pt x="3795532" y="1344873"/>
                </a:moveTo>
                <a:lnTo>
                  <a:pt x="3764152" y="1351186"/>
                </a:lnTo>
                <a:cubicBezTo>
                  <a:pt x="3731512" y="1357345"/>
                  <a:pt x="3694682" y="1364034"/>
                  <a:pt x="3655143" y="1371231"/>
                </a:cubicBezTo>
                <a:cubicBezTo>
                  <a:pt x="3609253" y="1379699"/>
                  <a:pt x="3558961" y="1388165"/>
                  <a:pt x="3506129" y="1398834"/>
                </a:cubicBezTo>
                <a:cubicBezTo>
                  <a:pt x="3488181" y="1402221"/>
                  <a:pt x="3469893" y="1405945"/>
                  <a:pt x="3451434" y="1409672"/>
                </a:cubicBezTo>
                <a:lnTo>
                  <a:pt x="3397418" y="1420340"/>
                </a:lnTo>
                <a:cubicBezTo>
                  <a:pt x="3230117" y="1452177"/>
                  <a:pt x="3040464" y="1488077"/>
                  <a:pt x="2889418" y="1524655"/>
                </a:cubicBezTo>
                <a:cubicBezTo>
                  <a:pt x="2841107" y="1537450"/>
                  <a:pt x="2794371" y="1555566"/>
                  <a:pt x="2750057" y="1578673"/>
                </a:cubicBezTo>
                <a:cubicBezTo>
                  <a:pt x="2725333" y="1590528"/>
                  <a:pt x="2702135" y="1601703"/>
                  <a:pt x="2678090" y="1610509"/>
                </a:cubicBezTo>
                <a:cubicBezTo>
                  <a:pt x="2540592" y="1661312"/>
                  <a:pt x="2411899" y="1736499"/>
                  <a:pt x="2298275" y="1803051"/>
                </a:cubicBezTo>
                <a:lnTo>
                  <a:pt x="2282295" y="1812318"/>
                </a:lnTo>
                <a:lnTo>
                  <a:pt x="2284299" y="1811795"/>
                </a:lnTo>
                <a:lnTo>
                  <a:pt x="2323166" y="1796019"/>
                </a:lnTo>
                <a:cubicBezTo>
                  <a:pt x="2449829" y="1744204"/>
                  <a:pt x="2594099" y="1685613"/>
                  <a:pt x="2741758" y="1639555"/>
                </a:cubicBezTo>
                <a:cubicBezTo>
                  <a:pt x="2767836" y="1631595"/>
                  <a:pt x="2792558" y="1622621"/>
                  <a:pt x="2820330" y="1612461"/>
                </a:cubicBezTo>
                <a:cubicBezTo>
                  <a:pt x="2864321" y="1595547"/>
                  <a:pt x="2909196" y="1581076"/>
                  <a:pt x="2954780" y="1569112"/>
                </a:cubicBezTo>
                <a:cubicBezTo>
                  <a:pt x="3109212" y="1530843"/>
                  <a:pt x="3276513" y="1494097"/>
                  <a:pt x="3436024" y="1459723"/>
                </a:cubicBezTo>
                <a:lnTo>
                  <a:pt x="3485978" y="1448208"/>
                </a:lnTo>
                <a:cubicBezTo>
                  <a:pt x="3504097" y="1444144"/>
                  <a:pt x="3521877" y="1440080"/>
                  <a:pt x="3539487" y="1436354"/>
                </a:cubicBezTo>
                <a:cubicBezTo>
                  <a:pt x="3602988" y="1422638"/>
                  <a:pt x="3662593" y="1410278"/>
                  <a:pt x="3715594" y="1399270"/>
                </a:cubicBezTo>
                <a:lnTo>
                  <a:pt x="3753495" y="1391343"/>
                </a:lnTo>
                <a:lnTo>
                  <a:pt x="3766310" y="1380256"/>
                </a:lnTo>
                <a:lnTo>
                  <a:pt x="3783420" y="1361608"/>
                </a:lnTo>
                <a:close/>
                <a:moveTo>
                  <a:pt x="3823379" y="1344288"/>
                </a:moveTo>
                <a:lnTo>
                  <a:pt x="3820014" y="1346838"/>
                </a:lnTo>
                <a:lnTo>
                  <a:pt x="3816486" y="1349855"/>
                </a:lnTo>
                <a:lnTo>
                  <a:pt x="3814570" y="1354404"/>
                </a:lnTo>
                <a:lnTo>
                  <a:pt x="3814080" y="1356560"/>
                </a:lnTo>
                <a:lnTo>
                  <a:pt x="3822456" y="1351404"/>
                </a:lnTo>
                <a:close/>
                <a:moveTo>
                  <a:pt x="3899618" y="1340676"/>
                </a:moveTo>
                <a:lnTo>
                  <a:pt x="3890347" y="1345323"/>
                </a:lnTo>
                <a:lnTo>
                  <a:pt x="3887063" y="1346960"/>
                </a:lnTo>
                <a:lnTo>
                  <a:pt x="3888295" y="1363201"/>
                </a:lnTo>
                <a:lnTo>
                  <a:pt x="3889605" y="1362949"/>
                </a:lnTo>
                <a:lnTo>
                  <a:pt x="3900946" y="1358351"/>
                </a:lnTo>
                <a:lnTo>
                  <a:pt x="3900832" y="1357816"/>
                </a:lnTo>
                <a:close/>
                <a:moveTo>
                  <a:pt x="3856922" y="1339835"/>
                </a:moveTo>
                <a:lnTo>
                  <a:pt x="3849208" y="1344584"/>
                </a:lnTo>
                <a:lnTo>
                  <a:pt x="3848541" y="1357286"/>
                </a:lnTo>
                <a:lnTo>
                  <a:pt x="3857140" y="1352963"/>
                </a:lnTo>
                <a:close/>
                <a:moveTo>
                  <a:pt x="3967298" y="1339649"/>
                </a:moveTo>
                <a:lnTo>
                  <a:pt x="3952771" y="1345734"/>
                </a:lnTo>
                <a:lnTo>
                  <a:pt x="3954014" y="1351477"/>
                </a:lnTo>
                <a:lnTo>
                  <a:pt x="3970093" y="1349829"/>
                </a:lnTo>
                <a:close/>
                <a:moveTo>
                  <a:pt x="3840708" y="1335785"/>
                </a:moveTo>
                <a:lnTo>
                  <a:pt x="3833625" y="1337210"/>
                </a:lnTo>
                <a:lnTo>
                  <a:pt x="3832224" y="1341894"/>
                </a:lnTo>
                <a:lnTo>
                  <a:pt x="3831721" y="1345701"/>
                </a:lnTo>
                <a:lnTo>
                  <a:pt x="3840474" y="1340314"/>
                </a:lnTo>
                <a:close/>
                <a:moveTo>
                  <a:pt x="423032" y="1334565"/>
                </a:moveTo>
                <a:lnTo>
                  <a:pt x="424170" y="1345445"/>
                </a:lnTo>
                <a:lnTo>
                  <a:pt x="426321" y="1359162"/>
                </a:lnTo>
                <a:lnTo>
                  <a:pt x="424964" y="1346619"/>
                </a:lnTo>
                <a:close/>
                <a:moveTo>
                  <a:pt x="3850886" y="1333904"/>
                </a:moveTo>
                <a:lnTo>
                  <a:pt x="3849760" y="1334065"/>
                </a:lnTo>
                <a:lnTo>
                  <a:pt x="3849731" y="1334615"/>
                </a:lnTo>
                <a:close/>
                <a:moveTo>
                  <a:pt x="374146" y="1332565"/>
                </a:moveTo>
                <a:lnTo>
                  <a:pt x="374630" y="1341629"/>
                </a:lnTo>
                <a:lnTo>
                  <a:pt x="376307" y="1354404"/>
                </a:lnTo>
                <a:lnTo>
                  <a:pt x="375304" y="1341308"/>
                </a:lnTo>
                <a:close/>
                <a:moveTo>
                  <a:pt x="383915" y="1332344"/>
                </a:moveTo>
                <a:lnTo>
                  <a:pt x="385059" y="1346440"/>
                </a:lnTo>
                <a:lnTo>
                  <a:pt x="386941" y="1360297"/>
                </a:lnTo>
                <a:lnTo>
                  <a:pt x="385735" y="1345627"/>
                </a:lnTo>
                <a:close/>
                <a:moveTo>
                  <a:pt x="3919374" y="1330774"/>
                </a:moveTo>
                <a:lnTo>
                  <a:pt x="3907377" y="1336787"/>
                </a:lnTo>
                <a:lnTo>
                  <a:pt x="3909704" y="1354799"/>
                </a:lnTo>
                <a:lnTo>
                  <a:pt x="3921885" y="1349860"/>
                </a:lnTo>
                <a:lnTo>
                  <a:pt x="3919435" y="1331124"/>
                </a:lnTo>
                <a:close/>
                <a:moveTo>
                  <a:pt x="3987829" y="1330454"/>
                </a:moveTo>
                <a:lnTo>
                  <a:pt x="3980284" y="1334208"/>
                </a:lnTo>
                <a:lnTo>
                  <a:pt x="3975930" y="1336032"/>
                </a:lnTo>
                <a:lnTo>
                  <a:pt x="3979449" y="1348871"/>
                </a:lnTo>
                <a:lnTo>
                  <a:pt x="3979665" y="1348849"/>
                </a:lnTo>
                <a:lnTo>
                  <a:pt x="3993417" y="1349404"/>
                </a:lnTo>
                <a:close/>
                <a:moveTo>
                  <a:pt x="3877955" y="1330031"/>
                </a:moveTo>
                <a:lnTo>
                  <a:pt x="3871302" y="1330983"/>
                </a:lnTo>
                <a:lnTo>
                  <a:pt x="3868280" y="1332843"/>
                </a:lnTo>
                <a:lnTo>
                  <a:pt x="3867174" y="1347919"/>
                </a:lnTo>
                <a:lnTo>
                  <a:pt x="3878886" y="1342032"/>
                </a:lnTo>
                <a:close/>
                <a:moveTo>
                  <a:pt x="3898216" y="1327132"/>
                </a:moveTo>
                <a:lnTo>
                  <a:pt x="3886629" y="1328790"/>
                </a:lnTo>
                <a:lnTo>
                  <a:pt x="3886656" y="1338125"/>
                </a:lnTo>
                <a:lnTo>
                  <a:pt x="3898814" y="1331769"/>
                </a:lnTo>
                <a:close/>
                <a:moveTo>
                  <a:pt x="431638" y="1326800"/>
                </a:moveTo>
                <a:lnTo>
                  <a:pt x="431682" y="1327981"/>
                </a:lnTo>
                <a:lnTo>
                  <a:pt x="433151" y="1337770"/>
                </a:lnTo>
                <a:lnTo>
                  <a:pt x="433739" y="1346981"/>
                </a:lnTo>
                <a:lnTo>
                  <a:pt x="446159" y="1423333"/>
                </a:lnTo>
                <a:lnTo>
                  <a:pt x="451498" y="1446672"/>
                </a:lnTo>
                <a:lnTo>
                  <a:pt x="454076" y="1457377"/>
                </a:lnTo>
                <a:lnTo>
                  <a:pt x="452827" y="1445235"/>
                </a:lnTo>
                <a:lnTo>
                  <a:pt x="448078" y="1425818"/>
                </a:lnTo>
                <a:lnTo>
                  <a:pt x="446634" y="1417124"/>
                </a:lnTo>
                <a:lnTo>
                  <a:pt x="441902" y="1396043"/>
                </a:lnTo>
                <a:lnTo>
                  <a:pt x="433151" y="1337770"/>
                </a:lnTo>
                <a:lnTo>
                  <a:pt x="432960" y="1334762"/>
                </a:lnTo>
                <a:close/>
                <a:moveTo>
                  <a:pt x="971881" y="1325774"/>
                </a:moveTo>
                <a:lnTo>
                  <a:pt x="1000492" y="1388722"/>
                </a:lnTo>
                <a:lnTo>
                  <a:pt x="989498" y="1358329"/>
                </a:lnTo>
                <a:close/>
                <a:moveTo>
                  <a:pt x="3911254" y="1325266"/>
                </a:moveTo>
                <a:lnTo>
                  <a:pt x="3906447" y="1325954"/>
                </a:lnTo>
                <a:lnTo>
                  <a:pt x="3906571" y="1327714"/>
                </a:lnTo>
                <a:close/>
                <a:moveTo>
                  <a:pt x="3938348" y="1321389"/>
                </a:moveTo>
                <a:lnTo>
                  <a:pt x="3938000" y="1321438"/>
                </a:lnTo>
                <a:lnTo>
                  <a:pt x="3926804" y="1327050"/>
                </a:lnTo>
                <a:lnTo>
                  <a:pt x="3926960" y="1328241"/>
                </a:lnTo>
                <a:lnTo>
                  <a:pt x="3930156" y="1346507"/>
                </a:lnTo>
                <a:lnTo>
                  <a:pt x="3942365" y="1341556"/>
                </a:lnTo>
                <a:lnTo>
                  <a:pt x="3940344" y="1330591"/>
                </a:lnTo>
                <a:close/>
                <a:moveTo>
                  <a:pt x="3971830" y="1321078"/>
                </a:moveTo>
                <a:lnTo>
                  <a:pt x="3973795" y="1328245"/>
                </a:lnTo>
                <a:lnTo>
                  <a:pt x="3985681" y="1323167"/>
                </a:lnTo>
                <a:lnTo>
                  <a:pt x="3985533" y="1322664"/>
                </a:lnTo>
                <a:close/>
                <a:moveTo>
                  <a:pt x="353107" y="1320832"/>
                </a:moveTo>
                <a:lnTo>
                  <a:pt x="354354" y="1345114"/>
                </a:lnTo>
                <a:lnTo>
                  <a:pt x="356572" y="1369639"/>
                </a:lnTo>
                <a:lnTo>
                  <a:pt x="371204" y="1464144"/>
                </a:lnTo>
                <a:lnTo>
                  <a:pt x="376936" y="1491949"/>
                </a:lnTo>
                <a:lnTo>
                  <a:pt x="381317" y="1512342"/>
                </a:lnTo>
                <a:lnTo>
                  <a:pt x="385710" y="1531126"/>
                </a:lnTo>
                <a:lnTo>
                  <a:pt x="390330" y="1550745"/>
                </a:lnTo>
                <a:lnTo>
                  <a:pt x="395946" y="1558219"/>
                </a:lnTo>
                <a:lnTo>
                  <a:pt x="390923" y="1547449"/>
                </a:lnTo>
                <a:cubicBezTo>
                  <a:pt x="387918" y="1535024"/>
                  <a:pt x="384293" y="1520027"/>
                  <a:pt x="380480" y="1503112"/>
                </a:cubicBezTo>
                <a:lnTo>
                  <a:pt x="376834" y="1485515"/>
                </a:lnTo>
                <a:lnTo>
                  <a:pt x="372573" y="1465795"/>
                </a:lnTo>
                <a:lnTo>
                  <a:pt x="372052" y="1462436"/>
                </a:lnTo>
                <a:lnTo>
                  <a:pt x="368910" y="1447268"/>
                </a:lnTo>
                <a:cubicBezTo>
                  <a:pt x="365152" y="1427172"/>
                  <a:pt x="361639" y="1405811"/>
                  <a:pt x="358800" y="1383840"/>
                </a:cubicBezTo>
                <a:lnTo>
                  <a:pt x="357328" y="1367552"/>
                </a:lnTo>
                <a:lnTo>
                  <a:pt x="355997" y="1358972"/>
                </a:lnTo>
                <a:lnTo>
                  <a:pt x="355271" y="1344784"/>
                </a:lnTo>
                <a:close/>
                <a:moveTo>
                  <a:pt x="324727" y="1319821"/>
                </a:moveTo>
                <a:lnTo>
                  <a:pt x="324526" y="1331411"/>
                </a:lnTo>
                <a:lnTo>
                  <a:pt x="334512" y="1423296"/>
                </a:lnTo>
                <a:lnTo>
                  <a:pt x="337855" y="1448176"/>
                </a:lnTo>
                <a:lnTo>
                  <a:pt x="337274" y="1434749"/>
                </a:lnTo>
                <a:close/>
                <a:moveTo>
                  <a:pt x="362770" y="1319775"/>
                </a:moveTo>
                <a:lnTo>
                  <a:pt x="363489" y="1333044"/>
                </a:lnTo>
                <a:lnTo>
                  <a:pt x="365143" y="1346175"/>
                </a:lnTo>
                <a:lnTo>
                  <a:pt x="364346" y="1332056"/>
                </a:lnTo>
                <a:close/>
                <a:moveTo>
                  <a:pt x="333597" y="1319341"/>
                </a:moveTo>
                <a:lnTo>
                  <a:pt x="333555" y="1323720"/>
                </a:lnTo>
                <a:lnTo>
                  <a:pt x="335428" y="1340468"/>
                </a:lnTo>
                <a:lnTo>
                  <a:pt x="334916" y="1330874"/>
                </a:lnTo>
                <a:close/>
                <a:moveTo>
                  <a:pt x="3856577" y="1319134"/>
                </a:moveTo>
                <a:lnTo>
                  <a:pt x="3851344" y="1323099"/>
                </a:lnTo>
                <a:lnTo>
                  <a:pt x="3851138" y="1324164"/>
                </a:lnTo>
                <a:lnTo>
                  <a:pt x="3856646" y="1323224"/>
                </a:lnTo>
                <a:close/>
                <a:moveTo>
                  <a:pt x="3954524" y="1319074"/>
                </a:moveTo>
                <a:lnTo>
                  <a:pt x="3947517" y="1320076"/>
                </a:lnTo>
                <a:lnTo>
                  <a:pt x="3949234" y="1329393"/>
                </a:lnTo>
                <a:lnTo>
                  <a:pt x="3951085" y="1337947"/>
                </a:lnTo>
                <a:lnTo>
                  <a:pt x="3965177" y="1331926"/>
                </a:lnTo>
                <a:lnTo>
                  <a:pt x="3961882" y="1319926"/>
                </a:lnTo>
                <a:close/>
                <a:moveTo>
                  <a:pt x="1243756" y="1315506"/>
                </a:moveTo>
                <a:lnTo>
                  <a:pt x="1262633" y="1400313"/>
                </a:lnTo>
                <a:lnTo>
                  <a:pt x="1266419" y="1414918"/>
                </a:lnTo>
                <a:lnTo>
                  <a:pt x="1289320" y="1503043"/>
                </a:lnTo>
                <a:lnTo>
                  <a:pt x="1300750" y="1546337"/>
                </a:lnTo>
                <a:lnTo>
                  <a:pt x="1316502" y="1605640"/>
                </a:lnTo>
                <a:lnTo>
                  <a:pt x="1368080" y="1796650"/>
                </a:lnTo>
                <a:lnTo>
                  <a:pt x="1375770" y="1824623"/>
                </a:lnTo>
                <a:lnTo>
                  <a:pt x="1415183" y="1966838"/>
                </a:lnTo>
                <a:lnTo>
                  <a:pt x="1467555" y="2153007"/>
                </a:lnTo>
                <a:lnTo>
                  <a:pt x="1492266" y="2240050"/>
                </a:lnTo>
                <a:lnTo>
                  <a:pt x="1570797" y="2510458"/>
                </a:lnTo>
                <a:lnTo>
                  <a:pt x="1570872" y="2510716"/>
                </a:lnTo>
                <a:lnTo>
                  <a:pt x="1636334" y="2728512"/>
                </a:lnTo>
                <a:lnTo>
                  <a:pt x="1637918" y="2733782"/>
                </a:lnTo>
                <a:cubicBezTo>
                  <a:pt x="1670621" y="2840596"/>
                  <a:pt x="1701775" y="2939136"/>
                  <a:pt x="1729953" y="3024004"/>
                </a:cubicBezTo>
                <a:lnTo>
                  <a:pt x="1757086" y="3104113"/>
                </a:lnTo>
                <a:lnTo>
                  <a:pt x="1761300" y="3107809"/>
                </a:lnTo>
                <a:lnTo>
                  <a:pt x="1736158" y="3034426"/>
                </a:lnTo>
                <a:lnTo>
                  <a:pt x="1735822" y="3033405"/>
                </a:lnTo>
                <a:lnTo>
                  <a:pt x="1708205" y="2949555"/>
                </a:lnTo>
                <a:lnTo>
                  <a:pt x="1707162" y="2946293"/>
                </a:lnTo>
                <a:lnTo>
                  <a:pt x="1706275" y="2943598"/>
                </a:lnTo>
                <a:lnTo>
                  <a:pt x="1696794" y="2913866"/>
                </a:lnTo>
                <a:lnTo>
                  <a:pt x="1678501" y="2856654"/>
                </a:lnTo>
                <a:lnTo>
                  <a:pt x="1677012" y="2851837"/>
                </a:lnTo>
                <a:lnTo>
                  <a:pt x="1674424" y="2843722"/>
                </a:lnTo>
                <a:cubicBezTo>
                  <a:pt x="1663522" y="2809080"/>
                  <a:pt x="1652357" y="2773169"/>
                  <a:pt x="1640991" y="2736224"/>
                </a:cubicBezTo>
                <a:lnTo>
                  <a:pt x="1628064" y="2693393"/>
                </a:lnTo>
                <a:lnTo>
                  <a:pt x="1615111" y="2651463"/>
                </a:lnTo>
                <a:lnTo>
                  <a:pt x="1590000" y="2567279"/>
                </a:lnTo>
                <a:lnTo>
                  <a:pt x="1570921" y="2504066"/>
                </a:lnTo>
                <a:lnTo>
                  <a:pt x="1559965" y="2466583"/>
                </a:lnTo>
                <a:lnTo>
                  <a:pt x="1548531" y="2428250"/>
                </a:lnTo>
                <a:lnTo>
                  <a:pt x="1519973" y="2329769"/>
                </a:lnTo>
                <a:lnTo>
                  <a:pt x="1499149" y="2258527"/>
                </a:lnTo>
                <a:lnTo>
                  <a:pt x="1490720" y="2228891"/>
                </a:lnTo>
                <a:lnTo>
                  <a:pt x="1481301" y="2196409"/>
                </a:lnTo>
                <a:lnTo>
                  <a:pt x="1449861" y="2085220"/>
                </a:lnTo>
                <a:lnTo>
                  <a:pt x="1428757" y="2011011"/>
                </a:lnTo>
                <a:lnTo>
                  <a:pt x="1423031" y="1990333"/>
                </a:lnTo>
                <a:lnTo>
                  <a:pt x="1415963" y="1965337"/>
                </a:lnTo>
                <a:lnTo>
                  <a:pt x="1382149" y="1842694"/>
                </a:lnTo>
                <a:lnTo>
                  <a:pt x="1362830" y="1773008"/>
                </a:lnTo>
                <a:lnTo>
                  <a:pt x="1358138" y="1755687"/>
                </a:lnTo>
                <a:lnTo>
                  <a:pt x="1355057" y="1744512"/>
                </a:lnTo>
                <a:lnTo>
                  <a:pt x="1350319" y="1726822"/>
                </a:lnTo>
                <a:lnTo>
                  <a:pt x="1332504" y="1661059"/>
                </a:lnTo>
                <a:cubicBezTo>
                  <a:pt x="1322753" y="1624769"/>
                  <a:pt x="1313381" y="1589584"/>
                  <a:pt x="1304452" y="1555744"/>
                </a:cubicBezTo>
                <a:lnTo>
                  <a:pt x="1302735" y="1549169"/>
                </a:lnTo>
                <a:lnTo>
                  <a:pt x="1301125" y="1543157"/>
                </a:lnTo>
                <a:lnTo>
                  <a:pt x="1281648" y="1468414"/>
                </a:lnTo>
                <a:lnTo>
                  <a:pt x="1279057" y="1458488"/>
                </a:lnTo>
                <a:lnTo>
                  <a:pt x="1278825" y="1457579"/>
                </a:lnTo>
                <a:lnTo>
                  <a:pt x="1277567" y="1452751"/>
                </a:lnTo>
                <a:cubicBezTo>
                  <a:pt x="1270146" y="1423953"/>
                  <a:pt x="1263175" y="1396557"/>
                  <a:pt x="1256706" y="1370759"/>
                </a:cubicBezTo>
                <a:close/>
                <a:moveTo>
                  <a:pt x="3896706" y="1315397"/>
                </a:moveTo>
                <a:lnTo>
                  <a:pt x="3894446" y="1316773"/>
                </a:lnTo>
                <a:lnTo>
                  <a:pt x="3896831" y="1316365"/>
                </a:lnTo>
                <a:close/>
                <a:moveTo>
                  <a:pt x="512109" y="1313360"/>
                </a:moveTo>
                <a:lnTo>
                  <a:pt x="515107" y="1347113"/>
                </a:lnTo>
                <a:lnTo>
                  <a:pt x="527932" y="1405592"/>
                </a:lnTo>
                <a:lnTo>
                  <a:pt x="536736" y="1436734"/>
                </a:lnTo>
                <a:lnTo>
                  <a:pt x="542769" y="1455797"/>
                </a:lnTo>
                <a:lnTo>
                  <a:pt x="542963" y="1455229"/>
                </a:lnTo>
                <a:lnTo>
                  <a:pt x="543518" y="1452877"/>
                </a:lnTo>
                <a:lnTo>
                  <a:pt x="543540" y="1452710"/>
                </a:lnTo>
                <a:close/>
                <a:moveTo>
                  <a:pt x="3844055" y="1313010"/>
                </a:moveTo>
                <a:lnTo>
                  <a:pt x="3839619" y="1317164"/>
                </a:lnTo>
                <a:lnTo>
                  <a:pt x="3838538" y="1320781"/>
                </a:lnTo>
                <a:lnTo>
                  <a:pt x="3843245" y="1317207"/>
                </a:lnTo>
                <a:close/>
                <a:moveTo>
                  <a:pt x="3959402" y="1310281"/>
                </a:moveTo>
                <a:lnTo>
                  <a:pt x="3959371" y="1310298"/>
                </a:lnTo>
                <a:lnTo>
                  <a:pt x="3959405" y="1310296"/>
                </a:lnTo>
                <a:close/>
                <a:moveTo>
                  <a:pt x="459612" y="1309449"/>
                </a:moveTo>
                <a:lnTo>
                  <a:pt x="459671" y="1314576"/>
                </a:lnTo>
                <a:lnTo>
                  <a:pt x="460574" y="1320398"/>
                </a:lnTo>
                <a:lnTo>
                  <a:pt x="460458" y="1314714"/>
                </a:lnTo>
                <a:close/>
                <a:moveTo>
                  <a:pt x="420883" y="1308887"/>
                </a:moveTo>
                <a:lnTo>
                  <a:pt x="420776" y="1313007"/>
                </a:lnTo>
                <a:lnTo>
                  <a:pt x="421296" y="1317982"/>
                </a:lnTo>
                <a:lnTo>
                  <a:pt x="421389" y="1313564"/>
                </a:lnTo>
                <a:close/>
                <a:moveTo>
                  <a:pt x="469002" y="1308839"/>
                </a:moveTo>
                <a:lnTo>
                  <a:pt x="469216" y="1317874"/>
                </a:lnTo>
                <a:lnTo>
                  <a:pt x="472991" y="1345027"/>
                </a:lnTo>
                <a:lnTo>
                  <a:pt x="483719" y="1402135"/>
                </a:lnTo>
                <a:lnTo>
                  <a:pt x="489949" y="1429162"/>
                </a:lnTo>
                <a:lnTo>
                  <a:pt x="492793" y="1439963"/>
                </a:lnTo>
                <a:lnTo>
                  <a:pt x="504458" y="1481144"/>
                </a:lnTo>
                <a:lnTo>
                  <a:pt x="517156" y="1503601"/>
                </a:lnTo>
                <a:lnTo>
                  <a:pt x="519575" y="1500775"/>
                </a:lnTo>
                <a:lnTo>
                  <a:pt x="505729" y="1478020"/>
                </a:lnTo>
                <a:cubicBezTo>
                  <a:pt x="503210" y="1469553"/>
                  <a:pt x="500262" y="1459716"/>
                  <a:pt x="497134" y="1448769"/>
                </a:cubicBezTo>
                <a:lnTo>
                  <a:pt x="493844" y="1436567"/>
                </a:lnTo>
                <a:lnTo>
                  <a:pt x="492420" y="1431625"/>
                </a:lnTo>
                <a:lnTo>
                  <a:pt x="491745" y="1428780"/>
                </a:lnTo>
                <a:lnTo>
                  <a:pt x="487454" y="1412863"/>
                </a:lnTo>
                <a:lnTo>
                  <a:pt x="485084" y="1400710"/>
                </a:lnTo>
                <a:lnTo>
                  <a:pt x="478258" y="1371941"/>
                </a:lnTo>
                <a:lnTo>
                  <a:pt x="474560" y="1346728"/>
                </a:lnTo>
                <a:lnTo>
                  <a:pt x="470782" y="1327354"/>
                </a:lnTo>
                <a:lnTo>
                  <a:pt x="470499" y="1319046"/>
                </a:lnTo>
                <a:close/>
                <a:moveTo>
                  <a:pt x="410798" y="1305634"/>
                </a:moveTo>
                <a:lnTo>
                  <a:pt x="410451" y="1315651"/>
                </a:lnTo>
                <a:lnTo>
                  <a:pt x="412084" y="1335146"/>
                </a:lnTo>
                <a:lnTo>
                  <a:pt x="415083" y="1354960"/>
                </a:lnTo>
                <a:lnTo>
                  <a:pt x="413329" y="1334772"/>
                </a:lnTo>
                <a:lnTo>
                  <a:pt x="411349" y="1321958"/>
                </a:lnTo>
                <a:lnTo>
                  <a:pt x="411575" y="1314575"/>
                </a:lnTo>
                <a:close/>
                <a:moveTo>
                  <a:pt x="3914761" y="1304404"/>
                </a:moveTo>
                <a:lnTo>
                  <a:pt x="3905330" y="1310146"/>
                </a:lnTo>
                <a:lnTo>
                  <a:pt x="3905663" y="1314858"/>
                </a:lnTo>
                <a:lnTo>
                  <a:pt x="3916273" y="1313047"/>
                </a:lnTo>
                <a:close/>
                <a:moveTo>
                  <a:pt x="3876484" y="1304051"/>
                </a:moveTo>
                <a:lnTo>
                  <a:pt x="3870034" y="1308938"/>
                </a:lnTo>
                <a:lnTo>
                  <a:pt x="3869142" y="1321091"/>
                </a:lnTo>
                <a:lnTo>
                  <a:pt x="3872685" y="1320486"/>
                </a:lnTo>
                <a:lnTo>
                  <a:pt x="3877008" y="1317826"/>
                </a:lnTo>
                <a:lnTo>
                  <a:pt x="3876377" y="1309698"/>
                </a:lnTo>
                <a:lnTo>
                  <a:pt x="3876377" y="1309670"/>
                </a:lnTo>
                <a:lnTo>
                  <a:pt x="3876377" y="1309663"/>
                </a:lnTo>
                <a:lnTo>
                  <a:pt x="3876377" y="1309638"/>
                </a:lnTo>
                <a:lnTo>
                  <a:pt x="3876377" y="1309630"/>
                </a:lnTo>
                <a:close/>
                <a:moveTo>
                  <a:pt x="135506" y="1302013"/>
                </a:moveTo>
                <a:lnTo>
                  <a:pt x="107162" y="1321040"/>
                </a:lnTo>
                <a:lnTo>
                  <a:pt x="82609" y="1348859"/>
                </a:lnTo>
                <a:lnTo>
                  <a:pt x="82591" y="1348848"/>
                </a:lnTo>
                <a:lnTo>
                  <a:pt x="82566" y="1348907"/>
                </a:lnTo>
                <a:lnTo>
                  <a:pt x="82609" y="1348859"/>
                </a:lnTo>
                <a:lnTo>
                  <a:pt x="82636" y="1348876"/>
                </a:lnTo>
                <a:lnTo>
                  <a:pt x="82213" y="1349751"/>
                </a:lnTo>
                <a:lnTo>
                  <a:pt x="42039" y="1445661"/>
                </a:lnTo>
                <a:lnTo>
                  <a:pt x="35283" y="1468941"/>
                </a:lnTo>
                <a:lnTo>
                  <a:pt x="16703" y="1580984"/>
                </a:lnTo>
                <a:lnTo>
                  <a:pt x="15561" y="1603495"/>
                </a:lnTo>
                <a:lnTo>
                  <a:pt x="14735" y="1690801"/>
                </a:lnTo>
                <a:lnTo>
                  <a:pt x="22270" y="1815890"/>
                </a:lnTo>
                <a:lnTo>
                  <a:pt x="27359" y="1868927"/>
                </a:lnTo>
                <a:lnTo>
                  <a:pt x="57348" y="2053862"/>
                </a:lnTo>
                <a:lnTo>
                  <a:pt x="67178" y="2097496"/>
                </a:lnTo>
                <a:lnTo>
                  <a:pt x="74766" y="2080742"/>
                </a:lnTo>
                <a:lnTo>
                  <a:pt x="87386" y="2046793"/>
                </a:lnTo>
                <a:lnTo>
                  <a:pt x="93549" y="2039266"/>
                </a:lnTo>
                <a:lnTo>
                  <a:pt x="97166" y="2031279"/>
                </a:lnTo>
                <a:lnTo>
                  <a:pt x="106633" y="2022258"/>
                </a:lnTo>
                <a:lnTo>
                  <a:pt x="103250" y="2007089"/>
                </a:lnTo>
                <a:cubicBezTo>
                  <a:pt x="92431" y="1952685"/>
                  <a:pt x="83102" y="1898444"/>
                  <a:pt x="75863" y="1845226"/>
                </a:cubicBezTo>
                <a:lnTo>
                  <a:pt x="73781" y="1823388"/>
                </a:lnTo>
                <a:lnTo>
                  <a:pt x="70918" y="1805590"/>
                </a:lnTo>
                <a:lnTo>
                  <a:pt x="68932" y="1772534"/>
                </a:lnTo>
                <a:lnTo>
                  <a:pt x="61017" y="1689502"/>
                </a:lnTo>
                <a:lnTo>
                  <a:pt x="61398" y="1647114"/>
                </a:lnTo>
                <a:lnTo>
                  <a:pt x="59506" y="1615625"/>
                </a:lnTo>
                <a:lnTo>
                  <a:pt x="62159" y="1562521"/>
                </a:lnTo>
                <a:lnTo>
                  <a:pt x="62316" y="1545068"/>
                </a:lnTo>
                <a:lnTo>
                  <a:pt x="63342" y="1538825"/>
                </a:lnTo>
                <a:lnTo>
                  <a:pt x="63876" y="1528138"/>
                </a:lnTo>
                <a:cubicBezTo>
                  <a:pt x="66599" y="1500019"/>
                  <a:pt x="70637" y="1473012"/>
                  <a:pt x="76136" y="1447327"/>
                </a:cubicBezTo>
                <a:lnTo>
                  <a:pt x="81375" y="1429175"/>
                </a:lnTo>
                <a:lnTo>
                  <a:pt x="83363" y="1417083"/>
                </a:lnTo>
                <a:lnTo>
                  <a:pt x="88227" y="1405431"/>
                </a:lnTo>
                <a:lnTo>
                  <a:pt x="97166" y="1374453"/>
                </a:lnTo>
                <a:lnTo>
                  <a:pt x="127012" y="1312505"/>
                </a:lnTo>
                <a:lnTo>
                  <a:pt x="127763" y="1310706"/>
                </a:lnTo>
                <a:close/>
                <a:moveTo>
                  <a:pt x="3858306" y="1299660"/>
                </a:moveTo>
                <a:lnTo>
                  <a:pt x="3855340" y="1302440"/>
                </a:lnTo>
                <a:lnTo>
                  <a:pt x="3854074" y="1308984"/>
                </a:lnTo>
                <a:lnTo>
                  <a:pt x="3857640" y="1306275"/>
                </a:lnTo>
                <a:close/>
                <a:moveTo>
                  <a:pt x="352888" y="1299272"/>
                </a:moveTo>
                <a:lnTo>
                  <a:pt x="352191" y="1302477"/>
                </a:lnTo>
                <a:lnTo>
                  <a:pt x="352176" y="1302713"/>
                </a:lnTo>
                <a:lnTo>
                  <a:pt x="352761" y="1314097"/>
                </a:lnTo>
                <a:close/>
                <a:moveTo>
                  <a:pt x="3979228" y="1298977"/>
                </a:moveTo>
                <a:lnTo>
                  <a:pt x="3968791" y="1305380"/>
                </a:lnTo>
                <a:lnTo>
                  <a:pt x="3967996" y="1305795"/>
                </a:lnTo>
                <a:lnTo>
                  <a:pt x="3969072" y="1310688"/>
                </a:lnTo>
                <a:lnTo>
                  <a:pt x="3983063" y="1313397"/>
                </a:lnTo>
                <a:close/>
                <a:moveTo>
                  <a:pt x="430446" y="1294888"/>
                </a:moveTo>
                <a:lnTo>
                  <a:pt x="430440" y="1295270"/>
                </a:lnTo>
                <a:lnTo>
                  <a:pt x="430489" y="1296046"/>
                </a:lnTo>
                <a:lnTo>
                  <a:pt x="431336" y="1318736"/>
                </a:lnTo>
                <a:lnTo>
                  <a:pt x="431432" y="1310823"/>
                </a:lnTo>
                <a:lnTo>
                  <a:pt x="430489" y="1296046"/>
                </a:lnTo>
                <a:close/>
                <a:moveTo>
                  <a:pt x="1263462" y="1294732"/>
                </a:moveTo>
                <a:lnTo>
                  <a:pt x="1266188" y="1307517"/>
                </a:lnTo>
                <a:lnTo>
                  <a:pt x="1288348" y="1397788"/>
                </a:lnTo>
                <a:lnTo>
                  <a:pt x="1290823" y="1407476"/>
                </a:lnTo>
                <a:lnTo>
                  <a:pt x="1314355" y="1499280"/>
                </a:lnTo>
                <a:lnTo>
                  <a:pt x="1320553" y="1522819"/>
                </a:lnTo>
                <a:lnTo>
                  <a:pt x="1343940" y="1611270"/>
                </a:lnTo>
                <a:lnTo>
                  <a:pt x="1352228" y="1642018"/>
                </a:lnTo>
                <a:lnTo>
                  <a:pt x="1374310" y="1723544"/>
                </a:lnTo>
                <a:lnTo>
                  <a:pt x="1399722" y="1815201"/>
                </a:lnTo>
                <a:lnTo>
                  <a:pt x="1446904" y="1984396"/>
                </a:lnTo>
                <a:lnTo>
                  <a:pt x="1477969" y="2093018"/>
                </a:lnTo>
                <a:lnTo>
                  <a:pt x="1523639" y="2251629"/>
                </a:lnTo>
                <a:lnTo>
                  <a:pt x="1556987" y="2364900"/>
                </a:lnTo>
                <a:lnTo>
                  <a:pt x="1601653" y="2515260"/>
                </a:lnTo>
                <a:lnTo>
                  <a:pt x="1659521" y="2705697"/>
                </a:lnTo>
                <a:lnTo>
                  <a:pt x="1678941" y="2768099"/>
                </a:lnTo>
                <a:lnTo>
                  <a:pt x="1694137" y="2816689"/>
                </a:lnTo>
                <a:lnTo>
                  <a:pt x="1715068" y="2882317"/>
                </a:lnTo>
                <a:lnTo>
                  <a:pt x="1728698" y="2924870"/>
                </a:lnTo>
                <a:lnTo>
                  <a:pt x="1749988" y="2989592"/>
                </a:lnTo>
                <a:lnTo>
                  <a:pt x="1760713" y="3022087"/>
                </a:lnTo>
                <a:lnTo>
                  <a:pt x="1789503" y="3106048"/>
                </a:lnTo>
                <a:lnTo>
                  <a:pt x="1789663" y="3106516"/>
                </a:lnTo>
                <a:lnTo>
                  <a:pt x="1803252" y="3143830"/>
                </a:lnTo>
                <a:lnTo>
                  <a:pt x="1805696" y="3145391"/>
                </a:lnTo>
                <a:lnTo>
                  <a:pt x="1800806" y="3132375"/>
                </a:lnTo>
                <a:lnTo>
                  <a:pt x="1800594" y="3131768"/>
                </a:lnTo>
                <a:lnTo>
                  <a:pt x="1774621" y="3057671"/>
                </a:lnTo>
                <a:lnTo>
                  <a:pt x="1772338" y="3050868"/>
                </a:lnTo>
                <a:lnTo>
                  <a:pt x="1770627" y="3045967"/>
                </a:lnTo>
                <a:lnTo>
                  <a:pt x="1761900" y="3019762"/>
                </a:lnTo>
                <a:lnTo>
                  <a:pt x="1745466" y="2970791"/>
                </a:lnTo>
                <a:lnTo>
                  <a:pt x="1740434" y="2955304"/>
                </a:lnTo>
                <a:lnTo>
                  <a:pt x="1736654" y="2943953"/>
                </a:lnTo>
                <a:lnTo>
                  <a:pt x="1727214" y="2914616"/>
                </a:lnTo>
                <a:lnTo>
                  <a:pt x="1713799" y="2873329"/>
                </a:lnTo>
                <a:lnTo>
                  <a:pt x="1705591" y="2847423"/>
                </a:lnTo>
                <a:lnTo>
                  <a:pt x="1699570" y="2828710"/>
                </a:lnTo>
                <a:lnTo>
                  <a:pt x="1691028" y="2801453"/>
                </a:lnTo>
                <a:lnTo>
                  <a:pt x="1680074" y="2766878"/>
                </a:lnTo>
                <a:lnTo>
                  <a:pt x="1673919" y="2746859"/>
                </a:lnTo>
                <a:lnTo>
                  <a:pt x="1660054" y="2702616"/>
                </a:lnTo>
                <a:cubicBezTo>
                  <a:pt x="1646553" y="2659040"/>
                  <a:pt x="1632760" y="2614052"/>
                  <a:pt x="1618789" y="2568047"/>
                </a:cubicBezTo>
                <a:lnTo>
                  <a:pt x="1613790" y="2551293"/>
                </a:lnTo>
                <a:lnTo>
                  <a:pt x="1608280" y="2533372"/>
                </a:lnTo>
                <a:cubicBezTo>
                  <a:pt x="1559095" y="2370669"/>
                  <a:pt x="1508076" y="2196731"/>
                  <a:pt x="1460090" y="2028542"/>
                </a:cubicBezTo>
                <a:lnTo>
                  <a:pt x="1454483" y="2008594"/>
                </a:lnTo>
                <a:lnTo>
                  <a:pt x="1449855" y="1992567"/>
                </a:lnTo>
                <a:cubicBezTo>
                  <a:pt x="1436275" y="1944771"/>
                  <a:pt x="1422972" y="1897544"/>
                  <a:pt x="1410058" y="1851281"/>
                </a:cubicBezTo>
                <a:lnTo>
                  <a:pt x="1397259" y="1805071"/>
                </a:lnTo>
                <a:lnTo>
                  <a:pt x="1390994" y="1782780"/>
                </a:lnTo>
                <a:lnTo>
                  <a:pt x="1379718" y="1741618"/>
                </a:lnTo>
                <a:lnTo>
                  <a:pt x="1372598" y="1715864"/>
                </a:lnTo>
                <a:lnTo>
                  <a:pt x="1367634" y="1697510"/>
                </a:lnTo>
                <a:lnTo>
                  <a:pt x="1359294" y="1667066"/>
                </a:lnTo>
                <a:lnTo>
                  <a:pt x="1345655" y="1616246"/>
                </a:lnTo>
                <a:lnTo>
                  <a:pt x="1338157" y="1588526"/>
                </a:lnTo>
                <a:lnTo>
                  <a:pt x="1335207" y="1577317"/>
                </a:lnTo>
                <a:lnTo>
                  <a:pt x="1330099" y="1558285"/>
                </a:lnTo>
                <a:lnTo>
                  <a:pt x="1313583" y="1495164"/>
                </a:lnTo>
                <a:lnTo>
                  <a:pt x="1307415" y="1471729"/>
                </a:lnTo>
                <a:lnTo>
                  <a:pt x="1306238" y="1467090"/>
                </a:lnTo>
                <a:lnTo>
                  <a:pt x="1303867" y="1458030"/>
                </a:lnTo>
                <a:cubicBezTo>
                  <a:pt x="1295668" y="1426210"/>
                  <a:pt x="1288038" y="1396076"/>
                  <a:pt x="1281055" y="1367893"/>
                </a:cubicBezTo>
                <a:close/>
                <a:moveTo>
                  <a:pt x="390696" y="1293972"/>
                </a:moveTo>
                <a:lnTo>
                  <a:pt x="390802" y="1301020"/>
                </a:lnTo>
                <a:lnTo>
                  <a:pt x="391428" y="1308248"/>
                </a:lnTo>
                <a:lnTo>
                  <a:pt x="391293" y="1300654"/>
                </a:lnTo>
                <a:close/>
                <a:moveTo>
                  <a:pt x="3932435" y="1293569"/>
                </a:moveTo>
                <a:lnTo>
                  <a:pt x="3930313" y="1294936"/>
                </a:lnTo>
                <a:lnTo>
                  <a:pt x="3923170" y="1299285"/>
                </a:lnTo>
                <a:lnTo>
                  <a:pt x="3924782" y="1311595"/>
                </a:lnTo>
                <a:lnTo>
                  <a:pt x="3927622" y="1311111"/>
                </a:lnTo>
                <a:lnTo>
                  <a:pt x="3936071" y="1310894"/>
                </a:lnTo>
                <a:lnTo>
                  <a:pt x="3932935" y="1296436"/>
                </a:lnTo>
                <a:close/>
                <a:moveTo>
                  <a:pt x="3830242" y="1292869"/>
                </a:moveTo>
                <a:lnTo>
                  <a:pt x="3829812" y="1292950"/>
                </a:lnTo>
                <a:lnTo>
                  <a:pt x="3792994" y="1300387"/>
                </a:lnTo>
                <a:lnTo>
                  <a:pt x="3747247" y="1308500"/>
                </a:lnTo>
                <a:lnTo>
                  <a:pt x="3744149" y="1309084"/>
                </a:lnTo>
                <a:cubicBezTo>
                  <a:pt x="3708526" y="1315137"/>
                  <a:pt x="3666912" y="1321783"/>
                  <a:pt x="3620091" y="1329235"/>
                </a:cubicBezTo>
                <a:cubicBezTo>
                  <a:pt x="3574201" y="1336517"/>
                  <a:pt x="3524249" y="1344477"/>
                  <a:pt x="3471755" y="1353114"/>
                </a:cubicBezTo>
                <a:lnTo>
                  <a:pt x="3414690" y="1363274"/>
                </a:lnTo>
                <a:cubicBezTo>
                  <a:pt x="3395725" y="1366661"/>
                  <a:pt x="3376590" y="1370216"/>
                  <a:pt x="3357117" y="1373435"/>
                </a:cubicBezTo>
                <a:lnTo>
                  <a:pt x="3340183" y="1376312"/>
                </a:lnTo>
                <a:cubicBezTo>
                  <a:pt x="3155271" y="1407303"/>
                  <a:pt x="2964263" y="1439307"/>
                  <a:pt x="2821008" y="1472836"/>
                </a:cubicBezTo>
                <a:cubicBezTo>
                  <a:pt x="2769378" y="1486382"/>
                  <a:pt x="2720389" y="1508476"/>
                  <a:pt x="2676059" y="1538202"/>
                </a:cubicBezTo>
                <a:cubicBezTo>
                  <a:pt x="2655060" y="1551648"/>
                  <a:pt x="2633166" y="1563642"/>
                  <a:pt x="2610526" y="1574103"/>
                </a:cubicBezTo>
                <a:cubicBezTo>
                  <a:pt x="2483696" y="1628969"/>
                  <a:pt x="2374475" y="1716687"/>
                  <a:pt x="2268811" y="1801358"/>
                </a:cubicBezTo>
                <a:lnTo>
                  <a:pt x="2241587" y="1822962"/>
                </a:lnTo>
                <a:lnTo>
                  <a:pt x="2246502" y="1821673"/>
                </a:lnTo>
                <a:lnTo>
                  <a:pt x="2292688" y="1794835"/>
                </a:lnTo>
                <a:cubicBezTo>
                  <a:pt x="2406649" y="1728116"/>
                  <a:pt x="2535680" y="1652594"/>
                  <a:pt x="2673856" y="1601623"/>
                </a:cubicBezTo>
                <a:cubicBezTo>
                  <a:pt x="2697562" y="1592989"/>
                  <a:pt x="2720592" y="1581812"/>
                  <a:pt x="2745146" y="1570128"/>
                </a:cubicBezTo>
                <a:cubicBezTo>
                  <a:pt x="2790002" y="1546796"/>
                  <a:pt x="2837314" y="1528510"/>
                  <a:pt x="2886201" y="1515602"/>
                </a:cubicBezTo>
                <a:cubicBezTo>
                  <a:pt x="3038601" y="1479026"/>
                  <a:pt x="3227916" y="1442958"/>
                  <a:pt x="3395218" y="1411124"/>
                </a:cubicBezTo>
                <a:lnTo>
                  <a:pt x="3449233" y="1400455"/>
                </a:lnTo>
                <a:cubicBezTo>
                  <a:pt x="3467861" y="1396731"/>
                  <a:pt x="3485978" y="1393004"/>
                  <a:pt x="3503929" y="1389618"/>
                </a:cubicBezTo>
                <a:cubicBezTo>
                  <a:pt x="3556929" y="1379628"/>
                  <a:pt x="3607221" y="1370483"/>
                  <a:pt x="3653111" y="1362017"/>
                </a:cubicBezTo>
                <a:cubicBezTo>
                  <a:pt x="3692566" y="1354820"/>
                  <a:pt x="3729353" y="1348131"/>
                  <a:pt x="3761950" y="1341972"/>
                </a:cubicBezTo>
                <a:lnTo>
                  <a:pt x="3803726" y="1333551"/>
                </a:lnTo>
                <a:lnTo>
                  <a:pt x="3818308" y="1313402"/>
                </a:lnTo>
                <a:close/>
                <a:moveTo>
                  <a:pt x="440586" y="1292510"/>
                </a:moveTo>
                <a:lnTo>
                  <a:pt x="440388" y="1324166"/>
                </a:lnTo>
                <a:lnTo>
                  <a:pt x="446971" y="1363158"/>
                </a:lnTo>
                <a:lnTo>
                  <a:pt x="446913" y="1362205"/>
                </a:lnTo>
                <a:lnTo>
                  <a:pt x="446940" y="1360330"/>
                </a:lnTo>
                <a:lnTo>
                  <a:pt x="440474" y="1322931"/>
                </a:lnTo>
                <a:close/>
                <a:moveTo>
                  <a:pt x="3848062" y="1292247"/>
                </a:moveTo>
                <a:lnTo>
                  <a:pt x="3846538" y="1294029"/>
                </a:lnTo>
                <a:lnTo>
                  <a:pt x="3845302" y="1298162"/>
                </a:lnTo>
                <a:lnTo>
                  <a:pt x="3847280" y="1296299"/>
                </a:lnTo>
                <a:close/>
                <a:moveTo>
                  <a:pt x="930060" y="1291879"/>
                </a:moveTo>
                <a:lnTo>
                  <a:pt x="933408" y="1310103"/>
                </a:lnTo>
                <a:cubicBezTo>
                  <a:pt x="953112" y="1411682"/>
                  <a:pt x="980988" y="1534227"/>
                  <a:pt x="1019638" y="1682055"/>
                </a:cubicBezTo>
                <a:cubicBezTo>
                  <a:pt x="1126826" y="2092008"/>
                  <a:pt x="1265341" y="2538371"/>
                  <a:pt x="1399453" y="2906840"/>
                </a:cubicBezTo>
                <a:lnTo>
                  <a:pt x="1455320" y="3056027"/>
                </a:lnTo>
                <a:lnTo>
                  <a:pt x="1464201" y="3078726"/>
                </a:lnTo>
                <a:lnTo>
                  <a:pt x="1472000" y="3098662"/>
                </a:lnTo>
                <a:lnTo>
                  <a:pt x="1508454" y="3189966"/>
                </a:lnTo>
                <a:lnTo>
                  <a:pt x="1525962" y="3232228"/>
                </a:lnTo>
                <a:lnTo>
                  <a:pt x="1559467" y="3309834"/>
                </a:lnTo>
                <a:lnTo>
                  <a:pt x="1565602" y="3323659"/>
                </a:lnTo>
                <a:lnTo>
                  <a:pt x="1573979" y="3342536"/>
                </a:lnTo>
                <a:lnTo>
                  <a:pt x="1617075" y="3432669"/>
                </a:lnTo>
                <a:lnTo>
                  <a:pt x="1617079" y="3432678"/>
                </a:lnTo>
                <a:lnTo>
                  <a:pt x="1642807" y="3479986"/>
                </a:lnTo>
                <a:lnTo>
                  <a:pt x="1645790" y="3484532"/>
                </a:lnTo>
                <a:lnTo>
                  <a:pt x="1657453" y="3502304"/>
                </a:lnTo>
                <a:lnTo>
                  <a:pt x="1668524" y="3516335"/>
                </a:lnTo>
                <a:lnTo>
                  <a:pt x="1673744" y="3522159"/>
                </a:lnTo>
                <a:lnTo>
                  <a:pt x="1688887" y="3537859"/>
                </a:lnTo>
                <a:lnTo>
                  <a:pt x="1697010" y="3545219"/>
                </a:lnTo>
                <a:lnTo>
                  <a:pt x="1674493" y="3512736"/>
                </a:lnTo>
                <a:cubicBezTo>
                  <a:pt x="1650193" y="3471948"/>
                  <a:pt x="1625767" y="3419582"/>
                  <a:pt x="1599098" y="3353034"/>
                </a:cubicBezTo>
                <a:cubicBezTo>
                  <a:pt x="1545757" y="3219937"/>
                  <a:pt x="1480565" y="3021479"/>
                  <a:pt x="1390648" y="2748682"/>
                </a:cubicBezTo>
                <a:cubicBezTo>
                  <a:pt x="1344927" y="2609491"/>
                  <a:pt x="1292943" y="2451841"/>
                  <a:pt x="1231813" y="2269469"/>
                </a:cubicBezTo>
                <a:cubicBezTo>
                  <a:pt x="1110909" y="1909551"/>
                  <a:pt x="1032846" y="1640310"/>
                  <a:pt x="982914" y="1439324"/>
                </a:cubicBezTo>
                <a:lnTo>
                  <a:pt x="979682" y="1425533"/>
                </a:lnTo>
                <a:lnTo>
                  <a:pt x="978301" y="1420971"/>
                </a:lnTo>
                <a:lnTo>
                  <a:pt x="956829" y="1352384"/>
                </a:lnTo>
                <a:close/>
                <a:moveTo>
                  <a:pt x="381252" y="1291074"/>
                </a:moveTo>
                <a:lnTo>
                  <a:pt x="381334" y="1300544"/>
                </a:lnTo>
                <a:lnTo>
                  <a:pt x="381994" y="1308677"/>
                </a:lnTo>
                <a:lnTo>
                  <a:pt x="381897" y="1298921"/>
                </a:lnTo>
                <a:close/>
                <a:moveTo>
                  <a:pt x="3894351" y="1290520"/>
                </a:moveTo>
                <a:lnTo>
                  <a:pt x="3891968" y="1292303"/>
                </a:lnTo>
                <a:lnTo>
                  <a:pt x="3890179" y="1293674"/>
                </a:lnTo>
                <a:lnTo>
                  <a:pt x="3886536" y="1296435"/>
                </a:lnTo>
                <a:lnTo>
                  <a:pt x="3886580" y="1311876"/>
                </a:lnTo>
                <a:lnTo>
                  <a:pt x="3895496" y="1305997"/>
                </a:lnTo>
                <a:lnTo>
                  <a:pt x="3894941" y="1301686"/>
                </a:lnTo>
                <a:close/>
                <a:moveTo>
                  <a:pt x="361837" y="1287604"/>
                </a:moveTo>
                <a:lnTo>
                  <a:pt x="361773" y="1301361"/>
                </a:lnTo>
                <a:lnTo>
                  <a:pt x="362463" y="1314106"/>
                </a:lnTo>
                <a:lnTo>
                  <a:pt x="362500" y="1299337"/>
                </a:lnTo>
                <a:close/>
                <a:moveTo>
                  <a:pt x="1338629" y="1286218"/>
                </a:moveTo>
                <a:lnTo>
                  <a:pt x="1345076" y="1311421"/>
                </a:lnTo>
                <a:lnTo>
                  <a:pt x="1382472" y="1450647"/>
                </a:lnTo>
                <a:lnTo>
                  <a:pt x="1392232" y="1486173"/>
                </a:lnTo>
                <a:lnTo>
                  <a:pt x="1425828" y="1607159"/>
                </a:lnTo>
                <a:lnTo>
                  <a:pt x="1436778" y="1646161"/>
                </a:lnTo>
                <a:lnTo>
                  <a:pt x="1482263" y="1805879"/>
                </a:lnTo>
                <a:lnTo>
                  <a:pt x="1483118" y="1808870"/>
                </a:lnTo>
                <a:lnTo>
                  <a:pt x="1583754" y="2151638"/>
                </a:lnTo>
                <a:lnTo>
                  <a:pt x="1653446" y="2383380"/>
                </a:lnTo>
                <a:lnTo>
                  <a:pt x="1702738" y="2543798"/>
                </a:lnTo>
                <a:lnTo>
                  <a:pt x="1715293" y="2584055"/>
                </a:lnTo>
                <a:lnTo>
                  <a:pt x="1751991" y="2701057"/>
                </a:lnTo>
                <a:lnTo>
                  <a:pt x="1767275" y="2749221"/>
                </a:lnTo>
                <a:lnTo>
                  <a:pt x="1801596" y="2855972"/>
                </a:lnTo>
                <a:lnTo>
                  <a:pt x="1813081" y="2891431"/>
                </a:lnTo>
                <a:lnTo>
                  <a:pt x="1853962" y="3014550"/>
                </a:lnTo>
                <a:lnTo>
                  <a:pt x="1861790" y="3037323"/>
                </a:lnTo>
                <a:lnTo>
                  <a:pt x="1889945" y="3118240"/>
                </a:lnTo>
                <a:lnTo>
                  <a:pt x="1907152" y="3165914"/>
                </a:lnTo>
                <a:lnTo>
                  <a:pt x="1910648" y="3175437"/>
                </a:lnTo>
                <a:lnTo>
                  <a:pt x="1930206" y="3225554"/>
                </a:lnTo>
                <a:lnTo>
                  <a:pt x="1933993" y="3234579"/>
                </a:lnTo>
                <a:lnTo>
                  <a:pt x="1935197" y="3237214"/>
                </a:lnTo>
                <a:lnTo>
                  <a:pt x="1936961" y="3238935"/>
                </a:lnTo>
                <a:lnTo>
                  <a:pt x="1934206" y="3232495"/>
                </a:lnTo>
                <a:lnTo>
                  <a:pt x="1929957" y="3221643"/>
                </a:lnTo>
                <a:lnTo>
                  <a:pt x="1927975" y="3216900"/>
                </a:lnTo>
                <a:lnTo>
                  <a:pt x="1924686" y="3208177"/>
                </a:lnTo>
                <a:lnTo>
                  <a:pt x="1919320" y="3194472"/>
                </a:lnTo>
                <a:lnTo>
                  <a:pt x="1909465" y="3167814"/>
                </a:lnTo>
                <a:lnTo>
                  <a:pt x="1906099" y="3158886"/>
                </a:lnTo>
                <a:lnTo>
                  <a:pt x="1904436" y="3154209"/>
                </a:lnTo>
                <a:lnTo>
                  <a:pt x="1902256" y="3148313"/>
                </a:lnTo>
                <a:cubicBezTo>
                  <a:pt x="1896225" y="3131637"/>
                  <a:pt x="1889861" y="3113704"/>
                  <a:pt x="1883193" y="3094614"/>
                </a:cubicBezTo>
                <a:lnTo>
                  <a:pt x="1881498" y="3089690"/>
                </a:lnTo>
                <a:lnTo>
                  <a:pt x="1880522" y="3086947"/>
                </a:lnTo>
                <a:lnTo>
                  <a:pt x="1876641" y="3075586"/>
                </a:lnTo>
                <a:lnTo>
                  <a:pt x="1862310" y="3033971"/>
                </a:lnTo>
                <a:lnTo>
                  <a:pt x="1858065" y="3021222"/>
                </a:lnTo>
                <a:lnTo>
                  <a:pt x="1851683" y="3002541"/>
                </a:lnTo>
                <a:cubicBezTo>
                  <a:pt x="1841574" y="2972490"/>
                  <a:pt x="1830994" y="2940605"/>
                  <a:pt x="1820017" y="2907128"/>
                </a:cubicBezTo>
                <a:lnTo>
                  <a:pt x="1817381" y="2899003"/>
                </a:lnTo>
                <a:lnTo>
                  <a:pt x="1815796" y="2894242"/>
                </a:lnTo>
                <a:lnTo>
                  <a:pt x="1810229" y="2876961"/>
                </a:lnTo>
                <a:lnTo>
                  <a:pt x="1785962" y="2802169"/>
                </a:lnTo>
                <a:lnTo>
                  <a:pt x="1770689" y="2754220"/>
                </a:lnTo>
                <a:lnTo>
                  <a:pt x="1764143" y="2733897"/>
                </a:lnTo>
                <a:lnTo>
                  <a:pt x="1758752" y="2716742"/>
                </a:lnTo>
                <a:lnTo>
                  <a:pt x="1749956" y="2689124"/>
                </a:lnTo>
                <a:lnTo>
                  <a:pt x="1737264" y="2648358"/>
                </a:lnTo>
                <a:lnTo>
                  <a:pt x="1708780" y="2557708"/>
                </a:lnTo>
                <a:lnTo>
                  <a:pt x="1685551" y="2482245"/>
                </a:lnTo>
                <a:lnTo>
                  <a:pt x="1673836" y="2444615"/>
                </a:lnTo>
                <a:lnTo>
                  <a:pt x="1664839" y="2414958"/>
                </a:lnTo>
                <a:lnTo>
                  <a:pt x="1651138" y="2370448"/>
                </a:lnTo>
                <a:lnTo>
                  <a:pt x="1600965" y="2204425"/>
                </a:lnTo>
                <a:lnTo>
                  <a:pt x="1595157" y="2185280"/>
                </a:lnTo>
                <a:lnTo>
                  <a:pt x="1594037" y="2181501"/>
                </a:lnTo>
                <a:lnTo>
                  <a:pt x="1592643" y="2176887"/>
                </a:lnTo>
                <a:cubicBezTo>
                  <a:pt x="1573162" y="2111847"/>
                  <a:pt x="1553777" y="2046553"/>
                  <a:pt x="1534726" y="1981799"/>
                </a:cubicBezTo>
                <a:lnTo>
                  <a:pt x="1524735" y="1947517"/>
                </a:lnTo>
                <a:lnTo>
                  <a:pt x="1517415" y="1922801"/>
                </a:lnTo>
                <a:lnTo>
                  <a:pt x="1505147" y="1880306"/>
                </a:lnTo>
                <a:lnTo>
                  <a:pt x="1478816" y="1790041"/>
                </a:lnTo>
                <a:lnTo>
                  <a:pt x="1456692" y="1712536"/>
                </a:lnTo>
                <a:lnTo>
                  <a:pt x="1444107" y="1668938"/>
                </a:lnTo>
                <a:lnTo>
                  <a:pt x="1431967" y="1625916"/>
                </a:lnTo>
                <a:lnTo>
                  <a:pt x="1426341" y="1606205"/>
                </a:lnTo>
                <a:lnTo>
                  <a:pt x="1421676" y="1589445"/>
                </a:lnTo>
                <a:lnTo>
                  <a:pt x="1410209" y="1548811"/>
                </a:lnTo>
                <a:cubicBezTo>
                  <a:pt x="1399289" y="1509774"/>
                  <a:pt x="1388773" y="1471822"/>
                  <a:pt x="1378732" y="1435199"/>
                </a:cubicBezTo>
                <a:close/>
                <a:moveTo>
                  <a:pt x="3876842" y="1285435"/>
                </a:moveTo>
                <a:lnTo>
                  <a:pt x="3872814" y="1286072"/>
                </a:lnTo>
                <a:lnTo>
                  <a:pt x="3871630" y="1287181"/>
                </a:lnTo>
                <a:lnTo>
                  <a:pt x="3870972" y="1296153"/>
                </a:lnTo>
                <a:lnTo>
                  <a:pt x="3876720" y="1291788"/>
                </a:lnTo>
                <a:close/>
                <a:moveTo>
                  <a:pt x="3963496" y="1285327"/>
                </a:moveTo>
                <a:lnTo>
                  <a:pt x="3965986" y="1296653"/>
                </a:lnTo>
                <a:lnTo>
                  <a:pt x="3977068" y="1290859"/>
                </a:lnTo>
                <a:lnTo>
                  <a:pt x="3976519" y="1288794"/>
                </a:lnTo>
                <a:close/>
                <a:moveTo>
                  <a:pt x="3887275" y="1283784"/>
                </a:moveTo>
                <a:lnTo>
                  <a:pt x="3886500" y="1283907"/>
                </a:lnTo>
                <a:lnTo>
                  <a:pt x="3886501" y="1284369"/>
                </a:lnTo>
                <a:close/>
                <a:moveTo>
                  <a:pt x="371485" y="1282746"/>
                </a:moveTo>
                <a:lnTo>
                  <a:pt x="371509" y="1291766"/>
                </a:lnTo>
                <a:lnTo>
                  <a:pt x="372261" y="1301589"/>
                </a:lnTo>
                <a:lnTo>
                  <a:pt x="372246" y="1296981"/>
                </a:lnTo>
                <a:close/>
                <a:moveTo>
                  <a:pt x="3950572" y="1281886"/>
                </a:moveTo>
                <a:lnTo>
                  <a:pt x="3941549" y="1287699"/>
                </a:lnTo>
                <a:lnTo>
                  <a:pt x="3945202" y="1307518"/>
                </a:lnTo>
                <a:lnTo>
                  <a:pt x="3957392" y="1301146"/>
                </a:lnTo>
                <a:lnTo>
                  <a:pt x="3953316" y="1282617"/>
                </a:lnTo>
                <a:close/>
                <a:moveTo>
                  <a:pt x="3920718" y="1280547"/>
                </a:moveTo>
                <a:lnTo>
                  <a:pt x="3921781" y="1288664"/>
                </a:lnTo>
                <a:lnTo>
                  <a:pt x="3930570" y="1282869"/>
                </a:lnTo>
                <a:lnTo>
                  <a:pt x="3930189" y="1280681"/>
                </a:lnTo>
                <a:close/>
                <a:moveTo>
                  <a:pt x="3908784" y="1280380"/>
                </a:moveTo>
                <a:lnTo>
                  <a:pt x="3907668" y="1280557"/>
                </a:lnTo>
                <a:lnTo>
                  <a:pt x="3903461" y="1283704"/>
                </a:lnTo>
                <a:lnTo>
                  <a:pt x="3904612" y="1299986"/>
                </a:lnTo>
                <a:lnTo>
                  <a:pt x="3913161" y="1294348"/>
                </a:lnTo>
                <a:lnTo>
                  <a:pt x="3911531" y="1280419"/>
                </a:lnTo>
                <a:close/>
                <a:moveTo>
                  <a:pt x="3860521" y="1277672"/>
                </a:moveTo>
                <a:lnTo>
                  <a:pt x="3860015" y="1278263"/>
                </a:lnTo>
                <a:lnTo>
                  <a:pt x="3859820" y="1279273"/>
                </a:lnTo>
                <a:lnTo>
                  <a:pt x="3860368" y="1279190"/>
                </a:lnTo>
                <a:close/>
                <a:moveTo>
                  <a:pt x="390878" y="1277321"/>
                </a:moveTo>
                <a:lnTo>
                  <a:pt x="390511" y="1281652"/>
                </a:lnTo>
                <a:lnTo>
                  <a:pt x="390592" y="1287034"/>
                </a:lnTo>
                <a:lnTo>
                  <a:pt x="390969" y="1282399"/>
                </a:lnTo>
                <a:close/>
                <a:moveTo>
                  <a:pt x="381662" y="1275263"/>
                </a:moveTo>
                <a:lnTo>
                  <a:pt x="381162" y="1280629"/>
                </a:lnTo>
                <a:lnTo>
                  <a:pt x="381205" y="1285686"/>
                </a:lnTo>
                <a:lnTo>
                  <a:pt x="381710" y="1280112"/>
                </a:lnTo>
                <a:close/>
                <a:moveTo>
                  <a:pt x="185996" y="1270979"/>
                </a:moveTo>
                <a:lnTo>
                  <a:pt x="182589" y="1272537"/>
                </a:lnTo>
                <a:lnTo>
                  <a:pt x="165754" y="1281707"/>
                </a:lnTo>
                <a:lnTo>
                  <a:pt x="164637" y="1282457"/>
                </a:lnTo>
                <a:lnTo>
                  <a:pt x="135636" y="1315009"/>
                </a:lnTo>
                <a:lnTo>
                  <a:pt x="135221" y="1315872"/>
                </a:lnTo>
                <a:lnTo>
                  <a:pt x="96409" y="1409100"/>
                </a:lnTo>
                <a:lnTo>
                  <a:pt x="89887" y="1431812"/>
                </a:lnTo>
                <a:lnTo>
                  <a:pt x="72040" y="1541337"/>
                </a:lnTo>
                <a:lnTo>
                  <a:pt x="70966" y="1563437"/>
                </a:lnTo>
                <a:lnTo>
                  <a:pt x="70308" y="1649037"/>
                </a:lnTo>
                <a:lnTo>
                  <a:pt x="77832" y="1771999"/>
                </a:lnTo>
                <a:lnTo>
                  <a:pt x="82857" y="1824156"/>
                </a:lnTo>
                <a:lnTo>
                  <a:pt x="112308" y="2006286"/>
                </a:lnTo>
                <a:lnTo>
                  <a:pt x="114078" y="2014192"/>
                </a:lnTo>
                <a:lnTo>
                  <a:pt x="127553" y="1997734"/>
                </a:lnTo>
                <a:lnTo>
                  <a:pt x="140032" y="1990432"/>
                </a:lnTo>
                <a:lnTo>
                  <a:pt x="149131" y="1981763"/>
                </a:lnTo>
                <a:lnTo>
                  <a:pt x="162881" y="1975117"/>
                </a:lnTo>
                <a:lnTo>
                  <a:pt x="138804" y="1847556"/>
                </a:lnTo>
                <a:lnTo>
                  <a:pt x="138049" y="1841436"/>
                </a:lnTo>
                <a:lnTo>
                  <a:pt x="125597" y="1750572"/>
                </a:lnTo>
                <a:lnTo>
                  <a:pt x="122386" y="1714494"/>
                </a:lnTo>
                <a:lnTo>
                  <a:pt x="120102" y="1695983"/>
                </a:lnTo>
                <a:lnTo>
                  <a:pt x="119621" y="1683434"/>
                </a:lnTo>
                <a:lnTo>
                  <a:pt x="117642" y="1661210"/>
                </a:lnTo>
                <a:cubicBezTo>
                  <a:pt x="115878" y="1632686"/>
                  <a:pt x="115001" y="1605414"/>
                  <a:pt x="115009" y="1579370"/>
                </a:cubicBezTo>
                <a:lnTo>
                  <a:pt x="115310" y="1570974"/>
                </a:lnTo>
                <a:lnTo>
                  <a:pt x="115036" y="1563822"/>
                </a:lnTo>
                <a:lnTo>
                  <a:pt x="116054" y="1550275"/>
                </a:lnTo>
                <a:lnTo>
                  <a:pt x="117683" y="1504894"/>
                </a:lnTo>
                <a:lnTo>
                  <a:pt x="120925" y="1485420"/>
                </a:lnTo>
                <a:lnTo>
                  <a:pt x="123552" y="1450444"/>
                </a:lnTo>
                <a:lnTo>
                  <a:pt x="134929" y="1401292"/>
                </a:lnTo>
                <a:lnTo>
                  <a:pt x="138901" y="1377428"/>
                </a:lnTo>
                <a:lnTo>
                  <a:pt x="142322" y="1369351"/>
                </a:lnTo>
                <a:lnTo>
                  <a:pt x="145593" y="1355219"/>
                </a:lnTo>
                <a:cubicBezTo>
                  <a:pt x="155188" y="1326434"/>
                  <a:pt x="167028" y="1300568"/>
                  <a:pt x="181104" y="1277517"/>
                </a:cubicBezTo>
                <a:close/>
                <a:moveTo>
                  <a:pt x="362570" y="1270876"/>
                </a:moveTo>
                <a:lnTo>
                  <a:pt x="361887" y="1277071"/>
                </a:lnTo>
                <a:lnTo>
                  <a:pt x="361860" y="1282746"/>
                </a:lnTo>
                <a:lnTo>
                  <a:pt x="362557" y="1276277"/>
                </a:lnTo>
                <a:close/>
                <a:moveTo>
                  <a:pt x="518629" y="1270149"/>
                </a:moveTo>
                <a:lnTo>
                  <a:pt x="517857" y="1294594"/>
                </a:lnTo>
                <a:lnTo>
                  <a:pt x="523940" y="1323067"/>
                </a:lnTo>
                <a:close/>
                <a:moveTo>
                  <a:pt x="343068" y="1270119"/>
                </a:moveTo>
                <a:lnTo>
                  <a:pt x="342484" y="1274590"/>
                </a:lnTo>
                <a:lnTo>
                  <a:pt x="342297" y="1284551"/>
                </a:lnTo>
                <a:lnTo>
                  <a:pt x="342675" y="1290859"/>
                </a:lnTo>
                <a:close/>
                <a:moveTo>
                  <a:pt x="952769" y="1268177"/>
                </a:moveTo>
                <a:lnTo>
                  <a:pt x="954120" y="1274842"/>
                </a:lnTo>
                <a:lnTo>
                  <a:pt x="958414" y="1280585"/>
                </a:lnTo>
                <a:lnTo>
                  <a:pt x="994272" y="1347181"/>
                </a:lnTo>
                <a:lnTo>
                  <a:pt x="967925" y="1285885"/>
                </a:lnTo>
                <a:close/>
                <a:moveTo>
                  <a:pt x="1151323" y="1267879"/>
                </a:moveTo>
                <a:lnTo>
                  <a:pt x="1158793" y="1296049"/>
                </a:lnTo>
                <a:lnTo>
                  <a:pt x="1171260" y="1342379"/>
                </a:lnTo>
                <a:lnTo>
                  <a:pt x="1187225" y="1401614"/>
                </a:lnTo>
                <a:lnTo>
                  <a:pt x="1238352" y="1588297"/>
                </a:lnTo>
                <a:lnTo>
                  <a:pt x="1311962" y="1852281"/>
                </a:lnTo>
                <a:lnTo>
                  <a:pt x="1311972" y="1852315"/>
                </a:lnTo>
                <a:lnTo>
                  <a:pt x="1336645" y="1938944"/>
                </a:lnTo>
                <a:lnTo>
                  <a:pt x="1369074" y="2052799"/>
                </a:lnTo>
                <a:lnTo>
                  <a:pt x="1366779" y="2044704"/>
                </a:lnTo>
                <a:lnTo>
                  <a:pt x="1306767" y="1833120"/>
                </a:lnTo>
                <a:lnTo>
                  <a:pt x="1301110" y="1812788"/>
                </a:lnTo>
                <a:lnTo>
                  <a:pt x="1243607" y="1606521"/>
                </a:lnTo>
                <a:lnTo>
                  <a:pt x="1235829" y="1578153"/>
                </a:lnTo>
                <a:lnTo>
                  <a:pt x="1228497" y="1551799"/>
                </a:lnTo>
                <a:cubicBezTo>
                  <a:pt x="1216048" y="1506587"/>
                  <a:pt x="1203972" y="1462493"/>
                  <a:pt x="1192384" y="1419938"/>
                </a:cubicBezTo>
                <a:lnTo>
                  <a:pt x="1187257" y="1401000"/>
                </a:lnTo>
                <a:lnTo>
                  <a:pt x="1185489" y="1394552"/>
                </a:lnTo>
                <a:lnTo>
                  <a:pt x="1167659" y="1328596"/>
                </a:lnTo>
                <a:lnTo>
                  <a:pt x="1159191" y="1297311"/>
                </a:lnTo>
                <a:close/>
                <a:moveTo>
                  <a:pt x="372147" y="1267386"/>
                </a:moveTo>
                <a:lnTo>
                  <a:pt x="371461" y="1273145"/>
                </a:lnTo>
                <a:lnTo>
                  <a:pt x="371478" y="1280059"/>
                </a:lnTo>
                <a:lnTo>
                  <a:pt x="372169" y="1274163"/>
                </a:lnTo>
                <a:close/>
                <a:moveTo>
                  <a:pt x="3970788" y="1267251"/>
                </a:moveTo>
                <a:lnTo>
                  <a:pt x="3961150" y="1274657"/>
                </a:lnTo>
                <a:lnTo>
                  <a:pt x="3961217" y="1274963"/>
                </a:lnTo>
                <a:lnTo>
                  <a:pt x="3973901" y="1278952"/>
                </a:lnTo>
                <a:close/>
                <a:moveTo>
                  <a:pt x="3893111" y="1267052"/>
                </a:moveTo>
                <a:lnTo>
                  <a:pt x="3890008" y="1269967"/>
                </a:lnTo>
                <a:lnTo>
                  <a:pt x="3886469" y="1273282"/>
                </a:lnTo>
                <a:lnTo>
                  <a:pt x="3886475" y="1275245"/>
                </a:lnTo>
                <a:lnTo>
                  <a:pt x="3893488" y="1274185"/>
                </a:lnTo>
                <a:close/>
                <a:moveTo>
                  <a:pt x="3927553" y="1265557"/>
                </a:moveTo>
                <a:lnTo>
                  <a:pt x="3924831" y="1267716"/>
                </a:lnTo>
                <a:lnTo>
                  <a:pt x="3919809" y="1271474"/>
                </a:lnTo>
                <a:lnTo>
                  <a:pt x="3928639" y="1271787"/>
                </a:lnTo>
                <a:close/>
                <a:moveTo>
                  <a:pt x="333734" y="1263811"/>
                </a:moveTo>
                <a:lnTo>
                  <a:pt x="333266" y="1267186"/>
                </a:lnTo>
                <a:lnTo>
                  <a:pt x="332699" y="1289347"/>
                </a:lnTo>
                <a:lnTo>
                  <a:pt x="332990" y="1294808"/>
                </a:lnTo>
                <a:close/>
                <a:moveTo>
                  <a:pt x="3877370" y="1257962"/>
                </a:moveTo>
                <a:lnTo>
                  <a:pt x="3873436" y="1262564"/>
                </a:lnTo>
                <a:lnTo>
                  <a:pt x="3872718" y="1272343"/>
                </a:lnTo>
                <a:lnTo>
                  <a:pt x="3877174" y="1268146"/>
                </a:lnTo>
                <a:close/>
                <a:moveTo>
                  <a:pt x="316314" y="1256358"/>
                </a:moveTo>
                <a:lnTo>
                  <a:pt x="296752" y="1355460"/>
                </a:lnTo>
                <a:lnTo>
                  <a:pt x="293178" y="1410052"/>
                </a:lnTo>
                <a:lnTo>
                  <a:pt x="291367" y="1457271"/>
                </a:lnTo>
                <a:lnTo>
                  <a:pt x="294442" y="1526569"/>
                </a:lnTo>
                <a:lnTo>
                  <a:pt x="297511" y="1578914"/>
                </a:lnTo>
                <a:lnTo>
                  <a:pt x="308348" y="1665279"/>
                </a:lnTo>
                <a:lnTo>
                  <a:pt x="315384" y="1718587"/>
                </a:lnTo>
                <a:lnTo>
                  <a:pt x="340257" y="1851493"/>
                </a:lnTo>
                <a:lnTo>
                  <a:pt x="344871" y="1875933"/>
                </a:lnTo>
                <a:lnTo>
                  <a:pt x="366501" y="1968024"/>
                </a:lnTo>
                <a:lnTo>
                  <a:pt x="394162" y="1987284"/>
                </a:lnTo>
                <a:lnTo>
                  <a:pt x="394553" y="1987528"/>
                </a:lnTo>
                <a:lnTo>
                  <a:pt x="442276" y="2048022"/>
                </a:lnTo>
                <a:lnTo>
                  <a:pt x="431606" y="2008574"/>
                </a:lnTo>
                <a:lnTo>
                  <a:pt x="427804" y="1992329"/>
                </a:lnTo>
                <a:lnTo>
                  <a:pt x="398500" y="1869806"/>
                </a:lnTo>
                <a:lnTo>
                  <a:pt x="393864" y="1847313"/>
                </a:lnTo>
                <a:lnTo>
                  <a:pt x="388927" y="1826220"/>
                </a:lnTo>
                <a:lnTo>
                  <a:pt x="383263" y="1795927"/>
                </a:lnTo>
                <a:lnTo>
                  <a:pt x="372383" y="1743132"/>
                </a:lnTo>
                <a:lnTo>
                  <a:pt x="364452" y="1695303"/>
                </a:lnTo>
                <a:lnTo>
                  <a:pt x="358800" y="1665068"/>
                </a:lnTo>
                <a:lnTo>
                  <a:pt x="356822" y="1649282"/>
                </a:lnTo>
                <a:lnTo>
                  <a:pt x="353304" y="1628062"/>
                </a:lnTo>
                <a:lnTo>
                  <a:pt x="342185" y="1532469"/>
                </a:lnTo>
                <a:lnTo>
                  <a:pt x="341145" y="1524174"/>
                </a:lnTo>
                <a:lnTo>
                  <a:pt x="340457" y="1508263"/>
                </a:lnTo>
                <a:lnTo>
                  <a:pt x="340332" y="1507695"/>
                </a:lnTo>
                <a:lnTo>
                  <a:pt x="333492" y="1471775"/>
                </a:lnTo>
                <a:lnTo>
                  <a:pt x="329611" y="1451552"/>
                </a:lnTo>
                <a:lnTo>
                  <a:pt x="329323" y="1448824"/>
                </a:lnTo>
                <a:lnTo>
                  <a:pt x="321243" y="1394772"/>
                </a:lnTo>
                <a:lnTo>
                  <a:pt x="318830" y="1349526"/>
                </a:lnTo>
                <a:lnTo>
                  <a:pt x="314448" y="1308052"/>
                </a:lnTo>
                <a:lnTo>
                  <a:pt x="315324" y="1283780"/>
                </a:lnTo>
                <a:lnTo>
                  <a:pt x="314687" y="1271843"/>
                </a:lnTo>
                <a:lnTo>
                  <a:pt x="316085" y="1262703"/>
                </a:lnTo>
                <a:close/>
                <a:moveTo>
                  <a:pt x="487003" y="1253113"/>
                </a:moveTo>
                <a:lnTo>
                  <a:pt x="491188" y="1331319"/>
                </a:lnTo>
                <a:cubicBezTo>
                  <a:pt x="495326" y="1360467"/>
                  <a:pt x="501374" y="1387975"/>
                  <a:pt x="507478" y="1411730"/>
                </a:cubicBezTo>
                <a:lnTo>
                  <a:pt x="510818" y="1423860"/>
                </a:lnTo>
                <a:lnTo>
                  <a:pt x="510084" y="1416823"/>
                </a:lnTo>
                <a:lnTo>
                  <a:pt x="508660" y="1411780"/>
                </a:lnTo>
                <a:cubicBezTo>
                  <a:pt x="502670" y="1389089"/>
                  <a:pt x="496669" y="1362662"/>
                  <a:pt x="492393" y="1334298"/>
                </a:cubicBezTo>
                <a:close/>
                <a:moveTo>
                  <a:pt x="1282945" y="1252976"/>
                </a:moveTo>
                <a:lnTo>
                  <a:pt x="1287347" y="1272415"/>
                </a:lnTo>
                <a:lnTo>
                  <a:pt x="1312436" y="1373939"/>
                </a:lnTo>
                <a:lnTo>
                  <a:pt x="1319320" y="1400582"/>
                </a:lnTo>
                <a:lnTo>
                  <a:pt x="1342596" y="1489948"/>
                </a:lnTo>
                <a:lnTo>
                  <a:pt x="1352795" y="1528089"/>
                </a:lnTo>
                <a:lnTo>
                  <a:pt x="1377364" y="1619075"/>
                </a:lnTo>
                <a:lnTo>
                  <a:pt x="1389236" y="1662324"/>
                </a:lnTo>
                <a:lnTo>
                  <a:pt x="1409816" y="1736496"/>
                </a:lnTo>
                <a:lnTo>
                  <a:pt x="1472114" y="1956525"/>
                </a:lnTo>
                <a:lnTo>
                  <a:pt x="1553126" y="2234234"/>
                </a:lnTo>
                <a:lnTo>
                  <a:pt x="1559912" y="2257436"/>
                </a:lnTo>
                <a:lnTo>
                  <a:pt x="1563194" y="2268400"/>
                </a:lnTo>
                <a:lnTo>
                  <a:pt x="1636535" y="2511627"/>
                </a:lnTo>
                <a:lnTo>
                  <a:pt x="1649086" y="2552814"/>
                </a:lnTo>
                <a:lnTo>
                  <a:pt x="1664558" y="2602886"/>
                </a:lnTo>
                <a:lnTo>
                  <a:pt x="1692098" y="2691519"/>
                </a:lnTo>
                <a:lnTo>
                  <a:pt x="1708395" y="2743279"/>
                </a:lnTo>
                <a:lnTo>
                  <a:pt x="1733253" y="2821491"/>
                </a:lnTo>
                <a:lnTo>
                  <a:pt x="1749082" y="2870658"/>
                </a:lnTo>
                <a:lnTo>
                  <a:pt x="1771922" y="2940523"/>
                </a:lnTo>
                <a:lnTo>
                  <a:pt x="1786358" y="2984139"/>
                </a:lnTo>
                <a:lnTo>
                  <a:pt x="1807665" y="3046893"/>
                </a:lnTo>
                <a:lnTo>
                  <a:pt x="1819672" y="3081852"/>
                </a:lnTo>
                <a:lnTo>
                  <a:pt x="1841175" y="3141730"/>
                </a:lnTo>
                <a:lnTo>
                  <a:pt x="1848375" y="3161600"/>
                </a:lnTo>
                <a:lnTo>
                  <a:pt x="1856321" y="3181706"/>
                </a:lnTo>
                <a:lnTo>
                  <a:pt x="1857793" y="3182490"/>
                </a:lnTo>
                <a:lnTo>
                  <a:pt x="1857332" y="3181353"/>
                </a:lnTo>
                <a:lnTo>
                  <a:pt x="1855252" y="3175692"/>
                </a:lnTo>
                <a:lnTo>
                  <a:pt x="1853944" y="3172437"/>
                </a:lnTo>
                <a:lnTo>
                  <a:pt x="1847520" y="3154652"/>
                </a:lnTo>
                <a:lnTo>
                  <a:pt x="1833277" y="3115898"/>
                </a:lnTo>
                <a:lnTo>
                  <a:pt x="1827211" y="3098432"/>
                </a:lnTo>
                <a:lnTo>
                  <a:pt x="1823301" y="3087608"/>
                </a:lnTo>
                <a:lnTo>
                  <a:pt x="1815853" y="3065734"/>
                </a:lnTo>
                <a:lnTo>
                  <a:pt x="1805251" y="3035211"/>
                </a:lnTo>
                <a:lnTo>
                  <a:pt x="1793903" y="3001262"/>
                </a:lnTo>
                <a:lnTo>
                  <a:pt x="1787060" y="2981166"/>
                </a:lnTo>
                <a:lnTo>
                  <a:pt x="1781084" y="2962916"/>
                </a:lnTo>
                <a:lnTo>
                  <a:pt x="1773806" y="2941144"/>
                </a:lnTo>
                <a:lnTo>
                  <a:pt x="1754802" y="2882662"/>
                </a:lnTo>
                <a:lnTo>
                  <a:pt x="1746223" y="2856463"/>
                </a:lnTo>
                <a:lnTo>
                  <a:pt x="1743051" y="2846496"/>
                </a:lnTo>
                <a:lnTo>
                  <a:pt x="1739493" y="2835547"/>
                </a:lnTo>
                <a:cubicBezTo>
                  <a:pt x="1727638" y="2798632"/>
                  <a:pt x="1715398" y="2760104"/>
                  <a:pt x="1702864" y="2720272"/>
                </a:cubicBezTo>
                <a:lnTo>
                  <a:pt x="1702288" y="2718427"/>
                </a:lnTo>
                <a:lnTo>
                  <a:pt x="1701788" y="2716853"/>
                </a:lnTo>
                <a:lnTo>
                  <a:pt x="1697534" y="2703181"/>
                </a:lnTo>
                <a:lnTo>
                  <a:pt x="1664471" y="2597171"/>
                </a:lnTo>
                <a:lnTo>
                  <a:pt x="1660877" y="2585369"/>
                </a:lnTo>
                <a:lnTo>
                  <a:pt x="1654754" y="2565691"/>
                </a:lnTo>
                <a:cubicBezTo>
                  <a:pt x="1638755" y="2513750"/>
                  <a:pt x="1622489" y="2460443"/>
                  <a:pt x="1606123" y="2406329"/>
                </a:cubicBezTo>
                <a:lnTo>
                  <a:pt x="1591385" y="2357172"/>
                </a:lnTo>
                <a:lnTo>
                  <a:pt x="1584600" y="2334892"/>
                </a:lnTo>
                <a:lnTo>
                  <a:pt x="1576581" y="2307792"/>
                </a:lnTo>
                <a:lnTo>
                  <a:pt x="1556892" y="2242121"/>
                </a:lnTo>
                <a:lnTo>
                  <a:pt x="1537421" y="2175460"/>
                </a:lnTo>
                <a:lnTo>
                  <a:pt x="1504295" y="2063521"/>
                </a:lnTo>
                <a:lnTo>
                  <a:pt x="1478620" y="1974156"/>
                </a:lnTo>
                <a:lnTo>
                  <a:pt x="1460634" y="1912582"/>
                </a:lnTo>
                <a:lnTo>
                  <a:pt x="1436297" y="1826937"/>
                </a:lnTo>
                <a:lnTo>
                  <a:pt x="1427970" y="1797955"/>
                </a:lnTo>
                <a:lnTo>
                  <a:pt x="1420829" y="1772445"/>
                </a:lnTo>
                <a:lnTo>
                  <a:pt x="1415605" y="1754043"/>
                </a:lnTo>
                <a:lnTo>
                  <a:pt x="1407745" y="1725711"/>
                </a:lnTo>
                <a:lnTo>
                  <a:pt x="1392679" y="1671895"/>
                </a:lnTo>
                <a:lnTo>
                  <a:pt x="1381337" y="1630518"/>
                </a:lnTo>
                <a:lnTo>
                  <a:pt x="1373976" y="1603982"/>
                </a:lnTo>
                <a:lnTo>
                  <a:pt x="1368848" y="1584955"/>
                </a:lnTo>
                <a:lnTo>
                  <a:pt x="1360039" y="1552819"/>
                </a:lnTo>
                <a:lnTo>
                  <a:pt x="1344074" y="1493033"/>
                </a:lnTo>
                <a:lnTo>
                  <a:pt x="1336746" y="1465843"/>
                </a:lnTo>
                <a:lnTo>
                  <a:pt x="1334555" y="1457386"/>
                </a:lnTo>
                <a:lnTo>
                  <a:pt x="1330600" y="1442578"/>
                </a:lnTo>
                <a:cubicBezTo>
                  <a:pt x="1321383" y="1407509"/>
                  <a:pt x="1312791" y="1374221"/>
                  <a:pt x="1304916" y="1343023"/>
                </a:cubicBezTo>
                <a:close/>
                <a:moveTo>
                  <a:pt x="3908296" y="1252786"/>
                </a:moveTo>
                <a:lnTo>
                  <a:pt x="3901713" y="1258970"/>
                </a:lnTo>
                <a:lnTo>
                  <a:pt x="3902646" y="1272162"/>
                </a:lnTo>
                <a:lnTo>
                  <a:pt x="3909920" y="1266662"/>
                </a:lnTo>
                <a:close/>
                <a:moveTo>
                  <a:pt x="3956260" y="1252420"/>
                </a:moveTo>
                <a:lnTo>
                  <a:pt x="3958855" y="1264218"/>
                </a:lnTo>
                <a:lnTo>
                  <a:pt x="3968321" y="1257975"/>
                </a:lnTo>
                <a:lnTo>
                  <a:pt x="3967680" y="1255565"/>
                </a:lnTo>
                <a:close/>
                <a:moveTo>
                  <a:pt x="3946292" y="1250692"/>
                </a:moveTo>
                <a:lnTo>
                  <a:pt x="3936204" y="1258695"/>
                </a:lnTo>
                <a:lnTo>
                  <a:pt x="3938682" y="1272144"/>
                </a:lnTo>
                <a:lnTo>
                  <a:pt x="3946419" y="1272418"/>
                </a:lnTo>
                <a:lnTo>
                  <a:pt x="3950483" y="1269738"/>
                </a:lnTo>
                <a:close/>
                <a:moveTo>
                  <a:pt x="1237173" y="1250677"/>
                </a:moveTo>
                <a:lnTo>
                  <a:pt x="1240574" y="1269959"/>
                </a:lnTo>
                <a:cubicBezTo>
                  <a:pt x="1247519" y="1302723"/>
                  <a:pt x="1255563" y="1336177"/>
                  <a:pt x="1263987" y="1369495"/>
                </a:cubicBezTo>
                <a:cubicBezTo>
                  <a:pt x="1270962" y="1397266"/>
                  <a:pt x="1278519" y="1426902"/>
                  <a:pt x="1286594" y="1458156"/>
                </a:cubicBezTo>
                <a:lnTo>
                  <a:pt x="1311006" y="1551561"/>
                </a:lnTo>
                <a:lnTo>
                  <a:pt x="1328491" y="1616802"/>
                </a:lnTo>
                <a:lnTo>
                  <a:pt x="1331251" y="1627235"/>
                </a:lnTo>
                <a:lnTo>
                  <a:pt x="1335008" y="1641153"/>
                </a:lnTo>
                <a:lnTo>
                  <a:pt x="1334042" y="1637517"/>
                </a:lnTo>
                <a:lnTo>
                  <a:pt x="1328491" y="1616802"/>
                </a:lnTo>
                <a:lnTo>
                  <a:pt x="1314223" y="1562860"/>
                </a:lnTo>
                <a:lnTo>
                  <a:pt x="1307334" y="1536911"/>
                </a:lnTo>
                <a:lnTo>
                  <a:pt x="1306216" y="1532591"/>
                </a:lnTo>
                <a:lnTo>
                  <a:pt x="1303824" y="1523547"/>
                </a:lnTo>
                <a:lnTo>
                  <a:pt x="1284748" y="1449609"/>
                </a:lnTo>
                <a:lnTo>
                  <a:pt x="1280632" y="1433699"/>
                </a:lnTo>
                <a:lnTo>
                  <a:pt x="1280274" y="1432266"/>
                </a:lnTo>
                <a:lnTo>
                  <a:pt x="1279073" y="1427614"/>
                </a:lnTo>
                <a:cubicBezTo>
                  <a:pt x="1271312" y="1397079"/>
                  <a:pt x="1264061" y="1368060"/>
                  <a:pt x="1257383" y="1340783"/>
                </a:cubicBezTo>
                <a:lnTo>
                  <a:pt x="1257268" y="1340228"/>
                </a:lnTo>
                <a:close/>
                <a:moveTo>
                  <a:pt x="232177" y="1249857"/>
                </a:moveTo>
                <a:lnTo>
                  <a:pt x="207636" y="1261081"/>
                </a:lnTo>
                <a:lnTo>
                  <a:pt x="189655" y="1282156"/>
                </a:lnTo>
                <a:lnTo>
                  <a:pt x="151412" y="1372709"/>
                </a:lnTo>
                <a:lnTo>
                  <a:pt x="143907" y="1405379"/>
                </a:lnTo>
                <a:lnTo>
                  <a:pt x="130376" y="1487565"/>
                </a:lnTo>
                <a:lnTo>
                  <a:pt x="125538" y="1553523"/>
                </a:lnTo>
                <a:lnTo>
                  <a:pt x="124892" y="1572420"/>
                </a:lnTo>
                <a:lnTo>
                  <a:pt x="129392" y="1685438"/>
                </a:lnTo>
                <a:lnTo>
                  <a:pt x="132016" y="1714491"/>
                </a:lnTo>
                <a:lnTo>
                  <a:pt x="148236" y="1844717"/>
                </a:lnTo>
                <a:lnTo>
                  <a:pt x="148662" y="1847803"/>
                </a:lnTo>
                <a:lnTo>
                  <a:pt x="171956" y="1970731"/>
                </a:lnTo>
                <a:lnTo>
                  <a:pt x="181522" y="1966107"/>
                </a:lnTo>
                <a:lnTo>
                  <a:pt x="191061" y="1963876"/>
                </a:lnTo>
                <a:lnTo>
                  <a:pt x="192118" y="1961451"/>
                </a:lnTo>
                <a:lnTo>
                  <a:pt x="222297" y="1952205"/>
                </a:lnTo>
                <a:lnTo>
                  <a:pt x="194220" y="1802605"/>
                </a:lnTo>
                <a:cubicBezTo>
                  <a:pt x="160820" y="1590641"/>
                  <a:pt x="162996" y="1431873"/>
                  <a:pt x="200261" y="1319677"/>
                </a:cubicBezTo>
                <a:close/>
                <a:moveTo>
                  <a:pt x="934446" y="1246769"/>
                </a:moveTo>
                <a:lnTo>
                  <a:pt x="935297" y="1249669"/>
                </a:lnTo>
                <a:lnTo>
                  <a:pt x="941888" y="1258485"/>
                </a:lnTo>
                <a:lnTo>
                  <a:pt x="941087" y="1254528"/>
                </a:lnTo>
                <a:close/>
                <a:moveTo>
                  <a:pt x="3933913" y="1246266"/>
                </a:moveTo>
                <a:lnTo>
                  <a:pt x="3934278" y="1248246"/>
                </a:lnTo>
                <a:lnTo>
                  <a:pt x="3934332" y="1248205"/>
                </a:lnTo>
                <a:lnTo>
                  <a:pt x="3935948" y="1246826"/>
                </a:lnTo>
                <a:close/>
                <a:moveTo>
                  <a:pt x="3852826" y="1245828"/>
                </a:moveTo>
                <a:lnTo>
                  <a:pt x="3816350" y="1249983"/>
                </a:lnTo>
                <a:cubicBezTo>
                  <a:pt x="3772830" y="1259635"/>
                  <a:pt x="3692567" y="1270813"/>
                  <a:pt x="3591136" y="1285037"/>
                </a:cubicBezTo>
                <a:cubicBezTo>
                  <a:pt x="3543723" y="1291642"/>
                  <a:pt x="3491737" y="1298923"/>
                  <a:pt x="3437381" y="1306882"/>
                </a:cubicBezTo>
                <a:cubicBezTo>
                  <a:pt x="3417739" y="1309760"/>
                  <a:pt x="3397927" y="1312978"/>
                  <a:pt x="3377776" y="1316196"/>
                </a:cubicBezTo>
                <a:cubicBezTo>
                  <a:pt x="3357625" y="1319414"/>
                  <a:pt x="3337475" y="1322801"/>
                  <a:pt x="3316816" y="1325848"/>
                </a:cubicBezTo>
                <a:lnTo>
                  <a:pt x="3289214" y="1329912"/>
                </a:lnTo>
                <a:cubicBezTo>
                  <a:pt x="3093296" y="1358870"/>
                  <a:pt x="2890604" y="1388843"/>
                  <a:pt x="2753106" y="1420171"/>
                </a:cubicBezTo>
                <a:cubicBezTo>
                  <a:pt x="2698021" y="1434497"/>
                  <a:pt x="2646814" y="1460935"/>
                  <a:pt x="2603244" y="1497561"/>
                </a:cubicBezTo>
                <a:cubicBezTo>
                  <a:pt x="2584567" y="1512357"/>
                  <a:pt x="2564688" y="1525554"/>
                  <a:pt x="2543809" y="1537016"/>
                </a:cubicBezTo>
                <a:cubicBezTo>
                  <a:pt x="2427646" y="1595608"/>
                  <a:pt x="2332311" y="1697890"/>
                  <a:pt x="2240024" y="1796785"/>
                </a:cubicBezTo>
                <a:lnTo>
                  <a:pt x="2206553" y="1832152"/>
                </a:lnTo>
                <a:lnTo>
                  <a:pt x="2221311" y="1828281"/>
                </a:lnTo>
                <a:lnTo>
                  <a:pt x="2264240" y="1794327"/>
                </a:lnTo>
                <a:cubicBezTo>
                  <a:pt x="2370411" y="1709660"/>
                  <a:pt x="2479970" y="1621098"/>
                  <a:pt x="2607986" y="1565727"/>
                </a:cubicBezTo>
                <a:cubicBezTo>
                  <a:pt x="2630236" y="1555524"/>
                  <a:pt x="2651742" y="1543754"/>
                  <a:pt x="2672332" y="1530506"/>
                </a:cubicBezTo>
                <a:cubicBezTo>
                  <a:pt x="2717493" y="1500351"/>
                  <a:pt x="2767328" y="1477868"/>
                  <a:pt x="2819822" y="1463956"/>
                </a:cubicBezTo>
                <a:cubicBezTo>
                  <a:pt x="2963417" y="1430090"/>
                  <a:pt x="3154594" y="1398425"/>
                  <a:pt x="3339506" y="1367437"/>
                </a:cubicBezTo>
                <a:lnTo>
                  <a:pt x="3356439" y="1364558"/>
                </a:lnTo>
                <a:cubicBezTo>
                  <a:pt x="3375742" y="1361341"/>
                  <a:pt x="3395047" y="1357785"/>
                  <a:pt x="3413844" y="1354398"/>
                </a:cubicBezTo>
                <a:lnTo>
                  <a:pt x="3470909" y="1344239"/>
                </a:lnTo>
                <a:lnTo>
                  <a:pt x="3619413" y="1320192"/>
                </a:lnTo>
                <a:cubicBezTo>
                  <a:pt x="3712379" y="1305460"/>
                  <a:pt x="3786037" y="1293607"/>
                  <a:pt x="3831081" y="1283616"/>
                </a:cubicBezTo>
                <a:lnTo>
                  <a:pt x="3836217" y="1282840"/>
                </a:lnTo>
                <a:lnTo>
                  <a:pt x="3841020" y="1271851"/>
                </a:lnTo>
                <a:lnTo>
                  <a:pt x="3841629" y="1270393"/>
                </a:lnTo>
                <a:lnTo>
                  <a:pt x="3849227" y="1255739"/>
                </a:lnTo>
                <a:lnTo>
                  <a:pt x="3849780" y="1253984"/>
                </a:lnTo>
                <a:lnTo>
                  <a:pt x="3850144" y="1252763"/>
                </a:lnTo>
                <a:close/>
                <a:moveTo>
                  <a:pt x="3877259" y="1243044"/>
                </a:moveTo>
                <a:lnTo>
                  <a:pt x="3874848" y="1243319"/>
                </a:lnTo>
                <a:lnTo>
                  <a:pt x="3874644" y="1246102"/>
                </a:lnTo>
                <a:close/>
                <a:moveTo>
                  <a:pt x="3919471" y="1242288"/>
                </a:moveTo>
                <a:lnTo>
                  <a:pt x="3916122" y="1245434"/>
                </a:lnTo>
                <a:lnTo>
                  <a:pt x="3918092" y="1260484"/>
                </a:lnTo>
                <a:lnTo>
                  <a:pt x="3925670" y="1254754"/>
                </a:lnTo>
                <a:lnTo>
                  <a:pt x="3923700" y="1243453"/>
                </a:lnTo>
                <a:close/>
                <a:moveTo>
                  <a:pt x="3891755" y="1241392"/>
                </a:moveTo>
                <a:lnTo>
                  <a:pt x="3891551" y="1241415"/>
                </a:lnTo>
                <a:lnTo>
                  <a:pt x="3888823" y="1244565"/>
                </a:lnTo>
                <a:lnTo>
                  <a:pt x="3886394" y="1247405"/>
                </a:lnTo>
                <a:lnTo>
                  <a:pt x="3886429" y="1259422"/>
                </a:lnTo>
                <a:lnTo>
                  <a:pt x="3892409" y="1253773"/>
                </a:lnTo>
                <a:close/>
                <a:moveTo>
                  <a:pt x="3906762" y="1239682"/>
                </a:moveTo>
                <a:lnTo>
                  <a:pt x="3900402" y="1240407"/>
                </a:lnTo>
                <a:lnTo>
                  <a:pt x="3900787" y="1245859"/>
                </a:lnTo>
                <a:lnTo>
                  <a:pt x="3906819" y="1240162"/>
                </a:lnTo>
                <a:close/>
                <a:moveTo>
                  <a:pt x="449827" y="1239679"/>
                </a:moveTo>
                <a:lnTo>
                  <a:pt x="449134" y="1244123"/>
                </a:lnTo>
                <a:lnTo>
                  <a:pt x="449160" y="1249775"/>
                </a:lnTo>
                <a:lnTo>
                  <a:pt x="449869" y="1244917"/>
                </a:lnTo>
                <a:close/>
                <a:moveTo>
                  <a:pt x="946965" y="1239531"/>
                </a:moveTo>
                <a:lnTo>
                  <a:pt x="949554" y="1252306"/>
                </a:lnTo>
                <a:lnTo>
                  <a:pt x="976549" y="1284017"/>
                </a:lnTo>
                <a:lnTo>
                  <a:pt x="1014653" y="1372866"/>
                </a:lnTo>
                <a:lnTo>
                  <a:pt x="1011512" y="1356157"/>
                </a:lnTo>
                <a:lnTo>
                  <a:pt x="1011294" y="1355664"/>
                </a:lnTo>
                <a:lnTo>
                  <a:pt x="966016" y="1260629"/>
                </a:lnTo>
                <a:close/>
                <a:moveTo>
                  <a:pt x="1158125" y="1236779"/>
                </a:moveTo>
                <a:lnTo>
                  <a:pt x="1174043" y="1295810"/>
                </a:lnTo>
                <a:lnTo>
                  <a:pt x="1181336" y="1322638"/>
                </a:lnTo>
                <a:lnTo>
                  <a:pt x="1206336" y="1414347"/>
                </a:lnTo>
                <a:lnTo>
                  <a:pt x="1246801" y="1561625"/>
                </a:lnTo>
                <a:lnTo>
                  <a:pt x="1260311" y="1610591"/>
                </a:lnTo>
                <a:lnTo>
                  <a:pt x="1309069" y="1785732"/>
                </a:lnTo>
                <a:lnTo>
                  <a:pt x="1318294" y="1818786"/>
                </a:lnTo>
                <a:lnTo>
                  <a:pt x="1379160" y="2034436"/>
                </a:lnTo>
                <a:lnTo>
                  <a:pt x="1414916" y="2159197"/>
                </a:lnTo>
                <a:lnTo>
                  <a:pt x="1418904" y="2173113"/>
                </a:lnTo>
                <a:lnTo>
                  <a:pt x="1370843" y="2003979"/>
                </a:lnTo>
                <a:cubicBezTo>
                  <a:pt x="1350776" y="1932931"/>
                  <a:pt x="1330715" y="1861497"/>
                  <a:pt x="1310977" y="1790954"/>
                </a:cubicBezTo>
                <a:lnTo>
                  <a:pt x="1292113" y="1723126"/>
                </a:lnTo>
                <a:lnTo>
                  <a:pt x="1281652" y="1685797"/>
                </a:lnTo>
                <a:lnTo>
                  <a:pt x="1259275" y="1605058"/>
                </a:lnTo>
                <a:lnTo>
                  <a:pt x="1253049" y="1582669"/>
                </a:lnTo>
                <a:lnTo>
                  <a:pt x="1249294" y="1569043"/>
                </a:lnTo>
                <a:lnTo>
                  <a:pt x="1239092" y="1532232"/>
                </a:lnTo>
                <a:cubicBezTo>
                  <a:pt x="1225265" y="1482166"/>
                  <a:pt x="1211842" y="1433390"/>
                  <a:pt x="1198958" y="1386408"/>
                </a:cubicBezTo>
                <a:close/>
                <a:moveTo>
                  <a:pt x="3961817" y="1233524"/>
                </a:moveTo>
                <a:lnTo>
                  <a:pt x="3956021" y="1240415"/>
                </a:lnTo>
                <a:lnTo>
                  <a:pt x="3964759" y="1244586"/>
                </a:lnTo>
                <a:close/>
                <a:moveTo>
                  <a:pt x="432377" y="1232673"/>
                </a:moveTo>
                <a:lnTo>
                  <a:pt x="431374" y="1237966"/>
                </a:lnTo>
                <a:lnTo>
                  <a:pt x="431256" y="1245190"/>
                </a:lnTo>
                <a:lnTo>
                  <a:pt x="432295" y="1239435"/>
                </a:lnTo>
                <a:close/>
                <a:moveTo>
                  <a:pt x="413508" y="1231878"/>
                </a:moveTo>
                <a:lnTo>
                  <a:pt x="413326" y="1232708"/>
                </a:lnTo>
                <a:lnTo>
                  <a:pt x="413156" y="1237625"/>
                </a:lnTo>
                <a:close/>
                <a:moveTo>
                  <a:pt x="327149" y="1230090"/>
                </a:moveTo>
                <a:lnTo>
                  <a:pt x="326248" y="1232094"/>
                </a:lnTo>
                <a:lnTo>
                  <a:pt x="326196" y="1235111"/>
                </a:lnTo>
                <a:close/>
                <a:moveTo>
                  <a:pt x="279848" y="1228431"/>
                </a:moveTo>
                <a:lnTo>
                  <a:pt x="268563" y="1233216"/>
                </a:lnTo>
                <a:lnTo>
                  <a:pt x="244308" y="1244309"/>
                </a:lnTo>
                <a:lnTo>
                  <a:pt x="241469" y="1247950"/>
                </a:lnTo>
                <a:lnTo>
                  <a:pt x="241469" y="1248797"/>
                </a:lnTo>
                <a:lnTo>
                  <a:pt x="204501" y="1336793"/>
                </a:lnTo>
                <a:lnTo>
                  <a:pt x="197281" y="1368656"/>
                </a:lnTo>
                <a:lnTo>
                  <a:pt x="184293" y="1449026"/>
                </a:lnTo>
                <a:lnTo>
                  <a:pt x="181247" y="1492064"/>
                </a:lnTo>
                <a:lnTo>
                  <a:pt x="181573" y="1591221"/>
                </a:lnTo>
                <a:lnTo>
                  <a:pt x="183717" y="1643120"/>
                </a:lnTo>
                <a:lnTo>
                  <a:pt x="186316" y="1671632"/>
                </a:lnTo>
                <a:lnTo>
                  <a:pt x="202360" y="1800165"/>
                </a:lnTo>
                <a:lnTo>
                  <a:pt x="202737" y="1802895"/>
                </a:lnTo>
                <a:lnTo>
                  <a:pt x="230457" y="1949705"/>
                </a:lnTo>
                <a:lnTo>
                  <a:pt x="250706" y="1943501"/>
                </a:lnTo>
                <a:lnTo>
                  <a:pt x="285297" y="1943020"/>
                </a:lnTo>
                <a:lnTo>
                  <a:pt x="281039" y="1924947"/>
                </a:lnTo>
                <a:lnTo>
                  <a:pt x="279504" y="1916735"/>
                </a:lnTo>
                <a:lnTo>
                  <a:pt x="260160" y="1818587"/>
                </a:lnTo>
                <a:lnTo>
                  <a:pt x="253804" y="1779225"/>
                </a:lnTo>
                <a:lnTo>
                  <a:pt x="249922" y="1758450"/>
                </a:lnTo>
                <a:lnTo>
                  <a:pt x="248164" y="1744295"/>
                </a:lnTo>
                <a:lnTo>
                  <a:pt x="244244" y="1720016"/>
                </a:lnTo>
                <a:cubicBezTo>
                  <a:pt x="239778" y="1688449"/>
                  <a:pt x="236153" y="1658165"/>
                  <a:pt x="233367" y="1629138"/>
                </a:cubicBezTo>
                <a:lnTo>
                  <a:pt x="232721" y="1619925"/>
                </a:lnTo>
                <a:lnTo>
                  <a:pt x="231713" y="1611803"/>
                </a:lnTo>
                <a:lnTo>
                  <a:pt x="231064" y="1596295"/>
                </a:lnTo>
                <a:lnTo>
                  <a:pt x="227524" y="1545807"/>
                </a:lnTo>
                <a:lnTo>
                  <a:pt x="228037" y="1523902"/>
                </a:lnTo>
                <a:lnTo>
                  <a:pt x="226386" y="1484404"/>
                </a:lnTo>
                <a:lnTo>
                  <a:pt x="230282" y="1428142"/>
                </a:lnTo>
                <a:lnTo>
                  <a:pt x="230913" y="1401194"/>
                </a:lnTo>
                <a:lnTo>
                  <a:pt x="232792" y="1391882"/>
                </a:lnTo>
                <a:lnTo>
                  <a:pt x="233916" y="1375649"/>
                </a:lnTo>
                <a:cubicBezTo>
                  <a:pt x="238566" y="1342437"/>
                  <a:pt x="245355" y="1312232"/>
                  <a:pt x="254278" y="1284931"/>
                </a:cubicBezTo>
                <a:close/>
                <a:moveTo>
                  <a:pt x="3905130" y="1225739"/>
                </a:moveTo>
                <a:lnTo>
                  <a:pt x="3900160" y="1231477"/>
                </a:lnTo>
                <a:lnTo>
                  <a:pt x="3905781" y="1231299"/>
                </a:lnTo>
                <a:close/>
                <a:moveTo>
                  <a:pt x="135813" y="1223309"/>
                </a:moveTo>
                <a:lnTo>
                  <a:pt x="85869" y="1254976"/>
                </a:lnTo>
                <a:lnTo>
                  <a:pt x="70635" y="1265361"/>
                </a:lnTo>
                <a:close/>
                <a:moveTo>
                  <a:pt x="3939924" y="1221744"/>
                </a:moveTo>
                <a:lnTo>
                  <a:pt x="3931074" y="1230858"/>
                </a:lnTo>
                <a:lnTo>
                  <a:pt x="3931702" y="1234267"/>
                </a:lnTo>
                <a:lnTo>
                  <a:pt x="3943099" y="1236174"/>
                </a:lnTo>
                <a:close/>
                <a:moveTo>
                  <a:pt x="926643" y="1220181"/>
                </a:moveTo>
                <a:lnTo>
                  <a:pt x="928977" y="1228135"/>
                </a:lnTo>
                <a:lnTo>
                  <a:pt x="937853" y="1238561"/>
                </a:lnTo>
                <a:lnTo>
                  <a:pt x="935854" y="1228691"/>
                </a:lnTo>
                <a:close/>
                <a:moveTo>
                  <a:pt x="490638" y="1220000"/>
                </a:moveTo>
                <a:lnTo>
                  <a:pt x="486359" y="1241066"/>
                </a:lnTo>
                <a:lnTo>
                  <a:pt x="486555" y="1244730"/>
                </a:lnTo>
                <a:close/>
                <a:moveTo>
                  <a:pt x="441474" y="1218256"/>
                </a:moveTo>
                <a:lnTo>
                  <a:pt x="441037" y="1220052"/>
                </a:lnTo>
                <a:lnTo>
                  <a:pt x="441036" y="1220136"/>
                </a:lnTo>
                <a:close/>
                <a:moveTo>
                  <a:pt x="3890477" y="1217211"/>
                </a:moveTo>
                <a:lnTo>
                  <a:pt x="3888314" y="1220518"/>
                </a:lnTo>
                <a:lnTo>
                  <a:pt x="3886325" y="1223457"/>
                </a:lnTo>
                <a:lnTo>
                  <a:pt x="3886350" y="1231916"/>
                </a:lnTo>
                <a:lnTo>
                  <a:pt x="3886738" y="1231903"/>
                </a:lnTo>
                <a:lnTo>
                  <a:pt x="3890989" y="1226887"/>
                </a:lnTo>
                <a:close/>
                <a:moveTo>
                  <a:pt x="500390" y="1216812"/>
                </a:moveTo>
                <a:lnTo>
                  <a:pt x="495699" y="1245615"/>
                </a:lnTo>
                <a:lnTo>
                  <a:pt x="495789" y="1247493"/>
                </a:lnTo>
                <a:lnTo>
                  <a:pt x="501148" y="1325764"/>
                </a:lnTo>
                <a:lnTo>
                  <a:pt x="504080" y="1343328"/>
                </a:lnTo>
                <a:lnTo>
                  <a:pt x="503826" y="1339240"/>
                </a:lnTo>
                <a:lnTo>
                  <a:pt x="503781" y="1339037"/>
                </a:lnTo>
                <a:lnTo>
                  <a:pt x="503105" y="1331172"/>
                </a:lnTo>
                <a:lnTo>
                  <a:pt x="500806" y="1318196"/>
                </a:lnTo>
                <a:lnTo>
                  <a:pt x="496630" y="1255814"/>
                </a:lnTo>
                <a:lnTo>
                  <a:pt x="496272" y="1251656"/>
                </a:lnTo>
                <a:close/>
                <a:moveTo>
                  <a:pt x="3878163" y="1216692"/>
                </a:moveTo>
                <a:lnTo>
                  <a:pt x="3876827" y="1219258"/>
                </a:lnTo>
                <a:lnTo>
                  <a:pt x="3876437" y="1221658"/>
                </a:lnTo>
                <a:lnTo>
                  <a:pt x="3876289" y="1223670"/>
                </a:lnTo>
                <a:lnTo>
                  <a:pt x="3878080" y="1221014"/>
                </a:lnTo>
                <a:close/>
                <a:moveTo>
                  <a:pt x="3948181" y="1215676"/>
                </a:moveTo>
                <a:lnTo>
                  <a:pt x="3952016" y="1233118"/>
                </a:lnTo>
                <a:lnTo>
                  <a:pt x="3952255" y="1232915"/>
                </a:lnTo>
                <a:lnTo>
                  <a:pt x="3959322" y="1224146"/>
                </a:lnTo>
                <a:lnTo>
                  <a:pt x="3958869" y="1222441"/>
                </a:lnTo>
                <a:close/>
                <a:moveTo>
                  <a:pt x="321702" y="1212811"/>
                </a:moveTo>
                <a:lnTo>
                  <a:pt x="309034" y="1219501"/>
                </a:lnTo>
                <a:lnTo>
                  <a:pt x="307340" y="1219501"/>
                </a:lnTo>
                <a:lnTo>
                  <a:pt x="296437" y="1221397"/>
                </a:lnTo>
                <a:lnTo>
                  <a:pt x="291308" y="1223572"/>
                </a:lnTo>
                <a:lnTo>
                  <a:pt x="262293" y="1287888"/>
                </a:lnTo>
                <a:lnTo>
                  <a:pt x="241140" y="1393450"/>
                </a:lnTo>
                <a:lnTo>
                  <a:pt x="238607" y="1430677"/>
                </a:lnTo>
                <a:lnTo>
                  <a:pt x="236520" y="1524143"/>
                </a:lnTo>
                <a:lnTo>
                  <a:pt x="239683" y="1598024"/>
                </a:lnTo>
                <a:lnTo>
                  <a:pt x="241204" y="1619429"/>
                </a:lnTo>
                <a:lnTo>
                  <a:pt x="256864" y="1744612"/>
                </a:lnTo>
                <a:lnTo>
                  <a:pt x="262133" y="1777052"/>
                </a:lnTo>
                <a:lnTo>
                  <a:pt x="288829" y="1919103"/>
                </a:lnTo>
                <a:lnTo>
                  <a:pt x="289644" y="1923219"/>
                </a:lnTo>
                <a:lnTo>
                  <a:pt x="294550" y="1943938"/>
                </a:lnTo>
                <a:lnTo>
                  <a:pt x="327271" y="1950364"/>
                </a:lnTo>
                <a:lnTo>
                  <a:pt x="339027" y="1955341"/>
                </a:lnTo>
                <a:lnTo>
                  <a:pt x="345367" y="1956929"/>
                </a:lnTo>
                <a:lnTo>
                  <a:pt x="350881" y="1960359"/>
                </a:lnTo>
                <a:lnTo>
                  <a:pt x="355725" y="1962410"/>
                </a:lnTo>
                <a:lnTo>
                  <a:pt x="334884" y="1873984"/>
                </a:lnTo>
                <a:lnTo>
                  <a:pt x="333334" y="1865717"/>
                </a:lnTo>
                <a:lnTo>
                  <a:pt x="314261" y="1769259"/>
                </a:lnTo>
                <a:lnTo>
                  <a:pt x="308009" y="1730730"/>
                </a:lnTo>
                <a:lnTo>
                  <a:pt x="304164" y="1710233"/>
                </a:lnTo>
                <a:lnTo>
                  <a:pt x="302430" y="1696349"/>
                </a:lnTo>
                <a:lnTo>
                  <a:pt x="298573" y="1672578"/>
                </a:lnTo>
                <a:cubicBezTo>
                  <a:pt x="294178" y="1641674"/>
                  <a:pt x="290616" y="1612079"/>
                  <a:pt x="287883" y="1583756"/>
                </a:cubicBezTo>
                <a:lnTo>
                  <a:pt x="287253" y="1574800"/>
                </a:lnTo>
                <a:lnTo>
                  <a:pt x="286259" y="1566845"/>
                </a:lnTo>
                <a:lnTo>
                  <a:pt x="285628" y="1551701"/>
                </a:lnTo>
                <a:lnTo>
                  <a:pt x="282170" y="1502559"/>
                </a:lnTo>
                <a:lnTo>
                  <a:pt x="282689" y="1481275"/>
                </a:lnTo>
                <a:lnTo>
                  <a:pt x="281086" y="1442864"/>
                </a:lnTo>
                <a:lnTo>
                  <a:pt x="284959" y="1388194"/>
                </a:lnTo>
                <a:lnTo>
                  <a:pt x="285595" y="1362107"/>
                </a:lnTo>
                <a:lnTo>
                  <a:pt x="287447" y="1353062"/>
                </a:lnTo>
                <a:lnTo>
                  <a:pt x="288561" y="1337332"/>
                </a:lnTo>
                <a:cubicBezTo>
                  <a:pt x="293152" y="1305123"/>
                  <a:pt x="299836" y="1275829"/>
                  <a:pt x="308601" y="1249290"/>
                </a:cubicBezTo>
                <a:lnTo>
                  <a:pt x="319011" y="1226401"/>
                </a:lnTo>
                <a:close/>
                <a:moveTo>
                  <a:pt x="3918019" y="1210860"/>
                </a:moveTo>
                <a:lnTo>
                  <a:pt x="3912440" y="1217301"/>
                </a:lnTo>
                <a:lnTo>
                  <a:pt x="3914279" y="1231352"/>
                </a:lnTo>
                <a:lnTo>
                  <a:pt x="3915865" y="1231617"/>
                </a:lnTo>
                <a:lnTo>
                  <a:pt x="3920821" y="1226934"/>
                </a:lnTo>
                <a:close/>
                <a:moveTo>
                  <a:pt x="1265490" y="1208798"/>
                </a:moveTo>
                <a:lnTo>
                  <a:pt x="1267037" y="1217092"/>
                </a:lnTo>
                <a:lnTo>
                  <a:pt x="1286990" y="1303638"/>
                </a:lnTo>
                <a:lnTo>
                  <a:pt x="1292156" y="1324510"/>
                </a:lnTo>
                <a:lnTo>
                  <a:pt x="1312658" y="1406880"/>
                </a:lnTo>
                <a:lnTo>
                  <a:pt x="1321374" y="1440470"/>
                </a:lnTo>
                <a:lnTo>
                  <a:pt x="1343377" y="1524731"/>
                </a:lnTo>
                <a:lnTo>
                  <a:pt x="1354382" y="1565743"/>
                </a:lnTo>
                <a:lnTo>
                  <a:pt x="1378392" y="1654638"/>
                </a:lnTo>
                <a:lnTo>
                  <a:pt x="1390994" y="1700406"/>
                </a:lnTo>
                <a:lnTo>
                  <a:pt x="1416877" y="1793788"/>
                </a:lnTo>
                <a:lnTo>
                  <a:pt x="1432529" y="1849369"/>
                </a:lnTo>
                <a:lnTo>
                  <a:pt x="1453056" y="1921865"/>
                </a:lnTo>
                <a:lnTo>
                  <a:pt x="1492357" y="2057972"/>
                </a:lnTo>
                <a:lnTo>
                  <a:pt x="1543306" y="2233089"/>
                </a:lnTo>
                <a:lnTo>
                  <a:pt x="1581234" y="2360327"/>
                </a:lnTo>
                <a:lnTo>
                  <a:pt x="1639813" y="2554974"/>
                </a:lnTo>
                <a:lnTo>
                  <a:pt x="1651303" y="2592584"/>
                </a:lnTo>
                <a:lnTo>
                  <a:pt x="1675660" y="2671313"/>
                </a:lnTo>
                <a:lnTo>
                  <a:pt x="1693717" y="2729342"/>
                </a:lnTo>
                <a:lnTo>
                  <a:pt x="1717164" y="2803489"/>
                </a:lnTo>
                <a:lnTo>
                  <a:pt x="1733931" y="2856231"/>
                </a:lnTo>
                <a:lnTo>
                  <a:pt x="1756449" y="2925547"/>
                </a:lnTo>
                <a:lnTo>
                  <a:pt x="1771178" y="2970665"/>
                </a:lnTo>
                <a:lnTo>
                  <a:pt x="1793436" y="3036775"/>
                </a:lnTo>
                <a:lnTo>
                  <a:pt x="1804717" y="3070147"/>
                </a:lnTo>
                <a:lnTo>
                  <a:pt x="1833431" y="3151105"/>
                </a:lnTo>
                <a:lnTo>
                  <a:pt x="1833785" y="3152101"/>
                </a:lnTo>
                <a:lnTo>
                  <a:pt x="1842357" y="3174273"/>
                </a:lnTo>
                <a:lnTo>
                  <a:pt x="1845305" y="3175842"/>
                </a:lnTo>
                <a:lnTo>
                  <a:pt x="1841973" y="3167432"/>
                </a:lnTo>
                <a:lnTo>
                  <a:pt x="1840960" y="3164630"/>
                </a:lnTo>
                <a:lnTo>
                  <a:pt x="1840255" y="3162845"/>
                </a:lnTo>
                <a:lnTo>
                  <a:pt x="1833689" y="3144535"/>
                </a:lnTo>
                <a:lnTo>
                  <a:pt x="1815763" y="3094989"/>
                </a:lnTo>
                <a:lnTo>
                  <a:pt x="1812284" y="3084846"/>
                </a:lnTo>
                <a:lnTo>
                  <a:pt x="1809756" y="3077798"/>
                </a:lnTo>
                <a:lnTo>
                  <a:pt x="1800219" y="3049677"/>
                </a:lnTo>
                <a:lnTo>
                  <a:pt x="1785508" y="3006792"/>
                </a:lnTo>
                <a:lnTo>
                  <a:pt x="1778994" y="2987090"/>
                </a:lnTo>
                <a:lnTo>
                  <a:pt x="1774186" y="2972915"/>
                </a:lnTo>
                <a:lnTo>
                  <a:pt x="1764489" y="2943221"/>
                </a:lnTo>
                <a:lnTo>
                  <a:pt x="1751821" y="2904907"/>
                </a:lnTo>
                <a:lnTo>
                  <a:pt x="1741750" y="2873593"/>
                </a:lnTo>
                <a:lnTo>
                  <a:pt x="1734449" y="2851237"/>
                </a:lnTo>
                <a:lnTo>
                  <a:pt x="1725830" y="2824094"/>
                </a:lnTo>
                <a:lnTo>
                  <a:pt x="1715314" y="2791398"/>
                </a:lnTo>
                <a:lnTo>
                  <a:pt x="1701109" y="2746240"/>
                </a:lnTo>
                <a:lnTo>
                  <a:pt x="1691445" y="2715805"/>
                </a:lnTo>
                <a:lnTo>
                  <a:pt x="1684694" y="2694059"/>
                </a:lnTo>
                <a:lnTo>
                  <a:pt x="1676600" y="2668328"/>
                </a:lnTo>
                <a:lnTo>
                  <a:pt x="1657282" y="2605754"/>
                </a:lnTo>
                <a:lnTo>
                  <a:pt x="1646077" y="2569658"/>
                </a:lnTo>
                <a:lnTo>
                  <a:pt x="1641699" y="2555278"/>
                </a:lnTo>
                <a:lnTo>
                  <a:pt x="1636291" y="2537761"/>
                </a:lnTo>
                <a:lnTo>
                  <a:pt x="1629236" y="2514343"/>
                </a:lnTo>
                <a:lnTo>
                  <a:pt x="1599246" y="2415837"/>
                </a:lnTo>
                <a:lnTo>
                  <a:pt x="1555778" y="2270501"/>
                </a:lnTo>
                <a:lnTo>
                  <a:pt x="1553336" y="2262395"/>
                </a:lnTo>
                <a:lnTo>
                  <a:pt x="1552590" y="2259843"/>
                </a:lnTo>
                <a:lnTo>
                  <a:pt x="1551854" y="2257383"/>
                </a:lnTo>
                <a:lnTo>
                  <a:pt x="1545645" y="2236077"/>
                </a:lnTo>
                <a:lnTo>
                  <a:pt x="1471349" y="1981812"/>
                </a:lnTo>
                <a:lnTo>
                  <a:pt x="1464809" y="1958679"/>
                </a:lnTo>
                <a:lnTo>
                  <a:pt x="1458997" y="1938734"/>
                </a:lnTo>
                <a:cubicBezTo>
                  <a:pt x="1444036" y="1886445"/>
                  <a:pt x="1429432" y="1834993"/>
                  <a:pt x="1415335" y="1784705"/>
                </a:cubicBezTo>
                <a:lnTo>
                  <a:pt x="1401897" y="1736200"/>
                </a:lnTo>
                <a:lnTo>
                  <a:pt x="1395228" y="1712606"/>
                </a:lnTo>
                <a:lnTo>
                  <a:pt x="1383044" y="1668153"/>
                </a:lnTo>
                <a:lnTo>
                  <a:pt x="1374721" y="1638112"/>
                </a:lnTo>
                <a:lnTo>
                  <a:pt x="1369403" y="1618384"/>
                </a:lnTo>
                <a:lnTo>
                  <a:pt x="1360898" y="1587352"/>
                </a:lnTo>
                <a:lnTo>
                  <a:pt x="1346635" y="1533919"/>
                </a:lnTo>
                <a:lnTo>
                  <a:pt x="1338055" y="1502088"/>
                </a:lnTo>
                <a:lnTo>
                  <a:pt x="1334958" y="1490173"/>
                </a:lnTo>
                <a:lnTo>
                  <a:pt x="1329871" y="1471115"/>
                </a:lnTo>
                <a:lnTo>
                  <a:pt x="1313299" y="1406834"/>
                </a:lnTo>
                <a:lnTo>
                  <a:pt x="1306240" y="1379672"/>
                </a:lnTo>
                <a:lnTo>
                  <a:pt x="1305016" y="1374705"/>
                </a:lnTo>
                <a:lnTo>
                  <a:pt x="1302761" y="1365959"/>
                </a:lnTo>
                <a:cubicBezTo>
                  <a:pt x="1294445" y="1332982"/>
                  <a:pt x="1286883" y="1302197"/>
                  <a:pt x="1280179" y="1273946"/>
                </a:cubicBezTo>
                <a:close/>
                <a:moveTo>
                  <a:pt x="1343501" y="1208330"/>
                </a:moveTo>
                <a:lnTo>
                  <a:pt x="1346654" y="1220699"/>
                </a:lnTo>
                <a:lnTo>
                  <a:pt x="1385957" y="1366861"/>
                </a:lnTo>
                <a:lnTo>
                  <a:pt x="1396235" y="1404205"/>
                </a:lnTo>
                <a:lnTo>
                  <a:pt x="1432648" y="1534960"/>
                </a:lnTo>
                <a:lnTo>
                  <a:pt x="1443273" y="1572714"/>
                </a:lnTo>
                <a:lnTo>
                  <a:pt x="1493821" y="1749570"/>
                </a:lnTo>
                <a:lnTo>
                  <a:pt x="1498010" y="1763919"/>
                </a:lnTo>
                <a:lnTo>
                  <a:pt x="1572407" y="2017436"/>
                </a:lnTo>
                <a:lnTo>
                  <a:pt x="1593448" y="2088167"/>
                </a:lnTo>
                <a:lnTo>
                  <a:pt x="1673680" y="2354232"/>
                </a:lnTo>
                <a:lnTo>
                  <a:pt x="1674715" y="2357648"/>
                </a:lnTo>
                <a:lnTo>
                  <a:pt x="1729339" y="2534635"/>
                </a:lnTo>
                <a:lnTo>
                  <a:pt x="1744314" y="2582541"/>
                </a:lnTo>
                <a:lnTo>
                  <a:pt x="1783603" y="2707195"/>
                </a:lnTo>
                <a:lnTo>
                  <a:pt x="1798315" y="2753458"/>
                </a:lnTo>
                <a:lnTo>
                  <a:pt x="1847050" y="2904172"/>
                </a:lnTo>
                <a:lnTo>
                  <a:pt x="1890340" y="3033536"/>
                </a:lnTo>
                <a:lnTo>
                  <a:pt x="1916754" y="3110204"/>
                </a:lnTo>
                <a:lnTo>
                  <a:pt x="1916793" y="3110317"/>
                </a:lnTo>
                <a:lnTo>
                  <a:pt x="1916825" y="3110404"/>
                </a:lnTo>
                <a:lnTo>
                  <a:pt x="1942007" y="3179961"/>
                </a:lnTo>
                <a:lnTo>
                  <a:pt x="1947777" y="3195354"/>
                </a:lnTo>
                <a:lnTo>
                  <a:pt x="1968525" y="3248205"/>
                </a:lnTo>
                <a:lnTo>
                  <a:pt x="1968539" y="3248241"/>
                </a:lnTo>
                <a:lnTo>
                  <a:pt x="1970365" y="3252351"/>
                </a:lnTo>
                <a:lnTo>
                  <a:pt x="1959922" y="3226267"/>
                </a:lnTo>
                <a:cubicBezTo>
                  <a:pt x="1954528" y="3212283"/>
                  <a:pt x="1948713" y="3196748"/>
                  <a:pt x="1942513" y="3179776"/>
                </a:cubicBezTo>
                <a:lnTo>
                  <a:pt x="1938752" y="3169270"/>
                </a:lnTo>
                <a:lnTo>
                  <a:pt x="1936589" y="3163447"/>
                </a:lnTo>
                <a:lnTo>
                  <a:pt x="1931865" y="3150027"/>
                </a:lnTo>
                <a:lnTo>
                  <a:pt x="1922786" y="3124662"/>
                </a:lnTo>
                <a:lnTo>
                  <a:pt x="1913748" y="3098564"/>
                </a:lnTo>
                <a:lnTo>
                  <a:pt x="1909374" y="3086141"/>
                </a:lnTo>
                <a:lnTo>
                  <a:pt x="1905897" y="3075898"/>
                </a:lnTo>
                <a:lnTo>
                  <a:pt x="1900949" y="3061611"/>
                </a:lnTo>
                <a:lnTo>
                  <a:pt x="1894641" y="3042735"/>
                </a:lnTo>
                <a:lnTo>
                  <a:pt x="1878745" y="2995902"/>
                </a:lnTo>
                <a:lnTo>
                  <a:pt x="1857285" y="2930953"/>
                </a:lnTo>
                <a:lnTo>
                  <a:pt x="1851767" y="2914440"/>
                </a:lnTo>
                <a:lnTo>
                  <a:pt x="1849008" y="2905901"/>
                </a:lnTo>
                <a:lnTo>
                  <a:pt x="1845168" y="2894279"/>
                </a:lnTo>
                <a:cubicBezTo>
                  <a:pt x="1833536" y="2858679"/>
                  <a:pt x="1821490" y="2821441"/>
                  <a:pt x="1809109" y="2782823"/>
                </a:cubicBezTo>
                <a:lnTo>
                  <a:pt x="1800954" y="2757178"/>
                </a:lnTo>
                <a:lnTo>
                  <a:pt x="1796617" y="2743753"/>
                </a:lnTo>
                <a:lnTo>
                  <a:pt x="1789030" y="2719675"/>
                </a:lnTo>
                <a:lnTo>
                  <a:pt x="1771036" y="2663086"/>
                </a:lnTo>
                <a:lnTo>
                  <a:pt x="1758163" y="2621721"/>
                </a:lnTo>
                <a:lnTo>
                  <a:pt x="1737149" y="2555034"/>
                </a:lnTo>
                <a:lnTo>
                  <a:pt x="1704557" y="2449465"/>
                </a:lnTo>
                <a:lnTo>
                  <a:pt x="1690709" y="2404968"/>
                </a:lnTo>
                <a:lnTo>
                  <a:pt x="1684113" y="2383246"/>
                </a:lnTo>
                <a:lnTo>
                  <a:pt x="1675013" y="2353771"/>
                </a:lnTo>
                <a:cubicBezTo>
                  <a:pt x="1654041" y="2285203"/>
                  <a:pt x="1632898" y="2215459"/>
                  <a:pt x="1611861" y="2145453"/>
                </a:cubicBezTo>
                <a:lnTo>
                  <a:pt x="1609660" y="2138065"/>
                </a:lnTo>
                <a:lnTo>
                  <a:pt x="1607920" y="2132334"/>
                </a:lnTo>
                <a:lnTo>
                  <a:pt x="1599389" y="2103584"/>
                </a:lnTo>
                <a:lnTo>
                  <a:pt x="1549341" y="1935564"/>
                </a:lnTo>
                <a:lnTo>
                  <a:pt x="1536035" y="1890066"/>
                </a:lnTo>
                <a:lnTo>
                  <a:pt x="1526399" y="1857588"/>
                </a:lnTo>
                <a:lnTo>
                  <a:pt x="1513417" y="1812813"/>
                </a:lnTo>
                <a:lnTo>
                  <a:pt x="1489105" y="1729677"/>
                </a:lnTo>
                <a:lnTo>
                  <a:pt x="1464028" y="1642124"/>
                </a:lnTo>
                <a:lnTo>
                  <a:pt x="1449877" y="1593218"/>
                </a:lnTo>
                <a:lnTo>
                  <a:pt x="1438314" y="1552345"/>
                </a:lnTo>
                <a:lnTo>
                  <a:pt x="1432802" y="1533102"/>
                </a:lnTo>
                <a:lnTo>
                  <a:pt x="1427775" y="1515092"/>
                </a:lnTo>
                <a:lnTo>
                  <a:pt x="1414657" y="1468725"/>
                </a:lnTo>
                <a:cubicBezTo>
                  <a:pt x="1403333" y="1428346"/>
                  <a:pt x="1392450" y="1389172"/>
                  <a:pt x="1382086" y="1351460"/>
                </a:cubicBezTo>
                <a:close/>
                <a:moveTo>
                  <a:pt x="1229502" y="1207185"/>
                </a:moveTo>
                <a:lnTo>
                  <a:pt x="1230480" y="1212729"/>
                </a:lnTo>
                <a:lnTo>
                  <a:pt x="1229995" y="1209549"/>
                </a:lnTo>
                <a:close/>
                <a:moveTo>
                  <a:pt x="350274" y="1206418"/>
                </a:moveTo>
                <a:lnTo>
                  <a:pt x="349843" y="1206629"/>
                </a:lnTo>
                <a:lnTo>
                  <a:pt x="349836" y="1206629"/>
                </a:lnTo>
                <a:lnTo>
                  <a:pt x="344727" y="1236138"/>
                </a:lnTo>
                <a:lnTo>
                  <a:pt x="344710" y="1238549"/>
                </a:lnTo>
                <a:close/>
                <a:moveTo>
                  <a:pt x="3954130" y="1204626"/>
                </a:moveTo>
                <a:lnTo>
                  <a:pt x="3952075" y="1207664"/>
                </a:lnTo>
                <a:lnTo>
                  <a:pt x="3955550" y="1209964"/>
                </a:lnTo>
                <a:close/>
                <a:moveTo>
                  <a:pt x="939888" y="1204600"/>
                </a:moveTo>
                <a:lnTo>
                  <a:pt x="943679" y="1223309"/>
                </a:lnTo>
                <a:lnTo>
                  <a:pt x="971546" y="1249270"/>
                </a:lnTo>
                <a:lnTo>
                  <a:pt x="1012437" y="1335319"/>
                </a:lnTo>
                <a:lnTo>
                  <a:pt x="1008632" y="1313143"/>
                </a:lnTo>
                <a:lnTo>
                  <a:pt x="977254" y="1245331"/>
                </a:lnTo>
                <a:lnTo>
                  <a:pt x="962400" y="1228086"/>
                </a:lnTo>
                <a:close/>
                <a:moveTo>
                  <a:pt x="294510" y="1202824"/>
                </a:moveTo>
                <a:lnTo>
                  <a:pt x="293012" y="1203632"/>
                </a:lnTo>
                <a:lnTo>
                  <a:pt x="293946" y="1203528"/>
                </a:lnTo>
                <a:close/>
                <a:moveTo>
                  <a:pt x="3925867" y="1202608"/>
                </a:moveTo>
                <a:lnTo>
                  <a:pt x="3928938" y="1219268"/>
                </a:lnTo>
                <a:lnTo>
                  <a:pt x="3930415" y="1217872"/>
                </a:lnTo>
                <a:lnTo>
                  <a:pt x="3937380" y="1210180"/>
                </a:lnTo>
                <a:lnTo>
                  <a:pt x="3937037" y="1208623"/>
                </a:lnTo>
                <a:lnTo>
                  <a:pt x="3928117" y="1202977"/>
                </a:lnTo>
                <a:close/>
                <a:moveTo>
                  <a:pt x="1243915" y="1201352"/>
                </a:moveTo>
                <a:lnTo>
                  <a:pt x="1244487" y="1205717"/>
                </a:lnTo>
                <a:lnTo>
                  <a:pt x="1251206" y="1237235"/>
                </a:lnTo>
                <a:close/>
                <a:moveTo>
                  <a:pt x="360931" y="1201213"/>
                </a:moveTo>
                <a:lnTo>
                  <a:pt x="360883" y="1201236"/>
                </a:lnTo>
                <a:lnTo>
                  <a:pt x="360754" y="1202346"/>
                </a:lnTo>
                <a:close/>
                <a:moveTo>
                  <a:pt x="3910180" y="1200037"/>
                </a:moveTo>
                <a:lnTo>
                  <a:pt x="3910657" y="1203678"/>
                </a:lnTo>
                <a:lnTo>
                  <a:pt x="3913308" y="1200550"/>
                </a:lnTo>
                <a:close/>
                <a:moveTo>
                  <a:pt x="476171" y="1199859"/>
                </a:moveTo>
                <a:lnTo>
                  <a:pt x="467216" y="1231624"/>
                </a:lnTo>
                <a:lnTo>
                  <a:pt x="467212" y="1233214"/>
                </a:lnTo>
                <a:lnTo>
                  <a:pt x="467982" y="1265750"/>
                </a:lnTo>
                <a:lnTo>
                  <a:pt x="467718" y="1237380"/>
                </a:lnTo>
                <a:lnTo>
                  <a:pt x="467604" y="1234034"/>
                </a:lnTo>
                <a:close/>
                <a:moveTo>
                  <a:pt x="3902059" y="1199502"/>
                </a:moveTo>
                <a:lnTo>
                  <a:pt x="3897954" y="1205778"/>
                </a:lnTo>
                <a:lnTo>
                  <a:pt x="3898795" y="1217675"/>
                </a:lnTo>
                <a:lnTo>
                  <a:pt x="3903532" y="1212085"/>
                </a:lnTo>
                <a:close/>
                <a:moveTo>
                  <a:pt x="157790" y="1199333"/>
                </a:moveTo>
                <a:lnTo>
                  <a:pt x="110884" y="1228487"/>
                </a:lnTo>
                <a:lnTo>
                  <a:pt x="88405" y="1243349"/>
                </a:lnTo>
                <a:close/>
                <a:moveTo>
                  <a:pt x="389001" y="1198542"/>
                </a:moveTo>
                <a:lnTo>
                  <a:pt x="388755" y="1199233"/>
                </a:lnTo>
                <a:lnTo>
                  <a:pt x="388336" y="1203720"/>
                </a:lnTo>
                <a:close/>
                <a:moveTo>
                  <a:pt x="3869095" y="1197528"/>
                </a:moveTo>
                <a:lnTo>
                  <a:pt x="3843170" y="1199178"/>
                </a:lnTo>
                <a:cubicBezTo>
                  <a:pt x="3828160" y="1201236"/>
                  <a:pt x="3813217" y="1204179"/>
                  <a:pt x="3799077" y="1207312"/>
                </a:cubicBezTo>
                <a:cubicBezTo>
                  <a:pt x="3757591" y="1216624"/>
                  <a:pt x="3671907" y="1227124"/>
                  <a:pt x="3563196" y="1240332"/>
                </a:cubicBezTo>
                <a:cubicBezTo>
                  <a:pt x="3513411" y="1246428"/>
                  <a:pt x="3458718" y="1253033"/>
                  <a:pt x="3401482" y="1260484"/>
                </a:cubicBezTo>
                <a:cubicBezTo>
                  <a:pt x="3380994" y="1263193"/>
                  <a:pt x="3359996" y="1266242"/>
                  <a:pt x="3338999" y="1269290"/>
                </a:cubicBezTo>
                <a:cubicBezTo>
                  <a:pt x="3318002" y="1272339"/>
                  <a:pt x="3296665" y="1275555"/>
                  <a:pt x="3275161" y="1278264"/>
                </a:cubicBezTo>
                <a:lnTo>
                  <a:pt x="3240446" y="1282837"/>
                </a:lnTo>
                <a:cubicBezTo>
                  <a:pt x="3032167" y="1309932"/>
                  <a:pt x="2817113" y="1337872"/>
                  <a:pt x="2683849" y="1367507"/>
                </a:cubicBezTo>
                <a:cubicBezTo>
                  <a:pt x="2610357" y="1384442"/>
                  <a:pt x="2567347" y="1422713"/>
                  <a:pt x="2529246" y="1456920"/>
                </a:cubicBezTo>
                <a:cubicBezTo>
                  <a:pt x="2512771" y="1472961"/>
                  <a:pt x="2494736" y="1487314"/>
                  <a:pt x="2475399" y="1499762"/>
                </a:cubicBezTo>
                <a:cubicBezTo>
                  <a:pt x="2369904" y="1561573"/>
                  <a:pt x="2288115" y="1677740"/>
                  <a:pt x="2208867" y="1790183"/>
                </a:cubicBezTo>
                <a:lnTo>
                  <a:pt x="2172075" y="1841189"/>
                </a:lnTo>
                <a:lnTo>
                  <a:pt x="2174670" y="1840508"/>
                </a:lnTo>
                <a:lnTo>
                  <a:pt x="2190528" y="1836348"/>
                </a:lnTo>
                <a:lnTo>
                  <a:pt x="2233760" y="1790772"/>
                </a:lnTo>
                <a:cubicBezTo>
                  <a:pt x="2326385" y="1691203"/>
                  <a:pt x="2422396" y="1588417"/>
                  <a:pt x="2539914" y="1529150"/>
                </a:cubicBezTo>
                <a:cubicBezTo>
                  <a:pt x="2560318" y="1517923"/>
                  <a:pt x="2579742" y="1505009"/>
                  <a:pt x="2597996" y="1490541"/>
                </a:cubicBezTo>
                <a:cubicBezTo>
                  <a:pt x="2642599" y="1453231"/>
                  <a:pt x="2694938" y="1426333"/>
                  <a:pt x="2751242" y="1411802"/>
                </a:cubicBezTo>
                <a:cubicBezTo>
                  <a:pt x="2889079" y="1380306"/>
                  <a:pt x="3091772" y="1350333"/>
                  <a:pt x="3287859" y="1321378"/>
                </a:cubicBezTo>
                <a:lnTo>
                  <a:pt x="3315630" y="1317314"/>
                </a:lnTo>
                <a:cubicBezTo>
                  <a:pt x="3336119" y="1314265"/>
                  <a:pt x="3356439" y="1310879"/>
                  <a:pt x="3376421" y="1307661"/>
                </a:cubicBezTo>
                <a:cubicBezTo>
                  <a:pt x="3396402" y="1304445"/>
                  <a:pt x="3416553" y="1301227"/>
                  <a:pt x="3436195" y="1298349"/>
                </a:cubicBezTo>
                <a:cubicBezTo>
                  <a:pt x="3490551" y="1290220"/>
                  <a:pt x="3542537" y="1283108"/>
                  <a:pt x="3589950" y="1276334"/>
                </a:cubicBezTo>
                <a:cubicBezTo>
                  <a:pt x="3691550" y="1262279"/>
                  <a:pt x="3771307" y="1251104"/>
                  <a:pt x="3814487" y="1241452"/>
                </a:cubicBezTo>
                <a:lnTo>
                  <a:pt x="3857295" y="1234269"/>
                </a:lnTo>
                <a:lnTo>
                  <a:pt x="3863745" y="1217588"/>
                </a:lnTo>
                <a:close/>
                <a:moveTo>
                  <a:pt x="3888693" y="1196515"/>
                </a:moveTo>
                <a:lnTo>
                  <a:pt x="3887638" y="1198506"/>
                </a:lnTo>
                <a:lnTo>
                  <a:pt x="3886843" y="1200033"/>
                </a:lnTo>
                <a:lnTo>
                  <a:pt x="3886281" y="1208034"/>
                </a:lnTo>
                <a:lnTo>
                  <a:pt x="3886283" y="1208769"/>
                </a:lnTo>
                <a:lnTo>
                  <a:pt x="3889756" y="1203559"/>
                </a:lnTo>
                <a:lnTo>
                  <a:pt x="3889390" y="1196630"/>
                </a:lnTo>
                <a:close/>
                <a:moveTo>
                  <a:pt x="486383" y="1196259"/>
                </a:moveTo>
                <a:lnTo>
                  <a:pt x="476550" y="1235554"/>
                </a:lnTo>
                <a:lnTo>
                  <a:pt x="476570" y="1237177"/>
                </a:lnTo>
                <a:lnTo>
                  <a:pt x="479652" y="1319336"/>
                </a:lnTo>
                <a:lnTo>
                  <a:pt x="483589" y="1345451"/>
                </a:lnTo>
                <a:lnTo>
                  <a:pt x="494472" y="1400005"/>
                </a:lnTo>
                <a:lnTo>
                  <a:pt x="500723" y="1425783"/>
                </a:lnTo>
                <a:lnTo>
                  <a:pt x="503534" y="1435968"/>
                </a:lnTo>
                <a:lnTo>
                  <a:pt x="515126" y="1475047"/>
                </a:lnTo>
                <a:lnTo>
                  <a:pt x="517792" y="1480439"/>
                </a:lnTo>
                <a:lnTo>
                  <a:pt x="517204" y="1476274"/>
                </a:lnTo>
                <a:lnTo>
                  <a:pt x="515382" y="1473108"/>
                </a:lnTo>
                <a:cubicBezTo>
                  <a:pt x="513265" y="1465932"/>
                  <a:pt x="510665" y="1457270"/>
                  <a:pt x="507822" y="1447386"/>
                </a:cubicBezTo>
                <a:lnTo>
                  <a:pt x="504706" y="1435960"/>
                </a:lnTo>
                <a:lnTo>
                  <a:pt x="503489" y="1431753"/>
                </a:lnTo>
                <a:lnTo>
                  <a:pt x="502937" y="1429474"/>
                </a:lnTo>
                <a:lnTo>
                  <a:pt x="498809" y="1414336"/>
                </a:lnTo>
                <a:lnTo>
                  <a:pt x="496468" y="1402799"/>
                </a:lnTo>
                <a:lnTo>
                  <a:pt x="489879" y="1375623"/>
                </a:lnTo>
                <a:lnTo>
                  <a:pt x="486079" y="1351575"/>
                </a:lnTo>
                <a:lnTo>
                  <a:pt x="482235" y="1332624"/>
                </a:lnTo>
                <a:lnTo>
                  <a:pt x="481795" y="1324469"/>
                </a:lnTo>
                <a:lnTo>
                  <a:pt x="479537" y="1310176"/>
                </a:lnTo>
                <a:lnTo>
                  <a:pt x="477476" y="1244318"/>
                </a:lnTo>
                <a:lnTo>
                  <a:pt x="477282" y="1240720"/>
                </a:lnTo>
                <a:close/>
                <a:moveTo>
                  <a:pt x="895927" y="1191804"/>
                </a:moveTo>
                <a:lnTo>
                  <a:pt x="896270" y="1192579"/>
                </a:lnTo>
                <a:lnTo>
                  <a:pt x="897783" y="1193518"/>
                </a:lnTo>
                <a:close/>
                <a:moveTo>
                  <a:pt x="3933261" y="1191458"/>
                </a:moveTo>
                <a:lnTo>
                  <a:pt x="3930414" y="1195119"/>
                </a:lnTo>
                <a:lnTo>
                  <a:pt x="3934137" y="1195789"/>
                </a:lnTo>
                <a:lnTo>
                  <a:pt x="3934227" y="1195848"/>
                </a:lnTo>
                <a:close/>
                <a:moveTo>
                  <a:pt x="1152693" y="1188671"/>
                </a:moveTo>
                <a:lnTo>
                  <a:pt x="1157548" y="1206609"/>
                </a:lnTo>
                <a:lnTo>
                  <a:pt x="1202452" y="1371132"/>
                </a:lnTo>
                <a:lnTo>
                  <a:pt x="1211834" y="1405296"/>
                </a:lnTo>
                <a:lnTo>
                  <a:pt x="1253717" y="1557273"/>
                </a:lnTo>
                <a:lnTo>
                  <a:pt x="1263668" y="1593257"/>
                </a:lnTo>
                <a:lnTo>
                  <a:pt x="1317919" y="1788286"/>
                </a:lnTo>
                <a:lnTo>
                  <a:pt x="1376907" y="1998198"/>
                </a:lnTo>
                <a:lnTo>
                  <a:pt x="1377785" y="2001323"/>
                </a:lnTo>
                <a:lnTo>
                  <a:pt x="1428237" y="2178845"/>
                </a:lnTo>
                <a:lnTo>
                  <a:pt x="1431343" y="2189776"/>
                </a:lnTo>
                <a:lnTo>
                  <a:pt x="1430380" y="2186345"/>
                </a:lnTo>
                <a:lnTo>
                  <a:pt x="1327890" y="1821520"/>
                </a:lnTo>
                <a:lnTo>
                  <a:pt x="1317830" y="1785329"/>
                </a:lnTo>
                <a:lnTo>
                  <a:pt x="1274469" y="1629513"/>
                </a:lnTo>
                <a:lnTo>
                  <a:pt x="1259805" y="1576579"/>
                </a:lnTo>
                <a:lnTo>
                  <a:pt x="1248679" y="1536552"/>
                </a:lnTo>
                <a:lnTo>
                  <a:pt x="1224017" y="1447383"/>
                </a:lnTo>
                <a:lnTo>
                  <a:pt x="1223725" y="1446330"/>
                </a:lnTo>
                <a:lnTo>
                  <a:pt x="1223529" y="1445619"/>
                </a:lnTo>
                <a:lnTo>
                  <a:pt x="1211613" y="1402537"/>
                </a:lnTo>
                <a:cubicBezTo>
                  <a:pt x="1199634" y="1359161"/>
                  <a:pt x="1188061" y="1317198"/>
                  <a:pt x="1176988" y="1277002"/>
                </a:cubicBezTo>
                <a:close/>
                <a:moveTo>
                  <a:pt x="402681" y="1186307"/>
                </a:moveTo>
                <a:lnTo>
                  <a:pt x="402595" y="1186345"/>
                </a:lnTo>
                <a:lnTo>
                  <a:pt x="397261" y="1202056"/>
                </a:lnTo>
                <a:lnTo>
                  <a:pt x="396859" y="1206791"/>
                </a:lnTo>
                <a:lnTo>
                  <a:pt x="397379" y="1202399"/>
                </a:lnTo>
                <a:close/>
                <a:moveTo>
                  <a:pt x="430977" y="1185997"/>
                </a:moveTo>
                <a:lnTo>
                  <a:pt x="423427" y="1212496"/>
                </a:lnTo>
                <a:lnTo>
                  <a:pt x="423348" y="1213891"/>
                </a:lnTo>
                <a:lnTo>
                  <a:pt x="423135" y="1222107"/>
                </a:lnTo>
                <a:lnTo>
                  <a:pt x="423410" y="1216676"/>
                </a:lnTo>
                <a:lnTo>
                  <a:pt x="423471" y="1213768"/>
                </a:lnTo>
                <a:close/>
                <a:moveTo>
                  <a:pt x="916487" y="1185574"/>
                </a:moveTo>
                <a:lnTo>
                  <a:pt x="921497" y="1202645"/>
                </a:lnTo>
                <a:lnTo>
                  <a:pt x="932691" y="1213074"/>
                </a:lnTo>
                <a:lnTo>
                  <a:pt x="928789" y="1193805"/>
                </a:lnTo>
                <a:close/>
                <a:moveTo>
                  <a:pt x="1267416" y="1183752"/>
                </a:moveTo>
                <a:lnTo>
                  <a:pt x="1267881" y="1186441"/>
                </a:lnTo>
                <a:lnTo>
                  <a:pt x="1271835" y="1203903"/>
                </a:lnTo>
                <a:close/>
                <a:moveTo>
                  <a:pt x="3913148" y="1182548"/>
                </a:moveTo>
                <a:lnTo>
                  <a:pt x="3908768" y="1189245"/>
                </a:lnTo>
                <a:lnTo>
                  <a:pt x="3909034" y="1191278"/>
                </a:lnTo>
                <a:lnTo>
                  <a:pt x="3914787" y="1192312"/>
                </a:lnTo>
                <a:lnTo>
                  <a:pt x="3913699" y="1186073"/>
                </a:lnTo>
                <a:lnTo>
                  <a:pt x="3913599" y="1185529"/>
                </a:lnTo>
                <a:close/>
                <a:moveTo>
                  <a:pt x="3940757" y="1181912"/>
                </a:moveTo>
                <a:lnTo>
                  <a:pt x="3945098" y="1201654"/>
                </a:lnTo>
                <a:lnTo>
                  <a:pt x="3946436" y="1200177"/>
                </a:lnTo>
                <a:lnTo>
                  <a:pt x="3950564" y="1191220"/>
                </a:lnTo>
                <a:lnTo>
                  <a:pt x="3950015" y="1189160"/>
                </a:lnTo>
                <a:close/>
                <a:moveTo>
                  <a:pt x="336638" y="1180110"/>
                </a:moveTo>
                <a:lnTo>
                  <a:pt x="336278" y="1180304"/>
                </a:lnTo>
                <a:lnTo>
                  <a:pt x="335704" y="1182825"/>
                </a:lnTo>
                <a:lnTo>
                  <a:pt x="336120" y="1182837"/>
                </a:lnTo>
                <a:close/>
                <a:moveTo>
                  <a:pt x="3899647" y="1175853"/>
                </a:moveTo>
                <a:lnTo>
                  <a:pt x="3897046" y="1180760"/>
                </a:lnTo>
                <a:lnTo>
                  <a:pt x="3897126" y="1189139"/>
                </a:lnTo>
                <a:lnTo>
                  <a:pt x="3899128" y="1189498"/>
                </a:lnTo>
                <a:lnTo>
                  <a:pt x="3900625" y="1187252"/>
                </a:lnTo>
                <a:close/>
                <a:moveTo>
                  <a:pt x="3889058" y="1175050"/>
                </a:moveTo>
                <a:lnTo>
                  <a:pt x="3888825" y="1175643"/>
                </a:lnTo>
                <a:lnTo>
                  <a:pt x="3888496" y="1176495"/>
                </a:lnTo>
                <a:lnTo>
                  <a:pt x="3888233" y="1180237"/>
                </a:lnTo>
                <a:lnTo>
                  <a:pt x="3889100" y="1178533"/>
                </a:lnTo>
                <a:close/>
                <a:moveTo>
                  <a:pt x="443488" y="1174786"/>
                </a:moveTo>
                <a:lnTo>
                  <a:pt x="443334" y="1174843"/>
                </a:lnTo>
                <a:lnTo>
                  <a:pt x="442911" y="1177077"/>
                </a:lnTo>
                <a:close/>
                <a:moveTo>
                  <a:pt x="849333" y="1173576"/>
                </a:moveTo>
                <a:lnTo>
                  <a:pt x="851725" y="1194774"/>
                </a:lnTo>
                <a:cubicBezTo>
                  <a:pt x="861472" y="1265093"/>
                  <a:pt x="875966" y="1345445"/>
                  <a:pt x="895145" y="1435503"/>
                </a:cubicBezTo>
                <a:lnTo>
                  <a:pt x="904129" y="1474998"/>
                </a:lnTo>
                <a:lnTo>
                  <a:pt x="927516" y="1577749"/>
                </a:lnTo>
                <a:cubicBezTo>
                  <a:pt x="939492" y="1627587"/>
                  <a:pt x="952647" y="1679810"/>
                  <a:pt x="966978" y="1734379"/>
                </a:cubicBezTo>
                <a:cubicBezTo>
                  <a:pt x="1021629" y="1941682"/>
                  <a:pt x="1082386" y="2147282"/>
                  <a:pt x="1149160" y="2350909"/>
                </a:cubicBezTo>
                <a:lnTo>
                  <a:pt x="1306386" y="2786451"/>
                </a:lnTo>
                <a:lnTo>
                  <a:pt x="1320529" y="2785260"/>
                </a:lnTo>
                <a:cubicBezTo>
                  <a:pt x="1330810" y="2788539"/>
                  <a:pt x="1339839" y="2795740"/>
                  <a:pt x="1345181" y="2806087"/>
                </a:cubicBezTo>
                <a:cubicBezTo>
                  <a:pt x="1346486" y="2808625"/>
                  <a:pt x="1347535" y="2811285"/>
                  <a:pt x="1348314" y="2814046"/>
                </a:cubicBezTo>
                <a:cubicBezTo>
                  <a:pt x="1361354" y="2860950"/>
                  <a:pt x="1382180" y="2931224"/>
                  <a:pt x="1404194" y="3000312"/>
                </a:cubicBezTo>
                <a:cubicBezTo>
                  <a:pt x="1422568" y="3061610"/>
                  <a:pt x="1446189" y="3121215"/>
                  <a:pt x="1474806" y="3178449"/>
                </a:cubicBezTo>
                <a:lnTo>
                  <a:pt x="1476437" y="3191625"/>
                </a:lnTo>
                <a:lnTo>
                  <a:pt x="1589447" y="3394689"/>
                </a:lnTo>
                <a:lnTo>
                  <a:pt x="1590119" y="3395791"/>
                </a:lnTo>
                <a:lnTo>
                  <a:pt x="1572004" y="3358389"/>
                </a:lnTo>
                <a:lnTo>
                  <a:pt x="1558362" y="3327639"/>
                </a:lnTo>
                <a:lnTo>
                  <a:pt x="1531096" y="3266178"/>
                </a:lnTo>
                <a:lnTo>
                  <a:pt x="1500844" y="3193103"/>
                </a:lnTo>
                <a:lnTo>
                  <a:pt x="1487179" y="3160091"/>
                </a:lnTo>
                <a:lnTo>
                  <a:pt x="1473475" y="3125040"/>
                </a:lnTo>
                <a:lnTo>
                  <a:pt x="1440547" y="3040816"/>
                </a:lnTo>
                <a:cubicBezTo>
                  <a:pt x="1424583" y="2998936"/>
                  <a:pt x="1408216" y="2954973"/>
                  <a:pt x="1391494" y="2909041"/>
                </a:cubicBezTo>
                <a:cubicBezTo>
                  <a:pt x="1257722" y="2541588"/>
                  <a:pt x="1118698" y="2093700"/>
                  <a:pt x="1011510" y="1683662"/>
                </a:cubicBezTo>
                <a:cubicBezTo>
                  <a:pt x="969516" y="1523000"/>
                  <a:pt x="939988" y="1391728"/>
                  <a:pt x="919845" y="1284483"/>
                </a:cubicBezTo>
                <a:lnTo>
                  <a:pt x="915249" y="1258400"/>
                </a:lnTo>
                <a:lnTo>
                  <a:pt x="900953" y="1226088"/>
                </a:lnTo>
                <a:lnTo>
                  <a:pt x="891005" y="1212564"/>
                </a:lnTo>
                <a:lnTo>
                  <a:pt x="871887" y="1193414"/>
                </a:lnTo>
                <a:lnTo>
                  <a:pt x="861145" y="1182690"/>
                </a:lnTo>
                <a:close/>
                <a:moveTo>
                  <a:pt x="933811" y="1172460"/>
                </a:moveTo>
                <a:lnTo>
                  <a:pt x="935781" y="1184330"/>
                </a:lnTo>
                <a:lnTo>
                  <a:pt x="936593" y="1188336"/>
                </a:lnTo>
                <a:lnTo>
                  <a:pt x="945279" y="1194262"/>
                </a:lnTo>
                <a:lnTo>
                  <a:pt x="949447" y="1199171"/>
                </a:lnTo>
                <a:lnTo>
                  <a:pt x="956967" y="1205419"/>
                </a:lnTo>
                <a:lnTo>
                  <a:pt x="986936" y="1243334"/>
                </a:lnTo>
                <a:lnTo>
                  <a:pt x="987681" y="1244211"/>
                </a:lnTo>
                <a:lnTo>
                  <a:pt x="1007203" y="1288773"/>
                </a:lnTo>
                <a:lnTo>
                  <a:pt x="1004060" y="1268948"/>
                </a:lnTo>
                <a:lnTo>
                  <a:pt x="972427" y="1206305"/>
                </a:lnTo>
                <a:lnTo>
                  <a:pt x="956232" y="1191635"/>
                </a:lnTo>
                <a:close/>
                <a:moveTo>
                  <a:pt x="3945517" y="1172251"/>
                </a:moveTo>
                <a:lnTo>
                  <a:pt x="3944601" y="1174012"/>
                </a:lnTo>
                <a:lnTo>
                  <a:pt x="3946356" y="1175403"/>
                </a:lnTo>
                <a:close/>
                <a:moveTo>
                  <a:pt x="359183" y="1171356"/>
                </a:moveTo>
                <a:lnTo>
                  <a:pt x="359031" y="1171366"/>
                </a:lnTo>
                <a:lnTo>
                  <a:pt x="358533" y="1172528"/>
                </a:lnTo>
                <a:lnTo>
                  <a:pt x="358727" y="1172431"/>
                </a:lnTo>
                <a:close/>
                <a:moveTo>
                  <a:pt x="462583" y="1171080"/>
                </a:moveTo>
                <a:lnTo>
                  <a:pt x="459549" y="1177314"/>
                </a:lnTo>
                <a:lnTo>
                  <a:pt x="459110" y="1180131"/>
                </a:lnTo>
                <a:lnTo>
                  <a:pt x="459492" y="1178298"/>
                </a:lnTo>
                <a:lnTo>
                  <a:pt x="462328" y="1171914"/>
                </a:lnTo>
                <a:close/>
                <a:moveTo>
                  <a:pt x="1223329" y="1168467"/>
                </a:moveTo>
                <a:lnTo>
                  <a:pt x="1223749" y="1174566"/>
                </a:lnTo>
                <a:lnTo>
                  <a:pt x="1224473" y="1178670"/>
                </a:lnTo>
                <a:close/>
                <a:moveTo>
                  <a:pt x="3922498" y="1168252"/>
                </a:moveTo>
                <a:lnTo>
                  <a:pt x="3920539" y="1171247"/>
                </a:lnTo>
                <a:lnTo>
                  <a:pt x="3922640" y="1185036"/>
                </a:lnTo>
                <a:lnTo>
                  <a:pt x="3922842" y="1186194"/>
                </a:lnTo>
                <a:lnTo>
                  <a:pt x="3923312" y="1188744"/>
                </a:lnTo>
                <a:lnTo>
                  <a:pt x="3924763" y="1187033"/>
                </a:lnTo>
                <a:lnTo>
                  <a:pt x="3930456" y="1178705"/>
                </a:lnTo>
                <a:lnTo>
                  <a:pt x="3929164" y="1172837"/>
                </a:lnTo>
                <a:lnTo>
                  <a:pt x="3923835" y="1168664"/>
                </a:lnTo>
                <a:close/>
                <a:moveTo>
                  <a:pt x="883904" y="1164626"/>
                </a:moveTo>
                <a:lnTo>
                  <a:pt x="887075" y="1171794"/>
                </a:lnTo>
                <a:lnTo>
                  <a:pt x="889444" y="1172784"/>
                </a:lnTo>
                <a:lnTo>
                  <a:pt x="902974" y="1185389"/>
                </a:lnTo>
                <a:lnTo>
                  <a:pt x="901491" y="1175541"/>
                </a:lnTo>
                <a:lnTo>
                  <a:pt x="887105" y="1165915"/>
                </a:lnTo>
                <a:lnTo>
                  <a:pt x="886411" y="1165482"/>
                </a:lnTo>
                <a:close/>
                <a:moveTo>
                  <a:pt x="332937" y="1164302"/>
                </a:moveTo>
                <a:lnTo>
                  <a:pt x="186787" y="1249789"/>
                </a:lnTo>
                <a:lnTo>
                  <a:pt x="278808" y="1200427"/>
                </a:lnTo>
                <a:lnTo>
                  <a:pt x="281518" y="1198270"/>
                </a:lnTo>
                <a:lnTo>
                  <a:pt x="285355" y="1196915"/>
                </a:lnTo>
                <a:lnTo>
                  <a:pt x="319449" y="1178626"/>
                </a:lnTo>
                <a:lnTo>
                  <a:pt x="322702" y="1176868"/>
                </a:lnTo>
                <a:lnTo>
                  <a:pt x="329731" y="1172264"/>
                </a:lnTo>
                <a:lnTo>
                  <a:pt x="330114" y="1170330"/>
                </a:lnTo>
                <a:close/>
                <a:moveTo>
                  <a:pt x="3906357" y="1163276"/>
                </a:moveTo>
                <a:lnTo>
                  <a:pt x="3907531" y="1176891"/>
                </a:lnTo>
                <a:lnTo>
                  <a:pt x="3911411" y="1171070"/>
                </a:lnTo>
                <a:lnTo>
                  <a:pt x="3910421" y="1164528"/>
                </a:lnTo>
                <a:close/>
                <a:moveTo>
                  <a:pt x="871696" y="1160424"/>
                </a:moveTo>
                <a:lnTo>
                  <a:pt x="872384" y="1161404"/>
                </a:lnTo>
                <a:lnTo>
                  <a:pt x="872006" y="1160529"/>
                </a:lnTo>
                <a:close/>
                <a:moveTo>
                  <a:pt x="3896852" y="1160346"/>
                </a:moveTo>
                <a:lnTo>
                  <a:pt x="3896879" y="1163242"/>
                </a:lnTo>
                <a:lnTo>
                  <a:pt x="3898149" y="1160745"/>
                </a:lnTo>
                <a:close/>
                <a:moveTo>
                  <a:pt x="373914" y="1160014"/>
                </a:moveTo>
                <a:lnTo>
                  <a:pt x="373875" y="1160036"/>
                </a:lnTo>
                <a:lnTo>
                  <a:pt x="373270" y="1161529"/>
                </a:lnTo>
                <a:lnTo>
                  <a:pt x="373318" y="1161521"/>
                </a:lnTo>
                <a:close/>
                <a:moveTo>
                  <a:pt x="345312" y="1157064"/>
                </a:moveTo>
                <a:lnTo>
                  <a:pt x="345114" y="1157179"/>
                </a:lnTo>
                <a:lnTo>
                  <a:pt x="340517" y="1167240"/>
                </a:lnTo>
                <a:lnTo>
                  <a:pt x="340753" y="1167113"/>
                </a:lnTo>
                <a:close/>
                <a:moveTo>
                  <a:pt x="907936" y="1156437"/>
                </a:moveTo>
                <a:lnTo>
                  <a:pt x="912251" y="1171140"/>
                </a:lnTo>
                <a:lnTo>
                  <a:pt x="920030" y="1174735"/>
                </a:lnTo>
                <a:lnTo>
                  <a:pt x="926204" y="1179864"/>
                </a:lnTo>
                <a:lnTo>
                  <a:pt x="923521" y="1163659"/>
                </a:lnTo>
                <a:lnTo>
                  <a:pt x="923094" y="1163294"/>
                </a:lnTo>
                <a:close/>
                <a:moveTo>
                  <a:pt x="3840719" y="1156079"/>
                </a:moveTo>
                <a:cubicBezTo>
                  <a:pt x="3823577" y="1157322"/>
                  <a:pt x="3804749" y="1160233"/>
                  <a:pt x="3784175" y="1164804"/>
                </a:cubicBezTo>
                <a:cubicBezTo>
                  <a:pt x="3745059" y="1173442"/>
                  <a:pt x="3654127" y="1183264"/>
                  <a:pt x="3539150" y="1195457"/>
                </a:cubicBezTo>
                <a:lnTo>
                  <a:pt x="3367953" y="1214083"/>
                </a:lnTo>
                <a:cubicBezTo>
                  <a:pt x="3346447" y="1216624"/>
                  <a:pt x="3324773" y="1219502"/>
                  <a:pt x="3302591" y="1222381"/>
                </a:cubicBezTo>
                <a:cubicBezTo>
                  <a:pt x="3280408" y="1225261"/>
                  <a:pt x="3258225" y="1228139"/>
                  <a:pt x="3235704" y="1230680"/>
                </a:cubicBezTo>
                <a:lnTo>
                  <a:pt x="3196079" y="1235251"/>
                </a:lnTo>
                <a:cubicBezTo>
                  <a:pt x="2974591" y="1260653"/>
                  <a:pt x="2745653" y="1286901"/>
                  <a:pt x="2616790" y="1315180"/>
                </a:cubicBezTo>
                <a:cubicBezTo>
                  <a:pt x="2536696" y="1332114"/>
                  <a:pt x="2495039" y="1377497"/>
                  <a:pt x="2458294" y="1416785"/>
                </a:cubicBezTo>
                <a:cubicBezTo>
                  <a:pt x="2443681" y="1433640"/>
                  <a:pt x="2427340" y="1448907"/>
                  <a:pt x="2409526" y="1462338"/>
                </a:cubicBezTo>
                <a:cubicBezTo>
                  <a:pt x="2314362" y="1527026"/>
                  <a:pt x="2248321" y="1650815"/>
                  <a:pt x="2178556" y="1782055"/>
                </a:cubicBezTo>
                <a:lnTo>
                  <a:pt x="2141823" y="1849125"/>
                </a:lnTo>
                <a:lnTo>
                  <a:pt x="2161043" y="1844083"/>
                </a:lnTo>
                <a:lnTo>
                  <a:pt x="2203111" y="1785522"/>
                </a:lnTo>
                <a:cubicBezTo>
                  <a:pt x="2282867" y="1672578"/>
                  <a:pt x="2365331" y="1555568"/>
                  <a:pt x="2472521" y="1492744"/>
                </a:cubicBezTo>
                <a:cubicBezTo>
                  <a:pt x="2491299" y="1480620"/>
                  <a:pt x="2508825" y="1466666"/>
                  <a:pt x="2524844" y="1451090"/>
                </a:cubicBezTo>
                <a:cubicBezTo>
                  <a:pt x="2563790" y="1416037"/>
                  <a:pt x="2607648" y="1376412"/>
                  <a:pt x="2683340" y="1359649"/>
                </a:cubicBezTo>
                <a:cubicBezTo>
                  <a:pt x="2816606" y="1329676"/>
                  <a:pt x="3032167" y="1301736"/>
                  <a:pt x="3240786" y="1274982"/>
                </a:cubicBezTo>
                <a:lnTo>
                  <a:pt x="3274652" y="1270578"/>
                </a:lnTo>
                <a:lnTo>
                  <a:pt x="3338322" y="1261604"/>
                </a:lnTo>
                <a:cubicBezTo>
                  <a:pt x="3359488" y="1258555"/>
                  <a:pt x="3380485" y="1255508"/>
                  <a:pt x="3401145" y="1252799"/>
                </a:cubicBezTo>
                <a:cubicBezTo>
                  <a:pt x="3458378" y="1245348"/>
                  <a:pt x="3513074" y="1238744"/>
                  <a:pt x="3562857" y="1232648"/>
                </a:cubicBezTo>
                <a:cubicBezTo>
                  <a:pt x="3672247" y="1219609"/>
                  <a:pt x="3756914" y="1208432"/>
                  <a:pt x="3798739" y="1199289"/>
                </a:cubicBezTo>
                <a:cubicBezTo>
                  <a:pt x="3813513" y="1195987"/>
                  <a:pt x="3829145" y="1192907"/>
                  <a:pt x="3844866" y="1190798"/>
                </a:cubicBezTo>
                <a:lnTo>
                  <a:pt x="3871232" y="1189293"/>
                </a:lnTo>
                <a:lnTo>
                  <a:pt x="3876472" y="1157061"/>
                </a:lnTo>
                <a:close/>
                <a:moveTo>
                  <a:pt x="851352" y="1153470"/>
                </a:moveTo>
                <a:lnTo>
                  <a:pt x="856169" y="1158866"/>
                </a:lnTo>
                <a:lnTo>
                  <a:pt x="860103" y="1160512"/>
                </a:lnTo>
                <a:lnTo>
                  <a:pt x="856370" y="1155186"/>
                </a:lnTo>
                <a:close/>
                <a:moveTo>
                  <a:pt x="3934199" y="1152085"/>
                </a:moveTo>
                <a:lnTo>
                  <a:pt x="3937717" y="1168082"/>
                </a:lnTo>
                <a:lnTo>
                  <a:pt x="3938188" y="1167392"/>
                </a:lnTo>
                <a:lnTo>
                  <a:pt x="3940458" y="1156331"/>
                </a:lnTo>
                <a:close/>
                <a:moveTo>
                  <a:pt x="831053" y="1146533"/>
                </a:moveTo>
                <a:lnTo>
                  <a:pt x="835712" y="1150151"/>
                </a:lnTo>
                <a:lnTo>
                  <a:pt x="832323" y="1146967"/>
                </a:lnTo>
                <a:close/>
                <a:moveTo>
                  <a:pt x="543629" y="1144367"/>
                </a:moveTo>
                <a:lnTo>
                  <a:pt x="541648" y="1144848"/>
                </a:lnTo>
                <a:lnTo>
                  <a:pt x="533440" y="1147142"/>
                </a:lnTo>
                <a:lnTo>
                  <a:pt x="526734" y="1232784"/>
                </a:lnTo>
                <a:lnTo>
                  <a:pt x="527339" y="1256670"/>
                </a:lnTo>
                <a:lnTo>
                  <a:pt x="537052" y="1346041"/>
                </a:lnTo>
                <a:lnTo>
                  <a:pt x="536218" y="1227080"/>
                </a:lnTo>
                <a:lnTo>
                  <a:pt x="535701" y="1209964"/>
                </a:lnTo>
                <a:lnTo>
                  <a:pt x="536080" y="1207409"/>
                </a:lnTo>
                <a:lnTo>
                  <a:pt x="536009" y="1197175"/>
                </a:lnTo>
                <a:close/>
                <a:moveTo>
                  <a:pt x="371822" y="1141558"/>
                </a:moveTo>
                <a:lnTo>
                  <a:pt x="371800" y="1141570"/>
                </a:lnTo>
                <a:lnTo>
                  <a:pt x="368636" y="1148954"/>
                </a:lnTo>
                <a:lnTo>
                  <a:pt x="368696" y="1148928"/>
                </a:lnTo>
                <a:close/>
                <a:moveTo>
                  <a:pt x="873573" y="1140871"/>
                </a:moveTo>
                <a:lnTo>
                  <a:pt x="878769" y="1152787"/>
                </a:lnTo>
                <a:lnTo>
                  <a:pt x="892622" y="1158339"/>
                </a:lnTo>
                <a:lnTo>
                  <a:pt x="899183" y="1162815"/>
                </a:lnTo>
                <a:lnTo>
                  <a:pt x="895703" y="1150902"/>
                </a:lnTo>
                <a:close/>
                <a:moveTo>
                  <a:pt x="3917189" y="1140546"/>
                </a:moveTo>
                <a:lnTo>
                  <a:pt x="3916188" y="1142693"/>
                </a:lnTo>
                <a:lnTo>
                  <a:pt x="3918619" y="1158645"/>
                </a:lnTo>
                <a:lnTo>
                  <a:pt x="3919505" y="1158927"/>
                </a:lnTo>
                <a:lnTo>
                  <a:pt x="3920467" y="1157484"/>
                </a:lnTo>
                <a:lnTo>
                  <a:pt x="3924149" y="1150037"/>
                </a:lnTo>
                <a:lnTo>
                  <a:pt x="3922916" y="1144431"/>
                </a:lnTo>
                <a:close/>
                <a:moveTo>
                  <a:pt x="3937032" y="1140351"/>
                </a:moveTo>
                <a:lnTo>
                  <a:pt x="3936272" y="1142251"/>
                </a:lnTo>
                <a:lnTo>
                  <a:pt x="3937871" y="1143508"/>
                </a:lnTo>
                <a:close/>
                <a:moveTo>
                  <a:pt x="928396" y="1139831"/>
                </a:moveTo>
                <a:lnTo>
                  <a:pt x="931327" y="1157492"/>
                </a:lnTo>
                <a:lnTo>
                  <a:pt x="934031" y="1158764"/>
                </a:lnTo>
                <a:cubicBezTo>
                  <a:pt x="952287" y="1170732"/>
                  <a:pt x="968482" y="1185392"/>
                  <a:pt x="981849" y="1203220"/>
                </a:cubicBezTo>
                <a:lnTo>
                  <a:pt x="1002916" y="1246559"/>
                </a:lnTo>
                <a:lnTo>
                  <a:pt x="999438" y="1224667"/>
                </a:lnTo>
                <a:lnTo>
                  <a:pt x="974862" y="1176443"/>
                </a:lnTo>
                <a:cubicBezTo>
                  <a:pt x="963333" y="1162031"/>
                  <a:pt x="948893" y="1149948"/>
                  <a:pt x="932265" y="1141095"/>
                </a:cubicBezTo>
                <a:close/>
                <a:moveTo>
                  <a:pt x="786501" y="1139353"/>
                </a:moveTo>
                <a:lnTo>
                  <a:pt x="788118" y="1164950"/>
                </a:lnTo>
                <a:lnTo>
                  <a:pt x="790653" y="1185665"/>
                </a:lnTo>
                <a:lnTo>
                  <a:pt x="800982" y="1267619"/>
                </a:lnTo>
                <a:lnTo>
                  <a:pt x="818228" y="1370735"/>
                </a:lnTo>
                <a:lnTo>
                  <a:pt x="820893" y="1385016"/>
                </a:lnTo>
                <a:lnTo>
                  <a:pt x="846815" y="1511834"/>
                </a:lnTo>
                <a:lnTo>
                  <a:pt x="850284" y="1527243"/>
                </a:lnTo>
                <a:lnTo>
                  <a:pt x="886352" y="1680339"/>
                </a:lnTo>
                <a:lnTo>
                  <a:pt x="886579" y="1681276"/>
                </a:lnTo>
                <a:cubicBezTo>
                  <a:pt x="895016" y="1715092"/>
                  <a:pt x="904079" y="1750381"/>
                  <a:pt x="913805" y="1787211"/>
                </a:cubicBezTo>
                <a:lnTo>
                  <a:pt x="997946" y="2079135"/>
                </a:lnTo>
                <a:lnTo>
                  <a:pt x="1024770" y="2165004"/>
                </a:lnTo>
                <a:lnTo>
                  <a:pt x="1094828" y="2379559"/>
                </a:lnTo>
                <a:lnTo>
                  <a:pt x="1130724" y="2484852"/>
                </a:lnTo>
                <a:lnTo>
                  <a:pt x="1132094" y="2488703"/>
                </a:lnTo>
                <a:lnTo>
                  <a:pt x="1149072" y="2536422"/>
                </a:lnTo>
                <a:lnTo>
                  <a:pt x="1223556" y="2736846"/>
                </a:lnTo>
                <a:lnTo>
                  <a:pt x="1223558" y="2736851"/>
                </a:lnTo>
                <a:lnTo>
                  <a:pt x="1237900" y="2772581"/>
                </a:lnTo>
                <a:lnTo>
                  <a:pt x="1251688" y="2806928"/>
                </a:lnTo>
                <a:lnTo>
                  <a:pt x="1288371" y="2787967"/>
                </a:lnTo>
                <a:lnTo>
                  <a:pt x="1297679" y="2787184"/>
                </a:lnTo>
                <a:lnTo>
                  <a:pt x="1141091" y="2353548"/>
                </a:lnTo>
                <a:cubicBezTo>
                  <a:pt x="1074232" y="2149721"/>
                  <a:pt x="1013399" y="1943917"/>
                  <a:pt x="958679" y="1736496"/>
                </a:cubicBezTo>
                <a:cubicBezTo>
                  <a:pt x="947461" y="1693716"/>
                  <a:pt x="936271" y="1649672"/>
                  <a:pt x="925431" y="1605128"/>
                </a:cubicBezTo>
                <a:lnTo>
                  <a:pt x="919621" y="1580067"/>
                </a:lnTo>
                <a:lnTo>
                  <a:pt x="894259" y="1470728"/>
                </a:lnTo>
                <a:lnTo>
                  <a:pt x="888636" y="1443197"/>
                </a:lnTo>
                <a:lnTo>
                  <a:pt x="867111" y="1337934"/>
                </a:lnTo>
                <a:cubicBezTo>
                  <a:pt x="858945" y="1294459"/>
                  <a:pt x="851769" y="1252015"/>
                  <a:pt x="845906" y="1211370"/>
                </a:cubicBezTo>
                <a:lnTo>
                  <a:pt x="840796" y="1166990"/>
                </a:lnTo>
                <a:lnTo>
                  <a:pt x="838149" y="1164947"/>
                </a:lnTo>
                <a:lnTo>
                  <a:pt x="817225" y="1152032"/>
                </a:lnTo>
                <a:close/>
                <a:moveTo>
                  <a:pt x="345186" y="1138156"/>
                </a:moveTo>
                <a:lnTo>
                  <a:pt x="234365" y="1206136"/>
                </a:lnTo>
                <a:lnTo>
                  <a:pt x="111677" y="1284363"/>
                </a:lnTo>
                <a:lnTo>
                  <a:pt x="144020" y="1264140"/>
                </a:lnTo>
                <a:cubicBezTo>
                  <a:pt x="177464" y="1244116"/>
                  <a:pt x="214791" y="1222021"/>
                  <a:pt x="254584" y="1198715"/>
                </a:cubicBezTo>
                <a:lnTo>
                  <a:pt x="340027" y="1149168"/>
                </a:lnTo>
                <a:close/>
                <a:moveTo>
                  <a:pt x="854475" y="1135855"/>
                </a:moveTo>
                <a:lnTo>
                  <a:pt x="861491" y="1145864"/>
                </a:lnTo>
                <a:lnTo>
                  <a:pt x="866541" y="1147888"/>
                </a:lnTo>
                <a:lnTo>
                  <a:pt x="862175" y="1137787"/>
                </a:lnTo>
                <a:close/>
                <a:moveTo>
                  <a:pt x="3905624" y="1132827"/>
                </a:moveTo>
                <a:lnTo>
                  <a:pt x="3905486" y="1133236"/>
                </a:lnTo>
                <a:lnTo>
                  <a:pt x="3904078" y="1136819"/>
                </a:lnTo>
                <a:lnTo>
                  <a:pt x="3904982" y="1147313"/>
                </a:lnTo>
                <a:lnTo>
                  <a:pt x="3907166" y="1143020"/>
                </a:lnTo>
                <a:close/>
                <a:moveTo>
                  <a:pt x="904618" y="1132059"/>
                </a:moveTo>
                <a:lnTo>
                  <a:pt x="906303" y="1145723"/>
                </a:lnTo>
                <a:lnTo>
                  <a:pt x="908748" y="1146873"/>
                </a:lnTo>
                <a:lnTo>
                  <a:pt x="921624" y="1152200"/>
                </a:lnTo>
                <a:lnTo>
                  <a:pt x="919070" y="1136783"/>
                </a:lnTo>
                <a:close/>
                <a:moveTo>
                  <a:pt x="534679" y="1131305"/>
                </a:moveTo>
                <a:lnTo>
                  <a:pt x="534667" y="1131466"/>
                </a:lnTo>
                <a:lnTo>
                  <a:pt x="534802" y="1131418"/>
                </a:lnTo>
                <a:close/>
                <a:moveTo>
                  <a:pt x="357248" y="1130757"/>
                </a:moveTo>
                <a:lnTo>
                  <a:pt x="357163" y="1130810"/>
                </a:lnTo>
                <a:lnTo>
                  <a:pt x="351929" y="1142266"/>
                </a:lnTo>
                <a:lnTo>
                  <a:pt x="352062" y="1142189"/>
                </a:lnTo>
                <a:close/>
                <a:moveTo>
                  <a:pt x="826255" y="1129538"/>
                </a:moveTo>
                <a:lnTo>
                  <a:pt x="830973" y="1133996"/>
                </a:lnTo>
                <a:lnTo>
                  <a:pt x="832951" y="1134429"/>
                </a:lnTo>
                <a:lnTo>
                  <a:pt x="837245" y="1136149"/>
                </a:lnTo>
                <a:lnTo>
                  <a:pt x="836734" y="1131716"/>
                </a:lnTo>
                <a:close/>
                <a:moveTo>
                  <a:pt x="614727" y="1129416"/>
                </a:moveTo>
                <a:lnTo>
                  <a:pt x="607974" y="1130248"/>
                </a:lnTo>
                <a:lnTo>
                  <a:pt x="589020" y="1133473"/>
                </a:lnTo>
                <a:lnTo>
                  <a:pt x="586570" y="1133927"/>
                </a:lnTo>
                <a:lnTo>
                  <a:pt x="573950" y="1136996"/>
                </a:lnTo>
                <a:lnTo>
                  <a:pt x="572546" y="1146146"/>
                </a:lnTo>
                <a:lnTo>
                  <a:pt x="569823" y="1236956"/>
                </a:lnTo>
                <a:cubicBezTo>
                  <a:pt x="571583" y="1311993"/>
                  <a:pt x="582962" y="1386490"/>
                  <a:pt x="603690" y="1458626"/>
                </a:cubicBezTo>
                <a:cubicBezTo>
                  <a:pt x="606228" y="1468108"/>
                  <a:pt x="608431" y="1475560"/>
                  <a:pt x="609955" y="1483011"/>
                </a:cubicBezTo>
                <a:cubicBezTo>
                  <a:pt x="612596" y="1494723"/>
                  <a:pt x="610823" y="1506532"/>
                  <a:pt x="605613" y="1516558"/>
                </a:cubicBezTo>
                <a:lnTo>
                  <a:pt x="595365" y="1525940"/>
                </a:lnTo>
                <a:lnTo>
                  <a:pt x="602281" y="1565808"/>
                </a:lnTo>
                <a:cubicBezTo>
                  <a:pt x="613285" y="1624460"/>
                  <a:pt x="627074" y="1689315"/>
                  <a:pt x="644070" y="1761141"/>
                </a:cubicBezTo>
                <a:lnTo>
                  <a:pt x="646543" y="1771145"/>
                </a:lnTo>
                <a:lnTo>
                  <a:pt x="652882" y="1769585"/>
                </a:lnTo>
                <a:lnTo>
                  <a:pt x="654231" y="1766055"/>
                </a:lnTo>
                <a:lnTo>
                  <a:pt x="698583" y="1752427"/>
                </a:lnTo>
                <a:lnTo>
                  <a:pt x="689260" y="1714660"/>
                </a:lnTo>
                <a:cubicBezTo>
                  <a:pt x="622441" y="1432368"/>
                  <a:pt x="605125" y="1259878"/>
                  <a:pt x="612315" y="1147872"/>
                </a:cubicBezTo>
                <a:close/>
                <a:moveTo>
                  <a:pt x="729595" y="1127372"/>
                </a:moveTo>
                <a:lnTo>
                  <a:pt x="729869" y="1143337"/>
                </a:lnTo>
                <a:lnTo>
                  <a:pt x="737107" y="1235009"/>
                </a:lnTo>
                <a:lnTo>
                  <a:pt x="738641" y="1249959"/>
                </a:lnTo>
                <a:lnTo>
                  <a:pt x="742396" y="1279548"/>
                </a:lnTo>
                <a:lnTo>
                  <a:pt x="747309" y="1315323"/>
                </a:lnTo>
                <a:lnTo>
                  <a:pt x="752541" y="1349094"/>
                </a:lnTo>
                <a:lnTo>
                  <a:pt x="759289" y="1389304"/>
                </a:lnTo>
                <a:lnTo>
                  <a:pt x="766066" y="1426964"/>
                </a:lnTo>
                <a:lnTo>
                  <a:pt x="775005" y="1472859"/>
                </a:lnTo>
                <a:lnTo>
                  <a:pt x="783299" y="1513812"/>
                </a:lnTo>
                <a:lnTo>
                  <a:pt x="795167" y="1568071"/>
                </a:lnTo>
                <a:lnTo>
                  <a:pt x="804564" y="1610234"/>
                </a:lnTo>
                <a:lnTo>
                  <a:pt x="823617" y="1689579"/>
                </a:lnTo>
                <a:lnTo>
                  <a:pt x="829772" y="1715078"/>
                </a:lnTo>
                <a:lnTo>
                  <a:pt x="848276" y="1786432"/>
                </a:lnTo>
                <a:lnTo>
                  <a:pt x="856414" y="1792132"/>
                </a:lnTo>
                <a:lnTo>
                  <a:pt x="856441" y="1792165"/>
                </a:lnTo>
                <a:lnTo>
                  <a:pt x="856456" y="1792176"/>
                </a:lnTo>
                <a:lnTo>
                  <a:pt x="856484" y="1792211"/>
                </a:lnTo>
                <a:lnTo>
                  <a:pt x="856498" y="1792220"/>
                </a:lnTo>
                <a:cubicBezTo>
                  <a:pt x="872524" y="1806179"/>
                  <a:pt x="886058" y="1821979"/>
                  <a:pt x="897135" y="1838996"/>
                </a:cubicBezTo>
                <a:lnTo>
                  <a:pt x="902410" y="1850213"/>
                </a:lnTo>
                <a:lnTo>
                  <a:pt x="904642" y="1853031"/>
                </a:lnTo>
                <a:lnTo>
                  <a:pt x="907360" y="1856463"/>
                </a:lnTo>
                <a:lnTo>
                  <a:pt x="910919" y="1867771"/>
                </a:lnTo>
                <a:lnTo>
                  <a:pt x="911429" y="1869391"/>
                </a:lnTo>
                <a:lnTo>
                  <a:pt x="922761" y="1893486"/>
                </a:lnTo>
                <a:lnTo>
                  <a:pt x="927296" y="1919798"/>
                </a:lnTo>
                <a:lnTo>
                  <a:pt x="931260" y="1932392"/>
                </a:lnTo>
                <a:lnTo>
                  <a:pt x="930842" y="1940367"/>
                </a:lnTo>
                <a:lnTo>
                  <a:pt x="932889" y="1952246"/>
                </a:lnTo>
                <a:lnTo>
                  <a:pt x="927088" y="2011882"/>
                </a:lnTo>
                <a:lnTo>
                  <a:pt x="927088" y="2011887"/>
                </a:lnTo>
                <a:lnTo>
                  <a:pt x="918359" y="2031578"/>
                </a:lnTo>
                <a:lnTo>
                  <a:pt x="957767" y="2165767"/>
                </a:lnTo>
                <a:cubicBezTo>
                  <a:pt x="992520" y="2275214"/>
                  <a:pt x="1029746" y="2384466"/>
                  <a:pt x="1068217" y="2490151"/>
                </a:cubicBezTo>
                <a:lnTo>
                  <a:pt x="1113807" y="2611314"/>
                </a:lnTo>
                <a:lnTo>
                  <a:pt x="1126702" y="2645583"/>
                </a:lnTo>
                <a:cubicBezTo>
                  <a:pt x="1146405" y="2696221"/>
                  <a:pt x="1166265" y="2745546"/>
                  <a:pt x="1186129" y="2793137"/>
                </a:cubicBezTo>
                <a:lnTo>
                  <a:pt x="1205671" y="2838222"/>
                </a:lnTo>
                <a:lnTo>
                  <a:pt x="1218266" y="2824204"/>
                </a:lnTo>
                <a:lnTo>
                  <a:pt x="1244879" y="2810447"/>
                </a:lnTo>
                <a:lnTo>
                  <a:pt x="1216489" y="2739714"/>
                </a:lnTo>
                <a:cubicBezTo>
                  <a:pt x="1197751" y="2691521"/>
                  <a:pt x="1179019" y="2641846"/>
                  <a:pt x="1160414" y="2591047"/>
                </a:cubicBezTo>
                <a:lnTo>
                  <a:pt x="1141917" y="2539065"/>
                </a:lnTo>
                <a:lnTo>
                  <a:pt x="1132620" y="2514049"/>
                </a:lnTo>
                <a:lnTo>
                  <a:pt x="1123550" y="2487449"/>
                </a:lnTo>
                <a:lnTo>
                  <a:pt x="1105110" y="2435629"/>
                </a:lnTo>
                <a:lnTo>
                  <a:pt x="1090594" y="2391184"/>
                </a:lnTo>
                <a:lnTo>
                  <a:pt x="1087616" y="2382063"/>
                </a:lnTo>
                <a:lnTo>
                  <a:pt x="1051313" y="2275596"/>
                </a:lnTo>
                <a:lnTo>
                  <a:pt x="1017470" y="2167284"/>
                </a:lnTo>
                <a:lnTo>
                  <a:pt x="1012701" y="2152680"/>
                </a:lnTo>
                <a:lnTo>
                  <a:pt x="999763" y="2113065"/>
                </a:lnTo>
                <a:lnTo>
                  <a:pt x="994275" y="2094029"/>
                </a:lnTo>
                <a:lnTo>
                  <a:pt x="990611" y="2081321"/>
                </a:lnTo>
                <a:lnTo>
                  <a:pt x="975061" y="2031553"/>
                </a:lnTo>
                <a:cubicBezTo>
                  <a:pt x="950763" y="1950073"/>
                  <a:pt x="927722" y="1868861"/>
                  <a:pt x="906354" y="1789162"/>
                </a:cubicBezTo>
                <a:cubicBezTo>
                  <a:pt x="896785" y="1752888"/>
                  <a:pt x="887856" y="1718095"/>
                  <a:pt x="879577" y="1684721"/>
                </a:cubicBezTo>
                <a:lnTo>
                  <a:pt x="878344" y="1679622"/>
                </a:lnTo>
                <a:lnTo>
                  <a:pt x="875989" y="1670422"/>
                </a:lnTo>
                <a:lnTo>
                  <a:pt x="866487" y="1630578"/>
                </a:lnTo>
                <a:lnTo>
                  <a:pt x="856385" y="1588795"/>
                </a:lnTo>
                <a:lnTo>
                  <a:pt x="854051" y="1578433"/>
                </a:lnTo>
                <a:lnTo>
                  <a:pt x="850327" y="1562820"/>
                </a:lnTo>
                <a:lnTo>
                  <a:pt x="842987" y="1529330"/>
                </a:lnTo>
                <a:lnTo>
                  <a:pt x="836606" y="1501007"/>
                </a:lnTo>
                <a:lnTo>
                  <a:pt x="833573" y="1486376"/>
                </a:lnTo>
                <a:lnTo>
                  <a:pt x="829043" y="1465708"/>
                </a:lnTo>
                <a:lnTo>
                  <a:pt x="823984" y="1440110"/>
                </a:lnTo>
                <a:lnTo>
                  <a:pt x="820019" y="1420981"/>
                </a:lnTo>
                <a:lnTo>
                  <a:pt x="818448" y="1412103"/>
                </a:lnTo>
                <a:lnTo>
                  <a:pt x="811811" y="1378522"/>
                </a:lnTo>
                <a:cubicBezTo>
                  <a:pt x="806706" y="1351053"/>
                  <a:pt x="802222" y="1325144"/>
                  <a:pt x="798304" y="1300702"/>
                </a:cubicBezTo>
                <a:lnTo>
                  <a:pt x="796222" y="1286490"/>
                </a:lnTo>
                <a:lnTo>
                  <a:pt x="795553" y="1282711"/>
                </a:lnTo>
                <a:lnTo>
                  <a:pt x="794750" y="1276444"/>
                </a:lnTo>
                <a:lnTo>
                  <a:pt x="788194" y="1231685"/>
                </a:lnTo>
                <a:cubicBezTo>
                  <a:pt x="785354" y="1210084"/>
                  <a:pt x="783026" y="1189857"/>
                  <a:pt x="781155" y="1170910"/>
                </a:cubicBezTo>
                <a:lnTo>
                  <a:pt x="778329" y="1135980"/>
                </a:lnTo>
                <a:lnTo>
                  <a:pt x="769689" y="1132415"/>
                </a:lnTo>
                <a:lnTo>
                  <a:pt x="769401" y="1132309"/>
                </a:lnTo>
                <a:close/>
                <a:moveTo>
                  <a:pt x="546139" y="1126974"/>
                </a:moveTo>
                <a:lnTo>
                  <a:pt x="544457" y="1127533"/>
                </a:lnTo>
                <a:lnTo>
                  <a:pt x="544842" y="1127878"/>
                </a:lnTo>
                <a:lnTo>
                  <a:pt x="546071" y="1127444"/>
                </a:lnTo>
                <a:close/>
                <a:moveTo>
                  <a:pt x="798722" y="1125251"/>
                </a:moveTo>
                <a:lnTo>
                  <a:pt x="802961" y="1127856"/>
                </a:lnTo>
                <a:lnTo>
                  <a:pt x="814728" y="1130435"/>
                </a:lnTo>
                <a:lnTo>
                  <a:pt x="810230" y="1126209"/>
                </a:lnTo>
                <a:lnTo>
                  <a:pt x="809279" y="1126011"/>
                </a:lnTo>
                <a:close/>
                <a:moveTo>
                  <a:pt x="666495" y="1125122"/>
                </a:moveTo>
                <a:lnTo>
                  <a:pt x="641678" y="1126097"/>
                </a:lnTo>
                <a:lnTo>
                  <a:pt x="623335" y="1128356"/>
                </a:lnTo>
                <a:lnTo>
                  <a:pt x="621466" y="1150648"/>
                </a:lnTo>
                <a:lnTo>
                  <a:pt x="621584" y="1232257"/>
                </a:lnTo>
                <a:lnTo>
                  <a:pt x="622055" y="1246233"/>
                </a:lnTo>
                <a:lnTo>
                  <a:pt x="623809" y="1272553"/>
                </a:lnTo>
                <a:lnTo>
                  <a:pt x="626526" y="1306215"/>
                </a:lnTo>
                <a:lnTo>
                  <a:pt x="629719" y="1336826"/>
                </a:lnTo>
                <a:lnTo>
                  <a:pt x="634378" y="1375173"/>
                </a:lnTo>
                <a:lnTo>
                  <a:pt x="639140" y="1409772"/>
                </a:lnTo>
                <a:lnTo>
                  <a:pt x="646124" y="1454224"/>
                </a:lnTo>
                <a:lnTo>
                  <a:pt x="652474" y="1492194"/>
                </a:lnTo>
                <a:lnTo>
                  <a:pt x="662562" y="1545758"/>
                </a:lnTo>
                <a:lnTo>
                  <a:pt x="670125" y="1584798"/>
                </a:lnTo>
                <a:lnTo>
                  <a:pt x="687702" y="1666223"/>
                </a:lnTo>
                <a:lnTo>
                  <a:pt x="692196" y="1686888"/>
                </a:lnTo>
                <a:lnTo>
                  <a:pt x="707301" y="1749749"/>
                </a:lnTo>
                <a:lnTo>
                  <a:pt x="712651" y="1748105"/>
                </a:lnTo>
                <a:cubicBezTo>
                  <a:pt x="725651" y="1746513"/>
                  <a:pt x="738668" y="1746320"/>
                  <a:pt x="751497" y="1747462"/>
                </a:cubicBezTo>
                <a:lnTo>
                  <a:pt x="764592" y="1750021"/>
                </a:lnTo>
                <a:lnTo>
                  <a:pt x="737674" y="1638413"/>
                </a:lnTo>
                <a:cubicBezTo>
                  <a:pt x="728908" y="1600230"/>
                  <a:pt x="721099" y="1564238"/>
                  <a:pt x="714166" y="1530298"/>
                </a:cubicBezTo>
                <a:lnTo>
                  <a:pt x="707306" y="1494286"/>
                </a:lnTo>
                <a:lnTo>
                  <a:pt x="704498" y="1480986"/>
                </a:lnTo>
                <a:lnTo>
                  <a:pt x="702440" y="1468743"/>
                </a:lnTo>
                <a:lnTo>
                  <a:pt x="695917" y="1434501"/>
                </a:lnTo>
                <a:cubicBezTo>
                  <a:pt x="685398" y="1374558"/>
                  <a:pt x="678063" y="1322276"/>
                  <a:pt x="673274" y="1276551"/>
                </a:cubicBezTo>
                <a:lnTo>
                  <a:pt x="671229" y="1252175"/>
                </a:lnTo>
                <a:lnTo>
                  <a:pt x="670233" y="1243535"/>
                </a:lnTo>
                <a:lnTo>
                  <a:pt x="669841" y="1235642"/>
                </a:lnTo>
                <a:lnTo>
                  <a:pt x="667920" y="1212744"/>
                </a:lnTo>
                <a:cubicBezTo>
                  <a:pt x="666718" y="1193022"/>
                  <a:pt x="666072" y="1174802"/>
                  <a:pt x="665903" y="1157945"/>
                </a:cubicBezTo>
                <a:close/>
                <a:moveTo>
                  <a:pt x="700631" y="1123780"/>
                </a:moveTo>
                <a:lnTo>
                  <a:pt x="674714" y="1124798"/>
                </a:lnTo>
                <a:lnTo>
                  <a:pt x="674480" y="1129119"/>
                </a:lnTo>
                <a:lnTo>
                  <a:pt x="676387" y="1209568"/>
                </a:lnTo>
                <a:lnTo>
                  <a:pt x="676967" y="1220462"/>
                </a:lnTo>
                <a:lnTo>
                  <a:pt x="687105" y="1320323"/>
                </a:lnTo>
                <a:lnTo>
                  <a:pt x="690781" y="1347896"/>
                </a:lnTo>
                <a:lnTo>
                  <a:pt x="695793" y="1381770"/>
                </a:lnTo>
                <a:lnTo>
                  <a:pt x="702760" y="1423818"/>
                </a:lnTo>
                <a:lnTo>
                  <a:pt x="709254" y="1460944"/>
                </a:lnTo>
                <a:lnTo>
                  <a:pt x="718990" y="1511119"/>
                </a:lnTo>
                <a:lnTo>
                  <a:pt x="726633" y="1549539"/>
                </a:lnTo>
                <a:lnTo>
                  <a:pt x="742900" y="1623811"/>
                </a:lnTo>
                <a:lnTo>
                  <a:pt x="747935" y="1646654"/>
                </a:lnTo>
                <a:lnTo>
                  <a:pt x="773268" y="1751717"/>
                </a:lnTo>
                <a:lnTo>
                  <a:pt x="789219" y="1754834"/>
                </a:lnTo>
                <a:lnTo>
                  <a:pt x="801412" y="1760009"/>
                </a:lnTo>
                <a:lnTo>
                  <a:pt x="807361" y="1761496"/>
                </a:lnTo>
                <a:lnTo>
                  <a:pt x="812525" y="1764725"/>
                </a:lnTo>
                <a:lnTo>
                  <a:pt x="824598" y="1769849"/>
                </a:lnTo>
                <a:lnTo>
                  <a:pt x="837284" y="1778733"/>
                </a:lnTo>
                <a:lnTo>
                  <a:pt x="819150" y="1708715"/>
                </a:lnTo>
                <a:lnTo>
                  <a:pt x="813452" y="1684837"/>
                </a:lnTo>
                <a:lnTo>
                  <a:pt x="797210" y="1617513"/>
                </a:lnTo>
                <a:lnTo>
                  <a:pt x="794388" y="1604949"/>
                </a:lnTo>
                <a:lnTo>
                  <a:pt x="790510" y="1588696"/>
                </a:lnTo>
                <a:lnTo>
                  <a:pt x="784954" y="1562937"/>
                </a:lnTo>
                <a:lnTo>
                  <a:pt x="778403" y="1533762"/>
                </a:lnTo>
                <a:lnTo>
                  <a:pt x="775727" y="1520156"/>
                </a:lnTo>
                <a:lnTo>
                  <a:pt x="767470" y="1481867"/>
                </a:lnTo>
                <a:cubicBezTo>
                  <a:pt x="753871" y="1414861"/>
                  <a:pt x="743689" y="1356098"/>
                  <a:pt x="736292" y="1304474"/>
                </a:cubicBezTo>
                <a:lnTo>
                  <a:pt x="732819" y="1276869"/>
                </a:lnTo>
                <a:lnTo>
                  <a:pt x="731340" y="1267144"/>
                </a:lnTo>
                <a:lnTo>
                  <a:pt x="730476" y="1258249"/>
                </a:lnTo>
                <a:lnTo>
                  <a:pt x="727206" y="1232257"/>
                </a:lnTo>
                <a:cubicBezTo>
                  <a:pt x="724821" y="1209878"/>
                  <a:pt x="723053" y="1189146"/>
                  <a:pt x="721823" y="1169924"/>
                </a:cubicBezTo>
                <a:lnTo>
                  <a:pt x="720054" y="1126189"/>
                </a:lnTo>
                <a:close/>
                <a:moveTo>
                  <a:pt x="3927318" y="1120789"/>
                </a:moveTo>
                <a:lnTo>
                  <a:pt x="3930794" y="1136598"/>
                </a:lnTo>
                <a:lnTo>
                  <a:pt x="3931000" y="1136182"/>
                </a:lnTo>
                <a:lnTo>
                  <a:pt x="3931324" y="1123653"/>
                </a:lnTo>
                <a:close/>
                <a:moveTo>
                  <a:pt x="863917" y="1118727"/>
                </a:moveTo>
                <a:lnTo>
                  <a:pt x="868519" y="1129280"/>
                </a:lnTo>
                <a:lnTo>
                  <a:pt x="873849" y="1130457"/>
                </a:lnTo>
                <a:lnTo>
                  <a:pt x="892259" y="1139118"/>
                </a:lnTo>
                <a:lnTo>
                  <a:pt x="888674" y="1126847"/>
                </a:lnTo>
                <a:close/>
                <a:moveTo>
                  <a:pt x="576988" y="1118015"/>
                </a:moveTo>
                <a:lnTo>
                  <a:pt x="576936" y="1118307"/>
                </a:lnTo>
                <a:lnTo>
                  <a:pt x="577172" y="1118240"/>
                </a:lnTo>
                <a:close/>
                <a:moveTo>
                  <a:pt x="547506" y="1117499"/>
                </a:moveTo>
                <a:lnTo>
                  <a:pt x="537476" y="1121295"/>
                </a:lnTo>
                <a:lnTo>
                  <a:pt x="537879" y="1121655"/>
                </a:lnTo>
                <a:lnTo>
                  <a:pt x="547371" y="1118433"/>
                </a:lnTo>
                <a:close/>
                <a:moveTo>
                  <a:pt x="3835822" y="1115357"/>
                </a:moveTo>
                <a:cubicBezTo>
                  <a:pt x="3813029" y="1115528"/>
                  <a:pt x="3790304" y="1118196"/>
                  <a:pt x="3768089" y="1123316"/>
                </a:cubicBezTo>
                <a:cubicBezTo>
                  <a:pt x="3731681" y="1131445"/>
                  <a:pt x="3636008" y="1140250"/>
                  <a:pt x="3514935" y="1151596"/>
                </a:cubicBezTo>
                <a:cubicBezTo>
                  <a:pt x="3460240" y="1156676"/>
                  <a:pt x="3397925" y="1162434"/>
                  <a:pt x="3333578" y="1168531"/>
                </a:cubicBezTo>
                <a:cubicBezTo>
                  <a:pt x="3311057" y="1170732"/>
                  <a:pt x="3288705" y="1173273"/>
                  <a:pt x="3264999" y="1176151"/>
                </a:cubicBezTo>
                <a:cubicBezTo>
                  <a:pt x="3241292" y="1179029"/>
                  <a:pt x="3218771" y="1181400"/>
                  <a:pt x="3195402" y="1183770"/>
                </a:cubicBezTo>
                <a:lnTo>
                  <a:pt x="3152899" y="1188175"/>
                </a:lnTo>
                <a:cubicBezTo>
                  <a:pt x="2917527" y="1211713"/>
                  <a:pt x="2674195" y="1236267"/>
                  <a:pt x="2548888" y="1263193"/>
                </a:cubicBezTo>
                <a:cubicBezTo>
                  <a:pt x="2461850" y="1281990"/>
                  <a:pt x="2420024" y="1335162"/>
                  <a:pt x="2386497" y="1377836"/>
                </a:cubicBezTo>
                <a:cubicBezTo>
                  <a:pt x="2373763" y="1395592"/>
                  <a:pt x="2359048" y="1411840"/>
                  <a:pt x="2342639" y="1426267"/>
                </a:cubicBezTo>
                <a:cubicBezTo>
                  <a:pt x="2257973" y="1494004"/>
                  <a:pt x="2202940" y="1629476"/>
                  <a:pt x="2145367" y="1774941"/>
                </a:cubicBezTo>
                <a:lnTo>
                  <a:pt x="2111774" y="1857007"/>
                </a:lnTo>
                <a:lnTo>
                  <a:pt x="2131826" y="1851747"/>
                </a:lnTo>
                <a:lnTo>
                  <a:pt x="2171614" y="1778918"/>
                </a:lnTo>
                <a:cubicBezTo>
                  <a:pt x="2242056" y="1646838"/>
                  <a:pt x="2308435" y="1522039"/>
                  <a:pt x="2405462" y="1456168"/>
                </a:cubicBezTo>
                <a:cubicBezTo>
                  <a:pt x="2422938" y="1443205"/>
                  <a:pt x="2438888" y="1428325"/>
                  <a:pt x="2453045" y="1411802"/>
                </a:cubicBezTo>
                <a:cubicBezTo>
                  <a:pt x="2488943" y="1373363"/>
                  <a:pt x="2533478" y="1325443"/>
                  <a:pt x="2616113" y="1307323"/>
                </a:cubicBezTo>
                <a:cubicBezTo>
                  <a:pt x="2745484" y="1279044"/>
                  <a:pt x="2974591" y="1252797"/>
                  <a:pt x="3196250" y="1227398"/>
                </a:cubicBezTo>
                <a:lnTo>
                  <a:pt x="3235873" y="1222825"/>
                </a:lnTo>
                <a:cubicBezTo>
                  <a:pt x="3258394" y="1220285"/>
                  <a:pt x="3280746" y="1217238"/>
                  <a:pt x="3302760" y="1214529"/>
                </a:cubicBezTo>
                <a:cubicBezTo>
                  <a:pt x="3324773" y="1211819"/>
                  <a:pt x="3346618" y="1208770"/>
                  <a:pt x="3368293" y="1206231"/>
                </a:cubicBezTo>
                <a:cubicBezTo>
                  <a:pt x="3428913" y="1199287"/>
                  <a:pt x="3487672" y="1193023"/>
                  <a:pt x="3539319" y="1187604"/>
                </a:cubicBezTo>
                <a:cubicBezTo>
                  <a:pt x="3654127" y="1175243"/>
                  <a:pt x="3744890" y="1165591"/>
                  <a:pt x="3783498" y="1157124"/>
                </a:cubicBezTo>
                <a:cubicBezTo>
                  <a:pt x="3804665" y="1152340"/>
                  <a:pt x="3824180" y="1149335"/>
                  <a:pt x="3842053" y="1148110"/>
                </a:cubicBezTo>
                <a:lnTo>
                  <a:pt x="3877728" y="1149333"/>
                </a:lnTo>
                <a:lnTo>
                  <a:pt x="3880866" y="1130030"/>
                </a:lnTo>
                <a:lnTo>
                  <a:pt x="3882161" y="1122382"/>
                </a:lnTo>
                <a:close/>
                <a:moveTo>
                  <a:pt x="842697" y="1114774"/>
                </a:moveTo>
                <a:lnTo>
                  <a:pt x="843448" y="1121428"/>
                </a:lnTo>
                <a:lnTo>
                  <a:pt x="844794" y="1123132"/>
                </a:lnTo>
                <a:lnTo>
                  <a:pt x="856866" y="1125506"/>
                </a:lnTo>
                <a:lnTo>
                  <a:pt x="852972" y="1116499"/>
                </a:lnTo>
                <a:close/>
                <a:moveTo>
                  <a:pt x="807622" y="1112713"/>
                </a:moveTo>
                <a:lnTo>
                  <a:pt x="812688" y="1116722"/>
                </a:lnTo>
                <a:lnTo>
                  <a:pt x="812821" y="1116847"/>
                </a:lnTo>
                <a:lnTo>
                  <a:pt x="830538" y="1120330"/>
                </a:lnTo>
                <a:lnTo>
                  <a:pt x="825344" y="1113746"/>
                </a:lnTo>
                <a:close/>
                <a:moveTo>
                  <a:pt x="784734" y="1111377"/>
                </a:moveTo>
                <a:lnTo>
                  <a:pt x="784906" y="1114093"/>
                </a:lnTo>
                <a:lnTo>
                  <a:pt x="796477" y="1114838"/>
                </a:lnTo>
                <a:lnTo>
                  <a:pt x="792659" y="1111840"/>
                </a:lnTo>
                <a:close/>
                <a:moveTo>
                  <a:pt x="752054" y="1111043"/>
                </a:moveTo>
                <a:lnTo>
                  <a:pt x="746011" y="1111590"/>
                </a:lnTo>
                <a:lnTo>
                  <a:pt x="754209" y="1112118"/>
                </a:lnTo>
                <a:close/>
                <a:moveTo>
                  <a:pt x="774302" y="1110769"/>
                </a:moveTo>
                <a:lnTo>
                  <a:pt x="776746" y="1111993"/>
                </a:lnTo>
                <a:lnTo>
                  <a:pt x="776725" y="1110910"/>
                </a:lnTo>
                <a:close/>
                <a:moveTo>
                  <a:pt x="3913096" y="1110619"/>
                </a:moveTo>
                <a:lnTo>
                  <a:pt x="3911860" y="1114293"/>
                </a:lnTo>
                <a:lnTo>
                  <a:pt x="3913380" y="1124266"/>
                </a:lnTo>
                <a:lnTo>
                  <a:pt x="3915299" y="1125773"/>
                </a:lnTo>
                <a:lnTo>
                  <a:pt x="3917430" y="1119500"/>
                </a:lnTo>
                <a:lnTo>
                  <a:pt x="3915921" y="1112640"/>
                </a:lnTo>
                <a:close/>
                <a:moveTo>
                  <a:pt x="923355" y="1109457"/>
                </a:moveTo>
                <a:lnTo>
                  <a:pt x="926725" y="1129763"/>
                </a:lnTo>
                <a:lnTo>
                  <a:pt x="935989" y="1133416"/>
                </a:lnTo>
                <a:cubicBezTo>
                  <a:pt x="953753" y="1142723"/>
                  <a:pt x="969192" y="1155498"/>
                  <a:pt x="981530" y="1170777"/>
                </a:cubicBezTo>
                <a:lnTo>
                  <a:pt x="994714" y="1196419"/>
                </a:lnTo>
                <a:lnTo>
                  <a:pt x="994577" y="1195794"/>
                </a:lnTo>
                <a:lnTo>
                  <a:pt x="990420" y="1170409"/>
                </a:lnTo>
                <a:lnTo>
                  <a:pt x="975533" y="1142443"/>
                </a:lnTo>
                <a:cubicBezTo>
                  <a:pt x="966031" y="1131207"/>
                  <a:pt x="954157" y="1121978"/>
                  <a:pt x="940560" y="1115524"/>
                </a:cubicBezTo>
                <a:close/>
                <a:moveTo>
                  <a:pt x="1247250" y="1109438"/>
                </a:moveTo>
                <a:lnTo>
                  <a:pt x="1247420" y="1111876"/>
                </a:lnTo>
                <a:lnTo>
                  <a:pt x="1250750" y="1129738"/>
                </a:lnTo>
                <a:close/>
                <a:moveTo>
                  <a:pt x="3902052" y="1109223"/>
                </a:moveTo>
                <a:lnTo>
                  <a:pt x="3901787" y="1110228"/>
                </a:lnTo>
                <a:lnTo>
                  <a:pt x="3902271" y="1115851"/>
                </a:lnTo>
                <a:lnTo>
                  <a:pt x="3902828" y="1114356"/>
                </a:lnTo>
                <a:close/>
                <a:moveTo>
                  <a:pt x="3928629" y="1108566"/>
                </a:moveTo>
                <a:lnTo>
                  <a:pt x="3928144" y="1110320"/>
                </a:lnTo>
                <a:lnTo>
                  <a:pt x="3929340" y="1111271"/>
                </a:lnTo>
                <a:close/>
                <a:moveTo>
                  <a:pt x="691898" y="1106795"/>
                </a:moveTo>
                <a:lnTo>
                  <a:pt x="680062" y="1109225"/>
                </a:lnTo>
                <a:lnTo>
                  <a:pt x="692917" y="1107101"/>
                </a:lnTo>
                <a:close/>
                <a:moveTo>
                  <a:pt x="617663" y="1103205"/>
                </a:moveTo>
                <a:lnTo>
                  <a:pt x="585300" y="1113960"/>
                </a:lnTo>
                <a:lnTo>
                  <a:pt x="586558" y="1115613"/>
                </a:lnTo>
                <a:lnTo>
                  <a:pt x="617669" y="1106906"/>
                </a:lnTo>
                <a:lnTo>
                  <a:pt x="618062" y="1103895"/>
                </a:lnTo>
                <a:close/>
                <a:moveTo>
                  <a:pt x="675952" y="1102006"/>
                </a:moveTo>
                <a:lnTo>
                  <a:pt x="675940" y="1102230"/>
                </a:lnTo>
                <a:lnTo>
                  <a:pt x="676394" y="1102138"/>
                </a:lnTo>
                <a:close/>
                <a:moveTo>
                  <a:pt x="667534" y="1101684"/>
                </a:moveTo>
                <a:lnTo>
                  <a:pt x="642984" y="1108153"/>
                </a:lnTo>
                <a:lnTo>
                  <a:pt x="645238" y="1108441"/>
                </a:lnTo>
                <a:lnTo>
                  <a:pt x="667347" y="1103969"/>
                </a:lnTo>
                <a:close/>
                <a:moveTo>
                  <a:pt x="900851" y="1101520"/>
                </a:moveTo>
                <a:lnTo>
                  <a:pt x="903190" y="1120483"/>
                </a:lnTo>
                <a:lnTo>
                  <a:pt x="917292" y="1126043"/>
                </a:lnTo>
                <a:lnTo>
                  <a:pt x="913999" y="1106157"/>
                </a:lnTo>
                <a:close/>
                <a:moveTo>
                  <a:pt x="719876" y="1101048"/>
                </a:moveTo>
                <a:lnTo>
                  <a:pt x="705618" y="1103977"/>
                </a:lnTo>
                <a:lnTo>
                  <a:pt x="709188" y="1105059"/>
                </a:lnTo>
                <a:lnTo>
                  <a:pt x="719832" y="1104352"/>
                </a:lnTo>
                <a:close/>
                <a:moveTo>
                  <a:pt x="729126" y="1100014"/>
                </a:moveTo>
                <a:lnTo>
                  <a:pt x="729190" y="1103729"/>
                </a:lnTo>
                <a:lnTo>
                  <a:pt x="736420" y="1103249"/>
                </a:lnTo>
                <a:lnTo>
                  <a:pt x="735159" y="1102620"/>
                </a:lnTo>
                <a:close/>
                <a:moveTo>
                  <a:pt x="891234" y="1099524"/>
                </a:moveTo>
                <a:lnTo>
                  <a:pt x="891267" y="1099638"/>
                </a:lnTo>
                <a:lnTo>
                  <a:pt x="891254" y="1099527"/>
                </a:lnTo>
                <a:close/>
                <a:moveTo>
                  <a:pt x="773907" y="1097120"/>
                </a:moveTo>
                <a:lnTo>
                  <a:pt x="749543" y="1098375"/>
                </a:lnTo>
                <a:lnTo>
                  <a:pt x="756597" y="1101907"/>
                </a:lnTo>
                <a:lnTo>
                  <a:pt x="765266" y="1101330"/>
                </a:lnTo>
                <a:lnTo>
                  <a:pt x="776545" y="1101690"/>
                </a:lnTo>
                <a:lnTo>
                  <a:pt x="776496" y="1099152"/>
                </a:lnTo>
                <a:close/>
                <a:moveTo>
                  <a:pt x="1210926" y="1095706"/>
                </a:moveTo>
                <a:lnTo>
                  <a:pt x="1210318" y="1126358"/>
                </a:lnTo>
                <a:lnTo>
                  <a:pt x="1221167" y="1214022"/>
                </a:lnTo>
                <a:lnTo>
                  <a:pt x="1231210" y="1259140"/>
                </a:lnTo>
                <a:lnTo>
                  <a:pt x="1216320" y="1174343"/>
                </a:lnTo>
                <a:close/>
                <a:moveTo>
                  <a:pt x="1091849" y="1095654"/>
                </a:moveTo>
                <a:lnTo>
                  <a:pt x="1097905" y="1120262"/>
                </a:lnTo>
                <a:lnTo>
                  <a:pt x="1118884" y="1202337"/>
                </a:lnTo>
                <a:lnTo>
                  <a:pt x="1121241" y="1211364"/>
                </a:lnTo>
                <a:lnTo>
                  <a:pt x="1142851" y="1293792"/>
                </a:lnTo>
                <a:lnTo>
                  <a:pt x="1148064" y="1313408"/>
                </a:lnTo>
                <a:lnTo>
                  <a:pt x="1169997" y="1395489"/>
                </a:lnTo>
                <a:lnTo>
                  <a:pt x="1176316" y="1418929"/>
                </a:lnTo>
                <a:lnTo>
                  <a:pt x="1194105" y="1484492"/>
                </a:lnTo>
                <a:lnTo>
                  <a:pt x="1239864" y="1651176"/>
                </a:lnTo>
                <a:lnTo>
                  <a:pt x="1307653" y="1893295"/>
                </a:lnTo>
                <a:lnTo>
                  <a:pt x="1376931" y="2135037"/>
                </a:lnTo>
                <a:lnTo>
                  <a:pt x="1398152" y="2207536"/>
                </a:lnTo>
                <a:lnTo>
                  <a:pt x="1444867" y="2366255"/>
                </a:lnTo>
                <a:lnTo>
                  <a:pt x="1493072" y="2526332"/>
                </a:lnTo>
                <a:lnTo>
                  <a:pt x="1511934" y="2587510"/>
                </a:lnTo>
                <a:lnTo>
                  <a:pt x="1521962" y="2619887"/>
                </a:lnTo>
                <a:lnTo>
                  <a:pt x="1550091" y="2708666"/>
                </a:lnTo>
                <a:lnTo>
                  <a:pt x="1550364" y="2709529"/>
                </a:lnTo>
                <a:lnTo>
                  <a:pt x="1560019" y="2738901"/>
                </a:lnTo>
                <a:lnTo>
                  <a:pt x="1538382" y="2671603"/>
                </a:lnTo>
                <a:lnTo>
                  <a:pt x="1537933" y="2670164"/>
                </a:lnTo>
                <a:lnTo>
                  <a:pt x="1512746" y="2589528"/>
                </a:lnTo>
                <a:lnTo>
                  <a:pt x="1510626" y="2582595"/>
                </a:lnTo>
                <a:lnTo>
                  <a:pt x="1508939" y="2577186"/>
                </a:lnTo>
                <a:lnTo>
                  <a:pt x="1500765" y="2550359"/>
                </a:lnTo>
                <a:lnTo>
                  <a:pt x="1485431" y="2500233"/>
                </a:lnTo>
                <a:lnTo>
                  <a:pt x="1482517" y="2490471"/>
                </a:lnTo>
                <a:lnTo>
                  <a:pt x="1477361" y="2473549"/>
                </a:lnTo>
                <a:cubicBezTo>
                  <a:pt x="1466530" y="2437654"/>
                  <a:pt x="1455419" y="2400502"/>
                  <a:pt x="1444106" y="2362374"/>
                </a:cubicBezTo>
                <a:lnTo>
                  <a:pt x="1435843" y="2334136"/>
                </a:lnTo>
                <a:lnTo>
                  <a:pt x="1426993" y="2304492"/>
                </a:lnTo>
                <a:lnTo>
                  <a:pt x="1390711" y="2179888"/>
                </a:lnTo>
                <a:lnTo>
                  <a:pt x="1374398" y="2124139"/>
                </a:lnTo>
                <a:lnTo>
                  <a:pt x="1370277" y="2109713"/>
                </a:lnTo>
                <a:lnTo>
                  <a:pt x="1365526" y="2093396"/>
                </a:lnTo>
                <a:cubicBezTo>
                  <a:pt x="1324083" y="1949550"/>
                  <a:pt x="1282259" y="1801562"/>
                  <a:pt x="1243329" y="1661275"/>
                </a:cubicBezTo>
                <a:lnTo>
                  <a:pt x="1238540" y="1643848"/>
                </a:lnTo>
                <a:lnTo>
                  <a:pt x="1235032" y="1631308"/>
                </a:lnTo>
                <a:cubicBezTo>
                  <a:pt x="1224032" y="1591560"/>
                  <a:pt x="1213287" y="1552519"/>
                  <a:pt x="1202874" y="1514465"/>
                </a:cubicBezTo>
                <a:lnTo>
                  <a:pt x="1192889" y="1477751"/>
                </a:lnTo>
                <a:lnTo>
                  <a:pt x="1187513" y="1458192"/>
                </a:lnTo>
                <a:lnTo>
                  <a:pt x="1182780" y="1440581"/>
                </a:lnTo>
                <a:lnTo>
                  <a:pt x="1172706" y="1403541"/>
                </a:lnTo>
                <a:cubicBezTo>
                  <a:pt x="1163033" y="1367740"/>
                  <a:pt x="1153768" y="1333206"/>
                  <a:pt x="1144988" y="1300220"/>
                </a:cubicBezTo>
                <a:lnTo>
                  <a:pt x="1141380" y="1286549"/>
                </a:lnTo>
                <a:lnTo>
                  <a:pt x="1138495" y="1275813"/>
                </a:lnTo>
                <a:lnTo>
                  <a:pt x="1123766" y="1219790"/>
                </a:lnTo>
                <a:lnTo>
                  <a:pt x="1120176" y="1206183"/>
                </a:lnTo>
                <a:lnTo>
                  <a:pt x="1119476" y="1203474"/>
                </a:lnTo>
                <a:lnTo>
                  <a:pt x="1117302" y="1195205"/>
                </a:lnTo>
                <a:cubicBezTo>
                  <a:pt x="1110658" y="1169699"/>
                  <a:pt x="1104450" y="1145619"/>
                  <a:pt x="1098730" y="1123153"/>
                </a:cubicBezTo>
                <a:close/>
                <a:moveTo>
                  <a:pt x="810730" y="1095221"/>
                </a:moveTo>
                <a:lnTo>
                  <a:pt x="787062" y="1096441"/>
                </a:lnTo>
                <a:lnTo>
                  <a:pt x="794413" y="1102259"/>
                </a:lnTo>
                <a:lnTo>
                  <a:pt x="816846" y="1102974"/>
                </a:lnTo>
                <a:close/>
                <a:moveTo>
                  <a:pt x="853246" y="1094253"/>
                </a:moveTo>
                <a:lnTo>
                  <a:pt x="859256" y="1108036"/>
                </a:lnTo>
                <a:lnTo>
                  <a:pt x="864520" y="1109782"/>
                </a:lnTo>
                <a:lnTo>
                  <a:pt x="884719" y="1113285"/>
                </a:lnTo>
                <a:lnTo>
                  <a:pt x="884578" y="1112798"/>
                </a:lnTo>
                <a:lnTo>
                  <a:pt x="883688" y="1109722"/>
                </a:lnTo>
                <a:lnTo>
                  <a:pt x="880263" y="1097993"/>
                </a:lnTo>
                <a:close/>
                <a:moveTo>
                  <a:pt x="832522" y="1094098"/>
                </a:moveTo>
                <a:lnTo>
                  <a:pt x="822286" y="1094626"/>
                </a:lnTo>
                <a:lnTo>
                  <a:pt x="829452" y="1103703"/>
                </a:lnTo>
                <a:lnTo>
                  <a:pt x="833591" y="1104420"/>
                </a:lnTo>
                <a:lnTo>
                  <a:pt x="832575" y="1095593"/>
                </a:lnTo>
                <a:close/>
                <a:moveTo>
                  <a:pt x="843055" y="1093556"/>
                </a:moveTo>
                <a:lnTo>
                  <a:pt x="840526" y="1093686"/>
                </a:lnTo>
                <a:lnTo>
                  <a:pt x="840676" y="1096862"/>
                </a:lnTo>
                <a:lnTo>
                  <a:pt x="841687" y="1105824"/>
                </a:lnTo>
                <a:lnTo>
                  <a:pt x="845869" y="1106549"/>
                </a:lnTo>
                <a:lnTo>
                  <a:pt x="848751" y="1106733"/>
                </a:lnTo>
                <a:close/>
                <a:moveTo>
                  <a:pt x="611844" y="1093147"/>
                </a:moveTo>
                <a:lnTo>
                  <a:pt x="579238" y="1105488"/>
                </a:lnTo>
                <a:lnTo>
                  <a:pt x="579164" y="1105901"/>
                </a:lnTo>
                <a:lnTo>
                  <a:pt x="580217" y="1107284"/>
                </a:lnTo>
                <a:lnTo>
                  <a:pt x="613489" y="1095991"/>
                </a:lnTo>
                <a:close/>
                <a:moveTo>
                  <a:pt x="708189" y="1090970"/>
                </a:moveTo>
                <a:lnTo>
                  <a:pt x="683867" y="1097379"/>
                </a:lnTo>
                <a:lnTo>
                  <a:pt x="690290" y="1099328"/>
                </a:lnTo>
                <a:lnTo>
                  <a:pt x="715656" y="1094196"/>
                </a:lnTo>
                <a:close/>
                <a:moveTo>
                  <a:pt x="658730" y="1089557"/>
                </a:moveTo>
                <a:lnTo>
                  <a:pt x="626859" y="1100148"/>
                </a:lnTo>
                <a:lnTo>
                  <a:pt x="626724" y="1100840"/>
                </a:lnTo>
                <a:lnTo>
                  <a:pt x="628510" y="1103871"/>
                </a:lnTo>
                <a:lnTo>
                  <a:pt x="661122" y="1094743"/>
                </a:lnTo>
                <a:close/>
                <a:moveTo>
                  <a:pt x="551768" y="1087964"/>
                </a:moveTo>
                <a:lnTo>
                  <a:pt x="546128" y="1090792"/>
                </a:lnTo>
                <a:lnTo>
                  <a:pt x="544654" y="1095398"/>
                </a:lnTo>
                <a:lnTo>
                  <a:pt x="551085" y="1092700"/>
                </a:lnTo>
                <a:close/>
                <a:moveTo>
                  <a:pt x="668803" y="1086209"/>
                </a:moveTo>
                <a:lnTo>
                  <a:pt x="666991" y="1086811"/>
                </a:lnTo>
                <a:lnTo>
                  <a:pt x="668484" y="1090095"/>
                </a:lnTo>
                <a:close/>
                <a:moveTo>
                  <a:pt x="606291" y="1083550"/>
                </a:moveTo>
                <a:lnTo>
                  <a:pt x="591339" y="1090405"/>
                </a:lnTo>
                <a:lnTo>
                  <a:pt x="606831" y="1084483"/>
                </a:lnTo>
                <a:close/>
                <a:moveTo>
                  <a:pt x="754591" y="1081956"/>
                </a:moveTo>
                <a:lnTo>
                  <a:pt x="729482" y="1086015"/>
                </a:lnTo>
                <a:lnTo>
                  <a:pt x="729373" y="1089062"/>
                </a:lnTo>
                <a:lnTo>
                  <a:pt x="734469" y="1091259"/>
                </a:lnTo>
                <a:lnTo>
                  <a:pt x="764621" y="1089830"/>
                </a:lnTo>
                <a:close/>
                <a:moveTo>
                  <a:pt x="3908497" y="1079995"/>
                </a:moveTo>
                <a:lnTo>
                  <a:pt x="3907401" y="1085031"/>
                </a:lnTo>
                <a:lnTo>
                  <a:pt x="3908924" y="1095022"/>
                </a:lnTo>
                <a:lnTo>
                  <a:pt x="3909123" y="1095181"/>
                </a:lnTo>
                <a:lnTo>
                  <a:pt x="3910591" y="1088328"/>
                </a:lnTo>
                <a:lnTo>
                  <a:pt x="3908923" y="1080408"/>
                </a:lnTo>
                <a:close/>
                <a:moveTo>
                  <a:pt x="918910" y="1079679"/>
                </a:moveTo>
                <a:lnTo>
                  <a:pt x="920338" y="1091280"/>
                </a:lnTo>
                <a:lnTo>
                  <a:pt x="921871" y="1100514"/>
                </a:lnTo>
                <a:lnTo>
                  <a:pt x="944793" y="1108692"/>
                </a:lnTo>
                <a:cubicBezTo>
                  <a:pt x="959482" y="1115682"/>
                  <a:pt x="972305" y="1125673"/>
                  <a:pt x="982559" y="1137833"/>
                </a:cubicBezTo>
                <a:lnTo>
                  <a:pt x="986215" y="1144729"/>
                </a:lnTo>
                <a:lnTo>
                  <a:pt x="985515" y="1140449"/>
                </a:lnTo>
                <a:lnTo>
                  <a:pt x="982965" y="1122011"/>
                </a:lnTo>
                <a:lnTo>
                  <a:pt x="975914" y="1108872"/>
                </a:lnTo>
                <a:cubicBezTo>
                  <a:pt x="968390" y="1100191"/>
                  <a:pt x="958958" y="1093162"/>
                  <a:pt x="948180" y="1088430"/>
                </a:cubicBezTo>
                <a:close/>
                <a:moveTo>
                  <a:pt x="776092" y="1078482"/>
                </a:moveTo>
                <a:lnTo>
                  <a:pt x="766357" y="1080055"/>
                </a:lnTo>
                <a:lnTo>
                  <a:pt x="776276" y="1087905"/>
                </a:lnTo>
                <a:close/>
                <a:moveTo>
                  <a:pt x="3920723" y="1078459"/>
                </a:moveTo>
                <a:lnTo>
                  <a:pt x="3920552" y="1079446"/>
                </a:lnTo>
                <a:lnTo>
                  <a:pt x="3921142" y="1080054"/>
                </a:lnTo>
                <a:close/>
                <a:moveTo>
                  <a:pt x="653170" y="1077504"/>
                </a:moveTo>
                <a:lnTo>
                  <a:pt x="629527" y="1086453"/>
                </a:lnTo>
                <a:lnTo>
                  <a:pt x="628673" y="1090836"/>
                </a:lnTo>
                <a:lnTo>
                  <a:pt x="655171" y="1081842"/>
                </a:lnTo>
                <a:close/>
                <a:moveTo>
                  <a:pt x="621641" y="1076513"/>
                </a:moveTo>
                <a:lnTo>
                  <a:pt x="614355" y="1079853"/>
                </a:lnTo>
                <a:lnTo>
                  <a:pt x="615198" y="1081284"/>
                </a:lnTo>
                <a:lnTo>
                  <a:pt x="621323" y="1078942"/>
                </a:lnTo>
                <a:close/>
                <a:moveTo>
                  <a:pt x="699442" y="1076411"/>
                </a:moveTo>
                <a:lnTo>
                  <a:pt x="695939" y="1077191"/>
                </a:lnTo>
                <a:lnTo>
                  <a:pt x="677575" y="1083293"/>
                </a:lnTo>
                <a:lnTo>
                  <a:pt x="676647" y="1089211"/>
                </a:lnTo>
                <a:lnTo>
                  <a:pt x="676582" y="1090415"/>
                </a:lnTo>
                <a:lnTo>
                  <a:pt x="700068" y="1083842"/>
                </a:lnTo>
                <a:lnTo>
                  <a:pt x="701915" y="1083500"/>
                </a:lnTo>
                <a:close/>
                <a:moveTo>
                  <a:pt x="795386" y="1075771"/>
                </a:moveTo>
                <a:lnTo>
                  <a:pt x="791104" y="1076056"/>
                </a:lnTo>
                <a:lnTo>
                  <a:pt x="782617" y="1077427"/>
                </a:lnTo>
                <a:lnTo>
                  <a:pt x="782611" y="1077763"/>
                </a:lnTo>
                <a:lnTo>
                  <a:pt x="783318" y="1088943"/>
                </a:lnTo>
                <a:lnTo>
                  <a:pt x="804968" y="1087917"/>
                </a:lnTo>
                <a:close/>
                <a:moveTo>
                  <a:pt x="897600" y="1075163"/>
                </a:moveTo>
                <a:lnTo>
                  <a:pt x="899796" y="1092969"/>
                </a:lnTo>
                <a:lnTo>
                  <a:pt x="901342" y="1093190"/>
                </a:lnTo>
                <a:lnTo>
                  <a:pt x="912512" y="1097175"/>
                </a:lnTo>
                <a:lnTo>
                  <a:pt x="911830" y="1093060"/>
                </a:lnTo>
                <a:lnTo>
                  <a:pt x="909864" y="1076975"/>
                </a:lnTo>
                <a:lnTo>
                  <a:pt x="905752" y="1075746"/>
                </a:lnTo>
                <a:close/>
                <a:moveTo>
                  <a:pt x="3812284" y="1074378"/>
                </a:moveTo>
                <a:cubicBezTo>
                  <a:pt x="3792405" y="1074476"/>
                  <a:pt x="3772592" y="1076689"/>
                  <a:pt x="3753187" y="1080981"/>
                </a:cubicBezTo>
                <a:cubicBezTo>
                  <a:pt x="3719321" y="1088602"/>
                  <a:pt x="3624154" y="1096222"/>
                  <a:pt x="3492583" y="1106891"/>
                </a:cubicBezTo>
                <a:cubicBezTo>
                  <a:pt x="3434501" y="1111462"/>
                  <a:pt x="3368631" y="1116881"/>
                  <a:pt x="3300051" y="1122808"/>
                </a:cubicBezTo>
                <a:cubicBezTo>
                  <a:pt x="3276513" y="1124840"/>
                  <a:pt x="3253315" y="1127212"/>
                  <a:pt x="3228592" y="1129751"/>
                </a:cubicBezTo>
                <a:cubicBezTo>
                  <a:pt x="3203870" y="1132291"/>
                  <a:pt x="3180332" y="1134832"/>
                  <a:pt x="3155948" y="1136864"/>
                </a:cubicBezTo>
                <a:lnTo>
                  <a:pt x="3112599" y="1140759"/>
                </a:lnTo>
                <a:cubicBezTo>
                  <a:pt x="2862494" y="1162773"/>
                  <a:pt x="2604599" y="1185635"/>
                  <a:pt x="2481832" y="1211374"/>
                </a:cubicBezTo>
                <a:cubicBezTo>
                  <a:pt x="2388021" y="1231187"/>
                  <a:pt x="2348058" y="1290964"/>
                  <a:pt x="2316055" y="1338888"/>
                </a:cubicBezTo>
                <a:cubicBezTo>
                  <a:pt x="2305015" y="1357358"/>
                  <a:pt x="2291756" y="1374418"/>
                  <a:pt x="2276599" y="1389690"/>
                </a:cubicBezTo>
                <a:cubicBezTo>
                  <a:pt x="2200399" y="1458781"/>
                  <a:pt x="2157219" y="1608988"/>
                  <a:pt x="2111500" y="1768337"/>
                </a:cubicBezTo>
                <a:lnTo>
                  <a:pt x="2082774" y="1864620"/>
                </a:lnTo>
                <a:lnTo>
                  <a:pt x="2089550" y="1862837"/>
                </a:lnTo>
                <a:lnTo>
                  <a:pt x="2102438" y="1859456"/>
                </a:lnTo>
                <a:lnTo>
                  <a:pt x="2138254" y="1771975"/>
                </a:lnTo>
                <a:cubicBezTo>
                  <a:pt x="2196167" y="1626010"/>
                  <a:pt x="2250862" y="1488171"/>
                  <a:pt x="2338067" y="1419761"/>
                </a:cubicBezTo>
                <a:cubicBezTo>
                  <a:pt x="2354001" y="1405823"/>
                  <a:pt x="2368261" y="1390082"/>
                  <a:pt x="2380570" y="1372856"/>
                </a:cubicBezTo>
                <a:cubicBezTo>
                  <a:pt x="2414437" y="1328998"/>
                  <a:pt x="2457957" y="1274471"/>
                  <a:pt x="2547871" y="1254322"/>
                </a:cubicBezTo>
                <a:cubicBezTo>
                  <a:pt x="2673687" y="1227229"/>
                  <a:pt x="2917358" y="1203522"/>
                  <a:pt x="3152899" y="1178967"/>
                </a:cubicBezTo>
                <a:lnTo>
                  <a:pt x="3195402" y="1174734"/>
                </a:lnTo>
                <a:cubicBezTo>
                  <a:pt x="3218771" y="1172364"/>
                  <a:pt x="3241969" y="1169655"/>
                  <a:pt x="3264830" y="1166946"/>
                </a:cubicBezTo>
                <a:lnTo>
                  <a:pt x="3333578" y="1159326"/>
                </a:lnTo>
                <a:cubicBezTo>
                  <a:pt x="3398094" y="1152890"/>
                  <a:pt x="3460240" y="1147134"/>
                  <a:pt x="3515104" y="1142393"/>
                </a:cubicBezTo>
                <a:cubicBezTo>
                  <a:pt x="3635838" y="1131216"/>
                  <a:pt x="3731173" y="1122241"/>
                  <a:pt x="3767072" y="1114282"/>
                </a:cubicBezTo>
                <a:cubicBezTo>
                  <a:pt x="3796197" y="1107848"/>
                  <a:pt x="3830360" y="1103614"/>
                  <a:pt x="3862788" y="1107763"/>
                </a:cubicBezTo>
                <a:lnTo>
                  <a:pt x="3883628" y="1113717"/>
                </a:lnTo>
                <a:lnTo>
                  <a:pt x="3886376" y="1097479"/>
                </a:lnTo>
                <a:lnTo>
                  <a:pt x="3886803" y="1091818"/>
                </a:lnTo>
                <a:lnTo>
                  <a:pt x="3877532" y="1085189"/>
                </a:lnTo>
                <a:cubicBezTo>
                  <a:pt x="3857156" y="1076754"/>
                  <a:pt x="3834873" y="1072929"/>
                  <a:pt x="3812284" y="1074378"/>
                </a:cubicBezTo>
                <a:close/>
                <a:moveTo>
                  <a:pt x="883796" y="1074178"/>
                </a:moveTo>
                <a:lnTo>
                  <a:pt x="888851" y="1091403"/>
                </a:lnTo>
                <a:lnTo>
                  <a:pt x="890293" y="1091609"/>
                </a:lnTo>
                <a:lnTo>
                  <a:pt x="889060" y="1081459"/>
                </a:lnTo>
                <a:lnTo>
                  <a:pt x="888449" y="1074510"/>
                </a:lnTo>
                <a:close/>
                <a:moveTo>
                  <a:pt x="831793" y="1073347"/>
                </a:moveTo>
                <a:lnTo>
                  <a:pt x="806799" y="1075011"/>
                </a:lnTo>
                <a:lnTo>
                  <a:pt x="816555" y="1087368"/>
                </a:lnTo>
                <a:lnTo>
                  <a:pt x="832260" y="1086623"/>
                </a:lnTo>
                <a:close/>
                <a:moveTo>
                  <a:pt x="852741" y="1071953"/>
                </a:moveTo>
                <a:lnTo>
                  <a:pt x="843783" y="1072550"/>
                </a:lnTo>
                <a:lnTo>
                  <a:pt x="849562" y="1085803"/>
                </a:lnTo>
                <a:lnTo>
                  <a:pt x="849668" y="1085798"/>
                </a:lnTo>
                <a:lnTo>
                  <a:pt x="877879" y="1089833"/>
                </a:lnTo>
                <a:lnTo>
                  <a:pt x="873080" y="1073406"/>
                </a:lnTo>
                <a:close/>
                <a:moveTo>
                  <a:pt x="720265" y="1071775"/>
                </a:moveTo>
                <a:lnTo>
                  <a:pt x="707992" y="1074507"/>
                </a:lnTo>
                <a:lnTo>
                  <a:pt x="710174" y="1080782"/>
                </a:lnTo>
                <a:lnTo>
                  <a:pt x="712105" y="1081614"/>
                </a:lnTo>
                <a:lnTo>
                  <a:pt x="720154" y="1080126"/>
                </a:lnTo>
                <a:close/>
                <a:moveTo>
                  <a:pt x="670155" y="1071075"/>
                </a:moveTo>
                <a:lnTo>
                  <a:pt x="661354" y="1074407"/>
                </a:lnTo>
                <a:lnTo>
                  <a:pt x="663455" y="1079030"/>
                </a:lnTo>
                <a:lnTo>
                  <a:pt x="669561" y="1076958"/>
                </a:lnTo>
                <a:lnTo>
                  <a:pt x="669962" y="1072066"/>
                </a:lnTo>
                <a:close/>
                <a:moveTo>
                  <a:pt x="742071" y="1066919"/>
                </a:moveTo>
                <a:lnTo>
                  <a:pt x="730070" y="1069591"/>
                </a:lnTo>
                <a:lnTo>
                  <a:pt x="729757" y="1078349"/>
                </a:lnTo>
                <a:lnTo>
                  <a:pt x="746136" y="1075319"/>
                </a:lnTo>
                <a:lnTo>
                  <a:pt x="744717" y="1074205"/>
                </a:lnTo>
                <a:lnTo>
                  <a:pt x="743541" y="1074205"/>
                </a:lnTo>
                <a:lnTo>
                  <a:pt x="743541" y="1074176"/>
                </a:lnTo>
                <a:lnTo>
                  <a:pt x="743499" y="1074176"/>
                </a:lnTo>
                <a:lnTo>
                  <a:pt x="743499" y="1074147"/>
                </a:lnTo>
                <a:lnTo>
                  <a:pt x="743458" y="1074147"/>
                </a:lnTo>
                <a:lnTo>
                  <a:pt x="743458" y="1072622"/>
                </a:lnTo>
                <a:close/>
                <a:moveTo>
                  <a:pt x="595216" y="1066174"/>
                </a:moveTo>
                <a:lnTo>
                  <a:pt x="589189" y="1069196"/>
                </a:lnTo>
                <a:lnTo>
                  <a:pt x="586639" y="1077781"/>
                </a:lnTo>
                <a:lnTo>
                  <a:pt x="599320" y="1072460"/>
                </a:lnTo>
                <a:close/>
                <a:moveTo>
                  <a:pt x="647289" y="1064755"/>
                </a:moveTo>
                <a:lnTo>
                  <a:pt x="632427" y="1071568"/>
                </a:lnTo>
                <a:lnTo>
                  <a:pt x="631769" y="1074949"/>
                </a:lnTo>
                <a:lnTo>
                  <a:pt x="648960" y="1068377"/>
                </a:lnTo>
                <a:close/>
                <a:moveTo>
                  <a:pt x="555401" y="1062791"/>
                </a:moveTo>
                <a:lnTo>
                  <a:pt x="555176" y="1062908"/>
                </a:lnTo>
                <a:lnTo>
                  <a:pt x="554535" y="1064521"/>
                </a:lnTo>
                <a:lnTo>
                  <a:pt x="551585" y="1073737"/>
                </a:lnTo>
                <a:lnTo>
                  <a:pt x="553303" y="1075571"/>
                </a:lnTo>
                <a:lnTo>
                  <a:pt x="553576" y="1075435"/>
                </a:lnTo>
                <a:close/>
                <a:moveTo>
                  <a:pt x="694463" y="1062135"/>
                </a:moveTo>
                <a:lnTo>
                  <a:pt x="691918" y="1062838"/>
                </a:lnTo>
                <a:lnTo>
                  <a:pt x="680078" y="1067319"/>
                </a:lnTo>
                <a:lnTo>
                  <a:pt x="679074" y="1073729"/>
                </a:lnTo>
                <a:lnTo>
                  <a:pt x="685632" y="1071503"/>
                </a:lnTo>
                <a:lnTo>
                  <a:pt x="696754" y="1068702"/>
                </a:lnTo>
                <a:close/>
                <a:moveTo>
                  <a:pt x="782917" y="1060438"/>
                </a:moveTo>
                <a:lnTo>
                  <a:pt x="782758" y="1069435"/>
                </a:lnTo>
                <a:lnTo>
                  <a:pt x="789852" y="1068789"/>
                </a:lnTo>
                <a:close/>
                <a:moveTo>
                  <a:pt x="775720" y="1059427"/>
                </a:moveTo>
                <a:lnTo>
                  <a:pt x="749564" y="1065251"/>
                </a:lnTo>
                <a:lnTo>
                  <a:pt x="749977" y="1067092"/>
                </a:lnTo>
                <a:lnTo>
                  <a:pt x="757674" y="1073184"/>
                </a:lnTo>
                <a:lnTo>
                  <a:pt x="773265" y="1070299"/>
                </a:lnTo>
                <a:lnTo>
                  <a:pt x="775928" y="1070057"/>
                </a:lnTo>
                <a:close/>
                <a:moveTo>
                  <a:pt x="721565" y="1054646"/>
                </a:moveTo>
                <a:lnTo>
                  <a:pt x="702879" y="1059810"/>
                </a:lnTo>
                <a:lnTo>
                  <a:pt x="705229" y="1066567"/>
                </a:lnTo>
                <a:lnTo>
                  <a:pt x="720956" y="1062606"/>
                </a:lnTo>
                <a:close/>
                <a:moveTo>
                  <a:pt x="3903086" y="1052704"/>
                </a:moveTo>
                <a:lnTo>
                  <a:pt x="3902832" y="1054751"/>
                </a:lnTo>
                <a:lnTo>
                  <a:pt x="3903340" y="1058117"/>
                </a:lnTo>
                <a:lnTo>
                  <a:pt x="3903643" y="1055350"/>
                </a:lnTo>
                <a:close/>
                <a:moveTo>
                  <a:pt x="673750" y="1052624"/>
                </a:moveTo>
                <a:lnTo>
                  <a:pt x="655298" y="1061083"/>
                </a:lnTo>
                <a:lnTo>
                  <a:pt x="657184" y="1065233"/>
                </a:lnTo>
                <a:lnTo>
                  <a:pt x="672429" y="1059406"/>
                </a:lnTo>
                <a:close/>
                <a:moveTo>
                  <a:pt x="824596" y="1050854"/>
                </a:moveTo>
                <a:lnTo>
                  <a:pt x="820170" y="1051102"/>
                </a:lnTo>
                <a:lnTo>
                  <a:pt x="797313" y="1054619"/>
                </a:lnTo>
                <a:lnTo>
                  <a:pt x="791469" y="1055920"/>
                </a:lnTo>
                <a:lnTo>
                  <a:pt x="798406" y="1064382"/>
                </a:lnTo>
                <a:lnTo>
                  <a:pt x="801078" y="1067766"/>
                </a:lnTo>
                <a:lnTo>
                  <a:pt x="830739" y="1065065"/>
                </a:lnTo>
                <a:close/>
                <a:moveTo>
                  <a:pt x="737985" y="1050109"/>
                </a:moveTo>
                <a:lnTo>
                  <a:pt x="731282" y="1051961"/>
                </a:lnTo>
                <a:lnTo>
                  <a:pt x="730480" y="1058148"/>
                </a:lnTo>
                <a:lnTo>
                  <a:pt x="730405" y="1060226"/>
                </a:lnTo>
                <a:lnTo>
                  <a:pt x="739865" y="1057843"/>
                </a:lnTo>
                <a:close/>
                <a:moveTo>
                  <a:pt x="629465" y="1048998"/>
                </a:moveTo>
                <a:lnTo>
                  <a:pt x="603277" y="1062131"/>
                </a:lnTo>
                <a:lnTo>
                  <a:pt x="607251" y="1067799"/>
                </a:lnTo>
                <a:lnTo>
                  <a:pt x="607881" y="1068868"/>
                </a:lnTo>
                <a:lnTo>
                  <a:pt x="625798" y="1061350"/>
                </a:lnTo>
                <a:close/>
                <a:moveTo>
                  <a:pt x="865815" y="1048544"/>
                </a:moveTo>
                <a:lnTo>
                  <a:pt x="838472" y="1050076"/>
                </a:lnTo>
                <a:lnTo>
                  <a:pt x="839015" y="1061615"/>
                </a:lnTo>
                <a:lnTo>
                  <a:pt x="840146" y="1064208"/>
                </a:lnTo>
                <a:lnTo>
                  <a:pt x="841810" y="1064056"/>
                </a:lnTo>
                <a:lnTo>
                  <a:pt x="861690" y="1065042"/>
                </a:lnTo>
                <a:lnTo>
                  <a:pt x="870481" y="1064513"/>
                </a:lnTo>
                <a:close/>
                <a:moveTo>
                  <a:pt x="915054" y="1048362"/>
                </a:moveTo>
                <a:lnTo>
                  <a:pt x="917906" y="1071523"/>
                </a:lnTo>
                <a:lnTo>
                  <a:pt x="951736" y="1081259"/>
                </a:lnTo>
                <a:lnTo>
                  <a:pt x="979778" y="1101659"/>
                </a:lnTo>
                <a:lnTo>
                  <a:pt x="978734" y="1097160"/>
                </a:lnTo>
                <a:lnTo>
                  <a:pt x="973191" y="1071235"/>
                </a:lnTo>
                <a:lnTo>
                  <a:pt x="953091" y="1057272"/>
                </a:lnTo>
                <a:close/>
                <a:moveTo>
                  <a:pt x="3912579" y="1047445"/>
                </a:moveTo>
                <a:lnTo>
                  <a:pt x="3912571" y="1047545"/>
                </a:lnTo>
                <a:lnTo>
                  <a:pt x="3912618" y="1047594"/>
                </a:lnTo>
                <a:close/>
                <a:moveTo>
                  <a:pt x="886067" y="1047404"/>
                </a:moveTo>
                <a:lnTo>
                  <a:pt x="876172" y="1047963"/>
                </a:lnTo>
                <a:lnTo>
                  <a:pt x="880382" y="1062424"/>
                </a:lnTo>
                <a:lnTo>
                  <a:pt x="881193" y="1065311"/>
                </a:lnTo>
                <a:lnTo>
                  <a:pt x="881401" y="1066019"/>
                </a:lnTo>
                <a:lnTo>
                  <a:pt x="887731" y="1066332"/>
                </a:lnTo>
                <a:close/>
                <a:moveTo>
                  <a:pt x="906111" y="1046281"/>
                </a:moveTo>
                <a:lnTo>
                  <a:pt x="895184" y="1046893"/>
                </a:lnTo>
                <a:lnTo>
                  <a:pt x="896216" y="1063945"/>
                </a:lnTo>
                <a:lnTo>
                  <a:pt x="896564" y="1066770"/>
                </a:lnTo>
                <a:lnTo>
                  <a:pt x="902399" y="1067060"/>
                </a:lnTo>
                <a:lnTo>
                  <a:pt x="908880" y="1068925"/>
                </a:lnTo>
                <a:close/>
                <a:moveTo>
                  <a:pt x="688748" y="1045748"/>
                </a:moveTo>
                <a:lnTo>
                  <a:pt x="683049" y="1048361"/>
                </a:lnTo>
                <a:lnTo>
                  <a:pt x="681885" y="1055791"/>
                </a:lnTo>
                <a:lnTo>
                  <a:pt x="683919" y="1055013"/>
                </a:lnTo>
                <a:lnTo>
                  <a:pt x="691220" y="1052834"/>
                </a:lnTo>
                <a:close/>
                <a:moveTo>
                  <a:pt x="638345" y="1045365"/>
                </a:moveTo>
                <a:lnTo>
                  <a:pt x="636677" y="1049758"/>
                </a:lnTo>
                <a:lnTo>
                  <a:pt x="635186" y="1057410"/>
                </a:lnTo>
                <a:lnTo>
                  <a:pt x="642488" y="1054346"/>
                </a:lnTo>
                <a:close/>
                <a:moveTo>
                  <a:pt x="775337" y="1039788"/>
                </a:moveTo>
                <a:lnTo>
                  <a:pt x="745692" y="1047979"/>
                </a:lnTo>
                <a:lnTo>
                  <a:pt x="747474" y="1055927"/>
                </a:lnTo>
                <a:lnTo>
                  <a:pt x="766614" y="1051106"/>
                </a:lnTo>
                <a:lnTo>
                  <a:pt x="775530" y="1049654"/>
                </a:lnTo>
                <a:close/>
                <a:moveTo>
                  <a:pt x="685117" y="1035166"/>
                </a:moveTo>
                <a:lnTo>
                  <a:pt x="684882" y="1036667"/>
                </a:lnTo>
                <a:lnTo>
                  <a:pt x="685546" y="1036440"/>
                </a:lnTo>
                <a:close/>
                <a:moveTo>
                  <a:pt x="3790780" y="1033397"/>
                </a:moveTo>
                <a:cubicBezTo>
                  <a:pt x="3772965" y="1033476"/>
                  <a:pt x="3755201" y="1035406"/>
                  <a:pt x="3737777" y="1039154"/>
                </a:cubicBezTo>
                <a:cubicBezTo>
                  <a:pt x="3706451" y="1046098"/>
                  <a:pt x="3607560" y="1053041"/>
                  <a:pt x="3470570" y="1062524"/>
                </a:cubicBezTo>
                <a:cubicBezTo>
                  <a:pt x="3408933" y="1066757"/>
                  <a:pt x="3338998" y="1071667"/>
                  <a:pt x="3266015" y="1077087"/>
                </a:cubicBezTo>
                <a:cubicBezTo>
                  <a:pt x="3241462" y="1078950"/>
                  <a:pt x="3216570" y="1081321"/>
                  <a:pt x="3191340" y="1083522"/>
                </a:cubicBezTo>
                <a:cubicBezTo>
                  <a:pt x="3166108" y="1085723"/>
                  <a:pt x="3141386" y="1088095"/>
                  <a:pt x="3116156" y="1090127"/>
                </a:cubicBezTo>
                <a:lnTo>
                  <a:pt x="3074330" y="1093174"/>
                </a:lnTo>
                <a:cubicBezTo>
                  <a:pt x="2808476" y="1113664"/>
                  <a:pt x="2533479" y="1134833"/>
                  <a:pt x="2413930" y="1159387"/>
                </a:cubicBezTo>
                <a:cubicBezTo>
                  <a:pt x="2312330" y="1180386"/>
                  <a:pt x="2275246" y="1246767"/>
                  <a:pt x="2244597" y="1300279"/>
                </a:cubicBezTo>
                <a:cubicBezTo>
                  <a:pt x="2234995" y="1319227"/>
                  <a:pt x="2223176" y="1336965"/>
                  <a:pt x="2209375" y="1353114"/>
                </a:cubicBezTo>
                <a:cubicBezTo>
                  <a:pt x="2141642" y="1424068"/>
                  <a:pt x="2110654" y="1581216"/>
                  <a:pt x="2074924" y="1763427"/>
                </a:cubicBezTo>
                <a:lnTo>
                  <a:pt x="2052433" y="1872604"/>
                </a:lnTo>
                <a:lnTo>
                  <a:pt x="2073117" y="1867161"/>
                </a:lnTo>
                <a:lnTo>
                  <a:pt x="2103372" y="1765880"/>
                </a:lnTo>
                <a:cubicBezTo>
                  <a:pt x="2149262" y="1605351"/>
                  <a:pt x="2192780" y="1453966"/>
                  <a:pt x="2270842" y="1383185"/>
                </a:cubicBezTo>
                <a:cubicBezTo>
                  <a:pt x="2285489" y="1368422"/>
                  <a:pt x="2298273" y="1351930"/>
                  <a:pt x="2308942" y="1334077"/>
                </a:cubicBezTo>
                <a:cubicBezTo>
                  <a:pt x="2341793" y="1284801"/>
                  <a:pt x="2382771" y="1223503"/>
                  <a:pt x="2480138" y="1202843"/>
                </a:cubicBezTo>
                <a:cubicBezTo>
                  <a:pt x="2602736" y="1177104"/>
                  <a:pt x="2861477" y="1154246"/>
                  <a:pt x="3111921" y="1132232"/>
                </a:cubicBezTo>
                <a:lnTo>
                  <a:pt x="3155271" y="1128336"/>
                </a:lnTo>
                <a:cubicBezTo>
                  <a:pt x="3179655" y="1126135"/>
                  <a:pt x="3203870" y="1123766"/>
                  <a:pt x="3227745" y="1121225"/>
                </a:cubicBezTo>
                <a:cubicBezTo>
                  <a:pt x="3251621" y="1118685"/>
                  <a:pt x="3275836" y="1116315"/>
                  <a:pt x="3299374" y="1114283"/>
                </a:cubicBezTo>
                <a:cubicBezTo>
                  <a:pt x="3367107" y="1108187"/>
                  <a:pt x="3433824" y="1102937"/>
                  <a:pt x="3491905" y="1097349"/>
                </a:cubicBezTo>
                <a:cubicBezTo>
                  <a:pt x="3618227" y="1087189"/>
                  <a:pt x="3717966" y="1079230"/>
                  <a:pt x="3751324" y="1071780"/>
                </a:cubicBezTo>
                <a:cubicBezTo>
                  <a:pt x="3770458" y="1067546"/>
                  <a:pt x="3803775" y="1062296"/>
                  <a:pt x="3838933" y="1066487"/>
                </a:cubicBezTo>
                <a:lnTo>
                  <a:pt x="3887687" y="1080095"/>
                </a:lnTo>
                <a:lnTo>
                  <a:pt x="3888034" y="1075493"/>
                </a:lnTo>
                <a:lnTo>
                  <a:pt x="3887971" y="1062324"/>
                </a:lnTo>
                <a:lnTo>
                  <a:pt x="3862646" y="1047200"/>
                </a:lnTo>
                <a:cubicBezTo>
                  <a:pt x="3840390" y="1037189"/>
                  <a:pt x="3815824" y="1032314"/>
                  <a:pt x="3790780" y="1033397"/>
                </a:cubicBezTo>
                <a:close/>
                <a:moveTo>
                  <a:pt x="733770" y="1032771"/>
                </a:moveTo>
                <a:lnTo>
                  <a:pt x="732777" y="1040432"/>
                </a:lnTo>
                <a:lnTo>
                  <a:pt x="735439" y="1039637"/>
                </a:lnTo>
                <a:close/>
                <a:moveTo>
                  <a:pt x="723379" y="1032741"/>
                </a:moveTo>
                <a:lnTo>
                  <a:pt x="696901" y="1042627"/>
                </a:lnTo>
                <a:lnTo>
                  <a:pt x="699584" y="1050338"/>
                </a:lnTo>
                <a:lnTo>
                  <a:pt x="722416" y="1043524"/>
                </a:lnTo>
                <a:lnTo>
                  <a:pt x="723147" y="1033965"/>
                </a:lnTo>
                <a:close/>
                <a:moveTo>
                  <a:pt x="819076" y="1028898"/>
                </a:moveTo>
                <a:lnTo>
                  <a:pt x="800635" y="1032798"/>
                </a:lnTo>
                <a:lnTo>
                  <a:pt x="787561" y="1036410"/>
                </a:lnTo>
                <a:lnTo>
                  <a:pt x="789748" y="1047340"/>
                </a:lnTo>
                <a:lnTo>
                  <a:pt x="821671" y="1042145"/>
                </a:lnTo>
                <a:close/>
                <a:moveTo>
                  <a:pt x="830166" y="1027068"/>
                </a:moveTo>
                <a:lnTo>
                  <a:pt x="826518" y="1027496"/>
                </a:lnTo>
                <a:lnTo>
                  <a:pt x="830267" y="1040745"/>
                </a:lnTo>
                <a:lnTo>
                  <a:pt x="830645" y="1040684"/>
                </a:lnTo>
                <a:close/>
                <a:moveTo>
                  <a:pt x="679148" y="1024922"/>
                </a:moveTo>
                <a:lnTo>
                  <a:pt x="646739" y="1040448"/>
                </a:lnTo>
                <a:lnTo>
                  <a:pt x="645995" y="1040810"/>
                </a:lnTo>
                <a:lnTo>
                  <a:pt x="646879" y="1042559"/>
                </a:lnTo>
                <a:lnTo>
                  <a:pt x="650675" y="1050911"/>
                </a:lnTo>
                <a:lnTo>
                  <a:pt x="676169" y="1040213"/>
                </a:lnTo>
                <a:close/>
                <a:moveTo>
                  <a:pt x="628021" y="1024815"/>
                </a:moveTo>
                <a:lnTo>
                  <a:pt x="601706" y="1038576"/>
                </a:lnTo>
                <a:lnTo>
                  <a:pt x="595495" y="1051033"/>
                </a:lnTo>
                <a:lnTo>
                  <a:pt x="597335" y="1053658"/>
                </a:lnTo>
                <a:lnTo>
                  <a:pt x="633413" y="1035703"/>
                </a:lnTo>
                <a:lnTo>
                  <a:pt x="633502" y="1035404"/>
                </a:lnTo>
                <a:close/>
                <a:moveTo>
                  <a:pt x="860324" y="1023528"/>
                </a:moveTo>
                <a:lnTo>
                  <a:pt x="837348" y="1026225"/>
                </a:lnTo>
                <a:lnTo>
                  <a:pt x="837973" y="1039491"/>
                </a:lnTo>
                <a:lnTo>
                  <a:pt x="841810" y="1038867"/>
                </a:lnTo>
                <a:lnTo>
                  <a:pt x="862840" y="1038361"/>
                </a:lnTo>
                <a:lnTo>
                  <a:pt x="860976" y="1031983"/>
                </a:lnTo>
                <a:close/>
                <a:moveTo>
                  <a:pt x="1094084" y="1022565"/>
                </a:moveTo>
                <a:lnTo>
                  <a:pt x="1101936" y="1053851"/>
                </a:lnTo>
                <a:cubicBezTo>
                  <a:pt x="1107524" y="1075633"/>
                  <a:pt x="1113670" y="1099313"/>
                  <a:pt x="1120316" y="1124676"/>
                </a:cubicBezTo>
                <a:lnTo>
                  <a:pt x="1139340" y="1196682"/>
                </a:lnTo>
                <a:lnTo>
                  <a:pt x="1173243" y="1323093"/>
                </a:lnTo>
                <a:lnTo>
                  <a:pt x="1184820" y="1365848"/>
                </a:lnTo>
                <a:lnTo>
                  <a:pt x="1203215" y="1433223"/>
                </a:lnTo>
                <a:lnTo>
                  <a:pt x="1242271" y="1575483"/>
                </a:lnTo>
                <a:lnTo>
                  <a:pt x="1261007" y="1643102"/>
                </a:lnTo>
                <a:lnTo>
                  <a:pt x="1291472" y="1752291"/>
                </a:lnTo>
                <a:lnTo>
                  <a:pt x="1389214" y="2097600"/>
                </a:lnTo>
                <a:lnTo>
                  <a:pt x="1427151" y="2229027"/>
                </a:lnTo>
                <a:lnTo>
                  <a:pt x="1447048" y="2297700"/>
                </a:lnTo>
                <a:lnTo>
                  <a:pt x="1505134" y="2494436"/>
                </a:lnTo>
                <a:lnTo>
                  <a:pt x="1505172" y="2494563"/>
                </a:lnTo>
                <a:lnTo>
                  <a:pt x="1517900" y="2536713"/>
                </a:lnTo>
                <a:lnTo>
                  <a:pt x="1494382" y="2457659"/>
                </a:lnTo>
                <a:lnTo>
                  <a:pt x="1494243" y="2457181"/>
                </a:lnTo>
                <a:lnTo>
                  <a:pt x="1442423" y="2280006"/>
                </a:lnTo>
                <a:lnTo>
                  <a:pt x="1438033" y="2264736"/>
                </a:lnTo>
                <a:lnTo>
                  <a:pt x="1434779" y="2253596"/>
                </a:lnTo>
                <a:lnTo>
                  <a:pt x="1418870" y="2198092"/>
                </a:lnTo>
                <a:lnTo>
                  <a:pt x="1388195" y="2091413"/>
                </a:lnTo>
                <a:lnTo>
                  <a:pt x="1382405" y="2070872"/>
                </a:lnTo>
                <a:lnTo>
                  <a:pt x="1372504" y="2036328"/>
                </a:lnTo>
                <a:cubicBezTo>
                  <a:pt x="1351560" y="1962674"/>
                  <a:pt x="1330562" y="1888272"/>
                  <a:pt x="1309898" y="1814660"/>
                </a:cubicBezTo>
                <a:lnTo>
                  <a:pt x="1288028" y="1736155"/>
                </a:lnTo>
                <a:lnTo>
                  <a:pt x="1279202" y="1704842"/>
                </a:lnTo>
                <a:lnTo>
                  <a:pt x="1260887" y="1638725"/>
                </a:lnTo>
                <a:lnTo>
                  <a:pt x="1249300" y="1597129"/>
                </a:lnTo>
                <a:lnTo>
                  <a:pt x="1240579" y="1565412"/>
                </a:lnTo>
                <a:lnTo>
                  <a:pt x="1227571" y="1518452"/>
                </a:lnTo>
                <a:lnTo>
                  <a:pt x="1205019" y="1436080"/>
                </a:lnTo>
                <a:lnTo>
                  <a:pt x="1193049" y="1392546"/>
                </a:lnTo>
                <a:lnTo>
                  <a:pt x="1185157" y="1363532"/>
                </a:lnTo>
                <a:lnTo>
                  <a:pt x="1179941" y="1344479"/>
                </a:lnTo>
                <a:lnTo>
                  <a:pt x="1175191" y="1326894"/>
                </a:lnTo>
                <a:lnTo>
                  <a:pt x="1167286" y="1297834"/>
                </a:lnTo>
                <a:cubicBezTo>
                  <a:pt x="1159009" y="1267287"/>
                  <a:pt x="1151060" y="1237825"/>
                  <a:pt x="1143486" y="1209629"/>
                </a:cubicBezTo>
                <a:lnTo>
                  <a:pt x="1140799" y="1199575"/>
                </a:lnTo>
                <a:lnTo>
                  <a:pt x="1137878" y="1188760"/>
                </a:lnTo>
                <a:lnTo>
                  <a:pt x="1133522" y="1172345"/>
                </a:lnTo>
                <a:lnTo>
                  <a:pt x="1121944" y="1129020"/>
                </a:lnTo>
                <a:lnTo>
                  <a:pt x="1104988" y="1064811"/>
                </a:lnTo>
                <a:lnTo>
                  <a:pt x="1102951" y="1057135"/>
                </a:lnTo>
                <a:close/>
                <a:moveTo>
                  <a:pt x="884243" y="1020710"/>
                </a:moveTo>
                <a:lnTo>
                  <a:pt x="869847" y="1022410"/>
                </a:lnTo>
                <a:lnTo>
                  <a:pt x="871051" y="1030514"/>
                </a:lnTo>
                <a:lnTo>
                  <a:pt x="872970" y="1037052"/>
                </a:lnTo>
                <a:lnTo>
                  <a:pt x="876018" y="1036647"/>
                </a:lnTo>
                <a:lnTo>
                  <a:pt x="885162" y="1037111"/>
                </a:lnTo>
                <a:lnTo>
                  <a:pt x="884489" y="1029456"/>
                </a:lnTo>
                <a:close/>
                <a:moveTo>
                  <a:pt x="638231" y="1019476"/>
                </a:moveTo>
                <a:lnTo>
                  <a:pt x="635850" y="1020721"/>
                </a:lnTo>
                <a:lnTo>
                  <a:pt x="637116" y="1023230"/>
                </a:lnTo>
                <a:close/>
                <a:moveTo>
                  <a:pt x="269409" y="1018646"/>
                </a:moveTo>
                <a:lnTo>
                  <a:pt x="267357" y="1019652"/>
                </a:lnTo>
                <a:lnTo>
                  <a:pt x="265438" y="1020652"/>
                </a:lnTo>
                <a:close/>
                <a:moveTo>
                  <a:pt x="902752" y="1018537"/>
                </a:moveTo>
                <a:lnTo>
                  <a:pt x="893533" y="1019619"/>
                </a:lnTo>
                <a:lnTo>
                  <a:pt x="894620" y="1037586"/>
                </a:lnTo>
                <a:lnTo>
                  <a:pt x="894784" y="1037594"/>
                </a:lnTo>
                <a:lnTo>
                  <a:pt x="905020" y="1037348"/>
                </a:lnTo>
                <a:lnTo>
                  <a:pt x="902798" y="1019169"/>
                </a:lnTo>
                <a:close/>
                <a:moveTo>
                  <a:pt x="913612" y="1017262"/>
                </a:moveTo>
                <a:lnTo>
                  <a:pt x="911261" y="1017538"/>
                </a:lnTo>
                <a:lnTo>
                  <a:pt x="911265" y="1017590"/>
                </a:lnTo>
                <a:lnTo>
                  <a:pt x="913846" y="1038551"/>
                </a:lnTo>
                <a:lnTo>
                  <a:pt x="921316" y="1038925"/>
                </a:lnTo>
                <a:lnTo>
                  <a:pt x="956925" y="1048635"/>
                </a:lnTo>
                <a:lnTo>
                  <a:pt x="958170" y="1048918"/>
                </a:lnTo>
                <a:lnTo>
                  <a:pt x="970373" y="1057587"/>
                </a:lnTo>
                <a:lnTo>
                  <a:pt x="965962" y="1033426"/>
                </a:lnTo>
                <a:lnTo>
                  <a:pt x="965923" y="1033119"/>
                </a:lnTo>
                <a:lnTo>
                  <a:pt x="965436" y="1029589"/>
                </a:lnTo>
                <a:lnTo>
                  <a:pt x="959356" y="1025604"/>
                </a:lnTo>
                <a:cubicBezTo>
                  <a:pt x="947355" y="1020376"/>
                  <a:pt x="931882" y="1017717"/>
                  <a:pt x="913612" y="1017262"/>
                </a:cubicBezTo>
                <a:close/>
                <a:moveTo>
                  <a:pt x="775720" y="1016756"/>
                </a:moveTo>
                <a:lnTo>
                  <a:pt x="741031" y="1027191"/>
                </a:lnTo>
                <a:lnTo>
                  <a:pt x="743296" y="1037292"/>
                </a:lnTo>
                <a:lnTo>
                  <a:pt x="770015" y="1029318"/>
                </a:lnTo>
                <a:lnTo>
                  <a:pt x="775569" y="1028132"/>
                </a:lnTo>
                <a:lnTo>
                  <a:pt x="776258" y="1020281"/>
                </a:lnTo>
                <a:close/>
                <a:moveTo>
                  <a:pt x="617814" y="1007951"/>
                </a:moveTo>
                <a:lnTo>
                  <a:pt x="615357" y="1011716"/>
                </a:lnTo>
                <a:lnTo>
                  <a:pt x="613663" y="1014596"/>
                </a:lnTo>
                <a:lnTo>
                  <a:pt x="609301" y="1023345"/>
                </a:lnTo>
                <a:lnTo>
                  <a:pt x="623038" y="1016142"/>
                </a:lnTo>
                <a:lnTo>
                  <a:pt x="617814" y="1008614"/>
                </a:lnTo>
                <a:close/>
                <a:moveTo>
                  <a:pt x="814416" y="1005116"/>
                </a:moveTo>
                <a:lnTo>
                  <a:pt x="783730" y="1014347"/>
                </a:lnTo>
                <a:lnTo>
                  <a:pt x="783682" y="1017027"/>
                </a:lnTo>
                <a:lnTo>
                  <a:pt x="785481" y="1026015"/>
                </a:lnTo>
                <a:lnTo>
                  <a:pt x="817184" y="1019245"/>
                </a:lnTo>
                <a:close/>
                <a:moveTo>
                  <a:pt x="726363" y="1002301"/>
                </a:moveTo>
                <a:lnTo>
                  <a:pt x="689197" y="1020107"/>
                </a:lnTo>
                <a:lnTo>
                  <a:pt x="693658" y="1033277"/>
                </a:lnTo>
                <a:lnTo>
                  <a:pt x="702791" y="1029089"/>
                </a:lnTo>
                <a:lnTo>
                  <a:pt x="711264" y="1025496"/>
                </a:lnTo>
                <a:lnTo>
                  <a:pt x="725969" y="1019102"/>
                </a:lnTo>
                <a:lnTo>
                  <a:pt x="727933" y="1008758"/>
                </a:lnTo>
                <a:close/>
                <a:moveTo>
                  <a:pt x="673610" y="1000975"/>
                </a:moveTo>
                <a:lnTo>
                  <a:pt x="650644" y="1012984"/>
                </a:lnTo>
                <a:lnTo>
                  <a:pt x="644020" y="1030424"/>
                </a:lnTo>
                <a:lnTo>
                  <a:pt x="651819" y="1026543"/>
                </a:lnTo>
                <a:lnTo>
                  <a:pt x="663000" y="1021282"/>
                </a:lnTo>
                <a:lnTo>
                  <a:pt x="678022" y="1014085"/>
                </a:lnTo>
                <a:lnTo>
                  <a:pt x="675895" y="1007768"/>
                </a:lnTo>
                <a:close/>
                <a:moveTo>
                  <a:pt x="829243" y="1000803"/>
                </a:moveTo>
                <a:lnTo>
                  <a:pt x="826872" y="1001369"/>
                </a:lnTo>
                <a:lnTo>
                  <a:pt x="819731" y="1003517"/>
                </a:lnTo>
                <a:lnTo>
                  <a:pt x="823783" y="1017835"/>
                </a:lnTo>
                <a:lnTo>
                  <a:pt x="829797" y="1016551"/>
                </a:lnTo>
                <a:close/>
                <a:moveTo>
                  <a:pt x="858109" y="994807"/>
                </a:moveTo>
                <a:lnTo>
                  <a:pt x="848358" y="996236"/>
                </a:lnTo>
                <a:lnTo>
                  <a:pt x="837540" y="998820"/>
                </a:lnTo>
                <a:lnTo>
                  <a:pt x="836784" y="1014247"/>
                </a:lnTo>
                <a:lnTo>
                  <a:pt x="836822" y="1015051"/>
                </a:lnTo>
                <a:lnTo>
                  <a:pt x="848096" y="1012643"/>
                </a:lnTo>
                <a:lnTo>
                  <a:pt x="859417" y="1011758"/>
                </a:lnTo>
                <a:close/>
                <a:moveTo>
                  <a:pt x="689013" y="992920"/>
                </a:moveTo>
                <a:lnTo>
                  <a:pt x="681352" y="996926"/>
                </a:lnTo>
                <a:lnTo>
                  <a:pt x="683259" y="1002573"/>
                </a:lnTo>
                <a:lnTo>
                  <a:pt x="684229" y="1005439"/>
                </a:lnTo>
                <a:close/>
                <a:moveTo>
                  <a:pt x="812001" y="992791"/>
                </a:moveTo>
                <a:lnTo>
                  <a:pt x="803566" y="996168"/>
                </a:lnTo>
                <a:lnTo>
                  <a:pt x="789982" y="1001983"/>
                </a:lnTo>
                <a:lnTo>
                  <a:pt x="812633" y="996016"/>
                </a:lnTo>
                <a:close/>
                <a:moveTo>
                  <a:pt x="3767581" y="992077"/>
                </a:moveTo>
                <a:lnTo>
                  <a:pt x="3767581" y="992531"/>
                </a:lnTo>
                <a:lnTo>
                  <a:pt x="3767581" y="992558"/>
                </a:lnTo>
                <a:lnTo>
                  <a:pt x="3767581" y="992585"/>
                </a:lnTo>
                <a:cubicBezTo>
                  <a:pt x="3752105" y="992512"/>
                  <a:pt x="3736677" y="994045"/>
                  <a:pt x="3721522" y="997158"/>
                </a:cubicBezTo>
                <a:cubicBezTo>
                  <a:pt x="3693076" y="1003424"/>
                  <a:pt x="3590459" y="1009519"/>
                  <a:pt x="3448388" y="1017988"/>
                </a:cubicBezTo>
                <a:cubicBezTo>
                  <a:pt x="3383026" y="1021881"/>
                  <a:pt x="3309026" y="1026284"/>
                  <a:pt x="3231472" y="1031364"/>
                </a:cubicBezTo>
                <a:cubicBezTo>
                  <a:pt x="3205902" y="1032890"/>
                  <a:pt x="3179826" y="1035091"/>
                  <a:pt x="3153579" y="1037123"/>
                </a:cubicBezTo>
                <a:lnTo>
                  <a:pt x="3075516" y="1043050"/>
                </a:lnTo>
                <a:lnTo>
                  <a:pt x="3037586" y="1045589"/>
                </a:lnTo>
                <a:cubicBezTo>
                  <a:pt x="2754967" y="1064217"/>
                  <a:pt x="2462698" y="1083692"/>
                  <a:pt x="2346197" y="1107400"/>
                </a:cubicBezTo>
                <a:cubicBezTo>
                  <a:pt x="2225463" y="1131954"/>
                  <a:pt x="2188209" y="1216624"/>
                  <a:pt x="2161116" y="1278433"/>
                </a:cubicBezTo>
                <a:cubicBezTo>
                  <a:pt x="2155189" y="1292149"/>
                  <a:pt x="2149431" y="1305019"/>
                  <a:pt x="2144183" y="1315688"/>
                </a:cubicBezTo>
                <a:lnTo>
                  <a:pt x="2143166" y="1317043"/>
                </a:lnTo>
                <a:cubicBezTo>
                  <a:pt x="2075432" y="1374281"/>
                  <a:pt x="2058499" y="1539219"/>
                  <a:pt x="2039873" y="1730235"/>
                </a:cubicBezTo>
                <a:lnTo>
                  <a:pt x="2022839" y="1879770"/>
                </a:lnTo>
                <a:lnTo>
                  <a:pt x="2022766" y="1880411"/>
                </a:lnTo>
                <a:lnTo>
                  <a:pt x="2043614" y="1874925"/>
                </a:lnTo>
                <a:lnTo>
                  <a:pt x="2043719" y="1874422"/>
                </a:lnTo>
                <a:lnTo>
                  <a:pt x="2067135" y="1761308"/>
                </a:lnTo>
                <a:cubicBezTo>
                  <a:pt x="2103034" y="1577920"/>
                  <a:pt x="2134869" y="1419423"/>
                  <a:pt x="2203617" y="1346779"/>
                </a:cubicBezTo>
                <a:cubicBezTo>
                  <a:pt x="2216842" y="1331222"/>
                  <a:pt x="2228204" y="1314173"/>
                  <a:pt x="2237484" y="1295979"/>
                </a:cubicBezTo>
                <a:cubicBezTo>
                  <a:pt x="2268472" y="1241114"/>
                  <a:pt x="2307249" y="1172704"/>
                  <a:pt x="2412067" y="1151029"/>
                </a:cubicBezTo>
                <a:cubicBezTo>
                  <a:pt x="2531786" y="1126136"/>
                  <a:pt x="2806952" y="1105139"/>
                  <a:pt x="3072467" y="1084650"/>
                </a:cubicBezTo>
                <a:lnTo>
                  <a:pt x="3114293" y="1081432"/>
                </a:lnTo>
                <a:cubicBezTo>
                  <a:pt x="3139523" y="1079569"/>
                  <a:pt x="3165093" y="1077199"/>
                  <a:pt x="3189477" y="1074997"/>
                </a:cubicBezTo>
                <a:cubicBezTo>
                  <a:pt x="3213861" y="1072796"/>
                  <a:pt x="3240277" y="1070426"/>
                  <a:pt x="3264321" y="1068563"/>
                </a:cubicBezTo>
                <a:cubicBezTo>
                  <a:pt x="3337135" y="1062975"/>
                  <a:pt x="3407070" y="1058234"/>
                  <a:pt x="3468876" y="1053830"/>
                </a:cubicBezTo>
                <a:cubicBezTo>
                  <a:pt x="3600278" y="1044687"/>
                  <a:pt x="3704081" y="1036897"/>
                  <a:pt x="3734730" y="1030801"/>
                </a:cubicBezTo>
                <a:lnTo>
                  <a:pt x="3737752" y="1030376"/>
                </a:lnTo>
                <a:lnTo>
                  <a:pt x="3758724" y="1027040"/>
                </a:lnTo>
                <a:lnTo>
                  <a:pt x="3763207" y="1026799"/>
                </a:lnTo>
                <a:lnTo>
                  <a:pt x="3769281" y="1025946"/>
                </a:lnTo>
                <a:lnTo>
                  <a:pt x="3776333" y="1026094"/>
                </a:lnTo>
                <a:lnTo>
                  <a:pt x="3793240" y="1025186"/>
                </a:lnTo>
                <a:lnTo>
                  <a:pt x="3808508" y="1026772"/>
                </a:lnTo>
                <a:lnTo>
                  <a:pt x="3819883" y="1027012"/>
                </a:lnTo>
                <a:lnTo>
                  <a:pt x="3824727" y="1028458"/>
                </a:lnTo>
                <a:lnTo>
                  <a:pt x="3833796" y="1029400"/>
                </a:lnTo>
                <a:lnTo>
                  <a:pt x="3874610" y="1043342"/>
                </a:lnTo>
                <a:lnTo>
                  <a:pt x="3875913" y="1043731"/>
                </a:lnTo>
                <a:lnTo>
                  <a:pt x="3887920" y="1051488"/>
                </a:lnTo>
                <a:lnTo>
                  <a:pt x="3887866" y="1039838"/>
                </a:lnTo>
                <a:lnTo>
                  <a:pt x="3887676" y="1034957"/>
                </a:lnTo>
                <a:lnTo>
                  <a:pt x="3881629" y="1028910"/>
                </a:lnTo>
                <a:lnTo>
                  <a:pt x="3834054" y="1003519"/>
                </a:lnTo>
                <a:lnTo>
                  <a:pt x="3821667" y="999495"/>
                </a:lnTo>
                <a:close/>
                <a:moveTo>
                  <a:pt x="883413" y="991085"/>
                </a:moveTo>
                <a:lnTo>
                  <a:pt x="865585" y="993711"/>
                </a:lnTo>
                <a:lnTo>
                  <a:pt x="868164" y="1011074"/>
                </a:lnTo>
                <a:lnTo>
                  <a:pt x="869765" y="1010949"/>
                </a:lnTo>
                <a:lnTo>
                  <a:pt x="882776" y="1008529"/>
                </a:lnTo>
                <a:lnTo>
                  <a:pt x="883902" y="1008525"/>
                </a:lnTo>
                <a:close/>
                <a:moveTo>
                  <a:pt x="900607" y="988565"/>
                </a:moveTo>
                <a:lnTo>
                  <a:pt x="891733" y="989866"/>
                </a:lnTo>
                <a:lnTo>
                  <a:pt x="892860" y="1008493"/>
                </a:lnTo>
                <a:lnTo>
                  <a:pt x="901558" y="1008462"/>
                </a:lnTo>
                <a:lnTo>
                  <a:pt x="902028" y="1008425"/>
                </a:lnTo>
                <a:close/>
                <a:moveTo>
                  <a:pt x="830012" y="985734"/>
                </a:moveTo>
                <a:lnTo>
                  <a:pt x="827525" y="986575"/>
                </a:lnTo>
                <a:lnTo>
                  <a:pt x="816385" y="991036"/>
                </a:lnTo>
                <a:lnTo>
                  <a:pt x="816732" y="992919"/>
                </a:lnTo>
                <a:lnTo>
                  <a:pt x="817263" y="994796"/>
                </a:lnTo>
                <a:lnTo>
                  <a:pt x="829414" y="991596"/>
                </a:lnTo>
                <a:close/>
                <a:moveTo>
                  <a:pt x="926335" y="984793"/>
                </a:moveTo>
                <a:lnTo>
                  <a:pt x="909175" y="987309"/>
                </a:lnTo>
                <a:lnTo>
                  <a:pt x="910586" y="1007756"/>
                </a:lnTo>
                <a:lnTo>
                  <a:pt x="913834" y="1007502"/>
                </a:lnTo>
                <a:lnTo>
                  <a:pt x="918785" y="1008400"/>
                </a:lnTo>
                <a:lnTo>
                  <a:pt x="927835" y="1008368"/>
                </a:lnTo>
                <a:lnTo>
                  <a:pt x="961797" y="1016203"/>
                </a:lnTo>
                <a:lnTo>
                  <a:pt x="962913" y="1016406"/>
                </a:lnTo>
                <a:lnTo>
                  <a:pt x="963690" y="1016927"/>
                </a:lnTo>
                <a:lnTo>
                  <a:pt x="960064" y="990632"/>
                </a:lnTo>
                <a:close/>
                <a:moveTo>
                  <a:pt x="666966" y="982655"/>
                </a:moveTo>
                <a:lnTo>
                  <a:pt x="658670" y="997459"/>
                </a:lnTo>
                <a:lnTo>
                  <a:pt x="670352" y="991334"/>
                </a:lnTo>
                <a:close/>
                <a:moveTo>
                  <a:pt x="770405" y="981878"/>
                </a:moveTo>
                <a:lnTo>
                  <a:pt x="746056" y="992866"/>
                </a:lnTo>
                <a:lnTo>
                  <a:pt x="738763" y="996360"/>
                </a:lnTo>
                <a:lnTo>
                  <a:pt x="738278" y="998015"/>
                </a:lnTo>
                <a:lnTo>
                  <a:pt x="736890" y="1008716"/>
                </a:lnTo>
                <a:lnTo>
                  <a:pt x="738041" y="1013852"/>
                </a:lnTo>
                <a:lnTo>
                  <a:pt x="772963" y="998666"/>
                </a:lnTo>
                <a:close/>
                <a:moveTo>
                  <a:pt x="657496" y="980729"/>
                </a:moveTo>
                <a:lnTo>
                  <a:pt x="620881" y="1000888"/>
                </a:lnTo>
                <a:lnTo>
                  <a:pt x="624031" y="1002244"/>
                </a:lnTo>
                <a:lnTo>
                  <a:pt x="624041" y="1002257"/>
                </a:lnTo>
                <a:lnTo>
                  <a:pt x="624073" y="1002271"/>
                </a:lnTo>
                <a:lnTo>
                  <a:pt x="624082" y="1002284"/>
                </a:lnTo>
                <a:lnTo>
                  <a:pt x="624114" y="1002298"/>
                </a:lnTo>
                <a:lnTo>
                  <a:pt x="630953" y="1011992"/>
                </a:lnTo>
                <a:lnTo>
                  <a:pt x="645762" y="1004227"/>
                </a:lnTo>
                <a:close/>
                <a:moveTo>
                  <a:pt x="780005" y="977546"/>
                </a:moveTo>
                <a:lnTo>
                  <a:pt x="776988" y="978907"/>
                </a:lnTo>
                <a:lnTo>
                  <a:pt x="778766" y="991674"/>
                </a:lnTo>
                <a:close/>
                <a:moveTo>
                  <a:pt x="720202" y="976956"/>
                </a:moveTo>
                <a:lnTo>
                  <a:pt x="710142" y="981871"/>
                </a:lnTo>
                <a:lnTo>
                  <a:pt x="699578" y="987395"/>
                </a:lnTo>
                <a:lnTo>
                  <a:pt x="693156" y="1006835"/>
                </a:lnTo>
                <a:lnTo>
                  <a:pt x="723887" y="992113"/>
                </a:lnTo>
                <a:close/>
                <a:moveTo>
                  <a:pt x="856713" y="976705"/>
                </a:moveTo>
                <a:lnTo>
                  <a:pt x="838319" y="982925"/>
                </a:lnTo>
                <a:lnTo>
                  <a:pt x="838005" y="989333"/>
                </a:lnTo>
                <a:lnTo>
                  <a:pt x="854938" y="984872"/>
                </a:lnTo>
                <a:lnTo>
                  <a:pt x="857318" y="984550"/>
                </a:lnTo>
                <a:close/>
                <a:moveTo>
                  <a:pt x="737318" y="968594"/>
                </a:moveTo>
                <a:lnTo>
                  <a:pt x="728825" y="972743"/>
                </a:lnTo>
                <a:lnTo>
                  <a:pt x="732044" y="987103"/>
                </a:lnTo>
                <a:lnTo>
                  <a:pt x="733849" y="977594"/>
                </a:lnTo>
                <a:close/>
                <a:moveTo>
                  <a:pt x="882762" y="967881"/>
                </a:moveTo>
                <a:lnTo>
                  <a:pt x="862756" y="974661"/>
                </a:lnTo>
                <a:lnTo>
                  <a:pt x="864089" y="983634"/>
                </a:lnTo>
                <a:lnTo>
                  <a:pt x="883132" y="981058"/>
                </a:lnTo>
                <a:close/>
                <a:moveTo>
                  <a:pt x="806657" y="965519"/>
                </a:moveTo>
                <a:lnTo>
                  <a:pt x="788451" y="973734"/>
                </a:lnTo>
                <a:lnTo>
                  <a:pt x="786032" y="993302"/>
                </a:lnTo>
                <a:lnTo>
                  <a:pt x="796511" y="989349"/>
                </a:lnTo>
                <a:lnTo>
                  <a:pt x="810190" y="983549"/>
                </a:lnTo>
                <a:close/>
                <a:moveTo>
                  <a:pt x="898739" y="962478"/>
                </a:moveTo>
                <a:lnTo>
                  <a:pt x="891452" y="964942"/>
                </a:lnTo>
                <a:lnTo>
                  <a:pt x="891133" y="979957"/>
                </a:lnTo>
                <a:lnTo>
                  <a:pt x="891134" y="979976"/>
                </a:lnTo>
                <a:lnTo>
                  <a:pt x="899907" y="978789"/>
                </a:lnTo>
                <a:close/>
                <a:moveTo>
                  <a:pt x="715214" y="956436"/>
                </a:moveTo>
                <a:lnTo>
                  <a:pt x="706662" y="972941"/>
                </a:lnTo>
                <a:lnTo>
                  <a:pt x="717849" y="967276"/>
                </a:lnTo>
                <a:close/>
                <a:moveTo>
                  <a:pt x="3896953" y="955831"/>
                </a:moveTo>
                <a:lnTo>
                  <a:pt x="3911750" y="1008225"/>
                </a:lnTo>
                <a:cubicBezTo>
                  <a:pt x="3921294" y="1043671"/>
                  <a:pt x="3931285" y="1081983"/>
                  <a:pt x="3941826" y="1122411"/>
                </a:cubicBezTo>
                <a:lnTo>
                  <a:pt x="3958448" y="1184988"/>
                </a:lnTo>
                <a:lnTo>
                  <a:pt x="3958758" y="1185234"/>
                </a:lnTo>
                <a:lnTo>
                  <a:pt x="3958907" y="1186718"/>
                </a:lnTo>
                <a:lnTo>
                  <a:pt x="3967116" y="1217622"/>
                </a:lnTo>
                <a:lnTo>
                  <a:pt x="3968073" y="1218255"/>
                </a:lnTo>
                <a:cubicBezTo>
                  <a:pt x="3969393" y="1219862"/>
                  <a:pt x="3970019" y="1221942"/>
                  <a:pt x="3969765" y="1224011"/>
                </a:cubicBezTo>
                <a:lnTo>
                  <a:pt x="3969758" y="1224019"/>
                </a:lnTo>
                <a:lnTo>
                  <a:pt x="3969765" y="1224043"/>
                </a:lnTo>
                <a:lnTo>
                  <a:pt x="3969758" y="1224051"/>
                </a:lnTo>
                <a:lnTo>
                  <a:pt x="3969765" y="1224075"/>
                </a:lnTo>
                <a:lnTo>
                  <a:pt x="3969055" y="1224920"/>
                </a:lnTo>
                <a:lnTo>
                  <a:pt x="3975661" y="1249789"/>
                </a:lnTo>
                <a:lnTo>
                  <a:pt x="3978062" y="1250935"/>
                </a:lnTo>
                <a:cubicBezTo>
                  <a:pt x="3978537" y="1251239"/>
                  <a:pt x="3978942" y="1251644"/>
                  <a:pt x="3979248" y="1252119"/>
                </a:cubicBezTo>
                <a:lnTo>
                  <a:pt x="3979248" y="1252152"/>
                </a:lnTo>
                <a:lnTo>
                  <a:pt x="3979248" y="1252184"/>
                </a:lnTo>
                <a:lnTo>
                  <a:pt x="3979248" y="1257031"/>
                </a:lnTo>
                <a:lnTo>
                  <a:pt x="3979248" y="1257064"/>
                </a:lnTo>
                <a:lnTo>
                  <a:pt x="3979248" y="1257097"/>
                </a:lnTo>
                <a:lnTo>
                  <a:pt x="3978048" y="1258776"/>
                </a:lnTo>
                <a:lnTo>
                  <a:pt x="3984274" y="1282214"/>
                </a:lnTo>
                <a:lnTo>
                  <a:pt x="3988731" y="1283616"/>
                </a:lnTo>
                <a:cubicBezTo>
                  <a:pt x="3989255" y="1283979"/>
                  <a:pt x="3989730" y="1284438"/>
                  <a:pt x="3990084" y="1284971"/>
                </a:cubicBezTo>
                <a:lnTo>
                  <a:pt x="3990084" y="1285004"/>
                </a:lnTo>
                <a:lnTo>
                  <a:pt x="3990084" y="1285037"/>
                </a:lnTo>
                <a:lnTo>
                  <a:pt x="3990084" y="1289374"/>
                </a:lnTo>
                <a:lnTo>
                  <a:pt x="3990084" y="1289408"/>
                </a:lnTo>
                <a:lnTo>
                  <a:pt x="3990084" y="1289441"/>
                </a:lnTo>
                <a:lnTo>
                  <a:pt x="3987102" y="1292861"/>
                </a:lnTo>
                <a:lnTo>
                  <a:pt x="3993071" y="1315334"/>
                </a:lnTo>
                <a:lnTo>
                  <a:pt x="3998042" y="1316297"/>
                </a:lnTo>
                <a:cubicBezTo>
                  <a:pt x="3998890" y="1316606"/>
                  <a:pt x="3999617" y="1317207"/>
                  <a:pt x="4000074" y="1317991"/>
                </a:cubicBezTo>
                <a:lnTo>
                  <a:pt x="4000074" y="1318025"/>
                </a:lnTo>
                <a:lnTo>
                  <a:pt x="4000074" y="1318058"/>
                </a:lnTo>
                <a:lnTo>
                  <a:pt x="4000074" y="1322054"/>
                </a:lnTo>
                <a:lnTo>
                  <a:pt x="4000074" y="1322088"/>
                </a:lnTo>
                <a:lnTo>
                  <a:pt x="4000074" y="1322123"/>
                </a:lnTo>
                <a:lnTo>
                  <a:pt x="3996086" y="1326116"/>
                </a:lnTo>
                <a:lnTo>
                  <a:pt x="4003049" y="1349793"/>
                </a:lnTo>
                <a:lnTo>
                  <a:pt x="4008033" y="1349994"/>
                </a:lnTo>
                <a:cubicBezTo>
                  <a:pt x="4009219" y="1350179"/>
                  <a:pt x="4010252" y="1350857"/>
                  <a:pt x="4010911" y="1351856"/>
                </a:cubicBezTo>
                <a:lnTo>
                  <a:pt x="4010911" y="1351890"/>
                </a:lnTo>
                <a:lnTo>
                  <a:pt x="4010911" y="1351926"/>
                </a:lnTo>
                <a:lnTo>
                  <a:pt x="4010911" y="1355751"/>
                </a:lnTo>
                <a:lnTo>
                  <a:pt x="4010911" y="1355786"/>
                </a:lnTo>
                <a:lnTo>
                  <a:pt x="4010911" y="1355821"/>
                </a:lnTo>
                <a:cubicBezTo>
                  <a:pt x="4010573" y="1356709"/>
                  <a:pt x="4010309" y="1357408"/>
                  <a:pt x="4008274" y="1358538"/>
                </a:cubicBezTo>
                <a:lnTo>
                  <a:pt x="4005900" y="1359488"/>
                </a:lnTo>
                <a:lnTo>
                  <a:pt x="4013027" y="1383723"/>
                </a:lnTo>
                <a:lnTo>
                  <a:pt x="4016162" y="1383184"/>
                </a:lnTo>
                <a:cubicBezTo>
                  <a:pt x="4018430" y="1382969"/>
                  <a:pt x="4020480" y="1384511"/>
                  <a:pt x="4020903" y="1386740"/>
                </a:cubicBezTo>
                <a:lnTo>
                  <a:pt x="4020888" y="1386764"/>
                </a:lnTo>
                <a:lnTo>
                  <a:pt x="4020903" y="1386775"/>
                </a:lnTo>
                <a:lnTo>
                  <a:pt x="4020888" y="1386799"/>
                </a:lnTo>
                <a:lnTo>
                  <a:pt x="4020903" y="1386811"/>
                </a:lnTo>
                <a:cubicBezTo>
                  <a:pt x="4021326" y="1389047"/>
                  <a:pt x="4019904" y="1391216"/>
                  <a:pt x="4017685" y="1391723"/>
                </a:cubicBezTo>
                <a:lnTo>
                  <a:pt x="4015539" y="1392262"/>
                </a:lnTo>
                <a:lnTo>
                  <a:pt x="4057142" y="1533725"/>
                </a:lnTo>
                <a:cubicBezTo>
                  <a:pt x="4064761" y="1560079"/>
                  <a:pt x="4070434" y="1586964"/>
                  <a:pt x="4074075" y="1614157"/>
                </a:cubicBezTo>
                <a:cubicBezTo>
                  <a:pt x="4077545" y="1638474"/>
                  <a:pt x="4082473" y="1662563"/>
                  <a:pt x="4088808" y="1686294"/>
                </a:cubicBezTo>
                <a:lnTo>
                  <a:pt x="4088893" y="1686687"/>
                </a:lnTo>
                <a:lnTo>
                  <a:pt x="4122485" y="1824956"/>
                </a:lnTo>
                <a:lnTo>
                  <a:pt x="4132005" y="1885211"/>
                </a:lnTo>
                <a:lnTo>
                  <a:pt x="4136625" y="1906488"/>
                </a:lnTo>
                <a:lnTo>
                  <a:pt x="4140577" y="1939474"/>
                </a:lnTo>
                <a:lnTo>
                  <a:pt x="4143767" y="1959670"/>
                </a:lnTo>
                <a:lnTo>
                  <a:pt x="4145600" y="1981408"/>
                </a:lnTo>
                <a:lnTo>
                  <a:pt x="4149216" y="2011594"/>
                </a:lnTo>
                <a:lnTo>
                  <a:pt x="4152464" y="2062802"/>
                </a:lnTo>
                <a:lnTo>
                  <a:pt x="4154471" y="2086608"/>
                </a:lnTo>
                <a:lnTo>
                  <a:pt x="4154652" y="2097300"/>
                </a:lnTo>
                <a:lnTo>
                  <a:pt x="4155503" y="2110720"/>
                </a:lnTo>
                <a:cubicBezTo>
                  <a:pt x="4157799" y="2174368"/>
                  <a:pt x="4156514" y="2232703"/>
                  <a:pt x="4152886" y="2283074"/>
                </a:cubicBezTo>
                <a:lnTo>
                  <a:pt x="4150436" y="2307170"/>
                </a:lnTo>
                <a:lnTo>
                  <a:pt x="4149746" y="2319318"/>
                </a:lnTo>
                <a:lnTo>
                  <a:pt x="4146970" y="2341260"/>
                </a:lnTo>
                <a:lnTo>
                  <a:pt x="4145844" y="2352327"/>
                </a:lnTo>
                <a:lnTo>
                  <a:pt x="4144835" y="2358127"/>
                </a:lnTo>
                <a:lnTo>
                  <a:pt x="4143644" y="2367541"/>
                </a:lnTo>
                <a:cubicBezTo>
                  <a:pt x="4141368" y="2382308"/>
                  <a:pt x="4138872" y="2395723"/>
                  <a:pt x="4136221" y="2407645"/>
                </a:cubicBezTo>
                <a:cubicBezTo>
                  <a:pt x="4135204" y="2410355"/>
                  <a:pt x="4115561" y="2462001"/>
                  <a:pt x="4037499" y="2518388"/>
                </a:cubicBezTo>
                <a:cubicBezTo>
                  <a:pt x="4014130" y="2532020"/>
                  <a:pt x="3989984" y="2544280"/>
                  <a:pt x="3965193" y="2555135"/>
                </a:cubicBezTo>
                <a:lnTo>
                  <a:pt x="3954696" y="2560045"/>
                </a:lnTo>
                <a:cubicBezTo>
                  <a:pt x="3848523" y="2610846"/>
                  <a:pt x="3611625" y="2702455"/>
                  <a:pt x="3382687" y="2791694"/>
                </a:cubicBezTo>
                <a:lnTo>
                  <a:pt x="3305979" y="2821496"/>
                </a:lnTo>
                <a:cubicBezTo>
                  <a:pt x="3240278" y="2847235"/>
                  <a:pt x="3160013" y="2876191"/>
                  <a:pt x="3089064" y="2901930"/>
                </a:cubicBezTo>
                <a:lnTo>
                  <a:pt x="3002194" y="2933594"/>
                </a:lnTo>
                <a:cubicBezTo>
                  <a:pt x="2769192" y="3019109"/>
                  <a:pt x="2544994" y="3088365"/>
                  <a:pt x="2468964" y="3098357"/>
                </a:cubicBezTo>
                <a:cubicBezTo>
                  <a:pt x="2424379" y="3104113"/>
                  <a:pt x="2379471" y="3107043"/>
                  <a:pt x="2334514" y="3107162"/>
                </a:cubicBezTo>
                <a:cubicBezTo>
                  <a:pt x="2305939" y="3107162"/>
                  <a:pt x="2278942" y="3105733"/>
                  <a:pt x="2253732" y="3102925"/>
                </a:cubicBezTo>
                <a:lnTo>
                  <a:pt x="2239635" y="3100407"/>
                </a:lnTo>
                <a:lnTo>
                  <a:pt x="2229125" y="3099658"/>
                </a:lnTo>
                <a:lnTo>
                  <a:pt x="2220938" y="3097549"/>
                </a:lnTo>
                <a:lnTo>
                  <a:pt x="2214825" y="3095974"/>
                </a:lnTo>
                <a:lnTo>
                  <a:pt x="2183674" y="3090410"/>
                </a:lnTo>
                <a:lnTo>
                  <a:pt x="2157876" y="3081304"/>
                </a:lnTo>
                <a:lnTo>
                  <a:pt x="2143548" y="3077613"/>
                </a:lnTo>
                <a:lnTo>
                  <a:pt x="2137300" y="3074042"/>
                </a:lnTo>
                <a:lnTo>
                  <a:pt x="2125599" y="3069912"/>
                </a:lnTo>
                <a:cubicBezTo>
                  <a:pt x="2108378" y="3061781"/>
                  <a:pt x="2093364" y="3052369"/>
                  <a:pt x="2080767" y="3041725"/>
                </a:cubicBezTo>
                <a:lnTo>
                  <a:pt x="2044508" y="2993675"/>
                </a:lnTo>
                <a:lnTo>
                  <a:pt x="2053921" y="3019701"/>
                </a:lnTo>
                <a:cubicBezTo>
                  <a:pt x="2059249" y="3032744"/>
                  <a:pt x="2063538" y="3041227"/>
                  <a:pt x="2066798" y="3045185"/>
                </a:cubicBezTo>
                <a:cubicBezTo>
                  <a:pt x="2066881" y="3045574"/>
                  <a:pt x="2066881" y="3045980"/>
                  <a:pt x="2066798" y="3046369"/>
                </a:cubicBezTo>
                <a:cubicBezTo>
                  <a:pt x="2107267" y="3144582"/>
                  <a:pt x="2266442" y="3185731"/>
                  <a:pt x="2492670" y="3156268"/>
                </a:cubicBezTo>
                <a:cubicBezTo>
                  <a:pt x="2569886" y="3146277"/>
                  <a:pt x="2788496" y="3078374"/>
                  <a:pt x="3036739" y="2986934"/>
                </a:cubicBezTo>
                <a:lnTo>
                  <a:pt x="3090586" y="2967292"/>
                </a:lnTo>
                <a:cubicBezTo>
                  <a:pt x="3173221" y="2936981"/>
                  <a:pt x="3266693" y="2902774"/>
                  <a:pt x="3347296" y="2871279"/>
                </a:cubicBezTo>
                <a:cubicBezTo>
                  <a:pt x="3588766" y="2777130"/>
                  <a:pt x="3882220" y="2661306"/>
                  <a:pt x="4010236" y="2600346"/>
                </a:cubicBezTo>
                <a:cubicBezTo>
                  <a:pt x="4038666" y="2587799"/>
                  <a:pt x="4066369" y="2573660"/>
                  <a:pt x="4093209" y="2558012"/>
                </a:cubicBezTo>
                <a:cubicBezTo>
                  <a:pt x="4173134" y="2500269"/>
                  <a:pt x="4189392" y="2447777"/>
                  <a:pt x="4189561" y="2447100"/>
                </a:cubicBezTo>
                <a:cubicBezTo>
                  <a:pt x="4193434" y="2429637"/>
                  <a:pt x="4196585" y="2409621"/>
                  <a:pt x="4198959" y="2387362"/>
                </a:cubicBezTo>
                <a:lnTo>
                  <a:pt x="4203694" y="2314162"/>
                </a:lnTo>
                <a:lnTo>
                  <a:pt x="4203561" y="2270265"/>
                </a:lnTo>
                <a:lnTo>
                  <a:pt x="4203437" y="2229358"/>
                </a:lnTo>
                <a:lnTo>
                  <a:pt x="4196292" y="2120530"/>
                </a:lnTo>
                <a:lnTo>
                  <a:pt x="4192353" y="2084603"/>
                </a:lnTo>
                <a:lnTo>
                  <a:pt x="4181581" y="2000566"/>
                </a:lnTo>
                <a:lnTo>
                  <a:pt x="4174752" y="1957526"/>
                </a:lnTo>
                <a:lnTo>
                  <a:pt x="4164022" y="1901027"/>
                </a:lnTo>
                <a:lnTo>
                  <a:pt x="4115987" y="1697368"/>
                </a:lnTo>
                <a:lnTo>
                  <a:pt x="4115731" y="1696368"/>
                </a:lnTo>
                <a:cubicBezTo>
                  <a:pt x="4108787" y="1671982"/>
                  <a:pt x="4103369" y="1646751"/>
                  <a:pt x="4097952" y="1622198"/>
                </a:cubicBezTo>
                <a:cubicBezTo>
                  <a:pt x="4092025" y="1593917"/>
                  <a:pt x="4085589" y="1564622"/>
                  <a:pt x="4076784" y="1537527"/>
                </a:cubicBezTo>
                <a:cubicBezTo>
                  <a:pt x="4043763" y="1433720"/>
                  <a:pt x="4013114" y="1332792"/>
                  <a:pt x="3983651" y="1235083"/>
                </a:cubicBezTo>
                <a:lnTo>
                  <a:pt x="3980652" y="1225199"/>
                </a:lnTo>
                <a:lnTo>
                  <a:pt x="3941659" y="1097129"/>
                </a:lnTo>
                <a:lnTo>
                  <a:pt x="3911764" y="1001192"/>
                </a:lnTo>
                <a:close/>
                <a:moveTo>
                  <a:pt x="766228" y="954469"/>
                </a:moveTo>
                <a:lnTo>
                  <a:pt x="748512" y="963125"/>
                </a:lnTo>
                <a:lnTo>
                  <a:pt x="742645" y="983126"/>
                </a:lnTo>
                <a:lnTo>
                  <a:pt x="745746" y="981640"/>
                </a:lnTo>
                <a:lnTo>
                  <a:pt x="764844" y="973360"/>
                </a:lnTo>
                <a:lnTo>
                  <a:pt x="768822" y="971489"/>
                </a:lnTo>
                <a:close/>
                <a:moveTo>
                  <a:pt x="707037" y="954035"/>
                </a:moveTo>
                <a:lnTo>
                  <a:pt x="691231" y="962440"/>
                </a:lnTo>
                <a:lnTo>
                  <a:pt x="673567" y="971881"/>
                </a:lnTo>
                <a:lnTo>
                  <a:pt x="671885" y="972807"/>
                </a:lnTo>
                <a:lnTo>
                  <a:pt x="672930" y="973827"/>
                </a:lnTo>
                <a:cubicBezTo>
                  <a:pt x="674010" y="976071"/>
                  <a:pt x="675301" y="979299"/>
                  <a:pt x="676967" y="983945"/>
                </a:cubicBezTo>
                <a:lnTo>
                  <a:pt x="678131" y="987389"/>
                </a:lnTo>
                <a:lnTo>
                  <a:pt x="694245" y="979229"/>
                </a:lnTo>
                <a:lnTo>
                  <a:pt x="697002" y="972014"/>
                </a:lnTo>
                <a:close/>
                <a:moveTo>
                  <a:pt x="833300" y="953495"/>
                </a:moveTo>
                <a:lnTo>
                  <a:pt x="811299" y="963424"/>
                </a:lnTo>
                <a:lnTo>
                  <a:pt x="814657" y="981655"/>
                </a:lnTo>
                <a:lnTo>
                  <a:pt x="822560" y="978304"/>
                </a:lnTo>
                <a:lnTo>
                  <a:pt x="831051" y="975547"/>
                </a:lnTo>
                <a:close/>
                <a:moveTo>
                  <a:pt x="945381" y="952367"/>
                </a:moveTo>
                <a:lnTo>
                  <a:pt x="907684" y="959453"/>
                </a:lnTo>
                <a:lnTo>
                  <a:pt x="907262" y="959596"/>
                </a:lnTo>
                <a:lnTo>
                  <a:pt x="908507" y="977625"/>
                </a:lnTo>
                <a:lnTo>
                  <a:pt x="920230" y="976040"/>
                </a:lnTo>
                <a:lnTo>
                  <a:pt x="958751" y="981105"/>
                </a:lnTo>
                <a:lnTo>
                  <a:pt x="955685" y="958874"/>
                </a:lnTo>
                <a:lnTo>
                  <a:pt x="955198" y="953607"/>
                </a:lnTo>
                <a:close/>
                <a:moveTo>
                  <a:pt x="3746244" y="950588"/>
                </a:moveTo>
                <a:cubicBezTo>
                  <a:pt x="3732647" y="950405"/>
                  <a:pt x="3719083" y="951712"/>
                  <a:pt x="3705774" y="954484"/>
                </a:cubicBezTo>
                <a:cubicBezTo>
                  <a:pt x="3679867" y="960240"/>
                  <a:pt x="3574032" y="965490"/>
                  <a:pt x="3427390" y="972773"/>
                </a:cubicBezTo>
                <a:cubicBezTo>
                  <a:pt x="3358133" y="976329"/>
                  <a:pt x="3279561" y="980223"/>
                  <a:pt x="3197097" y="984794"/>
                </a:cubicBezTo>
                <a:cubicBezTo>
                  <a:pt x="3170341" y="986320"/>
                  <a:pt x="3143248" y="988181"/>
                  <a:pt x="3115817" y="990045"/>
                </a:cubicBezTo>
                <a:cubicBezTo>
                  <a:pt x="3088384" y="991908"/>
                  <a:pt x="3062308" y="993771"/>
                  <a:pt x="3035383" y="995294"/>
                </a:cubicBezTo>
                <a:lnTo>
                  <a:pt x="3004057" y="996987"/>
                </a:lnTo>
                <a:cubicBezTo>
                  <a:pt x="2703321" y="1013921"/>
                  <a:pt x="2392254" y="1031872"/>
                  <a:pt x="2278293" y="1054733"/>
                </a:cubicBezTo>
                <a:cubicBezTo>
                  <a:pt x="2149091" y="1080473"/>
                  <a:pt x="2115395" y="1173273"/>
                  <a:pt x="2090841" y="1241009"/>
                </a:cubicBezTo>
                <a:cubicBezTo>
                  <a:pt x="2086099" y="1254386"/>
                  <a:pt x="2081529" y="1267087"/>
                  <a:pt x="2076617" y="1277587"/>
                </a:cubicBezTo>
                <a:lnTo>
                  <a:pt x="2076617" y="1278875"/>
                </a:lnTo>
                <a:lnTo>
                  <a:pt x="2076617" y="1278908"/>
                </a:lnTo>
                <a:lnTo>
                  <a:pt x="2076617" y="1278941"/>
                </a:lnTo>
                <a:cubicBezTo>
                  <a:pt x="2015150" y="1338550"/>
                  <a:pt x="2008883" y="1517374"/>
                  <a:pt x="2001264" y="1724647"/>
                </a:cubicBezTo>
                <a:lnTo>
                  <a:pt x="1993199" y="1888192"/>
                </a:lnTo>
                <a:lnTo>
                  <a:pt x="2005051" y="1885073"/>
                </a:lnTo>
                <a:lnTo>
                  <a:pt x="2009388" y="1883931"/>
                </a:lnTo>
                <a:lnTo>
                  <a:pt x="2013199" y="1882928"/>
                </a:lnTo>
                <a:lnTo>
                  <a:pt x="2030728" y="1728964"/>
                </a:lnTo>
                <a:cubicBezTo>
                  <a:pt x="2049694" y="1536600"/>
                  <a:pt x="2066119" y="1370485"/>
                  <a:pt x="2136393" y="1310541"/>
                </a:cubicBezTo>
                <a:cubicBezTo>
                  <a:pt x="2141980" y="1300211"/>
                  <a:pt x="2147569" y="1287681"/>
                  <a:pt x="2153326" y="1274472"/>
                </a:cubicBezTo>
                <a:cubicBezTo>
                  <a:pt x="2181267" y="1210973"/>
                  <a:pt x="2219367" y="1124103"/>
                  <a:pt x="2344503" y="1098535"/>
                </a:cubicBezTo>
                <a:cubicBezTo>
                  <a:pt x="2461513" y="1074828"/>
                  <a:pt x="2754121" y="1055354"/>
                  <a:pt x="3036908" y="1036558"/>
                </a:cubicBezTo>
                <a:lnTo>
                  <a:pt x="3075008" y="1034017"/>
                </a:lnTo>
                <a:cubicBezTo>
                  <a:pt x="3101255" y="1032325"/>
                  <a:pt x="3127163" y="1030293"/>
                  <a:pt x="3152901" y="1028261"/>
                </a:cubicBezTo>
                <a:cubicBezTo>
                  <a:pt x="3178640" y="1026229"/>
                  <a:pt x="3205225" y="1024028"/>
                  <a:pt x="3230964" y="1022334"/>
                </a:cubicBezTo>
                <a:cubicBezTo>
                  <a:pt x="3308350" y="1017255"/>
                  <a:pt x="3382517" y="1012851"/>
                  <a:pt x="3447879" y="1009127"/>
                </a:cubicBezTo>
                <a:cubicBezTo>
                  <a:pt x="3589442" y="1000659"/>
                  <a:pt x="3691890" y="994563"/>
                  <a:pt x="3719661" y="988467"/>
                </a:cubicBezTo>
                <a:lnTo>
                  <a:pt x="3722024" y="988123"/>
                </a:lnTo>
                <a:lnTo>
                  <a:pt x="3737012" y="985591"/>
                </a:lnTo>
                <a:lnTo>
                  <a:pt x="3740875" y="985374"/>
                </a:lnTo>
                <a:lnTo>
                  <a:pt x="3746608" y="984538"/>
                </a:lnTo>
                <a:lnTo>
                  <a:pt x="3753271" y="984677"/>
                </a:lnTo>
                <a:lnTo>
                  <a:pt x="3770175" y="983726"/>
                </a:lnTo>
                <a:lnTo>
                  <a:pt x="3785930" y="985357"/>
                </a:lnTo>
                <a:lnTo>
                  <a:pt x="3798083" y="985610"/>
                </a:lnTo>
                <a:lnTo>
                  <a:pt x="3803198" y="987145"/>
                </a:lnTo>
                <a:lnTo>
                  <a:pt x="3813104" y="988171"/>
                </a:lnTo>
                <a:lnTo>
                  <a:pt x="3858466" y="1003728"/>
                </a:lnTo>
                <a:lnTo>
                  <a:pt x="3859749" y="1004113"/>
                </a:lnTo>
                <a:lnTo>
                  <a:pt x="3886543" y="1021581"/>
                </a:lnTo>
                <a:lnTo>
                  <a:pt x="3884937" y="1007605"/>
                </a:lnTo>
                <a:lnTo>
                  <a:pt x="3869431" y="991701"/>
                </a:lnTo>
                <a:lnTo>
                  <a:pt x="3818192" y="963638"/>
                </a:lnTo>
                <a:lnTo>
                  <a:pt x="3804777" y="959135"/>
                </a:lnTo>
                <a:close/>
                <a:moveTo>
                  <a:pt x="854256" y="944847"/>
                </a:moveTo>
                <a:lnTo>
                  <a:pt x="839906" y="950542"/>
                </a:lnTo>
                <a:lnTo>
                  <a:pt x="838804" y="973029"/>
                </a:lnTo>
                <a:lnTo>
                  <a:pt x="845739" y="970777"/>
                </a:lnTo>
                <a:lnTo>
                  <a:pt x="855959" y="966921"/>
                </a:lnTo>
                <a:close/>
                <a:moveTo>
                  <a:pt x="786805" y="944417"/>
                </a:moveTo>
                <a:lnTo>
                  <a:pt x="773292" y="951019"/>
                </a:lnTo>
                <a:lnTo>
                  <a:pt x="773409" y="953209"/>
                </a:lnTo>
                <a:lnTo>
                  <a:pt x="775516" y="968339"/>
                </a:lnTo>
                <a:lnTo>
                  <a:pt x="781906" y="965332"/>
                </a:lnTo>
                <a:close/>
                <a:moveTo>
                  <a:pt x="801149" y="937409"/>
                </a:moveTo>
                <a:lnTo>
                  <a:pt x="795861" y="939992"/>
                </a:lnTo>
                <a:lnTo>
                  <a:pt x="790197" y="961431"/>
                </a:lnTo>
                <a:lnTo>
                  <a:pt x="796842" y="958304"/>
                </a:lnTo>
                <a:lnTo>
                  <a:pt x="804604" y="955040"/>
                </a:lnTo>
                <a:close/>
                <a:moveTo>
                  <a:pt x="883148" y="933462"/>
                </a:moveTo>
                <a:lnTo>
                  <a:pt x="862649" y="941516"/>
                </a:lnTo>
                <a:lnTo>
                  <a:pt x="859928" y="942596"/>
                </a:lnTo>
                <a:lnTo>
                  <a:pt x="860758" y="961213"/>
                </a:lnTo>
                <a:lnTo>
                  <a:pt x="861307" y="964904"/>
                </a:lnTo>
                <a:lnTo>
                  <a:pt x="878480" y="958424"/>
                </a:lnTo>
                <a:lnTo>
                  <a:pt x="882473" y="957564"/>
                </a:lnTo>
                <a:lnTo>
                  <a:pt x="882147" y="945938"/>
                </a:lnTo>
                <a:lnTo>
                  <a:pt x="882147" y="945930"/>
                </a:lnTo>
                <a:lnTo>
                  <a:pt x="882147" y="945912"/>
                </a:lnTo>
                <a:lnTo>
                  <a:pt x="882147" y="945904"/>
                </a:lnTo>
                <a:lnTo>
                  <a:pt x="882147" y="945886"/>
                </a:lnTo>
                <a:close/>
                <a:moveTo>
                  <a:pt x="762789" y="931905"/>
                </a:moveTo>
                <a:lnTo>
                  <a:pt x="754521" y="948706"/>
                </a:lnTo>
                <a:lnTo>
                  <a:pt x="762573" y="944628"/>
                </a:lnTo>
                <a:lnTo>
                  <a:pt x="764582" y="943671"/>
                </a:lnTo>
                <a:close/>
                <a:moveTo>
                  <a:pt x="3898308" y="931578"/>
                </a:moveTo>
                <a:lnTo>
                  <a:pt x="3918834" y="994360"/>
                </a:lnTo>
                <a:cubicBezTo>
                  <a:pt x="3926287" y="1017692"/>
                  <a:pt x="3933976" y="1042232"/>
                  <a:pt x="3941902" y="1067833"/>
                </a:cubicBezTo>
                <a:lnTo>
                  <a:pt x="3949614" y="1093112"/>
                </a:lnTo>
                <a:lnTo>
                  <a:pt x="3953967" y="1107071"/>
                </a:lnTo>
                <a:lnTo>
                  <a:pt x="3985709" y="1211429"/>
                </a:lnTo>
                <a:lnTo>
                  <a:pt x="3992286" y="1232986"/>
                </a:lnTo>
                <a:cubicBezTo>
                  <a:pt x="4021751" y="1330691"/>
                  <a:pt x="4052400" y="1431614"/>
                  <a:pt x="4085420" y="1535417"/>
                </a:cubicBezTo>
                <a:cubicBezTo>
                  <a:pt x="4094394" y="1563695"/>
                  <a:pt x="4100659" y="1593329"/>
                  <a:pt x="4106755" y="1621777"/>
                </a:cubicBezTo>
                <a:cubicBezTo>
                  <a:pt x="4112005" y="1645992"/>
                  <a:pt x="4117424" y="1671223"/>
                  <a:pt x="4123689" y="1695269"/>
                </a:cubicBezTo>
                <a:lnTo>
                  <a:pt x="4123877" y="1696069"/>
                </a:lnTo>
                <a:lnTo>
                  <a:pt x="4166512" y="1867769"/>
                </a:lnTo>
                <a:lnTo>
                  <a:pt x="4172451" y="1902528"/>
                </a:lnTo>
                <a:lnTo>
                  <a:pt x="4177490" y="1923946"/>
                </a:lnTo>
                <a:cubicBezTo>
                  <a:pt x="4191063" y="1998233"/>
                  <a:pt x="4200419" y="2069750"/>
                  <a:pt x="4205986" y="2136012"/>
                </a:cubicBezTo>
                <a:lnTo>
                  <a:pt x="4207882" y="2168453"/>
                </a:lnTo>
                <a:lnTo>
                  <a:pt x="4209457" y="2184686"/>
                </a:lnTo>
                <a:lnTo>
                  <a:pt x="4209722" y="2199918"/>
                </a:lnTo>
                <a:lnTo>
                  <a:pt x="4211548" y="2231154"/>
                </a:lnTo>
                <a:cubicBezTo>
                  <a:pt x="4212491" y="2261347"/>
                  <a:pt x="4212539" y="2289916"/>
                  <a:pt x="4211748" y="2316551"/>
                </a:cubicBezTo>
                <a:lnTo>
                  <a:pt x="4210121" y="2341354"/>
                </a:lnTo>
                <a:lnTo>
                  <a:pt x="4206908" y="2390339"/>
                </a:lnTo>
                <a:cubicBezTo>
                  <a:pt x="4204491" y="2412793"/>
                  <a:pt x="4201286" y="2433002"/>
                  <a:pt x="4197349" y="2450655"/>
                </a:cubicBezTo>
                <a:cubicBezTo>
                  <a:pt x="4197349" y="2453196"/>
                  <a:pt x="4180416" y="2506705"/>
                  <a:pt x="4097952" y="2566140"/>
                </a:cubicBezTo>
                <a:cubicBezTo>
                  <a:pt x="4070654" y="2582279"/>
                  <a:pt x="4042375" y="2596689"/>
                  <a:pt x="4013285" y="2609320"/>
                </a:cubicBezTo>
                <a:cubicBezTo>
                  <a:pt x="3885098" y="2669943"/>
                  <a:pt x="3591305" y="2785766"/>
                  <a:pt x="3349836" y="2880254"/>
                </a:cubicBezTo>
                <a:cubicBezTo>
                  <a:pt x="3269234" y="2911750"/>
                  <a:pt x="3175593" y="2945955"/>
                  <a:pt x="3092958" y="2976266"/>
                </a:cubicBezTo>
                <a:lnTo>
                  <a:pt x="3039109" y="2995909"/>
                </a:lnTo>
                <a:cubicBezTo>
                  <a:pt x="2790359" y="3087349"/>
                  <a:pt x="2571072" y="3155420"/>
                  <a:pt x="2493347" y="3165242"/>
                </a:cubicBezTo>
                <a:cubicBezTo>
                  <a:pt x="2448830" y="3171084"/>
                  <a:pt x="2403973" y="3174081"/>
                  <a:pt x="2359066" y="3174216"/>
                </a:cubicBezTo>
                <a:cubicBezTo>
                  <a:pt x="2201587" y="3174216"/>
                  <a:pt x="2093214" y="3130698"/>
                  <a:pt x="2059685" y="3050264"/>
                </a:cubicBezTo>
                <a:lnTo>
                  <a:pt x="2052226" y="3035271"/>
                </a:lnTo>
                <a:lnTo>
                  <a:pt x="2052768" y="3036748"/>
                </a:lnTo>
                <a:lnTo>
                  <a:pt x="2055577" y="3044403"/>
                </a:lnTo>
                <a:lnTo>
                  <a:pt x="2056675" y="3047395"/>
                </a:lnTo>
                <a:lnTo>
                  <a:pt x="2070006" y="3080027"/>
                </a:lnTo>
                <a:lnTo>
                  <a:pt x="2072829" y="3086231"/>
                </a:lnTo>
                <a:lnTo>
                  <a:pt x="2082037" y="3103098"/>
                </a:lnTo>
                <a:lnTo>
                  <a:pt x="2082037" y="3104113"/>
                </a:lnTo>
                <a:cubicBezTo>
                  <a:pt x="2125726" y="3210285"/>
                  <a:pt x="2284222" y="3253804"/>
                  <a:pt x="2517054" y="3223493"/>
                </a:cubicBezTo>
                <a:cubicBezTo>
                  <a:pt x="2597150" y="3212995"/>
                  <a:pt x="2804920" y="3147971"/>
                  <a:pt x="3073484" y="3049418"/>
                </a:cubicBezTo>
                <a:cubicBezTo>
                  <a:pt x="3165432" y="3015551"/>
                  <a:pt x="3284641" y="2971695"/>
                  <a:pt x="3391153" y="2930038"/>
                </a:cubicBezTo>
                <a:cubicBezTo>
                  <a:pt x="3698663" y="2809982"/>
                  <a:pt x="3951985" y="2705503"/>
                  <a:pt x="4068486" y="2650469"/>
                </a:cubicBezTo>
                <a:cubicBezTo>
                  <a:pt x="4097662" y="2637703"/>
                  <a:pt x="4125941" y="2622986"/>
                  <a:pt x="4153153" y="2606442"/>
                </a:cubicBezTo>
                <a:cubicBezTo>
                  <a:pt x="4237820" y="2545821"/>
                  <a:pt x="4250012" y="2491635"/>
                  <a:pt x="4250181" y="2491126"/>
                </a:cubicBezTo>
                <a:cubicBezTo>
                  <a:pt x="4254414" y="2472076"/>
                  <a:pt x="4257502" y="2450605"/>
                  <a:pt x="4259479" y="2426981"/>
                </a:cubicBezTo>
                <a:lnTo>
                  <a:pt x="4261987" y="2353749"/>
                </a:lnTo>
                <a:lnTo>
                  <a:pt x="4262119" y="2349913"/>
                </a:lnTo>
                <a:lnTo>
                  <a:pt x="4258313" y="2261528"/>
                </a:lnTo>
                <a:lnTo>
                  <a:pt x="4245974" y="2148197"/>
                </a:lnTo>
                <a:lnTo>
                  <a:pt x="4240280" y="2110524"/>
                </a:lnTo>
                <a:lnTo>
                  <a:pt x="4225661" y="2023369"/>
                </a:lnTo>
                <a:lnTo>
                  <a:pt x="4217010" y="1978750"/>
                </a:lnTo>
                <a:lnTo>
                  <a:pt x="4203969" y="1919162"/>
                </a:lnTo>
                <a:lnTo>
                  <a:pt x="4150506" y="1707527"/>
                </a:lnTo>
                <a:lnTo>
                  <a:pt x="4150104" y="1706022"/>
                </a:lnTo>
                <a:cubicBezTo>
                  <a:pt x="4143331" y="1682823"/>
                  <a:pt x="4137066" y="1658943"/>
                  <a:pt x="4131139" y="1635914"/>
                </a:cubicBezTo>
                <a:cubicBezTo>
                  <a:pt x="4122842" y="1604078"/>
                  <a:pt x="4114206" y="1571057"/>
                  <a:pt x="4104046" y="1539222"/>
                </a:cubicBezTo>
                <a:cubicBezTo>
                  <a:pt x="4028777" y="1302144"/>
                  <a:pt x="3966801" y="1117181"/>
                  <a:pt x="3917398" y="982152"/>
                </a:cubicBezTo>
                <a:close/>
                <a:moveTo>
                  <a:pt x="898174" y="928396"/>
                </a:moveTo>
                <a:lnTo>
                  <a:pt x="892188" y="930304"/>
                </a:lnTo>
                <a:lnTo>
                  <a:pt x="891650" y="955626"/>
                </a:lnTo>
                <a:lnTo>
                  <a:pt x="893757" y="955181"/>
                </a:lnTo>
                <a:lnTo>
                  <a:pt x="898291" y="953709"/>
                </a:lnTo>
                <a:close/>
                <a:moveTo>
                  <a:pt x="755312" y="928366"/>
                </a:moveTo>
                <a:lnTo>
                  <a:pt x="722757" y="945676"/>
                </a:lnTo>
                <a:lnTo>
                  <a:pt x="726605" y="962842"/>
                </a:lnTo>
                <a:lnTo>
                  <a:pt x="742669" y="954707"/>
                </a:lnTo>
                <a:lnTo>
                  <a:pt x="747981" y="940925"/>
                </a:lnTo>
                <a:close/>
                <a:moveTo>
                  <a:pt x="836666" y="920496"/>
                </a:moveTo>
                <a:lnTo>
                  <a:pt x="820484" y="927963"/>
                </a:lnTo>
                <a:lnTo>
                  <a:pt x="808398" y="933868"/>
                </a:lnTo>
                <a:lnTo>
                  <a:pt x="809543" y="952963"/>
                </a:lnTo>
                <a:lnTo>
                  <a:pt x="834421" y="942501"/>
                </a:lnTo>
                <a:close/>
                <a:moveTo>
                  <a:pt x="951625" y="915439"/>
                </a:moveTo>
                <a:lnTo>
                  <a:pt x="926258" y="919470"/>
                </a:lnTo>
                <a:lnTo>
                  <a:pt x="918367" y="921959"/>
                </a:lnTo>
                <a:lnTo>
                  <a:pt x="906977" y="925590"/>
                </a:lnTo>
                <a:lnTo>
                  <a:pt x="907006" y="933974"/>
                </a:lnTo>
                <a:lnTo>
                  <a:pt x="907065" y="950859"/>
                </a:lnTo>
                <a:lnTo>
                  <a:pt x="914798" y="948348"/>
                </a:lnTo>
                <a:cubicBezTo>
                  <a:pt x="927388" y="945541"/>
                  <a:pt x="938464" y="943939"/>
                  <a:pt x="947842" y="943710"/>
                </a:cubicBezTo>
                <a:lnTo>
                  <a:pt x="954377" y="944741"/>
                </a:lnTo>
                <a:lnTo>
                  <a:pt x="953639" y="936764"/>
                </a:lnTo>
                <a:lnTo>
                  <a:pt x="952087" y="924590"/>
                </a:lnTo>
                <a:close/>
                <a:moveTo>
                  <a:pt x="851838" y="913494"/>
                </a:moveTo>
                <a:lnTo>
                  <a:pt x="846451" y="915981"/>
                </a:lnTo>
                <a:lnTo>
                  <a:pt x="841648" y="939462"/>
                </a:lnTo>
                <a:lnTo>
                  <a:pt x="853458" y="934496"/>
                </a:lnTo>
                <a:close/>
                <a:moveTo>
                  <a:pt x="3724909" y="909270"/>
                </a:moveTo>
                <a:cubicBezTo>
                  <a:pt x="3713056" y="909188"/>
                  <a:pt x="3701202" y="910150"/>
                  <a:pt x="3689519" y="912149"/>
                </a:cubicBezTo>
                <a:cubicBezTo>
                  <a:pt x="3666320" y="917398"/>
                  <a:pt x="3557439" y="921802"/>
                  <a:pt x="3406902" y="928067"/>
                </a:cubicBezTo>
                <a:cubicBezTo>
                  <a:pt x="3333410" y="931116"/>
                  <a:pt x="3250269" y="934672"/>
                  <a:pt x="3162384" y="938736"/>
                </a:cubicBezTo>
                <a:cubicBezTo>
                  <a:pt x="3134614" y="940091"/>
                  <a:pt x="3106335" y="941783"/>
                  <a:pt x="3077718" y="943477"/>
                </a:cubicBezTo>
                <a:cubicBezTo>
                  <a:pt x="3049101" y="945170"/>
                  <a:pt x="3022514" y="946696"/>
                  <a:pt x="2994575" y="948051"/>
                </a:cubicBezTo>
                <a:lnTo>
                  <a:pt x="2972900" y="949065"/>
                </a:lnTo>
                <a:cubicBezTo>
                  <a:pt x="2652692" y="964476"/>
                  <a:pt x="2321645" y="980564"/>
                  <a:pt x="2210054" y="1002409"/>
                </a:cubicBezTo>
                <a:cubicBezTo>
                  <a:pt x="2071878" y="1029503"/>
                  <a:pt x="2040720" y="1135509"/>
                  <a:pt x="2020400" y="1205618"/>
                </a:cubicBezTo>
                <a:cubicBezTo>
                  <a:pt x="2016676" y="1218656"/>
                  <a:pt x="2013118" y="1230849"/>
                  <a:pt x="2009223" y="1241179"/>
                </a:cubicBezTo>
                <a:cubicBezTo>
                  <a:pt x="2009038" y="1241687"/>
                  <a:pt x="2008750" y="1242150"/>
                  <a:pt x="2008377" y="1242533"/>
                </a:cubicBezTo>
                <a:lnTo>
                  <a:pt x="1988514" y="1277952"/>
                </a:lnTo>
                <a:lnTo>
                  <a:pt x="1983891" y="1292267"/>
                </a:lnTo>
                <a:lnTo>
                  <a:pt x="1974597" y="1328198"/>
                </a:lnTo>
                <a:lnTo>
                  <a:pt x="1971058" y="1348118"/>
                </a:lnTo>
                <a:lnTo>
                  <a:pt x="1965564" y="1393677"/>
                </a:lnTo>
                <a:lnTo>
                  <a:pt x="1963657" y="1414065"/>
                </a:lnTo>
                <a:lnTo>
                  <a:pt x="1960098" y="1488973"/>
                </a:lnTo>
                <a:lnTo>
                  <a:pt x="1959324" y="1562238"/>
                </a:lnTo>
                <a:lnTo>
                  <a:pt x="1961134" y="1723377"/>
                </a:lnTo>
                <a:lnTo>
                  <a:pt x="1962415" y="1896292"/>
                </a:lnTo>
                <a:lnTo>
                  <a:pt x="1982342" y="1891049"/>
                </a:lnTo>
                <a:lnTo>
                  <a:pt x="1983763" y="1890675"/>
                </a:lnTo>
                <a:lnTo>
                  <a:pt x="1991950" y="1724562"/>
                </a:lnTo>
                <a:cubicBezTo>
                  <a:pt x="1999401" y="1516280"/>
                  <a:pt x="2005836" y="1336109"/>
                  <a:pt x="2069166" y="1273625"/>
                </a:cubicBezTo>
                <a:cubicBezTo>
                  <a:pt x="2073739" y="1263465"/>
                  <a:pt x="2078140" y="1251273"/>
                  <a:pt x="2082883" y="1238235"/>
                </a:cubicBezTo>
                <a:cubicBezTo>
                  <a:pt x="2106590" y="1172363"/>
                  <a:pt x="2142658" y="1072625"/>
                  <a:pt x="2276770" y="1045871"/>
                </a:cubicBezTo>
                <a:cubicBezTo>
                  <a:pt x="2391239" y="1023011"/>
                  <a:pt x="2702473" y="1005231"/>
                  <a:pt x="3003548" y="988127"/>
                </a:cubicBezTo>
                <a:lnTo>
                  <a:pt x="3034875" y="986266"/>
                </a:lnTo>
                <a:cubicBezTo>
                  <a:pt x="3061799" y="984740"/>
                  <a:pt x="3088724" y="982879"/>
                  <a:pt x="3115140" y="981185"/>
                </a:cubicBezTo>
                <a:cubicBezTo>
                  <a:pt x="3141556" y="979492"/>
                  <a:pt x="3169833" y="977290"/>
                  <a:pt x="3196588" y="975766"/>
                </a:cubicBezTo>
                <a:cubicBezTo>
                  <a:pt x="3279223" y="971194"/>
                  <a:pt x="3357625" y="967300"/>
                  <a:pt x="3426882" y="963914"/>
                </a:cubicBezTo>
                <a:cubicBezTo>
                  <a:pt x="3573186" y="956632"/>
                  <a:pt x="3678850" y="951213"/>
                  <a:pt x="3703911" y="945626"/>
                </a:cubicBezTo>
                <a:cubicBezTo>
                  <a:pt x="3704567" y="945499"/>
                  <a:pt x="3707078" y="944977"/>
                  <a:pt x="3711114" y="944359"/>
                </a:cubicBezTo>
                <a:lnTo>
                  <a:pt x="3720198" y="943329"/>
                </a:lnTo>
                <a:lnTo>
                  <a:pt x="3722631" y="942979"/>
                </a:lnTo>
                <a:lnTo>
                  <a:pt x="3723356" y="942971"/>
                </a:lnTo>
                <a:lnTo>
                  <a:pt x="3727470" y="942505"/>
                </a:lnTo>
                <a:lnTo>
                  <a:pt x="3737798" y="942833"/>
                </a:lnTo>
                <a:lnTo>
                  <a:pt x="3764839" y="942575"/>
                </a:lnTo>
                <a:lnTo>
                  <a:pt x="3771194" y="943893"/>
                </a:lnTo>
                <a:lnTo>
                  <a:pt x="3779730" y="944164"/>
                </a:lnTo>
                <a:cubicBezTo>
                  <a:pt x="3789954" y="945630"/>
                  <a:pt x="3800714" y="947888"/>
                  <a:pt x="3811683" y="951236"/>
                </a:cubicBezTo>
                <a:lnTo>
                  <a:pt x="3816912" y="953379"/>
                </a:lnTo>
                <a:lnTo>
                  <a:pt x="3819943" y="954007"/>
                </a:lnTo>
                <a:lnTo>
                  <a:pt x="3834571" y="960616"/>
                </a:lnTo>
                <a:lnTo>
                  <a:pt x="3844881" y="964842"/>
                </a:lnTo>
                <a:lnTo>
                  <a:pt x="3846816" y="966148"/>
                </a:lnTo>
                <a:lnTo>
                  <a:pt x="3849020" y="967143"/>
                </a:lnTo>
                <a:lnTo>
                  <a:pt x="3874564" y="984881"/>
                </a:lnTo>
                <a:lnTo>
                  <a:pt x="3877350" y="986762"/>
                </a:lnTo>
                <a:lnTo>
                  <a:pt x="3883275" y="993136"/>
                </a:lnTo>
                <a:lnTo>
                  <a:pt x="3882021" y="982227"/>
                </a:lnTo>
                <a:lnTo>
                  <a:pt x="3855753" y="954552"/>
                </a:lnTo>
                <a:lnTo>
                  <a:pt x="3801706" y="924053"/>
                </a:lnTo>
                <a:lnTo>
                  <a:pt x="3787488" y="919086"/>
                </a:lnTo>
                <a:lnTo>
                  <a:pt x="3725417" y="909270"/>
                </a:lnTo>
                <a:close/>
                <a:moveTo>
                  <a:pt x="800808" y="904974"/>
                </a:moveTo>
                <a:lnTo>
                  <a:pt x="772839" y="919231"/>
                </a:lnTo>
                <a:lnTo>
                  <a:pt x="772104" y="928798"/>
                </a:lnTo>
                <a:lnTo>
                  <a:pt x="772692" y="939808"/>
                </a:lnTo>
                <a:lnTo>
                  <a:pt x="789792" y="931665"/>
                </a:lnTo>
                <a:lnTo>
                  <a:pt x="790403" y="929056"/>
                </a:lnTo>
                <a:close/>
                <a:moveTo>
                  <a:pt x="885935" y="898881"/>
                </a:moveTo>
                <a:lnTo>
                  <a:pt x="874529" y="903415"/>
                </a:lnTo>
                <a:lnTo>
                  <a:pt x="858718" y="910421"/>
                </a:lnTo>
                <a:lnTo>
                  <a:pt x="858562" y="911996"/>
                </a:lnTo>
                <a:lnTo>
                  <a:pt x="859459" y="932100"/>
                </a:lnTo>
                <a:lnTo>
                  <a:pt x="862529" y="931009"/>
                </a:lnTo>
                <a:lnTo>
                  <a:pt x="864459" y="930172"/>
                </a:lnTo>
                <a:lnTo>
                  <a:pt x="883962" y="923369"/>
                </a:lnTo>
                <a:close/>
                <a:moveTo>
                  <a:pt x="850502" y="896171"/>
                </a:moveTo>
                <a:lnTo>
                  <a:pt x="848900" y="904006"/>
                </a:lnTo>
                <a:lnTo>
                  <a:pt x="851037" y="903102"/>
                </a:lnTo>
                <a:close/>
                <a:moveTo>
                  <a:pt x="899210" y="893626"/>
                </a:moveTo>
                <a:lnTo>
                  <a:pt x="895441" y="895118"/>
                </a:lnTo>
                <a:lnTo>
                  <a:pt x="892456" y="917723"/>
                </a:lnTo>
                <a:lnTo>
                  <a:pt x="892399" y="920387"/>
                </a:lnTo>
                <a:lnTo>
                  <a:pt x="898128" y="918350"/>
                </a:lnTo>
                <a:lnTo>
                  <a:pt x="898078" y="907573"/>
                </a:lnTo>
                <a:lnTo>
                  <a:pt x="898078" y="907570"/>
                </a:lnTo>
                <a:lnTo>
                  <a:pt x="898078" y="907548"/>
                </a:lnTo>
                <a:lnTo>
                  <a:pt x="898078" y="907545"/>
                </a:lnTo>
                <a:lnTo>
                  <a:pt x="898078" y="907522"/>
                </a:lnTo>
                <a:close/>
                <a:moveTo>
                  <a:pt x="851089" y="879422"/>
                </a:moveTo>
                <a:lnTo>
                  <a:pt x="838948" y="885532"/>
                </a:lnTo>
                <a:lnTo>
                  <a:pt x="815443" y="897513"/>
                </a:lnTo>
                <a:lnTo>
                  <a:pt x="809921" y="905881"/>
                </a:lnTo>
                <a:lnTo>
                  <a:pt x="808209" y="922893"/>
                </a:lnTo>
                <a:lnTo>
                  <a:pt x="839644" y="907922"/>
                </a:lnTo>
                <a:lnTo>
                  <a:pt x="839990" y="907776"/>
                </a:lnTo>
                <a:close/>
                <a:moveTo>
                  <a:pt x="949021" y="878031"/>
                </a:moveTo>
                <a:lnTo>
                  <a:pt x="924360" y="883693"/>
                </a:lnTo>
                <a:lnTo>
                  <a:pt x="922340" y="884468"/>
                </a:lnTo>
                <a:lnTo>
                  <a:pt x="908507" y="889945"/>
                </a:lnTo>
                <a:lnTo>
                  <a:pt x="906923" y="910016"/>
                </a:lnTo>
                <a:lnTo>
                  <a:pt x="906941" y="915217"/>
                </a:lnTo>
                <a:lnTo>
                  <a:pt x="907762" y="914925"/>
                </a:lnTo>
                <a:lnTo>
                  <a:pt x="909292" y="914570"/>
                </a:lnTo>
                <a:lnTo>
                  <a:pt x="910518" y="914144"/>
                </a:lnTo>
                <a:lnTo>
                  <a:pt x="936540" y="908243"/>
                </a:lnTo>
                <a:lnTo>
                  <a:pt x="945833" y="906085"/>
                </a:lnTo>
                <a:lnTo>
                  <a:pt x="950830" y="906420"/>
                </a:lnTo>
                <a:lnTo>
                  <a:pt x="949511" y="892162"/>
                </a:lnTo>
                <a:close/>
                <a:moveTo>
                  <a:pt x="1072390" y="869087"/>
                </a:moveTo>
                <a:lnTo>
                  <a:pt x="1092519" y="942785"/>
                </a:lnTo>
                <a:cubicBezTo>
                  <a:pt x="1132385" y="1088584"/>
                  <a:pt x="1201754" y="1341414"/>
                  <a:pt x="1280289" y="1624323"/>
                </a:cubicBezTo>
                <a:lnTo>
                  <a:pt x="1363676" y="1923249"/>
                </a:lnTo>
                <a:lnTo>
                  <a:pt x="1380782" y="1984483"/>
                </a:lnTo>
                <a:lnTo>
                  <a:pt x="1390516" y="2019090"/>
                </a:lnTo>
                <a:lnTo>
                  <a:pt x="1454456" y="2245695"/>
                </a:lnTo>
                <a:lnTo>
                  <a:pt x="1470750" y="2303198"/>
                </a:lnTo>
                <a:lnTo>
                  <a:pt x="1484788" y="2352451"/>
                </a:lnTo>
                <a:lnTo>
                  <a:pt x="1514630" y="2456789"/>
                </a:lnTo>
                <a:lnTo>
                  <a:pt x="1529537" y="2508634"/>
                </a:lnTo>
                <a:lnTo>
                  <a:pt x="1557953" y="2606785"/>
                </a:lnTo>
                <a:lnTo>
                  <a:pt x="1570646" y="2650448"/>
                </a:lnTo>
                <a:lnTo>
                  <a:pt x="1608245" y="2778182"/>
                </a:lnTo>
                <a:lnTo>
                  <a:pt x="1611442" y="2788784"/>
                </a:lnTo>
                <a:lnTo>
                  <a:pt x="1622965" y="2824534"/>
                </a:lnTo>
                <a:lnTo>
                  <a:pt x="1656340" y="2908838"/>
                </a:lnTo>
                <a:lnTo>
                  <a:pt x="1647436" y="2880879"/>
                </a:lnTo>
                <a:lnTo>
                  <a:pt x="1642324" y="2864828"/>
                </a:lnTo>
                <a:cubicBezTo>
                  <a:pt x="1628886" y="2821476"/>
                  <a:pt x="1615241" y="2776651"/>
                  <a:pt x="1601441" y="2730634"/>
                </a:cubicBezTo>
                <a:lnTo>
                  <a:pt x="1592718" y="2701152"/>
                </a:lnTo>
                <a:lnTo>
                  <a:pt x="1587590" y="2684231"/>
                </a:lnTo>
                <a:lnTo>
                  <a:pt x="1577610" y="2650085"/>
                </a:lnTo>
                <a:lnTo>
                  <a:pt x="1559625" y="2589294"/>
                </a:lnTo>
                <a:lnTo>
                  <a:pt x="1549003" y="2552205"/>
                </a:lnTo>
                <a:lnTo>
                  <a:pt x="1531386" y="2491930"/>
                </a:lnTo>
                <a:lnTo>
                  <a:pt x="1474690" y="2292737"/>
                </a:lnTo>
                <a:lnTo>
                  <a:pt x="1474461" y="2291935"/>
                </a:lnTo>
                <a:lnTo>
                  <a:pt x="1474033" y="2290398"/>
                </a:lnTo>
                <a:lnTo>
                  <a:pt x="1417560" y="2088234"/>
                </a:lnTo>
                <a:lnTo>
                  <a:pt x="1397082" y="2014025"/>
                </a:lnTo>
                <a:lnTo>
                  <a:pt x="1389354" y="1986270"/>
                </a:lnTo>
                <a:lnTo>
                  <a:pt x="1374779" y="1933207"/>
                </a:lnTo>
                <a:lnTo>
                  <a:pt x="1361434" y="1884848"/>
                </a:lnTo>
                <a:lnTo>
                  <a:pt x="1315309" y="1716769"/>
                </a:lnTo>
                <a:lnTo>
                  <a:pt x="1306830" y="1685899"/>
                </a:lnTo>
                <a:lnTo>
                  <a:pt x="1268275" y="1545362"/>
                </a:lnTo>
                <a:lnTo>
                  <a:pt x="1241458" y="1447672"/>
                </a:lnTo>
                <a:lnTo>
                  <a:pt x="1220491" y="1371807"/>
                </a:lnTo>
                <a:lnTo>
                  <a:pt x="1210764" y="1336715"/>
                </a:lnTo>
                <a:lnTo>
                  <a:pt x="1192171" y="1270083"/>
                </a:lnTo>
                <a:lnTo>
                  <a:pt x="1179898" y="1226387"/>
                </a:lnTo>
                <a:lnTo>
                  <a:pt x="1164002" y="1170229"/>
                </a:lnTo>
                <a:lnTo>
                  <a:pt x="1151186" y="1125512"/>
                </a:lnTo>
                <a:lnTo>
                  <a:pt x="1137489" y="1078107"/>
                </a:lnTo>
                <a:lnTo>
                  <a:pt x="1124483" y="1034088"/>
                </a:lnTo>
                <a:lnTo>
                  <a:pt x="1113238" y="996303"/>
                </a:lnTo>
                <a:lnTo>
                  <a:pt x="1097207" y="944534"/>
                </a:lnTo>
                <a:lnTo>
                  <a:pt x="1091922" y="927528"/>
                </a:lnTo>
                <a:close/>
                <a:moveTo>
                  <a:pt x="3704420" y="867610"/>
                </a:moveTo>
                <a:cubicBezTo>
                  <a:pt x="3694260" y="867547"/>
                  <a:pt x="3684134" y="868339"/>
                  <a:pt x="3674109" y="869982"/>
                </a:cubicBezTo>
                <a:cubicBezTo>
                  <a:pt x="3653789" y="874554"/>
                  <a:pt x="3542537" y="878280"/>
                  <a:pt x="3388443" y="883529"/>
                </a:cubicBezTo>
                <a:cubicBezTo>
                  <a:pt x="3310550" y="886070"/>
                  <a:pt x="3222159" y="889118"/>
                  <a:pt x="3128518" y="892673"/>
                </a:cubicBezTo>
                <a:lnTo>
                  <a:pt x="3040463" y="896737"/>
                </a:lnTo>
                <a:cubicBezTo>
                  <a:pt x="3012185" y="898263"/>
                  <a:pt x="2983737" y="899617"/>
                  <a:pt x="2954950" y="900801"/>
                </a:cubicBezTo>
                <a:lnTo>
                  <a:pt x="2947668" y="900801"/>
                </a:lnTo>
                <a:cubicBezTo>
                  <a:pt x="2605785" y="914519"/>
                  <a:pt x="2252217" y="928744"/>
                  <a:pt x="2142658" y="949911"/>
                </a:cubicBezTo>
                <a:cubicBezTo>
                  <a:pt x="1995677" y="978192"/>
                  <a:pt x="1968921" y="1093513"/>
                  <a:pt x="1951310" y="1170055"/>
                </a:cubicBezTo>
                <a:cubicBezTo>
                  <a:pt x="1948432" y="1182416"/>
                  <a:pt x="1945723" y="1194100"/>
                  <a:pt x="1942845" y="1203923"/>
                </a:cubicBezTo>
                <a:lnTo>
                  <a:pt x="1942845" y="1205214"/>
                </a:lnTo>
                <a:lnTo>
                  <a:pt x="1942845" y="1205246"/>
                </a:lnTo>
                <a:lnTo>
                  <a:pt x="1942845" y="1205278"/>
                </a:lnTo>
                <a:lnTo>
                  <a:pt x="1942503" y="1205905"/>
                </a:lnTo>
                <a:lnTo>
                  <a:pt x="1929014" y="1233161"/>
                </a:lnTo>
                <a:lnTo>
                  <a:pt x="1925646" y="1244022"/>
                </a:lnTo>
                <a:lnTo>
                  <a:pt x="1920560" y="1265562"/>
                </a:lnTo>
                <a:lnTo>
                  <a:pt x="1911418" y="1334070"/>
                </a:lnTo>
                <a:lnTo>
                  <a:pt x="1909317" y="1398113"/>
                </a:lnTo>
                <a:lnTo>
                  <a:pt x="1910231" y="1470501"/>
                </a:lnTo>
                <a:lnTo>
                  <a:pt x="1910246" y="1470867"/>
                </a:lnTo>
                <a:lnTo>
                  <a:pt x="1914892" y="1573661"/>
                </a:lnTo>
                <a:lnTo>
                  <a:pt x="1924048" y="1724900"/>
                </a:lnTo>
                <a:lnTo>
                  <a:pt x="1933933" y="1900660"/>
                </a:lnTo>
                <a:lnTo>
                  <a:pt x="1934108" y="1903758"/>
                </a:lnTo>
                <a:lnTo>
                  <a:pt x="1954302" y="1898429"/>
                </a:lnTo>
                <a:lnTo>
                  <a:pt x="1953005" y="1723801"/>
                </a:lnTo>
                <a:cubicBezTo>
                  <a:pt x="1952031" y="1667369"/>
                  <a:pt x="1951079" y="1612851"/>
                  <a:pt x="1951079" y="1561797"/>
                </a:cubicBezTo>
                <a:lnTo>
                  <a:pt x="1951079" y="1561777"/>
                </a:lnTo>
                <a:lnTo>
                  <a:pt x="1951079" y="1561758"/>
                </a:lnTo>
                <a:lnTo>
                  <a:pt x="1951079" y="1561743"/>
                </a:lnTo>
                <a:lnTo>
                  <a:pt x="1951079" y="1561719"/>
                </a:lnTo>
                <a:cubicBezTo>
                  <a:pt x="1951079" y="1536194"/>
                  <a:pt x="1951317" y="1511534"/>
                  <a:pt x="1951910" y="1487933"/>
                </a:cubicBezTo>
                <a:lnTo>
                  <a:pt x="1952828" y="1467002"/>
                </a:lnTo>
                <a:lnTo>
                  <a:pt x="1953079" y="1453388"/>
                </a:lnTo>
                <a:lnTo>
                  <a:pt x="1953827" y="1444227"/>
                </a:lnTo>
                <a:lnTo>
                  <a:pt x="1954868" y="1420503"/>
                </a:lnTo>
                <a:cubicBezTo>
                  <a:pt x="1957704" y="1377926"/>
                  <a:pt x="1962424" y="1340360"/>
                  <a:pt x="1969960" y="1309353"/>
                </a:cubicBezTo>
                <a:lnTo>
                  <a:pt x="1974341" y="1295949"/>
                </a:lnTo>
                <a:lnTo>
                  <a:pt x="1976154" y="1287386"/>
                </a:lnTo>
                <a:lnTo>
                  <a:pt x="1978828" y="1282223"/>
                </a:lnTo>
                <a:lnTo>
                  <a:pt x="1983491" y="1267956"/>
                </a:lnTo>
                <a:cubicBezTo>
                  <a:pt x="1988783" y="1255926"/>
                  <a:pt x="1994895" y="1245728"/>
                  <a:pt x="2001943" y="1237558"/>
                </a:cubicBezTo>
                <a:cubicBezTo>
                  <a:pt x="2005668" y="1227738"/>
                  <a:pt x="2009054" y="1215883"/>
                  <a:pt x="2012781" y="1203691"/>
                </a:cubicBezTo>
                <a:cubicBezTo>
                  <a:pt x="2033778" y="1131556"/>
                  <a:pt x="2065613" y="1022334"/>
                  <a:pt x="2208868" y="994394"/>
                </a:cubicBezTo>
                <a:cubicBezTo>
                  <a:pt x="2321136" y="972382"/>
                  <a:pt x="2652521" y="956295"/>
                  <a:pt x="2973069" y="940885"/>
                </a:cubicBezTo>
                <a:lnTo>
                  <a:pt x="2994744" y="939699"/>
                </a:lnTo>
                <a:cubicBezTo>
                  <a:pt x="3022685" y="938345"/>
                  <a:pt x="3050285" y="936821"/>
                  <a:pt x="3077718" y="935129"/>
                </a:cubicBezTo>
                <a:lnTo>
                  <a:pt x="3162384" y="930556"/>
                </a:lnTo>
                <a:cubicBezTo>
                  <a:pt x="3250269" y="926323"/>
                  <a:pt x="3333581" y="922936"/>
                  <a:pt x="3407071" y="919888"/>
                </a:cubicBezTo>
                <a:cubicBezTo>
                  <a:pt x="3557270" y="913622"/>
                  <a:pt x="3665643" y="909219"/>
                  <a:pt x="3688164" y="904140"/>
                </a:cubicBezTo>
                <a:cubicBezTo>
                  <a:pt x="3688312" y="904140"/>
                  <a:pt x="3690447" y="903714"/>
                  <a:pt x="3694225" y="903182"/>
                </a:cubicBezTo>
                <a:lnTo>
                  <a:pt x="3702614" y="902342"/>
                </a:lnTo>
                <a:lnTo>
                  <a:pt x="3705351" y="901992"/>
                </a:lnTo>
                <a:lnTo>
                  <a:pt x="3706066" y="901997"/>
                </a:lnTo>
                <a:lnTo>
                  <a:pt x="3710140" y="901589"/>
                </a:lnTo>
                <a:lnTo>
                  <a:pt x="3720347" y="902087"/>
                </a:lnTo>
                <a:lnTo>
                  <a:pt x="3747967" y="902262"/>
                </a:lnTo>
                <a:lnTo>
                  <a:pt x="3754488" y="903754"/>
                </a:lnTo>
                <a:lnTo>
                  <a:pt x="3763263" y="904182"/>
                </a:lnTo>
                <a:cubicBezTo>
                  <a:pt x="3773794" y="905897"/>
                  <a:pt x="3784933" y="908466"/>
                  <a:pt x="3796336" y="912210"/>
                </a:cubicBezTo>
                <a:lnTo>
                  <a:pt x="3801754" y="914567"/>
                </a:lnTo>
                <a:lnTo>
                  <a:pt x="3804932" y="915294"/>
                </a:lnTo>
                <a:lnTo>
                  <a:pt x="3820319" y="922643"/>
                </a:lnTo>
                <a:lnTo>
                  <a:pt x="3830991" y="927286"/>
                </a:lnTo>
                <a:lnTo>
                  <a:pt x="3833002" y="928701"/>
                </a:lnTo>
                <a:lnTo>
                  <a:pt x="3835332" y="929813"/>
                </a:lnTo>
                <a:lnTo>
                  <a:pt x="3862450" y="949422"/>
                </a:lnTo>
                <a:lnTo>
                  <a:pt x="3865163" y="951331"/>
                </a:lnTo>
                <a:lnTo>
                  <a:pt x="3879522" y="967196"/>
                </a:lnTo>
                <a:lnTo>
                  <a:pt x="3877225" y="954210"/>
                </a:lnTo>
                <a:lnTo>
                  <a:pt x="3845842" y="919222"/>
                </a:lnTo>
                <a:lnTo>
                  <a:pt x="3787545" y="884745"/>
                </a:lnTo>
                <a:lnTo>
                  <a:pt x="3772079" y="879069"/>
                </a:lnTo>
                <a:close/>
                <a:moveTo>
                  <a:pt x="3881218" y="860135"/>
                </a:moveTo>
                <a:lnTo>
                  <a:pt x="3891763" y="885904"/>
                </a:lnTo>
                <a:cubicBezTo>
                  <a:pt x="3902591" y="913574"/>
                  <a:pt x="3914187" y="944331"/>
                  <a:pt x="3926564" y="978203"/>
                </a:cubicBezTo>
                <a:lnTo>
                  <a:pt x="3932616" y="995212"/>
                </a:lnTo>
                <a:lnTo>
                  <a:pt x="3935994" y="1004247"/>
                </a:lnTo>
                <a:lnTo>
                  <a:pt x="3945229" y="1030664"/>
                </a:lnTo>
                <a:lnTo>
                  <a:pt x="3966055" y="1089195"/>
                </a:lnTo>
                <a:lnTo>
                  <a:pt x="3980199" y="1130686"/>
                </a:lnTo>
                <a:lnTo>
                  <a:pt x="3987587" y="1151817"/>
                </a:lnTo>
                <a:lnTo>
                  <a:pt x="3996116" y="1177380"/>
                </a:lnTo>
                <a:lnTo>
                  <a:pt x="4010323" y="1219057"/>
                </a:lnTo>
                <a:lnTo>
                  <a:pt x="4036940" y="1299732"/>
                </a:lnTo>
                <a:lnTo>
                  <a:pt x="4046709" y="1329011"/>
                </a:lnTo>
                <a:lnTo>
                  <a:pt x="4053867" y="1351036"/>
                </a:lnTo>
                <a:lnTo>
                  <a:pt x="4059452" y="1367964"/>
                </a:lnTo>
                <a:lnTo>
                  <a:pt x="4067503" y="1392996"/>
                </a:lnTo>
                <a:lnTo>
                  <a:pt x="4079146" y="1428824"/>
                </a:lnTo>
                <a:lnTo>
                  <a:pt x="4107551" y="1517510"/>
                </a:lnTo>
                <a:lnTo>
                  <a:pt x="4113528" y="1536095"/>
                </a:lnTo>
                <a:cubicBezTo>
                  <a:pt x="4123688" y="1568099"/>
                  <a:pt x="4132325" y="1601119"/>
                  <a:pt x="4140622" y="1633123"/>
                </a:cubicBezTo>
                <a:cubicBezTo>
                  <a:pt x="4146549" y="1656152"/>
                  <a:pt x="4152814" y="1679859"/>
                  <a:pt x="4159587" y="1703059"/>
                </a:cubicBezTo>
                <a:lnTo>
                  <a:pt x="4159879" y="1704217"/>
                </a:lnTo>
                <a:lnTo>
                  <a:pt x="4206968" y="1884111"/>
                </a:lnTo>
                <a:lnTo>
                  <a:pt x="4214076" y="1919046"/>
                </a:lnTo>
                <a:lnTo>
                  <a:pt x="4220042" y="1942696"/>
                </a:lnTo>
                <a:cubicBezTo>
                  <a:pt x="4236544" y="2020068"/>
                  <a:pt x="4249302" y="2094199"/>
                  <a:pt x="4258034" y="2162895"/>
                </a:cubicBezTo>
                <a:lnTo>
                  <a:pt x="4261383" y="2195816"/>
                </a:lnTo>
                <a:lnTo>
                  <a:pt x="4263823" y="2213365"/>
                </a:lnTo>
                <a:lnTo>
                  <a:pt x="4264713" y="2228546"/>
                </a:lnTo>
                <a:lnTo>
                  <a:pt x="4268075" y="2261589"/>
                </a:lnTo>
                <a:lnTo>
                  <a:pt x="4271863" y="2350475"/>
                </a:lnTo>
                <a:lnTo>
                  <a:pt x="4271864" y="2350487"/>
                </a:lnTo>
                <a:lnTo>
                  <a:pt x="4271864" y="2350488"/>
                </a:lnTo>
                <a:cubicBezTo>
                  <a:pt x="4272258" y="2406121"/>
                  <a:pt x="4268342" y="2454127"/>
                  <a:pt x="4259832" y="2492312"/>
                </a:cubicBezTo>
                <a:cubicBezTo>
                  <a:pt x="4259832" y="2494682"/>
                  <a:pt x="4246456" y="2550054"/>
                  <a:pt x="4159587" y="2612878"/>
                </a:cubicBezTo>
                <a:cubicBezTo>
                  <a:pt x="4131850" y="2629608"/>
                  <a:pt x="4103046" y="2644543"/>
                  <a:pt x="4073397" y="2657582"/>
                </a:cubicBezTo>
                <a:cubicBezTo>
                  <a:pt x="3956387" y="2712783"/>
                  <a:pt x="3702895" y="2817432"/>
                  <a:pt x="3395217" y="2937489"/>
                </a:cubicBezTo>
                <a:cubicBezTo>
                  <a:pt x="3288536" y="2978975"/>
                  <a:pt x="3169496" y="3023173"/>
                  <a:pt x="3077548" y="3056869"/>
                </a:cubicBezTo>
                <a:cubicBezTo>
                  <a:pt x="2808647" y="3155590"/>
                  <a:pt x="2599859" y="3220783"/>
                  <a:pt x="2518748" y="3231283"/>
                </a:cubicBezTo>
                <a:cubicBezTo>
                  <a:pt x="2473808" y="3237548"/>
                  <a:pt x="2428492" y="3240885"/>
                  <a:pt x="2383112" y="3241274"/>
                </a:cubicBezTo>
                <a:cubicBezTo>
                  <a:pt x="2221059" y="3241274"/>
                  <a:pt x="2112179" y="3194876"/>
                  <a:pt x="2075432" y="3108008"/>
                </a:cubicBezTo>
                <a:lnTo>
                  <a:pt x="2065970" y="3091155"/>
                </a:lnTo>
                <a:lnTo>
                  <a:pt x="2069642" y="3100742"/>
                </a:lnTo>
                <a:lnTo>
                  <a:pt x="2077341" y="3119148"/>
                </a:lnTo>
                <a:lnTo>
                  <a:pt x="2081306" y="3128543"/>
                </a:lnTo>
                <a:lnTo>
                  <a:pt x="2090859" y="3148774"/>
                </a:lnTo>
                <a:lnTo>
                  <a:pt x="2090886" y="3148832"/>
                </a:lnTo>
                <a:lnTo>
                  <a:pt x="2098088" y="3160615"/>
                </a:lnTo>
                <a:lnTo>
                  <a:pt x="2098122" y="3160671"/>
                </a:lnTo>
                <a:lnTo>
                  <a:pt x="2098122" y="3161855"/>
                </a:lnTo>
                <a:lnTo>
                  <a:pt x="2153738" y="3234468"/>
                </a:lnTo>
                <a:lnTo>
                  <a:pt x="2248152" y="3280601"/>
                </a:lnTo>
                <a:cubicBezTo>
                  <a:pt x="2323421" y="3302360"/>
                  <a:pt x="2422735" y="3305958"/>
                  <a:pt x="2542453" y="3290380"/>
                </a:cubicBezTo>
                <a:lnTo>
                  <a:pt x="2599187" y="3279215"/>
                </a:lnTo>
                <a:lnTo>
                  <a:pt x="2606997" y="3277172"/>
                </a:lnTo>
                <a:lnTo>
                  <a:pt x="2621745" y="3273312"/>
                </a:lnTo>
                <a:lnTo>
                  <a:pt x="2634045" y="3269995"/>
                </a:lnTo>
                <a:lnTo>
                  <a:pt x="2677855" y="3258180"/>
                </a:lnTo>
                <a:lnTo>
                  <a:pt x="2684558" y="3256159"/>
                </a:lnTo>
                <a:lnTo>
                  <a:pt x="2701589" y="3251024"/>
                </a:lnTo>
                <a:lnTo>
                  <a:pt x="2777491" y="3227594"/>
                </a:lnTo>
                <a:lnTo>
                  <a:pt x="2781585" y="3226252"/>
                </a:lnTo>
                <a:lnTo>
                  <a:pt x="2792494" y="3222678"/>
                </a:lnTo>
                <a:lnTo>
                  <a:pt x="2848481" y="3204014"/>
                </a:lnTo>
                <a:lnTo>
                  <a:pt x="2893448" y="3189024"/>
                </a:lnTo>
                <a:lnTo>
                  <a:pt x="2896663" y="3187909"/>
                </a:lnTo>
                <a:lnTo>
                  <a:pt x="2897305" y="3187686"/>
                </a:lnTo>
                <a:lnTo>
                  <a:pt x="2897644" y="3187568"/>
                </a:lnTo>
                <a:lnTo>
                  <a:pt x="3017514" y="3145526"/>
                </a:lnTo>
                <a:lnTo>
                  <a:pt x="3028879" y="3141413"/>
                </a:lnTo>
                <a:lnTo>
                  <a:pt x="3126471" y="3105890"/>
                </a:lnTo>
                <a:lnTo>
                  <a:pt x="3143483" y="3099698"/>
                </a:lnTo>
                <a:lnTo>
                  <a:pt x="3170197" y="3089700"/>
                </a:lnTo>
                <a:lnTo>
                  <a:pt x="3218588" y="3071332"/>
                </a:lnTo>
                <a:lnTo>
                  <a:pt x="3315871" y="3034406"/>
                </a:lnTo>
                <a:lnTo>
                  <a:pt x="3374184" y="3012272"/>
                </a:lnTo>
                <a:lnTo>
                  <a:pt x="3436025" y="2988460"/>
                </a:lnTo>
                <a:lnTo>
                  <a:pt x="3704083" y="2881591"/>
                </a:lnTo>
                <a:lnTo>
                  <a:pt x="3744526" y="2865032"/>
                </a:lnTo>
                <a:lnTo>
                  <a:pt x="3817373" y="2834984"/>
                </a:lnTo>
                <a:lnTo>
                  <a:pt x="3862282" y="2816202"/>
                </a:lnTo>
                <a:lnTo>
                  <a:pt x="3898681" y="2800799"/>
                </a:lnTo>
                <a:lnTo>
                  <a:pt x="3926415" y="2789063"/>
                </a:lnTo>
                <a:lnTo>
                  <a:pt x="3966603" y="2771838"/>
                </a:lnTo>
                <a:lnTo>
                  <a:pt x="4022963" y="2747222"/>
                </a:lnTo>
                <a:lnTo>
                  <a:pt x="4056092" y="2732578"/>
                </a:lnTo>
                <a:lnTo>
                  <a:pt x="4087068" y="2718438"/>
                </a:lnTo>
                <a:lnTo>
                  <a:pt x="4105787" y="2709893"/>
                </a:lnTo>
                <a:lnTo>
                  <a:pt x="4128774" y="2699286"/>
                </a:lnTo>
                <a:lnTo>
                  <a:pt x="4182405" y="2672932"/>
                </a:lnTo>
                <a:lnTo>
                  <a:pt x="4189930" y="2668562"/>
                </a:lnTo>
                <a:lnTo>
                  <a:pt x="4192531" y="2667051"/>
                </a:lnTo>
                <a:lnTo>
                  <a:pt x="4214789" y="2654026"/>
                </a:lnTo>
                <a:cubicBezTo>
                  <a:pt x="4303011" y="2590526"/>
                  <a:pt x="4312494" y="2534645"/>
                  <a:pt x="4312664" y="2534138"/>
                </a:cubicBezTo>
                <a:cubicBezTo>
                  <a:pt x="4318760" y="2506621"/>
                  <a:pt x="4321901" y="2474786"/>
                  <a:pt x="4322558" y="2439602"/>
                </a:cubicBezTo>
                <a:lnTo>
                  <a:pt x="4321454" y="2414357"/>
                </a:lnTo>
                <a:lnTo>
                  <a:pt x="4317548" y="2324977"/>
                </a:lnTo>
                <a:lnTo>
                  <a:pt x="4317536" y="2324878"/>
                </a:lnTo>
                <a:lnTo>
                  <a:pt x="4302068" y="2208148"/>
                </a:lnTo>
                <a:lnTo>
                  <a:pt x="4295733" y="2171358"/>
                </a:lnTo>
                <a:lnTo>
                  <a:pt x="4282444" y="2102004"/>
                </a:lnTo>
                <a:lnTo>
                  <a:pt x="4241401" y="1918669"/>
                </a:lnTo>
                <a:lnTo>
                  <a:pt x="4191311" y="1734275"/>
                </a:lnTo>
                <a:lnTo>
                  <a:pt x="4174311" y="1675618"/>
                </a:lnTo>
                <a:lnTo>
                  <a:pt x="4163325" y="1638730"/>
                </a:lnTo>
                <a:lnTo>
                  <a:pt x="4136288" y="1551325"/>
                </a:lnTo>
                <a:lnTo>
                  <a:pt x="4133000" y="1540777"/>
                </a:lnTo>
                <a:lnTo>
                  <a:pt x="4077812" y="1373507"/>
                </a:lnTo>
                <a:lnTo>
                  <a:pt x="4061105" y="1325489"/>
                </a:lnTo>
                <a:lnTo>
                  <a:pt x="4021238" y="1213315"/>
                </a:lnTo>
                <a:lnTo>
                  <a:pt x="4002754" y="1163094"/>
                </a:lnTo>
                <a:lnTo>
                  <a:pt x="3963725" y="1060622"/>
                </a:lnTo>
                <a:lnTo>
                  <a:pt x="3948189" y="1020683"/>
                </a:lnTo>
                <a:lnTo>
                  <a:pt x="3897535" y="896980"/>
                </a:lnTo>
                <a:close/>
                <a:moveTo>
                  <a:pt x="893436" y="859639"/>
                </a:moveTo>
                <a:lnTo>
                  <a:pt x="863878" y="873063"/>
                </a:lnTo>
                <a:lnTo>
                  <a:pt x="861764" y="879702"/>
                </a:lnTo>
                <a:lnTo>
                  <a:pt x="859812" y="899390"/>
                </a:lnTo>
                <a:lnTo>
                  <a:pt x="861412" y="898713"/>
                </a:lnTo>
                <a:lnTo>
                  <a:pt x="872299" y="893645"/>
                </a:lnTo>
                <a:lnTo>
                  <a:pt x="886820" y="887911"/>
                </a:lnTo>
                <a:lnTo>
                  <a:pt x="886947" y="886335"/>
                </a:lnTo>
                <a:close/>
                <a:moveTo>
                  <a:pt x="1290030" y="859561"/>
                </a:moveTo>
                <a:lnTo>
                  <a:pt x="1282455" y="867855"/>
                </a:lnTo>
                <a:lnTo>
                  <a:pt x="1288032" y="877064"/>
                </a:lnTo>
                <a:lnTo>
                  <a:pt x="1288027" y="877081"/>
                </a:lnTo>
                <a:lnTo>
                  <a:pt x="1288032" y="877089"/>
                </a:lnTo>
                <a:lnTo>
                  <a:pt x="1288026" y="877111"/>
                </a:lnTo>
                <a:lnTo>
                  <a:pt x="1288033" y="877124"/>
                </a:lnTo>
                <a:cubicBezTo>
                  <a:pt x="1288407" y="878540"/>
                  <a:pt x="1287950" y="880047"/>
                  <a:pt x="1286849" y="881017"/>
                </a:cubicBezTo>
                <a:lnTo>
                  <a:pt x="1282507" y="886751"/>
                </a:lnTo>
                <a:lnTo>
                  <a:pt x="1288902" y="919659"/>
                </a:lnTo>
                <a:lnTo>
                  <a:pt x="1290555" y="927198"/>
                </a:lnTo>
                <a:lnTo>
                  <a:pt x="1299349" y="966809"/>
                </a:lnTo>
                <a:lnTo>
                  <a:pt x="1303066" y="982563"/>
                </a:lnTo>
                <a:lnTo>
                  <a:pt x="1311523" y="1017850"/>
                </a:lnTo>
                <a:lnTo>
                  <a:pt x="1336814" y="1117934"/>
                </a:lnTo>
                <a:lnTo>
                  <a:pt x="1343344" y="1142945"/>
                </a:lnTo>
                <a:lnTo>
                  <a:pt x="1360903" y="1208698"/>
                </a:lnTo>
                <a:lnTo>
                  <a:pt x="1388685" y="1311174"/>
                </a:lnTo>
                <a:lnTo>
                  <a:pt x="1405808" y="1373056"/>
                </a:lnTo>
                <a:lnTo>
                  <a:pt x="1438213" y="1488547"/>
                </a:lnTo>
                <a:lnTo>
                  <a:pt x="1456400" y="1552634"/>
                </a:lnTo>
                <a:lnTo>
                  <a:pt x="1493865" y="1682920"/>
                </a:lnTo>
                <a:lnTo>
                  <a:pt x="1508994" y="1735200"/>
                </a:lnTo>
                <a:lnTo>
                  <a:pt x="1626466" y="2132530"/>
                </a:lnTo>
                <a:lnTo>
                  <a:pt x="1626558" y="2132841"/>
                </a:lnTo>
                <a:lnTo>
                  <a:pt x="1628056" y="2137898"/>
                </a:lnTo>
                <a:lnTo>
                  <a:pt x="1630693" y="2146572"/>
                </a:lnTo>
                <a:lnTo>
                  <a:pt x="1648546" y="2205222"/>
                </a:lnTo>
                <a:lnTo>
                  <a:pt x="1695355" y="2358995"/>
                </a:lnTo>
                <a:lnTo>
                  <a:pt x="1717345" y="2430034"/>
                </a:lnTo>
                <a:lnTo>
                  <a:pt x="1719535" y="2437080"/>
                </a:lnTo>
                <a:lnTo>
                  <a:pt x="1759024" y="2564153"/>
                </a:lnTo>
                <a:lnTo>
                  <a:pt x="1782694" y="2639125"/>
                </a:lnTo>
                <a:lnTo>
                  <a:pt x="1787297" y="2653596"/>
                </a:lnTo>
                <a:lnTo>
                  <a:pt x="1818060" y="2750317"/>
                </a:lnTo>
                <a:lnTo>
                  <a:pt x="1840566" y="2820001"/>
                </a:lnTo>
                <a:lnTo>
                  <a:pt x="1871630" y="2914971"/>
                </a:lnTo>
                <a:lnTo>
                  <a:pt x="1899505" y="2998895"/>
                </a:lnTo>
                <a:lnTo>
                  <a:pt x="1903979" y="3012217"/>
                </a:lnTo>
                <a:lnTo>
                  <a:pt x="1904586" y="3014023"/>
                </a:lnTo>
                <a:lnTo>
                  <a:pt x="1939124" y="3114207"/>
                </a:lnTo>
                <a:lnTo>
                  <a:pt x="1943552" y="3126760"/>
                </a:lnTo>
                <a:lnTo>
                  <a:pt x="1944873" y="3130506"/>
                </a:lnTo>
                <a:lnTo>
                  <a:pt x="1973106" y="3207988"/>
                </a:lnTo>
                <a:lnTo>
                  <a:pt x="1975416" y="3214010"/>
                </a:lnTo>
                <a:lnTo>
                  <a:pt x="1977102" y="3218406"/>
                </a:lnTo>
                <a:lnTo>
                  <a:pt x="1999496" y="3274158"/>
                </a:lnTo>
                <a:lnTo>
                  <a:pt x="2001990" y="3279511"/>
                </a:lnTo>
                <a:lnTo>
                  <a:pt x="2007048" y="3290367"/>
                </a:lnTo>
                <a:lnTo>
                  <a:pt x="2022525" y="3302086"/>
                </a:lnTo>
                <a:lnTo>
                  <a:pt x="2024464" y="3302062"/>
                </a:lnTo>
                <a:cubicBezTo>
                  <a:pt x="2025446" y="3301927"/>
                  <a:pt x="2026445" y="3302248"/>
                  <a:pt x="2027174" y="3302908"/>
                </a:cubicBezTo>
                <a:lnTo>
                  <a:pt x="2036406" y="3309049"/>
                </a:lnTo>
                <a:lnTo>
                  <a:pt x="2023277" y="3289534"/>
                </a:lnTo>
                <a:cubicBezTo>
                  <a:pt x="2020774" y="3286285"/>
                  <a:pt x="2017736" y="3281106"/>
                  <a:pt x="2014197" y="3274113"/>
                </a:cubicBezTo>
                <a:lnTo>
                  <a:pt x="2010117" y="3265231"/>
                </a:lnTo>
                <a:lnTo>
                  <a:pt x="2008518" y="3262277"/>
                </a:lnTo>
                <a:lnTo>
                  <a:pt x="2006093" y="3256471"/>
                </a:lnTo>
                <a:lnTo>
                  <a:pt x="2002114" y="3247809"/>
                </a:lnTo>
                <a:cubicBezTo>
                  <a:pt x="1993104" y="3226801"/>
                  <a:pt x="1982234" y="3199003"/>
                  <a:pt x="1969784" y="3165346"/>
                </a:cubicBezTo>
                <a:lnTo>
                  <a:pt x="1963094" y="3146867"/>
                </a:lnTo>
                <a:lnTo>
                  <a:pt x="1960155" y="3139020"/>
                </a:lnTo>
                <a:lnTo>
                  <a:pt x="1956495" y="3128639"/>
                </a:lnTo>
                <a:lnTo>
                  <a:pt x="1949959" y="3110584"/>
                </a:lnTo>
                <a:cubicBezTo>
                  <a:pt x="1942979" y="3090943"/>
                  <a:pt x="1935640" y="3069954"/>
                  <a:pt x="1927976" y="3047733"/>
                </a:cubicBezTo>
                <a:lnTo>
                  <a:pt x="1898964" y="2961642"/>
                </a:lnTo>
                <a:lnTo>
                  <a:pt x="1878380" y="2900560"/>
                </a:lnTo>
                <a:cubicBezTo>
                  <a:pt x="1865148" y="2860536"/>
                  <a:pt x="1851344" y="2818264"/>
                  <a:pt x="1837087" y="2774136"/>
                </a:cubicBezTo>
                <a:lnTo>
                  <a:pt x="1828091" y="2746021"/>
                </a:lnTo>
                <a:lnTo>
                  <a:pt x="1822680" y="2729396"/>
                </a:lnTo>
                <a:lnTo>
                  <a:pt x="1812594" y="2697589"/>
                </a:lnTo>
                <a:lnTo>
                  <a:pt x="1793073" y="2636582"/>
                </a:lnTo>
                <a:lnTo>
                  <a:pt x="1772221" y="2570278"/>
                </a:lnTo>
                <a:lnTo>
                  <a:pt x="1762570" y="2539845"/>
                </a:lnTo>
                <a:lnTo>
                  <a:pt x="1756359" y="2519844"/>
                </a:lnTo>
                <a:lnTo>
                  <a:pt x="1747053" y="2490253"/>
                </a:lnTo>
                <a:cubicBezTo>
                  <a:pt x="1731457" y="2440276"/>
                  <a:pt x="1715646" y="2389229"/>
                  <a:pt x="1699737" y="2337506"/>
                </a:cubicBezTo>
                <a:lnTo>
                  <a:pt x="1698976" y="2334996"/>
                </a:lnTo>
                <a:lnTo>
                  <a:pt x="1635864" y="2127907"/>
                </a:lnTo>
                <a:lnTo>
                  <a:pt x="1615185" y="2058814"/>
                </a:lnTo>
                <a:lnTo>
                  <a:pt x="1604071" y="2022184"/>
                </a:lnTo>
                <a:lnTo>
                  <a:pt x="1593444" y="1986178"/>
                </a:lnTo>
                <a:lnTo>
                  <a:pt x="1572647" y="1916692"/>
                </a:lnTo>
                <a:lnTo>
                  <a:pt x="1513476" y="1715277"/>
                </a:lnTo>
                <a:lnTo>
                  <a:pt x="1511774" y="1709509"/>
                </a:lnTo>
                <a:cubicBezTo>
                  <a:pt x="1496988" y="1658653"/>
                  <a:pt x="1482580" y="1608691"/>
                  <a:pt x="1468669" y="1560016"/>
                </a:cubicBezTo>
                <a:lnTo>
                  <a:pt x="1460135" y="1529867"/>
                </a:lnTo>
                <a:lnTo>
                  <a:pt x="1454924" y="1511740"/>
                </a:lnTo>
                <a:lnTo>
                  <a:pt x="1447474" y="1485131"/>
                </a:lnTo>
                <a:lnTo>
                  <a:pt x="1428543" y="1418244"/>
                </a:lnTo>
                <a:lnTo>
                  <a:pt x="1411653" y="1357193"/>
                </a:lnTo>
                <a:lnTo>
                  <a:pt x="1403796" y="1329132"/>
                </a:lnTo>
                <a:lnTo>
                  <a:pt x="1399972" y="1314975"/>
                </a:lnTo>
                <a:lnTo>
                  <a:pt x="1392108" y="1286549"/>
                </a:lnTo>
                <a:cubicBezTo>
                  <a:pt x="1380658" y="1244592"/>
                  <a:pt x="1369941" y="1204707"/>
                  <a:pt x="1360077" y="1167288"/>
                </a:cubicBezTo>
                <a:lnTo>
                  <a:pt x="1358756" y="1162158"/>
                </a:lnTo>
                <a:lnTo>
                  <a:pt x="1341519" y="1095796"/>
                </a:lnTo>
                <a:lnTo>
                  <a:pt x="1336616" y="1076221"/>
                </a:lnTo>
                <a:lnTo>
                  <a:pt x="1333163" y="1062818"/>
                </a:lnTo>
                <a:lnTo>
                  <a:pt x="1330578" y="1052116"/>
                </a:lnTo>
                <a:lnTo>
                  <a:pt x="1325448" y="1031631"/>
                </a:lnTo>
                <a:lnTo>
                  <a:pt x="1312813" y="978545"/>
                </a:lnTo>
                <a:lnTo>
                  <a:pt x="1312076" y="975494"/>
                </a:lnTo>
                <a:lnTo>
                  <a:pt x="1311722" y="973843"/>
                </a:lnTo>
                <a:lnTo>
                  <a:pt x="1301605" y="927910"/>
                </a:lnTo>
                <a:lnTo>
                  <a:pt x="1299266" y="915768"/>
                </a:lnTo>
                <a:lnTo>
                  <a:pt x="1297530" y="907674"/>
                </a:lnTo>
                <a:lnTo>
                  <a:pt x="1296703" y="902458"/>
                </a:lnTo>
                <a:lnTo>
                  <a:pt x="1294255" y="889750"/>
                </a:lnTo>
                <a:lnTo>
                  <a:pt x="1290287" y="862030"/>
                </a:lnTo>
                <a:lnTo>
                  <a:pt x="1290237" y="861714"/>
                </a:lnTo>
                <a:lnTo>
                  <a:pt x="1290234" y="861683"/>
                </a:lnTo>
                <a:lnTo>
                  <a:pt x="1290234" y="861680"/>
                </a:lnTo>
                <a:lnTo>
                  <a:pt x="1290152" y="860828"/>
                </a:lnTo>
                <a:close/>
                <a:moveTo>
                  <a:pt x="904217" y="854757"/>
                </a:moveTo>
                <a:lnTo>
                  <a:pt x="903751" y="854968"/>
                </a:lnTo>
                <a:lnTo>
                  <a:pt x="898236" y="873945"/>
                </a:lnTo>
                <a:lnTo>
                  <a:pt x="896952" y="883675"/>
                </a:lnTo>
                <a:lnTo>
                  <a:pt x="900129" y="882330"/>
                </a:lnTo>
                <a:lnTo>
                  <a:pt x="901060" y="870904"/>
                </a:lnTo>
                <a:close/>
                <a:moveTo>
                  <a:pt x="1070021" y="842871"/>
                </a:moveTo>
                <a:lnTo>
                  <a:pt x="1073670" y="851502"/>
                </a:lnTo>
                <a:lnTo>
                  <a:pt x="1076046" y="858434"/>
                </a:lnTo>
                <a:lnTo>
                  <a:pt x="1093104" y="907777"/>
                </a:lnTo>
                <a:lnTo>
                  <a:pt x="1094725" y="912921"/>
                </a:lnTo>
                <a:lnTo>
                  <a:pt x="1096197" y="917214"/>
                </a:lnTo>
                <a:lnTo>
                  <a:pt x="1104691" y="944552"/>
                </a:lnTo>
                <a:lnTo>
                  <a:pt x="1116308" y="981423"/>
                </a:lnTo>
                <a:lnTo>
                  <a:pt x="1120158" y="994334"/>
                </a:lnTo>
                <a:lnTo>
                  <a:pt x="1123578" y="1005338"/>
                </a:lnTo>
                <a:lnTo>
                  <a:pt x="1133250" y="1038228"/>
                </a:lnTo>
                <a:lnTo>
                  <a:pt x="1142908" y="1070610"/>
                </a:lnTo>
                <a:lnTo>
                  <a:pt x="1149355" y="1092994"/>
                </a:lnTo>
                <a:lnTo>
                  <a:pt x="1155255" y="1113054"/>
                </a:lnTo>
                <a:lnTo>
                  <a:pt x="1164919" y="1147027"/>
                </a:lnTo>
                <a:lnTo>
                  <a:pt x="1172530" y="1173448"/>
                </a:lnTo>
                <a:lnTo>
                  <a:pt x="1181702" y="1206018"/>
                </a:lnTo>
                <a:lnTo>
                  <a:pt x="1190670" y="1237543"/>
                </a:lnTo>
                <a:lnTo>
                  <a:pt x="1199737" y="1270064"/>
                </a:lnTo>
                <a:lnTo>
                  <a:pt x="1204801" y="1288048"/>
                </a:lnTo>
                <a:lnTo>
                  <a:pt x="1215945" y="1328201"/>
                </a:lnTo>
                <a:lnTo>
                  <a:pt x="1229267" y="1375984"/>
                </a:lnTo>
                <a:lnTo>
                  <a:pt x="1237666" y="1406463"/>
                </a:lnTo>
                <a:lnTo>
                  <a:pt x="1239347" y="1412521"/>
                </a:lnTo>
                <a:lnTo>
                  <a:pt x="1247294" y="1441398"/>
                </a:lnTo>
                <a:lnTo>
                  <a:pt x="1270486" y="1525557"/>
                </a:lnTo>
                <a:cubicBezTo>
                  <a:pt x="1284602" y="1576957"/>
                  <a:pt x="1299061" y="1629743"/>
                  <a:pt x="1313772" y="1683443"/>
                </a:cubicBezTo>
                <a:lnTo>
                  <a:pt x="1327969" y="1735246"/>
                </a:lnTo>
                <a:lnTo>
                  <a:pt x="1385131" y="1943416"/>
                </a:lnTo>
                <a:lnTo>
                  <a:pt x="1407988" y="2026245"/>
                </a:lnTo>
                <a:lnTo>
                  <a:pt x="1488290" y="2314390"/>
                </a:lnTo>
                <a:lnTo>
                  <a:pt x="1488752" y="2316043"/>
                </a:lnTo>
                <a:lnTo>
                  <a:pt x="1489004" y="2316926"/>
                </a:lnTo>
                <a:lnTo>
                  <a:pt x="1566341" y="2585965"/>
                </a:lnTo>
                <a:lnTo>
                  <a:pt x="1596031" y="2686970"/>
                </a:lnTo>
                <a:lnTo>
                  <a:pt x="1611682" y="2739504"/>
                </a:lnTo>
                <a:lnTo>
                  <a:pt x="1662910" y="2906891"/>
                </a:lnTo>
                <a:lnTo>
                  <a:pt x="1695828" y="3008585"/>
                </a:lnTo>
                <a:lnTo>
                  <a:pt x="1700000" y="3019121"/>
                </a:lnTo>
                <a:lnTo>
                  <a:pt x="1704609" y="3027291"/>
                </a:lnTo>
                <a:lnTo>
                  <a:pt x="1653934" y="2869501"/>
                </a:lnTo>
                <a:lnTo>
                  <a:pt x="1653847" y="2869216"/>
                </a:lnTo>
                <a:lnTo>
                  <a:pt x="1601521" y="2697890"/>
                </a:lnTo>
                <a:lnTo>
                  <a:pt x="1597093" y="2682892"/>
                </a:lnTo>
                <a:lnTo>
                  <a:pt x="1593883" y="2672350"/>
                </a:lnTo>
                <a:lnTo>
                  <a:pt x="1577624" y="2616944"/>
                </a:lnTo>
                <a:lnTo>
                  <a:pt x="1547578" y="2515167"/>
                </a:lnTo>
                <a:lnTo>
                  <a:pt x="1541533" y="2493948"/>
                </a:lnTo>
                <a:lnTo>
                  <a:pt x="1532041" y="2461602"/>
                </a:lnTo>
                <a:cubicBezTo>
                  <a:pt x="1511315" y="2389904"/>
                  <a:pt x="1490571" y="2317168"/>
                  <a:pt x="1470086" y="2244619"/>
                </a:cubicBezTo>
                <a:lnTo>
                  <a:pt x="1447276" y="2163085"/>
                </a:lnTo>
                <a:lnTo>
                  <a:pt x="1439591" y="2136111"/>
                </a:lnTo>
                <a:lnTo>
                  <a:pt x="1420489" y="2067341"/>
                </a:lnTo>
                <a:lnTo>
                  <a:pt x="1409696" y="2028763"/>
                </a:lnTo>
                <a:lnTo>
                  <a:pt x="1399876" y="1993134"/>
                </a:lnTo>
                <a:lnTo>
                  <a:pt x="1387795" y="1949639"/>
                </a:lnTo>
                <a:lnTo>
                  <a:pt x="1362779" y="1858527"/>
                </a:lnTo>
                <a:lnTo>
                  <a:pt x="1352545" y="1821483"/>
                </a:lnTo>
                <a:lnTo>
                  <a:pt x="1346812" y="1800461"/>
                </a:lnTo>
                <a:lnTo>
                  <a:pt x="1338961" y="1771864"/>
                </a:lnTo>
                <a:lnTo>
                  <a:pt x="1303905" y="1643134"/>
                </a:lnTo>
                <a:lnTo>
                  <a:pt x="1300313" y="1629959"/>
                </a:lnTo>
                <a:lnTo>
                  <a:pt x="1298795" y="1624366"/>
                </a:lnTo>
                <a:lnTo>
                  <a:pt x="1294213" y="1607541"/>
                </a:lnTo>
                <a:lnTo>
                  <a:pt x="1277594" y="1546238"/>
                </a:lnTo>
                <a:lnTo>
                  <a:pt x="1276564" y="1542443"/>
                </a:lnTo>
                <a:lnTo>
                  <a:pt x="1274793" y="1535907"/>
                </a:lnTo>
                <a:lnTo>
                  <a:pt x="1254674" y="1461693"/>
                </a:lnTo>
                <a:cubicBezTo>
                  <a:pt x="1219284" y="1329267"/>
                  <a:pt x="1188804" y="1211913"/>
                  <a:pt x="1174071" y="1116913"/>
                </a:cubicBezTo>
                <a:lnTo>
                  <a:pt x="1173487" y="1115016"/>
                </a:lnTo>
                <a:lnTo>
                  <a:pt x="1145165" y="1024947"/>
                </a:lnTo>
                <a:lnTo>
                  <a:pt x="1136177" y="999174"/>
                </a:lnTo>
                <a:lnTo>
                  <a:pt x="1115465" y="943242"/>
                </a:lnTo>
                <a:lnTo>
                  <a:pt x="1106971" y="921686"/>
                </a:lnTo>
                <a:lnTo>
                  <a:pt x="1081486" y="863728"/>
                </a:lnTo>
                <a:lnTo>
                  <a:pt x="1080893" y="862411"/>
                </a:lnTo>
                <a:close/>
                <a:moveTo>
                  <a:pt x="1288239" y="840307"/>
                </a:moveTo>
                <a:lnTo>
                  <a:pt x="1285017" y="843294"/>
                </a:lnTo>
                <a:lnTo>
                  <a:pt x="1277724" y="855823"/>
                </a:lnTo>
                <a:lnTo>
                  <a:pt x="1278524" y="861364"/>
                </a:lnTo>
                <a:lnTo>
                  <a:pt x="1278936" y="862044"/>
                </a:lnTo>
                <a:lnTo>
                  <a:pt x="1289169" y="850481"/>
                </a:lnTo>
                <a:close/>
                <a:moveTo>
                  <a:pt x="947635" y="838065"/>
                </a:moveTo>
                <a:lnTo>
                  <a:pt x="931411" y="842442"/>
                </a:lnTo>
                <a:lnTo>
                  <a:pt x="914258" y="850210"/>
                </a:lnTo>
                <a:lnTo>
                  <a:pt x="909708" y="874728"/>
                </a:lnTo>
                <a:lnTo>
                  <a:pt x="909366" y="879061"/>
                </a:lnTo>
                <a:lnTo>
                  <a:pt x="913153" y="877574"/>
                </a:lnTo>
                <a:lnTo>
                  <a:pt x="941734" y="869118"/>
                </a:lnTo>
                <a:lnTo>
                  <a:pt x="944095" y="868371"/>
                </a:lnTo>
                <a:lnTo>
                  <a:pt x="948682" y="868253"/>
                </a:lnTo>
                <a:close/>
                <a:moveTo>
                  <a:pt x="1284775" y="827234"/>
                </a:moveTo>
                <a:lnTo>
                  <a:pt x="1276083" y="840160"/>
                </a:lnTo>
                <a:lnTo>
                  <a:pt x="1276298" y="842486"/>
                </a:lnTo>
                <a:lnTo>
                  <a:pt x="1278334" y="838947"/>
                </a:lnTo>
                <a:lnTo>
                  <a:pt x="1287008" y="830699"/>
                </a:lnTo>
                <a:close/>
                <a:moveTo>
                  <a:pt x="3682576" y="825786"/>
                </a:moveTo>
                <a:cubicBezTo>
                  <a:pt x="3674448" y="825617"/>
                  <a:pt x="3666336" y="826297"/>
                  <a:pt x="3658361" y="827818"/>
                </a:cubicBezTo>
                <a:cubicBezTo>
                  <a:pt x="3640582" y="831712"/>
                  <a:pt x="3533563" y="834591"/>
                  <a:pt x="3371341" y="838824"/>
                </a:cubicBezTo>
                <a:cubicBezTo>
                  <a:pt x="3288368" y="841027"/>
                  <a:pt x="3194388" y="843567"/>
                  <a:pt x="3094311" y="846784"/>
                </a:cubicBezTo>
                <a:cubicBezTo>
                  <a:pt x="3064000" y="847630"/>
                  <a:pt x="3033182" y="848986"/>
                  <a:pt x="3002194" y="850171"/>
                </a:cubicBezTo>
                <a:lnTo>
                  <a:pt x="2914818" y="853557"/>
                </a:lnTo>
                <a:cubicBezTo>
                  <a:pt x="2571581" y="864904"/>
                  <a:pt x="2182112" y="877605"/>
                  <a:pt x="2074925" y="897926"/>
                </a:cubicBezTo>
                <a:cubicBezTo>
                  <a:pt x="1933870" y="924512"/>
                  <a:pt x="1909149" y="1033399"/>
                  <a:pt x="1891198" y="1111973"/>
                </a:cubicBezTo>
                <a:cubicBezTo>
                  <a:pt x="1887474" y="1131311"/>
                  <a:pt x="1882274" y="1150334"/>
                  <a:pt x="1875620" y="1168872"/>
                </a:cubicBezTo>
                <a:cubicBezTo>
                  <a:pt x="1867407" y="1189150"/>
                  <a:pt x="1862739" y="1220309"/>
                  <a:pt x="1860792" y="1260258"/>
                </a:cubicBezTo>
                <a:lnTo>
                  <a:pt x="1859809" y="1326464"/>
                </a:lnTo>
                <a:lnTo>
                  <a:pt x="1862284" y="1404311"/>
                </a:lnTo>
                <a:cubicBezTo>
                  <a:pt x="1867619" y="1515182"/>
                  <a:pt x="1880531" y="1652851"/>
                  <a:pt x="1894416" y="1800595"/>
                </a:cubicBezTo>
                <a:lnTo>
                  <a:pt x="1904553" y="1911440"/>
                </a:lnTo>
                <a:lnTo>
                  <a:pt x="1904564" y="1911554"/>
                </a:lnTo>
                <a:lnTo>
                  <a:pt x="1924830" y="1906206"/>
                </a:lnTo>
                <a:lnTo>
                  <a:pt x="1924752" y="1904812"/>
                </a:lnTo>
                <a:lnTo>
                  <a:pt x="1924674" y="1903427"/>
                </a:lnTo>
                <a:lnTo>
                  <a:pt x="1914734" y="1727017"/>
                </a:lnTo>
                <a:cubicBezTo>
                  <a:pt x="1906776" y="1604584"/>
                  <a:pt x="1899368" y="1490279"/>
                  <a:pt x="1900173" y="1398115"/>
                </a:cubicBezTo>
                <a:lnTo>
                  <a:pt x="1900173" y="1398106"/>
                </a:lnTo>
                <a:lnTo>
                  <a:pt x="1900173" y="1398079"/>
                </a:lnTo>
                <a:lnTo>
                  <a:pt x="1900173" y="1398070"/>
                </a:lnTo>
                <a:lnTo>
                  <a:pt x="1900173" y="1398043"/>
                </a:lnTo>
                <a:cubicBezTo>
                  <a:pt x="1900977" y="1305883"/>
                  <a:pt x="1909994" y="1235863"/>
                  <a:pt x="1934885" y="1201997"/>
                </a:cubicBezTo>
                <a:cubicBezTo>
                  <a:pt x="1937595" y="1192514"/>
                  <a:pt x="1940304" y="1181168"/>
                  <a:pt x="1943013" y="1169146"/>
                </a:cubicBezTo>
                <a:cubicBezTo>
                  <a:pt x="1961133" y="1090576"/>
                  <a:pt x="1988564" y="971871"/>
                  <a:pt x="2141133" y="942577"/>
                </a:cubicBezTo>
                <a:cubicBezTo>
                  <a:pt x="2251200" y="921411"/>
                  <a:pt x="2605108" y="907187"/>
                  <a:pt x="2947330" y="893300"/>
                </a:cubicBezTo>
                <a:lnTo>
                  <a:pt x="2954612" y="893300"/>
                </a:lnTo>
                <a:cubicBezTo>
                  <a:pt x="2983229" y="892285"/>
                  <a:pt x="3011846" y="890762"/>
                  <a:pt x="3040125" y="889407"/>
                </a:cubicBezTo>
                <a:lnTo>
                  <a:pt x="3128178" y="885343"/>
                </a:lnTo>
                <a:cubicBezTo>
                  <a:pt x="3221819" y="881785"/>
                  <a:pt x="3310212" y="878739"/>
                  <a:pt x="3388274" y="876029"/>
                </a:cubicBezTo>
                <a:cubicBezTo>
                  <a:pt x="3541689" y="870948"/>
                  <a:pt x="3652603" y="867224"/>
                  <a:pt x="3672246" y="862820"/>
                </a:cubicBezTo>
                <a:lnTo>
                  <a:pt x="3673664" y="862803"/>
                </a:lnTo>
                <a:lnTo>
                  <a:pt x="3718628" y="860714"/>
                </a:lnTo>
                <a:lnTo>
                  <a:pt x="3727504" y="862165"/>
                </a:lnTo>
                <a:lnTo>
                  <a:pt x="3733855" y="862089"/>
                </a:lnTo>
                <a:lnTo>
                  <a:pt x="3744179" y="864887"/>
                </a:lnTo>
                <a:lnTo>
                  <a:pt x="3763655" y="868067"/>
                </a:lnTo>
                <a:lnTo>
                  <a:pt x="3782099" y="875164"/>
                </a:lnTo>
                <a:lnTo>
                  <a:pt x="3792246" y="877915"/>
                </a:lnTo>
                <a:lnTo>
                  <a:pt x="3797687" y="881163"/>
                </a:lnTo>
                <a:lnTo>
                  <a:pt x="3805963" y="884347"/>
                </a:lnTo>
                <a:lnTo>
                  <a:pt x="3843116" y="908287"/>
                </a:lnTo>
                <a:lnTo>
                  <a:pt x="3844189" y="908927"/>
                </a:lnTo>
                <a:lnTo>
                  <a:pt x="3874979" y="941585"/>
                </a:lnTo>
                <a:lnTo>
                  <a:pt x="3871475" y="927528"/>
                </a:lnTo>
                <a:lnTo>
                  <a:pt x="3870198" y="924343"/>
                </a:lnTo>
                <a:cubicBezTo>
                  <a:pt x="3827542" y="862777"/>
                  <a:pt x="3757472" y="825968"/>
                  <a:pt x="3682576" y="825786"/>
                </a:cubicBezTo>
                <a:close/>
                <a:moveTo>
                  <a:pt x="1067740" y="823029"/>
                </a:moveTo>
                <a:lnTo>
                  <a:pt x="1078786" y="842148"/>
                </a:lnTo>
                <a:lnTo>
                  <a:pt x="1079655" y="844017"/>
                </a:lnTo>
                <a:lnTo>
                  <a:pt x="1101976" y="890564"/>
                </a:lnTo>
                <a:lnTo>
                  <a:pt x="1106747" y="902283"/>
                </a:lnTo>
                <a:lnTo>
                  <a:pt x="1110295" y="909915"/>
                </a:lnTo>
                <a:lnTo>
                  <a:pt x="1116150" y="925377"/>
                </a:lnTo>
                <a:lnTo>
                  <a:pt x="1127551" y="953381"/>
                </a:lnTo>
                <a:lnTo>
                  <a:pt x="1138753" y="985078"/>
                </a:lnTo>
                <a:lnTo>
                  <a:pt x="1145329" y="1002447"/>
                </a:lnTo>
                <a:lnTo>
                  <a:pt x="1148844" y="1013632"/>
                </a:lnTo>
                <a:lnTo>
                  <a:pt x="1154302" y="1029075"/>
                </a:lnTo>
                <a:lnTo>
                  <a:pt x="1180105" y="1113106"/>
                </a:lnTo>
                <a:lnTo>
                  <a:pt x="1181013" y="1115998"/>
                </a:lnTo>
                <a:cubicBezTo>
                  <a:pt x="1195746" y="1211164"/>
                  <a:pt x="1226226" y="1328176"/>
                  <a:pt x="1261616" y="1460428"/>
                </a:cubicBezTo>
                <a:cubicBezTo>
                  <a:pt x="1276115" y="1514001"/>
                  <a:pt x="1292115" y="1573105"/>
                  <a:pt x="1309298" y="1636351"/>
                </a:cubicBezTo>
                <a:lnTo>
                  <a:pt x="1361833" y="1828878"/>
                </a:lnTo>
                <a:lnTo>
                  <a:pt x="1379573" y="1893187"/>
                </a:lnTo>
                <a:lnTo>
                  <a:pt x="1418165" y="2032971"/>
                </a:lnTo>
                <a:lnTo>
                  <a:pt x="1442211" y="2118979"/>
                </a:lnTo>
                <a:lnTo>
                  <a:pt x="1479136" y="2250514"/>
                </a:lnTo>
                <a:lnTo>
                  <a:pt x="1505656" y="2343528"/>
                </a:lnTo>
                <a:lnTo>
                  <a:pt x="1541718" y="2469113"/>
                </a:lnTo>
                <a:lnTo>
                  <a:pt x="1569231" y="2563121"/>
                </a:lnTo>
                <a:lnTo>
                  <a:pt x="1604163" y="2681091"/>
                </a:lnTo>
                <a:lnTo>
                  <a:pt x="1631518" y="2771327"/>
                </a:lnTo>
                <a:lnTo>
                  <a:pt x="1664732" y="2878800"/>
                </a:lnTo>
                <a:lnTo>
                  <a:pt x="1707610" y="3013461"/>
                </a:lnTo>
                <a:lnTo>
                  <a:pt x="1707617" y="3013482"/>
                </a:lnTo>
                <a:lnTo>
                  <a:pt x="1721626" y="3055239"/>
                </a:lnTo>
                <a:lnTo>
                  <a:pt x="1725194" y="3060538"/>
                </a:lnTo>
                <a:lnTo>
                  <a:pt x="1699313" y="2982365"/>
                </a:lnTo>
                <a:cubicBezTo>
                  <a:pt x="1689561" y="2952367"/>
                  <a:pt x="1679566" y="2921109"/>
                  <a:pt x="1669375" y="2888783"/>
                </a:cubicBezTo>
                <a:lnTo>
                  <a:pt x="1655681" y="2844259"/>
                </a:lnTo>
                <a:lnTo>
                  <a:pt x="1642205" y="2801605"/>
                </a:lnTo>
                <a:lnTo>
                  <a:pt x="1621792" y="2734078"/>
                </a:lnTo>
                <a:lnTo>
                  <a:pt x="1606252" y="2683552"/>
                </a:lnTo>
                <a:lnTo>
                  <a:pt x="1593958" y="2641998"/>
                </a:lnTo>
                <a:lnTo>
                  <a:pt x="1581829" y="2601877"/>
                </a:lnTo>
                <a:lnTo>
                  <a:pt x="1558133" y="2520915"/>
                </a:lnTo>
                <a:lnTo>
                  <a:pt x="1540684" y="2461938"/>
                </a:lnTo>
                <a:lnTo>
                  <a:pt x="1530403" y="2426171"/>
                </a:lnTo>
                <a:lnTo>
                  <a:pt x="1520051" y="2390800"/>
                </a:lnTo>
                <a:lnTo>
                  <a:pt x="1493293" y="2297064"/>
                </a:lnTo>
                <a:lnTo>
                  <a:pt x="1474934" y="2233189"/>
                </a:lnTo>
                <a:lnTo>
                  <a:pt x="1467067" y="2205189"/>
                </a:lnTo>
                <a:lnTo>
                  <a:pt x="1458733" y="2175991"/>
                </a:lnTo>
                <a:lnTo>
                  <a:pt x="1429065" y="2069920"/>
                </a:lnTo>
                <a:lnTo>
                  <a:pt x="1411263" y="2006551"/>
                </a:lnTo>
                <a:lnTo>
                  <a:pt x="1405968" y="1987336"/>
                </a:lnTo>
                <a:lnTo>
                  <a:pt x="1399740" y="1965071"/>
                </a:lnTo>
                <a:lnTo>
                  <a:pt x="1366977" y="1845857"/>
                </a:lnTo>
                <a:lnTo>
                  <a:pt x="1351934" y="1791356"/>
                </a:lnTo>
                <a:lnTo>
                  <a:pt x="1349094" y="1780869"/>
                </a:lnTo>
                <a:lnTo>
                  <a:pt x="1344936" y="1765740"/>
                </a:lnTo>
                <a:lnTo>
                  <a:pt x="1307262" y="1626410"/>
                </a:lnTo>
                <a:lnTo>
                  <a:pt x="1299209" y="1596674"/>
                </a:lnTo>
                <a:lnTo>
                  <a:pt x="1298105" y="1592545"/>
                </a:lnTo>
                <a:lnTo>
                  <a:pt x="1296185" y="1585442"/>
                </a:lnTo>
                <a:cubicBezTo>
                  <a:pt x="1281150" y="1529376"/>
                  <a:pt x="1267436" y="1477768"/>
                  <a:pt x="1255351" y="1431888"/>
                </a:cubicBezTo>
                <a:cubicBezTo>
                  <a:pt x="1224193" y="1313349"/>
                  <a:pt x="1190835" y="1179061"/>
                  <a:pt x="1189312" y="1083382"/>
                </a:cubicBezTo>
                <a:lnTo>
                  <a:pt x="1188998" y="1082423"/>
                </a:lnTo>
                <a:lnTo>
                  <a:pt x="1157423" y="989596"/>
                </a:lnTo>
                <a:lnTo>
                  <a:pt x="1147092" y="964529"/>
                </a:lnTo>
                <a:lnTo>
                  <a:pt x="1122375" y="910427"/>
                </a:lnTo>
                <a:lnTo>
                  <a:pt x="1112399" y="890735"/>
                </a:lnTo>
                <a:lnTo>
                  <a:pt x="1081320" y="839054"/>
                </a:lnTo>
                <a:lnTo>
                  <a:pt x="1080797" y="838217"/>
                </a:lnTo>
                <a:close/>
                <a:moveTo>
                  <a:pt x="1307347" y="822586"/>
                </a:moveTo>
                <a:lnTo>
                  <a:pt x="1296105" y="833011"/>
                </a:lnTo>
                <a:lnTo>
                  <a:pt x="1296137" y="833364"/>
                </a:lnTo>
                <a:lnTo>
                  <a:pt x="1302258" y="843366"/>
                </a:lnTo>
                <a:lnTo>
                  <a:pt x="1302253" y="843381"/>
                </a:lnTo>
                <a:lnTo>
                  <a:pt x="1302258" y="843389"/>
                </a:lnTo>
                <a:lnTo>
                  <a:pt x="1302251" y="843410"/>
                </a:lnTo>
                <a:lnTo>
                  <a:pt x="1302259" y="843422"/>
                </a:lnTo>
                <a:cubicBezTo>
                  <a:pt x="1302783" y="844978"/>
                  <a:pt x="1302241" y="846697"/>
                  <a:pt x="1300904" y="847655"/>
                </a:cubicBezTo>
                <a:lnTo>
                  <a:pt x="1297769" y="851089"/>
                </a:lnTo>
                <a:lnTo>
                  <a:pt x="1297854" y="852004"/>
                </a:lnTo>
                <a:lnTo>
                  <a:pt x="1298702" y="860810"/>
                </a:lnTo>
                <a:cubicBezTo>
                  <a:pt x="1299495" y="868663"/>
                  <a:pt x="1300906" y="878379"/>
                  <a:pt x="1302894" y="889826"/>
                </a:cubicBezTo>
                <a:lnTo>
                  <a:pt x="1303050" y="890630"/>
                </a:lnTo>
                <a:lnTo>
                  <a:pt x="1313044" y="940485"/>
                </a:lnTo>
                <a:lnTo>
                  <a:pt x="1317071" y="958636"/>
                </a:lnTo>
                <a:lnTo>
                  <a:pt x="1328694" y="1008600"/>
                </a:lnTo>
                <a:lnTo>
                  <a:pt x="1333373" y="1028132"/>
                </a:lnTo>
                <a:lnTo>
                  <a:pt x="1353094" y="1106637"/>
                </a:lnTo>
                <a:lnTo>
                  <a:pt x="1358521" y="1127419"/>
                </a:lnTo>
                <a:lnTo>
                  <a:pt x="1374931" y="1189700"/>
                </a:lnTo>
                <a:lnTo>
                  <a:pt x="1414873" y="1336963"/>
                </a:lnTo>
                <a:lnTo>
                  <a:pt x="1418945" y="1351556"/>
                </a:lnTo>
                <a:lnTo>
                  <a:pt x="1456225" y="1484253"/>
                </a:lnTo>
                <a:lnTo>
                  <a:pt x="1521533" y="1711858"/>
                </a:lnTo>
                <a:lnTo>
                  <a:pt x="1524300" y="1721460"/>
                </a:lnTo>
                <a:lnTo>
                  <a:pt x="1590592" y="1944711"/>
                </a:lnTo>
                <a:lnTo>
                  <a:pt x="1645837" y="2130786"/>
                </a:lnTo>
                <a:cubicBezTo>
                  <a:pt x="1839046" y="2769342"/>
                  <a:pt x="1997032" y="3244153"/>
                  <a:pt x="2030221" y="3285301"/>
                </a:cubicBezTo>
                <a:cubicBezTo>
                  <a:pt x="2030271" y="3285691"/>
                  <a:pt x="2030271" y="3286096"/>
                  <a:pt x="2030221" y="3286485"/>
                </a:cubicBezTo>
                <a:lnTo>
                  <a:pt x="2049122" y="3317507"/>
                </a:lnTo>
                <a:lnTo>
                  <a:pt x="2073923" y="3334003"/>
                </a:lnTo>
                <a:lnTo>
                  <a:pt x="2117883" y="3354971"/>
                </a:lnTo>
                <a:lnTo>
                  <a:pt x="2081128" y="3330327"/>
                </a:lnTo>
                <a:cubicBezTo>
                  <a:pt x="2061875" y="3311451"/>
                  <a:pt x="2047026" y="3289533"/>
                  <a:pt x="2036824" y="3264641"/>
                </a:cubicBezTo>
                <a:cubicBezTo>
                  <a:pt x="2034348" y="3261466"/>
                  <a:pt x="2031341" y="3256386"/>
                  <a:pt x="2027840" y="3249515"/>
                </a:cubicBezTo>
                <a:lnTo>
                  <a:pt x="2023805" y="3240782"/>
                </a:lnTo>
                <a:lnTo>
                  <a:pt x="2022222" y="3237881"/>
                </a:lnTo>
                <a:lnTo>
                  <a:pt x="2019823" y="3232166"/>
                </a:lnTo>
                <a:lnTo>
                  <a:pt x="2015887" y="3223648"/>
                </a:lnTo>
                <a:cubicBezTo>
                  <a:pt x="2006975" y="3202976"/>
                  <a:pt x="1996223" y="3175602"/>
                  <a:pt x="1983909" y="3142445"/>
                </a:cubicBezTo>
                <a:lnTo>
                  <a:pt x="1977292" y="3124237"/>
                </a:lnTo>
                <a:lnTo>
                  <a:pt x="1974384" y="3116508"/>
                </a:lnTo>
                <a:lnTo>
                  <a:pt x="1970763" y="3106273"/>
                </a:lnTo>
                <a:lnTo>
                  <a:pt x="1964300" y="3088488"/>
                </a:lnTo>
                <a:lnTo>
                  <a:pt x="1942561" y="3026556"/>
                </a:lnTo>
                <a:lnTo>
                  <a:pt x="1942558" y="3026546"/>
                </a:lnTo>
                <a:lnTo>
                  <a:pt x="1931480" y="2993781"/>
                </a:lnTo>
                <a:lnTo>
                  <a:pt x="1893506" y="2881470"/>
                </a:lnTo>
                <a:cubicBezTo>
                  <a:pt x="1880419" y="2842011"/>
                  <a:pt x="1866767" y="2800335"/>
                  <a:pt x="1852666" y="2756827"/>
                </a:cubicBezTo>
                <a:lnTo>
                  <a:pt x="1843760" y="2729076"/>
                </a:lnTo>
                <a:lnTo>
                  <a:pt x="1838419" y="2712713"/>
                </a:lnTo>
                <a:lnTo>
                  <a:pt x="1828456" y="2681389"/>
                </a:lnTo>
                <a:lnTo>
                  <a:pt x="1809138" y="2621197"/>
                </a:lnTo>
                <a:lnTo>
                  <a:pt x="1788494" y="2555751"/>
                </a:lnTo>
                <a:lnTo>
                  <a:pt x="1778970" y="2525808"/>
                </a:lnTo>
                <a:lnTo>
                  <a:pt x="1772838" y="2506117"/>
                </a:lnTo>
                <a:lnTo>
                  <a:pt x="1763625" y="2476906"/>
                </a:lnTo>
                <a:cubicBezTo>
                  <a:pt x="1748201" y="2427624"/>
                  <a:pt x="1732564" y="2377287"/>
                  <a:pt x="1716832" y="2326281"/>
                </a:cubicBezTo>
                <a:lnTo>
                  <a:pt x="1716015" y="2323598"/>
                </a:lnTo>
                <a:lnTo>
                  <a:pt x="1653665" y="2119588"/>
                </a:lnTo>
                <a:lnTo>
                  <a:pt x="1633230" y="2051504"/>
                </a:lnTo>
                <a:lnTo>
                  <a:pt x="1622224" y="2015331"/>
                </a:lnTo>
                <a:lnTo>
                  <a:pt x="1611687" y="1979731"/>
                </a:lnTo>
                <a:lnTo>
                  <a:pt x="1591148" y="1911301"/>
                </a:lnTo>
                <a:lnTo>
                  <a:pt x="1532700" y="1712908"/>
                </a:lnTo>
                <a:lnTo>
                  <a:pt x="1530950" y="1706996"/>
                </a:lnTo>
                <a:cubicBezTo>
                  <a:pt x="1516329" y="1656847"/>
                  <a:pt x="1502081" y="1607581"/>
                  <a:pt x="1488325" y="1559584"/>
                </a:cubicBezTo>
                <a:lnTo>
                  <a:pt x="1479860" y="1529762"/>
                </a:lnTo>
                <a:lnTo>
                  <a:pt x="1474734" y="1511981"/>
                </a:lnTo>
                <a:lnTo>
                  <a:pt x="1467402" y="1485870"/>
                </a:lnTo>
                <a:lnTo>
                  <a:pt x="1448646" y="1419795"/>
                </a:lnTo>
                <a:lnTo>
                  <a:pt x="1431907" y="1359466"/>
                </a:lnTo>
                <a:lnTo>
                  <a:pt x="1424176" y="1331934"/>
                </a:lnTo>
                <a:lnTo>
                  <a:pt x="1420413" y="1318041"/>
                </a:lnTo>
                <a:lnTo>
                  <a:pt x="1412619" y="1289952"/>
                </a:lnTo>
                <a:cubicBezTo>
                  <a:pt x="1401297" y="1248588"/>
                  <a:pt x="1390701" y="1209269"/>
                  <a:pt x="1380948" y="1172384"/>
                </a:cubicBezTo>
                <a:lnTo>
                  <a:pt x="1379590" y="1167126"/>
                </a:lnTo>
                <a:lnTo>
                  <a:pt x="1362599" y="1101915"/>
                </a:lnTo>
                <a:lnTo>
                  <a:pt x="1357765" y="1082678"/>
                </a:lnTo>
                <a:lnTo>
                  <a:pt x="1354338" y="1069414"/>
                </a:lnTo>
                <a:lnTo>
                  <a:pt x="1351772" y="1058827"/>
                </a:lnTo>
                <a:lnTo>
                  <a:pt x="1346710" y="1038680"/>
                </a:lnTo>
                <a:lnTo>
                  <a:pt x="1334245" y="986482"/>
                </a:lnTo>
                <a:lnTo>
                  <a:pt x="1333492" y="983371"/>
                </a:lnTo>
                <a:lnTo>
                  <a:pt x="1333129" y="981687"/>
                </a:lnTo>
                <a:lnTo>
                  <a:pt x="1323141" y="936502"/>
                </a:lnTo>
                <a:lnTo>
                  <a:pt x="1320833" y="924563"/>
                </a:lnTo>
                <a:lnTo>
                  <a:pt x="1319115" y="916580"/>
                </a:lnTo>
                <a:lnTo>
                  <a:pt x="1318296" y="911441"/>
                </a:lnTo>
                <a:lnTo>
                  <a:pt x="1315879" y="898937"/>
                </a:lnTo>
                <a:lnTo>
                  <a:pt x="1311964" y="871692"/>
                </a:lnTo>
                <a:lnTo>
                  <a:pt x="1311912" y="871366"/>
                </a:lnTo>
                <a:lnTo>
                  <a:pt x="1311066" y="862731"/>
                </a:lnTo>
                <a:lnTo>
                  <a:pt x="1311065" y="862725"/>
                </a:lnTo>
                <a:lnTo>
                  <a:pt x="1311062" y="862697"/>
                </a:lnTo>
                <a:close/>
                <a:moveTo>
                  <a:pt x="1277551" y="816025"/>
                </a:moveTo>
                <a:lnTo>
                  <a:pt x="1274535" y="823406"/>
                </a:lnTo>
                <a:lnTo>
                  <a:pt x="1274816" y="826448"/>
                </a:lnTo>
                <a:lnTo>
                  <a:pt x="1279327" y="818781"/>
                </a:lnTo>
                <a:close/>
                <a:moveTo>
                  <a:pt x="948378" y="810373"/>
                </a:moveTo>
                <a:lnTo>
                  <a:pt x="930569" y="817145"/>
                </a:lnTo>
                <a:lnTo>
                  <a:pt x="930423" y="817278"/>
                </a:lnTo>
                <a:lnTo>
                  <a:pt x="926503" y="821504"/>
                </a:lnTo>
                <a:lnTo>
                  <a:pt x="919862" y="832898"/>
                </a:lnTo>
                <a:lnTo>
                  <a:pt x="917589" y="839808"/>
                </a:lnTo>
                <a:lnTo>
                  <a:pt x="928741" y="835157"/>
                </a:lnTo>
                <a:lnTo>
                  <a:pt x="930742" y="834275"/>
                </a:lnTo>
                <a:lnTo>
                  <a:pt x="947627" y="828920"/>
                </a:lnTo>
                <a:close/>
                <a:moveTo>
                  <a:pt x="1284973" y="803417"/>
                </a:moveTo>
                <a:lnTo>
                  <a:pt x="1280997" y="808626"/>
                </a:lnTo>
                <a:lnTo>
                  <a:pt x="1283192" y="812212"/>
                </a:lnTo>
                <a:lnTo>
                  <a:pt x="1285336" y="808568"/>
                </a:lnTo>
                <a:lnTo>
                  <a:pt x="1285059" y="805538"/>
                </a:lnTo>
                <a:close/>
                <a:moveTo>
                  <a:pt x="1306005" y="801858"/>
                </a:moveTo>
                <a:lnTo>
                  <a:pt x="1296983" y="809080"/>
                </a:lnTo>
                <a:lnTo>
                  <a:pt x="1294272" y="813110"/>
                </a:lnTo>
                <a:lnTo>
                  <a:pt x="1295177" y="822932"/>
                </a:lnTo>
                <a:lnTo>
                  <a:pt x="1306578" y="812091"/>
                </a:lnTo>
                <a:lnTo>
                  <a:pt x="1306303" y="805443"/>
                </a:lnTo>
                <a:close/>
                <a:moveTo>
                  <a:pt x="948797" y="798603"/>
                </a:moveTo>
                <a:lnTo>
                  <a:pt x="918648" y="812134"/>
                </a:lnTo>
                <a:lnTo>
                  <a:pt x="913751" y="814656"/>
                </a:lnTo>
                <a:lnTo>
                  <a:pt x="855994" y="844694"/>
                </a:lnTo>
                <a:lnTo>
                  <a:pt x="825605" y="861063"/>
                </a:lnTo>
                <a:lnTo>
                  <a:pt x="771870" y="890454"/>
                </a:lnTo>
                <a:lnTo>
                  <a:pt x="732776" y="912119"/>
                </a:lnTo>
                <a:lnTo>
                  <a:pt x="657722" y="954494"/>
                </a:lnTo>
                <a:lnTo>
                  <a:pt x="631699" y="969236"/>
                </a:lnTo>
                <a:lnTo>
                  <a:pt x="629872" y="970295"/>
                </a:lnTo>
                <a:lnTo>
                  <a:pt x="619099" y="985908"/>
                </a:lnTo>
                <a:lnTo>
                  <a:pt x="615347" y="993706"/>
                </a:lnTo>
                <a:lnTo>
                  <a:pt x="640993" y="979490"/>
                </a:lnTo>
                <a:lnTo>
                  <a:pt x="674254" y="961689"/>
                </a:lnTo>
                <a:lnTo>
                  <a:pt x="713899" y="940354"/>
                </a:lnTo>
                <a:lnTo>
                  <a:pt x="714841" y="937664"/>
                </a:lnTo>
                <a:lnTo>
                  <a:pt x="718565" y="937664"/>
                </a:lnTo>
                <a:lnTo>
                  <a:pt x="718898" y="937664"/>
                </a:lnTo>
                <a:lnTo>
                  <a:pt x="731552" y="930854"/>
                </a:lnTo>
                <a:lnTo>
                  <a:pt x="738669" y="927214"/>
                </a:lnTo>
                <a:lnTo>
                  <a:pt x="759664" y="915978"/>
                </a:lnTo>
                <a:lnTo>
                  <a:pt x="764256" y="913663"/>
                </a:lnTo>
                <a:lnTo>
                  <a:pt x="764287" y="913617"/>
                </a:lnTo>
                <a:cubicBezTo>
                  <a:pt x="764287" y="910230"/>
                  <a:pt x="766319" y="908198"/>
                  <a:pt x="767674" y="907521"/>
                </a:cubicBezTo>
                <a:lnTo>
                  <a:pt x="770552" y="905998"/>
                </a:lnTo>
                <a:lnTo>
                  <a:pt x="770583" y="906029"/>
                </a:lnTo>
                <a:lnTo>
                  <a:pt x="770594" y="906023"/>
                </a:lnTo>
                <a:lnTo>
                  <a:pt x="770625" y="906054"/>
                </a:lnTo>
                <a:lnTo>
                  <a:pt x="770635" y="906048"/>
                </a:lnTo>
                <a:lnTo>
                  <a:pt x="773007" y="908418"/>
                </a:lnTo>
                <a:lnTo>
                  <a:pt x="773007" y="909250"/>
                </a:lnTo>
                <a:lnTo>
                  <a:pt x="807969" y="891624"/>
                </a:lnTo>
                <a:lnTo>
                  <a:pt x="816780" y="876028"/>
                </a:lnTo>
                <a:cubicBezTo>
                  <a:pt x="821690" y="872979"/>
                  <a:pt x="824569" y="874842"/>
                  <a:pt x="825417" y="876028"/>
                </a:cubicBezTo>
                <a:lnTo>
                  <a:pt x="825441" y="876052"/>
                </a:lnTo>
                <a:lnTo>
                  <a:pt x="825458" y="876052"/>
                </a:lnTo>
                <a:lnTo>
                  <a:pt x="825483" y="876077"/>
                </a:lnTo>
                <a:lnTo>
                  <a:pt x="825500" y="876077"/>
                </a:lnTo>
                <a:lnTo>
                  <a:pt x="827870" y="878447"/>
                </a:lnTo>
                <a:lnTo>
                  <a:pt x="826177" y="882003"/>
                </a:lnTo>
                <a:lnTo>
                  <a:pt x="825667" y="882701"/>
                </a:lnTo>
                <a:lnTo>
                  <a:pt x="828646" y="881198"/>
                </a:lnTo>
                <a:lnTo>
                  <a:pt x="848085" y="871257"/>
                </a:lnTo>
                <a:lnTo>
                  <a:pt x="852131" y="869358"/>
                </a:lnTo>
                <a:lnTo>
                  <a:pt x="855741" y="867538"/>
                </a:lnTo>
                <a:lnTo>
                  <a:pt x="859113" y="858923"/>
                </a:lnTo>
                <a:cubicBezTo>
                  <a:pt x="861501" y="852326"/>
                  <a:pt x="866039" y="846721"/>
                  <a:pt x="871983" y="843007"/>
                </a:cubicBezTo>
                <a:cubicBezTo>
                  <a:pt x="875709" y="841144"/>
                  <a:pt x="877741" y="843007"/>
                  <a:pt x="878587" y="843007"/>
                </a:cubicBezTo>
                <a:lnTo>
                  <a:pt x="878609" y="843031"/>
                </a:lnTo>
                <a:lnTo>
                  <a:pt x="878629" y="843031"/>
                </a:lnTo>
                <a:lnTo>
                  <a:pt x="878651" y="843054"/>
                </a:lnTo>
                <a:lnTo>
                  <a:pt x="878670" y="843054"/>
                </a:lnTo>
                <a:lnTo>
                  <a:pt x="880871" y="845424"/>
                </a:lnTo>
                <a:lnTo>
                  <a:pt x="879179" y="848303"/>
                </a:lnTo>
                <a:cubicBezTo>
                  <a:pt x="877975" y="850058"/>
                  <a:pt x="876553" y="851652"/>
                  <a:pt x="874946" y="853044"/>
                </a:cubicBezTo>
                <a:cubicBezTo>
                  <a:pt x="872304" y="855558"/>
                  <a:pt x="869865" y="858276"/>
                  <a:pt x="867664" y="861172"/>
                </a:cubicBezTo>
                <a:lnTo>
                  <a:pt x="867331" y="862218"/>
                </a:lnTo>
                <a:lnTo>
                  <a:pt x="867476" y="862154"/>
                </a:lnTo>
                <a:lnTo>
                  <a:pt x="894352" y="849498"/>
                </a:lnTo>
                <a:lnTo>
                  <a:pt x="896077" y="848779"/>
                </a:lnTo>
                <a:lnTo>
                  <a:pt x="896576" y="846722"/>
                </a:lnTo>
                <a:cubicBezTo>
                  <a:pt x="900335" y="836394"/>
                  <a:pt x="904512" y="828719"/>
                  <a:pt x="908725" y="823025"/>
                </a:cubicBezTo>
                <a:cubicBezTo>
                  <a:pt x="918716" y="809817"/>
                  <a:pt x="927859" y="808971"/>
                  <a:pt x="928876" y="808971"/>
                </a:cubicBezTo>
                <a:lnTo>
                  <a:pt x="948466" y="808197"/>
                </a:lnTo>
                <a:lnTo>
                  <a:pt x="948722" y="801881"/>
                </a:lnTo>
                <a:close/>
                <a:moveTo>
                  <a:pt x="1054930" y="798533"/>
                </a:moveTo>
                <a:lnTo>
                  <a:pt x="1064270" y="806665"/>
                </a:lnTo>
                <a:cubicBezTo>
                  <a:pt x="1069257" y="811863"/>
                  <a:pt x="1074700" y="818329"/>
                  <a:pt x="1080485" y="826008"/>
                </a:cubicBezTo>
                <a:lnTo>
                  <a:pt x="1086599" y="835714"/>
                </a:lnTo>
                <a:lnTo>
                  <a:pt x="1094031" y="845363"/>
                </a:lnTo>
                <a:lnTo>
                  <a:pt x="1107682" y="869181"/>
                </a:lnTo>
                <a:lnTo>
                  <a:pt x="1118382" y="886165"/>
                </a:lnTo>
                <a:lnTo>
                  <a:pt x="1122737" y="895447"/>
                </a:lnTo>
                <a:lnTo>
                  <a:pt x="1128493" y="905489"/>
                </a:lnTo>
                <a:lnTo>
                  <a:pt x="1147345" y="947888"/>
                </a:lnTo>
                <a:lnTo>
                  <a:pt x="1158977" y="972675"/>
                </a:lnTo>
                <a:lnTo>
                  <a:pt x="1161038" y="978682"/>
                </a:lnTo>
                <a:lnTo>
                  <a:pt x="1163967" y="985269"/>
                </a:lnTo>
                <a:lnTo>
                  <a:pt x="1195673" y="1079633"/>
                </a:lnTo>
                <a:lnTo>
                  <a:pt x="1196762" y="1082807"/>
                </a:lnTo>
                <a:lnTo>
                  <a:pt x="1196762" y="1082836"/>
                </a:lnTo>
                <a:lnTo>
                  <a:pt x="1196762" y="1082874"/>
                </a:lnTo>
                <a:lnTo>
                  <a:pt x="1196762" y="1083826"/>
                </a:lnTo>
                <a:lnTo>
                  <a:pt x="1203123" y="1161449"/>
                </a:lnTo>
                <a:lnTo>
                  <a:pt x="1203191" y="1161842"/>
                </a:lnTo>
                <a:lnTo>
                  <a:pt x="1223913" y="1272227"/>
                </a:lnTo>
                <a:lnTo>
                  <a:pt x="1262463" y="1430963"/>
                </a:lnTo>
                <a:lnTo>
                  <a:pt x="1270632" y="1461800"/>
                </a:lnTo>
                <a:lnTo>
                  <a:pt x="1288206" y="1527982"/>
                </a:lnTo>
                <a:lnTo>
                  <a:pt x="1302246" y="1580480"/>
                </a:lnTo>
                <a:lnTo>
                  <a:pt x="1302880" y="1582837"/>
                </a:lnTo>
                <a:lnTo>
                  <a:pt x="1303230" y="1584161"/>
                </a:lnTo>
                <a:lnTo>
                  <a:pt x="1304090" y="1587375"/>
                </a:lnTo>
                <a:lnTo>
                  <a:pt x="1303441" y="1584919"/>
                </a:lnTo>
                <a:lnTo>
                  <a:pt x="1302880" y="1582837"/>
                </a:lnTo>
                <a:lnTo>
                  <a:pt x="1278613" y="1490975"/>
                </a:lnTo>
                <a:cubicBezTo>
                  <a:pt x="1270447" y="1459809"/>
                  <a:pt x="1262677" y="1429889"/>
                  <a:pt x="1255353" y="1401409"/>
                </a:cubicBezTo>
                <a:cubicBezTo>
                  <a:pt x="1243605" y="1355750"/>
                  <a:pt x="1231714" y="1307852"/>
                  <a:pt x="1222074" y="1260913"/>
                </a:cubicBezTo>
                <a:lnTo>
                  <a:pt x="1218926" y="1239462"/>
                </a:lnTo>
                <a:lnTo>
                  <a:pt x="1213272" y="1214340"/>
                </a:lnTo>
                <a:lnTo>
                  <a:pt x="1202351" y="1126532"/>
                </a:lnTo>
                <a:lnTo>
                  <a:pt x="1202298" y="1126168"/>
                </a:lnTo>
                <a:lnTo>
                  <a:pt x="1202298" y="1126136"/>
                </a:lnTo>
                <a:lnTo>
                  <a:pt x="1202298" y="1126129"/>
                </a:lnTo>
                <a:lnTo>
                  <a:pt x="1202298" y="1126104"/>
                </a:lnTo>
                <a:lnTo>
                  <a:pt x="1202298" y="1126099"/>
                </a:lnTo>
                <a:lnTo>
                  <a:pt x="1203703" y="1049002"/>
                </a:lnTo>
                <a:lnTo>
                  <a:pt x="1203236" y="1047686"/>
                </a:lnTo>
                <a:lnTo>
                  <a:pt x="1170125" y="957147"/>
                </a:lnTo>
                <a:lnTo>
                  <a:pt x="1156473" y="930544"/>
                </a:lnTo>
                <a:lnTo>
                  <a:pt x="1130434" y="883126"/>
                </a:lnTo>
                <a:lnTo>
                  <a:pt x="1114300" y="860187"/>
                </a:lnTo>
                <a:lnTo>
                  <a:pt x="1090338" y="829859"/>
                </a:lnTo>
                <a:lnTo>
                  <a:pt x="1064277" y="804115"/>
                </a:lnTo>
                <a:close/>
                <a:moveTo>
                  <a:pt x="1047584" y="794147"/>
                </a:moveTo>
                <a:lnTo>
                  <a:pt x="1047636" y="794934"/>
                </a:lnTo>
                <a:lnTo>
                  <a:pt x="1048905" y="794934"/>
                </a:lnTo>
                <a:close/>
                <a:moveTo>
                  <a:pt x="1296618" y="788156"/>
                </a:moveTo>
                <a:lnTo>
                  <a:pt x="1292941" y="792974"/>
                </a:lnTo>
                <a:lnTo>
                  <a:pt x="1293349" y="801213"/>
                </a:lnTo>
                <a:lnTo>
                  <a:pt x="1301032" y="794558"/>
                </a:lnTo>
                <a:close/>
                <a:moveTo>
                  <a:pt x="1045716" y="785514"/>
                </a:moveTo>
                <a:lnTo>
                  <a:pt x="1045716" y="785683"/>
                </a:lnTo>
                <a:lnTo>
                  <a:pt x="1045690" y="786810"/>
                </a:lnTo>
                <a:lnTo>
                  <a:pt x="1047240" y="786810"/>
                </a:lnTo>
                <a:cubicBezTo>
                  <a:pt x="1087712" y="799847"/>
                  <a:pt x="1169500" y="900432"/>
                  <a:pt x="1211833" y="1048602"/>
                </a:cubicBezTo>
                <a:lnTo>
                  <a:pt x="1211833" y="1048630"/>
                </a:lnTo>
                <a:lnTo>
                  <a:pt x="1211833" y="1048665"/>
                </a:lnTo>
                <a:lnTo>
                  <a:pt x="1211833" y="1048666"/>
                </a:lnTo>
                <a:cubicBezTo>
                  <a:pt x="1212004" y="1049104"/>
                  <a:pt x="1212004" y="1049587"/>
                  <a:pt x="1211833" y="1050022"/>
                </a:cubicBezTo>
                <a:lnTo>
                  <a:pt x="1211223" y="1080772"/>
                </a:lnTo>
                <a:lnTo>
                  <a:pt x="1219615" y="1015122"/>
                </a:lnTo>
                <a:lnTo>
                  <a:pt x="1180876" y="919939"/>
                </a:lnTo>
                <a:lnTo>
                  <a:pt x="1180119" y="918768"/>
                </a:lnTo>
                <a:lnTo>
                  <a:pt x="1137044" y="855617"/>
                </a:lnTo>
                <a:lnTo>
                  <a:pt x="1123210" y="840272"/>
                </a:lnTo>
                <a:lnTo>
                  <a:pt x="1092020" y="811043"/>
                </a:lnTo>
                <a:lnTo>
                  <a:pt x="1079831" y="801669"/>
                </a:lnTo>
                <a:lnTo>
                  <a:pt x="1046525" y="785841"/>
                </a:lnTo>
                <a:close/>
                <a:moveTo>
                  <a:pt x="1327569" y="784604"/>
                </a:moveTo>
                <a:lnTo>
                  <a:pt x="1314357" y="795173"/>
                </a:lnTo>
                <a:lnTo>
                  <a:pt x="1314698" y="802896"/>
                </a:lnTo>
                <a:lnTo>
                  <a:pt x="1314763" y="803984"/>
                </a:lnTo>
                <a:lnTo>
                  <a:pt x="1318343" y="809498"/>
                </a:lnTo>
                <a:lnTo>
                  <a:pt x="1318337" y="809513"/>
                </a:lnTo>
                <a:lnTo>
                  <a:pt x="1318343" y="809522"/>
                </a:lnTo>
                <a:lnTo>
                  <a:pt x="1318336" y="809542"/>
                </a:lnTo>
                <a:lnTo>
                  <a:pt x="1318345" y="809555"/>
                </a:lnTo>
                <a:cubicBezTo>
                  <a:pt x="1318835" y="811236"/>
                  <a:pt x="1318142" y="813038"/>
                  <a:pt x="1316650" y="813957"/>
                </a:cubicBezTo>
                <a:lnTo>
                  <a:pt x="1315432" y="815087"/>
                </a:lnTo>
                <a:lnTo>
                  <a:pt x="1315606" y="817981"/>
                </a:lnTo>
                <a:lnTo>
                  <a:pt x="1319697" y="861318"/>
                </a:lnTo>
                <a:lnTo>
                  <a:pt x="1320545" y="869953"/>
                </a:lnTo>
                <a:lnTo>
                  <a:pt x="1320581" y="870200"/>
                </a:lnTo>
                <a:lnTo>
                  <a:pt x="1327221" y="911590"/>
                </a:lnTo>
                <a:lnTo>
                  <a:pt x="1329813" y="924906"/>
                </a:lnTo>
                <a:lnTo>
                  <a:pt x="1342779" y="984743"/>
                </a:lnTo>
                <a:lnTo>
                  <a:pt x="1343001" y="985743"/>
                </a:lnTo>
                <a:lnTo>
                  <a:pt x="1343457" y="987640"/>
                </a:lnTo>
                <a:lnTo>
                  <a:pt x="1362047" y="1063914"/>
                </a:lnTo>
                <a:lnTo>
                  <a:pt x="1367972" y="1087357"/>
                </a:lnTo>
                <a:lnTo>
                  <a:pt x="1390975" y="1175889"/>
                </a:lnTo>
                <a:lnTo>
                  <a:pt x="1391970" y="1179686"/>
                </a:lnTo>
                <a:lnTo>
                  <a:pt x="1432277" y="1327787"/>
                </a:lnTo>
                <a:lnTo>
                  <a:pt x="1444123" y="1370302"/>
                </a:lnTo>
                <a:lnTo>
                  <a:pt x="1480063" y="1497777"/>
                </a:lnTo>
                <a:lnTo>
                  <a:pt x="1492419" y="1541149"/>
                </a:lnTo>
                <a:lnTo>
                  <a:pt x="1543619" y="1718149"/>
                </a:lnTo>
                <a:lnTo>
                  <a:pt x="1612498" y="1949224"/>
                </a:lnTo>
                <a:lnTo>
                  <a:pt x="1663785" y="2121302"/>
                </a:lnTo>
                <a:cubicBezTo>
                  <a:pt x="1854795" y="2750714"/>
                  <a:pt x="2011254" y="3218751"/>
                  <a:pt x="2043937" y="3259391"/>
                </a:cubicBezTo>
                <a:cubicBezTo>
                  <a:pt x="2043987" y="3259731"/>
                  <a:pt x="2043987" y="3260069"/>
                  <a:pt x="2043937" y="3260408"/>
                </a:cubicBezTo>
                <a:lnTo>
                  <a:pt x="2079286" y="3314173"/>
                </a:lnTo>
                <a:lnTo>
                  <a:pt x="2090717" y="3325843"/>
                </a:lnTo>
                <a:lnTo>
                  <a:pt x="2146645" y="3365543"/>
                </a:lnTo>
                <a:lnTo>
                  <a:pt x="2173447" y="3375864"/>
                </a:lnTo>
                <a:lnTo>
                  <a:pt x="2225024" y="3389996"/>
                </a:lnTo>
                <a:lnTo>
                  <a:pt x="2337544" y="3406545"/>
                </a:lnTo>
                <a:cubicBezTo>
                  <a:pt x="2389058" y="3408352"/>
                  <a:pt x="2446399" y="3405230"/>
                  <a:pt x="2509094" y="3397059"/>
                </a:cubicBezTo>
                <a:cubicBezTo>
                  <a:pt x="2773934" y="3362177"/>
                  <a:pt x="4139606" y="2809304"/>
                  <a:pt x="4259494" y="2721760"/>
                </a:cubicBezTo>
                <a:cubicBezTo>
                  <a:pt x="4351780" y="2654026"/>
                  <a:pt x="4361094" y="2594928"/>
                  <a:pt x="4361940" y="2594250"/>
                </a:cubicBezTo>
                <a:cubicBezTo>
                  <a:pt x="4368290" y="2565125"/>
                  <a:pt x="4371555" y="2531396"/>
                  <a:pt x="4372227" y="2494095"/>
                </a:cubicBezTo>
                <a:lnTo>
                  <a:pt x="4369550" y="2432328"/>
                </a:lnTo>
                <a:lnTo>
                  <a:pt x="4366957" y="2372511"/>
                </a:lnTo>
                <a:lnTo>
                  <a:pt x="4356113" y="2289511"/>
                </a:lnTo>
                <a:lnTo>
                  <a:pt x="4359507" y="2320311"/>
                </a:lnTo>
                <a:lnTo>
                  <a:pt x="4367000" y="2388315"/>
                </a:lnTo>
                <a:cubicBezTo>
                  <a:pt x="4369702" y="2426377"/>
                  <a:pt x="4370565" y="2461822"/>
                  <a:pt x="4369349" y="2494141"/>
                </a:cubicBezTo>
                <a:cubicBezTo>
                  <a:pt x="4368134" y="2526460"/>
                  <a:pt x="4364840" y="2555654"/>
                  <a:pt x="4359231" y="2581213"/>
                </a:cubicBezTo>
                <a:cubicBezTo>
                  <a:pt x="4359231" y="2585447"/>
                  <a:pt x="4347716" y="2644375"/>
                  <a:pt x="4254582" y="2712277"/>
                </a:cubicBezTo>
                <a:cubicBezTo>
                  <a:pt x="4136049" y="2798807"/>
                  <a:pt x="2782229" y="3344907"/>
                  <a:pt x="2519932" y="3379451"/>
                </a:cubicBezTo>
                <a:cubicBezTo>
                  <a:pt x="2472433" y="3385783"/>
                  <a:pt x="2424597" y="3389068"/>
                  <a:pt x="2376677" y="3389271"/>
                </a:cubicBezTo>
                <a:cubicBezTo>
                  <a:pt x="2204632" y="3389271"/>
                  <a:pt x="2090672" y="3338471"/>
                  <a:pt x="2050371" y="3239920"/>
                </a:cubicBezTo>
                <a:cubicBezTo>
                  <a:pt x="1971969" y="3138320"/>
                  <a:pt x="1357462" y="1116915"/>
                  <a:pt x="1333587" y="881189"/>
                </a:cubicBezTo>
                <a:lnTo>
                  <a:pt x="1333587" y="881177"/>
                </a:lnTo>
                <a:lnTo>
                  <a:pt x="1333584" y="881155"/>
                </a:lnTo>
                <a:lnTo>
                  <a:pt x="1333584" y="881130"/>
                </a:lnTo>
                <a:lnTo>
                  <a:pt x="1333584" y="872689"/>
                </a:lnTo>
                <a:cubicBezTo>
                  <a:pt x="1332208" y="859353"/>
                  <a:pt x="1330601" y="843795"/>
                  <a:pt x="1329322" y="826700"/>
                </a:cubicBezTo>
                <a:lnTo>
                  <a:pt x="1328775" y="813561"/>
                </a:lnTo>
                <a:lnTo>
                  <a:pt x="1327780" y="801320"/>
                </a:lnTo>
                <a:lnTo>
                  <a:pt x="1327949" y="793724"/>
                </a:lnTo>
                <a:close/>
                <a:moveTo>
                  <a:pt x="3662764" y="783966"/>
                </a:moveTo>
                <a:cubicBezTo>
                  <a:pt x="3656007" y="783806"/>
                  <a:pt x="3649250" y="784373"/>
                  <a:pt x="3642613" y="785660"/>
                </a:cubicBezTo>
                <a:cubicBezTo>
                  <a:pt x="3627541" y="788868"/>
                  <a:pt x="3519507" y="791070"/>
                  <a:pt x="3356101" y="794287"/>
                </a:cubicBezTo>
                <a:cubicBezTo>
                  <a:pt x="3267708" y="796150"/>
                  <a:pt x="3167463" y="798013"/>
                  <a:pt x="3059936" y="800722"/>
                </a:cubicBezTo>
                <a:lnTo>
                  <a:pt x="2964263" y="803601"/>
                </a:lnTo>
                <a:lnTo>
                  <a:pt x="2874517" y="806310"/>
                </a:lnTo>
                <a:cubicBezTo>
                  <a:pt x="2535851" y="815116"/>
                  <a:pt x="2112517" y="826123"/>
                  <a:pt x="2007022" y="845766"/>
                </a:cubicBezTo>
                <a:cubicBezTo>
                  <a:pt x="1856654" y="873538"/>
                  <a:pt x="1835826" y="991062"/>
                  <a:pt x="1820756" y="1076918"/>
                </a:cubicBezTo>
                <a:cubicBezTo>
                  <a:pt x="1817860" y="1095195"/>
                  <a:pt x="1813897" y="1113288"/>
                  <a:pt x="1808901" y="1131108"/>
                </a:cubicBezTo>
                <a:cubicBezTo>
                  <a:pt x="1805515" y="1141691"/>
                  <a:pt x="1803173" y="1155633"/>
                  <a:pt x="1801751" y="1172547"/>
                </a:cubicBezTo>
                <a:lnTo>
                  <a:pt x="1800116" y="1231779"/>
                </a:lnTo>
                <a:lnTo>
                  <a:pt x="1803237" y="1306540"/>
                </a:lnTo>
                <a:lnTo>
                  <a:pt x="1803303" y="1307353"/>
                </a:lnTo>
                <a:lnTo>
                  <a:pt x="1811931" y="1409491"/>
                </a:lnTo>
                <a:lnTo>
                  <a:pt x="1815875" y="1447088"/>
                </a:lnTo>
                <a:lnTo>
                  <a:pt x="1824840" y="1527716"/>
                </a:lnTo>
                <a:lnTo>
                  <a:pt x="1830248" y="1572899"/>
                </a:lnTo>
                <a:lnTo>
                  <a:pt x="1838108" y="1635474"/>
                </a:lnTo>
                <a:lnTo>
                  <a:pt x="1863767" y="1832259"/>
                </a:lnTo>
                <a:lnTo>
                  <a:pt x="1875189" y="1919061"/>
                </a:lnTo>
                <a:lnTo>
                  <a:pt x="1875220" y="1919297"/>
                </a:lnTo>
                <a:lnTo>
                  <a:pt x="1896281" y="1913739"/>
                </a:lnTo>
                <a:lnTo>
                  <a:pt x="1885949" y="1800852"/>
                </a:lnTo>
                <a:cubicBezTo>
                  <a:pt x="1881583" y="1754495"/>
                  <a:pt x="1877317" y="1709126"/>
                  <a:pt x="1873354" y="1665252"/>
                </a:cubicBezTo>
                <a:lnTo>
                  <a:pt x="1869417" y="1618987"/>
                </a:lnTo>
                <a:lnTo>
                  <a:pt x="1866592" y="1587922"/>
                </a:lnTo>
                <a:lnTo>
                  <a:pt x="1864634" y="1562778"/>
                </a:lnTo>
                <a:lnTo>
                  <a:pt x="1862579" y="1538619"/>
                </a:lnTo>
                <a:lnTo>
                  <a:pt x="1861447" y="1521834"/>
                </a:lnTo>
                <a:lnTo>
                  <a:pt x="1859053" y="1491081"/>
                </a:lnTo>
                <a:lnTo>
                  <a:pt x="1856579" y="1449642"/>
                </a:lnTo>
                <a:lnTo>
                  <a:pt x="1854849" y="1423991"/>
                </a:lnTo>
                <a:lnTo>
                  <a:pt x="1854573" y="1416047"/>
                </a:lnTo>
                <a:lnTo>
                  <a:pt x="1853776" y="1402702"/>
                </a:lnTo>
                <a:lnTo>
                  <a:pt x="1851405" y="1324897"/>
                </a:lnTo>
                <a:lnTo>
                  <a:pt x="1851388" y="1324408"/>
                </a:lnTo>
                <a:lnTo>
                  <a:pt x="1851389" y="1324386"/>
                </a:lnTo>
                <a:lnTo>
                  <a:pt x="1851388" y="1324374"/>
                </a:lnTo>
                <a:lnTo>
                  <a:pt x="1851388" y="1324348"/>
                </a:lnTo>
                <a:lnTo>
                  <a:pt x="1851388" y="1324340"/>
                </a:lnTo>
                <a:lnTo>
                  <a:pt x="1851389" y="1324297"/>
                </a:lnTo>
                <a:lnTo>
                  <a:pt x="1851871" y="1273111"/>
                </a:lnTo>
                <a:lnTo>
                  <a:pt x="1852398" y="1264578"/>
                </a:lnTo>
                <a:lnTo>
                  <a:pt x="1852517" y="1257551"/>
                </a:lnTo>
                <a:lnTo>
                  <a:pt x="1853367" y="1248895"/>
                </a:lnTo>
                <a:lnTo>
                  <a:pt x="1854596" y="1229014"/>
                </a:lnTo>
                <a:lnTo>
                  <a:pt x="1856869" y="1213256"/>
                </a:lnTo>
                <a:lnTo>
                  <a:pt x="1857789" y="1203890"/>
                </a:lnTo>
                <a:lnTo>
                  <a:pt x="1858767" y="1200093"/>
                </a:lnTo>
                <a:lnTo>
                  <a:pt x="1859828" y="1192740"/>
                </a:lnTo>
                <a:lnTo>
                  <a:pt x="1867756" y="1165205"/>
                </a:lnTo>
                <a:lnTo>
                  <a:pt x="1867831" y="1164915"/>
                </a:lnTo>
                <a:cubicBezTo>
                  <a:pt x="1874130" y="1147003"/>
                  <a:pt x="1879175" y="1128671"/>
                  <a:pt x="1882901" y="1110050"/>
                </a:cubicBezTo>
                <a:cubicBezTo>
                  <a:pt x="1901358" y="1028601"/>
                  <a:pt x="1926759" y="917178"/>
                  <a:pt x="2073401" y="889916"/>
                </a:cubicBezTo>
                <a:cubicBezTo>
                  <a:pt x="2181774" y="869427"/>
                  <a:pt x="2571072" y="856049"/>
                  <a:pt x="2914480" y="845381"/>
                </a:cubicBezTo>
                <a:lnTo>
                  <a:pt x="3001856" y="841994"/>
                </a:lnTo>
                <a:lnTo>
                  <a:pt x="3093974" y="838439"/>
                </a:lnTo>
                <a:cubicBezTo>
                  <a:pt x="3194219" y="835392"/>
                  <a:pt x="3288199" y="832851"/>
                  <a:pt x="3371003" y="830648"/>
                </a:cubicBezTo>
                <a:cubicBezTo>
                  <a:pt x="3526958" y="826586"/>
                  <a:pt x="3639565" y="823537"/>
                  <a:pt x="3656498" y="819811"/>
                </a:cubicBezTo>
                <a:lnTo>
                  <a:pt x="3657867" y="819831"/>
                </a:lnTo>
                <a:lnTo>
                  <a:pt x="3704692" y="818915"/>
                </a:lnTo>
                <a:lnTo>
                  <a:pt x="3713885" y="820661"/>
                </a:lnTo>
                <a:lnTo>
                  <a:pt x="3720458" y="820758"/>
                </a:lnTo>
                <a:lnTo>
                  <a:pt x="3731065" y="823923"/>
                </a:lnTo>
                <a:lnTo>
                  <a:pt x="3751232" y="827752"/>
                </a:lnTo>
                <a:lnTo>
                  <a:pt x="3770227" y="835607"/>
                </a:lnTo>
                <a:lnTo>
                  <a:pt x="3780656" y="838719"/>
                </a:lnTo>
                <a:lnTo>
                  <a:pt x="3786206" y="842215"/>
                </a:lnTo>
                <a:lnTo>
                  <a:pt x="3794733" y="845741"/>
                </a:lnTo>
                <a:lnTo>
                  <a:pt x="3832788" y="871559"/>
                </a:lnTo>
                <a:lnTo>
                  <a:pt x="3833809" y="872202"/>
                </a:lnTo>
                <a:lnTo>
                  <a:pt x="3864687" y="906465"/>
                </a:lnTo>
                <a:lnTo>
                  <a:pt x="3858343" y="891998"/>
                </a:lnTo>
                <a:cubicBezTo>
                  <a:pt x="3814571" y="826347"/>
                  <a:pt x="3741639" y="786063"/>
                  <a:pt x="3662764" y="783966"/>
                </a:cubicBezTo>
                <a:close/>
                <a:moveTo>
                  <a:pt x="1283699" y="783583"/>
                </a:moveTo>
                <a:lnTo>
                  <a:pt x="1282412" y="785272"/>
                </a:lnTo>
                <a:lnTo>
                  <a:pt x="1276352" y="801034"/>
                </a:lnTo>
                <a:lnTo>
                  <a:pt x="1277280" y="802551"/>
                </a:lnTo>
                <a:lnTo>
                  <a:pt x="1284384" y="791921"/>
                </a:lnTo>
                <a:close/>
                <a:moveTo>
                  <a:pt x="1043346" y="777215"/>
                </a:moveTo>
                <a:lnTo>
                  <a:pt x="1043188" y="778622"/>
                </a:lnTo>
                <a:lnTo>
                  <a:pt x="1044023" y="778344"/>
                </a:lnTo>
                <a:cubicBezTo>
                  <a:pt x="1050055" y="778810"/>
                  <a:pt x="1056823" y="780683"/>
                  <a:pt x="1064126" y="783874"/>
                </a:cubicBezTo>
                <a:lnTo>
                  <a:pt x="1072171" y="788510"/>
                </a:lnTo>
                <a:lnTo>
                  <a:pt x="1075455" y="789690"/>
                </a:lnTo>
                <a:lnTo>
                  <a:pt x="1079259" y="792597"/>
                </a:lnTo>
                <a:lnTo>
                  <a:pt x="1087435" y="797311"/>
                </a:lnTo>
                <a:lnTo>
                  <a:pt x="1096015" y="805398"/>
                </a:lnTo>
                <a:lnTo>
                  <a:pt x="1112746" y="818182"/>
                </a:lnTo>
                <a:lnTo>
                  <a:pt x="1129331" y="836806"/>
                </a:lnTo>
                <a:lnTo>
                  <a:pt x="1138849" y="845778"/>
                </a:lnTo>
                <a:lnTo>
                  <a:pt x="1143644" y="852878"/>
                </a:lnTo>
                <a:lnTo>
                  <a:pt x="1151822" y="862061"/>
                </a:lnTo>
                <a:lnTo>
                  <a:pt x="1187863" y="918347"/>
                </a:lnTo>
                <a:lnTo>
                  <a:pt x="1188612" y="919456"/>
                </a:lnTo>
                <a:lnTo>
                  <a:pt x="1226654" y="1013029"/>
                </a:lnTo>
                <a:lnTo>
                  <a:pt x="1228150" y="1008611"/>
                </a:lnTo>
                <a:lnTo>
                  <a:pt x="1234116" y="983157"/>
                </a:lnTo>
                <a:lnTo>
                  <a:pt x="1234179" y="982314"/>
                </a:lnTo>
                <a:lnTo>
                  <a:pt x="1234461" y="981686"/>
                </a:lnTo>
                <a:lnTo>
                  <a:pt x="1234683" y="980737"/>
                </a:lnTo>
                <a:lnTo>
                  <a:pt x="1195223" y="892159"/>
                </a:lnTo>
                <a:lnTo>
                  <a:pt x="1194467" y="891178"/>
                </a:lnTo>
                <a:lnTo>
                  <a:pt x="1147295" y="833736"/>
                </a:lnTo>
                <a:lnTo>
                  <a:pt x="1131941" y="820297"/>
                </a:lnTo>
                <a:lnTo>
                  <a:pt x="1096670" y="795213"/>
                </a:lnTo>
                <a:lnTo>
                  <a:pt x="1082799" y="787571"/>
                </a:lnTo>
                <a:lnTo>
                  <a:pt x="1044165" y="777375"/>
                </a:lnTo>
                <a:close/>
                <a:moveTo>
                  <a:pt x="1305124" y="777014"/>
                </a:moveTo>
                <a:lnTo>
                  <a:pt x="1300870" y="782589"/>
                </a:lnTo>
                <a:lnTo>
                  <a:pt x="1305425" y="789600"/>
                </a:lnTo>
                <a:lnTo>
                  <a:pt x="1305473" y="785427"/>
                </a:lnTo>
                <a:close/>
                <a:moveTo>
                  <a:pt x="1064958" y="771733"/>
                </a:moveTo>
                <a:lnTo>
                  <a:pt x="1073123" y="774793"/>
                </a:lnTo>
                <a:lnTo>
                  <a:pt x="1076851" y="775412"/>
                </a:lnTo>
                <a:lnTo>
                  <a:pt x="1081229" y="777831"/>
                </a:lnTo>
                <a:lnTo>
                  <a:pt x="1090511" y="781309"/>
                </a:lnTo>
                <a:lnTo>
                  <a:pt x="1100281" y="788348"/>
                </a:lnTo>
                <a:lnTo>
                  <a:pt x="1119204" y="798802"/>
                </a:lnTo>
                <a:lnTo>
                  <a:pt x="1137890" y="815459"/>
                </a:lnTo>
                <a:lnTo>
                  <a:pt x="1148502" y="823108"/>
                </a:lnTo>
                <a:lnTo>
                  <a:pt x="1153791" y="829632"/>
                </a:lnTo>
                <a:lnTo>
                  <a:pt x="1162922" y="837771"/>
                </a:lnTo>
                <a:lnTo>
                  <a:pt x="1202310" y="889476"/>
                </a:lnTo>
                <a:lnTo>
                  <a:pt x="1203064" y="890406"/>
                </a:lnTo>
                <a:lnTo>
                  <a:pt x="1237694" y="968095"/>
                </a:lnTo>
                <a:lnTo>
                  <a:pt x="1239040" y="961508"/>
                </a:lnTo>
                <a:lnTo>
                  <a:pt x="1239246" y="959815"/>
                </a:lnTo>
                <a:lnTo>
                  <a:pt x="1239182" y="958768"/>
                </a:lnTo>
                <a:lnTo>
                  <a:pt x="1239183" y="958762"/>
                </a:lnTo>
                <a:lnTo>
                  <a:pt x="1239181" y="958731"/>
                </a:lnTo>
                <a:lnTo>
                  <a:pt x="1239182" y="958722"/>
                </a:lnTo>
                <a:lnTo>
                  <a:pt x="1239181" y="958704"/>
                </a:lnTo>
                <a:lnTo>
                  <a:pt x="1242046" y="931026"/>
                </a:lnTo>
                <a:lnTo>
                  <a:pt x="1209163" y="864837"/>
                </a:lnTo>
                <a:lnTo>
                  <a:pt x="1208707" y="864349"/>
                </a:lnTo>
                <a:lnTo>
                  <a:pt x="1156639" y="812474"/>
                </a:lnTo>
                <a:lnTo>
                  <a:pt x="1139916" y="801046"/>
                </a:lnTo>
                <a:lnTo>
                  <a:pt x="1100204" y="779853"/>
                </a:lnTo>
                <a:lnTo>
                  <a:pt x="1084984" y="773967"/>
                </a:lnTo>
                <a:close/>
                <a:moveTo>
                  <a:pt x="1040976" y="769088"/>
                </a:moveTo>
                <a:lnTo>
                  <a:pt x="1040600" y="769464"/>
                </a:lnTo>
                <a:lnTo>
                  <a:pt x="1040807" y="769368"/>
                </a:lnTo>
                <a:lnTo>
                  <a:pt x="1053257" y="770428"/>
                </a:lnTo>
                <a:lnTo>
                  <a:pt x="1041410" y="769106"/>
                </a:lnTo>
                <a:close/>
                <a:moveTo>
                  <a:pt x="1282437" y="767596"/>
                </a:moveTo>
                <a:lnTo>
                  <a:pt x="1279344" y="774780"/>
                </a:lnTo>
                <a:lnTo>
                  <a:pt x="1283532" y="769184"/>
                </a:lnTo>
                <a:close/>
                <a:moveTo>
                  <a:pt x="1319531" y="765094"/>
                </a:moveTo>
                <a:lnTo>
                  <a:pt x="1313363" y="769420"/>
                </a:lnTo>
                <a:lnTo>
                  <a:pt x="1313285" y="770834"/>
                </a:lnTo>
                <a:lnTo>
                  <a:pt x="1313841" y="783468"/>
                </a:lnTo>
                <a:lnTo>
                  <a:pt x="1325599" y="773285"/>
                </a:lnTo>
                <a:close/>
                <a:moveTo>
                  <a:pt x="1275128" y="762258"/>
                </a:moveTo>
                <a:lnTo>
                  <a:pt x="1273162" y="766387"/>
                </a:lnTo>
                <a:lnTo>
                  <a:pt x="1272618" y="768841"/>
                </a:lnTo>
                <a:lnTo>
                  <a:pt x="1275360" y="762393"/>
                </a:lnTo>
                <a:close/>
                <a:moveTo>
                  <a:pt x="1053953" y="760408"/>
                </a:moveTo>
                <a:lnTo>
                  <a:pt x="1038604" y="761129"/>
                </a:lnTo>
                <a:lnTo>
                  <a:pt x="1038604" y="761369"/>
                </a:lnTo>
                <a:close/>
                <a:moveTo>
                  <a:pt x="1327625" y="759418"/>
                </a:moveTo>
                <a:lnTo>
                  <a:pt x="1324758" y="761429"/>
                </a:lnTo>
                <a:lnTo>
                  <a:pt x="1327334" y="765258"/>
                </a:lnTo>
                <a:close/>
                <a:moveTo>
                  <a:pt x="1088558" y="758780"/>
                </a:moveTo>
                <a:lnTo>
                  <a:pt x="1062063" y="760026"/>
                </a:lnTo>
                <a:lnTo>
                  <a:pt x="1090158" y="765777"/>
                </a:lnTo>
                <a:cubicBezTo>
                  <a:pt x="1130676" y="778382"/>
                  <a:pt x="1179206" y="810054"/>
                  <a:pt x="1215448" y="858897"/>
                </a:cubicBezTo>
                <a:lnTo>
                  <a:pt x="1243460" y="915366"/>
                </a:lnTo>
                <a:lnTo>
                  <a:pt x="1244374" y="908542"/>
                </a:lnTo>
                <a:lnTo>
                  <a:pt x="1244895" y="903513"/>
                </a:lnTo>
                <a:lnTo>
                  <a:pt x="1245181" y="902520"/>
                </a:lnTo>
                <a:lnTo>
                  <a:pt x="1245661" y="898939"/>
                </a:lnTo>
                <a:lnTo>
                  <a:pt x="1245424" y="889832"/>
                </a:lnTo>
                <a:lnTo>
                  <a:pt x="1245425" y="889828"/>
                </a:lnTo>
                <a:lnTo>
                  <a:pt x="1245424" y="889807"/>
                </a:lnTo>
                <a:lnTo>
                  <a:pt x="1247224" y="878784"/>
                </a:lnTo>
                <a:lnTo>
                  <a:pt x="1221176" y="833446"/>
                </a:lnTo>
                <a:cubicBezTo>
                  <a:pt x="1201292" y="810965"/>
                  <a:pt x="1176882" y="792488"/>
                  <a:pt x="1149179" y="779416"/>
                </a:cubicBezTo>
                <a:cubicBezTo>
                  <a:pt x="1128520" y="768918"/>
                  <a:pt x="1107650" y="761934"/>
                  <a:pt x="1088558" y="758780"/>
                </a:cubicBezTo>
                <a:close/>
                <a:moveTo>
                  <a:pt x="1314016" y="757650"/>
                </a:moveTo>
                <a:lnTo>
                  <a:pt x="1313850" y="760644"/>
                </a:lnTo>
                <a:lnTo>
                  <a:pt x="1315375" y="759485"/>
                </a:lnTo>
                <a:close/>
                <a:moveTo>
                  <a:pt x="1304614" y="756136"/>
                </a:moveTo>
                <a:lnTo>
                  <a:pt x="1293319" y="770959"/>
                </a:lnTo>
                <a:lnTo>
                  <a:pt x="1295820" y="774811"/>
                </a:lnTo>
                <a:lnTo>
                  <a:pt x="1296453" y="773865"/>
                </a:lnTo>
                <a:lnTo>
                  <a:pt x="1304733" y="767572"/>
                </a:lnTo>
                <a:lnTo>
                  <a:pt x="1304421" y="760044"/>
                </a:lnTo>
                <a:lnTo>
                  <a:pt x="1304422" y="760033"/>
                </a:lnTo>
                <a:lnTo>
                  <a:pt x="1304421" y="760017"/>
                </a:lnTo>
                <a:close/>
                <a:moveTo>
                  <a:pt x="951755" y="755889"/>
                </a:moveTo>
                <a:lnTo>
                  <a:pt x="921252" y="775051"/>
                </a:lnTo>
                <a:lnTo>
                  <a:pt x="909963" y="781889"/>
                </a:lnTo>
                <a:lnTo>
                  <a:pt x="869128" y="806761"/>
                </a:lnTo>
                <a:lnTo>
                  <a:pt x="853582" y="816076"/>
                </a:lnTo>
                <a:lnTo>
                  <a:pt x="838911" y="824963"/>
                </a:lnTo>
                <a:cubicBezTo>
                  <a:pt x="807363" y="843865"/>
                  <a:pt x="771993" y="864917"/>
                  <a:pt x="733576" y="887778"/>
                </a:cubicBezTo>
                <a:lnTo>
                  <a:pt x="679734" y="919741"/>
                </a:lnTo>
                <a:lnTo>
                  <a:pt x="679551" y="920288"/>
                </a:lnTo>
                <a:cubicBezTo>
                  <a:pt x="678789" y="920690"/>
                  <a:pt x="676365" y="922026"/>
                  <a:pt x="672725" y="924546"/>
                </a:cubicBezTo>
                <a:lnTo>
                  <a:pt x="665588" y="930283"/>
                </a:lnTo>
                <a:lnTo>
                  <a:pt x="665666" y="930785"/>
                </a:lnTo>
                <a:lnTo>
                  <a:pt x="660561" y="934886"/>
                </a:lnTo>
                <a:lnTo>
                  <a:pt x="660585" y="935020"/>
                </a:lnTo>
                <a:lnTo>
                  <a:pt x="654836" y="939902"/>
                </a:lnTo>
                <a:lnTo>
                  <a:pt x="644934" y="950433"/>
                </a:lnTo>
                <a:lnTo>
                  <a:pt x="763887" y="883552"/>
                </a:lnTo>
                <a:cubicBezTo>
                  <a:pt x="838665" y="842273"/>
                  <a:pt x="898815" y="810741"/>
                  <a:pt x="933112" y="795228"/>
                </a:cubicBezTo>
                <a:lnTo>
                  <a:pt x="949025" y="788667"/>
                </a:lnTo>
                <a:lnTo>
                  <a:pt x="949132" y="783970"/>
                </a:lnTo>
                <a:close/>
                <a:moveTo>
                  <a:pt x="1098168" y="745191"/>
                </a:moveTo>
                <a:cubicBezTo>
                  <a:pt x="1074419" y="743097"/>
                  <a:pt x="1052829" y="745636"/>
                  <a:pt x="1036404" y="753171"/>
                </a:cubicBezTo>
                <a:lnTo>
                  <a:pt x="1036193" y="753720"/>
                </a:lnTo>
                <a:lnTo>
                  <a:pt x="1088325" y="750531"/>
                </a:lnTo>
                <a:cubicBezTo>
                  <a:pt x="1108623" y="753664"/>
                  <a:pt x="1130721" y="760903"/>
                  <a:pt x="1152396" y="771909"/>
                </a:cubicBezTo>
                <a:cubicBezTo>
                  <a:pt x="1181276" y="785682"/>
                  <a:pt x="1206646" y="805138"/>
                  <a:pt x="1227203" y="828781"/>
                </a:cubicBezTo>
                <a:lnTo>
                  <a:pt x="1248953" y="867606"/>
                </a:lnTo>
                <a:lnTo>
                  <a:pt x="1248853" y="856176"/>
                </a:lnTo>
                <a:lnTo>
                  <a:pt x="1248853" y="856175"/>
                </a:lnTo>
                <a:lnTo>
                  <a:pt x="1248853" y="856151"/>
                </a:lnTo>
                <a:lnTo>
                  <a:pt x="1251842" y="840552"/>
                </a:lnTo>
                <a:lnTo>
                  <a:pt x="1251922" y="830845"/>
                </a:lnTo>
                <a:lnTo>
                  <a:pt x="1238427" y="809198"/>
                </a:lnTo>
                <a:cubicBezTo>
                  <a:pt x="1220126" y="790232"/>
                  <a:pt x="1197871" y="775090"/>
                  <a:pt x="1172887" y="765024"/>
                </a:cubicBezTo>
                <a:cubicBezTo>
                  <a:pt x="1147825" y="754018"/>
                  <a:pt x="1121917" y="747288"/>
                  <a:pt x="1098168" y="745191"/>
                </a:cubicBezTo>
                <a:close/>
                <a:moveTo>
                  <a:pt x="855171" y="743629"/>
                </a:moveTo>
                <a:lnTo>
                  <a:pt x="850753" y="750280"/>
                </a:lnTo>
                <a:lnTo>
                  <a:pt x="840610" y="767290"/>
                </a:lnTo>
                <a:lnTo>
                  <a:pt x="841187" y="766990"/>
                </a:lnTo>
                <a:close/>
                <a:moveTo>
                  <a:pt x="3642951" y="742144"/>
                </a:moveTo>
                <a:cubicBezTo>
                  <a:pt x="3637280" y="741984"/>
                  <a:pt x="3631607" y="742382"/>
                  <a:pt x="3626018" y="743328"/>
                </a:cubicBezTo>
                <a:cubicBezTo>
                  <a:pt x="3613657" y="746208"/>
                  <a:pt x="3506130" y="747562"/>
                  <a:pt x="3343232" y="749932"/>
                </a:cubicBezTo>
                <a:cubicBezTo>
                  <a:pt x="3248405" y="751117"/>
                  <a:pt x="3141218" y="752641"/>
                  <a:pt x="3025054" y="754673"/>
                </a:cubicBezTo>
                <a:lnTo>
                  <a:pt x="2924640" y="757045"/>
                </a:lnTo>
                <a:cubicBezTo>
                  <a:pt x="2894498" y="757045"/>
                  <a:pt x="2864189" y="758568"/>
                  <a:pt x="2833709" y="759077"/>
                </a:cubicBezTo>
                <a:cubicBezTo>
                  <a:pt x="2417149" y="767205"/>
                  <a:pt x="2035301" y="776009"/>
                  <a:pt x="1938612" y="792935"/>
                </a:cubicBezTo>
                <a:cubicBezTo>
                  <a:pt x="1778084" y="822061"/>
                  <a:pt x="1761490" y="949406"/>
                  <a:pt x="1749298" y="1042542"/>
                </a:cubicBezTo>
                <a:cubicBezTo>
                  <a:pt x="1746757" y="1062355"/>
                  <a:pt x="1744557" y="1079460"/>
                  <a:pt x="1741170" y="1093345"/>
                </a:cubicBezTo>
                <a:lnTo>
                  <a:pt x="1736643" y="1138288"/>
                </a:lnTo>
                <a:lnTo>
                  <a:pt x="1738600" y="1203880"/>
                </a:lnTo>
                <a:lnTo>
                  <a:pt x="1745466" y="1279774"/>
                </a:lnTo>
                <a:lnTo>
                  <a:pt x="1748290" y="1304602"/>
                </a:lnTo>
                <a:lnTo>
                  <a:pt x="1756601" y="1371487"/>
                </a:lnTo>
                <a:lnTo>
                  <a:pt x="1760144" y="1398090"/>
                </a:lnTo>
                <a:lnTo>
                  <a:pt x="1774608" y="1498046"/>
                </a:lnTo>
                <a:lnTo>
                  <a:pt x="1774985" y="1500445"/>
                </a:lnTo>
                <a:lnTo>
                  <a:pt x="1799596" y="1654854"/>
                </a:lnTo>
                <a:lnTo>
                  <a:pt x="1837351" y="1881696"/>
                </a:lnTo>
                <a:lnTo>
                  <a:pt x="1844984" y="1927280"/>
                </a:lnTo>
                <a:lnTo>
                  <a:pt x="1854767" y="1924694"/>
                </a:lnTo>
                <a:lnTo>
                  <a:pt x="1866723" y="1921539"/>
                </a:lnTo>
                <a:lnTo>
                  <a:pt x="1855131" y="1833535"/>
                </a:lnTo>
                <a:lnTo>
                  <a:pt x="1853167" y="1818584"/>
                </a:lnTo>
                <a:lnTo>
                  <a:pt x="1839015" y="1711469"/>
                </a:lnTo>
                <a:lnTo>
                  <a:pt x="1835552" y="1684455"/>
                </a:lnTo>
                <a:lnTo>
                  <a:pt x="1831385" y="1652719"/>
                </a:lnTo>
                <a:lnTo>
                  <a:pt x="1829450" y="1636847"/>
                </a:lnTo>
                <a:lnTo>
                  <a:pt x="1824156" y="1595544"/>
                </a:lnTo>
                <a:lnTo>
                  <a:pt x="1811694" y="1491173"/>
                </a:lnTo>
                <a:lnTo>
                  <a:pt x="1811253" y="1487556"/>
                </a:lnTo>
                <a:lnTo>
                  <a:pt x="1811110" y="1486111"/>
                </a:lnTo>
                <a:lnTo>
                  <a:pt x="1801007" y="1389091"/>
                </a:lnTo>
                <a:lnTo>
                  <a:pt x="1798857" y="1361968"/>
                </a:lnTo>
                <a:lnTo>
                  <a:pt x="1797099" y="1344160"/>
                </a:lnTo>
                <a:lnTo>
                  <a:pt x="1795301" y="1317108"/>
                </a:lnTo>
                <a:lnTo>
                  <a:pt x="1794119" y="1302187"/>
                </a:lnTo>
                <a:lnTo>
                  <a:pt x="1793856" y="1295372"/>
                </a:lnTo>
                <a:lnTo>
                  <a:pt x="1793003" y="1282535"/>
                </a:lnTo>
                <a:cubicBezTo>
                  <a:pt x="1792018" y="1263240"/>
                  <a:pt x="1791430" y="1245235"/>
                  <a:pt x="1791288" y="1228645"/>
                </a:cubicBezTo>
                <a:lnTo>
                  <a:pt x="1791289" y="1228627"/>
                </a:lnTo>
                <a:lnTo>
                  <a:pt x="1791288" y="1228613"/>
                </a:lnTo>
                <a:lnTo>
                  <a:pt x="1791289" y="1228597"/>
                </a:lnTo>
                <a:lnTo>
                  <a:pt x="1791288" y="1228581"/>
                </a:lnTo>
                <a:cubicBezTo>
                  <a:pt x="1790910" y="1184345"/>
                  <a:pt x="1793704" y="1150182"/>
                  <a:pt x="1800604" y="1128507"/>
                </a:cubicBezTo>
                <a:cubicBezTo>
                  <a:pt x="1805516" y="1111033"/>
                  <a:pt x="1809360" y="1093276"/>
                  <a:pt x="1812119" y="1075335"/>
                </a:cubicBezTo>
                <a:cubicBezTo>
                  <a:pt x="1827020" y="992023"/>
                  <a:pt x="1849372" y="866209"/>
                  <a:pt x="2005499" y="837252"/>
                </a:cubicBezTo>
                <a:cubicBezTo>
                  <a:pt x="2112347" y="817610"/>
                  <a:pt x="2534834" y="806603"/>
                  <a:pt x="2874348" y="797798"/>
                </a:cubicBezTo>
                <a:lnTo>
                  <a:pt x="2963925" y="795089"/>
                </a:lnTo>
                <a:cubicBezTo>
                  <a:pt x="2996267" y="793903"/>
                  <a:pt x="3028272" y="792886"/>
                  <a:pt x="3059767" y="792209"/>
                </a:cubicBezTo>
                <a:cubicBezTo>
                  <a:pt x="3167294" y="789499"/>
                  <a:pt x="3267539" y="787467"/>
                  <a:pt x="3355932" y="785776"/>
                </a:cubicBezTo>
                <a:cubicBezTo>
                  <a:pt x="3513074" y="782558"/>
                  <a:pt x="3626866" y="780357"/>
                  <a:pt x="3640750" y="777308"/>
                </a:cubicBezTo>
                <a:lnTo>
                  <a:pt x="3643642" y="777175"/>
                </a:lnTo>
                <a:lnTo>
                  <a:pt x="3670359" y="775452"/>
                </a:lnTo>
                <a:lnTo>
                  <a:pt x="3672994" y="775825"/>
                </a:lnTo>
                <a:lnTo>
                  <a:pt x="3676249" y="775676"/>
                </a:lnTo>
                <a:lnTo>
                  <a:pt x="3688879" y="778076"/>
                </a:lnTo>
                <a:lnTo>
                  <a:pt x="3717968" y="782197"/>
                </a:lnTo>
                <a:lnTo>
                  <a:pt x="3725188" y="784976"/>
                </a:lnTo>
                <a:lnTo>
                  <a:pt x="3733735" y="786600"/>
                </a:lnTo>
                <a:cubicBezTo>
                  <a:pt x="3744472" y="790024"/>
                  <a:pt x="3755618" y="794388"/>
                  <a:pt x="3766918" y="799901"/>
                </a:cubicBezTo>
                <a:lnTo>
                  <a:pt x="3772378" y="803134"/>
                </a:lnTo>
                <a:lnTo>
                  <a:pt x="3775419" y="804304"/>
                </a:lnTo>
                <a:lnTo>
                  <a:pt x="3779478" y="807338"/>
                </a:lnTo>
                <a:lnTo>
                  <a:pt x="3801032" y="820099"/>
                </a:lnTo>
                <a:cubicBezTo>
                  <a:pt x="3812390" y="828120"/>
                  <a:pt x="3823648" y="837498"/>
                  <a:pt x="3834555" y="848444"/>
                </a:cubicBezTo>
                <a:lnTo>
                  <a:pt x="3853501" y="871212"/>
                </a:lnTo>
                <a:lnTo>
                  <a:pt x="3847337" y="857453"/>
                </a:lnTo>
                <a:cubicBezTo>
                  <a:pt x="3801872" y="788213"/>
                  <a:pt x="3725723" y="745258"/>
                  <a:pt x="3642951" y="742144"/>
                </a:cubicBezTo>
                <a:close/>
                <a:moveTo>
                  <a:pt x="1299333" y="739030"/>
                </a:moveTo>
                <a:lnTo>
                  <a:pt x="1291503" y="748308"/>
                </a:lnTo>
                <a:lnTo>
                  <a:pt x="1291166" y="751984"/>
                </a:lnTo>
                <a:lnTo>
                  <a:pt x="1291449" y="758605"/>
                </a:lnTo>
                <a:lnTo>
                  <a:pt x="1303145" y="742977"/>
                </a:lnTo>
                <a:lnTo>
                  <a:pt x="1300819" y="739837"/>
                </a:lnTo>
                <a:close/>
                <a:moveTo>
                  <a:pt x="867894" y="738599"/>
                </a:moveTo>
                <a:lnTo>
                  <a:pt x="862945" y="747065"/>
                </a:lnTo>
                <a:lnTo>
                  <a:pt x="853340" y="764583"/>
                </a:lnTo>
                <a:lnTo>
                  <a:pt x="854225" y="764111"/>
                </a:lnTo>
                <a:cubicBezTo>
                  <a:pt x="859662" y="756227"/>
                  <a:pt x="864200" y="747765"/>
                  <a:pt x="867772" y="738881"/>
                </a:cubicBezTo>
                <a:close/>
                <a:moveTo>
                  <a:pt x="1338027" y="737196"/>
                </a:moveTo>
                <a:lnTo>
                  <a:pt x="1337522" y="742655"/>
                </a:lnTo>
                <a:lnTo>
                  <a:pt x="1340667" y="740265"/>
                </a:lnTo>
                <a:close/>
                <a:moveTo>
                  <a:pt x="1328916" y="733549"/>
                </a:moveTo>
                <a:lnTo>
                  <a:pt x="1314896" y="742643"/>
                </a:lnTo>
                <a:lnTo>
                  <a:pt x="1314844" y="742711"/>
                </a:lnTo>
                <a:lnTo>
                  <a:pt x="1314640" y="746393"/>
                </a:lnTo>
                <a:lnTo>
                  <a:pt x="1320718" y="755425"/>
                </a:lnTo>
                <a:lnTo>
                  <a:pt x="1328104" y="749812"/>
                </a:lnTo>
                <a:close/>
                <a:moveTo>
                  <a:pt x="1305851" y="731305"/>
                </a:moveTo>
                <a:lnTo>
                  <a:pt x="1303381" y="734232"/>
                </a:lnTo>
                <a:lnTo>
                  <a:pt x="1305643" y="735495"/>
                </a:lnTo>
                <a:close/>
                <a:moveTo>
                  <a:pt x="1109050" y="731073"/>
                </a:moveTo>
                <a:cubicBezTo>
                  <a:pt x="1094529" y="730544"/>
                  <a:pt x="1080622" y="731476"/>
                  <a:pt x="1067922" y="733884"/>
                </a:cubicBezTo>
                <a:lnTo>
                  <a:pt x="1034308" y="745458"/>
                </a:lnTo>
                <a:lnTo>
                  <a:pt x="1061629" y="737601"/>
                </a:lnTo>
                <a:cubicBezTo>
                  <a:pt x="1072641" y="736100"/>
                  <a:pt x="1084600" y="735936"/>
                  <a:pt x="1097110" y="737048"/>
                </a:cubicBezTo>
                <a:lnTo>
                  <a:pt x="1110542" y="739506"/>
                </a:lnTo>
                <a:lnTo>
                  <a:pt x="1116238" y="739722"/>
                </a:lnTo>
                <a:lnTo>
                  <a:pt x="1122374" y="741672"/>
                </a:lnTo>
                <a:lnTo>
                  <a:pt x="1135892" y="744147"/>
                </a:lnTo>
                <a:cubicBezTo>
                  <a:pt x="1149105" y="747748"/>
                  <a:pt x="1162472" y="752563"/>
                  <a:pt x="1175595" y="758533"/>
                </a:cubicBezTo>
                <a:cubicBezTo>
                  <a:pt x="1202053" y="769188"/>
                  <a:pt x="1225540" y="785330"/>
                  <a:pt x="1244723" y="805550"/>
                </a:cubicBezTo>
                <a:lnTo>
                  <a:pt x="1252475" y="818350"/>
                </a:lnTo>
                <a:lnTo>
                  <a:pt x="1253219" y="814983"/>
                </a:lnTo>
                <a:lnTo>
                  <a:pt x="1254962" y="797418"/>
                </a:lnTo>
                <a:lnTo>
                  <a:pt x="1255220" y="787148"/>
                </a:lnTo>
                <a:lnTo>
                  <a:pt x="1198796" y="751648"/>
                </a:lnTo>
                <a:cubicBezTo>
                  <a:pt x="1169586" y="739031"/>
                  <a:pt x="1138090" y="732132"/>
                  <a:pt x="1109050" y="731073"/>
                </a:cubicBezTo>
                <a:close/>
                <a:moveTo>
                  <a:pt x="1280177" y="728626"/>
                </a:moveTo>
                <a:lnTo>
                  <a:pt x="1278632" y="731591"/>
                </a:lnTo>
                <a:lnTo>
                  <a:pt x="1277779" y="734990"/>
                </a:lnTo>
                <a:lnTo>
                  <a:pt x="1280651" y="728884"/>
                </a:lnTo>
                <a:close/>
                <a:moveTo>
                  <a:pt x="892000" y="727706"/>
                </a:moveTo>
                <a:lnTo>
                  <a:pt x="887051" y="738428"/>
                </a:lnTo>
                <a:lnTo>
                  <a:pt x="877797" y="759062"/>
                </a:lnTo>
                <a:lnTo>
                  <a:pt x="878778" y="758523"/>
                </a:lnTo>
                <a:cubicBezTo>
                  <a:pt x="883461" y="749588"/>
                  <a:pt x="887491" y="740303"/>
                  <a:pt x="890776" y="730753"/>
                </a:cubicBezTo>
                <a:close/>
                <a:moveTo>
                  <a:pt x="1284105" y="721087"/>
                </a:moveTo>
                <a:lnTo>
                  <a:pt x="1283144" y="722931"/>
                </a:lnTo>
                <a:lnTo>
                  <a:pt x="1283388" y="723067"/>
                </a:lnTo>
                <a:lnTo>
                  <a:pt x="1284080" y="721597"/>
                </a:lnTo>
                <a:close/>
                <a:moveTo>
                  <a:pt x="904837" y="721022"/>
                </a:moveTo>
                <a:lnTo>
                  <a:pt x="898904" y="734535"/>
                </a:lnTo>
                <a:lnTo>
                  <a:pt x="889398" y="757625"/>
                </a:lnTo>
                <a:lnTo>
                  <a:pt x="891114" y="756661"/>
                </a:lnTo>
                <a:cubicBezTo>
                  <a:pt x="895450" y="747178"/>
                  <a:pt x="899242" y="737454"/>
                  <a:pt x="902460" y="727536"/>
                </a:cubicBezTo>
                <a:close/>
                <a:moveTo>
                  <a:pt x="1352624" y="718169"/>
                </a:moveTo>
                <a:lnTo>
                  <a:pt x="1339928" y="726405"/>
                </a:lnTo>
                <a:lnTo>
                  <a:pt x="1349838" y="740583"/>
                </a:lnTo>
                <a:lnTo>
                  <a:pt x="1349831" y="740599"/>
                </a:lnTo>
                <a:lnTo>
                  <a:pt x="1349838" y="740610"/>
                </a:lnTo>
                <a:lnTo>
                  <a:pt x="1349830" y="740628"/>
                </a:lnTo>
                <a:lnTo>
                  <a:pt x="1349840" y="740641"/>
                </a:lnTo>
                <a:cubicBezTo>
                  <a:pt x="1350348" y="742546"/>
                  <a:pt x="1349435" y="744544"/>
                  <a:pt x="1347639" y="745382"/>
                </a:cubicBezTo>
                <a:lnTo>
                  <a:pt x="1336553" y="753155"/>
                </a:lnTo>
                <a:lnTo>
                  <a:pt x="1334510" y="775278"/>
                </a:lnTo>
                <a:lnTo>
                  <a:pt x="1336081" y="811781"/>
                </a:lnTo>
                <a:lnTo>
                  <a:pt x="1336839" y="827033"/>
                </a:lnTo>
                <a:lnTo>
                  <a:pt x="1341034" y="872495"/>
                </a:lnTo>
                <a:lnTo>
                  <a:pt x="1341034" y="872519"/>
                </a:lnTo>
                <a:lnTo>
                  <a:pt x="1341038" y="872554"/>
                </a:lnTo>
                <a:lnTo>
                  <a:pt x="1341038" y="880984"/>
                </a:lnTo>
                <a:lnTo>
                  <a:pt x="1345126" y="909153"/>
                </a:lnTo>
                <a:lnTo>
                  <a:pt x="1345287" y="909978"/>
                </a:lnTo>
                <a:lnTo>
                  <a:pt x="1355048" y="958354"/>
                </a:lnTo>
                <a:lnTo>
                  <a:pt x="1358997" y="976031"/>
                </a:lnTo>
                <a:lnTo>
                  <a:pt x="1370349" y="1024489"/>
                </a:lnTo>
                <a:lnTo>
                  <a:pt x="1374945" y="1043535"/>
                </a:lnTo>
                <a:lnTo>
                  <a:pt x="1394225" y="1119719"/>
                </a:lnTo>
                <a:lnTo>
                  <a:pt x="1399590" y="1140113"/>
                </a:lnTo>
                <a:lnTo>
                  <a:pt x="1415586" y="1200370"/>
                </a:lnTo>
                <a:lnTo>
                  <a:pt x="1454702" y="1343505"/>
                </a:lnTo>
                <a:lnTo>
                  <a:pt x="1458590" y="1357332"/>
                </a:lnTo>
                <a:lnTo>
                  <a:pt x="1495169" y="1486559"/>
                </a:lnTo>
                <a:lnTo>
                  <a:pt x="1558922" y="1707087"/>
                </a:lnTo>
                <a:lnTo>
                  <a:pt x="1561728" y="1716750"/>
                </a:lnTo>
                <a:lnTo>
                  <a:pt x="1632703" y="1954037"/>
                </a:lnTo>
                <a:lnTo>
                  <a:pt x="1680550" y="2114023"/>
                </a:lnTo>
                <a:cubicBezTo>
                  <a:pt x="1869526" y="2734461"/>
                  <a:pt x="2024124" y="3195724"/>
                  <a:pt x="2056467" y="3235856"/>
                </a:cubicBezTo>
                <a:lnTo>
                  <a:pt x="2056467" y="3236871"/>
                </a:lnTo>
                <a:cubicBezTo>
                  <a:pt x="2105235" y="3355404"/>
                  <a:pt x="2268472" y="3404172"/>
                  <a:pt x="2516376" y="3371492"/>
                </a:cubicBezTo>
                <a:cubicBezTo>
                  <a:pt x="2778335" y="3337625"/>
                  <a:pt x="4128767" y="2792203"/>
                  <a:pt x="4247300" y="2705842"/>
                </a:cubicBezTo>
                <a:cubicBezTo>
                  <a:pt x="4338572" y="2639294"/>
                  <a:pt x="4348900" y="2580875"/>
                  <a:pt x="4348900" y="2580366"/>
                </a:cubicBezTo>
                <a:cubicBezTo>
                  <a:pt x="4355250" y="2551643"/>
                  <a:pt x="4358531" y="2518385"/>
                  <a:pt x="4359232" y="2481609"/>
                </a:cubicBezTo>
                <a:lnTo>
                  <a:pt x="4354408" y="2369241"/>
                </a:lnTo>
                <a:lnTo>
                  <a:pt x="4354086" y="2361747"/>
                </a:lnTo>
                <a:lnTo>
                  <a:pt x="4347008" y="2307776"/>
                </a:lnTo>
                <a:lnTo>
                  <a:pt x="4354546" y="2375930"/>
                </a:lnTo>
                <a:cubicBezTo>
                  <a:pt x="4359892" y="2450932"/>
                  <a:pt x="4357961" y="2515617"/>
                  <a:pt x="4346869" y="2565973"/>
                </a:cubicBezTo>
                <a:cubicBezTo>
                  <a:pt x="4346869" y="2570206"/>
                  <a:pt x="4335525" y="2628288"/>
                  <a:pt x="4243408" y="2695173"/>
                </a:cubicBezTo>
                <a:cubicBezTo>
                  <a:pt x="4126058" y="2779840"/>
                  <a:pt x="2787141" y="3318659"/>
                  <a:pt x="2528229" y="3352526"/>
                </a:cubicBezTo>
                <a:cubicBezTo>
                  <a:pt x="2481308" y="3358959"/>
                  <a:pt x="2434012" y="3362245"/>
                  <a:pt x="2386666" y="3362346"/>
                </a:cubicBezTo>
                <a:cubicBezTo>
                  <a:pt x="2216487" y="3362346"/>
                  <a:pt x="2103880" y="3311546"/>
                  <a:pt x="2063918" y="3215196"/>
                </a:cubicBezTo>
                <a:cubicBezTo>
                  <a:pt x="1986362" y="3116136"/>
                  <a:pt x="1378797" y="1123349"/>
                  <a:pt x="1355090" y="890842"/>
                </a:cubicBezTo>
                <a:lnTo>
                  <a:pt x="1355090" y="890826"/>
                </a:lnTo>
                <a:lnTo>
                  <a:pt x="1355088" y="890806"/>
                </a:lnTo>
                <a:lnTo>
                  <a:pt x="1355088" y="890781"/>
                </a:lnTo>
                <a:lnTo>
                  <a:pt x="1355088" y="882514"/>
                </a:lnTo>
                <a:lnTo>
                  <a:pt x="1351141" y="840329"/>
                </a:lnTo>
                <a:lnTo>
                  <a:pt x="1351085" y="839165"/>
                </a:lnTo>
                <a:lnTo>
                  <a:pt x="1350899" y="837151"/>
                </a:lnTo>
                <a:lnTo>
                  <a:pt x="1350360" y="824026"/>
                </a:lnTo>
                <a:lnTo>
                  <a:pt x="1348724" y="789872"/>
                </a:lnTo>
                <a:lnTo>
                  <a:pt x="1348886" y="788159"/>
                </a:lnTo>
                <a:lnTo>
                  <a:pt x="1348661" y="782678"/>
                </a:lnTo>
                <a:lnTo>
                  <a:pt x="1348661" y="782666"/>
                </a:lnTo>
                <a:lnTo>
                  <a:pt x="1348661" y="782652"/>
                </a:lnTo>
                <a:cubicBezTo>
                  <a:pt x="1348607" y="763426"/>
                  <a:pt x="1349428" y="743361"/>
                  <a:pt x="1351673" y="723137"/>
                </a:cubicBezTo>
                <a:close/>
                <a:moveTo>
                  <a:pt x="1319276" y="715395"/>
                </a:moveTo>
                <a:lnTo>
                  <a:pt x="1316154" y="719095"/>
                </a:lnTo>
                <a:lnTo>
                  <a:pt x="1315443" y="731915"/>
                </a:lnTo>
                <a:lnTo>
                  <a:pt x="1326873" y="724228"/>
                </a:lnTo>
                <a:close/>
                <a:moveTo>
                  <a:pt x="1120584" y="715201"/>
                </a:moveTo>
                <a:cubicBezTo>
                  <a:pt x="1086104" y="715794"/>
                  <a:pt x="1054354" y="723116"/>
                  <a:pt x="1031663" y="737086"/>
                </a:cubicBezTo>
                <a:lnTo>
                  <a:pt x="1031289" y="737905"/>
                </a:lnTo>
                <a:lnTo>
                  <a:pt x="1063951" y="726583"/>
                </a:lnTo>
                <a:cubicBezTo>
                  <a:pt x="1077251" y="724000"/>
                  <a:pt x="1091808" y="722931"/>
                  <a:pt x="1106995" y="723355"/>
                </a:cubicBezTo>
                <a:lnTo>
                  <a:pt x="1123081" y="725322"/>
                </a:lnTo>
                <a:lnTo>
                  <a:pt x="1130171" y="725163"/>
                </a:lnTo>
                <a:lnTo>
                  <a:pt x="1137465" y="727080"/>
                </a:lnTo>
                <a:lnTo>
                  <a:pt x="1153819" y="729080"/>
                </a:lnTo>
                <a:cubicBezTo>
                  <a:pt x="1169638" y="732467"/>
                  <a:pt x="1185460" y="737324"/>
                  <a:pt x="1200658" y="743632"/>
                </a:cubicBezTo>
                <a:lnTo>
                  <a:pt x="1256456" y="779287"/>
                </a:lnTo>
                <a:lnTo>
                  <a:pt x="1258148" y="764478"/>
                </a:lnTo>
                <a:lnTo>
                  <a:pt x="1258194" y="753490"/>
                </a:lnTo>
                <a:lnTo>
                  <a:pt x="1258199" y="752439"/>
                </a:lnTo>
                <a:lnTo>
                  <a:pt x="1225888" y="733699"/>
                </a:lnTo>
                <a:cubicBezTo>
                  <a:pt x="1192275" y="720746"/>
                  <a:pt x="1155064" y="714608"/>
                  <a:pt x="1120584" y="715201"/>
                </a:cubicBezTo>
                <a:close/>
                <a:moveTo>
                  <a:pt x="1305421" y="706621"/>
                </a:moveTo>
                <a:lnTo>
                  <a:pt x="1297582" y="715093"/>
                </a:lnTo>
                <a:lnTo>
                  <a:pt x="1293832" y="722971"/>
                </a:lnTo>
                <a:lnTo>
                  <a:pt x="1293314" y="728610"/>
                </a:lnTo>
                <a:lnTo>
                  <a:pt x="1295818" y="730009"/>
                </a:lnTo>
                <a:lnTo>
                  <a:pt x="1306259" y="717363"/>
                </a:lnTo>
                <a:lnTo>
                  <a:pt x="1306338" y="710518"/>
                </a:lnTo>
                <a:lnTo>
                  <a:pt x="1306833" y="707295"/>
                </a:lnTo>
                <a:close/>
                <a:moveTo>
                  <a:pt x="1331297" y="704523"/>
                </a:moveTo>
                <a:lnTo>
                  <a:pt x="1325723" y="707754"/>
                </a:lnTo>
                <a:lnTo>
                  <a:pt x="1325404" y="708132"/>
                </a:lnTo>
                <a:lnTo>
                  <a:pt x="1328164" y="709575"/>
                </a:lnTo>
                <a:lnTo>
                  <a:pt x="1329982" y="712175"/>
                </a:lnTo>
                <a:lnTo>
                  <a:pt x="1330032" y="711174"/>
                </a:lnTo>
                <a:close/>
                <a:moveTo>
                  <a:pt x="921040" y="704089"/>
                </a:moveTo>
                <a:lnTo>
                  <a:pt x="910757" y="730639"/>
                </a:lnTo>
                <a:cubicBezTo>
                  <a:pt x="908259" y="737709"/>
                  <a:pt x="906248" y="743286"/>
                  <a:pt x="904584" y="747694"/>
                </a:cubicBezTo>
                <a:lnTo>
                  <a:pt x="901924" y="754217"/>
                </a:lnTo>
                <a:lnTo>
                  <a:pt x="904493" y="752765"/>
                </a:lnTo>
                <a:cubicBezTo>
                  <a:pt x="906525" y="749210"/>
                  <a:pt x="911437" y="733632"/>
                  <a:pt x="915162" y="722117"/>
                </a:cubicBezTo>
                <a:close/>
                <a:moveTo>
                  <a:pt x="1295758" y="702010"/>
                </a:moveTo>
                <a:lnTo>
                  <a:pt x="1295640" y="703297"/>
                </a:lnTo>
                <a:lnTo>
                  <a:pt x="1296489" y="702359"/>
                </a:lnTo>
                <a:close/>
                <a:moveTo>
                  <a:pt x="3623985" y="700150"/>
                </a:moveTo>
                <a:cubicBezTo>
                  <a:pt x="3619617" y="700083"/>
                  <a:pt x="3615248" y="700420"/>
                  <a:pt x="3610947" y="701165"/>
                </a:cubicBezTo>
                <a:cubicBezTo>
                  <a:pt x="3601633" y="703197"/>
                  <a:pt x="3515104" y="704045"/>
                  <a:pt x="3336119" y="705400"/>
                </a:cubicBezTo>
                <a:cubicBezTo>
                  <a:pt x="3238922" y="705400"/>
                  <a:pt x="3118186" y="707261"/>
                  <a:pt x="2991356" y="708616"/>
                </a:cubicBezTo>
                <a:lnTo>
                  <a:pt x="2886032" y="710310"/>
                </a:lnTo>
                <a:cubicBezTo>
                  <a:pt x="2855550" y="710310"/>
                  <a:pt x="2824901" y="711496"/>
                  <a:pt x="2794252" y="711833"/>
                </a:cubicBezTo>
                <a:cubicBezTo>
                  <a:pt x="2397843" y="717252"/>
                  <a:pt x="1966890" y="724364"/>
                  <a:pt x="1871384" y="741297"/>
                </a:cubicBezTo>
                <a:cubicBezTo>
                  <a:pt x="1699850" y="771606"/>
                  <a:pt x="1687827" y="914860"/>
                  <a:pt x="1679870" y="1010876"/>
                </a:cubicBezTo>
                <a:cubicBezTo>
                  <a:pt x="1678346" y="1027810"/>
                  <a:pt x="1676990" y="1044744"/>
                  <a:pt x="1674789" y="1057275"/>
                </a:cubicBezTo>
                <a:lnTo>
                  <a:pt x="1674785" y="1057357"/>
                </a:lnTo>
                <a:lnTo>
                  <a:pt x="1673235" y="1104279"/>
                </a:lnTo>
                <a:lnTo>
                  <a:pt x="1674720" y="1125934"/>
                </a:lnTo>
                <a:lnTo>
                  <a:pt x="1678665" y="1173375"/>
                </a:lnTo>
                <a:lnTo>
                  <a:pt x="1682608" y="1205536"/>
                </a:lnTo>
                <a:lnTo>
                  <a:pt x="1690286" y="1262248"/>
                </a:lnTo>
                <a:lnTo>
                  <a:pt x="1696306" y="1301492"/>
                </a:lnTo>
                <a:lnTo>
                  <a:pt x="1707373" y="1368966"/>
                </a:lnTo>
                <a:lnTo>
                  <a:pt x="1714797" y="1411988"/>
                </a:lnTo>
                <a:lnTo>
                  <a:pt x="1729441" y="1492823"/>
                </a:lnTo>
                <a:lnTo>
                  <a:pt x="1737146" y="1534465"/>
                </a:lnTo>
                <a:lnTo>
                  <a:pt x="1757098" y="1638584"/>
                </a:lnTo>
                <a:lnTo>
                  <a:pt x="1762380" y="1665940"/>
                </a:lnTo>
                <a:lnTo>
                  <a:pt x="1790517" y="1808260"/>
                </a:lnTo>
                <a:lnTo>
                  <a:pt x="1815919" y="1934964"/>
                </a:lnTo>
                <a:lnTo>
                  <a:pt x="1816775" y="1934737"/>
                </a:lnTo>
                <a:lnTo>
                  <a:pt x="1836523" y="1929517"/>
                </a:lnTo>
                <a:lnTo>
                  <a:pt x="1828884" y="1883897"/>
                </a:lnTo>
                <a:cubicBezTo>
                  <a:pt x="1815623" y="1805174"/>
                  <a:pt x="1802492" y="1727384"/>
                  <a:pt x="1790304" y="1652934"/>
                </a:cubicBezTo>
                <a:lnTo>
                  <a:pt x="1787057" y="1632701"/>
                </a:lnTo>
                <a:lnTo>
                  <a:pt x="1785140" y="1621193"/>
                </a:lnTo>
                <a:lnTo>
                  <a:pt x="1781286" y="1596744"/>
                </a:lnTo>
                <a:lnTo>
                  <a:pt x="1772831" y="1544062"/>
                </a:lnTo>
                <a:lnTo>
                  <a:pt x="1769252" y="1520417"/>
                </a:lnTo>
                <a:lnTo>
                  <a:pt x="1765927" y="1499324"/>
                </a:lnTo>
                <a:lnTo>
                  <a:pt x="1762925" y="1478612"/>
                </a:lnTo>
                <a:lnTo>
                  <a:pt x="1757383" y="1441995"/>
                </a:lnTo>
                <a:lnTo>
                  <a:pt x="1753269" y="1411988"/>
                </a:lnTo>
                <a:lnTo>
                  <a:pt x="1749699" y="1387356"/>
                </a:lnTo>
                <a:lnTo>
                  <a:pt x="1747861" y="1372535"/>
                </a:lnTo>
                <a:lnTo>
                  <a:pt x="1744570" y="1348530"/>
                </a:lnTo>
                <a:lnTo>
                  <a:pt x="1740514" y="1313318"/>
                </a:lnTo>
                <a:lnTo>
                  <a:pt x="1737369" y="1287969"/>
                </a:lnTo>
                <a:lnTo>
                  <a:pt x="1736588" y="1279232"/>
                </a:lnTo>
                <a:lnTo>
                  <a:pt x="1735002" y="1265465"/>
                </a:lnTo>
                <a:lnTo>
                  <a:pt x="1731759" y="1225220"/>
                </a:lnTo>
                <a:lnTo>
                  <a:pt x="1729847" y="1203843"/>
                </a:lnTo>
                <a:lnTo>
                  <a:pt x="1729751" y="1200312"/>
                </a:lnTo>
                <a:lnTo>
                  <a:pt x="1729290" y="1194596"/>
                </a:lnTo>
                <a:cubicBezTo>
                  <a:pt x="1728097" y="1173206"/>
                  <a:pt x="1727648" y="1154147"/>
                  <a:pt x="1728044" y="1137721"/>
                </a:cubicBezTo>
                <a:lnTo>
                  <a:pt x="1728045" y="1137714"/>
                </a:lnTo>
                <a:lnTo>
                  <a:pt x="1728044" y="1137690"/>
                </a:lnTo>
                <a:lnTo>
                  <a:pt x="1728045" y="1137683"/>
                </a:lnTo>
                <a:lnTo>
                  <a:pt x="1728044" y="1137660"/>
                </a:lnTo>
                <a:cubicBezTo>
                  <a:pt x="1728498" y="1118887"/>
                  <a:pt x="1730056" y="1103552"/>
                  <a:pt x="1732871" y="1092100"/>
                </a:cubicBezTo>
                <a:cubicBezTo>
                  <a:pt x="1736496" y="1075334"/>
                  <a:pt x="1739154" y="1058372"/>
                  <a:pt x="1740830" y="1041300"/>
                </a:cubicBezTo>
                <a:cubicBezTo>
                  <a:pt x="1752685" y="951045"/>
                  <a:pt x="1770464" y="814563"/>
                  <a:pt x="1937088" y="784422"/>
                </a:cubicBezTo>
                <a:cubicBezTo>
                  <a:pt x="2034455" y="767488"/>
                  <a:pt x="2416640" y="758006"/>
                  <a:pt x="2833538" y="750555"/>
                </a:cubicBezTo>
                <a:lnTo>
                  <a:pt x="2924301" y="748354"/>
                </a:lnTo>
                <a:lnTo>
                  <a:pt x="3024885" y="746153"/>
                </a:lnTo>
                <a:cubicBezTo>
                  <a:pt x="3141047" y="744121"/>
                  <a:pt x="3248405" y="742596"/>
                  <a:pt x="3343063" y="741241"/>
                </a:cubicBezTo>
                <a:cubicBezTo>
                  <a:pt x="3499696" y="739209"/>
                  <a:pt x="3612811" y="737517"/>
                  <a:pt x="3624157" y="734976"/>
                </a:cubicBezTo>
                <a:cubicBezTo>
                  <a:pt x="3624326" y="734976"/>
                  <a:pt x="3626599" y="734699"/>
                  <a:pt x="3630629" y="734479"/>
                </a:cubicBezTo>
                <a:lnTo>
                  <a:pt x="3639548" y="734400"/>
                </a:lnTo>
                <a:lnTo>
                  <a:pt x="3642518" y="734278"/>
                </a:lnTo>
                <a:lnTo>
                  <a:pt x="3643340" y="734366"/>
                </a:lnTo>
                <a:lnTo>
                  <a:pt x="3647649" y="734328"/>
                </a:lnTo>
                <a:lnTo>
                  <a:pt x="3658605" y="736008"/>
                </a:lnTo>
                <a:lnTo>
                  <a:pt x="3688417" y="739214"/>
                </a:lnTo>
                <a:lnTo>
                  <a:pt x="3695584" y="741677"/>
                </a:lnTo>
                <a:lnTo>
                  <a:pt x="3705034" y="743126"/>
                </a:lnTo>
                <a:cubicBezTo>
                  <a:pt x="3716501" y="746274"/>
                  <a:pt x="3728689" y="750488"/>
                  <a:pt x="3741252" y="756102"/>
                </a:cubicBezTo>
                <a:lnTo>
                  <a:pt x="3747244" y="759432"/>
                </a:lnTo>
                <a:lnTo>
                  <a:pt x="3750740" y="760633"/>
                </a:lnTo>
                <a:lnTo>
                  <a:pt x="3768006" y="770970"/>
                </a:lnTo>
                <a:lnTo>
                  <a:pt x="3779723" y="777482"/>
                </a:lnTo>
                <a:lnTo>
                  <a:pt x="3781969" y="779330"/>
                </a:lnTo>
                <a:lnTo>
                  <a:pt x="3784587" y="780897"/>
                </a:lnTo>
                <a:lnTo>
                  <a:pt x="3815884" y="807232"/>
                </a:lnTo>
                <a:lnTo>
                  <a:pt x="3818372" y="809279"/>
                </a:lnTo>
                <a:lnTo>
                  <a:pt x="3847533" y="844370"/>
                </a:lnTo>
                <a:lnTo>
                  <a:pt x="3837854" y="823753"/>
                </a:lnTo>
                <a:cubicBezTo>
                  <a:pt x="3790593" y="750566"/>
                  <a:pt x="3711006" y="704568"/>
                  <a:pt x="3623985" y="700150"/>
                </a:cubicBezTo>
                <a:close/>
                <a:moveTo>
                  <a:pt x="1284677" y="698538"/>
                </a:moveTo>
                <a:lnTo>
                  <a:pt x="1284101" y="700608"/>
                </a:lnTo>
                <a:lnTo>
                  <a:pt x="1284666" y="699508"/>
                </a:lnTo>
                <a:close/>
                <a:moveTo>
                  <a:pt x="1153075" y="698310"/>
                </a:moveTo>
                <a:cubicBezTo>
                  <a:pt x="1109624" y="696661"/>
                  <a:pt x="1066630" y="707472"/>
                  <a:pt x="1029124" y="729467"/>
                </a:cubicBezTo>
                <a:lnTo>
                  <a:pt x="1028658" y="730126"/>
                </a:lnTo>
                <a:lnTo>
                  <a:pt x="1067899" y="714292"/>
                </a:lnTo>
                <a:cubicBezTo>
                  <a:pt x="1083584" y="710416"/>
                  <a:pt x="1100792" y="708273"/>
                  <a:pt x="1118699" y="707881"/>
                </a:cubicBezTo>
                <a:lnTo>
                  <a:pt x="1137522" y="709284"/>
                </a:lnTo>
                <a:lnTo>
                  <a:pt x="1145982" y="708669"/>
                </a:lnTo>
                <a:lnTo>
                  <a:pt x="1154502" y="710549"/>
                </a:lnTo>
                <a:lnTo>
                  <a:pt x="1173690" y="711980"/>
                </a:lnTo>
                <a:cubicBezTo>
                  <a:pt x="1192168" y="715110"/>
                  <a:pt x="1210520" y="720010"/>
                  <a:pt x="1227918" y="726698"/>
                </a:cubicBezTo>
                <a:lnTo>
                  <a:pt x="1258979" y="745123"/>
                </a:lnTo>
                <a:lnTo>
                  <a:pt x="1261775" y="722631"/>
                </a:lnTo>
                <a:lnTo>
                  <a:pt x="1261969" y="718739"/>
                </a:lnTo>
                <a:lnTo>
                  <a:pt x="1253660" y="714226"/>
                </a:lnTo>
                <a:cubicBezTo>
                  <a:pt x="1221283" y="703254"/>
                  <a:pt x="1187263" y="697873"/>
                  <a:pt x="1153075" y="698310"/>
                </a:cubicBezTo>
                <a:close/>
                <a:moveTo>
                  <a:pt x="1347304" y="695245"/>
                </a:moveTo>
                <a:lnTo>
                  <a:pt x="1341595" y="698555"/>
                </a:lnTo>
                <a:lnTo>
                  <a:pt x="1340042" y="715373"/>
                </a:lnTo>
                <a:lnTo>
                  <a:pt x="1355094" y="705252"/>
                </a:lnTo>
                <a:lnTo>
                  <a:pt x="1355321" y="704065"/>
                </a:lnTo>
                <a:close/>
                <a:moveTo>
                  <a:pt x="934446" y="693056"/>
                </a:moveTo>
                <a:lnTo>
                  <a:pt x="933859" y="693255"/>
                </a:lnTo>
                <a:lnTo>
                  <a:pt x="933449" y="694741"/>
                </a:lnTo>
                <a:cubicBezTo>
                  <a:pt x="931587" y="697959"/>
                  <a:pt x="926507" y="713877"/>
                  <a:pt x="922612" y="725559"/>
                </a:cubicBezTo>
                <a:cubicBezTo>
                  <a:pt x="920030" y="733476"/>
                  <a:pt x="918019" y="739550"/>
                  <a:pt x="916405" y="744234"/>
                </a:cubicBezTo>
                <a:lnTo>
                  <a:pt x="913186" y="752920"/>
                </a:lnTo>
                <a:lnTo>
                  <a:pt x="916686" y="750903"/>
                </a:lnTo>
                <a:cubicBezTo>
                  <a:pt x="918378" y="747008"/>
                  <a:pt x="923120" y="730923"/>
                  <a:pt x="926675" y="718900"/>
                </a:cubicBezTo>
                <a:close/>
                <a:moveTo>
                  <a:pt x="1358217" y="688920"/>
                </a:moveTo>
                <a:lnTo>
                  <a:pt x="1354232" y="691229"/>
                </a:lnTo>
                <a:lnTo>
                  <a:pt x="1357038" y="695088"/>
                </a:lnTo>
                <a:close/>
                <a:moveTo>
                  <a:pt x="945963" y="687467"/>
                </a:moveTo>
                <a:lnTo>
                  <a:pt x="945898" y="687489"/>
                </a:lnTo>
                <a:lnTo>
                  <a:pt x="945640" y="688646"/>
                </a:lnTo>
                <a:cubicBezTo>
                  <a:pt x="943948" y="691864"/>
                  <a:pt x="939038" y="708628"/>
                  <a:pt x="935312" y="720820"/>
                </a:cubicBezTo>
                <a:cubicBezTo>
                  <a:pt x="932687" y="729751"/>
                  <a:pt x="930687" y="736460"/>
                  <a:pt x="929118" y="741519"/>
                </a:cubicBezTo>
                <a:lnTo>
                  <a:pt x="926102" y="750547"/>
                </a:lnTo>
                <a:lnTo>
                  <a:pt x="929215" y="748702"/>
                </a:lnTo>
                <a:cubicBezTo>
                  <a:pt x="930740" y="744300"/>
                  <a:pt x="935311" y="727705"/>
                  <a:pt x="938699" y="714836"/>
                </a:cubicBezTo>
                <a:close/>
                <a:moveTo>
                  <a:pt x="958156" y="682894"/>
                </a:moveTo>
                <a:lnTo>
                  <a:pt x="957833" y="683003"/>
                </a:lnTo>
                <a:lnTo>
                  <a:pt x="957833" y="683849"/>
                </a:lnTo>
                <a:lnTo>
                  <a:pt x="957833" y="683877"/>
                </a:lnTo>
                <a:lnTo>
                  <a:pt x="957833" y="683906"/>
                </a:lnTo>
                <a:cubicBezTo>
                  <a:pt x="956479" y="686954"/>
                  <a:pt x="951906" y="704055"/>
                  <a:pt x="948182" y="717772"/>
                </a:cubicBezTo>
                <a:cubicBezTo>
                  <a:pt x="945642" y="727085"/>
                  <a:pt x="943737" y="734070"/>
                  <a:pt x="942260" y="739327"/>
                </a:cubicBezTo>
                <a:lnTo>
                  <a:pt x="940081" y="746606"/>
                </a:lnTo>
                <a:lnTo>
                  <a:pt x="941916" y="745486"/>
                </a:lnTo>
                <a:cubicBezTo>
                  <a:pt x="943271" y="740745"/>
                  <a:pt x="947504" y="724318"/>
                  <a:pt x="950890" y="711619"/>
                </a:cubicBezTo>
                <a:close/>
                <a:moveTo>
                  <a:pt x="1016556" y="680203"/>
                </a:moveTo>
                <a:lnTo>
                  <a:pt x="1015673" y="680782"/>
                </a:lnTo>
                <a:lnTo>
                  <a:pt x="1015070" y="681208"/>
                </a:lnTo>
                <a:lnTo>
                  <a:pt x="1015009" y="681325"/>
                </a:lnTo>
                <a:close/>
                <a:moveTo>
                  <a:pt x="1329923" y="680136"/>
                </a:moveTo>
                <a:lnTo>
                  <a:pt x="1317575" y="693484"/>
                </a:lnTo>
                <a:lnTo>
                  <a:pt x="1317005" y="703743"/>
                </a:lnTo>
                <a:lnTo>
                  <a:pt x="1317354" y="703925"/>
                </a:lnTo>
                <a:lnTo>
                  <a:pt x="1318192" y="702909"/>
                </a:lnTo>
                <a:lnTo>
                  <a:pt x="1333346" y="693751"/>
                </a:lnTo>
                <a:lnTo>
                  <a:pt x="1334617" y="687071"/>
                </a:lnTo>
                <a:lnTo>
                  <a:pt x="1335433" y="682558"/>
                </a:lnTo>
                <a:close/>
                <a:moveTo>
                  <a:pt x="1183047" y="679850"/>
                </a:moveTo>
                <a:cubicBezTo>
                  <a:pt x="1125813" y="679850"/>
                  <a:pt x="1065699" y="692719"/>
                  <a:pt x="1026582" y="721506"/>
                </a:cubicBezTo>
                <a:lnTo>
                  <a:pt x="1025723" y="723165"/>
                </a:lnTo>
                <a:lnTo>
                  <a:pt x="1076110" y="700714"/>
                </a:lnTo>
                <a:lnTo>
                  <a:pt x="1078215" y="700396"/>
                </a:lnTo>
                <a:lnTo>
                  <a:pt x="1121703" y="692610"/>
                </a:lnTo>
                <a:lnTo>
                  <a:pt x="1131160" y="692409"/>
                </a:lnTo>
                <a:lnTo>
                  <a:pt x="1137474" y="691456"/>
                </a:lnTo>
                <a:lnTo>
                  <a:pt x="1149245" y="692025"/>
                </a:lnTo>
                <a:lnTo>
                  <a:pt x="1169155" y="691601"/>
                </a:lnTo>
                <a:lnTo>
                  <a:pt x="1178984" y="693461"/>
                </a:lnTo>
                <a:lnTo>
                  <a:pt x="1200205" y="694485"/>
                </a:lnTo>
                <a:cubicBezTo>
                  <a:pt x="1220479" y="697351"/>
                  <a:pt x="1239688" y="701975"/>
                  <a:pt x="1256537" y="708071"/>
                </a:cubicBezTo>
                <a:lnTo>
                  <a:pt x="1262338" y="711311"/>
                </a:lnTo>
                <a:lnTo>
                  <a:pt x="1263357" y="690822"/>
                </a:lnTo>
                <a:lnTo>
                  <a:pt x="1232764" y="683526"/>
                </a:lnTo>
                <a:cubicBezTo>
                  <a:pt x="1216342" y="680978"/>
                  <a:pt x="1199718" y="679744"/>
                  <a:pt x="1183047" y="679850"/>
                </a:cubicBezTo>
                <a:close/>
                <a:moveTo>
                  <a:pt x="969504" y="675952"/>
                </a:moveTo>
                <a:lnTo>
                  <a:pt x="968670" y="676231"/>
                </a:lnTo>
                <a:lnTo>
                  <a:pt x="968670" y="676905"/>
                </a:lnTo>
                <a:lnTo>
                  <a:pt x="968670" y="676934"/>
                </a:lnTo>
                <a:lnTo>
                  <a:pt x="968670" y="676962"/>
                </a:lnTo>
                <a:cubicBezTo>
                  <a:pt x="967655" y="679842"/>
                  <a:pt x="963082" y="697959"/>
                  <a:pt x="959527" y="712692"/>
                </a:cubicBezTo>
                <a:cubicBezTo>
                  <a:pt x="957240" y="721835"/>
                  <a:pt x="955494" y="728830"/>
                  <a:pt x="954126" y="734193"/>
                </a:cubicBezTo>
                <a:lnTo>
                  <a:pt x="951672" y="743373"/>
                </a:lnTo>
                <a:lnTo>
                  <a:pt x="954613" y="741699"/>
                </a:lnTo>
                <a:close/>
                <a:moveTo>
                  <a:pt x="1319605" y="675599"/>
                </a:moveTo>
                <a:lnTo>
                  <a:pt x="1319314" y="677134"/>
                </a:lnTo>
                <a:lnTo>
                  <a:pt x="1320390" y="675944"/>
                </a:lnTo>
                <a:close/>
                <a:moveTo>
                  <a:pt x="1312017" y="673539"/>
                </a:moveTo>
                <a:lnTo>
                  <a:pt x="1305513" y="680001"/>
                </a:lnTo>
                <a:lnTo>
                  <a:pt x="1298249" y="693941"/>
                </a:lnTo>
                <a:lnTo>
                  <a:pt x="1302226" y="696019"/>
                </a:lnTo>
                <a:lnTo>
                  <a:pt x="1309524" y="687953"/>
                </a:lnTo>
                <a:lnTo>
                  <a:pt x="1310992" y="680213"/>
                </a:lnTo>
                <a:close/>
                <a:moveTo>
                  <a:pt x="1337237" y="672583"/>
                </a:moveTo>
                <a:lnTo>
                  <a:pt x="1336607" y="672912"/>
                </a:lnTo>
                <a:lnTo>
                  <a:pt x="1334259" y="675449"/>
                </a:lnTo>
                <a:lnTo>
                  <a:pt x="1336515" y="676574"/>
                </a:lnTo>
                <a:close/>
                <a:moveTo>
                  <a:pt x="1300376" y="669820"/>
                </a:moveTo>
                <a:lnTo>
                  <a:pt x="1298394" y="673329"/>
                </a:lnTo>
                <a:lnTo>
                  <a:pt x="1298309" y="674264"/>
                </a:lnTo>
                <a:lnTo>
                  <a:pt x="1302418" y="670075"/>
                </a:lnTo>
                <a:close/>
                <a:moveTo>
                  <a:pt x="1369712" y="669806"/>
                </a:moveTo>
                <a:lnTo>
                  <a:pt x="1368742" y="672358"/>
                </a:lnTo>
                <a:lnTo>
                  <a:pt x="1370970" y="671011"/>
                </a:lnTo>
                <a:close/>
                <a:moveTo>
                  <a:pt x="1287303" y="668193"/>
                </a:moveTo>
                <a:lnTo>
                  <a:pt x="1283509" y="680281"/>
                </a:lnTo>
                <a:lnTo>
                  <a:pt x="1288836" y="670602"/>
                </a:lnTo>
                <a:lnTo>
                  <a:pt x="1289245" y="668435"/>
                </a:lnTo>
                <a:close/>
                <a:moveTo>
                  <a:pt x="1360134" y="660624"/>
                </a:moveTo>
                <a:lnTo>
                  <a:pt x="1345110" y="668471"/>
                </a:lnTo>
                <a:lnTo>
                  <a:pt x="1343675" y="676029"/>
                </a:lnTo>
                <a:lnTo>
                  <a:pt x="1343311" y="679964"/>
                </a:lnTo>
                <a:lnTo>
                  <a:pt x="1347596" y="682102"/>
                </a:lnTo>
                <a:lnTo>
                  <a:pt x="1349130" y="684211"/>
                </a:lnTo>
                <a:lnTo>
                  <a:pt x="1359335" y="678043"/>
                </a:lnTo>
                <a:lnTo>
                  <a:pt x="1359367" y="677713"/>
                </a:lnTo>
                <a:lnTo>
                  <a:pt x="1361382" y="672371"/>
                </a:lnTo>
                <a:lnTo>
                  <a:pt x="1363087" y="663455"/>
                </a:lnTo>
                <a:close/>
                <a:moveTo>
                  <a:pt x="1217762" y="659533"/>
                </a:moveTo>
                <a:cubicBezTo>
                  <a:pt x="1148503" y="659533"/>
                  <a:pt x="1071118" y="676466"/>
                  <a:pt x="1024551" y="713548"/>
                </a:cubicBezTo>
                <a:lnTo>
                  <a:pt x="1024475" y="713651"/>
                </a:lnTo>
                <a:lnTo>
                  <a:pt x="1079874" y="686662"/>
                </a:lnTo>
                <a:cubicBezTo>
                  <a:pt x="1123805" y="672798"/>
                  <a:pt x="1175335" y="668967"/>
                  <a:pt x="1221214" y="673560"/>
                </a:cubicBezTo>
                <a:lnTo>
                  <a:pt x="1263778" y="682358"/>
                </a:lnTo>
                <a:lnTo>
                  <a:pt x="1264185" y="674165"/>
                </a:lnTo>
                <a:lnTo>
                  <a:pt x="1265812" y="665516"/>
                </a:lnTo>
                <a:close/>
                <a:moveTo>
                  <a:pt x="3595032" y="658665"/>
                </a:moveTo>
                <a:cubicBezTo>
                  <a:pt x="3588258" y="660188"/>
                  <a:pt x="3506130" y="660357"/>
                  <a:pt x="3335951" y="660866"/>
                </a:cubicBezTo>
                <a:cubicBezTo>
                  <a:pt x="3229949" y="660866"/>
                  <a:pt x="3098884" y="660866"/>
                  <a:pt x="2956984" y="662390"/>
                </a:cubicBezTo>
                <a:lnTo>
                  <a:pt x="2844207" y="663406"/>
                </a:lnTo>
                <a:lnTo>
                  <a:pt x="2753784" y="663406"/>
                </a:lnTo>
                <a:cubicBezTo>
                  <a:pt x="2313517" y="666962"/>
                  <a:pt x="1893399" y="672380"/>
                  <a:pt x="1803485" y="687959"/>
                </a:cubicBezTo>
                <a:cubicBezTo>
                  <a:pt x="1619927" y="719453"/>
                  <a:pt x="1613831" y="875742"/>
                  <a:pt x="1609936" y="979040"/>
                </a:cubicBezTo>
                <a:cubicBezTo>
                  <a:pt x="1609936" y="993603"/>
                  <a:pt x="1608750" y="1007490"/>
                  <a:pt x="1607735" y="1019006"/>
                </a:cubicBezTo>
                <a:lnTo>
                  <a:pt x="1608805" y="1064351"/>
                </a:lnTo>
                <a:lnTo>
                  <a:pt x="1609370" y="1072298"/>
                </a:lnTo>
                <a:lnTo>
                  <a:pt x="1617308" y="1136781"/>
                </a:lnTo>
                <a:lnTo>
                  <a:pt x="1619517" y="1151595"/>
                </a:lnTo>
                <a:lnTo>
                  <a:pt x="1627239" y="1197719"/>
                </a:lnTo>
                <a:lnTo>
                  <a:pt x="1639571" y="1267127"/>
                </a:lnTo>
                <a:lnTo>
                  <a:pt x="1648610" y="1314185"/>
                </a:lnTo>
                <a:lnTo>
                  <a:pt x="1664942" y="1395612"/>
                </a:lnTo>
                <a:lnTo>
                  <a:pt x="1675437" y="1446203"/>
                </a:lnTo>
                <a:lnTo>
                  <a:pt x="1695796" y="1541173"/>
                </a:lnTo>
                <a:lnTo>
                  <a:pt x="1706242" y="1589190"/>
                </a:lnTo>
                <a:lnTo>
                  <a:pt x="1718779" y="1645398"/>
                </a:lnTo>
                <a:lnTo>
                  <a:pt x="1774506" y="1891431"/>
                </a:lnTo>
                <a:lnTo>
                  <a:pt x="1774510" y="1891450"/>
                </a:lnTo>
                <a:lnTo>
                  <a:pt x="1774525" y="1891518"/>
                </a:lnTo>
                <a:lnTo>
                  <a:pt x="1786366" y="1942786"/>
                </a:lnTo>
                <a:lnTo>
                  <a:pt x="1786406" y="1942776"/>
                </a:lnTo>
                <a:lnTo>
                  <a:pt x="1788486" y="1942225"/>
                </a:lnTo>
                <a:lnTo>
                  <a:pt x="1807388" y="1937222"/>
                </a:lnTo>
                <a:lnTo>
                  <a:pt x="1807468" y="1937201"/>
                </a:lnTo>
                <a:lnTo>
                  <a:pt x="1782043" y="1810237"/>
                </a:lnTo>
                <a:cubicBezTo>
                  <a:pt x="1773188" y="1765791"/>
                  <a:pt x="1764521" y="1722027"/>
                  <a:pt x="1756161" y="1679302"/>
                </a:cubicBezTo>
                <a:lnTo>
                  <a:pt x="1754245" y="1669363"/>
                </a:lnTo>
                <a:lnTo>
                  <a:pt x="1752598" y="1661015"/>
                </a:lnTo>
                <a:lnTo>
                  <a:pt x="1747565" y="1634705"/>
                </a:lnTo>
                <a:lnTo>
                  <a:pt x="1732122" y="1554595"/>
                </a:lnTo>
                <a:lnTo>
                  <a:pt x="1728862" y="1536940"/>
                </a:lnTo>
                <a:lnTo>
                  <a:pt x="1725692" y="1520368"/>
                </a:lnTo>
                <a:lnTo>
                  <a:pt x="1720615" y="1492275"/>
                </a:lnTo>
                <a:lnTo>
                  <a:pt x="1710639" y="1438247"/>
                </a:lnTo>
                <a:lnTo>
                  <a:pt x="1706426" y="1413764"/>
                </a:lnTo>
                <a:lnTo>
                  <a:pt x="1702390" y="1391435"/>
                </a:lnTo>
                <a:lnTo>
                  <a:pt x="1698749" y="1369151"/>
                </a:lnTo>
                <a:lnTo>
                  <a:pt x="1692423" y="1332388"/>
                </a:lnTo>
                <a:lnTo>
                  <a:pt x="1687887" y="1302677"/>
                </a:lnTo>
                <a:lnTo>
                  <a:pt x="1683756" y="1277392"/>
                </a:lnTo>
                <a:lnTo>
                  <a:pt x="1681753" y="1262497"/>
                </a:lnTo>
                <a:lnTo>
                  <a:pt x="1678188" y="1239146"/>
                </a:lnTo>
                <a:lnTo>
                  <a:pt x="1674175" y="1206137"/>
                </a:lnTo>
                <a:lnTo>
                  <a:pt x="1670852" y="1181419"/>
                </a:lnTo>
                <a:lnTo>
                  <a:pt x="1670198" y="1173417"/>
                </a:lnTo>
                <a:lnTo>
                  <a:pt x="1668646" y="1160653"/>
                </a:lnTo>
                <a:lnTo>
                  <a:pt x="1666314" y="1125919"/>
                </a:lnTo>
                <a:lnTo>
                  <a:pt x="1664743" y="1106696"/>
                </a:lnTo>
                <a:lnTo>
                  <a:pt x="1664744" y="1106676"/>
                </a:lnTo>
                <a:lnTo>
                  <a:pt x="1664743" y="1106666"/>
                </a:lnTo>
                <a:lnTo>
                  <a:pt x="1664838" y="1103927"/>
                </a:lnTo>
                <a:lnTo>
                  <a:pt x="1664510" y="1099037"/>
                </a:lnTo>
                <a:lnTo>
                  <a:pt x="1666484" y="1056605"/>
                </a:lnTo>
                <a:lnTo>
                  <a:pt x="1666492" y="1056372"/>
                </a:lnTo>
                <a:cubicBezTo>
                  <a:pt x="1668524" y="1043503"/>
                  <a:pt x="1669879" y="1027415"/>
                  <a:pt x="1671402" y="1010482"/>
                </a:cubicBezTo>
                <a:cubicBezTo>
                  <a:pt x="1679530" y="912608"/>
                  <a:pt x="1692062" y="764779"/>
                  <a:pt x="1870031" y="733452"/>
                </a:cubicBezTo>
                <a:cubicBezTo>
                  <a:pt x="1966042" y="716519"/>
                  <a:pt x="2397335" y="709238"/>
                  <a:pt x="2794083" y="703819"/>
                </a:cubicBezTo>
                <a:lnTo>
                  <a:pt x="2885861" y="702295"/>
                </a:lnTo>
                <a:lnTo>
                  <a:pt x="2991356" y="700603"/>
                </a:lnTo>
                <a:cubicBezTo>
                  <a:pt x="3118186" y="699077"/>
                  <a:pt x="3238922" y="698231"/>
                  <a:pt x="3335950" y="697385"/>
                </a:cubicBezTo>
                <a:cubicBezTo>
                  <a:pt x="3489365" y="696199"/>
                  <a:pt x="3600279" y="695353"/>
                  <a:pt x="3609084" y="693321"/>
                </a:cubicBezTo>
                <a:cubicBezTo>
                  <a:pt x="3609253" y="693321"/>
                  <a:pt x="3611563" y="693091"/>
                  <a:pt x="3615666" y="692965"/>
                </a:cubicBezTo>
                <a:lnTo>
                  <a:pt x="3624773" y="693105"/>
                </a:lnTo>
                <a:lnTo>
                  <a:pt x="3627776" y="693052"/>
                </a:lnTo>
                <a:lnTo>
                  <a:pt x="3628618" y="693164"/>
                </a:lnTo>
                <a:lnTo>
                  <a:pt x="3633005" y="693231"/>
                </a:lnTo>
                <a:lnTo>
                  <a:pt x="3644204" y="695222"/>
                </a:lnTo>
                <a:lnTo>
                  <a:pt x="3674621" y="699239"/>
                </a:lnTo>
                <a:lnTo>
                  <a:pt x="3681960" y="701934"/>
                </a:lnTo>
                <a:lnTo>
                  <a:pt x="3691613" y="703650"/>
                </a:lnTo>
                <a:cubicBezTo>
                  <a:pt x="3703344" y="707153"/>
                  <a:pt x="3715826" y="711762"/>
                  <a:pt x="3728710" y="717811"/>
                </a:cubicBezTo>
                <a:lnTo>
                  <a:pt x="3734870" y="721366"/>
                </a:lnTo>
                <a:lnTo>
                  <a:pt x="3738443" y="722678"/>
                </a:lnTo>
                <a:lnTo>
                  <a:pt x="3756142" y="733641"/>
                </a:lnTo>
                <a:lnTo>
                  <a:pt x="3768223" y="740612"/>
                </a:lnTo>
                <a:lnTo>
                  <a:pt x="3770548" y="742564"/>
                </a:lnTo>
                <a:lnTo>
                  <a:pt x="3773228" y="744224"/>
                </a:lnTo>
                <a:lnTo>
                  <a:pt x="3805166" y="771624"/>
                </a:lnTo>
                <a:lnTo>
                  <a:pt x="3808065" y="774057"/>
                </a:lnTo>
                <a:lnTo>
                  <a:pt x="3838439" y="810817"/>
                </a:lnTo>
                <a:lnTo>
                  <a:pt x="3827357" y="790902"/>
                </a:lnTo>
                <a:cubicBezTo>
                  <a:pt x="3744552" y="667808"/>
                  <a:pt x="3632623" y="658665"/>
                  <a:pt x="3602651" y="658665"/>
                </a:cubicBezTo>
                <a:lnTo>
                  <a:pt x="3602482" y="658665"/>
                </a:lnTo>
                <a:cubicBezTo>
                  <a:pt x="3599992" y="658533"/>
                  <a:pt x="3597520" y="658533"/>
                  <a:pt x="3595032" y="658665"/>
                </a:cubicBezTo>
                <a:close/>
                <a:moveTo>
                  <a:pt x="1290835" y="658214"/>
                </a:moveTo>
                <a:lnTo>
                  <a:pt x="1290030" y="659504"/>
                </a:lnTo>
                <a:lnTo>
                  <a:pt x="1289784" y="660286"/>
                </a:lnTo>
                <a:lnTo>
                  <a:pt x="1290499" y="660411"/>
                </a:lnTo>
                <a:close/>
                <a:moveTo>
                  <a:pt x="1349248" y="653613"/>
                </a:moveTo>
                <a:lnTo>
                  <a:pt x="1348384" y="655895"/>
                </a:lnTo>
                <a:lnTo>
                  <a:pt x="1351153" y="654384"/>
                </a:lnTo>
                <a:close/>
                <a:moveTo>
                  <a:pt x="1337047" y="648668"/>
                </a:moveTo>
                <a:lnTo>
                  <a:pt x="1321842" y="663776"/>
                </a:lnTo>
                <a:lnTo>
                  <a:pt x="1320895" y="668782"/>
                </a:lnTo>
                <a:lnTo>
                  <a:pt x="1325013" y="670836"/>
                </a:lnTo>
                <a:lnTo>
                  <a:pt x="1328934" y="666503"/>
                </a:lnTo>
                <a:lnTo>
                  <a:pt x="1339365" y="660813"/>
                </a:lnTo>
                <a:lnTo>
                  <a:pt x="1340647" y="653727"/>
                </a:lnTo>
                <a:lnTo>
                  <a:pt x="1341202" y="652453"/>
                </a:lnTo>
                <a:lnTo>
                  <a:pt x="1341573" y="650501"/>
                </a:lnTo>
                <a:close/>
                <a:moveTo>
                  <a:pt x="1314155" y="645417"/>
                </a:moveTo>
                <a:lnTo>
                  <a:pt x="1304331" y="662816"/>
                </a:lnTo>
                <a:lnTo>
                  <a:pt x="1308778" y="663590"/>
                </a:lnTo>
                <a:lnTo>
                  <a:pt x="1314429" y="657829"/>
                </a:lnTo>
                <a:lnTo>
                  <a:pt x="1315322" y="652014"/>
                </a:lnTo>
                <a:lnTo>
                  <a:pt x="1317382" y="646513"/>
                </a:lnTo>
                <a:lnTo>
                  <a:pt x="1317512" y="645828"/>
                </a:lnTo>
                <a:close/>
                <a:moveTo>
                  <a:pt x="1301675" y="643893"/>
                </a:moveTo>
                <a:lnTo>
                  <a:pt x="1300704" y="649037"/>
                </a:lnTo>
                <a:lnTo>
                  <a:pt x="1303418" y="644106"/>
                </a:lnTo>
                <a:close/>
                <a:moveTo>
                  <a:pt x="1289321" y="642384"/>
                </a:moveTo>
                <a:lnTo>
                  <a:pt x="1285560" y="653323"/>
                </a:lnTo>
                <a:lnTo>
                  <a:pt x="1291724" y="642677"/>
                </a:lnTo>
                <a:close/>
                <a:moveTo>
                  <a:pt x="1345671" y="640099"/>
                </a:moveTo>
                <a:lnTo>
                  <a:pt x="1343343" y="642412"/>
                </a:lnTo>
                <a:lnTo>
                  <a:pt x="1344503" y="642971"/>
                </a:lnTo>
                <a:close/>
                <a:moveTo>
                  <a:pt x="1253659" y="638027"/>
                </a:moveTo>
                <a:lnTo>
                  <a:pt x="1172924" y="645773"/>
                </a:lnTo>
                <a:lnTo>
                  <a:pt x="1153081" y="649605"/>
                </a:lnTo>
                <a:lnTo>
                  <a:pt x="1071994" y="674961"/>
                </a:lnTo>
                <a:lnTo>
                  <a:pt x="1024551" y="704295"/>
                </a:lnTo>
                <a:lnTo>
                  <a:pt x="1083824" y="673214"/>
                </a:lnTo>
                <a:cubicBezTo>
                  <a:pt x="1133032" y="655842"/>
                  <a:pt x="1191415" y="648978"/>
                  <a:pt x="1242442" y="652053"/>
                </a:cubicBezTo>
                <a:lnTo>
                  <a:pt x="1266660" y="656265"/>
                </a:lnTo>
                <a:lnTo>
                  <a:pt x="1267014" y="650331"/>
                </a:lnTo>
                <a:lnTo>
                  <a:pt x="1269520" y="639966"/>
                </a:lnTo>
                <a:close/>
                <a:moveTo>
                  <a:pt x="1383335" y="633990"/>
                </a:moveTo>
                <a:lnTo>
                  <a:pt x="1381971" y="637576"/>
                </a:lnTo>
                <a:lnTo>
                  <a:pt x="1385858" y="635456"/>
                </a:lnTo>
                <a:close/>
                <a:moveTo>
                  <a:pt x="1371200" y="626939"/>
                </a:moveTo>
                <a:lnTo>
                  <a:pt x="1356764" y="633768"/>
                </a:lnTo>
                <a:lnTo>
                  <a:pt x="1351925" y="646545"/>
                </a:lnTo>
                <a:lnTo>
                  <a:pt x="1359148" y="650024"/>
                </a:lnTo>
                <a:lnTo>
                  <a:pt x="1371055" y="643530"/>
                </a:lnTo>
                <a:lnTo>
                  <a:pt x="1376559" y="630053"/>
                </a:lnTo>
                <a:close/>
                <a:moveTo>
                  <a:pt x="1361488" y="621295"/>
                </a:moveTo>
                <a:lnTo>
                  <a:pt x="1361453" y="621388"/>
                </a:lnTo>
                <a:lnTo>
                  <a:pt x="1361558" y="621336"/>
                </a:lnTo>
                <a:close/>
                <a:moveTo>
                  <a:pt x="1342413" y="619173"/>
                </a:moveTo>
                <a:lnTo>
                  <a:pt x="1330847" y="629809"/>
                </a:lnTo>
                <a:lnTo>
                  <a:pt x="1328477" y="638456"/>
                </a:lnTo>
                <a:lnTo>
                  <a:pt x="1332815" y="639084"/>
                </a:lnTo>
                <a:lnTo>
                  <a:pt x="1339431" y="632339"/>
                </a:lnTo>
                <a:lnTo>
                  <a:pt x="1351210" y="626482"/>
                </a:lnTo>
                <a:lnTo>
                  <a:pt x="1353744" y="620251"/>
                </a:lnTo>
                <a:close/>
                <a:moveTo>
                  <a:pt x="1300287" y="617148"/>
                </a:moveTo>
                <a:lnTo>
                  <a:pt x="1295596" y="624134"/>
                </a:lnTo>
                <a:lnTo>
                  <a:pt x="1292463" y="633246"/>
                </a:lnTo>
                <a:lnTo>
                  <a:pt x="1295771" y="633725"/>
                </a:lnTo>
                <a:lnTo>
                  <a:pt x="1295837" y="633549"/>
                </a:lnTo>
                <a:lnTo>
                  <a:pt x="1297749" y="623430"/>
                </a:lnTo>
                <a:close/>
                <a:moveTo>
                  <a:pt x="1316722" y="616732"/>
                </a:moveTo>
                <a:lnTo>
                  <a:pt x="1305261" y="635098"/>
                </a:lnTo>
                <a:lnTo>
                  <a:pt x="1310887" y="635912"/>
                </a:lnTo>
                <a:lnTo>
                  <a:pt x="1324997" y="622413"/>
                </a:lnTo>
                <a:lnTo>
                  <a:pt x="1326908" y="617700"/>
                </a:lnTo>
                <a:close/>
                <a:moveTo>
                  <a:pt x="2922777" y="616669"/>
                </a:moveTo>
                <a:lnTo>
                  <a:pt x="2922777" y="617289"/>
                </a:lnTo>
                <a:lnTo>
                  <a:pt x="2922777" y="617318"/>
                </a:lnTo>
                <a:lnTo>
                  <a:pt x="2922777" y="617347"/>
                </a:lnTo>
                <a:lnTo>
                  <a:pt x="2713820" y="617347"/>
                </a:lnTo>
                <a:cubicBezTo>
                  <a:pt x="2318257" y="617347"/>
                  <a:pt x="1827529" y="621410"/>
                  <a:pt x="1735751" y="636820"/>
                </a:cubicBezTo>
                <a:cubicBezTo>
                  <a:pt x="1538985" y="670686"/>
                  <a:pt x="1540170" y="846275"/>
                  <a:pt x="1541017" y="951606"/>
                </a:cubicBezTo>
                <a:lnTo>
                  <a:pt x="1541017" y="983218"/>
                </a:lnTo>
                <a:cubicBezTo>
                  <a:pt x="1538647" y="1093286"/>
                  <a:pt x="1670558" y="1618052"/>
                  <a:pt x="1785873" y="2063052"/>
                </a:cubicBezTo>
                <a:lnTo>
                  <a:pt x="1837862" y="2262440"/>
                </a:lnTo>
                <a:lnTo>
                  <a:pt x="1852168" y="2316741"/>
                </a:lnTo>
                <a:lnTo>
                  <a:pt x="1886293" y="2445368"/>
                </a:lnTo>
                <a:lnTo>
                  <a:pt x="1899281" y="2493939"/>
                </a:lnTo>
                <a:lnTo>
                  <a:pt x="1939469" y="2641978"/>
                </a:lnTo>
                <a:lnTo>
                  <a:pt x="1963071" y="2726207"/>
                </a:lnTo>
                <a:lnTo>
                  <a:pt x="1953449" y="2688664"/>
                </a:lnTo>
                <a:lnTo>
                  <a:pt x="1952588" y="2685304"/>
                </a:lnTo>
                <a:lnTo>
                  <a:pt x="1952285" y="2684124"/>
                </a:lnTo>
                <a:lnTo>
                  <a:pt x="1951123" y="2679381"/>
                </a:lnTo>
                <a:lnTo>
                  <a:pt x="1949661" y="2673418"/>
                </a:lnTo>
                <a:lnTo>
                  <a:pt x="1918550" y="2546478"/>
                </a:lnTo>
                <a:lnTo>
                  <a:pt x="1887676" y="2416901"/>
                </a:lnTo>
                <a:lnTo>
                  <a:pt x="1886794" y="2416112"/>
                </a:lnTo>
                <a:lnTo>
                  <a:pt x="1886506" y="2411989"/>
                </a:lnTo>
                <a:lnTo>
                  <a:pt x="1886238" y="2410863"/>
                </a:lnTo>
                <a:lnTo>
                  <a:pt x="1881890" y="2392617"/>
                </a:lnTo>
                <a:lnTo>
                  <a:pt x="1874631" y="2361605"/>
                </a:lnTo>
                <a:lnTo>
                  <a:pt x="1871215" y="2358538"/>
                </a:lnTo>
                <a:cubicBezTo>
                  <a:pt x="1869649" y="2356082"/>
                  <a:pt x="1869490" y="2352230"/>
                  <a:pt x="1870914" y="2346327"/>
                </a:cubicBezTo>
                <a:lnTo>
                  <a:pt x="1871001" y="2346095"/>
                </a:lnTo>
                <a:lnTo>
                  <a:pt x="1861189" y="2304173"/>
                </a:lnTo>
                <a:lnTo>
                  <a:pt x="1855468" y="2300965"/>
                </a:lnTo>
                <a:cubicBezTo>
                  <a:pt x="1854240" y="2298340"/>
                  <a:pt x="1854039" y="2295366"/>
                  <a:pt x="1855322" y="2291072"/>
                </a:cubicBezTo>
                <a:lnTo>
                  <a:pt x="1857219" y="2287215"/>
                </a:lnTo>
                <a:lnTo>
                  <a:pt x="1855422" y="2279535"/>
                </a:lnTo>
                <a:lnTo>
                  <a:pt x="1847986" y="2247768"/>
                </a:lnTo>
                <a:lnTo>
                  <a:pt x="1839552" y="2243223"/>
                </a:lnTo>
                <a:cubicBezTo>
                  <a:pt x="1838493" y="2241233"/>
                  <a:pt x="1838324" y="2239021"/>
                  <a:pt x="1839602" y="2235775"/>
                </a:cubicBezTo>
                <a:lnTo>
                  <a:pt x="1843685" y="2229391"/>
                </a:lnTo>
                <a:lnTo>
                  <a:pt x="1843015" y="2226531"/>
                </a:lnTo>
                <a:lnTo>
                  <a:pt x="1841745" y="2221047"/>
                </a:lnTo>
                <a:lnTo>
                  <a:pt x="1834910" y="2191538"/>
                </a:lnTo>
                <a:lnTo>
                  <a:pt x="1834888" y="2191536"/>
                </a:lnTo>
                <a:lnTo>
                  <a:pt x="1834755" y="2191525"/>
                </a:lnTo>
                <a:lnTo>
                  <a:pt x="1834111" y="2191470"/>
                </a:lnTo>
                <a:cubicBezTo>
                  <a:pt x="1828714" y="2190178"/>
                  <a:pt x="1825496" y="2188274"/>
                  <a:pt x="1824142" y="2185818"/>
                </a:cubicBezTo>
                <a:cubicBezTo>
                  <a:pt x="1823464" y="2184591"/>
                  <a:pt x="1823231" y="2183215"/>
                  <a:pt x="1824271" y="2180974"/>
                </a:cubicBezTo>
                <a:lnTo>
                  <a:pt x="1828098" y="2176029"/>
                </a:lnTo>
                <a:lnTo>
                  <a:pt x="1830575" y="2172827"/>
                </a:lnTo>
                <a:lnTo>
                  <a:pt x="1821173" y="2132238"/>
                </a:lnTo>
                <a:lnTo>
                  <a:pt x="1814193" y="2131589"/>
                </a:lnTo>
                <a:cubicBezTo>
                  <a:pt x="1810764" y="2130658"/>
                  <a:pt x="1808817" y="2129261"/>
                  <a:pt x="1808055" y="2127398"/>
                </a:cubicBezTo>
                <a:cubicBezTo>
                  <a:pt x="1807818" y="2126518"/>
                  <a:pt x="1807818" y="2125569"/>
                  <a:pt x="1808055" y="2124689"/>
                </a:cubicBezTo>
                <a:cubicBezTo>
                  <a:pt x="1808266" y="2123419"/>
                  <a:pt x="1808997" y="2122064"/>
                  <a:pt x="1810875" y="2120159"/>
                </a:cubicBezTo>
                <a:lnTo>
                  <a:pt x="1813067" y="2118391"/>
                </a:lnTo>
                <a:lnTo>
                  <a:pt x="1817195" y="2115062"/>
                </a:lnTo>
                <a:lnTo>
                  <a:pt x="1807513" y="2073264"/>
                </a:lnTo>
                <a:lnTo>
                  <a:pt x="1803991" y="2073549"/>
                </a:lnTo>
                <a:cubicBezTo>
                  <a:pt x="1795863" y="2073549"/>
                  <a:pt x="1793323" y="2072025"/>
                  <a:pt x="1792476" y="2069824"/>
                </a:cubicBezTo>
                <a:cubicBezTo>
                  <a:pt x="1792222" y="2068943"/>
                  <a:pt x="1792222" y="2067995"/>
                  <a:pt x="1792476" y="2067115"/>
                </a:cubicBezTo>
                <a:cubicBezTo>
                  <a:pt x="1792476" y="2066141"/>
                  <a:pt x="1792646" y="2065326"/>
                  <a:pt x="1793916" y="2064138"/>
                </a:cubicBezTo>
                <a:cubicBezTo>
                  <a:pt x="1795186" y="2062950"/>
                  <a:pt x="1797556" y="2061389"/>
                  <a:pt x="1801959" y="2058923"/>
                </a:cubicBezTo>
                <a:lnTo>
                  <a:pt x="1803948" y="2057877"/>
                </a:lnTo>
                <a:lnTo>
                  <a:pt x="1802637" y="2052214"/>
                </a:lnTo>
                <a:lnTo>
                  <a:pt x="1793838" y="2014081"/>
                </a:lnTo>
                <a:lnTo>
                  <a:pt x="1782316" y="2015468"/>
                </a:lnTo>
                <a:cubicBezTo>
                  <a:pt x="1777743" y="2015468"/>
                  <a:pt x="1777237" y="2014282"/>
                  <a:pt x="1776728" y="2012759"/>
                </a:cubicBezTo>
                <a:cubicBezTo>
                  <a:pt x="1776389" y="2011895"/>
                  <a:pt x="1776389" y="2010913"/>
                  <a:pt x="1776728" y="2010049"/>
                </a:cubicBezTo>
                <a:cubicBezTo>
                  <a:pt x="1777151" y="2008440"/>
                  <a:pt x="1777363" y="2007636"/>
                  <a:pt x="1786443" y="2003911"/>
                </a:cubicBezTo>
                <a:lnTo>
                  <a:pt x="1791078" y="2002126"/>
                </a:lnTo>
                <a:lnTo>
                  <a:pt x="1791080" y="2002125"/>
                </a:lnTo>
                <a:lnTo>
                  <a:pt x="1789879" y="1996923"/>
                </a:lnTo>
                <a:lnTo>
                  <a:pt x="1779851" y="1953461"/>
                </a:lnTo>
                <a:lnTo>
                  <a:pt x="1765552" y="1957051"/>
                </a:lnTo>
                <a:lnTo>
                  <a:pt x="1765045" y="1957220"/>
                </a:lnTo>
                <a:cubicBezTo>
                  <a:pt x="1763081" y="1957220"/>
                  <a:pt x="1761337" y="1955899"/>
                  <a:pt x="1760811" y="1954002"/>
                </a:cubicBezTo>
                <a:cubicBezTo>
                  <a:pt x="1760185" y="1951749"/>
                  <a:pt x="1761488" y="1949413"/>
                  <a:pt x="1763740" y="1948786"/>
                </a:cubicBezTo>
                <a:cubicBezTo>
                  <a:pt x="1763792" y="1948770"/>
                  <a:pt x="1763826" y="1948770"/>
                  <a:pt x="1763859" y="1948752"/>
                </a:cubicBezTo>
                <a:cubicBezTo>
                  <a:pt x="1764177" y="1948668"/>
                  <a:pt x="1766467" y="1948060"/>
                  <a:pt x="1770611" y="1946961"/>
                </a:cubicBezTo>
                <a:lnTo>
                  <a:pt x="1777906" y="1945028"/>
                </a:lnTo>
                <a:lnTo>
                  <a:pt x="1766215" y="1894359"/>
                </a:lnTo>
                <a:lnTo>
                  <a:pt x="1766195" y="1894271"/>
                </a:lnTo>
                <a:lnTo>
                  <a:pt x="1729382" y="1732993"/>
                </a:lnTo>
                <a:lnTo>
                  <a:pt x="1709851" y="1645377"/>
                </a:lnTo>
                <a:lnTo>
                  <a:pt x="1702558" y="1613154"/>
                </a:lnTo>
                <a:lnTo>
                  <a:pt x="1698222" y="1593206"/>
                </a:lnTo>
                <a:lnTo>
                  <a:pt x="1693918" y="1573898"/>
                </a:lnTo>
                <a:lnTo>
                  <a:pt x="1686838" y="1540843"/>
                </a:lnTo>
                <a:lnTo>
                  <a:pt x="1673239" y="1478287"/>
                </a:lnTo>
                <a:lnTo>
                  <a:pt x="1667264" y="1449445"/>
                </a:lnTo>
                <a:lnTo>
                  <a:pt x="1661603" y="1423015"/>
                </a:lnTo>
                <a:lnTo>
                  <a:pt x="1656299" y="1396524"/>
                </a:lnTo>
                <a:lnTo>
                  <a:pt x="1647183" y="1352522"/>
                </a:lnTo>
                <a:lnTo>
                  <a:pt x="1640327" y="1316746"/>
                </a:lnTo>
                <a:lnTo>
                  <a:pt x="1634218" y="1286230"/>
                </a:lnTo>
                <a:lnTo>
                  <a:pt x="1631047" y="1268319"/>
                </a:lnTo>
                <a:lnTo>
                  <a:pt x="1625582" y="1239802"/>
                </a:lnTo>
                <a:lnTo>
                  <a:pt x="1618891" y="1199650"/>
                </a:lnTo>
                <a:lnTo>
                  <a:pt x="1613542" y="1169428"/>
                </a:lnTo>
                <a:lnTo>
                  <a:pt x="1611040" y="1152531"/>
                </a:lnTo>
                <a:lnTo>
                  <a:pt x="1609629" y="1144069"/>
                </a:lnTo>
                <a:lnTo>
                  <a:pt x="1608900" y="1138084"/>
                </a:lnTo>
                <a:lnTo>
                  <a:pt x="1606276" y="1120359"/>
                </a:lnTo>
                <a:cubicBezTo>
                  <a:pt x="1604232" y="1105163"/>
                  <a:pt x="1602579" y="1091167"/>
                  <a:pt x="1601354" y="1078494"/>
                </a:cubicBezTo>
                <a:lnTo>
                  <a:pt x="1600976" y="1073039"/>
                </a:lnTo>
                <a:lnTo>
                  <a:pt x="1600517" y="1069268"/>
                </a:lnTo>
                <a:lnTo>
                  <a:pt x="1600427" y="1065127"/>
                </a:lnTo>
                <a:lnTo>
                  <a:pt x="1599001" y="1044567"/>
                </a:lnTo>
                <a:lnTo>
                  <a:pt x="1599001" y="1044544"/>
                </a:lnTo>
                <a:lnTo>
                  <a:pt x="1599001" y="1044539"/>
                </a:lnTo>
                <a:cubicBezTo>
                  <a:pt x="1598669" y="1034635"/>
                  <a:pt x="1598802" y="1026177"/>
                  <a:pt x="1599437" y="1019287"/>
                </a:cubicBezTo>
                <a:cubicBezTo>
                  <a:pt x="1600454" y="1007941"/>
                  <a:pt x="1600962" y="994226"/>
                  <a:pt x="1601469" y="979664"/>
                </a:cubicBezTo>
                <a:cubicBezTo>
                  <a:pt x="1605364" y="880095"/>
                  <a:pt x="1611799" y="713301"/>
                  <a:pt x="1802130" y="680452"/>
                </a:cubicBezTo>
                <a:cubicBezTo>
                  <a:pt x="1892722" y="664873"/>
                  <a:pt x="2313177" y="659454"/>
                  <a:pt x="2753952" y="655899"/>
                </a:cubicBezTo>
                <a:lnTo>
                  <a:pt x="2844376" y="655899"/>
                </a:lnTo>
                <a:lnTo>
                  <a:pt x="2956984" y="654882"/>
                </a:lnTo>
                <a:cubicBezTo>
                  <a:pt x="3098038" y="653867"/>
                  <a:pt x="3230118" y="653527"/>
                  <a:pt x="3336120" y="653358"/>
                </a:cubicBezTo>
                <a:cubicBezTo>
                  <a:pt x="3481408" y="653358"/>
                  <a:pt x="3586395" y="653358"/>
                  <a:pt x="3593337" y="651327"/>
                </a:cubicBezTo>
                <a:cubicBezTo>
                  <a:pt x="3593506" y="651327"/>
                  <a:pt x="3595853" y="651146"/>
                  <a:pt x="3600026" y="651119"/>
                </a:cubicBezTo>
                <a:lnTo>
                  <a:pt x="3606369" y="651372"/>
                </a:lnTo>
                <a:lnTo>
                  <a:pt x="3612345" y="651510"/>
                </a:lnTo>
                <a:lnTo>
                  <a:pt x="3613212" y="651646"/>
                </a:lnTo>
                <a:lnTo>
                  <a:pt x="3617666" y="651824"/>
                </a:lnTo>
                <a:lnTo>
                  <a:pt x="3629064" y="654138"/>
                </a:lnTo>
                <a:lnTo>
                  <a:pt x="3660038" y="659008"/>
                </a:lnTo>
                <a:lnTo>
                  <a:pt x="3667521" y="661946"/>
                </a:lnTo>
                <a:lnTo>
                  <a:pt x="3677348" y="663942"/>
                </a:lnTo>
                <a:cubicBezTo>
                  <a:pt x="3689302" y="667815"/>
                  <a:pt x="3702024" y="672837"/>
                  <a:pt x="3715163" y="679339"/>
                </a:cubicBezTo>
                <a:lnTo>
                  <a:pt x="3721447" y="683124"/>
                </a:lnTo>
                <a:lnTo>
                  <a:pt x="3725090" y="684554"/>
                </a:lnTo>
                <a:lnTo>
                  <a:pt x="3743149" y="696194"/>
                </a:lnTo>
                <a:lnTo>
                  <a:pt x="3755477" y="703619"/>
                </a:lnTo>
                <a:lnTo>
                  <a:pt x="3757852" y="705670"/>
                </a:lnTo>
                <a:lnTo>
                  <a:pt x="3760586" y="707433"/>
                </a:lnTo>
                <a:lnTo>
                  <a:pt x="3793195" y="736198"/>
                </a:lnTo>
                <a:lnTo>
                  <a:pt x="3796175" y="738772"/>
                </a:lnTo>
                <a:lnTo>
                  <a:pt x="3829824" y="780235"/>
                </a:lnTo>
                <a:lnTo>
                  <a:pt x="3817365" y="757891"/>
                </a:lnTo>
                <a:cubicBezTo>
                  <a:pt x="3718814" y="611590"/>
                  <a:pt x="3580298" y="616669"/>
                  <a:pt x="3578775" y="616838"/>
                </a:cubicBezTo>
                <a:cubicBezTo>
                  <a:pt x="3573865" y="617855"/>
                  <a:pt x="3484794" y="617686"/>
                  <a:pt x="3283795" y="616838"/>
                </a:cubicBezTo>
                <a:cubicBezTo>
                  <a:pt x="3180163" y="617009"/>
                  <a:pt x="3055534" y="616669"/>
                  <a:pt x="2922777" y="616669"/>
                </a:cubicBezTo>
                <a:close/>
                <a:moveTo>
                  <a:pt x="1275160" y="615812"/>
                </a:moveTo>
                <a:lnTo>
                  <a:pt x="1222860" y="619669"/>
                </a:lnTo>
                <a:lnTo>
                  <a:pt x="1143492" y="636916"/>
                </a:lnTo>
                <a:lnTo>
                  <a:pt x="1120920" y="645227"/>
                </a:lnTo>
                <a:lnTo>
                  <a:pt x="1070173" y="665854"/>
                </a:lnTo>
                <a:lnTo>
                  <a:pt x="1023624" y="695197"/>
                </a:lnTo>
                <a:lnTo>
                  <a:pt x="1092098" y="657405"/>
                </a:lnTo>
                <a:cubicBezTo>
                  <a:pt x="1149089" y="636228"/>
                  <a:pt x="1215330" y="628026"/>
                  <a:pt x="1269188" y="629879"/>
                </a:cubicBezTo>
                <a:lnTo>
                  <a:pt x="1271865" y="630266"/>
                </a:lnTo>
                <a:lnTo>
                  <a:pt x="1274462" y="619523"/>
                </a:lnTo>
                <a:close/>
                <a:moveTo>
                  <a:pt x="1293115" y="614488"/>
                </a:moveTo>
                <a:lnTo>
                  <a:pt x="1292410" y="614541"/>
                </a:lnTo>
                <a:lnTo>
                  <a:pt x="1290690" y="619128"/>
                </a:lnTo>
                <a:lnTo>
                  <a:pt x="1293401" y="614515"/>
                </a:lnTo>
                <a:close/>
                <a:moveTo>
                  <a:pt x="1360884" y="602696"/>
                </a:moveTo>
                <a:lnTo>
                  <a:pt x="1359849" y="603142"/>
                </a:lnTo>
                <a:lnTo>
                  <a:pt x="1350608" y="611637"/>
                </a:lnTo>
                <a:lnTo>
                  <a:pt x="1356766" y="612821"/>
                </a:lnTo>
                <a:close/>
                <a:moveTo>
                  <a:pt x="1398679" y="601308"/>
                </a:moveTo>
                <a:lnTo>
                  <a:pt x="1396677" y="603873"/>
                </a:lnTo>
                <a:lnTo>
                  <a:pt x="1400244" y="602100"/>
                </a:lnTo>
                <a:close/>
                <a:moveTo>
                  <a:pt x="1335134" y="597406"/>
                </a:moveTo>
                <a:lnTo>
                  <a:pt x="1323183" y="607390"/>
                </a:lnTo>
                <a:lnTo>
                  <a:pt x="1330325" y="607737"/>
                </a:lnTo>
                <a:lnTo>
                  <a:pt x="1330902" y="607848"/>
                </a:lnTo>
                <a:close/>
                <a:moveTo>
                  <a:pt x="1381123" y="593984"/>
                </a:moveTo>
                <a:lnTo>
                  <a:pt x="1370023" y="598761"/>
                </a:lnTo>
                <a:lnTo>
                  <a:pt x="1364092" y="614421"/>
                </a:lnTo>
                <a:lnTo>
                  <a:pt x="1369978" y="617149"/>
                </a:lnTo>
                <a:lnTo>
                  <a:pt x="1384849" y="609754"/>
                </a:lnTo>
                <a:lnTo>
                  <a:pt x="1386651" y="605343"/>
                </a:lnTo>
                <a:lnTo>
                  <a:pt x="1392256" y="598061"/>
                </a:lnTo>
                <a:lnTo>
                  <a:pt x="1384894" y="594339"/>
                </a:lnTo>
                <a:close/>
                <a:moveTo>
                  <a:pt x="1281529" y="593181"/>
                </a:moveTo>
                <a:lnTo>
                  <a:pt x="1255305" y="595257"/>
                </a:lnTo>
                <a:lnTo>
                  <a:pt x="1164557" y="615595"/>
                </a:lnTo>
                <a:lnTo>
                  <a:pt x="1138083" y="625550"/>
                </a:lnTo>
                <a:lnTo>
                  <a:pt x="1078000" y="650505"/>
                </a:lnTo>
                <a:lnTo>
                  <a:pt x="1023991" y="685507"/>
                </a:lnTo>
                <a:lnTo>
                  <a:pt x="1095853" y="643550"/>
                </a:lnTo>
                <a:cubicBezTo>
                  <a:pt x="1126897" y="630927"/>
                  <a:pt x="1160663" y="621555"/>
                  <a:pt x="1193990" y="615300"/>
                </a:cubicBezTo>
                <a:lnTo>
                  <a:pt x="1277490" y="606952"/>
                </a:lnTo>
                <a:lnTo>
                  <a:pt x="1277518" y="606882"/>
                </a:lnTo>
                <a:lnTo>
                  <a:pt x="1279977" y="596709"/>
                </a:lnTo>
                <a:close/>
                <a:moveTo>
                  <a:pt x="1292517" y="592311"/>
                </a:moveTo>
                <a:lnTo>
                  <a:pt x="1291817" y="592366"/>
                </a:lnTo>
                <a:lnTo>
                  <a:pt x="1290629" y="595914"/>
                </a:lnTo>
                <a:close/>
                <a:moveTo>
                  <a:pt x="1307129" y="591154"/>
                </a:moveTo>
                <a:lnTo>
                  <a:pt x="1301001" y="591639"/>
                </a:lnTo>
                <a:lnTo>
                  <a:pt x="1295596" y="606049"/>
                </a:lnTo>
                <a:lnTo>
                  <a:pt x="1298299" y="606180"/>
                </a:lnTo>
                <a:close/>
                <a:moveTo>
                  <a:pt x="1345843" y="590656"/>
                </a:moveTo>
                <a:lnTo>
                  <a:pt x="1338231" y="609257"/>
                </a:lnTo>
                <a:lnTo>
                  <a:pt x="1338663" y="609340"/>
                </a:lnTo>
                <a:lnTo>
                  <a:pt x="1349895" y="598595"/>
                </a:lnTo>
                <a:lnTo>
                  <a:pt x="1363477" y="592319"/>
                </a:lnTo>
                <a:close/>
                <a:moveTo>
                  <a:pt x="1331045" y="589260"/>
                </a:moveTo>
                <a:lnTo>
                  <a:pt x="1320036" y="590131"/>
                </a:lnTo>
                <a:lnTo>
                  <a:pt x="1313903" y="606431"/>
                </a:lnTo>
                <a:lnTo>
                  <a:pt x="1332524" y="589399"/>
                </a:lnTo>
                <a:close/>
                <a:moveTo>
                  <a:pt x="1108689" y="588435"/>
                </a:moveTo>
                <a:lnTo>
                  <a:pt x="1088861" y="598442"/>
                </a:lnTo>
                <a:lnTo>
                  <a:pt x="1082532" y="603095"/>
                </a:lnTo>
                <a:close/>
                <a:moveTo>
                  <a:pt x="1402465" y="584795"/>
                </a:moveTo>
                <a:lnTo>
                  <a:pt x="1391010" y="589727"/>
                </a:lnTo>
                <a:lnTo>
                  <a:pt x="1395952" y="593258"/>
                </a:lnTo>
                <a:close/>
                <a:moveTo>
                  <a:pt x="1111852" y="574492"/>
                </a:moveTo>
                <a:lnTo>
                  <a:pt x="1110042" y="575377"/>
                </a:lnTo>
                <a:lnTo>
                  <a:pt x="1108775" y="576280"/>
                </a:lnTo>
                <a:close/>
                <a:moveTo>
                  <a:pt x="2453893" y="569765"/>
                </a:moveTo>
                <a:cubicBezTo>
                  <a:pt x="2099479" y="569765"/>
                  <a:pt x="1740152" y="572814"/>
                  <a:pt x="1668017" y="584667"/>
                </a:cubicBezTo>
                <a:lnTo>
                  <a:pt x="1666290" y="585105"/>
                </a:lnTo>
                <a:lnTo>
                  <a:pt x="1605441" y="602612"/>
                </a:lnTo>
                <a:lnTo>
                  <a:pt x="1589174" y="610565"/>
                </a:lnTo>
                <a:lnTo>
                  <a:pt x="1563776" y="626672"/>
                </a:lnTo>
                <a:lnTo>
                  <a:pt x="1511706" y="679074"/>
                </a:lnTo>
                <a:lnTo>
                  <a:pt x="1484292" y="746171"/>
                </a:lnTo>
                <a:lnTo>
                  <a:pt x="1480072" y="763465"/>
                </a:lnTo>
                <a:lnTo>
                  <a:pt x="1471088" y="831592"/>
                </a:lnTo>
                <a:lnTo>
                  <a:pt x="1470831" y="881175"/>
                </a:lnTo>
                <a:lnTo>
                  <a:pt x="1472776" y="925138"/>
                </a:lnTo>
                <a:cubicBezTo>
                  <a:pt x="1472776" y="932757"/>
                  <a:pt x="1472776" y="939870"/>
                  <a:pt x="1473792" y="946304"/>
                </a:cubicBezTo>
                <a:cubicBezTo>
                  <a:pt x="1479041" y="1071273"/>
                  <a:pt x="1655486" y="1708307"/>
                  <a:pt x="1760303" y="2075752"/>
                </a:cubicBezTo>
                <a:lnTo>
                  <a:pt x="1816489" y="2271597"/>
                </a:lnTo>
                <a:lnTo>
                  <a:pt x="1832229" y="2325846"/>
                </a:lnTo>
                <a:lnTo>
                  <a:pt x="1870193" y="2455738"/>
                </a:lnTo>
                <a:lnTo>
                  <a:pt x="1884752" y="2505160"/>
                </a:lnTo>
                <a:lnTo>
                  <a:pt x="1930697" y="2658864"/>
                </a:lnTo>
                <a:lnTo>
                  <a:pt x="1953080" y="2731618"/>
                </a:lnTo>
                <a:lnTo>
                  <a:pt x="1975463" y="2804372"/>
                </a:lnTo>
                <a:lnTo>
                  <a:pt x="1980778" y="2820976"/>
                </a:lnTo>
                <a:lnTo>
                  <a:pt x="1988111" y="2843882"/>
                </a:lnTo>
                <a:lnTo>
                  <a:pt x="1980136" y="2816750"/>
                </a:lnTo>
                <a:lnTo>
                  <a:pt x="1969219" y="2779607"/>
                </a:lnTo>
                <a:cubicBezTo>
                  <a:pt x="1922399" y="2616179"/>
                  <a:pt x="1858687" y="2378774"/>
                  <a:pt x="1777406" y="2065084"/>
                </a:cubicBezTo>
                <a:cubicBezTo>
                  <a:pt x="1654979" y="1592223"/>
                  <a:pt x="1530010" y="1093514"/>
                  <a:pt x="1532382" y="982595"/>
                </a:cubicBezTo>
                <a:lnTo>
                  <a:pt x="1532382" y="982567"/>
                </a:lnTo>
                <a:lnTo>
                  <a:pt x="1532382" y="982540"/>
                </a:lnTo>
                <a:lnTo>
                  <a:pt x="1532382" y="951098"/>
                </a:lnTo>
                <a:lnTo>
                  <a:pt x="1532382" y="951072"/>
                </a:lnTo>
                <a:lnTo>
                  <a:pt x="1532382" y="951045"/>
                </a:lnTo>
                <a:cubicBezTo>
                  <a:pt x="1532382" y="849445"/>
                  <a:pt x="1530519" y="662162"/>
                  <a:pt x="1734396" y="627958"/>
                </a:cubicBezTo>
                <a:cubicBezTo>
                  <a:pt x="1826513" y="612888"/>
                  <a:pt x="2317580" y="610008"/>
                  <a:pt x="2713820" y="608824"/>
                </a:cubicBezTo>
                <a:lnTo>
                  <a:pt x="2922777" y="608824"/>
                </a:lnTo>
                <a:cubicBezTo>
                  <a:pt x="3055534" y="608824"/>
                  <a:pt x="3180163" y="608824"/>
                  <a:pt x="3284304" y="608824"/>
                </a:cubicBezTo>
                <a:cubicBezTo>
                  <a:pt x="3450759" y="608824"/>
                  <a:pt x="3571155" y="608824"/>
                  <a:pt x="3577589" y="608824"/>
                </a:cubicBezTo>
                <a:cubicBezTo>
                  <a:pt x="3577737" y="608824"/>
                  <a:pt x="3580108" y="608702"/>
                  <a:pt x="3584344" y="608787"/>
                </a:cubicBezTo>
                <a:lnTo>
                  <a:pt x="3590736" y="609215"/>
                </a:lnTo>
                <a:lnTo>
                  <a:pt x="3596870" y="609522"/>
                </a:lnTo>
                <a:lnTo>
                  <a:pt x="3597762" y="609687"/>
                </a:lnTo>
                <a:lnTo>
                  <a:pt x="3602288" y="609990"/>
                </a:lnTo>
                <a:lnTo>
                  <a:pt x="3613905" y="612663"/>
                </a:lnTo>
                <a:lnTo>
                  <a:pt x="3645493" y="618488"/>
                </a:lnTo>
                <a:lnTo>
                  <a:pt x="3653141" y="621692"/>
                </a:lnTo>
                <a:lnTo>
                  <a:pt x="3663166" y="624000"/>
                </a:lnTo>
                <a:cubicBezTo>
                  <a:pt x="3675374" y="628280"/>
                  <a:pt x="3688375" y="633753"/>
                  <a:pt x="3701810" y="640747"/>
                </a:cubicBezTo>
                <a:lnTo>
                  <a:pt x="3708241" y="644779"/>
                </a:lnTo>
                <a:lnTo>
                  <a:pt x="3711962" y="646338"/>
                </a:lnTo>
                <a:lnTo>
                  <a:pt x="3730447" y="658704"/>
                </a:lnTo>
                <a:lnTo>
                  <a:pt x="3743062" y="666616"/>
                </a:lnTo>
                <a:lnTo>
                  <a:pt x="3745499" y="668774"/>
                </a:lnTo>
                <a:lnTo>
                  <a:pt x="3748296" y="670645"/>
                </a:lnTo>
                <a:lnTo>
                  <a:pt x="3781716" y="700862"/>
                </a:lnTo>
                <a:lnTo>
                  <a:pt x="3784780" y="703577"/>
                </a:lnTo>
                <a:lnTo>
                  <a:pt x="3817120" y="743986"/>
                </a:lnTo>
                <a:lnTo>
                  <a:pt x="3806190" y="724702"/>
                </a:lnTo>
                <a:cubicBezTo>
                  <a:pt x="3704590" y="572306"/>
                  <a:pt x="3563365" y="574507"/>
                  <a:pt x="3561841" y="574678"/>
                </a:cubicBezTo>
                <a:cubicBezTo>
                  <a:pt x="3560318" y="574846"/>
                  <a:pt x="3524926" y="574678"/>
                  <a:pt x="3362536" y="573661"/>
                </a:cubicBezTo>
                <a:cubicBezTo>
                  <a:pt x="3239599" y="572814"/>
                  <a:pt x="3071283" y="571460"/>
                  <a:pt x="2887217" y="570613"/>
                </a:cubicBezTo>
                <a:lnTo>
                  <a:pt x="2672334" y="570613"/>
                </a:lnTo>
                <a:close/>
                <a:moveTo>
                  <a:pt x="1291903" y="569604"/>
                </a:moveTo>
                <a:lnTo>
                  <a:pt x="1289295" y="569837"/>
                </a:lnTo>
                <a:lnTo>
                  <a:pt x="1186242" y="593939"/>
                </a:lnTo>
                <a:lnTo>
                  <a:pt x="1155608" y="605606"/>
                </a:lnTo>
                <a:lnTo>
                  <a:pt x="1085368" y="635082"/>
                </a:lnTo>
                <a:lnTo>
                  <a:pt x="1069951" y="645191"/>
                </a:lnTo>
                <a:lnTo>
                  <a:pt x="1102514" y="628794"/>
                </a:lnTo>
                <a:cubicBezTo>
                  <a:pt x="1137140" y="614073"/>
                  <a:pt x="1174738" y="602918"/>
                  <a:pt x="1211345" y="595129"/>
                </a:cubicBezTo>
                <a:lnTo>
                  <a:pt x="1284910" y="585496"/>
                </a:lnTo>
                <a:close/>
                <a:moveTo>
                  <a:pt x="1305030" y="568429"/>
                </a:moveTo>
                <a:lnTo>
                  <a:pt x="1300958" y="568793"/>
                </a:lnTo>
                <a:lnTo>
                  <a:pt x="1294680" y="584218"/>
                </a:lnTo>
                <a:lnTo>
                  <a:pt x="1296911" y="583925"/>
                </a:lnTo>
                <a:close/>
                <a:moveTo>
                  <a:pt x="1320529" y="567041"/>
                </a:moveTo>
                <a:lnTo>
                  <a:pt x="1317462" y="567315"/>
                </a:lnTo>
                <a:lnTo>
                  <a:pt x="1306388" y="582684"/>
                </a:lnTo>
                <a:lnTo>
                  <a:pt x="1312583" y="581873"/>
                </a:lnTo>
                <a:lnTo>
                  <a:pt x="1315076" y="577632"/>
                </a:lnTo>
                <a:lnTo>
                  <a:pt x="1316940" y="575925"/>
                </a:lnTo>
                <a:close/>
                <a:moveTo>
                  <a:pt x="1394702" y="565246"/>
                </a:moveTo>
                <a:lnTo>
                  <a:pt x="1379355" y="584980"/>
                </a:lnTo>
                <a:lnTo>
                  <a:pt x="1414120" y="568913"/>
                </a:lnTo>
                <a:lnTo>
                  <a:pt x="1407755" y="566569"/>
                </a:lnTo>
                <a:close/>
                <a:moveTo>
                  <a:pt x="1353442" y="564095"/>
                </a:moveTo>
                <a:lnTo>
                  <a:pt x="1339890" y="565308"/>
                </a:lnTo>
                <a:lnTo>
                  <a:pt x="1329844" y="573122"/>
                </a:lnTo>
                <a:lnTo>
                  <a:pt x="1324042" y="581764"/>
                </a:lnTo>
                <a:lnTo>
                  <a:pt x="1340672" y="581947"/>
                </a:lnTo>
                <a:lnTo>
                  <a:pt x="1341831" y="580887"/>
                </a:lnTo>
                <a:lnTo>
                  <a:pt x="1343205" y="577496"/>
                </a:lnTo>
                <a:close/>
                <a:moveTo>
                  <a:pt x="1380875" y="563845"/>
                </a:moveTo>
                <a:lnTo>
                  <a:pt x="1370472" y="567881"/>
                </a:lnTo>
                <a:lnTo>
                  <a:pt x="1353468" y="582087"/>
                </a:lnTo>
                <a:lnTo>
                  <a:pt x="1356033" y="582116"/>
                </a:lnTo>
                <a:lnTo>
                  <a:pt x="1370796" y="584492"/>
                </a:lnTo>
                <a:lnTo>
                  <a:pt x="1373522" y="578231"/>
                </a:lnTo>
                <a:lnTo>
                  <a:pt x="1385045" y="564267"/>
                </a:lnTo>
                <a:close/>
                <a:moveTo>
                  <a:pt x="1363924" y="563156"/>
                </a:moveTo>
                <a:lnTo>
                  <a:pt x="1363272" y="563214"/>
                </a:lnTo>
                <a:lnTo>
                  <a:pt x="1363003" y="563562"/>
                </a:lnTo>
                <a:close/>
                <a:moveTo>
                  <a:pt x="1301463" y="547876"/>
                </a:moveTo>
                <a:lnTo>
                  <a:pt x="1214206" y="569129"/>
                </a:lnTo>
                <a:cubicBezTo>
                  <a:pt x="1176741" y="580761"/>
                  <a:pt x="1138852" y="595297"/>
                  <a:pt x="1104192" y="612735"/>
                </a:cubicBezTo>
                <a:lnTo>
                  <a:pt x="1058201" y="639268"/>
                </a:lnTo>
                <a:lnTo>
                  <a:pt x="1109109" y="612407"/>
                </a:lnTo>
                <a:cubicBezTo>
                  <a:pt x="1147048" y="595363"/>
                  <a:pt x="1188074" y="582197"/>
                  <a:pt x="1227603" y="572694"/>
                </a:cubicBezTo>
                <a:lnTo>
                  <a:pt x="1295375" y="561713"/>
                </a:lnTo>
                <a:lnTo>
                  <a:pt x="1298882" y="553743"/>
                </a:lnTo>
                <a:lnTo>
                  <a:pt x="1300675" y="549282"/>
                </a:lnTo>
                <a:lnTo>
                  <a:pt x="1301078" y="548751"/>
                </a:lnTo>
                <a:close/>
                <a:moveTo>
                  <a:pt x="1325230" y="542445"/>
                </a:moveTo>
                <a:lnTo>
                  <a:pt x="1321680" y="542953"/>
                </a:lnTo>
                <a:lnTo>
                  <a:pt x="1315548" y="544446"/>
                </a:lnTo>
                <a:lnTo>
                  <a:pt x="1305862" y="560013"/>
                </a:lnTo>
                <a:lnTo>
                  <a:pt x="1309771" y="559380"/>
                </a:lnTo>
                <a:lnTo>
                  <a:pt x="1310223" y="558518"/>
                </a:lnTo>
                <a:close/>
                <a:moveTo>
                  <a:pt x="1370999" y="541113"/>
                </a:moveTo>
                <a:lnTo>
                  <a:pt x="1353727" y="554547"/>
                </a:lnTo>
                <a:lnTo>
                  <a:pt x="1360869" y="554373"/>
                </a:lnTo>
                <a:close/>
                <a:moveTo>
                  <a:pt x="1339594" y="540400"/>
                </a:moveTo>
                <a:lnTo>
                  <a:pt x="1336544" y="540835"/>
                </a:lnTo>
                <a:lnTo>
                  <a:pt x="1324952" y="556920"/>
                </a:lnTo>
                <a:lnTo>
                  <a:pt x="1327297" y="556540"/>
                </a:lnTo>
                <a:close/>
                <a:moveTo>
                  <a:pt x="1358728" y="537675"/>
                </a:moveTo>
                <a:lnTo>
                  <a:pt x="1350344" y="538868"/>
                </a:lnTo>
                <a:lnTo>
                  <a:pt x="1337943" y="554930"/>
                </a:lnTo>
                <a:lnTo>
                  <a:pt x="1339929" y="554881"/>
                </a:lnTo>
                <a:close/>
                <a:moveTo>
                  <a:pt x="1424895" y="536088"/>
                </a:moveTo>
                <a:lnTo>
                  <a:pt x="1423931" y="536738"/>
                </a:lnTo>
                <a:lnTo>
                  <a:pt x="1425405" y="536088"/>
                </a:lnTo>
                <a:close/>
                <a:moveTo>
                  <a:pt x="1404257" y="534223"/>
                </a:moveTo>
                <a:lnTo>
                  <a:pt x="1404105" y="534232"/>
                </a:lnTo>
                <a:lnTo>
                  <a:pt x="1404260" y="534250"/>
                </a:lnTo>
                <a:lnTo>
                  <a:pt x="1384839" y="535393"/>
                </a:lnTo>
                <a:lnTo>
                  <a:pt x="1370303" y="554144"/>
                </a:lnTo>
                <a:lnTo>
                  <a:pt x="1379898" y="553911"/>
                </a:lnTo>
                <a:lnTo>
                  <a:pt x="1383769" y="554419"/>
                </a:lnTo>
                <a:lnTo>
                  <a:pt x="1398538" y="547916"/>
                </a:lnTo>
                <a:lnTo>
                  <a:pt x="1403701" y="541662"/>
                </a:lnTo>
                <a:lnTo>
                  <a:pt x="1404330" y="540841"/>
                </a:lnTo>
                <a:lnTo>
                  <a:pt x="1412570" y="535193"/>
                </a:lnTo>
                <a:lnTo>
                  <a:pt x="1404260" y="534250"/>
                </a:lnTo>
                <a:lnTo>
                  <a:pt x="1404415" y="534240"/>
                </a:lnTo>
                <a:lnTo>
                  <a:pt x="1404258" y="534223"/>
                </a:lnTo>
                <a:close/>
                <a:moveTo>
                  <a:pt x="1319256" y="523341"/>
                </a:moveTo>
                <a:lnTo>
                  <a:pt x="1235457" y="545189"/>
                </a:lnTo>
                <a:lnTo>
                  <a:pt x="1234313" y="545627"/>
                </a:lnTo>
                <a:lnTo>
                  <a:pt x="1127933" y="588929"/>
                </a:lnTo>
                <a:lnTo>
                  <a:pt x="1057905" y="627582"/>
                </a:lnTo>
                <a:lnTo>
                  <a:pt x="1047380" y="636066"/>
                </a:lnTo>
                <a:lnTo>
                  <a:pt x="1055904" y="629482"/>
                </a:lnTo>
                <a:cubicBezTo>
                  <a:pt x="1074042" y="617831"/>
                  <a:pt x="1093715" y="607175"/>
                  <a:pt x="1114249" y="597505"/>
                </a:cubicBezTo>
                <a:lnTo>
                  <a:pt x="1151098" y="584198"/>
                </a:lnTo>
                <a:lnTo>
                  <a:pt x="1177764" y="571497"/>
                </a:lnTo>
                <a:lnTo>
                  <a:pt x="1213061" y="561823"/>
                </a:lnTo>
                <a:lnTo>
                  <a:pt x="1242397" y="551228"/>
                </a:lnTo>
                <a:cubicBezTo>
                  <a:pt x="1263681" y="545461"/>
                  <a:pt x="1284477" y="540659"/>
                  <a:pt x="1304112" y="536813"/>
                </a:cubicBezTo>
                <a:lnTo>
                  <a:pt x="1309867" y="535900"/>
                </a:lnTo>
                <a:close/>
                <a:moveTo>
                  <a:pt x="2433419" y="521863"/>
                </a:moveTo>
                <a:lnTo>
                  <a:pt x="2436114" y="525352"/>
                </a:lnTo>
                <a:cubicBezTo>
                  <a:pt x="2443580" y="534809"/>
                  <a:pt x="2454739" y="540604"/>
                  <a:pt x="2466763" y="541269"/>
                </a:cubicBezTo>
                <a:cubicBezTo>
                  <a:pt x="2509435" y="543132"/>
                  <a:pt x="2592578" y="546519"/>
                  <a:pt x="2669963" y="547027"/>
                </a:cubicBezTo>
                <a:cubicBezTo>
                  <a:pt x="2796793" y="547027"/>
                  <a:pt x="2824563" y="539746"/>
                  <a:pt x="2829644" y="535004"/>
                </a:cubicBezTo>
                <a:lnTo>
                  <a:pt x="2835519" y="524560"/>
                </a:lnTo>
                <a:lnTo>
                  <a:pt x="2807886" y="524343"/>
                </a:lnTo>
                <a:lnTo>
                  <a:pt x="2778378" y="527883"/>
                </a:lnTo>
                <a:cubicBezTo>
                  <a:pt x="2752512" y="529936"/>
                  <a:pt x="2717375" y="530993"/>
                  <a:pt x="2673178" y="530993"/>
                </a:cubicBezTo>
                <a:lnTo>
                  <a:pt x="2636942" y="530993"/>
                </a:lnTo>
                <a:cubicBezTo>
                  <a:pt x="2562266" y="530148"/>
                  <a:pt x="2492839" y="527099"/>
                  <a:pt x="2473365" y="526255"/>
                </a:cubicBezTo>
                <a:lnTo>
                  <a:pt x="2463675" y="522028"/>
                </a:lnTo>
                <a:close/>
                <a:moveTo>
                  <a:pt x="2174492" y="521185"/>
                </a:moveTo>
                <a:lnTo>
                  <a:pt x="1979696" y="521739"/>
                </a:lnTo>
                <a:lnTo>
                  <a:pt x="1965513" y="521809"/>
                </a:lnTo>
                <a:lnTo>
                  <a:pt x="1910347" y="522278"/>
                </a:lnTo>
                <a:lnTo>
                  <a:pt x="1874233" y="522619"/>
                </a:lnTo>
                <a:lnTo>
                  <a:pt x="1821281" y="523357"/>
                </a:lnTo>
                <a:lnTo>
                  <a:pt x="1794287" y="523771"/>
                </a:lnTo>
                <a:lnTo>
                  <a:pt x="1745009" y="524840"/>
                </a:lnTo>
                <a:lnTo>
                  <a:pt x="1725970" y="525293"/>
                </a:lnTo>
                <a:lnTo>
                  <a:pt x="1682270" y="526763"/>
                </a:lnTo>
                <a:lnTo>
                  <a:pt x="1670103" y="527208"/>
                </a:lnTo>
                <a:lnTo>
                  <a:pt x="1633298" y="529222"/>
                </a:lnTo>
                <a:lnTo>
                  <a:pt x="1627786" y="529547"/>
                </a:lnTo>
                <a:lnTo>
                  <a:pt x="1600116" y="532360"/>
                </a:lnTo>
                <a:lnTo>
                  <a:pt x="1599359" y="532556"/>
                </a:lnTo>
                <a:lnTo>
                  <a:pt x="1532802" y="552073"/>
                </a:lnTo>
                <a:lnTo>
                  <a:pt x="1515944" y="560646"/>
                </a:lnTo>
                <a:lnTo>
                  <a:pt x="1480335" y="584369"/>
                </a:lnTo>
                <a:lnTo>
                  <a:pt x="1467752" y="595180"/>
                </a:lnTo>
                <a:lnTo>
                  <a:pt x="1435563" y="636139"/>
                </a:lnTo>
                <a:lnTo>
                  <a:pt x="1435265" y="636550"/>
                </a:lnTo>
                <a:lnTo>
                  <a:pt x="1409165" y="710396"/>
                </a:lnTo>
                <a:lnTo>
                  <a:pt x="1405514" y="729389"/>
                </a:lnTo>
                <a:lnTo>
                  <a:pt x="1399448" y="803196"/>
                </a:lnTo>
                <a:lnTo>
                  <a:pt x="1401762" y="855875"/>
                </a:lnTo>
                <a:cubicBezTo>
                  <a:pt x="1403035" y="872430"/>
                  <a:pt x="1404639" y="887758"/>
                  <a:pt x="1406057" y="901262"/>
                </a:cubicBezTo>
                <a:lnTo>
                  <a:pt x="1406905" y="909390"/>
                </a:lnTo>
                <a:lnTo>
                  <a:pt x="1406979" y="909902"/>
                </a:lnTo>
                <a:lnTo>
                  <a:pt x="1413231" y="948496"/>
                </a:lnTo>
                <a:lnTo>
                  <a:pt x="1415784" y="961459"/>
                </a:lnTo>
                <a:lnTo>
                  <a:pt x="1427853" y="1016468"/>
                </a:lnTo>
                <a:lnTo>
                  <a:pt x="1428312" y="1018505"/>
                </a:lnTo>
                <a:lnTo>
                  <a:pt x="1429277" y="1022468"/>
                </a:lnTo>
                <a:lnTo>
                  <a:pt x="1444625" y="1084598"/>
                </a:lnTo>
                <a:lnTo>
                  <a:pt x="1475085" y="1201232"/>
                </a:lnTo>
                <a:lnTo>
                  <a:pt x="1514046" y="1342367"/>
                </a:lnTo>
                <a:lnTo>
                  <a:pt x="1523994" y="1377561"/>
                </a:lnTo>
                <a:lnTo>
                  <a:pt x="1560388" y="1504793"/>
                </a:lnTo>
                <a:lnTo>
                  <a:pt x="1570292" y="1539058"/>
                </a:lnTo>
                <a:lnTo>
                  <a:pt x="1620026" y="1708494"/>
                </a:lnTo>
                <a:lnTo>
                  <a:pt x="1677467" y="1898393"/>
                </a:lnTo>
                <a:lnTo>
                  <a:pt x="1680669" y="1908979"/>
                </a:lnTo>
                <a:lnTo>
                  <a:pt x="1734905" y="2088282"/>
                </a:lnTo>
                <a:lnTo>
                  <a:pt x="1807748" y="2322238"/>
                </a:lnTo>
                <a:lnTo>
                  <a:pt x="1829526" y="2390930"/>
                </a:lnTo>
                <a:lnTo>
                  <a:pt x="1875518" y="2535223"/>
                </a:lnTo>
                <a:lnTo>
                  <a:pt x="1920272" y="2673282"/>
                </a:lnTo>
                <a:lnTo>
                  <a:pt x="1925336" y="2688609"/>
                </a:lnTo>
                <a:lnTo>
                  <a:pt x="1969005" y="2819727"/>
                </a:lnTo>
                <a:lnTo>
                  <a:pt x="1974840" y="2837073"/>
                </a:lnTo>
                <a:lnTo>
                  <a:pt x="1984460" y="2864938"/>
                </a:lnTo>
                <a:lnTo>
                  <a:pt x="2006207" y="2927926"/>
                </a:lnTo>
                <a:lnTo>
                  <a:pt x="1998037" y="2903258"/>
                </a:lnTo>
                <a:cubicBezTo>
                  <a:pt x="1990961" y="2881501"/>
                  <a:pt x="1983612" y="2858537"/>
                  <a:pt x="1976054" y="2834614"/>
                </a:cubicBezTo>
                <a:lnTo>
                  <a:pt x="1972352" y="2822644"/>
                </a:lnTo>
                <a:lnTo>
                  <a:pt x="1967467" y="2807310"/>
                </a:lnTo>
                <a:cubicBezTo>
                  <a:pt x="1956872" y="2773475"/>
                  <a:pt x="1945930" y="2738005"/>
                  <a:pt x="1934809" y="2701545"/>
                </a:cubicBezTo>
                <a:lnTo>
                  <a:pt x="1931886" y="2691780"/>
                </a:lnTo>
                <a:lnTo>
                  <a:pt x="1928727" y="2681563"/>
                </a:lnTo>
                <a:cubicBezTo>
                  <a:pt x="1912465" y="2628038"/>
                  <a:pt x="1895893" y="2572668"/>
                  <a:pt x="1879534" y="2517440"/>
                </a:cubicBezTo>
                <a:lnTo>
                  <a:pt x="1871484" y="2490013"/>
                </a:lnTo>
                <a:lnTo>
                  <a:pt x="1867312" y="2476077"/>
                </a:lnTo>
                <a:cubicBezTo>
                  <a:pt x="1856161" y="2438243"/>
                  <a:pt x="1845172" y="2400711"/>
                  <a:pt x="1834515" y="2364129"/>
                </a:cubicBezTo>
                <a:lnTo>
                  <a:pt x="1832657" y="2357718"/>
                </a:lnTo>
                <a:lnTo>
                  <a:pt x="1831617" y="2354176"/>
                </a:lnTo>
                <a:lnTo>
                  <a:pt x="1827029" y="2338307"/>
                </a:lnTo>
                <a:lnTo>
                  <a:pt x="1803712" y="2257874"/>
                </a:lnTo>
                <a:lnTo>
                  <a:pt x="1792721" y="2219627"/>
                </a:lnTo>
                <a:lnTo>
                  <a:pt x="1788117" y="2203703"/>
                </a:lnTo>
                <a:lnTo>
                  <a:pt x="1779632" y="2174086"/>
                </a:lnTo>
                <a:lnTo>
                  <a:pt x="1775926" y="2161189"/>
                </a:lnTo>
                <a:lnTo>
                  <a:pt x="1773021" y="2151008"/>
                </a:lnTo>
                <a:lnTo>
                  <a:pt x="1769005" y="2136992"/>
                </a:lnTo>
                <a:cubicBezTo>
                  <a:pt x="1762993" y="2115951"/>
                  <a:pt x="1757361" y="2096188"/>
                  <a:pt x="1752175" y="2077953"/>
                </a:cubicBezTo>
                <a:cubicBezTo>
                  <a:pt x="1647358" y="1709578"/>
                  <a:pt x="1470744" y="1072517"/>
                  <a:pt x="1465326" y="946696"/>
                </a:cubicBezTo>
                <a:cubicBezTo>
                  <a:pt x="1465326" y="940260"/>
                  <a:pt x="1465326" y="933149"/>
                  <a:pt x="1464309" y="925698"/>
                </a:cubicBezTo>
                <a:cubicBezTo>
                  <a:pt x="1463568" y="911981"/>
                  <a:pt x="1462748" y="896791"/>
                  <a:pt x="1462308" y="880640"/>
                </a:cubicBezTo>
                <a:lnTo>
                  <a:pt x="1462308" y="880617"/>
                </a:lnTo>
                <a:lnTo>
                  <a:pt x="1462308" y="880614"/>
                </a:lnTo>
                <a:lnTo>
                  <a:pt x="1462308" y="880601"/>
                </a:lnTo>
                <a:lnTo>
                  <a:pt x="1462308" y="880590"/>
                </a:lnTo>
                <a:cubicBezTo>
                  <a:pt x="1461868" y="864439"/>
                  <a:pt x="1461808" y="847328"/>
                  <a:pt x="1462589" y="829769"/>
                </a:cubicBezTo>
                <a:lnTo>
                  <a:pt x="1465542" y="800077"/>
                </a:lnTo>
                <a:lnTo>
                  <a:pt x="1465957" y="789747"/>
                </a:lnTo>
                <a:lnTo>
                  <a:pt x="1466914" y="786283"/>
                </a:lnTo>
                <a:lnTo>
                  <a:pt x="1467910" y="776262"/>
                </a:lnTo>
                <a:cubicBezTo>
                  <a:pt x="1470831" y="758320"/>
                  <a:pt x="1475051" y="740443"/>
                  <a:pt x="1481030" y="723145"/>
                </a:cubicBezTo>
                <a:lnTo>
                  <a:pt x="1488930" y="706580"/>
                </a:lnTo>
                <a:lnTo>
                  <a:pt x="1491377" y="697723"/>
                </a:lnTo>
                <a:lnTo>
                  <a:pt x="1499188" y="685071"/>
                </a:lnTo>
                <a:lnTo>
                  <a:pt x="1504707" y="673497"/>
                </a:lnTo>
                <a:lnTo>
                  <a:pt x="1510502" y="666746"/>
                </a:lnTo>
                <a:lnTo>
                  <a:pt x="1516871" y="656430"/>
                </a:lnTo>
                <a:lnTo>
                  <a:pt x="1531730" y="642012"/>
                </a:lnTo>
                <a:lnTo>
                  <a:pt x="1541700" y="630395"/>
                </a:lnTo>
                <a:lnTo>
                  <a:pt x="1547422" y="626785"/>
                </a:lnTo>
                <a:lnTo>
                  <a:pt x="1553351" y="621032"/>
                </a:lnTo>
                <a:lnTo>
                  <a:pt x="1580388" y="605988"/>
                </a:lnTo>
                <a:lnTo>
                  <a:pt x="1594765" y="596918"/>
                </a:lnTo>
                <a:lnTo>
                  <a:pt x="1598767" y="595762"/>
                </a:lnTo>
                <a:lnTo>
                  <a:pt x="1602666" y="593592"/>
                </a:lnTo>
                <a:lnTo>
                  <a:pt x="1664937" y="576641"/>
                </a:lnTo>
                <a:lnTo>
                  <a:pt x="1666663" y="576143"/>
                </a:lnTo>
                <a:cubicBezTo>
                  <a:pt x="1754376" y="561919"/>
                  <a:pt x="2262716" y="560395"/>
                  <a:pt x="2673688" y="561579"/>
                </a:cubicBezTo>
                <a:lnTo>
                  <a:pt x="2888572" y="561579"/>
                </a:lnTo>
                <a:cubicBezTo>
                  <a:pt x="3072638" y="561579"/>
                  <a:pt x="3240954" y="563782"/>
                  <a:pt x="3364060" y="564628"/>
                </a:cubicBezTo>
                <a:cubicBezTo>
                  <a:pt x="3476497" y="564628"/>
                  <a:pt x="3557946" y="565983"/>
                  <a:pt x="3562010" y="565643"/>
                </a:cubicBezTo>
                <a:cubicBezTo>
                  <a:pt x="3562137" y="565643"/>
                  <a:pt x="3564534" y="565582"/>
                  <a:pt x="3568837" y="565784"/>
                </a:cubicBezTo>
                <a:lnTo>
                  <a:pt x="3575340" y="566394"/>
                </a:lnTo>
                <a:lnTo>
                  <a:pt x="3581584" y="566874"/>
                </a:lnTo>
                <a:lnTo>
                  <a:pt x="3582492" y="567065"/>
                </a:lnTo>
                <a:lnTo>
                  <a:pt x="3587103" y="567498"/>
                </a:lnTo>
                <a:lnTo>
                  <a:pt x="3598952" y="570532"/>
                </a:lnTo>
                <a:lnTo>
                  <a:pt x="3631173" y="577319"/>
                </a:lnTo>
                <a:lnTo>
                  <a:pt x="3644155" y="582107"/>
                </a:lnTo>
                <a:lnTo>
                  <a:pt x="3649217" y="583403"/>
                </a:lnTo>
                <a:lnTo>
                  <a:pt x="3655640" y="586342"/>
                </a:lnTo>
                <a:lnTo>
                  <a:pt x="3663567" y="589265"/>
                </a:lnTo>
                <a:lnTo>
                  <a:pt x="3676651" y="595957"/>
                </a:lnTo>
                <a:lnTo>
                  <a:pt x="3688699" y="601470"/>
                </a:lnTo>
                <a:lnTo>
                  <a:pt x="3693396" y="604520"/>
                </a:lnTo>
                <a:lnTo>
                  <a:pt x="3699078" y="607426"/>
                </a:lnTo>
                <a:lnTo>
                  <a:pt x="3717991" y="620491"/>
                </a:lnTo>
                <a:lnTo>
                  <a:pt x="3730888" y="628866"/>
                </a:lnTo>
                <a:lnTo>
                  <a:pt x="3733381" y="631122"/>
                </a:lnTo>
                <a:lnTo>
                  <a:pt x="3736244" y="633100"/>
                </a:lnTo>
                <a:lnTo>
                  <a:pt x="3770450" y="664676"/>
                </a:lnTo>
                <a:lnTo>
                  <a:pt x="3773601" y="667529"/>
                </a:lnTo>
                <a:lnTo>
                  <a:pt x="3809724" y="713167"/>
                </a:lnTo>
                <a:lnTo>
                  <a:pt x="3797214" y="691369"/>
                </a:lnTo>
                <a:cubicBezTo>
                  <a:pt x="3692734" y="534055"/>
                  <a:pt x="3548970" y="532530"/>
                  <a:pt x="3546769" y="532530"/>
                </a:cubicBezTo>
                <a:cubicBezTo>
                  <a:pt x="3541213" y="532450"/>
                  <a:pt x="3365173" y="529953"/>
                  <a:pt x="3120716" y="527321"/>
                </a:cubicBezTo>
                <a:lnTo>
                  <a:pt x="3011808" y="526198"/>
                </a:lnTo>
                <a:lnTo>
                  <a:pt x="2949528" y="525597"/>
                </a:lnTo>
                <a:lnTo>
                  <a:pt x="2857232" y="524731"/>
                </a:lnTo>
                <a:lnTo>
                  <a:pt x="2847287" y="524653"/>
                </a:lnTo>
                <a:lnTo>
                  <a:pt x="2837602" y="542172"/>
                </a:lnTo>
                <a:cubicBezTo>
                  <a:pt x="2829813" y="548438"/>
                  <a:pt x="2806615" y="556567"/>
                  <a:pt x="2685710" y="556567"/>
                </a:cubicBezTo>
                <a:lnTo>
                  <a:pt x="2670640" y="556567"/>
                </a:lnTo>
                <a:cubicBezTo>
                  <a:pt x="2592915" y="556567"/>
                  <a:pt x="2509772" y="552669"/>
                  <a:pt x="2467440" y="550807"/>
                </a:cubicBezTo>
                <a:cubicBezTo>
                  <a:pt x="2452793" y="550000"/>
                  <a:pt x="2439212" y="542901"/>
                  <a:pt x="2430187" y="531333"/>
                </a:cubicBezTo>
                <a:lnTo>
                  <a:pt x="2422790" y="521804"/>
                </a:lnTo>
                <a:lnTo>
                  <a:pt x="2397394" y="521666"/>
                </a:lnTo>
                <a:cubicBezTo>
                  <a:pt x="2321023" y="521360"/>
                  <a:pt x="2246078" y="521185"/>
                  <a:pt x="2174492" y="521185"/>
                </a:cubicBezTo>
                <a:close/>
                <a:moveTo>
                  <a:pt x="1350632" y="515241"/>
                </a:moveTo>
                <a:lnTo>
                  <a:pt x="1349730" y="515395"/>
                </a:lnTo>
                <a:lnTo>
                  <a:pt x="1332860" y="519793"/>
                </a:lnTo>
                <a:lnTo>
                  <a:pt x="1322611" y="533093"/>
                </a:lnTo>
                <a:lnTo>
                  <a:pt x="1322069" y="533964"/>
                </a:lnTo>
                <a:lnTo>
                  <a:pt x="1335074" y="531901"/>
                </a:lnTo>
                <a:close/>
                <a:moveTo>
                  <a:pt x="2852510" y="509037"/>
                </a:moveTo>
                <a:lnTo>
                  <a:pt x="2850952" y="516088"/>
                </a:lnTo>
                <a:lnTo>
                  <a:pt x="2970224" y="517178"/>
                </a:lnTo>
                <a:cubicBezTo>
                  <a:pt x="3290907" y="520305"/>
                  <a:pt x="3543509" y="523862"/>
                  <a:pt x="3546939" y="523988"/>
                </a:cubicBezTo>
                <a:cubicBezTo>
                  <a:pt x="3548082" y="524030"/>
                  <a:pt x="3558051" y="524147"/>
                  <a:pt x="3574035" y="526816"/>
                </a:cubicBezTo>
                <a:lnTo>
                  <a:pt x="3582472" y="528684"/>
                </a:lnTo>
                <a:lnTo>
                  <a:pt x="3587106" y="529393"/>
                </a:lnTo>
                <a:lnTo>
                  <a:pt x="3590617" y="530488"/>
                </a:lnTo>
                <a:lnTo>
                  <a:pt x="3602169" y="533046"/>
                </a:lnTo>
                <a:cubicBezTo>
                  <a:pt x="3623463" y="538889"/>
                  <a:pt x="3649365" y="548524"/>
                  <a:pt x="3677062" y="564431"/>
                </a:cubicBezTo>
                <a:lnTo>
                  <a:pt x="3690490" y="573545"/>
                </a:lnTo>
                <a:lnTo>
                  <a:pt x="3698128" y="577634"/>
                </a:lnTo>
                <a:lnTo>
                  <a:pt x="3704013" y="582724"/>
                </a:lnTo>
                <a:lnTo>
                  <a:pt x="3719603" y="593306"/>
                </a:lnTo>
                <a:cubicBezTo>
                  <a:pt x="3748392" y="616105"/>
                  <a:pt x="3777571" y="646416"/>
                  <a:pt x="3804325" y="686717"/>
                </a:cubicBezTo>
                <a:lnTo>
                  <a:pt x="3805409" y="688603"/>
                </a:lnTo>
                <a:lnTo>
                  <a:pt x="3823902" y="719833"/>
                </a:lnTo>
                <a:lnTo>
                  <a:pt x="3828425" y="728650"/>
                </a:lnTo>
                <a:lnTo>
                  <a:pt x="3831369" y="733774"/>
                </a:lnTo>
                <a:lnTo>
                  <a:pt x="3837638" y="746615"/>
                </a:lnTo>
                <a:lnTo>
                  <a:pt x="3847590" y="766020"/>
                </a:lnTo>
                <a:lnTo>
                  <a:pt x="3859139" y="790658"/>
                </a:lnTo>
                <a:lnTo>
                  <a:pt x="3865388" y="803460"/>
                </a:lnTo>
                <a:lnTo>
                  <a:pt x="3869763" y="813329"/>
                </a:lnTo>
                <a:lnTo>
                  <a:pt x="3874827" y="824136"/>
                </a:lnTo>
                <a:lnTo>
                  <a:pt x="3902712" y="887657"/>
                </a:lnTo>
                <a:lnTo>
                  <a:pt x="3905055" y="892944"/>
                </a:lnTo>
                <a:lnTo>
                  <a:pt x="3907750" y="899467"/>
                </a:lnTo>
                <a:lnTo>
                  <a:pt x="3937713" y="971398"/>
                </a:lnTo>
                <a:lnTo>
                  <a:pt x="3943944" y="987053"/>
                </a:lnTo>
                <a:lnTo>
                  <a:pt x="3949042" y="999391"/>
                </a:lnTo>
                <a:lnTo>
                  <a:pt x="3957747" y="1021733"/>
                </a:lnTo>
                <a:lnTo>
                  <a:pt x="3972240" y="1058147"/>
                </a:lnTo>
                <a:lnTo>
                  <a:pt x="3979452" y="1077441"/>
                </a:lnTo>
                <a:lnTo>
                  <a:pt x="3996021" y="1119966"/>
                </a:lnTo>
                <a:cubicBezTo>
                  <a:pt x="4012032" y="1162197"/>
                  <a:pt x="4028320" y="1206312"/>
                  <a:pt x="4044665" y="1251836"/>
                </a:cubicBezTo>
                <a:lnTo>
                  <a:pt x="4082571" y="1360437"/>
                </a:lnTo>
                <a:lnTo>
                  <a:pt x="4091544" y="1385982"/>
                </a:lnTo>
                <a:lnTo>
                  <a:pt x="4092602" y="1389176"/>
                </a:lnTo>
                <a:lnTo>
                  <a:pt x="4093646" y="1392167"/>
                </a:lnTo>
                <a:lnTo>
                  <a:pt x="4101252" y="1415299"/>
                </a:lnTo>
                <a:lnTo>
                  <a:pt x="4139542" y="1530938"/>
                </a:lnTo>
                <a:lnTo>
                  <a:pt x="4142616" y="1541295"/>
                </a:lnTo>
                <a:lnTo>
                  <a:pt x="4176708" y="1651597"/>
                </a:lnTo>
                <a:cubicBezTo>
                  <a:pt x="4188903" y="1692227"/>
                  <a:pt x="4201445" y="1735338"/>
                  <a:pt x="4213860" y="1779957"/>
                </a:cubicBezTo>
                <a:lnTo>
                  <a:pt x="4217111" y="1792231"/>
                </a:lnTo>
                <a:lnTo>
                  <a:pt x="4224348" y="1816609"/>
                </a:lnTo>
                <a:lnTo>
                  <a:pt x="4216082" y="1785335"/>
                </a:lnTo>
                <a:cubicBezTo>
                  <a:pt x="4191010" y="1695044"/>
                  <a:pt x="4165430" y="1610881"/>
                  <a:pt x="4143162" y="1540774"/>
                </a:cubicBezTo>
                <a:cubicBezTo>
                  <a:pt x="4016670" y="1141129"/>
                  <a:pt x="3865118" y="772136"/>
                  <a:pt x="3803141" y="678328"/>
                </a:cubicBezTo>
                <a:cubicBezTo>
                  <a:pt x="3697477" y="518475"/>
                  <a:pt x="3551682" y="516951"/>
                  <a:pt x="3549141" y="516951"/>
                </a:cubicBezTo>
                <a:cubicBezTo>
                  <a:pt x="3543638" y="516866"/>
                  <a:pt x="3341581" y="513987"/>
                  <a:pt x="3068531" y="511130"/>
                </a:cubicBezTo>
                <a:close/>
                <a:moveTo>
                  <a:pt x="2835773" y="508904"/>
                </a:moveTo>
                <a:lnTo>
                  <a:pt x="2830246" y="515898"/>
                </a:lnTo>
                <a:lnTo>
                  <a:pt x="2839635" y="515984"/>
                </a:lnTo>
                <a:lnTo>
                  <a:pt x="2841687" y="508951"/>
                </a:lnTo>
                <a:close/>
                <a:moveTo>
                  <a:pt x="1452683" y="507699"/>
                </a:moveTo>
                <a:lnTo>
                  <a:pt x="1403339" y="525192"/>
                </a:lnTo>
                <a:lnTo>
                  <a:pt x="1424371" y="527104"/>
                </a:lnTo>
                <a:close/>
                <a:moveTo>
                  <a:pt x="2449569" y="506266"/>
                </a:moveTo>
                <a:lnTo>
                  <a:pt x="2465504" y="513388"/>
                </a:lnTo>
                <a:lnTo>
                  <a:pt x="2633555" y="514337"/>
                </a:lnTo>
                <a:lnTo>
                  <a:pt x="2802298" y="515646"/>
                </a:lnTo>
                <a:lnTo>
                  <a:pt x="2813149" y="514009"/>
                </a:lnTo>
                <a:cubicBezTo>
                  <a:pt x="2818636" y="512747"/>
                  <a:pt x="2821769" y="511509"/>
                  <a:pt x="2823547" y="510451"/>
                </a:cubicBezTo>
                <a:lnTo>
                  <a:pt x="2824778" y="508817"/>
                </a:lnTo>
                <a:lnTo>
                  <a:pt x="2621406" y="507211"/>
                </a:lnTo>
                <a:close/>
                <a:moveTo>
                  <a:pt x="2421252" y="506110"/>
                </a:moveTo>
                <a:lnTo>
                  <a:pt x="2426704" y="513170"/>
                </a:lnTo>
                <a:lnTo>
                  <a:pt x="2443571" y="513265"/>
                </a:lnTo>
                <a:lnTo>
                  <a:pt x="2437635" y="510675"/>
                </a:lnTo>
                <a:lnTo>
                  <a:pt x="2433570" y="506178"/>
                </a:lnTo>
                <a:close/>
                <a:moveTo>
                  <a:pt x="1411805" y="505869"/>
                </a:moveTo>
                <a:lnTo>
                  <a:pt x="1395577" y="507515"/>
                </a:lnTo>
                <a:lnTo>
                  <a:pt x="1376026" y="510876"/>
                </a:lnTo>
                <a:lnTo>
                  <a:pt x="1371956" y="513635"/>
                </a:lnTo>
                <a:lnTo>
                  <a:pt x="1367109" y="517152"/>
                </a:lnTo>
                <a:lnTo>
                  <a:pt x="1358601" y="528171"/>
                </a:lnTo>
                <a:lnTo>
                  <a:pt x="1358862" y="528130"/>
                </a:lnTo>
                <a:lnTo>
                  <a:pt x="1378962" y="526749"/>
                </a:lnTo>
                <a:lnTo>
                  <a:pt x="1385955" y="523600"/>
                </a:lnTo>
                <a:close/>
                <a:moveTo>
                  <a:pt x="2161962" y="505437"/>
                </a:moveTo>
                <a:cubicBezTo>
                  <a:pt x="1870711" y="505437"/>
                  <a:pt x="1634491" y="508315"/>
                  <a:pt x="1580813" y="516781"/>
                </a:cubicBezTo>
                <a:lnTo>
                  <a:pt x="1579264" y="517181"/>
                </a:lnTo>
                <a:lnTo>
                  <a:pt x="1512789" y="536720"/>
                </a:lnTo>
                <a:lnTo>
                  <a:pt x="1495417" y="545580"/>
                </a:lnTo>
                <a:lnTo>
                  <a:pt x="1459695" y="569452"/>
                </a:lnTo>
                <a:lnTo>
                  <a:pt x="1446750" y="580611"/>
                </a:lnTo>
                <a:lnTo>
                  <a:pt x="1414499" y="621802"/>
                </a:lnTo>
                <a:lnTo>
                  <a:pt x="1413947" y="622567"/>
                </a:lnTo>
                <a:lnTo>
                  <a:pt x="1387544" y="697603"/>
                </a:lnTo>
                <a:lnTo>
                  <a:pt x="1383868" y="716824"/>
                </a:lnTo>
                <a:lnTo>
                  <a:pt x="1377740" y="791834"/>
                </a:lnTo>
                <a:lnTo>
                  <a:pt x="1380072" y="845364"/>
                </a:lnTo>
                <a:lnTo>
                  <a:pt x="1384384" y="891459"/>
                </a:lnTo>
                <a:lnTo>
                  <a:pt x="1385230" y="899756"/>
                </a:lnTo>
                <a:lnTo>
                  <a:pt x="1385266" y="900007"/>
                </a:lnTo>
                <a:lnTo>
                  <a:pt x="1391667" y="939570"/>
                </a:lnTo>
                <a:lnTo>
                  <a:pt x="1394174" y="952322"/>
                </a:lnTo>
                <a:lnTo>
                  <a:pt x="1406688" y="1009479"/>
                </a:lnTo>
                <a:lnTo>
                  <a:pt x="1406915" y="1010491"/>
                </a:lnTo>
                <a:lnTo>
                  <a:pt x="1407382" y="1012414"/>
                </a:lnTo>
                <a:lnTo>
                  <a:pt x="1425322" y="1085213"/>
                </a:lnTo>
                <a:lnTo>
                  <a:pt x="1431079" y="1107743"/>
                </a:lnTo>
                <a:lnTo>
                  <a:pt x="1453257" y="1192152"/>
                </a:lnTo>
                <a:lnTo>
                  <a:pt x="1454271" y="1195980"/>
                </a:lnTo>
                <a:lnTo>
                  <a:pt x="1493283" y="1337726"/>
                </a:lnTo>
                <a:lnTo>
                  <a:pt x="1504682" y="1378178"/>
                </a:lnTo>
                <a:lnTo>
                  <a:pt x="1539545" y="1500466"/>
                </a:lnTo>
                <a:lnTo>
                  <a:pt x="1551400" y="1541618"/>
                </a:lnTo>
                <a:lnTo>
                  <a:pt x="1600947" y="1711040"/>
                </a:lnTo>
                <a:lnTo>
                  <a:pt x="1675784" y="1959485"/>
                </a:lnTo>
                <a:lnTo>
                  <a:pt x="1717126" y="2096748"/>
                </a:lnTo>
                <a:cubicBezTo>
                  <a:pt x="1901700" y="2698897"/>
                  <a:pt x="2052743" y="3146615"/>
                  <a:pt x="2084577" y="3185562"/>
                </a:cubicBezTo>
                <a:lnTo>
                  <a:pt x="2084577" y="3186577"/>
                </a:lnTo>
                <a:cubicBezTo>
                  <a:pt x="2132160" y="3302401"/>
                  <a:pt x="2291842" y="3348969"/>
                  <a:pt x="2534158" y="3317303"/>
                </a:cubicBezTo>
                <a:cubicBezTo>
                  <a:pt x="2790019" y="3283436"/>
                  <a:pt x="4110142" y="2754947"/>
                  <a:pt x="4225966" y="2671127"/>
                </a:cubicBezTo>
                <a:cubicBezTo>
                  <a:pt x="4315205" y="2606611"/>
                  <a:pt x="4324857" y="2549884"/>
                  <a:pt x="4324857" y="2549206"/>
                </a:cubicBezTo>
                <a:lnTo>
                  <a:pt x="4333950" y="2462448"/>
                </a:lnTo>
                <a:lnTo>
                  <a:pt x="4334010" y="2432901"/>
                </a:lnTo>
                <a:lnTo>
                  <a:pt x="4332016" y="2386915"/>
                </a:lnTo>
                <a:lnTo>
                  <a:pt x="4330647" y="2355352"/>
                </a:lnTo>
                <a:lnTo>
                  <a:pt x="4328008" y="2323061"/>
                </a:lnTo>
                <a:lnTo>
                  <a:pt x="4326409" y="2310936"/>
                </a:lnTo>
                <a:lnTo>
                  <a:pt x="4312583" y="2206116"/>
                </a:lnTo>
                <a:lnTo>
                  <a:pt x="4312582" y="2206104"/>
                </a:lnTo>
                <a:lnTo>
                  <a:pt x="4295745" y="2117849"/>
                </a:lnTo>
                <a:lnTo>
                  <a:pt x="4308000" y="2188563"/>
                </a:lnTo>
                <a:lnTo>
                  <a:pt x="4309411" y="2195952"/>
                </a:lnTo>
                <a:lnTo>
                  <a:pt x="4309779" y="2198737"/>
                </a:lnTo>
                <a:lnTo>
                  <a:pt x="4309829" y="2199116"/>
                </a:lnTo>
                <a:lnTo>
                  <a:pt x="4316024" y="2234866"/>
                </a:lnTo>
                <a:lnTo>
                  <a:pt x="4316025" y="2234875"/>
                </a:lnTo>
                <a:lnTo>
                  <a:pt x="4316026" y="2234877"/>
                </a:lnTo>
                <a:lnTo>
                  <a:pt x="4326678" y="2323305"/>
                </a:lnTo>
                <a:lnTo>
                  <a:pt x="4327624" y="2338999"/>
                </a:lnTo>
                <a:lnTo>
                  <a:pt x="4328968" y="2351060"/>
                </a:lnTo>
                <a:lnTo>
                  <a:pt x="4329335" y="2367377"/>
                </a:lnTo>
                <a:lnTo>
                  <a:pt x="4331525" y="2403710"/>
                </a:lnTo>
                <a:lnTo>
                  <a:pt x="4330970" y="2429273"/>
                </a:lnTo>
                <a:lnTo>
                  <a:pt x="4331460" y="2440639"/>
                </a:lnTo>
                <a:lnTo>
                  <a:pt x="4331460" y="2440645"/>
                </a:lnTo>
                <a:lnTo>
                  <a:pt x="4331066" y="2444392"/>
                </a:lnTo>
                <a:lnTo>
                  <a:pt x="4331242" y="2452243"/>
                </a:lnTo>
                <a:lnTo>
                  <a:pt x="4330471" y="2458811"/>
                </a:lnTo>
                <a:lnTo>
                  <a:pt x="4330298" y="2460286"/>
                </a:lnTo>
                <a:lnTo>
                  <a:pt x="4329983" y="2474850"/>
                </a:lnTo>
                <a:lnTo>
                  <a:pt x="4321543" y="2534968"/>
                </a:lnTo>
                <a:lnTo>
                  <a:pt x="4321470" y="2535661"/>
                </a:lnTo>
                <a:lnTo>
                  <a:pt x="4318988" y="2545004"/>
                </a:lnTo>
                <a:lnTo>
                  <a:pt x="4318427" y="2547156"/>
                </a:lnTo>
                <a:lnTo>
                  <a:pt x="4318363" y="2547401"/>
                </a:lnTo>
                <a:lnTo>
                  <a:pt x="4318287" y="2547692"/>
                </a:lnTo>
                <a:lnTo>
                  <a:pt x="4315601" y="2553102"/>
                </a:lnTo>
                <a:lnTo>
                  <a:pt x="4307519" y="2569383"/>
                </a:lnTo>
                <a:lnTo>
                  <a:pt x="4307375" y="2569679"/>
                </a:lnTo>
                <a:lnTo>
                  <a:pt x="4307258" y="2569918"/>
                </a:lnTo>
                <a:lnTo>
                  <a:pt x="4305087" y="2574376"/>
                </a:lnTo>
                <a:lnTo>
                  <a:pt x="4305042" y="2574434"/>
                </a:lnTo>
                <a:lnTo>
                  <a:pt x="4304957" y="2574544"/>
                </a:lnTo>
                <a:lnTo>
                  <a:pt x="4304905" y="2574649"/>
                </a:lnTo>
                <a:lnTo>
                  <a:pt x="4304844" y="2574771"/>
                </a:lnTo>
                <a:lnTo>
                  <a:pt x="4304515" y="2575433"/>
                </a:lnTo>
                <a:lnTo>
                  <a:pt x="4292067" y="2591307"/>
                </a:lnTo>
                <a:lnTo>
                  <a:pt x="4283282" y="2602509"/>
                </a:lnTo>
                <a:lnTo>
                  <a:pt x="4282428" y="2603610"/>
                </a:lnTo>
                <a:lnTo>
                  <a:pt x="4281175" y="2605228"/>
                </a:lnTo>
                <a:lnTo>
                  <a:pt x="4274464" y="2613886"/>
                </a:lnTo>
                <a:lnTo>
                  <a:pt x="4274206" y="2614109"/>
                </a:lnTo>
                <a:lnTo>
                  <a:pt x="4274142" y="2614164"/>
                </a:lnTo>
                <a:lnTo>
                  <a:pt x="4273928" y="2614437"/>
                </a:lnTo>
                <a:lnTo>
                  <a:pt x="4273821" y="2614573"/>
                </a:lnTo>
                <a:lnTo>
                  <a:pt x="4271328" y="2616717"/>
                </a:lnTo>
                <a:lnTo>
                  <a:pt x="4220043" y="2660819"/>
                </a:lnTo>
                <a:lnTo>
                  <a:pt x="4219870" y="2660968"/>
                </a:lnTo>
                <a:lnTo>
                  <a:pt x="4219805" y="2661007"/>
                </a:lnTo>
                <a:lnTo>
                  <a:pt x="4184914" y="2681415"/>
                </a:lnTo>
                <a:lnTo>
                  <a:pt x="4184874" y="2681435"/>
                </a:lnTo>
                <a:lnTo>
                  <a:pt x="4133981" y="2706682"/>
                </a:lnTo>
                <a:lnTo>
                  <a:pt x="4128663" y="2709135"/>
                </a:lnTo>
                <a:lnTo>
                  <a:pt x="4127275" y="2709819"/>
                </a:lnTo>
                <a:lnTo>
                  <a:pt x="4125292" y="2710797"/>
                </a:lnTo>
                <a:lnTo>
                  <a:pt x="4106067" y="2719569"/>
                </a:lnTo>
                <a:lnTo>
                  <a:pt x="4104664" y="2720209"/>
                </a:lnTo>
                <a:lnTo>
                  <a:pt x="4066369" y="2737878"/>
                </a:lnTo>
                <a:lnTo>
                  <a:pt x="4053364" y="2743616"/>
                </a:lnTo>
                <a:lnTo>
                  <a:pt x="4044296" y="2747754"/>
                </a:lnTo>
                <a:lnTo>
                  <a:pt x="4036712" y="2751058"/>
                </a:lnTo>
                <a:lnTo>
                  <a:pt x="4019169" y="2758702"/>
                </a:lnTo>
                <a:lnTo>
                  <a:pt x="3984281" y="2774094"/>
                </a:lnTo>
                <a:lnTo>
                  <a:pt x="3961595" y="2783789"/>
                </a:lnTo>
                <a:lnTo>
                  <a:pt x="3950577" y="2788590"/>
                </a:lnTo>
                <a:lnTo>
                  <a:pt x="3945216" y="2790926"/>
                </a:lnTo>
                <a:lnTo>
                  <a:pt x="3920595" y="2801311"/>
                </a:lnTo>
                <a:lnTo>
                  <a:pt x="3889922" y="2814418"/>
                </a:lnTo>
                <a:lnTo>
                  <a:pt x="3855709" y="2828677"/>
                </a:lnTo>
                <a:lnTo>
                  <a:pt x="3842552" y="2834226"/>
                </a:lnTo>
                <a:lnTo>
                  <a:pt x="3831342" y="2838955"/>
                </a:lnTo>
                <a:lnTo>
                  <a:pt x="3810383" y="2847568"/>
                </a:lnTo>
                <a:lnTo>
                  <a:pt x="3785497" y="2857939"/>
                </a:lnTo>
                <a:lnTo>
                  <a:pt x="3737423" y="2877551"/>
                </a:lnTo>
                <a:lnTo>
                  <a:pt x="3705966" y="2890479"/>
                </a:lnTo>
                <a:lnTo>
                  <a:pt x="3697087" y="2894006"/>
                </a:lnTo>
                <a:lnTo>
                  <a:pt x="3673210" y="2903747"/>
                </a:lnTo>
                <a:cubicBezTo>
                  <a:pt x="3596221" y="2934845"/>
                  <a:pt x="3515460" y="2966859"/>
                  <a:pt x="3433866" y="2998576"/>
                </a:cubicBezTo>
                <a:lnTo>
                  <a:pt x="3405261" y="3009435"/>
                </a:lnTo>
                <a:lnTo>
                  <a:pt x="3392206" y="3014390"/>
                </a:lnTo>
                <a:lnTo>
                  <a:pt x="3387897" y="3016026"/>
                </a:lnTo>
                <a:lnTo>
                  <a:pt x="3374986" y="3020999"/>
                </a:lnTo>
                <a:lnTo>
                  <a:pt x="3348971" y="3031020"/>
                </a:lnTo>
                <a:lnTo>
                  <a:pt x="3276800" y="3058819"/>
                </a:lnTo>
                <a:lnTo>
                  <a:pt x="3158561" y="3103080"/>
                </a:lnTo>
                <a:lnTo>
                  <a:pt x="3157499" y="3103483"/>
                </a:lnTo>
                <a:lnTo>
                  <a:pt x="3155242" y="3104340"/>
                </a:lnTo>
                <a:lnTo>
                  <a:pt x="3154225" y="3104710"/>
                </a:lnTo>
                <a:lnTo>
                  <a:pt x="3153551" y="3104956"/>
                </a:lnTo>
                <a:lnTo>
                  <a:pt x="3126235" y="3115181"/>
                </a:lnTo>
                <a:cubicBezTo>
                  <a:pt x="3030101" y="3150590"/>
                  <a:pt x="2942736" y="3181573"/>
                  <a:pt x="2865837" y="3207555"/>
                </a:cubicBezTo>
                <a:lnTo>
                  <a:pt x="2783629" y="3234490"/>
                </a:lnTo>
                <a:lnTo>
                  <a:pt x="2782658" y="3234814"/>
                </a:lnTo>
                <a:lnTo>
                  <a:pt x="2782377" y="3234900"/>
                </a:lnTo>
                <a:lnTo>
                  <a:pt x="2782365" y="3234904"/>
                </a:lnTo>
                <a:lnTo>
                  <a:pt x="2773316" y="3237869"/>
                </a:lnTo>
                <a:lnTo>
                  <a:pt x="2766965" y="3239949"/>
                </a:lnTo>
                <a:lnTo>
                  <a:pt x="2758552" y="3242706"/>
                </a:lnTo>
                <a:lnTo>
                  <a:pt x="2696454" y="3261422"/>
                </a:lnTo>
                <a:lnTo>
                  <a:pt x="2683719" y="3265353"/>
                </a:lnTo>
                <a:lnTo>
                  <a:pt x="2683428" y="3265431"/>
                </a:lnTo>
                <a:lnTo>
                  <a:pt x="2683187" y="3265497"/>
                </a:lnTo>
                <a:lnTo>
                  <a:pt x="2680802" y="3266140"/>
                </a:lnTo>
                <a:lnTo>
                  <a:pt x="2668241" y="3269925"/>
                </a:lnTo>
                <a:lnTo>
                  <a:pt x="2618447" y="3282956"/>
                </a:lnTo>
                <a:lnTo>
                  <a:pt x="2608300" y="3285692"/>
                </a:lnTo>
                <a:lnTo>
                  <a:pt x="2602893" y="3287150"/>
                </a:lnTo>
                <a:lnTo>
                  <a:pt x="2600974" y="3287528"/>
                </a:lnTo>
                <a:lnTo>
                  <a:pt x="2596179" y="3288783"/>
                </a:lnTo>
                <a:cubicBezTo>
                  <a:pt x="2575341" y="3293627"/>
                  <a:pt x="2557757" y="3297006"/>
                  <a:pt x="2543639" y="3298847"/>
                </a:cubicBezTo>
                <a:cubicBezTo>
                  <a:pt x="2498224" y="3304959"/>
                  <a:pt x="2452469" y="3308125"/>
                  <a:pt x="2406649" y="3308330"/>
                </a:cubicBezTo>
                <a:cubicBezTo>
                  <a:pt x="2375438" y="3308330"/>
                  <a:pt x="2346210" y="3306609"/>
                  <a:pt x="2319062" y="3303195"/>
                </a:cubicBezTo>
                <a:lnTo>
                  <a:pt x="2304001" y="3300128"/>
                </a:lnTo>
                <a:lnTo>
                  <a:pt x="2292610" y="3299218"/>
                </a:lnTo>
                <a:lnTo>
                  <a:pt x="2277340" y="3294699"/>
                </a:lnTo>
                <a:lnTo>
                  <a:pt x="2243952" y="3287899"/>
                </a:lnTo>
                <a:lnTo>
                  <a:pt x="2216378" y="3276657"/>
                </a:lnTo>
                <a:lnTo>
                  <a:pt x="2201099" y="3272135"/>
                </a:lnTo>
                <a:lnTo>
                  <a:pt x="2194351" y="3267677"/>
                </a:lnTo>
                <a:lnTo>
                  <a:pt x="2181902" y="3262601"/>
                </a:lnTo>
                <a:lnTo>
                  <a:pt x="2133498" y="3227465"/>
                </a:lnTo>
                <a:lnTo>
                  <a:pt x="2133495" y="3227463"/>
                </a:lnTo>
                <a:lnTo>
                  <a:pt x="2116633" y="3202804"/>
                </a:lnTo>
                <a:lnTo>
                  <a:pt x="2115867" y="3201684"/>
                </a:lnTo>
                <a:lnTo>
                  <a:pt x="2091180" y="3165582"/>
                </a:lnTo>
                <a:cubicBezTo>
                  <a:pt x="2088809" y="3162549"/>
                  <a:pt x="2085933" y="3157725"/>
                  <a:pt x="2082584" y="3151215"/>
                </a:cubicBezTo>
                <a:lnTo>
                  <a:pt x="2077333" y="3139975"/>
                </a:lnTo>
                <a:lnTo>
                  <a:pt x="2075758" y="3137063"/>
                </a:lnTo>
                <a:lnTo>
                  <a:pt x="2073970" y="3132774"/>
                </a:lnTo>
                <a:lnTo>
                  <a:pt x="2071152" y="3126741"/>
                </a:lnTo>
                <a:lnTo>
                  <a:pt x="2059784" y="3099323"/>
                </a:lnTo>
                <a:lnTo>
                  <a:pt x="2057083" y="3092808"/>
                </a:lnTo>
                <a:lnTo>
                  <a:pt x="2054376" y="3085798"/>
                </a:lnTo>
                <a:lnTo>
                  <a:pt x="2053178" y="3082925"/>
                </a:lnTo>
                <a:lnTo>
                  <a:pt x="2050119" y="3074772"/>
                </a:lnTo>
                <a:lnTo>
                  <a:pt x="2049635" y="3073519"/>
                </a:lnTo>
                <a:lnTo>
                  <a:pt x="2040578" y="3050066"/>
                </a:lnTo>
                <a:lnTo>
                  <a:pt x="2026500" y="3011832"/>
                </a:lnTo>
                <a:lnTo>
                  <a:pt x="2024293" y="3005951"/>
                </a:lnTo>
                <a:lnTo>
                  <a:pt x="2023271" y="3003061"/>
                </a:lnTo>
                <a:lnTo>
                  <a:pt x="2021835" y="2999161"/>
                </a:lnTo>
                <a:cubicBezTo>
                  <a:pt x="2015236" y="2980905"/>
                  <a:pt x="2008298" y="2961397"/>
                  <a:pt x="2001053" y="2940744"/>
                </a:cubicBezTo>
                <a:lnTo>
                  <a:pt x="1995914" y="2925750"/>
                </a:lnTo>
                <a:lnTo>
                  <a:pt x="1989961" y="2908926"/>
                </a:lnTo>
                <a:lnTo>
                  <a:pt x="1960737" y="2823117"/>
                </a:lnTo>
                <a:lnTo>
                  <a:pt x="1956678" y="2811276"/>
                </a:lnTo>
                <a:lnTo>
                  <a:pt x="1954174" y="2803968"/>
                </a:lnTo>
                <a:lnTo>
                  <a:pt x="1953426" y="2801711"/>
                </a:lnTo>
                <a:lnTo>
                  <a:pt x="1952734" y="2799620"/>
                </a:lnTo>
                <a:lnTo>
                  <a:pt x="1951036" y="2794633"/>
                </a:lnTo>
                <a:cubicBezTo>
                  <a:pt x="1937391" y="2753967"/>
                  <a:pt x="1923123" y="2710886"/>
                  <a:pt x="1908374" y="2665856"/>
                </a:cubicBezTo>
                <a:lnTo>
                  <a:pt x="1904239" y="2653102"/>
                </a:lnTo>
                <a:lnTo>
                  <a:pt x="1901533" y="2644925"/>
                </a:lnTo>
                <a:lnTo>
                  <a:pt x="1890745" y="2611478"/>
                </a:lnTo>
                <a:lnTo>
                  <a:pt x="1862830" y="2525377"/>
                </a:lnTo>
                <a:lnTo>
                  <a:pt x="1851829" y="2490826"/>
                </a:lnTo>
                <a:lnTo>
                  <a:pt x="1844727" y="2468807"/>
                </a:lnTo>
                <a:lnTo>
                  <a:pt x="1833618" y="2433634"/>
                </a:lnTo>
                <a:lnTo>
                  <a:pt x="1815261" y="2375982"/>
                </a:lnTo>
                <a:lnTo>
                  <a:pt x="1805558" y="2344790"/>
                </a:lnTo>
                <a:lnTo>
                  <a:pt x="1785349" y="2280803"/>
                </a:lnTo>
                <a:cubicBezTo>
                  <a:pt x="1765306" y="2216731"/>
                  <a:pt x="1745100" y="2151542"/>
                  <a:pt x="1724997" y="2086103"/>
                </a:cubicBezTo>
                <a:lnTo>
                  <a:pt x="1720503" y="2071342"/>
                </a:lnTo>
                <a:lnTo>
                  <a:pt x="1717465" y="2061575"/>
                </a:lnTo>
                <a:lnTo>
                  <a:pt x="1709492" y="2035175"/>
                </a:lnTo>
                <a:lnTo>
                  <a:pt x="1690041" y="1971285"/>
                </a:lnTo>
                <a:lnTo>
                  <a:pt x="1665263" y="1889897"/>
                </a:lnTo>
                <a:lnTo>
                  <a:pt x="1665117" y="1889409"/>
                </a:lnTo>
                <a:lnTo>
                  <a:pt x="1632427" y="1780080"/>
                </a:lnTo>
                <a:lnTo>
                  <a:pt x="1621830" y="1744988"/>
                </a:lnTo>
                <a:lnTo>
                  <a:pt x="1613523" y="1716803"/>
                </a:lnTo>
                <a:lnTo>
                  <a:pt x="1607743" y="1697457"/>
                </a:lnTo>
                <a:lnTo>
                  <a:pt x="1597773" y="1663365"/>
                </a:lnTo>
                <a:lnTo>
                  <a:pt x="1576962" y="1592756"/>
                </a:lnTo>
                <a:lnTo>
                  <a:pt x="1563015" y="1544516"/>
                </a:lnTo>
                <a:lnTo>
                  <a:pt x="1554032" y="1513800"/>
                </a:lnTo>
                <a:lnTo>
                  <a:pt x="1547188" y="1489770"/>
                </a:lnTo>
                <a:lnTo>
                  <a:pt x="1535201" y="1448308"/>
                </a:lnTo>
                <a:lnTo>
                  <a:pt x="1515218" y="1377532"/>
                </a:lnTo>
                <a:lnTo>
                  <a:pt x="1505726" y="1344208"/>
                </a:lnTo>
                <a:lnTo>
                  <a:pt x="1502701" y="1333199"/>
                </a:lnTo>
                <a:lnTo>
                  <a:pt x="1497402" y="1314430"/>
                </a:lnTo>
                <a:cubicBezTo>
                  <a:pt x="1485557" y="1271875"/>
                  <a:pt x="1474516" y="1231545"/>
                  <a:pt x="1464420" y="1193904"/>
                </a:cubicBezTo>
                <a:lnTo>
                  <a:pt x="1435977" y="1084446"/>
                </a:lnTo>
                <a:lnTo>
                  <a:pt x="1433119" y="1073522"/>
                </a:lnTo>
                <a:lnTo>
                  <a:pt x="1432817" y="1072285"/>
                </a:lnTo>
                <a:lnTo>
                  <a:pt x="1431706" y="1068011"/>
                </a:lnTo>
                <a:lnTo>
                  <a:pt x="1422831" y="1031373"/>
                </a:lnTo>
                <a:lnTo>
                  <a:pt x="1419983" y="1019708"/>
                </a:lnTo>
                <a:lnTo>
                  <a:pt x="1419685" y="1018389"/>
                </a:lnTo>
                <a:lnTo>
                  <a:pt x="1419071" y="1015852"/>
                </a:lnTo>
                <a:lnTo>
                  <a:pt x="1413826" y="992463"/>
                </a:lnTo>
                <a:lnTo>
                  <a:pt x="1409670" y="974076"/>
                </a:lnTo>
                <a:lnTo>
                  <a:pt x="1409429" y="972855"/>
                </a:lnTo>
                <a:lnTo>
                  <a:pt x="1409181" y="971752"/>
                </a:lnTo>
                <a:lnTo>
                  <a:pt x="1405432" y="952639"/>
                </a:lnTo>
                <a:lnTo>
                  <a:pt x="1402411" y="937359"/>
                </a:lnTo>
                <a:lnTo>
                  <a:pt x="1402341" y="936884"/>
                </a:lnTo>
                <a:lnTo>
                  <a:pt x="1402238" y="936357"/>
                </a:lnTo>
                <a:cubicBezTo>
                  <a:pt x="1400437" y="926081"/>
                  <a:pt x="1399159" y="917365"/>
                  <a:pt x="1398440" y="910316"/>
                </a:cubicBezTo>
                <a:lnTo>
                  <a:pt x="1397593" y="902187"/>
                </a:lnTo>
                <a:lnTo>
                  <a:pt x="1394140" y="865420"/>
                </a:lnTo>
                <a:lnTo>
                  <a:pt x="1393469" y="858274"/>
                </a:lnTo>
                <a:lnTo>
                  <a:pt x="1393469" y="858266"/>
                </a:lnTo>
                <a:lnTo>
                  <a:pt x="1391257" y="805467"/>
                </a:lnTo>
                <a:lnTo>
                  <a:pt x="1391257" y="805459"/>
                </a:lnTo>
                <a:lnTo>
                  <a:pt x="1391257" y="805450"/>
                </a:lnTo>
                <a:lnTo>
                  <a:pt x="1391257" y="805447"/>
                </a:lnTo>
                <a:lnTo>
                  <a:pt x="1391257" y="805444"/>
                </a:lnTo>
                <a:lnTo>
                  <a:pt x="1391257" y="805435"/>
                </a:lnTo>
                <a:lnTo>
                  <a:pt x="1391257" y="805427"/>
                </a:lnTo>
                <a:lnTo>
                  <a:pt x="1392870" y="773561"/>
                </a:lnTo>
                <a:lnTo>
                  <a:pt x="1392791" y="762422"/>
                </a:lnTo>
                <a:lnTo>
                  <a:pt x="1393794" y="755302"/>
                </a:lnTo>
                <a:lnTo>
                  <a:pt x="1394180" y="747688"/>
                </a:lnTo>
                <a:lnTo>
                  <a:pt x="1396753" y="734303"/>
                </a:lnTo>
                <a:lnTo>
                  <a:pt x="1400048" y="710913"/>
                </a:lnTo>
                <a:lnTo>
                  <a:pt x="1403353" y="699968"/>
                </a:lnTo>
                <a:lnTo>
                  <a:pt x="1405465" y="688982"/>
                </a:lnTo>
                <a:lnTo>
                  <a:pt x="1410020" y="677890"/>
                </a:lnTo>
                <a:lnTo>
                  <a:pt x="1415252" y="660565"/>
                </a:lnTo>
                <a:lnTo>
                  <a:pt x="1422934" y="646445"/>
                </a:lnTo>
                <a:lnTo>
                  <a:pt x="1428339" y="633284"/>
                </a:lnTo>
                <a:lnTo>
                  <a:pt x="1434253" y="625640"/>
                </a:lnTo>
                <a:lnTo>
                  <a:pt x="1440563" y="614041"/>
                </a:lnTo>
                <a:lnTo>
                  <a:pt x="1455711" y="597904"/>
                </a:lnTo>
                <a:lnTo>
                  <a:pt x="1466028" y="584569"/>
                </a:lnTo>
                <a:lnTo>
                  <a:pt x="1472070" y="580476"/>
                </a:lnTo>
                <a:lnTo>
                  <a:pt x="1478143" y="574007"/>
                </a:lnTo>
                <a:lnTo>
                  <a:pt x="1506325" y="557269"/>
                </a:lnTo>
                <a:lnTo>
                  <a:pt x="1521759" y="546812"/>
                </a:lnTo>
                <a:lnTo>
                  <a:pt x="1526102" y="545525"/>
                </a:lnTo>
                <a:lnTo>
                  <a:pt x="1530155" y="543120"/>
                </a:lnTo>
                <a:lnTo>
                  <a:pt x="1595636" y="524914"/>
                </a:lnTo>
                <a:lnTo>
                  <a:pt x="1598759" y="523988"/>
                </a:lnTo>
                <a:lnTo>
                  <a:pt x="1619322" y="522038"/>
                </a:lnTo>
                <a:lnTo>
                  <a:pt x="1631446" y="520842"/>
                </a:lnTo>
                <a:lnTo>
                  <a:pt x="1632467" y="520791"/>
                </a:lnTo>
                <a:lnTo>
                  <a:pt x="1637257" y="520337"/>
                </a:lnTo>
                <a:lnTo>
                  <a:pt x="1645413" y="519964"/>
                </a:lnTo>
                <a:lnTo>
                  <a:pt x="1646701" y="519852"/>
                </a:lnTo>
                <a:lnTo>
                  <a:pt x="1653777" y="519582"/>
                </a:lnTo>
                <a:lnTo>
                  <a:pt x="1701891" y="517384"/>
                </a:lnTo>
                <a:lnTo>
                  <a:pt x="1721171" y="516904"/>
                </a:lnTo>
                <a:lnTo>
                  <a:pt x="1755520" y="515950"/>
                </a:lnTo>
                <a:lnTo>
                  <a:pt x="1772979" y="515617"/>
                </a:lnTo>
                <a:lnTo>
                  <a:pt x="1792572" y="515129"/>
                </a:lnTo>
                <a:lnTo>
                  <a:pt x="1812211" y="514868"/>
                </a:lnTo>
                <a:lnTo>
                  <a:pt x="1819301" y="514732"/>
                </a:lnTo>
                <a:cubicBezTo>
                  <a:pt x="1842252" y="514372"/>
                  <a:pt x="1866890" y="514056"/>
                  <a:pt x="1893214" y="513787"/>
                </a:cubicBezTo>
                <a:lnTo>
                  <a:pt x="1893231" y="513787"/>
                </a:lnTo>
                <a:lnTo>
                  <a:pt x="1909210" y="513573"/>
                </a:lnTo>
                <a:lnTo>
                  <a:pt x="1952428" y="513314"/>
                </a:lnTo>
                <a:lnTo>
                  <a:pt x="1977236" y="513115"/>
                </a:lnTo>
                <a:lnTo>
                  <a:pt x="2004982" y="512997"/>
                </a:lnTo>
                <a:lnTo>
                  <a:pt x="2051717" y="512717"/>
                </a:lnTo>
                <a:lnTo>
                  <a:pt x="2136007" y="512637"/>
                </a:lnTo>
                <a:lnTo>
                  <a:pt x="2175520" y="512589"/>
                </a:lnTo>
                <a:lnTo>
                  <a:pt x="2180324" y="512595"/>
                </a:lnTo>
                <a:lnTo>
                  <a:pt x="2220003" y="512558"/>
                </a:lnTo>
                <a:lnTo>
                  <a:pt x="2278680" y="512721"/>
                </a:lnTo>
                <a:lnTo>
                  <a:pt x="2289739" y="512736"/>
                </a:lnTo>
                <a:lnTo>
                  <a:pt x="2317370" y="512829"/>
                </a:lnTo>
                <a:lnTo>
                  <a:pt x="2413979" y="513098"/>
                </a:lnTo>
                <a:lnTo>
                  <a:pt x="2416041" y="513110"/>
                </a:lnTo>
                <a:lnTo>
                  <a:pt x="2410564" y="506052"/>
                </a:lnTo>
                <a:lnTo>
                  <a:pt x="2387339" y="505924"/>
                </a:lnTo>
                <a:cubicBezTo>
                  <a:pt x="2310111" y="505614"/>
                  <a:pt x="2234331" y="505437"/>
                  <a:pt x="2161962" y="505437"/>
                </a:cubicBezTo>
                <a:close/>
                <a:moveTo>
                  <a:pt x="1429269" y="504097"/>
                </a:moveTo>
                <a:lnTo>
                  <a:pt x="1427794" y="504247"/>
                </a:lnTo>
                <a:lnTo>
                  <a:pt x="1425503" y="505793"/>
                </a:lnTo>
                <a:close/>
                <a:moveTo>
                  <a:pt x="2844576" y="497763"/>
                </a:moveTo>
                <a:lnTo>
                  <a:pt x="2841658" y="501457"/>
                </a:lnTo>
                <a:lnTo>
                  <a:pt x="2843868" y="501477"/>
                </a:lnTo>
                <a:lnTo>
                  <a:pt x="2843931" y="501262"/>
                </a:lnTo>
                <a:close/>
                <a:moveTo>
                  <a:pt x="1339938" y="497520"/>
                </a:moveTo>
                <a:lnTo>
                  <a:pt x="1320023" y="502339"/>
                </a:lnTo>
                <a:lnTo>
                  <a:pt x="1203776" y="541721"/>
                </a:lnTo>
                <a:lnTo>
                  <a:pt x="1169298" y="557848"/>
                </a:lnTo>
                <a:lnTo>
                  <a:pt x="1130044" y="577659"/>
                </a:lnTo>
                <a:lnTo>
                  <a:pt x="1125643" y="579409"/>
                </a:lnTo>
                <a:lnTo>
                  <a:pt x="1129281" y="578044"/>
                </a:lnTo>
                <a:lnTo>
                  <a:pt x="1130044" y="577659"/>
                </a:lnTo>
                <a:lnTo>
                  <a:pt x="1227883" y="538761"/>
                </a:lnTo>
                <a:lnTo>
                  <a:pt x="1250369" y="532622"/>
                </a:lnTo>
                <a:lnTo>
                  <a:pt x="1262612" y="528030"/>
                </a:lnTo>
                <a:cubicBezTo>
                  <a:pt x="1285467" y="521437"/>
                  <a:pt x="1307590" y="515883"/>
                  <a:pt x="1328185" y="511332"/>
                </a:cubicBezTo>
                <a:lnTo>
                  <a:pt x="1328242" y="511321"/>
                </a:lnTo>
                <a:lnTo>
                  <a:pt x="1335907" y="501068"/>
                </a:lnTo>
                <a:lnTo>
                  <a:pt x="1339201" y="498492"/>
                </a:lnTo>
                <a:close/>
                <a:moveTo>
                  <a:pt x="2855966" y="493406"/>
                </a:moveTo>
                <a:lnTo>
                  <a:pt x="2854161" y="501570"/>
                </a:lnTo>
                <a:lnTo>
                  <a:pt x="2960894" y="502534"/>
                </a:lnTo>
                <a:cubicBezTo>
                  <a:pt x="3286945" y="505680"/>
                  <a:pt x="3543088" y="509276"/>
                  <a:pt x="3549818" y="509276"/>
                </a:cubicBezTo>
                <a:cubicBezTo>
                  <a:pt x="3552190" y="509276"/>
                  <a:pt x="3702218" y="510801"/>
                  <a:pt x="3810254" y="674376"/>
                </a:cubicBezTo>
                <a:cubicBezTo>
                  <a:pt x="3869521" y="764375"/>
                  <a:pt x="4022217" y="1134457"/>
                  <a:pt x="4149153" y="1531658"/>
                </a:cubicBezTo>
                <a:lnTo>
                  <a:pt x="4236062" y="1825281"/>
                </a:lnTo>
                <a:lnTo>
                  <a:pt x="4226551" y="1789147"/>
                </a:lnTo>
                <a:cubicBezTo>
                  <a:pt x="4201201" y="1697459"/>
                  <a:pt x="4175335" y="1611942"/>
                  <a:pt x="4152814" y="1540607"/>
                </a:cubicBezTo>
                <a:cubicBezTo>
                  <a:pt x="4024629" y="1134186"/>
                  <a:pt x="3871552" y="760455"/>
                  <a:pt x="3808729" y="665121"/>
                </a:cubicBezTo>
                <a:cubicBezTo>
                  <a:pt x="3701710" y="502899"/>
                  <a:pt x="3554729" y="501373"/>
                  <a:pt x="3552359" y="501373"/>
                </a:cubicBezTo>
                <a:cubicBezTo>
                  <a:pt x="3547091" y="501211"/>
                  <a:pt x="3359744" y="498529"/>
                  <a:pt x="3101583" y="495776"/>
                </a:cubicBezTo>
                <a:lnTo>
                  <a:pt x="3009001" y="494827"/>
                </a:lnTo>
                <a:lnTo>
                  <a:pt x="2959791" y="494352"/>
                </a:lnTo>
                <a:close/>
                <a:moveTo>
                  <a:pt x="2820115" y="493081"/>
                </a:moveTo>
                <a:lnTo>
                  <a:pt x="2818467" y="494420"/>
                </a:lnTo>
                <a:cubicBezTo>
                  <a:pt x="2813091" y="496619"/>
                  <a:pt x="2804486" y="498397"/>
                  <a:pt x="2793702" y="499829"/>
                </a:cubicBezTo>
                <a:lnTo>
                  <a:pt x="2781220" y="500928"/>
                </a:lnTo>
                <a:lnTo>
                  <a:pt x="2792874" y="501017"/>
                </a:lnTo>
                <a:lnTo>
                  <a:pt x="2830399" y="501355"/>
                </a:lnTo>
                <a:lnTo>
                  <a:pt x="2836524" y="493228"/>
                </a:lnTo>
                <a:close/>
                <a:moveTo>
                  <a:pt x="2474626" y="490798"/>
                </a:moveTo>
                <a:lnTo>
                  <a:pt x="2479123" y="492501"/>
                </a:lnTo>
                <a:cubicBezTo>
                  <a:pt x="2515699" y="494195"/>
                  <a:pt x="2576151" y="496057"/>
                  <a:pt x="2635925" y="496395"/>
                </a:cubicBezTo>
                <a:cubicBezTo>
                  <a:pt x="2646256" y="496395"/>
                  <a:pt x="2656585" y="496395"/>
                  <a:pt x="2666574" y="496395"/>
                </a:cubicBezTo>
                <a:cubicBezTo>
                  <a:pt x="2706791" y="496395"/>
                  <a:pt x="2740107" y="495421"/>
                  <a:pt x="2765338" y="493644"/>
                </a:cubicBezTo>
                <a:lnTo>
                  <a:pt x="2774462" y="492707"/>
                </a:lnTo>
                <a:close/>
                <a:moveTo>
                  <a:pt x="2430175" y="490516"/>
                </a:moveTo>
                <a:lnTo>
                  <a:pt x="2438061" y="498837"/>
                </a:lnTo>
                <a:lnTo>
                  <a:pt x="2471435" y="498995"/>
                </a:lnTo>
                <a:lnTo>
                  <a:pt x="2448877" y="490634"/>
                </a:lnTo>
                <a:close/>
                <a:moveTo>
                  <a:pt x="2409102" y="490382"/>
                </a:moveTo>
                <a:lnTo>
                  <a:pt x="2415552" y="498732"/>
                </a:lnTo>
                <a:lnTo>
                  <a:pt x="2426885" y="498784"/>
                </a:lnTo>
                <a:lnTo>
                  <a:pt x="2419344" y="490445"/>
                </a:lnTo>
                <a:close/>
                <a:moveTo>
                  <a:pt x="2149453" y="489690"/>
                </a:moveTo>
                <a:lnTo>
                  <a:pt x="1941108" y="490276"/>
                </a:lnTo>
                <a:lnTo>
                  <a:pt x="1815253" y="491493"/>
                </a:lnTo>
                <a:lnTo>
                  <a:pt x="1798569" y="491725"/>
                </a:lnTo>
                <a:lnTo>
                  <a:pt x="1694015" y="493769"/>
                </a:lnTo>
                <a:lnTo>
                  <a:pt x="1619074" y="496626"/>
                </a:lnTo>
                <a:lnTo>
                  <a:pt x="1606616" y="497316"/>
                </a:lnTo>
                <a:lnTo>
                  <a:pt x="1561848" y="501204"/>
                </a:lnTo>
                <a:cubicBezTo>
                  <a:pt x="1503300" y="510518"/>
                  <a:pt x="1460882" y="531990"/>
                  <a:pt x="1430368" y="560705"/>
                </a:cubicBezTo>
                <a:lnTo>
                  <a:pt x="1424570" y="568134"/>
                </a:lnTo>
                <a:lnTo>
                  <a:pt x="1427056" y="569900"/>
                </a:lnTo>
                <a:lnTo>
                  <a:pt x="1427056" y="569929"/>
                </a:lnTo>
                <a:lnTo>
                  <a:pt x="1427056" y="569955"/>
                </a:lnTo>
                <a:lnTo>
                  <a:pt x="1427058" y="569957"/>
                </a:lnTo>
                <a:cubicBezTo>
                  <a:pt x="1427549" y="571032"/>
                  <a:pt x="1427549" y="572268"/>
                  <a:pt x="1427058" y="573344"/>
                </a:cubicBezTo>
                <a:cubicBezTo>
                  <a:pt x="1426482" y="574368"/>
                  <a:pt x="1425501" y="575104"/>
                  <a:pt x="1424349" y="575375"/>
                </a:cubicBezTo>
                <a:lnTo>
                  <a:pt x="1416172" y="578896"/>
                </a:lnTo>
                <a:lnTo>
                  <a:pt x="1401737" y="597390"/>
                </a:lnTo>
                <a:lnTo>
                  <a:pt x="1411137" y="604104"/>
                </a:lnTo>
                <a:lnTo>
                  <a:pt x="1411126" y="604125"/>
                </a:lnTo>
                <a:lnTo>
                  <a:pt x="1411137" y="604133"/>
                </a:lnTo>
                <a:lnTo>
                  <a:pt x="1411127" y="604153"/>
                </a:lnTo>
                <a:lnTo>
                  <a:pt x="1411139" y="604161"/>
                </a:lnTo>
                <a:cubicBezTo>
                  <a:pt x="1411801" y="606405"/>
                  <a:pt x="1410514" y="608754"/>
                  <a:pt x="1408261" y="609410"/>
                </a:cubicBezTo>
                <a:lnTo>
                  <a:pt x="1389266" y="618395"/>
                </a:lnTo>
                <a:lnTo>
                  <a:pt x="1386496" y="625678"/>
                </a:lnTo>
                <a:lnTo>
                  <a:pt x="1395899" y="638138"/>
                </a:lnTo>
                <a:lnTo>
                  <a:pt x="1395890" y="638155"/>
                </a:lnTo>
                <a:lnTo>
                  <a:pt x="1395899" y="638167"/>
                </a:lnTo>
                <a:lnTo>
                  <a:pt x="1395891" y="638182"/>
                </a:lnTo>
                <a:lnTo>
                  <a:pt x="1395901" y="638195"/>
                </a:lnTo>
                <a:cubicBezTo>
                  <a:pt x="1396459" y="640430"/>
                  <a:pt x="1395208" y="642718"/>
                  <a:pt x="1393022" y="643445"/>
                </a:cubicBezTo>
                <a:lnTo>
                  <a:pt x="1376445" y="652103"/>
                </a:lnTo>
                <a:lnTo>
                  <a:pt x="1372744" y="661835"/>
                </a:lnTo>
                <a:lnTo>
                  <a:pt x="1380489" y="672344"/>
                </a:lnTo>
                <a:lnTo>
                  <a:pt x="1380480" y="672361"/>
                </a:lnTo>
                <a:lnTo>
                  <a:pt x="1380489" y="672373"/>
                </a:lnTo>
                <a:lnTo>
                  <a:pt x="1380481" y="672389"/>
                </a:lnTo>
                <a:lnTo>
                  <a:pt x="1380491" y="672402"/>
                </a:lnTo>
                <a:cubicBezTo>
                  <a:pt x="1381065" y="674496"/>
                  <a:pt x="1379982" y="676692"/>
                  <a:pt x="1377950" y="677481"/>
                </a:cubicBezTo>
                <a:lnTo>
                  <a:pt x="1366380" y="684187"/>
                </a:lnTo>
                <a:lnTo>
                  <a:pt x="1365631" y="688114"/>
                </a:lnTo>
                <a:lnTo>
                  <a:pt x="1364084" y="704779"/>
                </a:lnTo>
                <a:lnTo>
                  <a:pt x="1365248" y="706380"/>
                </a:lnTo>
                <a:lnTo>
                  <a:pt x="1365240" y="706397"/>
                </a:lnTo>
                <a:lnTo>
                  <a:pt x="1365248" y="706407"/>
                </a:lnTo>
                <a:lnTo>
                  <a:pt x="1365240" y="706424"/>
                </a:lnTo>
                <a:lnTo>
                  <a:pt x="1365250" y="706437"/>
                </a:lnTo>
                <a:lnTo>
                  <a:pt x="1363602" y="709969"/>
                </a:lnTo>
                <a:lnTo>
                  <a:pt x="1356555" y="785876"/>
                </a:lnTo>
                <a:lnTo>
                  <a:pt x="1358114" y="821841"/>
                </a:lnTo>
                <a:lnTo>
                  <a:pt x="1358866" y="836846"/>
                </a:lnTo>
                <a:lnTo>
                  <a:pt x="1363047" y="881638"/>
                </a:lnTo>
                <a:lnTo>
                  <a:pt x="1363047" y="881663"/>
                </a:lnTo>
                <a:lnTo>
                  <a:pt x="1363047" y="881668"/>
                </a:lnTo>
                <a:lnTo>
                  <a:pt x="1363049" y="881698"/>
                </a:lnTo>
                <a:lnTo>
                  <a:pt x="1363049" y="889954"/>
                </a:lnTo>
                <a:lnTo>
                  <a:pt x="1367087" y="917731"/>
                </a:lnTo>
                <a:lnTo>
                  <a:pt x="1367249" y="918558"/>
                </a:lnTo>
                <a:lnTo>
                  <a:pt x="1376893" y="966226"/>
                </a:lnTo>
                <a:lnTo>
                  <a:pt x="1380797" y="983651"/>
                </a:lnTo>
                <a:lnTo>
                  <a:pt x="1392016" y="1031395"/>
                </a:lnTo>
                <a:lnTo>
                  <a:pt x="1396563" y="1050182"/>
                </a:lnTo>
                <a:lnTo>
                  <a:pt x="1415619" y="1125242"/>
                </a:lnTo>
                <a:lnTo>
                  <a:pt x="1420932" y="1145375"/>
                </a:lnTo>
                <a:lnTo>
                  <a:pt x="1436737" y="1204718"/>
                </a:lnTo>
                <a:lnTo>
                  <a:pt x="1475413" y="1345776"/>
                </a:lnTo>
                <a:lnTo>
                  <a:pt x="1479243" y="1359351"/>
                </a:lnTo>
                <a:lnTo>
                  <a:pt x="1515436" y="1486794"/>
                </a:lnTo>
                <a:lnTo>
                  <a:pt x="1578409" y="1703915"/>
                </a:lnTo>
                <a:lnTo>
                  <a:pt x="1581217" y="1713555"/>
                </a:lnTo>
                <a:lnTo>
                  <a:pt x="1653846" y="1955633"/>
                </a:lnTo>
                <a:lnTo>
                  <a:pt x="1698669" y="2105046"/>
                </a:lnTo>
                <a:cubicBezTo>
                  <a:pt x="1884935" y="2716341"/>
                  <a:pt x="2038348" y="3170831"/>
                  <a:pt x="2070352" y="3210286"/>
                </a:cubicBezTo>
                <a:lnTo>
                  <a:pt x="2070352" y="3211301"/>
                </a:lnTo>
                <a:cubicBezTo>
                  <a:pt x="2118442" y="3328988"/>
                  <a:pt x="2279987" y="3376232"/>
                  <a:pt x="2525182" y="3344058"/>
                </a:cubicBezTo>
                <a:cubicBezTo>
                  <a:pt x="2783923" y="3310191"/>
                  <a:pt x="4119285" y="2773237"/>
                  <a:pt x="4236465" y="2688231"/>
                </a:cubicBezTo>
                <a:cubicBezTo>
                  <a:pt x="4326720" y="2622698"/>
                  <a:pt x="4336540" y="2564956"/>
                  <a:pt x="4336540" y="2564448"/>
                </a:cubicBezTo>
                <a:lnTo>
                  <a:pt x="4345724" y="2476348"/>
                </a:lnTo>
                <a:lnTo>
                  <a:pt x="4345783" y="2446352"/>
                </a:lnTo>
                <a:lnTo>
                  <a:pt x="4343738" y="2399052"/>
                </a:lnTo>
                <a:lnTo>
                  <a:pt x="4342379" y="2367651"/>
                </a:lnTo>
                <a:lnTo>
                  <a:pt x="4339711" y="2334878"/>
                </a:lnTo>
                <a:lnTo>
                  <a:pt x="4332147" y="2277323"/>
                </a:lnTo>
                <a:lnTo>
                  <a:pt x="4324114" y="2216202"/>
                </a:lnTo>
                <a:lnTo>
                  <a:pt x="4315748" y="2172191"/>
                </a:lnTo>
                <a:lnTo>
                  <a:pt x="4307854" y="2130659"/>
                </a:lnTo>
                <a:lnTo>
                  <a:pt x="4327872" y="2246372"/>
                </a:lnTo>
                <a:lnTo>
                  <a:pt x="4327873" y="2246377"/>
                </a:lnTo>
                <a:lnTo>
                  <a:pt x="4327874" y="2246383"/>
                </a:lnTo>
                <a:lnTo>
                  <a:pt x="4338681" y="2336162"/>
                </a:lnTo>
                <a:lnTo>
                  <a:pt x="4339644" y="2352095"/>
                </a:lnTo>
                <a:lnTo>
                  <a:pt x="4341007" y="2364340"/>
                </a:lnTo>
                <a:lnTo>
                  <a:pt x="4341384" y="2380900"/>
                </a:lnTo>
                <a:lnTo>
                  <a:pt x="4343613" y="2417793"/>
                </a:lnTo>
                <a:lnTo>
                  <a:pt x="4342943" y="2449365"/>
                </a:lnTo>
                <a:lnTo>
                  <a:pt x="4343346" y="2467064"/>
                </a:lnTo>
                <a:lnTo>
                  <a:pt x="4342394" y="2475230"/>
                </a:lnTo>
                <a:lnTo>
                  <a:pt x="4342080" y="2490015"/>
                </a:lnTo>
                <a:cubicBezTo>
                  <a:pt x="4340427" y="2512382"/>
                  <a:pt x="4337597" y="2532973"/>
                  <a:pt x="4333493" y="2551578"/>
                </a:cubicBezTo>
                <a:cubicBezTo>
                  <a:pt x="4333493" y="2555642"/>
                  <a:pt x="4321978" y="2613045"/>
                  <a:pt x="4231047" y="2678746"/>
                </a:cubicBezTo>
                <a:cubicBezTo>
                  <a:pt x="4115054" y="2763413"/>
                  <a:pt x="2791714" y="3292919"/>
                  <a:pt x="2535342" y="3326448"/>
                </a:cubicBezTo>
                <a:cubicBezTo>
                  <a:pt x="2489385" y="3332746"/>
                  <a:pt x="2443056" y="3336032"/>
                  <a:pt x="2396659" y="3336268"/>
                </a:cubicBezTo>
                <a:cubicBezTo>
                  <a:pt x="2228341" y="3336268"/>
                  <a:pt x="2116921" y="3286314"/>
                  <a:pt x="2077465" y="3191150"/>
                </a:cubicBezTo>
                <a:cubicBezTo>
                  <a:pt x="2000926" y="3092937"/>
                  <a:pt x="1400134" y="1130460"/>
                  <a:pt x="1376767" y="901508"/>
                </a:cubicBezTo>
                <a:lnTo>
                  <a:pt x="1375920" y="893211"/>
                </a:lnTo>
                <a:cubicBezTo>
                  <a:pt x="1374587" y="880277"/>
                  <a:pt x="1373029" y="865171"/>
                  <a:pt x="1371789" y="848564"/>
                </a:cubicBezTo>
                <a:lnTo>
                  <a:pt x="1371788" y="848554"/>
                </a:lnTo>
                <a:lnTo>
                  <a:pt x="1371786" y="848530"/>
                </a:lnTo>
                <a:lnTo>
                  <a:pt x="1371786" y="848501"/>
                </a:lnTo>
                <a:lnTo>
                  <a:pt x="1369568" y="794854"/>
                </a:lnTo>
                <a:lnTo>
                  <a:pt x="1371199" y="762505"/>
                </a:lnTo>
                <a:lnTo>
                  <a:pt x="1371122" y="751156"/>
                </a:lnTo>
                <a:lnTo>
                  <a:pt x="1372137" y="743914"/>
                </a:lnTo>
                <a:lnTo>
                  <a:pt x="1372524" y="736226"/>
                </a:lnTo>
                <a:lnTo>
                  <a:pt x="1375107" y="722720"/>
                </a:lnTo>
                <a:lnTo>
                  <a:pt x="1378450" y="698868"/>
                </a:lnTo>
                <a:lnTo>
                  <a:pt x="1381801" y="687711"/>
                </a:lnTo>
                <a:lnTo>
                  <a:pt x="1383919" y="676640"/>
                </a:lnTo>
                <a:lnTo>
                  <a:pt x="1388484" y="665469"/>
                </a:lnTo>
                <a:lnTo>
                  <a:pt x="1393799" y="647775"/>
                </a:lnTo>
                <a:lnTo>
                  <a:pt x="1401607" y="633355"/>
                </a:lnTo>
                <a:lnTo>
                  <a:pt x="1407013" y="620126"/>
                </a:lnTo>
                <a:lnTo>
                  <a:pt x="1412929" y="612444"/>
                </a:lnTo>
                <a:lnTo>
                  <a:pt x="1419355" y="600575"/>
                </a:lnTo>
                <a:lnTo>
                  <a:pt x="1434789" y="584058"/>
                </a:lnTo>
                <a:lnTo>
                  <a:pt x="1445069" y="570710"/>
                </a:lnTo>
                <a:lnTo>
                  <a:pt x="1451092" y="566612"/>
                </a:lnTo>
                <a:lnTo>
                  <a:pt x="1457303" y="559964"/>
                </a:lnTo>
                <a:lnTo>
                  <a:pt x="1486109" y="542787"/>
                </a:lnTo>
                <a:lnTo>
                  <a:pt x="1501350" y="532416"/>
                </a:lnTo>
                <a:lnTo>
                  <a:pt x="1505638" y="531140"/>
                </a:lnTo>
                <a:lnTo>
                  <a:pt x="1509829" y="528641"/>
                </a:lnTo>
                <a:lnTo>
                  <a:pt x="1577567" y="509737"/>
                </a:lnTo>
                <a:lnTo>
                  <a:pt x="1579118" y="509276"/>
                </a:lnTo>
                <a:lnTo>
                  <a:pt x="1583717" y="508876"/>
                </a:lnTo>
                <a:lnTo>
                  <a:pt x="1612186" y="506063"/>
                </a:lnTo>
                <a:lnTo>
                  <a:pt x="1621470" y="505596"/>
                </a:lnTo>
                <a:lnTo>
                  <a:pt x="1627618" y="505062"/>
                </a:lnTo>
                <a:lnTo>
                  <a:pt x="1646277" y="504348"/>
                </a:lnTo>
                <a:lnTo>
                  <a:pt x="1664642" y="503424"/>
                </a:lnTo>
                <a:lnTo>
                  <a:pt x="1690004" y="502675"/>
                </a:lnTo>
                <a:lnTo>
                  <a:pt x="1709344" y="501935"/>
                </a:lnTo>
                <a:lnTo>
                  <a:pt x="1726265" y="501603"/>
                </a:lnTo>
                <a:lnTo>
                  <a:pt x="1734385" y="501364"/>
                </a:lnTo>
                <a:lnTo>
                  <a:pt x="1785494" y="500443"/>
                </a:lnTo>
                <a:lnTo>
                  <a:pt x="1819308" y="499781"/>
                </a:lnTo>
                <a:lnTo>
                  <a:pt x="1875506" y="499235"/>
                </a:lnTo>
                <a:lnTo>
                  <a:pt x="1917315" y="498790"/>
                </a:lnTo>
                <a:lnTo>
                  <a:pt x="1926924" y="498736"/>
                </a:lnTo>
                <a:lnTo>
                  <a:pt x="1952524" y="498488"/>
                </a:lnTo>
                <a:lnTo>
                  <a:pt x="2005773" y="498297"/>
                </a:lnTo>
                <a:lnTo>
                  <a:pt x="2026296" y="498183"/>
                </a:lnTo>
                <a:lnTo>
                  <a:pt x="2038925" y="498178"/>
                </a:lnTo>
                <a:lnTo>
                  <a:pt x="2104007" y="497945"/>
                </a:lnTo>
                <a:cubicBezTo>
                  <a:pt x="2156992" y="497876"/>
                  <a:pt x="2212189" y="497914"/>
                  <a:pt x="2268770" y="498039"/>
                </a:cubicBezTo>
                <a:lnTo>
                  <a:pt x="2404844" y="498680"/>
                </a:lnTo>
                <a:lnTo>
                  <a:pt x="2398347" y="490313"/>
                </a:lnTo>
                <a:lnTo>
                  <a:pt x="2377315" y="490180"/>
                </a:lnTo>
                <a:close/>
                <a:moveTo>
                  <a:pt x="1404596" y="481882"/>
                </a:moveTo>
                <a:lnTo>
                  <a:pt x="1362552" y="492055"/>
                </a:lnTo>
                <a:lnTo>
                  <a:pt x="1344319" y="508275"/>
                </a:lnTo>
                <a:lnTo>
                  <a:pt x="1370305" y="503352"/>
                </a:lnTo>
                <a:lnTo>
                  <a:pt x="1388808" y="492729"/>
                </a:lnTo>
                <a:close/>
                <a:moveTo>
                  <a:pt x="2859317" y="478244"/>
                </a:moveTo>
                <a:lnTo>
                  <a:pt x="2857762" y="485278"/>
                </a:lnTo>
                <a:lnTo>
                  <a:pt x="2958628" y="486190"/>
                </a:lnTo>
                <a:cubicBezTo>
                  <a:pt x="3288428" y="489379"/>
                  <a:pt x="3547532" y="493024"/>
                  <a:pt x="3554391" y="493024"/>
                </a:cubicBezTo>
                <a:cubicBezTo>
                  <a:pt x="3556761" y="493024"/>
                  <a:pt x="3708314" y="494546"/>
                  <a:pt x="3817873" y="660663"/>
                </a:cubicBezTo>
                <a:cubicBezTo>
                  <a:pt x="3847930" y="706297"/>
                  <a:pt x="3901566" y="823016"/>
                  <a:pt x="3963727" y="978729"/>
                </a:cubicBezTo>
                <a:lnTo>
                  <a:pt x="3977837" y="1015073"/>
                </a:lnTo>
                <a:lnTo>
                  <a:pt x="3963879" y="978838"/>
                </a:lnTo>
                <a:cubicBezTo>
                  <a:pt x="3901014" y="820269"/>
                  <a:pt x="3846404" y="701106"/>
                  <a:pt x="3814655" y="652761"/>
                </a:cubicBezTo>
                <a:cubicBezTo>
                  <a:pt x="3706451" y="487998"/>
                  <a:pt x="3557606" y="486303"/>
                  <a:pt x="3555405" y="486303"/>
                </a:cubicBezTo>
                <a:cubicBezTo>
                  <a:pt x="3549987" y="485881"/>
                  <a:pt x="3343442" y="482960"/>
                  <a:pt x="3064190" y="480144"/>
                </a:cubicBezTo>
                <a:close/>
                <a:moveTo>
                  <a:pt x="2838541" y="478059"/>
                </a:moveTo>
                <a:lnTo>
                  <a:pt x="2829992" y="485028"/>
                </a:lnTo>
                <a:lnTo>
                  <a:pt x="2840950" y="485127"/>
                </a:lnTo>
                <a:lnTo>
                  <a:pt x="2842690" y="478091"/>
                </a:lnTo>
                <a:close/>
                <a:moveTo>
                  <a:pt x="2441861" y="475472"/>
                </a:moveTo>
                <a:lnTo>
                  <a:pt x="2447118" y="480308"/>
                </a:lnTo>
                <a:cubicBezTo>
                  <a:pt x="2447966" y="480308"/>
                  <a:pt x="2448304" y="480308"/>
                  <a:pt x="2449150" y="481156"/>
                </a:cubicBezTo>
                <a:lnTo>
                  <a:pt x="2452845" y="482555"/>
                </a:lnTo>
                <a:lnTo>
                  <a:pt x="2611986" y="483307"/>
                </a:lnTo>
                <a:cubicBezTo>
                  <a:pt x="2671446" y="483711"/>
                  <a:pt x="2730623" y="484167"/>
                  <a:pt x="2788677" y="484654"/>
                </a:cubicBezTo>
                <a:lnTo>
                  <a:pt x="2816959" y="484910"/>
                </a:lnTo>
                <a:lnTo>
                  <a:pt x="2825189" y="477960"/>
                </a:lnTo>
                <a:lnTo>
                  <a:pt x="2732886" y="477269"/>
                </a:lnTo>
                <a:lnTo>
                  <a:pt x="2700910" y="478431"/>
                </a:lnTo>
                <a:cubicBezTo>
                  <a:pt x="2687350" y="478756"/>
                  <a:pt x="2674576" y="478926"/>
                  <a:pt x="2663866" y="479010"/>
                </a:cubicBezTo>
                <a:lnTo>
                  <a:pt x="2634572" y="480026"/>
                </a:lnTo>
                <a:cubicBezTo>
                  <a:pt x="2574627" y="480026"/>
                  <a:pt x="2517562" y="478333"/>
                  <a:pt x="2483864" y="476808"/>
                </a:cubicBezTo>
                <a:lnTo>
                  <a:pt x="2479940" y="475670"/>
                </a:lnTo>
                <a:close/>
                <a:moveTo>
                  <a:pt x="2416611" y="475342"/>
                </a:moveTo>
                <a:lnTo>
                  <a:pt x="2422850" y="482413"/>
                </a:lnTo>
                <a:lnTo>
                  <a:pt x="2436883" y="482479"/>
                </a:lnTo>
                <a:lnTo>
                  <a:pt x="2429246" y="475407"/>
                </a:lnTo>
                <a:close/>
                <a:moveTo>
                  <a:pt x="2397409" y="475243"/>
                </a:moveTo>
                <a:lnTo>
                  <a:pt x="2402874" y="482319"/>
                </a:lnTo>
                <a:lnTo>
                  <a:pt x="2412035" y="482362"/>
                </a:lnTo>
                <a:lnTo>
                  <a:pt x="2405637" y="475285"/>
                </a:lnTo>
                <a:close/>
                <a:moveTo>
                  <a:pt x="2136730" y="474620"/>
                </a:moveTo>
                <a:cubicBezTo>
                  <a:pt x="1838706" y="474620"/>
                  <a:pt x="1597069" y="477498"/>
                  <a:pt x="1542205" y="486303"/>
                </a:cubicBezTo>
                <a:cubicBezTo>
                  <a:pt x="1512572" y="491025"/>
                  <a:pt x="1487023" y="498830"/>
                  <a:pt x="1465025" y="509103"/>
                </a:cubicBezTo>
                <a:lnTo>
                  <a:pt x="1434090" y="529902"/>
                </a:lnTo>
                <a:lnTo>
                  <a:pt x="1441789" y="535863"/>
                </a:lnTo>
                <a:lnTo>
                  <a:pt x="1441789" y="535892"/>
                </a:lnTo>
                <a:lnTo>
                  <a:pt x="1441789" y="535918"/>
                </a:lnTo>
                <a:lnTo>
                  <a:pt x="1441790" y="535919"/>
                </a:lnTo>
                <a:cubicBezTo>
                  <a:pt x="1442281" y="536994"/>
                  <a:pt x="1442281" y="538231"/>
                  <a:pt x="1441790" y="539307"/>
                </a:cubicBezTo>
                <a:cubicBezTo>
                  <a:pt x="1441163" y="540352"/>
                  <a:pt x="1440114" y="541089"/>
                  <a:pt x="1438911" y="541337"/>
                </a:cubicBezTo>
                <a:lnTo>
                  <a:pt x="1402234" y="555558"/>
                </a:lnTo>
                <a:lnTo>
                  <a:pt x="1401330" y="556723"/>
                </a:lnTo>
                <a:lnTo>
                  <a:pt x="1410123" y="557877"/>
                </a:lnTo>
                <a:lnTo>
                  <a:pt x="1418567" y="563873"/>
                </a:lnTo>
                <a:lnTo>
                  <a:pt x="1425216" y="555233"/>
                </a:lnTo>
                <a:cubicBezTo>
                  <a:pt x="1456709" y="525143"/>
                  <a:pt x="1500503" y="502589"/>
                  <a:pt x="1560997" y="493024"/>
                </a:cubicBezTo>
                <a:lnTo>
                  <a:pt x="1565807" y="492605"/>
                </a:lnTo>
                <a:lnTo>
                  <a:pt x="1594446" y="489768"/>
                </a:lnTo>
                <a:lnTo>
                  <a:pt x="1603829" y="489294"/>
                </a:lnTo>
                <a:lnTo>
                  <a:pt x="1610055" y="488752"/>
                </a:lnTo>
                <a:lnTo>
                  <a:pt x="1628938" y="488029"/>
                </a:lnTo>
                <a:lnTo>
                  <a:pt x="1647504" y="487093"/>
                </a:lnTo>
                <a:lnTo>
                  <a:pt x="1673148" y="486334"/>
                </a:lnTo>
                <a:lnTo>
                  <a:pt x="1692719" y="485583"/>
                </a:lnTo>
                <a:lnTo>
                  <a:pt x="1709886" y="485246"/>
                </a:lnTo>
                <a:lnTo>
                  <a:pt x="1718047" y="485005"/>
                </a:lnTo>
                <a:lnTo>
                  <a:pt x="1769353" y="484080"/>
                </a:lnTo>
                <a:lnTo>
                  <a:pt x="1803944" y="483402"/>
                </a:lnTo>
                <a:lnTo>
                  <a:pt x="1861616" y="482841"/>
                </a:lnTo>
                <a:lnTo>
                  <a:pt x="1903074" y="482398"/>
                </a:lnTo>
                <a:lnTo>
                  <a:pt x="1912577" y="482346"/>
                </a:lnTo>
                <a:lnTo>
                  <a:pt x="1938687" y="482092"/>
                </a:lnTo>
                <a:lnTo>
                  <a:pt x="1993007" y="481897"/>
                </a:lnTo>
                <a:lnTo>
                  <a:pt x="2013304" y="481784"/>
                </a:lnTo>
                <a:lnTo>
                  <a:pt x="2025793" y="481779"/>
                </a:lnTo>
                <a:lnTo>
                  <a:pt x="2091906" y="481542"/>
                </a:lnTo>
                <a:cubicBezTo>
                  <a:pt x="2145498" y="481472"/>
                  <a:pt x="2201329" y="481510"/>
                  <a:pt x="2258558" y="481637"/>
                </a:cubicBezTo>
                <a:lnTo>
                  <a:pt x="2392103" y="482268"/>
                </a:lnTo>
                <a:lnTo>
                  <a:pt x="2386608" y="475186"/>
                </a:lnTo>
                <a:lnTo>
                  <a:pt x="2367356" y="475087"/>
                </a:lnTo>
                <a:cubicBezTo>
                  <a:pt x="2288336" y="474789"/>
                  <a:pt x="2210792" y="474620"/>
                  <a:pt x="2136730" y="474620"/>
                </a:cubicBezTo>
                <a:close/>
                <a:moveTo>
                  <a:pt x="1379463" y="467021"/>
                </a:moveTo>
                <a:lnTo>
                  <a:pt x="1359958" y="471494"/>
                </a:lnTo>
                <a:lnTo>
                  <a:pt x="1319766" y="484095"/>
                </a:lnTo>
                <a:lnTo>
                  <a:pt x="1276474" y="498825"/>
                </a:lnTo>
                <a:lnTo>
                  <a:pt x="1274921" y="499381"/>
                </a:lnTo>
                <a:lnTo>
                  <a:pt x="1226063" y="518618"/>
                </a:lnTo>
                <a:lnTo>
                  <a:pt x="1148580" y="556523"/>
                </a:lnTo>
                <a:lnTo>
                  <a:pt x="1130210" y="564302"/>
                </a:lnTo>
                <a:lnTo>
                  <a:pt x="1144100" y="558715"/>
                </a:lnTo>
                <a:lnTo>
                  <a:pt x="1148580" y="556523"/>
                </a:lnTo>
                <a:lnTo>
                  <a:pt x="1239130" y="518173"/>
                </a:lnTo>
                <a:lnTo>
                  <a:pt x="1263266" y="510771"/>
                </a:lnTo>
                <a:lnTo>
                  <a:pt x="1276030" y="505636"/>
                </a:lnTo>
                <a:cubicBezTo>
                  <a:pt x="1300282" y="497856"/>
                  <a:pt x="1323683" y="491164"/>
                  <a:pt x="1345332" y="485547"/>
                </a:cubicBezTo>
                <a:lnTo>
                  <a:pt x="1360158" y="482112"/>
                </a:lnTo>
                <a:close/>
                <a:moveTo>
                  <a:pt x="2861259" y="461717"/>
                </a:moveTo>
                <a:lnTo>
                  <a:pt x="2860381" y="469442"/>
                </a:lnTo>
                <a:lnTo>
                  <a:pt x="2955474" y="470309"/>
                </a:lnTo>
                <a:cubicBezTo>
                  <a:pt x="3289044" y="473560"/>
                  <a:pt x="3551045" y="477274"/>
                  <a:pt x="3557775" y="477274"/>
                </a:cubicBezTo>
                <a:cubicBezTo>
                  <a:pt x="3560147" y="477274"/>
                  <a:pt x="3713393" y="478969"/>
                  <a:pt x="3824138" y="647454"/>
                </a:cubicBezTo>
                <a:lnTo>
                  <a:pt x="3826373" y="651402"/>
                </a:lnTo>
                <a:lnTo>
                  <a:pt x="3847374" y="687945"/>
                </a:lnTo>
                <a:lnTo>
                  <a:pt x="3849425" y="692107"/>
                </a:lnTo>
                <a:lnTo>
                  <a:pt x="3851197" y="695234"/>
                </a:lnTo>
                <a:lnTo>
                  <a:pt x="3861101" y="715797"/>
                </a:lnTo>
                <a:lnTo>
                  <a:pt x="3876498" y="747040"/>
                </a:lnTo>
                <a:lnTo>
                  <a:pt x="3881428" y="758000"/>
                </a:lnTo>
                <a:lnTo>
                  <a:pt x="3885767" y="767008"/>
                </a:lnTo>
                <a:lnTo>
                  <a:pt x="3896828" y="792230"/>
                </a:lnTo>
                <a:lnTo>
                  <a:pt x="3910552" y="822746"/>
                </a:lnTo>
                <a:lnTo>
                  <a:pt x="3918950" y="842683"/>
                </a:lnTo>
                <a:lnTo>
                  <a:pt x="3926420" y="859720"/>
                </a:lnTo>
                <a:lnTo>
                  <a:pt x="3936866" y="885220"/>
                </a:lnTo>
                <a:lnTo>
                  <a:pt x="3948582" y="913035"/>
                </a:lnTo>
                <a:lnTo>
                  <a:pt x="3960882" y="943843"/>
                </a:lnTo>
                <a:lnTo>
                  <a:pt x="3971730" y="970323"/>
                </a:lnTo>
                <a:lnTo>
                  <a:pt x="3980426" y="992796"/>
                </a:lnTo>
                <a:lnTo>
                  <a:pt x="3989630" y="1015851"/>
                </a:lnTo>
                <a:lnTo>
                  <a:pt x="4006347" y="1059783"/>
                </a:lnTo>
                <a:lnTo>
                  <a:pt x="4020269" y="1095760"/>
                </a:lnTo>
                <a:lnTo>
                  <a:pt x="4026506" y="1112759"/>
                </a:lnTo>
                <a:lnTo>
                  <a:pt x="4032741" y="1129146"/>
                </a:lnTo>
                <a:lnTo>
                  <a:pt x="4055100" y="1190697"/>
                </a:lnTo>
                <a:lnTo>
                  <a:pt x="4070611" y="1232977"/>
                </a:lnTo>
                <a:lnTo>
                  <a:pt x="4074003" y="1242739"/>
                </a:lnTo>
                <a:lnTo>
                  <a:pt x="4076960" y="1250877"/>
                </a:lnTo>
                <a:lnTo>
                  <a:pt x="4113770" y="1357169"/>
                </a:lnTo>
                <a:lnTo>
                  <a:pt x="4121329" y="1378921"/>
                </a:lnTo>
                <a:lnTo>
                  <a:pt x="4165570" y="1513974"/>
                </a:lnTo>
                <a:lnTo>
                  <a:pt x="4123857" y="1385268"/>
                </a:lnTo>
                <a:lnTo>
                  <a:pt x="4119850" y="1373582"/>
                </a:lnTo>
                <a:lnTo>
                  <a:pt x="4075867" y="1245749"/>
                </a:lnTo>
                <a:lnTo>
                  <a:pt x="4058269" y="1196860"/>
                </a:lnTo>
                <a:lnTo>
                  <a:pt x="4027904" y="1113357"/>
                </a:lnTo>
                <a:lnTo>
                  <a:pt x="4008555" y="1062104"/>
                </a:lnTo>
                <a:lnTo>
                  <a:pt x="3981322" y="991200"/>
                </a:lnTo>
                <a:lnTo>
                  <a:pt x="3962329" y="943318"/>
                </a:lnTo>
                <a:lnTo>
                  <a:pt x="3937180" y="881580"/>
                </a:lnTo>
                <a:lnTo>
                  <a:pt x="3919652" y="839767"/>
                </a:lnTo>
                <a:lnTo>
                  <a:pt x="3896434" y="786638"/>
                </a:lnTo>
                <a:lnTo>
                  <a:pt x="3881338" y="752983"/>
                </a:lnTo>
                <a:lnTo>
                  <a:pt x="3859649" y="707907"/>
                </a:lnTo>
                <a:lnTo>
                  <a:pt x="3848387" y="685041"/>
                </a:lnTo>
                <a:lnTo>
                  <a:pt x="3823053" y="640309"/>
                </a:lnTo>
                <a:lnTo>
                  <a:pt x="3821937" y="638366"/>
                </a:lnTo>
                <a:cubicBezTo>
                  <a:pt x="3712547" y="471234"/>
                  <a:pt x="3562010" y="469030"/>
                  <a:pt x="3559809" y="469030"/>
                </a:cubicBezTo>
                <a:cubicBezTo>
                  <a:pt x="3553797" y="469454"/>
                  <a:pt x="3344840" y="466618"/>
                  <a:pt x="3062392" y="463675"/>
                </a:cubicBezTo>
                <a:close/>
                <a:moveTo>
                  <a:pt x="2846558" y="461574"/>
                </a:moveTo>
                <a:lnTo>
                  <a:pt x="2843680" y="469290"/>
                </a:lnTo>
                <a:lnTo>
                  <a:pt x="2844863" y="469301"/>
                </a:lnTo>
                <a:lnTo>
                  <a:pt x="2846746" y="461685"/>
                </a:lnTo>
                <a:lnTo>
                  <a:pt x="2846743" y="461575"/>
                </a:lnTo>
                <a:close/>
                <a:moveTo>
                  <a:pt x="2825637" y="461393"/>
                </a:moveTo>
                <a:lnTo>
                  <a:pt x="2810405" y="468987"/>
                </a:lnTo>
                <a:lnTo>
                  <a:pt x="2834654" y="469208"/>
                </a:lnTo>
                <a:lnTo>
                  <a:pt x="2837422" y="461488"/>
                </a:lnTo>
                <a:close/>
                <a:moveTo>
                  <a:pt x="2458966" y="458781"/>
                </a:moveTo>
                <a:lnTo>
                  <a:pt x="2485050" y="466592"/>
                </a:lnTo>
                <a:lnTo>
                  <a:pt x="2492260" y="466832"/>
                </a:lnTo>
                <a:lnTo>
                  <a:pt x="2604853" y="467369"/>
                </a:lnTo>
                <a:lnTo>
                  <a:pt x="2691813" y="468037"/>
                </a:lnTo>
                <a:lnTo>
                  <a:pt x="2797485" y="461166"/>
                </a:lnTo>
                <a:lnTo>
                  <a:pt x="2599784" y="459576"/>
                </a:lnTo>
                <a:close/>
                <a:moveTo>
                  <a:pt x="2423501" y="458580"/>
                </a:moveTo>
                <a:lnTo>
                  <a:pt x="2432159" y="466546"/>
                </a:lnTo>
                <a:lnTo>
                  <a:pt x="2449503" y="466629"/>
                </a:lnTo>
                <a:lnTo>
                  <a:pt x="2438511" y="458665"/>
                </a:lnTo>
                <a:close/>
                <a:moveTo>
                  <a:pt x="2401778" y="458457"/>
                </a:moveTo>
                <a:lnTo>
                  <a:pt x="2406648" y="464052"/>
                </a:lnTo>
                <a:lnTo>
                  <a:pt x="2408751" y="466434"/>
                </a:lnTo>
                <a:lnTo>
                  <a:pt x="2419612" y="466486"/>
                </a:lnTo>
                <a:lnTo>
                  <a:pt x="2410999" y="458509"/>
                </a:lnTo>
                <a:close/>
                <a:moveTo>
                  <a:pt x="2384368" y="458359"/>
                </a:moveTo>
                <a:lnTo>
                  <a:pt x="2390539" y="466348"/>
                </a:lnTo>
                <a:lnTo>
                  <a:pt x="2397706" y="466382"/>
                </a:lnTo>
                <a:lnTo>
                  <a:pt x="2390746" y="458395"/>
                </a:lnTo>
                <a:close/>
                <a:moveTo>
                  <a:pt x="2124031" y="457684"/>
                </a:moveTo>
                <a:cubicBezTo>
                  <a:pt x="1822790" y="457684"/>
                  <a:pt x="1578441" y="460732"/>
                  <a:pt x="1522900" y="469538"/>
                </a:cubicBezTo>
                <a:cubicBezTo>
                  <a:pt x="1492949" y="474344"/>
                  <a:pt x="1467123" y="482279"/>
                  <a:pt x="1444883" y="492715"/>
                </a:cubicBezTo>
                <a:lnTo>
                  <a:pt x="1439856" y="496103"/>
                </a:lnTo>
                <a:lnTo>
                  <a:pt x="1450762" y="496406"/>
                </a:lnTo>
                <a:cubicBezTo>
                  <a:pt x="1453708" y="496846"/>
                  <a:pt x="1456181" y="498859"/>
                  <a:pt x="1457196" y="501657"/>
                </a:cubicBezTo>
                <a:lnTo>
                  <a:pt x="1457185" y="501676"/>
                </a:lnTo>
                <a:lnTo>
                  <a:pt x="1457196" y="501685"/>
                </a:lnTo>
                <a:lnTo>
                  <a:pt x="1457186" y="501701"/>
                </a:lnTo>
                <a:lnTo>
                  <a:pt x="1457198" y="501712"/>
                </a:lnTo>
                <a:lnTo>
                  <a:pt x="1454329" y="506571"/>
                </a:lnTo>
                <a:lnTo>
                  <a:pt x="1461999" y="501314"/>
                </a:lnTo>
                <a:cubicBezTo>
                  <a:pt x="1484708" y="490491"/>
                  <a:pt x="1511087" y="482249"/>
                  <a:pt x="1541694" y="477274"/>
                </a:cubicBezTo>
                <a:lnTo>
                  <a:pt x="1546279" y="476873"/>
                </a:lnTo>
                <a:lnTo>
                  <a:pt x="1575528" y="473954"/>
                </a:lnTo>
                <a:lnTo>
                  <a:pt x="1585053" y="473471"/>
                </a:lnTo>
                <a:lnTo>
                  <a:pt x="1591318" y="472921"/>
                </a:lnTo>
                <a:lnTo>
                  <a:pt x="1610280" y="472188"/>
                </a:lnTo>
                <a:lnTo>
                  <a:pt x="1629200" y="471227"/>
                </a:lnTo>
                <a:lnTo>
                  <a:pt x="1655355" y="470447"/>
                </a:lnTo>
                <a:lnTo>
                  <a:pt x="1674939" y="469690"/>
                </a:lnTo>
                <a:lnTo>
                  <a:pt x="1692119" y="469351"/>
                </a:lnTo>
                <a:lnTo>
                  <a:pt x="1700561" y="469099"/>
                </a:lnTo>
                <a:lnTo>
                  <a:pt x="1753439" y="468138"/>
                </a:lnTo>
                <a:lnTo>
                  <a:pt x="1787455" y="467465"/>
                </a:lnTo>
                <a:lnTo>
                  <a:pt x="1844100" y="466911"/>
                </a:lnTo>
                <a:lnTo>
                  <a:pt x="1887736" y="466441"/>
                </a:lnTo>
                <a:lnTo>
                  <a:pt x="1897764" y="466385"/>
                </a:lnTo>
                <a:lnTo>
                  <a:pt x="1923762" y="466130"/>
                </a:lnTo>
                <a:lnTo>
                  <a:pt x="1977980" y="465934"/>
                </a:lnTo>
                <a:lnTo>
                  <a:pt x="1999245" y="465814"/>
                </a:lnTo>
                <a:lnTo>
                  <a:pt x="2012375" y="465809"/>
                </a:lnTo>
                <a:lnTo>
                  <a:pt x="2078759" y="465569"/>
                </a:lnTo>
                <a:cubicBezTo>
                  <a:pt x="2132972" y="465498"/>
                  <a:pt x="2189450" y="465537"/>
                  <a:pt x="2247341" y="465666"/>
                </a:cubicBezTo>
                <a:lnTo>
                  <a:pt x="2379708" y="466296"/>
                </a:lnTo>
                <a:lnTo>
                  <a:pt x="2373501" y="458298"/>
                </a:lnTo>
                <a:lnTo>
                  <a:pt x="2357483" y="458207"/>
                </a:lnTo>
                <a:cubicBezTo>
                  <a:pt x="2277516" y="457875"/>
                  <a:pt x="2199025" y="457684"/>
                  <a:pt x="2124031" y="457684"/>
                </a:cubicBezTo>
                <a:close/>
                <a:moveTo>
                  <a:pt x="2862984" y="446542"/>
                </a:moveTo>
                <a:lnTo>
                  <a:pt x="2862155" y="453830"/>
                </a:lnTo>
                <a:lnTo>
                  <a:pt x="2950955" y="454640"/>
                </a:lnTo>
                <a:cubicBezTo>
                  <a:pt x="3288259" y="457932"/>
                  <a:pt x="3553269" y="461695"/>
                  <a:pt x="3560317" y="461695"/>
                </a:cubicBezTo>
                <a:cubicBezTo>
                  <a:pt x="3562518" y="461695"/>
                  <a:pt x="3717628" y="463388"/>
                  <a:pt x="3829556" y="634416"/>
                </a:cubicBezTo>
                <a:cubicBezTo>
                  <a:pt x="3891109" y="728394"/>
                  <a:pt x="4049097" y="1115154"/>
                  <a:pt x="4180436" y="1530283"/>
                </a:cubicBezTo>
                <a:lnTo>
                  <a:pt x="4263435" y="1813515"/>
                </a:lnTo>
                <a:lnTo>
                  <a:pt x="4260092" y="1800656"/>
                </a:lnTo>
                <a:cubicBezTo>
                  <a:pt x="4233945" y="1704921"/>
                  <a:pt x="4207254" y="1615624"/>
                  <a:pt x="4183970" y="1541114"/>
                </a:cubicBezTo>
                <a:cubicBezTo>
                  <a:pt x="4051553" y="1117762"/>
                  <a:pt x="3893057" y="725912"/>
                  <a:pt x="3828370" y="626682"/>
                </a:cubicBezTo>
                <a:cubicBezTo>
                  <a:pt x="3717627" y="457345"/>
                  <a:pt x="3565396" y="455314"/>
                  <a:pt x="3563027" y="455314"/>
                </a:cubicBezTo>
                <a:cubicBezTo>
                  <a:pt x="3557015" y="454806"/>
                  <a:pt x="3345602" y="451590"/>
                  <a:pt x="3059958" y="448501"/>
                </a:cubicBezTo>
                <a:close/>
                <a:moveTo>
                  <a:pt x="2840492" y="446318"/>
                </a:moveTo>
                <a:lnTo>
                  <a:pt x="2836401" y="453595"/>
                </a:lnTo>
                <a:lnTo>
                  <a:pt x="2840239" y="453630"/>
                </a:lnTo>
                <a:lnTo>
                  <a:pt x="2842505" y="447310"/>
                </a:lnTo>
                <a:lnTo>
                  <a:pt x="2842328" y="446337"/>
                </a:lnTo>
                <a:close/>
                <a:moveTo>
                  <a:pt x="2801134" y="445991"/>
                </a:moveTo>
                <a:lnTo>
                  <a:pt x="2800180" y="446331"/>
                </a:lnTo>
                <a:lnTo>
                  <a:pt x="2697631" y="452441"/>
                </a:lnTo>
                <a:lnTo>
                  <a:pt x="2777138" y="453053"/>
                </a:lnTo>
                <a:lnTo>
                  <a:pt x="2821205" y="453456"/>
                </a:lnTo>
                <a:lnTo>
                  <a:pt x="2830491" y="448580"/>
                </a:lnTo>
                <a:lnTo>
                  <a:pt x="2831808" y="446236"/>
                </a:lnTo>
                <a:close/>
                <a:moveTo>
                  <a:pt x="2487473" y="443736"/>
                </a:moveTo>
                <a:lnTo>
                  <a:pt x="2489961" y="444242"/>
                </a:lnTo>
                <a:cubicBezTo>
                  <a:pt x="2530093" y="446103"/>
                  <a:pt x="2583942" y="446951"/>
                  <a:pt x="2633556" y="446780"/>
                </a:cubicBezTo>
                <a:lnTo>
                  <a:pt x="2661666" y="446780"/>
                </a:lnTo>
                <a:lnTo>
                  <a:pt x="2689571" y="445096"/>
                </a:lnTo>
                <a:lnTo>
                  <a:pt x="2592214" y="444316"/>
                </a:lnTo>
                <a:close/>
                <a:moveTo>
                  <a:pt x="2432841" y="443433"/>
                </a:moveTo>
                <a:lnTo>
                  <a:pt x="2443525" y="450933"/>
                </a:lnTo>
                <a:lnTo>
                  <a:pt x="2484140" y="451127"/>
                </a:lnTo>
                <a:lnTo>
                  <a:pt x="2465746" y="447346"/>
                </a:lnTo>
                <a:lnTo>
                  <a:pt x="2457280" y="445145"/>
                </a:lnTo>
                <a:lnTo>
                  <a:pt x="2454205" y="443551"/>
                </a:lnTo>
                <a:close/>
                <a:moveTo>
                  <a:pt x="2407397" y="443291"/>
                </a:moveTo>
                <a:lnTo>
                  <a:pt x="2413251" y="449151"/>
                </a:lnTo>
                <a:lnTo>
                  <a:pt x="2415041" y="450797"/>
                </a:lnTo>
                <a:lnTo>
                  <a:pt x="2427730" y="450858"/>
                </a:lnTo>
                <a:lnTo>
                  <a:pt x="2417358" y="443347"/>
                </a:lnTo>
                <a:close/>
                <a:moveTo>
                  <a:pt x="2388440" y="443187"/>
                </a:moveTo>
                <a:lnTo>
                  <a:pt x="2391345" y="446474"/>
                </a:lnTo>
                <a:lnTo>
                  <a:pt x="2395026" y="450702"/>
                </a:lnTo>
                <a:lnTo>
                  <a:pt x="2402743" y="450739"/>
                </a:lnTo>
                <a:lnTo>
                  <a:pt x="2394882" y="443222"/>
                </a:lnTo>
                <a:close/>
                <a:moveTo>
                  <a:pt x="2372581" y="443099"/>
                </a:moveTo>
                <a:lnTo>
                  <a:pt x="2378392" y="450622"/>
                </a:lnTo>
                <a:lnTo>
                  <a:pt x="2383992" y="450649"/>
                </a:lnTo>
                <a:lnTo>
                  <a:pt x="2383639" y="450244"/>
                </a:lnTo>
                <a:lnTo>
                  <a:pt x="2377118" y="443125"/>
                </a:lnTo>
                <a:close/>
                <a:moveTo>
                  <a:pt x="2111500" y="442448"/>
                </a:moveTo>
                <a:cubicBezTo>
                  <a:pt x="1806703" y="442448"/>
                  <a:pt x="1559647" y="445496"/>
                  <a:pt x="1503428" y="454468"/>
                </a:cubicBezTo>
                <a:lnTo>
                  <a:pt x="1469368" y="464618"/>
                </a:lnTo>
                <a:lnTo>
                  <a:pt x="1472606" y="467451"/>
                </a:lnTo>
                <a:lnTo>
                  <a:pt x="1472606" y="467479"/>
                </a:lnTo>
                <a:lnTo>
                  <a:pt x="1472606" y="467503"/>
                </a:lnTo>
                <a:lnTo>
                  <a:pt x="1472608" y="467505"/>
                </a:lnTo>
                <a:cubicBezTo>
                  <a:pt x="1473116" y="468697"/>
                  <a:pt x="1473116" y="470040"/>
                  <a:pt x="1472608" y="471232"/>
                </a:cubicBezTo>
                <a:cubicBezTo>
                  <a:pt x="1471913" y="472289"/>
                  <a:pt x="1470812" y="473021"/>
                  <a:pt x="1469559" y="473265"/>
                </a:cubicBezTo>
                <a:lnTo>
                  <a:pt x="1396462" y="497023"/>
                </a:lnTo>
                <a:lnTo>
                  <a:pt x="1392459" y="499737"/>
                </a:lnTo>
                <a:lnTo>
                  <a:pt x="1426467" y="495812"/>
                </a:lnTo>
                <a:lnTo>
                  <a:pt x="1440962" y="485870"/>
                </a:lnTo>
                <a:cubicBezTo>
                  <a:pt x="1463924" y="474941"/>
                  <a:pt x="1490597" y="466649"/>
                  <a:pt x="1521542" y="461695"/>
                </a:cubicBezTo>
                <a:lnTo>
                  <a:pt x="1526082" y="461296"/>
                </a:lnTo>
                <a:lnTo>
                  <a:pt x="1555754" y="458330"/>
                </a:lnTo>
                <a:lnTo>
                  <a:pt x="1565437" y="457838"/>
                </a:lnTo>
                <a:lnTo>
                  <a:pt x="1571719" y="457286"/>
                </a:lnTo>
                <a:lnTo>
                  <a:pt x="1590785" y="456548"/>
                </a:lnTo>
                <a:lnTo>
                  <a:pt x="1610020" y="455569"/>
                </a:lnTo>
                <a:lnTo>
                  <a:pt x="1636533" y="454777"/>
                </a:lnTo>
                <a:lnTo>
                  <a:pt x="1656263" y="454014"/>
                </a:lnTo>
                <a:lnTo>
                  <a:pt x="1673548" y="453671"/>
                </a:lnTo>
                <a:lnTo>
                  <a:pt x="1682168" y="453414"/>
                </a:lnTo>
                <a:lnTo>
                  <a:pt x="1735949" y="452436"/>
                </a:lnTo>
                <a:lnTo>
                  <a:pt x="1770018" y="451760"/>
                </a:lnTo>
                <a:lnTo>
                  <a:pt x="1827203" y="451199"/>
                </a:lnTo>
                <a:lnTo>
                  <a:pt x="1871402" y="450723"/>
                </a:lnTo>
                <a:lnTo>
                  <a:pt x="1881524" y="450667"/>
                </a:lnTo>
                <a:lnTo>
                  <a:pt x="1907824" y="450409"/>
                </a:lnTo>
                <a:lnTo>
                  <a:pt x="1962579" y="450210"/>
                </a:lnTo>
                <a:lnTo>
                  <a:pt x="1984138" y="450089"/>
                </a:lnTo>
                <a:lnTo>
                  <a:pt x="1997363" y="450084"/>
                </a:lnTo>
                <a:lnTo>
                  <a:pt x="2064526" y="449840"/>
                </a:lnTo>
                <a:cubicBezTo>
                  <a:pt x="2119336" y="449768"/>
                  <a:pt x="2176436" y="449808"/>
                  <a:pt x="2234966" y="449938"/>
                </a:cubicBezTo>
                <a:lnTo>
                  <a:pt x="2367502" y="450570"/>
                </a:lnTo>
                <a:lnTo>
                  <a:pt x="2361655" y="443039"/>
                </a:lnTo>
                <a:lnTo>
                  <a:pt x="2347329" y="442960"/>
                </a:lnTo>
                <a:cubicBezTo>
                  <a:pt x="2266527" y="442634"/>
                  <a:pt x="2187234" y="442448"/>
                  <a:pt x="2111500" y="442448"/>
                </a:cubicBezTo>
                <a:close/>
                <a:moveTo>
                  <a:pt x="1450026" y="438440"/>
                </a:moveTo>
                <a:lnTo>
                  <a:pt x="1435444" y="440758"/>
                </a:lnTo>
                <a:lnTo>
                  <a:pt x="1362965" y="456474"/>
                </a:lnTo>
                <a:lnTo>
                  <a:pt x="1340285" y="462712"/>
                </a:lnTo>
                <a:lnTo>
                  <a:pt x="1280449" y="480985"/>
                </a:lnTo>
                <a:lnTo>
                  <a:pt x="1251251" y="491518"/>
                </a:lnTo>
                <a:lnTo>
                  <a:pt x="1189469" y="517937"/>
                </a:lnTo>
                <a:lnTo>
                  <a:pt x="1161961" y="530928"/>
                </a:lnTo>
                <a:lnTo>
                  <a:pt x="1074700" y="583379"/>
                </a:lnTo>
                <a:lnTo>
                  <a:pt x="1063614" y="592568"/>
                </a:lnTo>
                <a:lnTo>
                  <a:pt x="1102837" y="567046"/>
                </a:lnTo>
                <a:lnTo>
                  <a:pt x="1164847" y="537408"/>
                </a:lnTo>
                <a:lnTo>
                  <a:pt x="1206678" y="515850"/>
                </a:lnTo>
                <a:lnTo>
                  <a:pt x="1221487" y="510336"/>
                </a:lnTo>
                <a:lnTo>
                  <a:pt x="1226628" y="507878"/>
                </a:lnTo>
                <a:lnTo>
                  <a:pt x="1249340" y="499967"/>
                </a:lnTo>
                <a:lnTo>
                  <a:pt x="1312726" y="476370"/>
                </a:lnTo>
                <a:lnTo>
                  <a:pt x="1330996" y="471525"/>
                </a:lnTo>
                <a:lnTo>
                  <a:pt x="1347085" y="465921"/>
                </a:lnTo>
                <a:cubicBezTo>
                  <a:pt x="1384002" y="454750"/>
                  <a:pt x="1416345" y="446369"/>
                  <a:pt x="1440094" y="440696"/>
                </a:cubicBezTo>
                <a:close/>
                <a:moveTo>
                  <a:pt x="2864533" y="430859"/>
                </a:moveTo>
                <a:lnTo>
                  <a:pt x="2864358" y="434455"/>
                </a:lnTo>
                <a:lnTo>
                  <a:pt x="2863893" y="438545"/>
                </a:lnTo>
                <a:lnTo>
                  <a:pt x="2947704" y="439311"/>
                </a:lnTo>
                <a:cubicBezTo>
                  <a:pt x="3288709" y="442646"/>
                  <a:pt x="3556592" y="446456"/>
                  <a:pt x="3563704" y="446456"/>
                </a:cubicBezTo>
                <a:cubicBezTo>
                  <a:pt x="3565905" y="446456"/>
                  <a:pt x="3722708" y="448150"/>
                  <a:pt x="3835992" y="621715"/>
                </a:cubicBezTo>
                <a:cubicBezTo>
                  <a:pt x="3898052" y="716796"/>
                  <a:pt x="4057734" y="1109016"/>
                  <a:pt x="4190491" y="1530072"/>
                </a:cubicBezTo>
                <a:lnTo>
                  <a:pt x="4280678" y="1838860"/>
                </a:lnTo>
                <a:lnTo>
                  <a:pt x="4257608" y="1752150"/>
                </a:lnTo>
                <a:lnTo>
                  <a:pt x="4239148" y="1687087"/>
                </a:lnTo>
                <a:lnTo>
                  <a:pt x="4227710" y="1647861"/>
                </a:lnTo>
                <a:lnTo>
                  <a:pt x="4198289" y="1550730"/>
                </a:lnTo>
                <a:lnTo>
                  <a:pt x="4195148" y="1540439"/>
                </a:lnTo>
                <a:cubicBezTo>
                  <a:pt x="4061713" y="1110479"/>
                  <a:pt x="3900677" y="713551"/>
                  <a:pt x="3835144" y="612628"/>
                </a:cubicBezTo>
                <a:cubicBezTo>
                  <a:pt x="3723047" y="440754"/>
                  <a:pt x="3568953" y="438890"/>
                  <a:pt x="3566921" y="438890"/>
                </a:cubicBezTo>
                <a:cubicBezTo>
                  <a:pt x="3560317" y="438806"/>
                  <a:pt x="3346407" y="435759"/>
                  <a:pt x="3057587" y="432732"/>
                </a:cubicBezTo>
                <a:close/>
                <a:moveTo>
                  <a:pt x="2835461" y="430576"/>
                </a:moveTo>
                <a:lnTo>
                  <a:pt x="2832269" y="434858"/>
                </a:lnTo>
                <a:lnTo>
                  <a:pt x="2822998" y="438171"/>
                </a:lnTo>
                <a:lnTo>
                  <a:pt x="2836273" y="438292"/>
                </a:lnTo>
                <a:lnTo>
                  <a:pt x="2839740" y="432125"/>
                </a:lnTo>
                <a:lnTo>
                  <a:pt x="2839465" y="430615"/>
                </a:lnTo>
                <a:close/>
                <a:moveTo>
                  <a:pt x="2441996" y="427794"/>
                </a:moveTo>
                <a:lnTo>
                  <a:pt x="2455989" y="435611"/>
                </a:lnTo>
                <a:lnTo>
                  <a:pt x="2543121" y="436044"/>
                </a:lnTo>
                <a:lnTo>
                  <a:pt x="2554211" y="436128"/>
                </a:lnTo>
                <a:lnTo>
                  <a:pt x="2589275" y="436295"/>
                </a:lnTo>
                <a:cubicBezTo>
                  <a:pt x="2650759" y="436719"/>
                  <a:pt x="2711949" y="437195"/>
                  <a:pt x="2771977" y="437704"/>
                </a:cubicBezTo>
                <a:lnTo>
                  <a:pt x="2800765" y="437968"/>
                </a:lnTo>
                <a:lnTo>
                  <a:pt x="2824023" y="430474"/>
                </a:lnTo>
                <a:lnTo>
                  <a:pt x="2629165" y="428932"/>
                </a:lnTo>
                <a:lnTo>
                  <a:pt x="2595627" y="429395"/>
                </a:lnTo>
                <a:lnTo>
                  <a:pt x="2537748" y="428322"/>
                </a:lnTo>
                <a:close/>
                <a:moveTo>
                  <a:pt x="2410504" y="427620"/>
                </a:moveTo>
                <a:lnTo>
                  <a:pt x="2419518" y="434080"/>
                </a:lnTo>
                <a:lnTo>
                  <a:pt x="2421455" y="435439"/>
                </a:lnTo>
                <a:lnTo>
                  <a:pt x="2438717" y="435525"/>
                </a:lnTo>
                <a:lnTo>
                  <a:pt x="2424600" y="428210"/>
                </a:lnTo>
                <a:lnTo>
                  <a:pt x="2423614" y="427692"/>
                </a:lnTo>
                <a:close/>
                <a:moveTo>
                  <a:pt x="2391636" y="427516"/>
                </a:moveTo>
                <a:lnTo>
                  <a:pt x="2399444" y="435331"/>
                </a:lnTo>
                <a:lnTo>
                  <a:pt x="2406747" y="435367"/>
                </a:lnTo>
                <a:lnTo>
                  <a:pt x="2396536" y="427544"/>
                </a:lnTo>
                <a:close/>
                <a:moveTo>
                  <a:pt x="2372458" y="427411"/>
                </a:moveTo>
                <a:lnTo>
                  <a:pt x="2375152" y="430186"/>
                </a:lnTo>
                <a:lnTo>
                  <a:pt x="2381132" y="435240"/>
                </a:lnTo>
                <a:lnTo>
                  <a:pt x="2386563" y="435266"/>
                </a:lnTo>
                <a:lnTo>
                  <a:pt x="2379893" y="428889"/>
                </a:lnTo>
                <a:lnTo>
                  <a:pt x="2377862" y="427441"/>
                </a:lnTo>
                <a:close/>
                <a:moveTo>
                  <a:pt x="2360412" y="427344"/>
                </a:moveTo>
                <a:lnTo>
                  <a:pt x="2366454" y="435167"/>
                </a:lnTo>
                <a:lnTo>
                  <a:pt x="2369837" y="435185"/>
                </a:lnTo>
                <a:lnTo>
                  <a:pt x="2362642" y="427357"/>
                </a:lnTo>
                <a:close/>
                <a:moveTo>
                  <a:pt x="1974005" y="427027"/>
                </a:moveTo>
                <a:lnTo>
                  <a:pt x="1896945" y="427246"/>
                </a:lnTo>
                <a:lnTo>
                  <a:pt x="1778225" y="428210"/>
                </a:lnTo>
                <a:lnTo>
                  <a:pt x="1676688" y="429794"/>
                </a:lnTo>
                <a:lnTo>
                  <a:pt x="1657878" y="430208"/>
                </a:lnTo>
                <a:lnTo>
                  <a:pt x="1590559" y="432082"/>
                </a:lnTo>
                <a:lnTo>
                  <a:pt x="1578756" y="432488"/>
                </a:lnTo>
                <a:lnTo>
                  <a:pt x="1559753" y="433981"/>
                </a:lnTo>
                <a:cubicBezTo>
                  <a:pt x="1529855" y="437209"/>
                  <a:pt x="1496713" y="441779"/>
                  <a:pt x="1461429" y="448225"/>
                </a:cubicBezTo>
                <a:lnTo>
                  <a:pt x="1428479" y="455778"/>
                </a:lnTo>
                <a:lnTo>
                  <a:pt x="1386389" y="474926"/>
                </a:lnTo>
                <a:lnTo>
                  <a:pt x="1383917" y="476605"/>
                </a:lnTo>
                <a:lnTo>
                  <a:pt x="1404123" y="471923"/>
                </a:lnTo>
                <a:lnTo>
                  <a:pt x="1433574" y="466975"/>
                </a:lnTo>
                <a:lnTo>
                  <a:pt x="1502070" y="446456"/>
                </a:lnTo>
                <a:cubicBezTo>
                  <a:pt x="1507362" y="445609"/>
                  <a:pt x="1514318" y="444816"/>
                  <a:pt x="1522829" y="444072"/>
                </a:cubicBezTo>
                <a:lnTo>
                  <a:pt x="1528697" y="443666"/>
                </a:lnTo>
                <a:lnTo>
                  <a:pt x="1529505" y="443580"/>
                </a:lnTo>
                <a:lnTo>
                  <a:pt x="1532508" y="443402"/>
                </a:lnTo>
                <a:lnTo>
                  <a:pt x="1552920" y="441991"/>
                </a:lnTo>
                <a:lnTo>
                  <a:pt x="1563084" y="441597"/>
                </a:lnTo>
                <a:lnTo>
                  <a:pt x="1571265" y="441115"/>
                </a:lnTo>
                <a:cubicBezTo>
                  <a:pt x="1587432" y="440367"/>
                  <a:pt x="1605774" y="439693"/>
                  <a:pt x="1626081" y="439087"/>
                </a:cubicBezTo>
                <a:lnTo>
                  <a:pt x="1630947" y="438969"/>
                </a:lnTo>
                <a:lnTo>
                  <a:pt x="1638496" y="438677"/>
                </a:lnTo>
                <a:lnTo>
                  <a:pt x="1662880" y="438193"/>
                </a:lnTo>
                <a:lnTo>
                  <a:pt x="1692679" y="437470"/>
                </a:lnTo>
                <a:lnTo>
                  <a:pt x="1727847" y="436905"/>
                </a:lnTo>
                <a:lnTo>
                  <a:pt x="1753583" y="436394"/>
                </a:lnTo>
                <a:lnTo>
                  <a:pt x="1769119" y="436242"/>
                </a:lnTo>
                <a:lnTo>
                  <a:pt x="1769787" y="436231"/>
                </a:lnTo>
                <a:cubicBezTo>
                  <a:pt x="1797100" y="435880"/>
                  <a:pt x="1825953" y="435585"/>
                  <a:pt x="1856133" y="435344"/>
                </a:cubicBezTo>
                <a:lnTo>
                  <a:pt x="1863906" y="435311"/>
                </a:lnTo>
                <a:lnTo>
                  <a:pt x="1892971" y="435025"/>
                </a:lnTo>
                <a:cubicBezTo>
                  <a:pt x="1992838" y="434390"/>
                  <a:pt x="2105430" y="434285"/>
                  <a:pt x="2223798" y="434550"/>
                </a:cubicBezTo>
                <a:lnTo>
                  <a:pt x="2268728" y="434763"/>
                </a:lnTo>
                <a:lnTo>
                  <a:pt x="2290943" y="434792"/>
                </a:lnTo>
                <a:lnTo>
                  <a:pt x="2355504" y="435113"/>
                </a:lnTo>
                <a:lnTo>
                  <a:pt x="2349428" y="427284"/>
                </a:lnTo>
                <a:lnTo>
                  <a:pt x="2337190" y="427216"/>
                </a:lnTo>
                <a:lnTo>
                  <a:pt x="2249937" y="427027"/>
                </a:lnTo>
                <a:close/>
                <a:moveTo>
                  <a:pt x="1950262" y="414740"/>
                </a:moveTo>
                <a:lnTo>
                  <a:pt x="1949963" y="414774"/>
                </a:lnTo>
                <a:lnTo>
                  <a:pt x="1950234" y="414772"/>
                </a:lnTo>
                <a:close/>
                <a:moveTo>
                  <a:pt x="2349406" y="412957"/>
                </a:moveTo>
                <a:lnTo>
                  <a:pt x="2354165" y="419095"/>
                </a:lnTo>
                <a:lnTo>
                  <a:pt x="2355053" y="419100"/>
                </a:lnTo>
                <a:close/>
                <a:moveTo>
                  <a:pt x="2030718" y="412760"/>
                </a:moveTo>
                <a:lnTo>
                  <a:pt x="2027877" y="413079"/>
                </a:lnTo>
                <a:lnTo>
                  <a:pt x="2030453" y="413060"/>
                </a:lnTo>
                <a:close/>
                <a:moveTo>
                  <a:pt x="2831325" y="412048"/>
                </a:moveTo>
                <a:lnTo>
                  <a:pt x="2827909" y="414640"/>
                </a:lnTo>
                <a:cubicBezTo>
                  <a:pt x="2819823" y="417455"/>
                  <a:pt x="2807885" y="419827"/>
                  <a:pt x="2791883" y="421775"/>
                </a:cubicBezTo>
                <a:lnTo>
                  <a:pt x="2790363" y="421896"/>
                </a:lnTo>
                <a:lnTo>
                  <a:pt x="2833576" y="422291"/>
                </a:lnTo>
                <a:lnTo>
                  <a:pt x="2835113" y="420688"/>
                </a:lnTo>
                <a:close/>
                <a:moveTo>
                  <a:pt x="2110143" y="411144"/>
                </a:moveTo>
                <a:lnTo>
                  <a:pt x="2108132" y="411381"/>
                </a:lnTo>
                <a:lnTo>
                  <a:pt x="2109792" y="411360"/>
                </a:lnTo>
                <a:close/>
                <a:moveTo>
                  <a:pt x="2352664" y="405032"/>
                </a:moveTo>
                <a:lnTo>
                  <a:pt x="2358748" y="412173"/>
                </a:lnTo>
                <a:lnTo>
                  <a:pt x="2364875" y="419149"/>
                </a:lnTo>
                <a:lnTo>
                  <a:pt x="2366383" y="419157"/>
                </a:lnTo>
                <a:close/>
                <a:moveTo>
                  <a:pt x="2361749" y="400962"/>
                </a:moveTo>
                <a:lnTo>
                  <a:pt x="2380411" y="419226"/>
                </a:lnTo>
                <a:lnTo>
                  <a:pt x="2385709" y="419253"/>
                </a:lnTo>
                <a:close/>
                <a:moveTo>
                  <a:pt x="2309789" y="400347"/>
                </a:moveTo>
                <a:lnTo>
                  <a:pt x="2309789" y="402246"/>
                </a:lnTo>
                <a:lnTo>
                  <a:pt x="2309789" y="402274"/>
                </a:lnTo>
                <a:lnTo>
                  <a:pt x="2309789" y="402302"/>
                </a:lnTo>
                <a:cubicBezTo>
                  <a:pt x="2309096" y="403448"/>
                  <a:pt x="2307910" y="404202"/>
                  <a:pt x="2306573" y="404333"/>
                </a:cubicBezTo>
                <a:lnTo>
                  <a:pt x="2298409" y="405293"/>
                </a:lnTo>
                <a:lnTo>
                  <a:pt x="2313768" y="405293"/>
                </a:lnTo>
                <a:close/>
                <a:moveTo>
                  <a:pt x="2373866" y="400163"/>
                </a:moveTo>
                <a:lnTo>
                  <a:pt x="2389038" y="412236"/>
                </a:lnTo>
                <a:lnTo>
                  <a:pt x="2398921" y="419319"/>
                </a:lnTo>
                <a:lnTo>
                  <a:pt x="2407769" y="419362"/>
                </a:lnTo>
                <a:lnTo>
                  <a:pt x="2394966" y="412631"/>
                </a:lnTo>
                <a:close/>
                <a:moveTo>
                  <a:pt x="2382240" y="395138"/>
                </a:moveTo>
                <a:lnTo>
                  <a:pt x="2396152" y="403601"/>
                </a:lnTo>
                <a:lnTo>
                  <a:pt x="2426912" y="419458"/>
                </a:lnTo>
                <a:lnTo>
                  <a:pt x="2452635" y="419586"/>
                </a:lnTo>
                <a:lnTo>
                  <a:pt x="2430018" y="412460"/>
                </a:lnTo>
                <a:cubicBezTo>
                  <a:pt x="2421026" y="408706"/>
                  <a:pt x="2411730" y="405704"/>
                  <a:pt x="2402247" y="403486"/>
                </a:cubicBezTo>
                <a:close/>
                <a:moveTo>
                  <a:pt x="2251368" y="394511"/>
                </a:moveTo>
                <a:lnTo>
                  <a:pt x="2242448" y="395562"/>
                </a:lnTo>
                <a:lnTo>
                  <a:pt x="2251696" y="394511"/>
                </a:lnTo>
                <a:close/>
                <a:moveTo>
                  <a:pt x="2395208" y="391517"/>
                </a:moveTo>
                <a:lnTo>
                  <a:pt x="2403433" y="394962"/>
                </a:lnTo>
                <a:cubicBezTo>
                  <a:pt x="2413524" y="397218"/>
                  <a:pt x="2423380" y="400392"/>
                  <a:pt x="2432896" y="404447"/>
                </a:cubicBezTo>
                <a:cubicBezTo>
                  <a:pt x="2443310" y="408752"/>
                  <a:pt x="2454080" y="412150"/>
                  <a:pt x="2465070" y="414605"/>
                </a:cubicBezTo>
                <a:lnTo>
                  <a:pt x="2473367" y="415961"/>
                </a:lnTo>
                <a:cubicBezTo>
                  <a:pt x="2480665" y="417524"/>
                  <a:pt x="2488082" y="418486"/>
                  <a:pt x="2495550" y="418839"/>
                </a:cubicBezTo>
                <a:lnTo>
                  <a:pt x="2539807" y="420032"/>
                </a:lnTo>
                <a:lnTo>
                  <a:pt x="2546657" y="420083"/>
                </a:lnTo>
                <a:lnTo>
                  <a:pt x="2581930" y="420252"/>
                </a:lnTo>
                <a:lnTo>
                  <a:pt x="2619213" y="420540"/>
                </a:lnTo>
                <a:lnTo>
                  <a:pt x="2632541" y="420532"/>
                </a:lnTo>
                <a:lnTo>
                  <a:pt x="2659294" y="420532"/>
                </a:lnTo>
                <a:cubicBezTo>
                  <a:pt x="2713990" y="419348"/>
                  <a:pt x="2763266" y="416639"/>
                  <a:pt x="2791206" y="413421"/>
                </a:cubicBezTo>
                <a:lnTo>
                  <a:pt x="2825924" y="405591"/>
                </a:lnTo>
                <a:lnTo>
                  <a:pt x="2817145" y="398780"/>
                </a:lnTo>
                <a:lnTo>
                  <a:pt x="2809389" y="395575"/>
                </a:lnTo>
                <a:lnTo>
                  <a:pt x="2772346" y="398005"/>
                </a:lnTo>
                <a:cubicBezTo>
                  <a:pt x="2735241" y="400228"/>
                  <a:pt x="2684949" y="402725"/>
                  <a:pt x="2631693" y="403826"/>
                </a:cubicBezTo>
                <a:cubicBezTo>
                  <a:pt x="2613236" y="404165"/>
                  <a:pt x="2595287" y="404503"/>
                  <a:pt x="2578354" y="404503"/>
                </a:cubicBezTo>
                <a:cubicBezTo>
                  <a:pt x="2537883" y="404503"/>
                  <a:pt x="2501815" y="403317"/>
                  <a:pt x="2470487" y="401286"/>
                </a:cubicBezTo>
                <a:cubicBezTo>
                  <a:pt x="2449854" y="400735"/>
                  <a:pt x="2429323" y="398647"/>
                  <a:pt x="2409060" y="395053"/>
                </a:cubicBezTo>
                <a:close/>
                <a:moveTo>
                  <a:pt x="2822849" y="381050"/>
                </a:moveTo>
                <a:lnTo>
                  <a:pt x="2826332" y="384720"/>
                </a:lnTo>
                <a:lnTo>
                  <a:pt x="2826355" y="384722"/>
                </a:lnTo>
                <a:lnTo>
                  <a:pt x="2824256" y="381616"/>
                </a:lnTo>
                <a:close/>
                <a:moveTo>
                  <a:pt x="2380036" y="380467"/>
                </a:moveTo>
                <a:lnTo>
                  <a:pt x="2470996" y="392764"/>
                </a:lnTo>
                <a:cubicBezTo>
                  <a:pt x="2515362" y="395811"/>
                  <a:pt x="2569378" y="396659"/>
                  <a:pt x="2631524" y="395304"/>
                </a:cubicBezTo>
                <a:cubicBezTo>
                  <a:pt x="2657517" y="394796"/>
                  <a:pt x="2682917" y="393949"/>
                  <a:pt x="2706348" y="392954"/>
                </a:cubicBezTo>
                <a:lnTo>
                  <a:pt x="2768276" y="389770"/>
                </a:lnTo>
                <a:lnTo>
                  <a:pt x="2746502" y="389770"/>
                </a:lnTo>
                <a:cubicBezTo>
                  <a:pt x="2705353" y="388417"/>
                  <a:pt x="2649981" y="386893"/>
                  <a:pt x="2581910" y="385369"/>
                </a:cubicBezTo>
                <a:lnTo>
                  <a:pt x="2536791" y="384087"/>
                </a:lnTo>
                <a:lnTo>
                  <a:pt x="2483350" y="382634"/>
                </a:lnTo>
                <a:lnTo>
                  <a:pt x="2417222" y="381202"/>
                </a:lnTo>
                <a:close/>
                <a:moveTo>
                  <a:pt x="2234590" y="378973"/>
                </a:moveTo>
                <a:lnTo>
                  <a:pt x="2215623" y="383384"/>
                </a:lnTo>
                <a:lnTo>
                  <a:pt x="2225630" y="382263"/>
                </a:lnTo>
                <a:close/>
                <a:moveTo>
                  <a:pt x="2262449" y="378187"/>
                </a:moveTo>
                <a:lnTo>
                  <a:pt x="2234138" y="388594"/>
                </a:lnTo>
                <a:lnTo>
                  <a:pt x="2249844" y="386835"/>
                </a:lnTo>
                <a:close/>
                <a:moveTo>
                  <a:pt x="2796016" y="377860"/>
                </a:moveTo>
                <a:lnTo>
                  <a:pt x="2807889" y="383010"/>
                </a:lnTo>
                <a:lnTo>
                  <a:pt x="2814532" y="383626"/>
                </a:lnTo>
                <a:lnTo>
                  <a:pt x="2812837" y="381817"/>
                </a:lnTo>
                <a:cubicBezTo>
                  <a:pt x="2808938" y="379441"/>
                  <a:pt x="2804404" y="378109"/>
                  <a:pt x="2799671" y="378085"/>
                </a:cubicBezTo>
                <a:close/>
                <a:moveTo>
                  <a:pt x="2831972" y="377477"/>
                </a:moveTo>
                <a:lnTo>
                  <a:pt x="2841496" y="391409"/>
                </a:lnTo>
                <a:lnTo>
                  <a:pt x="2845687" y="415272"/>
                </a:lnTo>
                <a:lnTo>
                  <a:pt x="2845221" y="394852"/>
                </a:lnTo>
                <a:cubicBezTo>
                  <a:pt x="2844349" y="388835"/>
                  <a:pt x="2841416" y="383543"/>
                  <a:pt x="2837183" y="379670"/>
                </a:cubicBezTo>
                <a:close/>
                <a:moveTo>
                  <a:pt x="2279370" y="376712"/>
                </a:moveTo>
                <a:lnTo>
                  <a:pt x="2253538" y="394302"/>
                </a:lnTo>
                <a:lnTo>
                  <a:pt x="2273045" y="392087"/>
                </a:lnTo>
                <a:close/>
                <a:moveTo>
                  <a:pt x="2844960" y="375439"/>
                </a:moveTo>
                <a:lnTo>
                  <a:pt x="2854027" y="394287"/>
                </a:lnTo>
                <a:lnTo>
                  <a:pt x="2854302" y="408311"/>
                </a:lnTo>
                <a:lnTo>
                  <a:pt x="2855379" y="395518"/>
                </a:lnTo>
                <a:lnTo>
                  <a:pt x="2848941" y="377461"/>
                </a:lnTo>
                <a:close/>
                <a:moveTo>
                  <a:pt x="2289301" y="374871"/>
                </a:moveTo>
                <a:lnTo>
                  <a:pt x="2280156" y="397222"/>
                </a:lnTo>
                <a:lnTo>
                  <a:pt x="2277459" y="399279"/>
                </a:lnTo>
                <a:lnTo>
                  <a:pt x="2300622" y="396659"/>
                </a:lnTo>
                <a:lnTo>
                  <a:pt x="2292119" y="378375"/>
                </a:lnTo>
                <a:close/>
                <a:moveTo>
                  <a:pt x="27755" y="194563"/>
                </a:moveTo>
                <a:lnTo>
                  <a:pt x="27956" y="194673"/>
                </a:lnTo>
                <a:lnTo>
                  <a:pt x="30785" y="194616"/>
                </a:lnTo>
                <a:close/>
                <a:moveTo>
                  <a:pt x="186776" y="120860"/>
                </a:moveTo>
                <a:cubicBezTo>
                  <a:pt x="130846" y="117941"/>
                  <a:pt x="74860" y="119468"/>
                  <a:pt x="19342" y="125385"/>
                </a:cubicBezTo>
                <a:lnTo>
                  <a:pt x="14055" y="126376"/>
                </a:lnTo>
                <a:lnTo>
                  <a:pt x="32299" y="125937"/>
                </a:lnTo>
                <a:cubicBezTo>
                  <a:pt x="69010" y="126698"/>
                  <a:pt x="105723" y="129105"/>
                  <a:pt x="142329" y="133164"/>
                </a:cubicBezTo>
                <a:cubicBezTo>
                  <a:pt x="375146" y="156169"/>
                  <a:pt x="596684" y="244711"/>
                  <a:pt x="781224" y="388519"/>
                </a:cubicBezTo>
                <a:lnTo>
                  <a:pt x="781226" y="388520"/>
                </a:lnTo>
                <a:lnTo>
                  <a:pt x="781266" y="388547"/>
                </a:lnTo>
                <a:lnTo>
                  <a:pt x="781268" y="388549"/>
                </a:lnTo>
                <a:lnTo>
                  <a:pt x="781308" y="388576"/>
                </a:lnTo>
                <a:lnTo>
                  <a:pt x="805584" y="409646"/>
                </a:lnTo>
                <a:lnTo>
                  <a:pt x="826108" y="427463"/>
                </a:lnTo>
                <a:lnTo>
                  <a:pt x="894077" y="486441"/>
                </a:lnTo>
                <a:lnTo>
                  <a:pt x="988918" y="587926"/>
                </a:lnTo>
                <a:lnTo>
                  <a:pt x="986110" y="548765"/>
                </a:lnTo>
                <a:cubicBezTo>
                  <a:pt x="981708" y="477136"/>
                  <a:pt x="979167" y="437683"/>
                  <a:pt x="931923" y="401443"/>
                </a:cubicBezTo>
                <a:cubicBezTo>
                  <a:pt x="886474" y="366821"/>
                  <a:pt x="839066" y="334986"/>
                  <a:pt x="789773" y="306110"/>
                </a:cubicBezTo>
                <a:cubicBezTo>
                  <a:pt x="752181" y="283927"/>
                  <a:pt x="713233" y="263438"/>
                  <a:pt x="673779" y="245150"/>
                </a:cubicBezTo>
                <a:cubicBezTo>
                  <a:pt x="521024" y="172593"/>
                  <a:pt x="355619" y="130382"/>
                  <a:pt x="186776" y="120860"/>
                </a:cubicBezTo>
                <a:close/>
                <a:moveTo>
                  <a:pt x="408521" y="406"/>
                </a:moveTo>
                <a:cubicBezTo>
                  <a:pt x="777227" y="-6830"/>
                  <a:pt x="1141372" y="82734"/>
                  <a:pt x="1464647" y="260164"/>
                </a:cubicBezTo>
                <a:cubicBezTo>
                  <a:pt x="1507784" y="284062"/>
                  <a:pt x="1550202" y="309214"/>
                  <a:pt x="1591848" y="335585"/>
                </a:cubicBezTo>
                <a:lnTo>
                  <a:pt x="1713327" y="417587"/>
                </a:lnTo>
                <a:lnTo>
                  <a:pt x="2299629" y="352124"/>
                </a:lnTo>
                <a:lnTo>
                  <a:pt x="2300433" y="352492"/>
                </a:lnTo>
                <a:lnTo>
                  <a:pt x="2300985" y="352124"/>
                </a:lnTo>
                <a:cubicBezTo>
                  <a:pt x="2300985" y="352124"/>
                  <a:pt x="2382604" y="349245"/>
                  <a:pt x="2488267" y="348736"/>
                </a:cubicBezTo>
                <a:cubicBezTo>
                  <a:pt x="2550412" y="348736"/>
                  <a:pt x="2608663" y="348736"/>
                  <a:pt x="2661666" y="350431"/>
                </a:cubicBezTo>
                <a:cubicBezTo>
                  <a:pt x="2728044" y="352292"/>
                  <a:pt x="2786126" y="355512"/>
                  <a:pt x="2834386" y="359912"/>
                </a:cubicBezTo>
                <a:cubicBezTo>
                  <a:pt x="2852894" y="361692"/>
                  <a:pt x="2866846" y="377560"/>
                  <a:pt x="2866220" y="396150"/>
                </a:cubicBezTo>
                <a:lnTo>
                  <a:pt x="2866219" y="396175"/>
                </a:lnTo>
                <a:lnTo>
                  <a:pt x="2866220" y="396178"/>
                </a:lnTo>
                <a:lnTo>
                  <a:pt x="2866219" y="396203"/>
                </a:lnTo>
                <a:lnTo>
                  <a:pt x="2866220" y="396206"/>
                </a:lnTo>
                <a:lnTo>
                  <a:pt x="2864936" y="422578"/>
                </a:lnTo>
                <a:lnTo>
                  <a:pt x="2944405" y="423305"/>
                </a:lnTo>
                <a:cubicBezTo>
                  <a:pt x="3289243" y="426681"/>
                  <a:pt x="3560063" y="430539"/>
                  <a:pt x="3566921" y="430539"/>
                </a:cubicBezTo>
                <a:cubicBezTo>
                  <a:pt x="3569292" y="430539"/>
                  <a:pt x="3727788" y="432402"/>
                  <a:pt x="3842257" y="608169"/>
                </a:cubicBezTo>
                <a:lnTo>
                  <a:pt x="3844485" y="612142"/>
                </a:lnTo>
                <a:lnTo>
                  <a:pt x="3868232" y="654188"/>
                </a:lnTo>
                <a:lnTo>
                  <a:pt x="3869289" y="656378"/>
                </a:lnTo>
                <a:lnTo>
                  <a:pt x="3870223" y="658044"/>
                </a:lnTo>
                <a:lnTo>
                  <a:pt x="3881824" y="682369"/>
                </a:lnTo>
                <a:lnTo>
                  <a:pt x="3901115" y="722365"/>
                </a:lnTo>
                <a:lnTo>
                  <a:pt x="3903647" y="728125"/>
                </a:lnTo>
                <a:lnTo>
                  <a:pt x="3905956" y="732966"/>
                </a:lnTo>
                <a:lnTo>
                  <a:pt x="3920416" y="766267"/>
                </a:lnTo>
                <a:lnTo>
                  <a:pt x="3939690" y="810102"/>
                </a:lnTo>
                <a:lnTo>
                  <a:pt x="3943948" y="820456"/>
                </a:lnTo>
                <a:lnTo>
                  <a:pt x="3947980" y="829743"/>
                </a:lnTo>
                <a:lnTo>
                  <a:pt x="3963523" y="868054"/>
                </a:lnTo>
                <a:lnTo>
                  <a:pt x="3982740" y="914779"/>
                </a:lnTo>
                <a:lnTo>
                  <a:pt x="3988871" y="930532"/>
                </a:lnTo>
                <a:lnTo>
                  <a:pt x="3994821" y="945198"/>
                </a:lnTo>
                <a:lnTo>
                  <a:pt x="4010360" y="985747"/>
                </a:lnTo>
                <a:lnTo>
                  <a:pt x="4029050" y="1033767"/>
                </a:lnTo>
                <a:lnTo>
                  <a:pt x="4037090" y="1055496"/>
                </a:lnTo>
                <a:lnTo>
                  <a:pt x="4045000" y="1076137"/>
                </a:lnTo>
                <a:lnTo>
                  <a:pt x="4059770" y="1116786"/>
                </a:lnTo>
                <a:lnTo>
                  <a:pt x="4077403" y="1164438"/>
                </a:lnTo>
                <a:lnTo>
                  <a:pt x="4087287" y="1192520"/>
                </a:lnTo>
                <a:lnTo>
                  <a:pt x="4097044" y="1219374"/>
                </a:lnTo>
                <a:lnTo>
                  <a:pt x="4110487" y="1258434"/>
                </a:lnTo>
                <a:lnTo>
                  <a:pt x="4126584" y="1304166"/>
                </a:lnTo>
                <a:lnTo>
                  <a:pt x="4138129" y="1338750"/>
                </a:lnTo>
                <a:lnTo>
                  <a:pt x="4149476" y="1371719"/>
                </a:lnTo>
                <a:lnTo>
                  <a:pt x="4161207" y="1407881"/>
                </a:lnTo>
                <a:lnTo>
                  <a:pt x="4175376" y="1450324"/>
                </a:lnTo>
                <a:lnTo>
                  <a:pt x="4181350" y="1469971"/>
                </a:lnTo>
                <a:lnTo>
                  <a:pt x="4200820" y="1529987"/>
                </a:lnTo>
                <a:lnTo>
                  <a:pt x="4227685" y="1622359"/>
                </a:lnTo>
                <a:lnTo>
                  <a:pt x="4266930" y="1751427"/>
                </a:lnTo>
                <a:lnTo>
                  <a:pt x="4279206" y="1799504"/>
                </a:lnTo>
                <a:lnTo>
                  <a:pt x="4294340" y="1851494"/>
                </a:lnTo>
                <a:cubicBezTo>
                  <a:pt x="4308416" y="1904579"/>
                  <a:pt x="4321573" y="1957058"/>
                  <a:pt x="4333565" y="2008399"/>
                </a:cubicBezTo>
                <a:lnTo>
                  <a:pt x="4338887" y="2033181"/>
                </a:lnTo>
                <a:lnTo>
                  <a:pt x="4342336" y="2046687"/>
                </a:lnTo>
                <a:lnTo>
                  <a:pt x="4355103" y="2108681"/>
                </a:lnTo>
                <a:lnTo>
                  <a:pt x="4365798" y="2158477"/>
                </a:lnTo>
                <a:lnTo>
                  <a:pt x="4367858" y="2170618"/>
                </a:lnTo>
                <a:lnTo>
                  <a:pt x="4370943" y="2185600"/>
                </a:lnTo>
                <a:lnTo>
                  <a:pt x="4381605" y="2251633"/>
                </a:lnTo>
                <a:lnTo>
                  <a:pt x="4389564" y="2298540"/>
                </a:lnTo>
                <a:lnTo>
                  <a:pt x="4390365" y="2305891"/>
                </a:lnTo>
                <a:lnTo>
                  <a:pt x="4391866" y="2315186"/>
                </a:lnTo>
                <a:lnTo>
                  <a:pt x="4399231" y="2387261"/>
                </a:lnTo>
                <a:lnTo>
                  <a:pt x="4403387" y="2425400"/>
                </a:lnTo>
                <a:lnTo>
                  <a:pt x="4403457" y="2428610"/>
                </a:lnTo>
                <a:lnTo>
                  <a:pt x="4403887" y="2432818"/>
                </a:lnTo>
                <a:lnTo>
                  <a:pt x="4405788" y="2535775"/>
                </a:lnTo>
                <a:lnTo>
                  <a:pt x="4405791" y="2535871"/>
                </a:lnTo>
                <a:cubicBezTo>
                  <a:pt x="4404525" y="2569609"/>
                  <a:pt x="4401110" y="2600084"/>
                  <a:pt x="4395299" y="2626764"/>
                </a:cubicBezTo>
                <a:cubicBezTo>
                  <a:pt x="4395299" y="2629134"/>
                  <a:pt x="4384970" y="2691448"/>
                  <a:pt x="4287265" y="2763415"/>
                </a:cubicBezTo>
                <a:lnTo>
                  <a:pt x="4261650" y="2778692"/>
                </a:lnTo>
                <a:lnTo>
                  <a:pt x="4248839" y="2788366"/>
                </a:lnTo>
                <a:lnTo>
                  <a:pt x="4227783" y="2804267"/>
                </a:lnTo>
                <a:lnTo>
                  <a:pt x="4227775" y="2804272"/>
                </a:lnTo>
                <a:lnTo>
                  <a:pt x="4189529" y="2827615"/>
                </a:lnTo>
                <a:lnTo>
                  <a:pt x="4176294" y="2834954"/>
                </a:lnTo>
                <a:lnTo>
                  <a:pt x="4170177" y="2838600"/>
                </a:lnTo>
                <a:lnTo>
                  <a:pt x="4159357" y="2844347"/>
                </a:lnTo>
                <a:lnTo>
                  <a:pt x="4140790" y="2854644"/>
                </a:lnTo>
                <a:lnTo>
                  <a:pt x="4122581" y="2863880"/>
                </a:lnTo>
                <a:lnTo>
                  <a:pt x="4092126" y="2880056"/>
                </a:lnTo>
                <a:lnTo>
                  <a:pt x="4032348" y="2909651"/>
                </a:lnTo>
                <a:lnTo>
                  <a:pt x="4015429" y="2918234"/>
                </a:lnTo>
                <a:lnTo>
                  <a:pt x="4006815" y="2922292"/>
                </a:lnTo>
                <a:lnTo>
                  <a:pt x="3996200" y="2927548"/>
                </a:lnTo>
                <a:cubicBezTo>
                  <a:pt x="3961531" y="2944264"/>
                  <a:pt x="3924311" y="2961804"/>
                  <a:pt x="3884969" y="2979988"/>
                </a:cubicBezTo>
                <a:lnTo>
                  <a:pt x="3868350" y="2987536"/>
                </a:lnTo>
                <a:lnTo>
                  <a:pt x="3858850" y="2992011"/>
                </a:lnTo>
                <a:lnTo>
                  <a:pt x="3832353" y="3003884"/>
                </a:lnTo>
                <a:lnTo>
                  <a:pt x="3761004" y="3036288"/>
                </a:lnTo>
                <a:lnTo>
                  <a:pt x="3703995" y="3061396"/>
                </a:lnTo>
                <a:lnTo>
                  <a:pt x="3678202" y="3072953"/>
                </a:lnTo>
                <a:lnTo>
                  <a:pt x="3662295" y="3079762"/>
                </a:lnTo>
                <a:lnTo>
                  <a:pt x="3626876" y="3095361"/>
                </a:lnTo>
                <a:lnTo>
                  <a:pt x="3586837" y="3112526"/>
                </a:lnTo>
                <a:lnTo>
                  <a:pt x="3525742" y="3140918"/>
                </a:lnTo>
                <a:lnTo>
                  <a:pt x="3465791" y="3166436"/>
                </a:lnTo>
                <a:lnTo>
                  <a:pt x="3446992" y="3174437"/>
                </a:lnTo>
                <a:lnTo>
                  <a:pt x="3387601" y="3200842"/>
                </a:lnTo>
                <a:lnTo>
                  <a:pt x="3322891" y="3229611"/>
                </a:lnTo>
                <a:lnTo>
                  <a:pt x="3163954" y="3291430"/>
                </a:lnTo>
                <a:lnTo>
                  <a:pt x="3087266" y="3321258"/>
                </a:lnTo>
                <a:lnTo>
                  <a:pt x="3049047" y="3333521"/>
                </a:lnTo>
                <a:lnTo>
                  <a:pt x="2992098" y="3355666"/>
                </a:lnTo>
                <a:lnTo>
                  <a:pt x="2893749" y="3394246"/>
                </a:lnTo>
                <a:lnTo>
                  <a:pt x="2869962" y="3403157"/>
                </a:lnTo>
                <a:lnTo>
                  <a:pt x="2857874" y="3407858"/>
                </a:lnTo>
                <a:lnTo>
                  <a:pt x="2840056" y="3414360"/>
                </a:lnTo>
                <a:lnTo>
                  <a:pt x="2752621" y="3447114"/>
                </a:lnTo>
                <a:cubicBezTo>
                  <a:pt x="2706740" y="3463990"/>
                  <a:pt x="2662164" y="3480059"/>
                  <a:pt x="2619322" y="3495140"/>
                </a:cubicBezTo>
                <a:lnTo>
                  <a:pt x="2609305" y="3498572"/>
                </a:lnTo>
                <a:lnTo>
                  <a:pt x="2603339" y="3500749"/>
                </a:lnTo>
                <a:lnTo>
                  <a:pt x="2560093" y="3515480"/>
                </a:lnTo>
                <a:lnTo>
                  <a:pt x="2578956" y="3597038"/>
                </a:lnTo>
                <a:cubicBezTo>
                  <a:pt x="2581803" y="3626100"/>
                  <a:pt x="2580893" y="3655530"/>
                  <a:pt x="2576151" y="3684588"/>
                </a:cubicBezTo>
                <a:cubicBezTo>
                  <a:pt x="2563113" y="3779414"/>
                  <a:pt x="2508418" y="3923348"/>
                  <a:pt x="2323846" y="4070838"/>
                </a:cubicBezTo>
                <a:cubicBezTo>
                  <a:pt x="2138679" y="4215635"/>
                  <a:pt x="1914770" y="4302367"/>
                  <a:pt x="1680379" y="4320097"/>
                </a:cubicBezTo>
                <a:cubicBezTo>
                  <a:pt x="1658704" y="4321281"/>
                  <a:pt x="1638213" y="4321958"/>
                  <a:pt x="1618233" y="4321958"/>
                </a:cubicBezTo>
                <a:cubicBezTo>
                  <a:pt x="1576767" y="4321958"/>
                  <a:pt x="1536611" y="4319202"/>
                  <a:pt x="1497958" y="4313764"/>
                </a:cubicBezTo>
                <a:lnTo>
                  <a:pt x="1475586" y="4308881"/>
                </a:lnTo>
                <a:lnTo>
                  <a:pt x="1459813" y="4307435"/>
                </a:lnTo>
                <a:lnTo>
                  <a:pt x="1436101" y="4300263"/>
                </a:lnTo>
                <a:lnTo>
                  <a:pt x="1386701" y="4289481"/>
                </a:lnTo>
                <a:lnTo>
                  <a:pt x="1341732" y="4271720"/>
                </a:lnTo>
                <a:lnTo>
                  <a:pt x="1318110" y="4264575"/>
                </a:lnTo>
                <a:lnTo>
                  <a:pt x="1311736" y="4260918"/>
                </a:lnTo>
                <a:lnTo>
                  <a:pt x="1305889" y="4257563"/>
                </a:lnTo>
                <a:lnTo>
                  <a:pt x="1285619" y="4249557"/>
                </a:lnTo>
                <a:lnTo>
                  <a:pt x="1195878" y="4194446"/>
                </a:lnTo>
                <a:lnTo>
                  <a:pt x="1195871" y="4194442"/>
                </a:lnTo>
                <a:lnTo>
                  <a:pt x="1097095" y="4099309"/>
                </a:lnTo>
                <a:lnTo>
                  <a:pt x="1090050" y="4101424"/>
                </a:lnTo>
                <a:lnTo>
                  <a:pt x="1079940" y="4104459"/>
                </a:lnTo>
                <a:lnTo>
                  <a:pt x="1051552" y="4112982"/>
                </a:lnTo>
                <a:cubicBezTo>
                  <a:pt x="1011622" y="4123787"/>
                  <a:pt x="973312" y="4133212"/>
                  <a:pt x="936518" y="4141273"/>
                </a:cubicBezTo>
                <a:lnTo>
                  <a:pt x="915337" y="4145292"/>
                </a:lnTo>
                <a:lnTo>
                  <a:pt x="905576" y="4147607"/>
                </a:lnTo>
                <a:lnTo>
                  <a:pt x="900216" y="4148878"/>
                </a:lnTo>
                <a:lnTo>
                  <a:pt x="900099" y="4148897"/>
                </a:lnTo>
                <a:lnTo>
                  <a:pt x="877794" y="4152423"/>
                </a:lnTo>
                <a:lnTo>
                  <a:pt x="830631" y="4161372"/>
                </a:lnTo>
                <a:lnTo>
                  <a:pt x="787212" y="4166718"/>
                </a:lnTo>
                <a:lnTo>
                  <a:pt x="764735" y="4170265"/>
                </a:lnTo>
                <a:lnTo>
                  <a:pt x="752674" y="4170970"/>
                </a:lnTo>
                <a:lnTo>
                  <a:pt x="733192" y="4173368"/>
                </a:lnTo>
                <a:cubicBezTo>
                  <a:pt x="702060" y="4176026"/>
                  <a:pt x="672242" y="4177348"/>
                  <a:pt x="643635" y="4177348"/>
                </a:cubicBezTo>
                <a:lnTo>
                  <a:pt x="643616" y="4177346"/>
                </a:lnTo>
                <a:lnTo>
                  <a:pt x="643593" y="4177348"/>
                </a:lnTo>
                <a:lnTo>
                  <a:pt x="643575" y="4177346"/>
                </a:lnTo>
                <a:lnTo>
                  <a:pt x="643552" y="4177348"/>
                </a:lnTo>
                <a:cubicBezTo>
                  <a:pt x="563507" y="4178685"/>
                  <a:pt x="483870" y="4165782"/>
                  <a:pt x="408348" y="4139246"/>
                </a:cubicBezTo>
                <a:cubicBezTo>
                  <a:pt x="277411" y="4090987"/>
                  <a:pt x="180955" y="3999198"/>
                  <a:pt x="81045" y="3874738"/>
                </a:cubicBezTo>
                <a:lnTo>
                  <a:pt x="0" y="3768002"/>
                </a:lnTo>
                <a:lnTo>
                  <a:pt x="0" y="3502887"/>
                </a:lnTo>
                <a:lnTo>
                  <a:pt x="26916" y="3549083"/>
                </a:lnTo>
                <a:lnTo>
                  <a:pt x="0" y="3501094"/>
                </a:lnTo>
                <a:lnTo>
                  <a:pt x="0" y="3455723"/>
                </a:lnTo>
                <a:lnTo>
                  <a:pt x="24080" y="3503580"/>
                </a:lnTo>
                <a:cubicBezTo>
                  <a:pt x="109410" y="3662234"/>
                  <a:pt x="262189" y="3876928"/>
                  <a:pt x="403687" y="3960938"/>
                </a:cubicBezTo>
                <a:lnTo>
                  <a:pt x="416413" y="3967374"/>
                </a:lnTo>
                <a:lnTo>
                  <a:pt x="353062" y="3923834"/>
                </a:lnTo>
                <a:lnTo>
                  <a:pt x="347170" y="3918448"/>
                </a:lnTo>
                <a:lnTo>
                  <a:pt x="293614" y="3870167"/>
                </a:lnTo>
                <a:lnTo>
                  <a:pt x="289397" y="3865630"/>
                </a:lnTo>
                <a:lnTo>
                  <a:pt x="285184" y="3861778"/>
                </a:lnTo>
                <a:lnTo>
                  <a:pt x="265420" y="3839831"/>
                </a:lnTo>
                <a:lnTo>
                  <a:pt x="236286" y="3808481"/>
                </a:lnTo>
                <a:lnTo>
                  <a:pt x="231053" y="3801665"/>
                </a:lnTo>
                <a:lnTo>
                  <a:pt x="220361" y="3789792"/>
                </a:lnTo>
                <a:cubicBezTo>
                  <a:pt x="199421" y="3764625"/>
                  <a:pt x="179228" y="3738529"/>
                  <a:pt x="160020" y="3712230"/>
                </a:cubicBezTo>
                <a:lnTo>
                  <a:pt x="145871" y="3690711"/>
                </a:lnTo>
                <a:lnTo>
                  <a:pt x="132058" y="3672718"/>
                </a:lnTo>
                <a:lnTo>
                  <a:pt x="82806" y="3594793"/>
                </a:lnTo>
                <a:lnTo>
                  <a:pt x="58478" y="3557792"/>
                </a:lnTo>
                <a:lnTo>
                  <a:pt x="50850" y="3544235"/>
                </a:lnTo>
                <a:lnTo>
                  <a:pt x="48097" y="3539879"/>
                </a:lnTo>
                <a:lnTo>
                  <a:pt x="33305" y="3513048"/>
                </a:lnTo>
                <a:lnTo>
                  <a:pt x="20127" y="3489624"/>
                </a:lnTo>
                <a:lnTo>
                  <a:pt x="17546" y="3484464"/>
                </a:lnTo>
                <a:lnTo>
                  <a:pt x="16103" y="3481846"/>
                </a:lnTo>
                <a:lnTo>
                  <a:pt x="1273" y="3451925"/>
                </a:lnTo>
                <a:lnTo>
                  <a:pt x="0" y="3449380"/>
                </a:lnTo>
                <a:lnTo>
                  <a:pt x="0" y="3431772"/>
                </a:lnTo>
                <a:lnTo>
                  <a:pt x="32497" y="3496583"/>
                </a:lnTo>
                <a:cubicBezTo>
                  <a:pt x="120878" y="3661144"/>
                  <a:pt x="279398" y="3882136"/>
                  <a:pt x="426379" y="3964664"/>
                </a:cubicBezTo>
                <a:lnTo>
                  <a:pt x="444312" y="3973120"/>
                </a:lnTo>
                <a:lnTo>
                  <a:pt x="374548" y="3926779"/>
                </a:lnTo>
                <a:lnTo>
                  <a:pt x="368878" y="3921683"/>
                </a:lnTo>
                <a:lnTo>
                  <a:pt x="312967" y="3872159"/>
                </a:lnTo>
                <a:lnTo>
                  <a:pt x="308541" y="3867450"/>
                </a:lnTo>
                <a:lnTo>
                  <a:pt x="304215" y="3863562"/>
                </a:lnTo>
                <a:lnTo>
                  <a:pt x="283788" y="3841119"/>
                </a:lnTo>
                <a:lnTo>
                  <a:pt x="253343" y="3808733"/>
                </a:lnTo>
                <a:lnTo>
                  <a:pt x="247838" y="3801622"/>
                </a:lnTo>
                <a:lnTo>
                  <a:pt x="236752" y="3789443"/>
                </a:lnTo>
                <a:cubicBezTo>
                  <a:pt x="214925" y="3763451"/>
                  <a:pt x="193850" y="3736438"/>
                  <a:pt x="173799" y="3709202"/>
                </a:cubicBezTo>
                <a:lnTo>
                  <a:pt x="151534" y="3677222"/>
                </a:lnTo>
                <a:lnTo>
                  <a:pt x="144611" y="3668280"/>
                </a:lnTo>
                <a:lnTo>
                  <a:pt x="137162" y="3656580"/>
                </a:lnTo>
                <a:lnTo>
                  <a:pt x="116998" y="3627620"/>
                </a:lnTo>
                <a:cubicBezTo>
                  <a:pt x="99272" y="3600733"/>
                  <a:pt x="82845" y="3574420"/>
                  <a:pt x="67990" y="3549476"/>
                </a:cubicBezTo>
                <a:lnTo>
                  <a:pt x="60142" y="3535610"/>
                </a:lnTo>
                <a:lnTo>
                  <a:pt x="57231" y="3531038"/>
                </a:lnTo>
                <a:lnTo>
                  <a:pt x="41799" y="3503200"/>
                </a:lnTo>
                <a:lnTo>
                  <a:pt x="28415" y="3479552"/>
                </a:lnTo>
                <a:lnTo>
                  <a:pt x="25855" y="3474438"/>
                </a:lnTo>
                <a:lnTo>
                  <a:pt x="24297" y="3471627"/>
                </a:lnTo>
                <a:lnTo>
                  <a:pt x="8657" y="3440087"/>
                </a:lnTo>
                <a:lnTo>
                  <a:pt x="0" y="3422797"/>
                </a:lnTo>
                <a:lnTo>
                  <a:pt x="0" y="3402965"/>
                </a:lnTo>
                <a:lnTo>
                  <a:pt x="7280" y="3419241"/>
                </a:lnTo>
                <a:cubicBezTo>
                  <a:pt x="66717" y="3548780"/>
                  <a:pt x="261280" y="3866618"/>
                  <a:pt x="449917" y="3967203"/>
                </a:cubicBezTo>
                <a:cubicBezTo>
                  <a:pt x="469729" y="3977723"/>
                  <a:pt x="490698" y="3986848"/>
                  <a:pt x="512603" y="3994710"/>
                </a:cubicBezTo>
                <a:lnTo>
                  <a:pt x="534232" y="4001022"/>
                </a:lnTo>
                <a:lnTo>
                  <a:pt x="471677" y="3975501"/>
                </a:lnTo>
                <a:cubicBezTo>
                  <a:pt x="273388" y="3876102"/>
                  <a:pt x="71373" y="3545734"/>
                  <a:pt x="9567" y="3410436"/>
                </a:cubicBezTo>
                <a:lnTo>
                  <a:pt x="0" y="3388856"/>
                </a:lnTo>
                <a:lnTo>
                  <a:pt x="0" y="3368559"/>
                </a:lnTo>
                <a:lnTo>
                  <a:pt x="17101" y="3407049"/>
                </a:lnTo>
                <a:cubicBezTo>
                  <a:pt x="84834" y="3556909"/>
                  <a:pt x="289896" y="3875256"/>
                  <a:pt x="475316" y="3968390"/>
                </a:cubicBezTo>
                <a:cubicBezTo>
                  <a:pt x="494885" y="3978201"/>
                  <a:pt x="515756" y="3986623"/>
                  <a:pt x="537693" y="3993792"/>
                </a:cubicBezTo>
                <a:lnTo>
                  <a:pt x="548550" y="3996614"/>
                </a:lnTo>
                <a:lnTo>
                  <a:pt x="494875" y="3976347"/>
                </a:lnTo>
                <a:cubicBezTo>
                  <a:pt x="285242" y="3877119"/>
                  <a:pt x="71542" y="3517624"/>
                  <a:pt x="17018" y="3397736"/>
                </a:cubicBezTo>
                <a:lnTo>
                  <a:pt x="0" y="3359102"/>
                </a:lnTo>
                <a:lnTo>
                  <a:pt x="0" y="3339352"/>
                </a:lnTo>
                <a:lnTo>
                  <a:pt x="24212" y="3394349"/>
                </a:lnTo>
                <a:cubicBezTo>
                  <a:pt x="78061" y="3512882"/>
                  <a:pt x="290575" y="3870683"/>
                  <a:pt x="498345" y="3969067"/>
                </a:cubicBezTo>
                <a:lnTo>
                  <a:pt x="512187" y="3974282"/>
                </a:lnTo>
                <a:lnTo>
                  <a:pt x="437007" y="3929716"/>
                </a:lnTo>
                <a:lnTo>
                  <a:pt x="432126" y="3925560"/>
                </a:lnTo>
                <a:lnTo>
                  <a:pt x="367294" y="3871289"/>
                </a:lnTo>
                <a:lnTo>
                  <a:pt x="362157" y="3865988"/>
                </a:lnTo>
                <a:lnTo>
                  <a:pt x="357420" y="3861956"/>
                </a:lnTo>
                <a:lnTo>
                  <a:pt x="334902" y="3837867"/>
                </a:lnTo>
                <a:lnTo>
                  <a:pt x="300081" y="3801939"/>
                </a:lnTo>
                <a:lnTo>
                  <a:pt x="293730" y="3793823"/>
                </a:lnTo>
                <a:lnTo>
                  <a:pt x="281453" y="3780690"/>
                </a:lnTo>
                <a:cubicBezTo>
                  <a:pt x="256952" y="3752028"/>
                  <a:pt x="233383" y="3722131"/>
                  <a:pt x="211074" y="3692016"/>
                </a:cubicBezTo>
                <a:lnTo>
                  <a:pt x="186394" y="3656666"/>
                </a:lnTo>
                <a:lnTo>
                  <a:pt x="178678" y="3646807"/>
                </a:lnTo>
                <a:lnTo>
                  <a:pt x="162379" y="3622269"/>
                </a:lnTo>
                <a:lnTo>
                  <a:pt x="148251" y="3602033"/>
                </a:lnTo>
                <a:lnTo>
                  <a:pt x="137139" y="3584272"/>
                </a:lnTo>
                <a:lnTo>
                  <a:pt x="127126" y="3569196"/>
                </a:lnTo>
                <a:lnTo>
                  <a:pt x="109807" y="3540582"/>
                </a:lnTo>
                <a:lnTo>
                  <a:pt x="94953" y="3516838"/>
                </a:lnTo>
                <a:lnTo>
                  <a:pt x="88580" y="3505510"/>
                </a:lnTo>
                <a:lnTo>
                  <a:pt x="83431" y="3497002"/>
                </a:lnTo>
                <a:lnTo>
                  <a:pt x="66754" y="3466713"/>
                </a:lnTo>
                <a:lnTo>
                  <a:pt x="53149" y="3442530"/>
                </a:lnTo>
                <a:lnTo>
                  <a:pt x="50601" y="3437375"/>
                </a:lnTo>
                <a:lnTo>
                  <a:pt x="48914" y="3434310"/>
                </a:lnTo>
                <a:lnTo>
                  <a:pt x="32733" y="3401237"/>
                </a:lnTo>
                <a:lnTo>
                  <a:pt x="24808" y="3385206"/>
                </a:lnTo>
                <a:lnTo>
                  <a:pt x="0" y="3328504"/>
                </a:lnTo>
                <a:lnTo>
                  <a:pt x="0" y="3306966"/>
                </a:lnTo>
                <a:lnTo>
                  <a:pt x="3322" y="3314787"/>
                </a:lnTo>
                <a:cubicBezTo>
                  <a:pt x="14632" y="3341080"/>
                  <a:pt x="24551" y="3363763"/>
                  <a:pt x="32510" y="3381479"/>
                </a:cubicBezTo>
                <a:cubicBezTo>
                  <a:pt x="87883" y="3504925"/>
                  <a:pt x="306830" y="3873563"/>
                  <a:pt x="521714" y="3969405"/>
                </a:cubicBezTo>
                <a:lnTo>
                  <a:pt x="536613" y="3974571"/>
                </a:lnTo>
                <a:lnTo>
                  <a:pt x="457509" y="3929215"/>
                </a:lnTo>
                <a:lnTo>
                  <a:pt x="452792" y="3925254"/>
                </a:lnTo>
                <a:lnTo>
                  <a:pt x="385763" y="3869939"/>
                </a:lnTo>
                <a:lnTo>
                  <a:pt x="380422" y="3864474"/>
                </a:lnTo>
                <a:lnTo>
                  <a:pt x="375576" y="3860404"/>
                </a:lnTo>
                <a:lnTo>
                  <a:pt x="352377" y="3835779"/>
                </a:lnTo>
                <a:lnTo>
                  <a:pt x="316293" y="3798859"/>
                </a:lnTo>
                <a:lnTo>
                  <a:pt x="309660" y="3790437"/>
                </a:lnTo>
                <a:lnTo>
                  <a:pt x="297001" y="3777000"/>
                </a:lnTo>
                <a:cubicBezTo>
                  <a:pt x="271614" y="3747497"/>
                  <a:pt x="247153" y="3716659"/>
                  <a:pt x="223986" y="3685581"/>
                </a:cubicBezTo>
                <a:lnTo>
                  <a:pt x="198338" y="3649083"/>
                </a:lnTo>
                <a:lnTo>
                  <a:pt x="190336" y="3638921"/>
                </a:lnTo>
                <a:lnTo>
                  <a:pt x="173327" y="3613491"/>
                </a:lnTo>
                <a:lnTo>
                  <a:pt x="158734" y="3592725"/>
                </a:lnTo>
                <a:lnTo>
                  <a:pt x="147218" y="3574454"/>
                </a:lnTo>
                <a:lnTo>
                  <a:pt x="136799" y="3558876"/>
                </a:lnTo>
                <a:lnTo>
                  <a:pt x="118760" y="3529304"/>
                </a:lnTo>
                <a:lnTo>
                  <a:pt x="103448" y="3505011"/>
                </a:lnTo>
                <a:lnTo>
                  <a:pt x="96879" y="3493434"/>
                </a:lnTo>
                <a:lnTo>
                  <a:pt x="91525" y="3484656"/>
                </a:lnTo>
                <a:lnTo>
                  <a:pt x="74243" y="3453539"/>
                </a:lnTo>
                <a:lnTo>
                  <a:pt x="60329" y="3429016"/>
                </a:lnTo>
                <a:lnTo>
                  <a:pt x="57756" y="3423853"/>
                </a:lnTo>
                <a:lnTo>
                  <a:pt x="55988" y="3420668"/>
                </a:lnTo>
                <a:lnTo>
                  <a:pt x="39317" y="3386846"/>
                </a:lnTo>
                <a:lnTo>
                  <a:pt x="31581" y="3371320"/>
                </a:lnTo>
                <a:cubicBezTo>
                  <a:pt x="24194" y="3354725"/>
                  <a:pt x="14685" y="3332768"/>
                  <a:pt x="3658" y="3306889"/>
                </a:cubicBezTo>
                <a:lnTo>
                  <a:pt x="0" y="3298199"/>
                </a:lnTo>
                <a:lnTo>
                  <a:pt x="0" y="3277138"/>
                </a:lnTo>
                <a:lnTo>
                  <a:pt x="10915" y="3303008"/>
                </a:lnTo>
                <a:cubicBezTo>
                  <a:pt x="22058" y="3329100"/>
                  <a:pt x="31665" y="3351233"/>
                  <a:pt x="39116" y="3367933"/>
                </a:cubicBezTo>
                <a:cubicBezTo>
                  <a:pt x="93811" y="3490699"/>
                  <a:pt x="324273" y="3877119"/>
                  <a:pt x="543898" y="3969065"/>
                </a:cubicBezTo>
                <a:cubicBezTo>
                  <a:pt x="581384" y="3984771"/>
                  <a:pt x="625903" y="3994923"/>
                  <a:pt x="675124" y="4000660"/>
                </a:cubicBezTo>
                <a:lnTo>
                  <a:pt x="688969" y="4001104"/>
                </a:lnTo>
                <a:lnTo>
                  <a:pt x="625595" y="3991857"/>
                </a:lnTo>
                <a:cubicBezTo>
                  <a:pt x="603463" y="3987202"/>
                  <a:pt x="582930" y="3981292"/>
                  <a:pt x="564303" y="3973979"/>
                </a:cubicBezTo>
                <a:cubicBezTo>
                  <a:pt x="334856" y="3883892"/>
                  <a:pt x="95757" y="3482912"/>
                  <a:pt x="39370" y="3355065"/>
                </a:cubicBezTo>
                <a:cubicBezTo>
                  <a:pt x="32427" y="3339381"/>
                  <a:pt x="23185" y="3317936"/>
                  <a:pt x="12295" y="3292271"/>
                </a:cubicBezTo>
                <a:lnTo>
                  <a:pt x="0" y="3262964"/>
                </a:lnTo>
                <a:lnTo>
                  <a:pt x="0" y="3241250"/>
                </a:lnTo>
                <a:lnTo>
                  <a:pt x="19763" y="3288284"/>
                </a:lnTo>
                <a:cubicBezTo>
                  <a:pt x="30762" y="3314160"/>
                  <a:pt x="40088" y="3335760"/>
                  <a:pt x="47073" y="3351508"/>
                </a:cubicBezTo>
                <a:cubicBezTo>
                  <a:pt x="102954" y="3477492"/>
                  <a:pt x="340358" y="3876441"/>
                  <a:pt x="567435" y="3966189"/>
                </a:cubicBezTo>
                <a:cubicBezTo>
                  <a:pt x="604350" y="3980667"/>
                  <a:pt x="648893" y="3989570"/>
                  <a:pt x="698594" y="3994061"/>
                </a:cubicBezTo>
                <a:lnTo>
                  <a:pt x="711134" y="3994169"/>
                </a:lnTo>
                <a:lnTo>
                  <a:pt x="649898" y="3986839"/>
                </a:lnTo>
                <a:cubicBezTo>
                  <a:pt x="627815" y="3982789"/>
                  <a:pt x="607471" y="3977479"/>
                  <a:pt x="589194" y="3970759"/>
                </a:cubicBezTo>
                <a:cubicBezTo>
                  <a:pt x="332147" y="3878135"/>
                  <a:pt x="82380" y="3419410"/>
                  <a:pt x="48513" y="3338978"/>
                </a:cubicBezTo>
                <a:cubicBezTo>
                  <a:pt x="42163" y="3324564"/>
                  <a:pt x="33315" y="3303905"/>
                  <a:pt x="22668" y="3278653"/>
                </a:cubicBezTo>
                <a:lnTo>
                  <a:pt x="0" y="3224282"/>
                </a:lnTo>
                <a:lnTo>
                  <a:pt x="0" y="3201311"/>
                </a:lnTo>
                <a:lnTo>
                  <a:pt x="27646" y="3267684"/>
                </a:lnTo>
                <a:cubicBezTo>
                  <a:pt x="39067" y="3294803"/>
                  <a:pt x="48873" y="3317748"/>
                  <a:pt x="56387" y="3334914"/>
                </a:cubicBezTo>
                <a:cubicBezTo>
                  <a:pt x="91268" y="3414668"/>
                  <a:pt x="338326" y="3869667"/>
                  <a:pt x="592157" y="3962801"/>
                </a:cubicBezTo>
                <a:cubicBezTo>
                  <a:pt x="610329" y="3969458"/>
                  <a:pt x="630559" y="3974712"/>
                  <a:pt x="652521" y="3978712"/>
                </a:cubicBezTo>
                <a:lnTo>
                  <a:pt x="662534" y="3979898"/>
                </a:lnTo>
                <a:lnTo>
                  <a:pt x="614256" y="3968389"/>
                </a:lnTo>
                <a:cubicBezTo>
                  <a:pt x="349418" y="3878135"/>
                  <a:pt x="93895" y="3405694"/>
                  <a:pt x="57827" y="3322553"/>
                </a:cubicBezTo>
                <a:cubicBezTo>
                  <a:pt x="52112" y="3309345"/>
                  <a:pt x="43698" y="3289451"/>
                  <a:pt x="33330" y="3264621"/>
                </a:cubicBezTo>
                <a:lnTo>
                  <a:pt x="0" y="3184061"/>
                </a:lnTo>
                <a:lnTo>
                  <a:pt x="0" y="3162213"/>
                </a:lnTo>
                <a:lnTo>
                  <a:pt x="37942" y="3254262"/>
                </a:lnTo>
                <a:cubicBezTo>
                  <a:pt x="49039" y="3280976"/>
                  <a:pt x="58312" y="3303079"/>
                  <a:pt x="65022" y="3318827"/>
                </a:cubicBezTo>
                <a:cubicBezTo>
                  <a:pt x="100751" y="3401461"/>
                  <a:pt x="354414" y="3870853"/>
                  <a:pt x="616371" y="3960092"/>
                </a:cubicBezTo>
                <a:lnTo>
                  <a:pt x="636326" y="3964821"/>
                </a:lnTo>
                <a:lnTo>
                  <a:pt x="588900" y="3945712"/>
                </a:lnTo>
                <a:cubicBezTo>
                  <a:pt x="572937" y="3937925"/>
                  <a:pt x="556991" y="3928841"/>
                  <a:pt x="541114" y="3918632"/>
                </a:cubicBezTo>
                <a:lnTo>
                  <a:pt x="520113" y="3902243"/>
                </a:lnTo>
                <a:lnTo>
                  <a:pt x="499717" y="3889369"/>
                </a:lnTo>
                <a:lnTo>
                  <a:pt x="470733" y="3863706"/>
                </a:lnTo>
                <a:lnTo>
                  <a:pt x="447124" y="3845281"/>
                </a:lnTo>
                <a:lnTo>
                  <a:pt x="429419" y="3827124"/>
                </a:lnTo>
                <a:lnTo>
                  <a:pt x="412926" y="3812520"/>
                </a:lnTo>
                <a:lnTo>
                  <a:pt x="382437" y="3778942"/>
                </a:lnTo>
                <a:lnTo>
                  <a:pt x="357421" y="3753288"/>
                </a:lnTo>
                <a:lnTo>
                  <a:pt x="343284" y="3735824"/>
                </a:lnTo>
                <a:lnTo>
                  <a:pt x="330764" y="3722036"/>
                </a:lnTo>
                <a:lnTo>
                  <a:pt x="300076" y="3682447"/>
                </a:lnTo>
                <a:lnTo>
                  <a:pt x="274616" y="3650994"/>
                </a:lnTo>
                <a:lnTo>
                  <a:pt x="264091" y="3636024"/>
                </a:lnTo>
                <a:lnTo>
                  <a:pt x="255382" y="3624789"/>
                </a:lnTo>
                <a:lnTo>
                  <a:pt x="226152" y="3582061"/>
                </a:lnTo>
                <a:lnTo>
                  <a:pt x="201320" y="3546740"/>
                </a:lnTo>
                <a:lnTo>
                  <a:pt x="194232" y="3535400"/>
                </a:lnTo>
                <a:lnTo>
                  <a:pt x="188931" y="3527651"/>
                </a:lnTo>
                <a:lnTo>
                  <a:pt x="163162" y="3485692"/>
                </a:lnTo>
                <a:lnTo>
                  <a:pt x="140144" y="3448866"/>
                </a:lnTo>
                <a:lnTo>
                  <a:pt x="136110" y="3441643"/>
                </a:lnTo>
                <a:lnTo>
                  <a:pt x="133563" y="3437495"/>
                </a:lnTo>
                <a:lnTo>
                  <a:pt x="113472" y="3401112"/>
                </a:lnTo>
                <a:lnTo>
                  <a:pt x="93700" y="3365711"/>
                </a:lnTo>
                <a:cubicBezTo>
                  <a:pt x="80965" y="3341373"/>
                  <a:pt x="71120" y="3320879"/>
                  <a:pt x="64600" y="3305618"/>
                </a:cubicBezTo>
                <a:cubicBezTo>
                  <a:pt x="53551" y="3279710"/>
                  <a:pt x="31390" y="3226338"/>
                  <a:pt x="4241" y="3159864"/>
                </a:cubicBezTo>
                <a:lnTo>
                  <a:pt x="0" y="3149408"/>
                </a:lnTo>
                <a:lnTo>
                  <a:pt x="0" y="3124336"/>
                </a:lnTo>
                <a:lnTo>
                  <a:pt x="7319" y="3142444"/>
                </a:lnTo>
                <a:cubicBezTo>
                  <a:pt x="35632" y="3212019"/>
                  <a:pt x="59519" y="3269803"/>
                  <a:pt x="72812" y="3301214"/>
                </a:cubicBezTo>
                <a:cubicBezTo>
                  <a:pt x="124797" y="3422628"/>
                  <a:pt x="387603" y="3876949"/>
                  <a:pt x="639740" y="3955858"/>
                </a:cubicBezTo>
                <a:cubicBezTo>
                  <a:pt x="657329" y="3961393"/>
                  <a:pt x="677284" y="3965502"/>
                  <a:pt x="699242" y="3968341"/>
                </a:cubicBezTo>
                <a:lnTo>
                  <a:pt x="710272" y="3969091"/>
                </a:lnTo>
                <a:lnTo>
                  <a:pt x="659638" y="3959753"/>
                </a:lnTo>
                <a:cubicBezTo>
                  <a:pt x="379900" y="3878810"/>
                  <a:pt x="103379" y="3362005"/>
                  <a:pt x="71713" y="3286821"/>
                </a:cubicBezTo>
                <a:cubicBezTo>
                  <a:pt x="65829" y="3272979"/>
                  <a:pt x="46218" y="3225566"/>
                  <a:pt x="20003" y="3161185"/>
                </a:cubicBezTo>
                <a:lnTo>
                  <a:pt x="0" y="3111751"/>
                </a:lnTo>
                <a:lnTo>
                  <a:pt x="0" y="3088452"/>
                </a:lnTo>
                <a:lnTo>
                  <a:pt x="10792" y="3115307"/>
                </a:lnTo>
                <a:cubicBezTo>
                  <a:pt x="39729" y="3186778"/>
                  <a:pt x="64769" y="3247579"/>
                  <a:pt x="79924" y="3283435"/>
                </a:cubicBezTo>
                <a:cubicBezTo>
                  <a:pt x="111421" y="3357941"/>
                  <a:pt x="384724" y="3870682"/>
                  <a:pt x="662262" y="3951285"/>
                </a:cubicBezTo>
                <a:lnTo>
                  <a:pt x="677588" y="3954117"/>
                </a:lnTo>
                <a:lnTo>
                  <a:pt x="629512" y="3936860"/>
                </a:lnTo>
                <a:lnTo>
                  <a:pt x="620953" y="3932264"/>
                </a:lnTo>
                <a:lnTo>
                  <a:pt x="579176" y="3910051"/>
                </a:lnTo>
                <a:lnTo>
                  <a:pt x="577701" y="3909042"/>
                </a:lnTo>
                <a:lnTo>
                  <a:pt x="575756" y="3907998"/>
                </a:lnTo>
                <a:lnTo>
                  <a:pt x="555878" y="3894119"/>
                </a:lnTo>
                <a:lnTo>
                  <a:pt x="529556" y="3876120"/>
                </a:lnTo>
                <a:lnTo>
                  <a:pt x="527545" y="3874338"/>
                </a:lnTo>
                <a:lnTo>
                  <a:pt x="522933" y="3871118"/>
                </a:lnTo>
                <a:cubicBezTo>
                  <a:pt x="505519" y="3857636"/>
                  <a:pt x="488319" y="3843040"/>
                  <a:pt x="471391" y="3827554"/>
                </a:cubicBezTo>
                <a:lnTo>
                  <a:pt x="451994" y="3807364"/>
                </a:lnTo>
                <a:lnTo>
                  <a:pt x="433870" y="3791298"/>
                </a:lnTo>
                <a:lnTo>
                  <a:pt x="400365" y="3753629"/>
                </a:lnTo>
                <a:lnTo>
                  <a:pt x="373551" y="3725721"/>
                </a:lnTo>
                <a:lnTo>
                  <a:pt x="358314" y="3706352"/>
                </a:lnTo>
                <a:lnTo>
                  <a:pt x="344839" y="3691202"/>
                </a:lnTo>
                <a:lnTo>
                  <a:pt x="311613" y="3646984"/>
                </a:lnTo>
                <a:lnTo>
                  <a:pt x="285029" y="3613191"/>
                </a:lnTo>
                <a:lnTo>
                  <a:pt x="273873" y="3596759"/>
                </a:lnTo>
                <a:lnTo>
                  <a:pt x="264766" y="3584639"/>
                </a:lnTo>
                <a:lnTo>
                  <a:pt x="233748" y="3537662"/>
                </a:lnTo>
                <a:lnTo>
                  <a:pt x="208620" y="3500653"/>
                </a:lnTo>
                <a:lnTo>
                  <a:pt x="201220" y="3488397"/>
                </a:lnTo>
                <a:lnTo>
                  <a:pt x="195952" y="3480418"/>
                </a:lnTo>
                <a:lnTo>
                  <a:pt x="169660" y="3436129"/>
                </a:lnTo>
                <a:lnTo>
                  <a:pt x="147118" y="3398796"/>
                </a:lnTo>
                <a:lnTo>
                  <a:pt x="141301" y="3388359"/>
                </a:lnTo>
                <a:lnTo>
                  <a:pt x="140701" y="3387347"/>
                </a:lnTo>
                <a:lnTo>
                  <a:pt x="139635" y="3385368"/>
                </a:lnTo>
                <a:lnTo>
                  <a:pt x="122830" y="3355214"/>
                </a:lnTo>
                <a:cubicBezTo>
                  <a:pt x="100871" y="3314749"/>
                  <a:pt x="86074" y="3284303"/>
                  <a:pt x="80010" y="3269888"/>
                </a:cubicBezTo>
                <a:cubicBezTo>
                  <a:pt x="79164" y="3267825"/>
                  <a:pt x="52867" y="3204047"/>
                  <a:pt x="16898" y="3115049"/>
                </a:cubicBezTo>
                <a:lnTo>
                  <a:pt x="0" y="3073108"/>
                </a:lnTo>
                <a:lnTo>
                  <a:pt x="0" y="3048870"/>
                </a:lnTo>
                <a:lnTo>
                  <a:pt x="16087" y="3089143"/>
                </a:lnTo>
                <a:cubicBezTo>
                  <a:pt x="45390" y="3161991"/>
                  <a:pt x="71372" y="3225607"/>
                  <a:pt x="88390" y="3266501"/>
                </a:cubicBezTo>
                <a:cubicBezTo>
                  <a:pt x="120563" y="3343548"/>
                  <a:pt x="398947" y="3872037"/>
                  <a:pt x="686136" y="3947729"/>
                </a:cubicBezTo>
                <a:lnTo>
                  <a:pt x="697915" y="3949585"/>
                </a:lnTo>
                <a:lnTo>
                  <a:pt x="651148" y="3933943"/>
                </a:lnTo>
                <a:lnTo>
                  <a:pt x="643137" y="3929812"/>
                </a:lnTo>
                <a:lnTo>
                  <a:pt x="599389" y="3907484"/>
                </a:lnTo>
                <a:lnTo>
                  <a:pt x="597847" y="3906458"/>
                </a:lnTo>
                <a:lnTo>
                  <a:pt x="595877" y="3905442"/>
                </a:lnTo>
                <a:lnTo>
                  <a:pt x="575763" y="3891762"/>
                </a:lnTo>
                <a:lnTo>
                  <a:pt x="548396" y="3873551"/>
                </a:lnTo>
                <a:lnTo>
                  <a:pt x="546309" y="3871730"/>
                </a:lnTo>
                <a:lnTo>
                  <a:pt x="541594" y="3868523"/>
                </a:lnTo>
                <a:cubicBezTo>
                  <a:pt x="523704" y="3854968"/>
                  <a:pt x="506037" y="3840240"/>
                  <a:pt x="488654" y="3824572"/>
                </a:cubicBezTo>
                <a:lnTo>
                  <a:pt x="468780" y="3804097"/>
                </a:lnTo>
                <a:lnTo>
                  <a:pt x="450128" y="3787827"/>
                </a:lnTo>
                <a:lnTo>
                  <a:pt x="415690" y="3749405"/>
                </a:lnTo>
                <a:lnTo>
                  <a:pt x="388226" y="3721112"/>
                </a:lnTo>
                <a:lnTo>
                  <a:pt x="372644" y="3701380"/>
                </a:lnTo>
                <a:lnTo>
                  <a:pt x="358769" y="3685900"/>
                </a:lnTo>
                <a:lnTo>
                  <a:pt x="324608" y="3640552"/>
                </a:lnTo>
                <a:lnTo>
                  <a:pt x="297435" y="3606143"/>
                </a:lnTo>
                <a:lnTo>
                  <a:pt x="286051" y="3589369"/>
                </a:lnTo>
                <a:lnTo>
                  <a:pt x="276659" y="3576901"/>
                </a:lnTo>
                <a:lnTo>
                  <a:pt x="244728" y="3528478"/>
                </a:lnTo>
                <a:lnTo>
                  <a:pt x="219120" y="3490745"/>
                </a:lnTo>
                <a:lnTo>
                  <a:pt x="211598" y="3478237"/>
                </a:lnTo>
                <a:lnTo>
                  <a:pt x="206140" y="3469960"/>
                </a:lnTo>
                <a:lnTo>
                  <a:pt x="178962" y="3423971"/>
                </a:lnTo>
                <a:lnTo>
                  <a:pt x="156126" y="3385999"/>
                </a:lnTo>
                <a:lnTo>
                  <a:pt x="150254" y="3375392"/>
                </a:lnTo>
                <a:lnTo>
                  <a:pt x="149554" y="3374207"/>
                </a:lnTo>
                <a:lnTo>
                  <a:pt x="148322" y="3371901"/>
                </a:lnTo>
                <a:lnTo>
                  <a:pt x="131261" y="3341083"/>
                </a:lnTo>
                <a:cubicBezTo>
                  <a:pt x="108785" y="3299346"/>
                  <a:pt x="93652" y="3267836"/>
                  <a:pt x="87461" y="3252786"/>
                </a:cubicBezTo>
                <a:cubicBezTo>
                  <a:pt x="79270" y="3232688"/>
                  <a:pt x="51576" y="3164585"/>
                  <a:pt x="16615" y="3077227"/>
                </a:cubicBezTo>
                <a:lnTo>
                  <a:pt x="0" y="3035514"/>
                </a:lnTo>
                <a:lnTo>
                  <a:pt x="0" y="3006628"/>
                </a:lnTo>
                <a:lnTo>
                  <a:pt x="20051" y="3052769"/>
                </a:lnTo>
                <a:lnTo>
                  <a:pt x="7833" y="3022102"/>
                </a:lnTo>
                <a:lnTo>
                  <a:pt x="0" y="3002276"/>
                </a:lnTo>
                <a:lnTo>
                  <a:pt x="0" y="2977240"/>
                </a:lnTo>
                <a:lnTo>
                  <a:pt x="21675" y="3032017"/>
                </a:lnTo>
                <a:cubicBezTo>
                  <a:pt x="31970" y="3057940"/>
                  <a:pt x="42801" y="3085119"/>
                  <a:pt x="54195" y="3113613"/>
                </a:cubicBezTo>
                <a:lnTo>
                  <a:pt x="93335" y="3211146"/>
                </a:lnTo>
                <a:lnTo>
                  <a:pt x="155727" y="3334465"/>
                </a:lnTo>
                <a:cubicBezTo>
                  <a:pt x="189075" y="3395613"/>
                  <a:pt x="224273" y="3455428"/>
                  <a:pt x="260817" y="3512250"/>
                </a:cubicBezTo>
                <a:lnTo>
                  <a:pt x="347840" y="3635152"/>
                </a:lnTo>
                <a:lnTo>
                  <a:pt x="409034" y="3712613"/>
                </a:lnTo>
                <a:lnTo>
                  <a:pt x="410312" y="3713968"/>
                </a:lnTo>
                <a:lnTo>
                  <a:pt x="499691" y="3805731"/>
                </a:lnTo>
                <a:lnTo>
                  <a:pt x="564883" y="3861678"/>
                </a:lnTo>
                <a:lnTo>
                  <a:pt x="638153" y="3907667"/>
                </a:lnTo>
                <a:lnTo>
                  <a:pt x="656479" y="3916841"/>
                </a:lnTo>
                <a:lnTo>
                  <a:pt x="732197" y="3944174"/>
                </a:lnTo>
                <a:lnTo>
                  <a:pt x="739101" y="3944908"/>
                </a:lnTo>
                <a:lnTo>
                  <a:pt x="787371" y="3948649"/>
                </a:lnTo>
                <a:lnTo>
                  <a:pt x="855034" y="3946258"/>
                </a:lnTo>
                <a:lnTo>
                  <a:pt x="880404" y="3943846"/>
                </a:lnTo>
                <a:lnTo>
                  <a:pt x="936205" y="3937913"/>
                </a:lnTo>
                <a:lnTo>
                  <a:pt x="936738" y="3937856"/>
                </a:lnTo>
                <a:lnTo>
                  <a:pt x="972238" y="3932821"/>
                </a:lnTo>
                <a:lnTo>
                  <a:pt x="1032518" y="3923446"/>
                </a:lnTo>
                <a:lnTo>
                  <a:pt x="1074814" y="3915949"/>
                </a:lnTo>
                <a:lnTo>
                  <a:pt x="1142410" y="3902971"/>
                </a:lnTo>
                <a:lnTo>
                  <a:pt x="1189703" y="3893267"/>
                </a:lnTo>
                <a:lnTo>
                  <a:pt x="1267194" y="3876193"/>
                </a:lnTo>
                <a:lnTo>
                  <a:pt x="1317022" y="3864833"/>
                </a:lnTo>
                <a:lnTo>
                  <a:pt x="1410555" y="3842082"/>
                </a:lnTo>
                <a:lnTo>
                  <a:pt x="1456600" y="3830706"/>
                </a:lnTo>
                <a:lnTo>
                  <a:pt x="1608241" y="3790929"/>
                </a:lnTo>
                <a:lnTo>
                  <a:pt x="1769588" y="3745998"/>
                </a:lnTo>
                <a:lnTo>
                  <a:pt x="1821460" y="3730950"/>
                </a:lnTo>
                <a:lnTo>
                  <a:pt x="1918433" y="3702614"/>
                </a:lnTo>
                <a:lnTo>
                  <a:pt x="1931264" y="3698751"/>
                </a:lnTo>
                <a:lnTo>
                  <a:pt x="1976201" y="3685220"/>
                </a:lnTo>
                <a:lnTo>
                  <a:pt x="1815540" y="3728241"/>
                </a:lnTo>
                <a:lnTo>
                  <a:pt x="1805769" y="3730858"/>
                </a:lnTo>
                <a:cubicBezTo>
                  <a:pt x="1742184" y="3747283"/>
                  <a:pt x="1675975" y="3763835"/>
                  <a:pt x="1610273" y="3779753"/>
                </a:cubicBezTo>
                <a:cubicBezTo>
                  <a:pt x="1347299" y="3843084"/>
                  <a:pt x="1037758" y="3912002"/>
                  <a:pt x="852933" y="3912002"/>
                </a:cubicBezTo>
                <a:lnTo>
                  <a:pt x="852920" y="3912000"/>
                </a:lnTo>
                <a:lnTo>
                  <a:pt x="852892" y="3912002"/>
                </a:lnTo>
                <a:lnTo>
                  <a:pt x="852878" y="3912000"/>
                </a:lnTo>
                <a:lnTo>
                  <a:pt x="852850" y="3912002"/>
                </a:lnTo>
                <a:cubicBezTo>
                  <a:pt x="822455" y="3912510"/>
                  <a:pt x="792093" y="3909835"/>
                  <a:pt x="762256" y="3904044"/>
                </a:cubicBezTo>
                <a:cubicBezTo>
                  <a:pt x="488742" y="3844778"/>
                  <a:pt x="187093" y="3328121"/>
                  <a:pt x="23727" y="2913219"/>
                </a:cubicBezTo>
                <a:lnTo>
                  <a:pt x="0" y="2847179"/>
                </a:lnTo>
                <a:lnTo>
                  <a:pt x="0" y="2817723"/>
                </a:lnTo>
                <a:lnTo>
                  <a:pt x="32829" y="2909511"/>
                </a:lnTo>
                <a:cubicBezTo>
                  <a:pt x="194578" y="3321998"/>
                  <a:pt x="493671" y="3835802"/>
                  <a:pt x="764372" y="3895068"/>
                </a:cubicBezTo>
                <a:lnTo>
                  <a:pt x="832100" y="3902562"/>
                </a:lnTo>
                <a:lnTo>
                  <a:pt x="917340" y="3900612"/>
                </a:lnTo>
                <a:lnTo>
                  <a:pt x="917341" y="3900612"/>
                </a:lnTo>
                <a:lnTo>
                  <a:pt x="1055184" y="3884903"/>
                </a:lnTo>
                <a:lnTo>
                  <a:pt x="1092079" y="3879374"/>
                </a:lnTo>
                <a:lnTo>
                  <a:pt x="1172747" y="3865163"/>
                </a:lnTo>
                <a:lnTo>
                  <a:pt x="1332477" y="3833812"/>
                </a:lnTo>
                <a:lnTo>
                  <a:pt x="1396261" y="3820241"/>
                </a:lnTo>
                <a:lnTo>
                  <a:pt x="1607904" y="3771287"/>
                </a:lnTo>
                <a:cubicBezTo>
                  <a:pt x="1739306" y="3739621"/>
                  <a:pt x="1872572" y="3705246"/>
                  <a:pt x="1982976" y="3674597"/>
                </a:cubicBezTo>
                <a:lnTo>
                  <a:pt x="1999455" y="3669975"/>
                </a:lnTo>
                <a:lnTo>
                  <a:pt x="1970276" y="3677475"/>
                </a:lnTo>
                <a:cubicBezTo>
                  <a:pt x="1872233" y="3702199"/>
                  <a:pt x="1752345" y="3729461"/>
                  <a:pt x="1607903" y="3759772"/>
                </a:cubicBezTo>
                <a:cubicBezTo>
                  <a:pt x="1545334" y="3772980"/>
                  <a:pt x="1481400" y="3786230"/>
                  <a:pt x="1417953" y="3798676"/>
                </a:cubicBezTo>
                <a:cubicBezTo>
                  <a:pt x="1227612" y="3836014"/>
                  <a:pt x="1041652" y="3866113"/>
                  <a:pt x="910080" y="3866113"/>
                </a:cubicBezTo>
                <a:lnTo>
                  <a:pt x="910061" y="3866113"/>
                </a:lnTo>
                <a:lnTo>
                  <a:pt x="851440" y="3863802"/>
                </a:lnTo>
                <a:cubicBezTo>
                  <a:pt x="831984" y="3861766"/>
                  <a:pt x="812659" y="3858468"/>
                  <a:pt x="793583" y="3853921"/>
                </a:cubicBezTo>
                <a:cubicBezTo>
                  <a:pt x="487597" y="3769255"/>
                  <a:pt x="148084" y="3108855"/>
                  <a:pt x="14649" y="2689923"/>
                </a:cubicBezTo>
                <a:lnTo>
                  <a:pt x="0" y="2641952"/>
                </a:lnTo>
                <a:lnTo>
                  <a:pt x="0" y="2608836"/>
                </a:lnTo>
                <a:lnTo>
                  <a:pt x="23878" y="2687045"/>
                </a:lnTo>
                <a:cubicBezTo>
                  <a:pt x="156296" y="3104960"/>
                  <a:pt x="493270" y="3761973"/>
                  <a:pt x="796207" y="3845116"/>
                </a:cubicBezTo>
                <a:cubicBezTo>
                  <a:pt x="814320" y="3850111"/>
                  <a:pt x="835631" y="3853424"/>
                  <a:pt x="859673" y="3855266"/>
                </a:cubicBezTo>
                <a:lnTo>
                  <a:pt x="939473" y="3856596"/>
                </a:lnTo>
                <a:lnTo>
                  <a:pt x="1032947" y="3850382"/>
                </a:lnTo>
                <a:lnTo>
                  <a:pt x="1032962" y="3850380"/>
                </a:lnTo>
                <a:lnTo>
                  <a:pt x="1149391" y="3835854"/>
                </a:lnTo>
                <a:lnTo>
                  <a:pt x="1341068" y="3803615"/>
                </a:lnTo>
                <a:lnTo>
                  <a:pt x="1606888" y="3750796"/>
                </a:lnTo>
                <a:cubicBezTo>
                  <a:pt x="1679024" y="3735641"/>
                  <a:pt x="1745572" y="3721164"/>
                  <a:pt x="1806066" y="3707448"/>
                </a:cubicBezTo>
                <a:lnTo>
                  <a:pt x="1867949" y="3692713"/>
                </a:lnTo>
                <a:lnTo>
                  <a:pt x="1915741" y="3681333"/>
                </a:lnTo>
                <a:lnTo>
                  <a:pt x="1921836" y="3679882"/>
                </a:lnTo>
                <a:lnTo>
                  <a:pt x="1908936" y="3682663"/>
                </a:lnTo>
                <a:lnTo>
                  <a:pt x="1888043" y="3687169"/>
                </a:lnTo>
                <a:lnTo>
                  <a:pt x="1848323" y="3695128"/>
                </a:lnTo>
                <a:lnTo>
                  <a:pt x="1808604" y="3703087"/>
                </a:lnTo>
                <a:lnTo>
                  <a:pt x="1790880" y="3706428"/>
                </a:lnTo>
                <a:lnTo>
                  <a:pt x="1777924" y="3708871"/>
                </a:lnTo>
                <a:lnTo>
                  <a:pt x="1764015" y="3711613"/>
                </a:lnTo>
                <a:lnTo>
                  <a:pt x="1731317" y="3717659"/>
                </a:lnTo>
                <a:lnTo>
                  <a:pt x="1727154" y="3718444"/>
                </a:lnTo>
                <a:lnTo>
                  <a:pt x="1715767" y="3720591"/>
                </a:lnTo>
                <a:lnTo>
                  <a:pt x="1704949" y="3722535"/>
                </a:lnTo>
                <a:lnTo>
                  <a:pt x="1690174" y="3725267"/>
                </a:lnTo>
                <a:cubicBezTo>
                  <a:pt x="1664072" y="3730009"/>
                  <a:pt x="1636424" y="3734952"/>
                  <a:pt x="1607055" y="3740127"/>
                </a:cubicBezTo>
                <a:lnTo>
                  <a:pt x="1605870" y="3740127"/>
                </a:lnTo>
                <a:cubicBezTo>
                  <a:pt x="1495464" y="3759601"/>
                  <a:pt x="1379471" y="3780090"/>
                  <a:pt x="1269870" y="3795711"/>
                </a:cubicBezTo>
                <a:cubicBezTo>
                  <a:pt x="1160269" y="3811332"/>
                  <a:pt x="1057061" y="3822085"/>
                  <a:pt x="972225" y="3822085"/>
                </a:cubicBezTo>
                <a:lnTo>
                  <a:pt x="971851" y="3822068"/>
                </a:lnTo>
                <a:lnTo>
                  <a:pt x="897879" y="3818872"/>
                </a:lnTo>
                <a:cubicBezTo>
                  <a:pt x="873258" y="3815900"/>
                  <a:pt x="848861" y="3811036"/>
                  <a:pt x="824908" y="3804305"/>
                </a:cubicBezTo>
                <a:cubicBezTo>
                  <a:pt x="659639" y="3748764"/>
                  <a:pt x="498265" y="3529139"/>
                  <a:pt x="392092" y="3354725"/>
                </a:cubicBezTo>
                <a:cubicBezTo>
                  <a:pt x="256711" y="3128700"/>
                  <a:pt x="147795" y="2887839"/>
                  <a:pt x="67481" y="2636922"/>
                </a:cubicBezTo>
                <a:cubicBezTo>
                  <a:pt x="52093" y="2587646"/>
                  <a:pt x="36374" y="2535841"/>
                  <a:pt x="20976" y="2482370"/>
                </a:cubicBezTo>
                <a:lnTo>
                  <a:pt x="0" y="2404937"/>
                </a:lnTo>
                <a:lnTo>
                  <a:pt x="0" y="2371108"/>
                </a:lnTo>
                <a:lnTo>
                  <a:pt x="29882" y="2481362"/>
                </a:lnTo>
                <a:cubicBezTo>
                  <a:pt x="45221" y="2534637"/>
                  <a:pt x="60876" y="2586269"/>
                  <a:pt x="76201" y="2635397"/>
                </a:cubicBezTo>
                <a:cubicBezTo>
                  <a:pt x="228601" y="3123925"/>
                  <a:pt x="559646" y="3706938"/>
                  <a:pt x="827872" y="3796854"/>
                </a:cubicBezTo>
                <a:cubicBezTo>
                  <a:pt x="845604" y="3802802"/>
                  <a:pt x="866390" y="3807075"/>
                  <a:pt x="889726" y="3809897"/>
                </a:cubicBezTo>
                <a:lnTo>
                  <a:pt x="967188" y="3814229"/>
                </a:lnTo>
                <a:lnTo>
                  <a:pt x="1057467" y="3811192"/>
                </a:lnTo>
                <a:lnTo>
                  <a:pt x="1169720" y="3800453"/>
                </a:lnTo>
                <a:lnTo>
                  <a:pt x="1355119" y="3774421"/>
                </a:lnTo>
                <a:lnTo>
                  <a:pt x="1604684" y="3732339"/>
                </a:lnTo>
                <a:lnTo>
                  <a:pt x="1606378" y="3732339"/>
                </a:lnTo>
                <a:cubicBezTo>
                  <a:pt x="1762673" y="3704737"/>
                  <a:pt x="1870369" y="3683740"/>
                  <a:pt x="1955544" y="3664605"/>
                </a:cubicBezTo>
                <a:lnTo>
                  <a:pt x="1985836" y="3657503"/>
                </a:lnTo>
                <a:lnTo>
                  <a:pt x="1941998" y="3666640"/>
                </a:lnTo>
                <a:cubicBezTo>
                  <a:pt x="1844800" y="3685774"/>
                  <a:pt x="1721865" y="3703385"/>
                  <a:pt x="1605363" y="3719810"/>
                </a:cubicBezTo>
                <a:lnTo>
                  <a:pt x="1551683" y="3727431"/>
                </a:lnTo>
                <a:cubicBezTo>
                  <a:pt x="1369312" y="3753339"/>
                  <a:pt x="1183045" y="3779755"/>
                  <a:pt x="1039281" y="3779755"/>
                </a:cubicBezTo>
                <a:lnTo>
                  <a:pt x="1037188" y="3779636"/>
                </a:lnTo>
                <a:lnTo>
                  <a:pt x="936729" y="3773934"/>
                </a:lnTo>
                <a:cubicBezTo>
                  <a:pt x="905973" y="3769891"/>
                  <a:pt x="878926" y="3763582"/>
                  <a:pt x="856405" y="3754523"/>
                </a:cubicBezTo>
                <a:cubicBezTo>
                  <a:pt x="695709" y="3690347"/>
                  <a:pt x="539413" y="3470551"/>
                  <a:pt x="436628" y="3297323"/>
                </a:cubicBezTo>
                <a:cubicBezTo>
                  <a:pt x="304820" y="3071942"/>
                  <a:pt x="198613" y="2832555"/>
                  <a:pt x="119975" y="2583584"/>
                </a:cubicBezTo>
                <a:cubicBezTo>
                  <a:pt x="89918" y="2486217"/>
                  <a:pt x="58549" y="2378818"/>
                  <a:pt x="30951" y="2268315"/>
                </a:cubicBezTo>
                <a:lnTo>
                  <a:pt x="0" y="2131886"/>
                </a:lnTo>
                <a:lnTo>
                  <a:pt x="0" y="2089017"/>
                </a:lnTo>
                <a:lnTo>
                  <a:pt x="2106" y="2101292"/>
                </a:lnTo>
                <a:cubicBezTo>
                  <a:pt x="35872" y="2268210"/>
                  <a:pt x="83735" y="2436116"/>
                  <a:pt x="128693" y="2581721"/>
                </a:cubicBezTo>
                <a:cubicBezTo>
                  <a:pt x="276352" y="3060596"/>
                  <a:pt x="597748" y="3642086"/>
                  <a:pt x="859707" y="3746734"/>
                </a:cubicBezTo>
                <a:cubicBezTo>
                  <a:pt x="892035" y="3759689"/>
                  <a:pt x="934170" y="3766875"/>
                  <a:pt x="983480" y="3769759"/>
                </a:cubicBezTo>
                <a:lnTo>
                  <a:pt x="1062495" y="3771041"/>
                </a:lnTo>
                <a:lnTo>
                  <a:pt x="1150343" y="3766970"/>
                </a:lnTo>
                <a:lnTo>
                  <a:pt x="1318401" y="3749848"/>
                </a:lnTo>
                <a:lnTo>
                  <a:pt x="1344751" y="3747163"/>
                </a:lnTo>
                <a:cubicBezTo>
                  <a:pt x="1412418" y="3738702"/>
                  <a:pt x="1482089" y="3728870"/>
                  <a:pt x="1551177" y="3719133"/>
                </a:cubicBezTo>
                <a:lnTo>
                  <a:pt x="1604686" y="3711513"/>
                </a:lnTo>
                <a:cubicBezTo>
                  <a:pt x="1663190" y="3703047"/>
                  <a:pt x="1723049" y="3694580"/>
                  <a:pt x="1780389" y="3685838"/>
                </a:cubicBezTo>
                <a:lnTo>
                  <a:pt x="1825999" y="3678077"/>
                </a:lnTo>
                <a:lnTo>
                  <a:pt x="1909299" y="3663903"/>
                </a:lnTo>
                <a:lnTo>
                  <a:pt x="1777871" y="3681793"/>
                </a:lnTo>
                <a:cubicBezTo>
                  <a:pt x="1723896" y="3687974"/>
                  <a:pt x="1666492" y="3693731"/>
                  <a:pt x="1607394" y="3699658"/>
                </a:cubicBezTo>
                <a:lnTo>
                  <a:pt x="1604008" y="3699658"/>
                </a:lnTo>
                <a:lnTo>
                  <a:pt x="1516971" y="3708633"/>
                </a:lnTo>
                <a:cubicBezTo>
                  <a:pt x="1376763" y="3723703"/>
                  <a:pt x="1233846" y="3738773"/>
                  <a:pt x="1112941" y="3738773"/>
                </a:cubicBezTo>
                <a:cubicBezTo>
                  <a:pt x="1020146" y="3738773"/>
                  <a:pt x="941067" y="3729799"/>
                  <a:pt x="887729" y="3704906"/>
                </a:cubicBezTo>
                <a:cubicBezTo>
                  <a:pt x="731775" y="3631925"/>
                  <a:pt x="580561" y="3411961"/>
                  <a:pt x="481333" y="3240427"/>
                </a:cubicBezTo>
                <a:cubicBezTo>
                  <a:pt x="352824" y="3015890"/>
                  <a:pt x="249244" y="2777977"/>
                  <a:pt x="172469" y="2530919"/>
                </a:cubicBezTo>
                <a:cubicBezTo>
                  <a:pt x="157800" y="2482722"/>
                  <a:pt x="142809" y="2432071"/>
                  <a:pt x="128113" y="2379826"/>
                </a:cubicBezTo>
                <a:lnTo>
                  <a:pt x="100316" y="2274958"/>
                </a:lnTo>
                <a:lnTo>
                  <a:pt x="90945" y="2258223"/>
                </a:lnTo>
                <a:lnTo>
                  <a:pt x="83502" y="2248192"/>
                </a:lnTo>
                <a:lnTo>
                  <a:pt x="81322" y="2241039"/>
                </a:lnTo>
                <a:lnTo>
                  <a:pt x="76144" y="2231791"/>
                </a:lnTo>
                <a:lnTo>
                  <a:pt x="62632" y="2179699"/>
                </a:lnTo>
                <a:lnTo>
                  <a:pt x="62071" y="2177858"/>
                </a:lnTo>
                <a:lnTo>
                  <a:pt x="62277" y="2174162"/>
                </a:lnTo>
                <a:lnTo>
                  <a:pt x="63972" y="2123282"/>
                </a:lnTo>
                <a:lnTo>
                  <a:pt x="48426" y="2054128"/>
                </a:lnTo>
                <a:cubicBezTo>
                  <a:pt x="37384" y="1998956"/>
                  <a:pt x="27873" y="1943915"/>
                  <a:pt x="20513" y="1889866"/>
                </a:cubicBezTo>
                <a:lnTo>
                  <a:pt x="18400" y="1867594"/>
                </a:lnTo>
                <a:lnTo>
                  <a:pt x="15488" y="1849553"/>
                </a:lnTo>
                <a:lnTo>
                  <a:pt x="13498" y="1815907"/>
                </a:lnTo>
                <a:lnTo>
                  <a:pt x="5498" y="1731561"/>
                </a:lnTo>
                <a:lnTo>
                  <a:pt x="5965" y="1688405"/>
                </a:lnTo>
                <a:lnTo>
                  <a:pt x="4070" y="1656331"/>
                </a:lnTo>
                <a:lnTo>
                  <a:pt x="6899" y="1602112"/>
                </a:lnTo>
                <a:lnTo>
                  <a:pt x="7091" y="1584377"/>
                </a:lnTo>
                <a:lnTo>
                  <a:pt x="8156" y="1578012"/>
                </a:lnTo>
                <a:lnTo>
                  <a:pt x="8726" y="1567094"/>
                </a:lnTo>
                <a:cubicBezTo>
                  <a:pt x="11580" y="1538381"/>
                  <a:pt x="15787" y="1510771"/>
                  <a:pt x="21498" y="1484473"/>
                </a:cubicBezTo>
                <a:lnTo>
                  <a:pt x="26931" y="1465841"/>
                </a:lnTo>
                <a:lnTo>
                  <a:pt x="28999" y="1453488"/>
                </a:lnTo>
                <a:lnTo>
                  <a:pt x="34025" y="1441515"/>
                </a:lnTo>
                <a:lnTo>
                  <a:pt x="43293" y="1409732"/>
                </a:lnTo>
                <a:lnTo>
                  <a:pt x="74164" y="1345896"/>
                </a:lnTo>
                <a:lnTo>
                  <a:pt x="74933" y="1344066"/>
                </a:lnTo>
                <a:lnTo>
                  <a:pt x="95241" y="1321904"/>
                </a:lnTo>
                <a:lnTo>
                  <a:pt x="55870" y="1352482"/>
                </a:lnTo>
                <a:cubicBezTo>
                  <a:pt x="44260" y="1363124"/>
                  <a:pt x="35392" y="1373263"/>
                  <a:pt x="29465" y="1382746"/>
                </a:cubicBezTo>
                <a:lnTo>
                  <a:pt x="0" y="1452641"/>
                </a:lnTo>
                <a:lnTo>
                  <a:pt x="0" y="1428217"/>
                </a:lnTo>
                <a:lnTo>
                  <a:pt x="21591" y="1377086"/>
                </a:lnTo>
                <a:lnTo>
                  <a:pt x="46029" y="1348516"/>
                </a:lnTo>
                <a:lnTo>
                  <a:pt x="4241" y="1383129"/>
                </a:lnTo>
                <a:lnTo>
                  <a:pt x="0" y="1388159"/>
                </a:lnTo>
                <a:lnTo>
                  <a:pt x="0" y="1374212"/>
                </a:lnTo>
                <a:lnTo>
                  <a:pt x="16613" y="1360326"/>
                </a:lnTo>
                <a:lnTo>
                  <a:pt x="1292" y="1371399"/>
                </a:lnTo>
                <a:lnTo>
                  <a:pt x="0" y="1372522"/>
                </a:lnTo>
                <a:lnTo>
                  <a:pt x="0" y="1350776"/>
                </a:lnTo>
                <a:lnTo>
                  <a:pt x="32962" y="1326297"/>
                </a:lnTo>
                <a:cubicBezTo>
                  <a:pt x="57216" y="1309204"/>
                  <a:pt x="81579" y="1292800"/>
                  <a:pt x="104397" y="1277856"/>
                </a:cubicBezTo>
                <a:cubicBezTo>
                  <a:pt x="143238" y="1252456"/>
                  <a:pt x="185444" y="1225572"/>
                  <a:pt x="229612" y="1197987"/>
                </a:cubicBezTo>
                <a:lnTo>
                  <a:pt x="352484" y="1122577"/>
                </a:lnTo>
                <a:lnTo>
                  <a:pt x="356041" y="1114984"/>
                </a:lnTo>
                <a:lnTo>
                  <a:pt x="322215" y="1135719"/>
                </a:lnTo>
                <a:lnTo>
                  <a:pt x="163748" y="1236481"/>
                </a:lnTo>
                <a:lnTo>
                  <a:pt x="125882" y="1261614"/>
                </a:lnTo>
                <a:lnTo>
                  <a:pt x="31842" y="1325617"/>
                </a:lnTo>
                <a:lnTo>
                  <a:pt x="26259" y="1329467"/>
                </a:lnTo>
                <a:lnTo>
                  <a:pt x="0" y="1349632"/>
                </a:lnTo>
                <a:lnTo>
                  <a:pt x="0" y="1313669"/>
                </a:lnTo>
                <a:lnTo>
                  <a:pt x="44014" y="1283511"/>
                </a:lnTo>
                <a:lnTo>
                  <a:pt x="47493" y="1281139"/>
                </a:lnTo>
                <a:lnTo>
                  <a:pt x="49002" y="1280093"/>
                </a:lnTo>
                <a:lnTo>
                  <a:pt x="44014" y="1283511"/>
                </a:lnTo>
                <a:lnTo>
                  <a:pt x="0" y="1313518"/>
                </a:lnTo>
                <a:lnTo>
                  <a:pt x="0" y="1302987"/>
                </a:lnTo>
                <a:lnTo>
                  <a:pt x="69843" y="1255621"/>
                </a:lnTo>
                <a:lnTo>
                  <a:pt x="0" y="1301793"/>
                </a:lnTo>
                <a:lnTo>
                  <a:pt x="0" y="1272819"/>
                </a:lnTo>
                <a:lnTo>
                  <a:pt x="9553" y="1266694"/>
                </a:lnTo>
                <a:lnTo>
                  <a:pt x="35458" y="1250609"/>
                </a:lnTo>
                <a:lnTo>
                  <a:pt x="43871" y="1245290"/>
                </a:lnTo>
                <a:lnTo>
                  <a:pt x="92795" y="1215006"/>
                </a:lnTo>
                <a:lnTo>
                  <a:pt x="153975" y="1177017"/>
                </a:lnTo>
                <a:lnTo>
                  <a:pt x="287025" y="1096206"/>
                </a:lnTo>
                <a:lnTo>
                  <a:pt x="156746" y="1174302"/>
                </a:lnTo>
                <a:lnTo>
                  <a:pt x="123975" y="1194322"/>
                </a:lnTo>
                <a:lnTo>
                  <a:pt x="35118" y="1248769"/>
                </a:lnTo>
                <a:lnTo>
                  <a:pt x="0" y="1270665"/>
                </a:lnTo>
                <a:lnTo>
                  <a:pt x="0" y="1260407"/>
                </a:lnTo>
                <a:lnTo>
                  <a:pt x="10239" y="1253938"/>
                </a:lnTo>
                <a:lnTo>
                  <a:pt x="36198" y="1238031"/>
                </a:lnTo>
                <a:lnTo>
                  <a:pt x="44160" y="1233066"/>
                </a:lnTo>
                <a:lnTo>
                  <a:pt x="90077" y="1205014"/>
                </a:lnTo>
                <a:lnTo>
                  <a:pt x="152602" y="1166700"/>
                </a:lnTo>
                <a:lnTo>
                  <a:pt x="297390" y="1079916"/>
                </a:lnTo>
                <a:lnTo>
                  <a:pt x="152988" y="1165353"/>
                </a:lnTo>
                <a:lnTo>
                  <a:pt x="118477" y="1186157"/>
                </a:lnTo>
                <a:lnTo>
                  <a:pt x="33793" y="1237355"/>
                </a:lnTo>
                <a:lnTo>
                  <a:pt x="0" y="1258121"/>
                </a:lnTo>
                <a:lnTo>
                  <a:pt x="0" y="1247927"/>
                </a:lnTo>
                <a:lnTo>
                  <a:pt x="9059" y="1242338"/>
                </a:lnTo>
                <a:cubicBezTo>
                  <a:pt x="96295" y="1188918"/>
                  <a:pt x="197668" y="1128328"/>
                  <a:pt x="300781" y="1067939"/>
                </a:cubicBezTo>
                <a:lnTo>
                  <a:pt x="403084" y="1008640"/>
                </a:lnTo>
                <a:lnTo>
                  <a:pt x="294451" y="1070773"/>
                </a:lnTo>
                <a:cubicBezTo>
                  <a:pt x="193380" y="1129207"/>
                  <a:pt x="94246" y="1187731"/>
                  <a:pt x="8653" y="1239393"/>
                </a:cubicBezTo>
                <a:lnTo>
                  <a:pt x="0" y="1244690"/>
                </a:lnTo>
                <a:lnTo>
                  <a:pt x="0" y="1235530"/>
                </a:lnTo>
                <a:lnTo>
                  <a:pt x="3701" y="1233262"/>
                </a:lnTo>
                <a:lnTo>
                  <a:pt x="30471" y="1217282"/>
                </a:lnTo>
                <a:lnTo>
                  <a:pt x="36553" y="1213595"/>
                </a:lnTo>
                <a:lnTo>
                  <a:pt x="70763" y="1193228"/>
                </a:lnTo>
                <a:lnTo>
                  <a:pt x="141019" y="1151287"/>
                </a:lnTo>
                <a:lnTo>
                  <a:pt x="230933" y="1098732"/>
                </a:lnTo>
                <a:lnTo>
                  <a:pt x="150029" y="1145249"/>
                </a:lnTo>
                <a:lnTo>
                  <a:pt x="114472" y="1166087"/>
                </a:lnTo>
                <a:lnTo>
                  <a:pt x="34499" y="1213087"/>
                </a:lnTo>
                <a:lnTo>
                  <a:pt x="0" y="1233675"/>
                </a:lnTo>
                <a:lnTo>
                  <a:pt x="0" y="1222714"/>
                </a:lnTo>
                <a:lnTo>
                  <a:pt x="8836" y="1217394"/>
                </a:lnTo>
                <a:lnTo>
                  <a:pt x="35857" y="1201526"/>
                </a:lnTo>
                <a:lnTo>
                  <a:pt x="41605" y="1198100"/>
                </a:lnTo>
                <a:lnTo>
                  <a:pt x="73335" y="1179516"/>
                </a:lnTo>
                <a:lnTo>
                  <a:pt x="144933" y="1137470"/>
                </a:lnTo>
                <a:lnTo>
                  <a:pt x="276550" y="1061811"/>
                </a:lnTo>
                <a:lnTo>
                  <a:pt x="275846" y="1062201"/>
                </a:lnTo>
                <a:cubicBezTo>
                  <a:pt x="178935" y="1116603"/>
                  <a:pt x="84156" y="1171025"/>
                  <a:pt x="1328" y="1219520"/>
                </a:cubicBezTo>
                <a:lnTo>
                  <a:pt x="0" y="1220306"/>
                </a:lnTo>
                <a:lnTo>
                  <a:pt x="0" y="1211114"/>
                </a:lnTo>
                <a:lnTo>
                  <a:pt x="17795" y="1200807"/>
                </a:lnTo>
                <a:lnTo>
                  <a:pt x="29381" y="1194005"/>
                </a:lnTo>
                <a:lnTo>
                  <a:pt x="92202" y="1157706"/>
                </a:lnTo>
                <a:lnTo>
                  <a:pt x="129820" y="1135916"/>
                </a:lnTo>
                <a:lnTo>
                  <a:pt x="266315" y="1058446"/>
                </a:lnTo>
                <a:lnTo>
                  <a:pt x="131540" y="1133693"/>
                </a:lnTo>
                <a:lnTo>
                  <a:pt x="52234" y="1178794"/>
                </a:lnTo>
                <a:lnTo>
                  <a:pt x="29128" y="1191966"/>
                </a:lnTo>
                <a:lnTo>
                  <a:pt x="0" y="1208794"/>
                </a:lnTo>
                <a:lnTo>
                  <a:pt x="0" y="1198206"/>
                </a:lnTo>
                <a:lnTo>
                  <a:pt x="23656" y="1184732"/>
                </a:lnTo>
                <a:lnTo>
                  <a:pt x="27413" y="1182562"/>
                </a:lnTo>
                <a:lnTo>
                  <a:pt x="47759" y="1171003"/>
                </a:lnTo>
                <a:lnTo>
                  <a:pt x="126238" y="1126303"/>
                </a:lnTo>
                <a:lnTo>
                  <a:pt x="250497" y="1057002"/>
                </a:lnTo>
                <a:lnTo>
                  <a:pt x="148722" y="1112508"/>
                </a:lnTo>
                <a:lnTo>
                  <a:pt x="0" y="1195835"/>
                </a:lnTo>
                <a:lnTo>
                  <a:pt x="0" y="1185890"/>
                </a:lnTo>
                <a:lnTo>
                  <a:pt x="13719" y="1178072"/>
                </a:lnTo>
                <a:cubicBezTo>
                  <a:pt x="55882" y="1154308"/>
                  <a:pt x="99872" y="1129772"/>
                  <a:pt x="144793" y="1104993"/>
                </a:cubicBezTo>
                <a:lnTo>
                  <a:pt x="220968" y="1063443"/>
                </a:lnTo>
                <a:lnTo>
                  <a:pt x="130508" y="1112042"/>
                </a:lnTo>
                <a:lnTo>
                  <a:pt x="0" y="1184082"/>
                </a:lnTo>
                <a:lnTo>
                  <a:pt x="0" y="1174131"/>
                </a:lnTo>
                <a:lnTo>
                  <a:pt x="126283" y="1104703"/>
                </a:lnTo>
                <a:cubicBezTo>
                  <a:pt x="169881" y="1080985"/>
                  <a:pt x="214669" y="1056883"/>
                  <a:pt x="259801" y="1032906"/>
                </a:cubicBezTo>
                <a:lnTo>
                  <a:pt x="340687" y="991206"/>
                </a:lnTo>
                <a:lnTo>
                  <a:pt x="243924" y="1040120"/>
                </a:lnTo>
                <a:cubicBezTo>
                  <a:pt x="199733" y="1063188"/>
                  <a:pt x="156113" y="1086272"/>
                  <a:pt x="113821" y="1108903"/>
                </a:cubicBezTo>
                <a:lnTo>
                  <a:pt x="0" y="1170466"/>
                </a:lnTo>
                <a:lnTo>
                  <a:pt x="0" y="1161730"/>
                </a:lnTo>
                <a:lnTo>
                  <a:pt x="110987" y="1101707"/>
                </a:lnTo>
                <a:lnTo>
                  <a:pt x="191568" y="1059123"/>
                </a:lnTo>
                <a:lnTo>
                  <a:pt x="17099" y="1149987"/>
                </a:lnTo>
                <a:lnTo>
                  <a:pt x="0" y="1159213"/>
                </a:lnTo>
                <a:lnTo>
                  <a:pt x="0" y="1149142"/>
                </a:lnTo>
                <a:lnTo>
                  <a:pt x="12869" y="1142202"/>
                </a:lnTo>
                <a:lnTo>
                  <a:pt x="198870" y="1045390"/>
                </a:lnTo>
                <a:lnTo>
                  <a:pt x="176424" y="1056337"/>
                </a:lnTo>
                <a:cubicBezTo>
                  <a:pt x="132598" y="1078484"/>
                  <a:pt x="90469" y="1100100"/>
                  <a:pt x="50890" y="1120634"/>
                </a:cubicBezTo>
                <a:lnTo>
                  <a:pt x="0" y="1147322"/>
                </a:lnTo>
                <a:lnTo>
                  <a:pt x="0" y="1136043"/>
                </a:lnTo>
                <a:lnTo>
                  <a:pt x="45517" y="1112157"/>
                </a:lnTo>
                <a:lnTo>
                  <a:pt x="142807" y="1062295"/>
                </a:lnTo>
                <a:lnTo>
                  <a:pt x="78436" y="1094333"/>
                </a:lnTo>
                <a:lnTo>
                  <a:pt x="0" y="1134660"/>
                </a:lnTo>
                <a:lnTo>
                  <a:pt x="0" y="1125010"/>
                </a:lnTo>
                <a:lnTo>
                  <a:pt x="43011" y="1102880"/>
                </a:lnTo>
                <a:cubicBezTo>
                  <a:pt x="77478" y="1085344"/>
                  <a:pt x="113311" y="1067323"/>
                  <a:pt x="150157" y="1049056"/>
                </a:cubicBezTo>
                <a:lnTo>
                  <a:pt x="234660" y="1008474"/>
                </a:lnTo>
                <a:lnTo>
                  <a:pt x="204511" y="1022256"/>
                </a:lnTo>
                <a:cubicBezTo>
                  <a:pt x="164744" y="1041164"/>
                  <a:pt x="125741" y="1060037"/>
                  <a:pt x="87760" y="1078678"/>
                </a:cubicBezTo>
                <a:lnTo>
                  <a:pt x="0" y="1122342"/>
                </a:lnTo>
                <a:lnTo>
                  <a:pt x="0" y="1112777"/>
                </a:lnTo>
                <a:lnTo>
                  <a:pt x="23262" y="1100979"/>
                </a:lnTo>
                <a:lnTo>
                  <a:pt x="100960" y="1062915"/>
                </a:lnTo>
                <a:lnTo>
                  <a:pt x="0" y="1110889"/>
                </a:lnTo>
                <a:lnTo>
                  <a:pt x="0" y="1029406"/>
                </a:lnTo>
                <a:lnTo>
                  <a:pt x="309045" y="901043"/>
                </a:lnTo>
                <a:cubicBezTo>
                  <a:pt x="527903" y="814684"/>
                  <a:pt x="749837" y="736134"/>
                  <a:pt x="974429" y="665560"/>
                </a:cubicBezTo>
                <a:cubicBezTo>
                  <a:pt x="975968" y="665021"/>
                  <a:pt x="977680" y="665418"/>
                  <a:pt x="978830" y="666577"/>
                </a:cubicBezTo>
                <a:cubicBezTo>
                  <a:pt x="980016" y="667711"/>
                  <a:pt x="980524" y="669375"/>
                  <a:pt x="980185" y="670978"/>
                </a:cubicBezTo>
                <a:lnTo>
                  <a:pt x="980182" y="670995"/>
                </a:lnTo>
                <a:lnTo>
                  <a:pt x="980185" y="671007"/>
                </a:lnTo>
                <a:lnTo>
                  <a:pt x="980181" y="671024"/>
                </a:lnTo>
                <a:lnTo>
                  <a:pt x="980185" y="671035"/>
                </a:lnTo>
                <a:lnTo>
                  <a:pt x="978372" y="679195"/>
                </a:lnTo>
                <a:lnTo>
                  <a:pt x="997348" y="647974"/>
                </a:lnTo>
                <a:lnTo>
                  <a:pt x="887383" y="543427"/>
                </a:lnTo>
                <a:lnTo>
                  <a:pt x="722951" y="420957"/>
                </a:lnTo>
                <a:lnTo>
                  <a:pt x="679946" y="393520"/>
                </a:lnTo>
                <a:lnTo>
                  <a:pt x="499197" y="295781"/>
                </a:lnTo>
                <a:cubicBezTo>
                  <a:pt x="410568" y="255200"/>
                  <a:pt x="318163" y="224178"/>
                  <a:pt x="223549" y="203065"/>
                </a:cubicBezTo>
                <a:lnTo>
                  <a:pt x="196428" y="198488"/>
                </a:lnTo>
                <a:lnTo>
                  <a:pt x="46175" y="231152"/>
                </a:lnTo>
                <a:lnTo>
                  <a:pt x="44011" y="231920"/>
                </a:lnTo>
                <a:lnTo>
                  <a:pt x="0" y="248428"/>
                </a:lnTo>
                <a:lnTo>
                  <a:pt x="0" y="195239"/>
                </a:lnTo>
                <a:lnTo>
                  <a:pt x="23798" y="194757"/>
                </a:lnTo>
                <a:lnTo>
                  <a:pt x="24456" y="194505"/>
                </a:lnTo>
                <a:lnTo>
                  <a:pt x="0" y="194077"/>
                </a:lnTo>
                <a:lnTo>
                  <a:pt x="0" y="186030"/>
                </a:lnTo>
                <a:lnTo>
                  <a:pt x="11184" y="185295"/>
                </a:lnTo>
                <a:lnTo>
                  <a:pt x="31217" y="186121"/>
                </a:lnTo>
                <a:lnTo>
                  <a:pt x="13032" y="184799"/>
                </a:lnTo>
                <a:lnTo>
                  <a:pt x="0" y="185091"/>
                </a:lnTo>
                <a:lnTo>
                  <a:pt x="0" y="176778"/>
                </a:lnTo>
                <a:lnTo>
                  <a:pt x="26980" y="176264"/>
                </a:lnTo>
                <a:lnTo>
                  <a:pt x="55872" y="178963"/>
                </a:lnTo>
                <a:lnTo>
                  <a:pt x="27911" y="175724"/>
                </a:lnTo>
                <a:lnTo>
                  <a:pt x="0" y="175210"/>
                </a:lnTo>
                <a:lnTo>
                  <a:pt x="0" y="153997"/>
                </a:lnTo>
                <a:lnTo>
                  <a:pt x="108045" y="158675"/>
                </a:lnTo>
                <a:lnTo>
                  <a:pt x="155580" y="166203"/>
                </a:lnTo>
                <a:lnTo>
                  <a:pt x="89390" y="155199"/>
                </a:lnTo>
                <a:lnTo>
                  <a:pt x="0" y="149752"/>
                </a:lnTo>
                <a:lnTo>
                  <a:pt x="0" y="141908"/>
                </a:lnTo>
                <a:lnTo>
                  <a:pt x="83922" y="146492"/>
                </a:lnTo>
                <a:cubicBezTo>
                  <a:pt x="128889" y="151353"/>
                  <a:pt x="173597" y="158602"/>
                  <a:pt x="217852" y="168217"/>
                </a:cubicBezTo>
                <a:cubicBezTo>
                  <a:pt x="360972" y="199971"/>
                  <a:pt x="498725" y="252334"/>
                  <a:pt x="626793" y="323664"/>
                </a:cubicBezTo>
                <a:cubicBezTo>
                  <a:pt x="680454" y="353253"/>
                  <a:pt x="732524" y="385567"/>
                  <a:pt x="782799" y="420468"/>
                </a:cubicBezTo>
                <a:lnTo>
                  <a:pt x="782820" y="420484"/>
                </a:lnTo>
                <a:lnTo>
                  <a:pt x="782840" y="420497"/>
                </a:lnTo>
                <a:lnTo>
                  <a:pt x="797371" y="431738"/>
                </a:lnTo>
                <a:lnTo>
                  <a:pt x="927591" y="532451"/>
                </a:lnTo>
                <a:lnTo>
                  <a:pt x="828428" y="443143"/>
                </a:lnTo>
                <a:lnTo>
                  <a:pt x="775635" y="395630"/>
                </a:lnTo>
                <a:lnTo>
                  <a:pt x="669179" y="321656"/>
                </a:lnTo>
                <a:lnTo>
                  <a:pt x="555585" y="259036"/>
                </a:lnTo>
                <a:cubicBezTo>
                  <a:pt x="425166" y="196016"/>
                  <a:pt x="284686" y="156413"/>
                  <a:pt x="140551" y="142028"/>
                </a:cubicBezTo>
                <a:cubicBezTo>
                  <a:pt x="98336" y="137695"/>
                  <a:pt x="55964" y="135416"/>
                  <a:pt x="13582" y="135190"/>
                </a:cubicBezTo>
                <a:lnTo>
                  <a:pt x="0" y="135776"/>
                </a:lnTo>
                <a:lnTo>
                  <a:pt x="0" y="118449"/>
                </a:lnTo>
                <a:lnTo>
                  <a:pt x="1705" y="118171"/>
                </a:lnTo>
                <a:cubicBezTo>
                  <a:pt x="62797" y="110835"/>
                  <a:pt x="124506" y="108638"/>
                  <a:pt x="186186" y="111659"/>
                </a:cubicBezTo>
                <a:cubicBezTo>
                  <a:pt x="356433" y="121214"/>
                  <a:pt x="523193" y="163712"/>
                  <a:pt x="677253" y="236795"/>
                </a:cubicBezTo>
                <a:cubicBezTo>
                  <a:pt x="716876" y="255253"/>
                  <a:pt x="755992" y="275911"/>
                  <a:pt x="793923" y="298094"/>
                </a:cubicBezTo>
                <a:cubicBezTo>
                  <a:pt x="843504" y="327195"/>
                  <a:pt x="891285" y="359257"/>
                  <a:pt x="937004" y="394107"/>
                </a:cubicBezTo>
                <a:cubicBezTo>
                  <a:pt x="987804" y="432715"/>
                  <a:pt x="990005" y="476064"/>
                  <a:pt x="994577" y="547691"/>
                </a:cubicBezTo>
                <a:lnTo>
                  <a:pt x="998346" y="598121"/>
                </a:lnTo>
                <a:lnTo>
                  <a:pt x="1026747" y="539332"/>
                </a:lnTo>
                <a:cubicBezTo>
                  <a:pt x="1039257" y="517792"/>
                  <a:pt x="1053404" y="497204"/>
                  <a:pt x="1069084" y="477756"/>
                </a:cubicBezTo>
                <a:cubicBezTo>
                  <a:pt x="1083647" y="458368"/>
                  <a:pt x="1093680" y="444610"/>
                  <a:pt x="1097173" y="433561"/>
                </a:cubicBezTo>
                <a:lnTo>
                  <a:pt x="1097255" y="418710"/>
                </a:lnTo>
                <a:lnTo>
                  <a:pt x="1086018" y="405677"/>
                </a:lnTo>
                <a:cubicBezTo>
                  <a:pt x="1033779" y="366419"/>
                  <a:pt x="979152" y="330451"/>
                  <a:pt x="922442" y="297981"/>
                </a:cubicBezTo>
                <a:cubicBezTo>
                  <a:pt x="711559" y="176125"/>
                  <a:pt x="474085" y="107488"/>
                  <a:pt x="230634" y="98002"/>
                </a:cubicBezTo>
                <a:lnTo>
                  <a:pt x="79189" y="102452"/>
                </a:lnTo>
                <a:lnTo>
                  <a:pt x="36854" y="107530"/>
                </a:lnTo>
                <a:lnTo>
                  <a:pt x="0" y="112606"/>
                </a:lnTo>
                <a:lnTo>
                  <a:pt x="0" y="102602"/>
                </a:lnTo>
                <a:lnTo>
                  <a:pt x="6461" y="101464"/>
                </a:lnTo>
                <a:lnTo>
                  <a:pt x="48646" y="97426"/>
                </a:lnTo>
                <a:lnTo>
                  <a:pt x="74350" y="93953"/>
                </a:lnTo>
                <a:lnTo>
                  <a:pt x="89449" y="93521"/>
                </a:lnTo>
                <a:lnTo>
                  <a:pt x="110943" y="91463"/>
                </a:lnTo>
                <a:lnTo>
                  <a:pt x="226092" y="89613"/>
                </a:lnTo>
                <a:lnTo>
                  <a:pt x="230891" y="89475"/>
                </a:lnTo>
                <a:cubicBezTo>
                  <a:pt x="425387" y="95538"/>
                  <a:pt x="616699" y="140444"/>
                  <a:pt x="793586" y="221555"/>
                </a:cubicBezTo>
                <a:cubicBezTo>
                  <a:pt x="839440" y="242165"/>
                  <a:pt x="884190" y="265111"/>
                  <a:pt x="927692" y="290305"/>
                </a:cubicBezTo>
                <a:cubicBezTo>
                  <a:pt x="984791" y="322974"/>
                  <a:pt x="1039774" y="359226"/>
                  <a:pt x="1092284" y="398848"/>
                </a:cubicBezTo>
                <a:cubicBezTo>
                  <a:pt x="1099819" y="404563"/>
                  <a:pt x="1104317" y="410373"/>
                  <a:pt x="1106391" y="416459"/>
                </a:cubicBezTo>
                <a:lnTo>
                  <a:pt x="1106391" y="416486"/>
                </a:lnTo>
                <a:lnTo>
                  <a:pt x="1106391" y="416487"/>
                </a:lnTo>
                <a:lnTo>
                  <a:pt x="1106391" y="416515"/>
                </a:lnTo>
                <a:lnTo>
                  <a:pt x="1106391" y="416516"/>
                </a:lnTo>
                <a:lnTo>
                  <a:pt x="1106390" y="416524"/>
                </a:lnTo>
                <a:lnTo>
                  <a:pt x="1105957" y="435721"/>
                </a:lnTo>
                <a:lnTo>
                  <a:pt x="1101890" y="443641"/>
                </a:lnTo>
                <a:lnTo>
                  <a:pt x="1101438" y="446365"/>
                </a:lnTo>
                <a:lnTo>
                  <a:pt x="1097543" y="452107"/>
                </a:lnTo>
                <a:lnTo>
                  <a:pt x="1094665" y="457712"/>
                </a:lnTo>
                <a:lnTo>
                  <a:pt x="1076942" y="482474"/>
                </a:lnTo>
                <a:lnTo>
                  <a:pt x="1076197" y="483572"/>
                </a:lnTo>
                <a:cubicBezTo>
                  <a:pt x="1060009" y="503550"/>
                  <a:pt x="1045497" y="524779"/>
                  <a:pt x="1032784" y="547034"/>
                </a:cubicBezTo>
                <a:lnTo>
                  <a:pt x="1005778" y="604688"/>
                </a:lnTo>
                <a:lnTo>
                  <a:pt x="1048485" y="552920"/>
                </a:lnTo>
                <a:lnTo>
                  <a:pt x="1050338" y="551322"/>
                </a:lnTo>
                <a:lnTo>
                  <a:pt x="1089801" y="516035"/>
                </a:lnTo>
                <a:lnTo>
                  <a:pt x="1098576" y="509685"/>
                </a:lnTo>
                <a:lnTo>
                  <a:pt x="1103588" y="505359"/>
                </a:lnTo>
                <a:lnTo>
                  <a:pt x="1115294" y="497585"/>
                </a:lnTo>
                <a:lnTo>
                  <a:pt x="1130656" y="486469"/>
                </a:lnTo>
                <a:lnTo>
                  <a:pt x="1142344" y="479622"/>
                </a:lnTo>
                <a:lnTo>
                  <a:pt x="1156467" y="470243"/>
                </a:lnTo>
                <a:cubicBezTo>
                  <a:pt x="1173099" y="460316"/>
                  <a:pt x="1188423" y="452019"/>
                  <a:pt x="1201504" y="444907"/>
                </a:cubicBezTo>
                <a:cubicBezTo>
                  <a:pt x="1212680" y="438895"/>
                  <a:pt x="1223517" y="433053"/>
                  <a:pt x="1231624" y="427909"/>
                </a:cubicBezTo>
                <a:lnTo>
                  <a:pt x="1245337" y="415127"/>
                </a:lnTo>
                <a:lnTo>
                  <a:pt x="1242144" y="410756"/>
                </a:lnTo>
                <a:cubicBezTo>
                  <a:pt x="1183216" y="366746"/>
                  <a:pt x="1121511" y="326586"/>
                  <a:pt x="1057401" y="290531"/>
                </a:cubicBezTo>
                <a:cubicBezTo>
                  <a:pt x="1008498" y="262745"/>
                  <a:pt x="958188" y="237483"/>
                  <a:pt x="906695" y="214839"/>
                </a:cubicBezTo>
                <a:cubicBezTo>
                  <a:pt x="707173" y="128078"/>
                  <a:pt x="492594" y="80921"/>
                  <a:pt x="275001" y="75988"/>
                </a:cubicBezTo>
                <a:lnTo>
                  <a:pt x="272691" y="76017"/>
                </a:lnTo>
                <a:lnTo>
                  <a:pt x="98966" y="80491"/>
                </a:lnTo>
                <a:lnTo>
                  <a:pt x="50592" y="85182"/>
                </a:lnTo>
                <a:lnTo>
                  <a:pt x="0" y="92249"/>
                </a:lnTo>
                <a:lnTo>
                  <a:pt x="0" y="81127"/>
                </a:lnTo>
                <a:lnTo>
                  <a:pt x="57614" y="73640"/>
                </a:lnTo>
                <a:cubicBezTo>
                  <a:pt x="122762" y="67293"/>
                  <a:pt x="194951" y="64542"/>
                  <a:pt x="274749" y="66955"/>
                </a:cubicBezTo>
                <a:cubicBezTo>
                  <a:pt x="493442" y="72012"/>
                  <a:pt x="709088" y="119395"/>
                  <a:pt x="909742" y="206485"/>
                </a:cubicBezTo>
                <a:cubicBezTo>
                  <a:pt x="961847" y="229202"/>
                  <a:pt x="1012715" y="254638"/>
                  <a:pt x="1062142" y="282684"/>
                </a:cubicBezTo>
                <a:cubicBezTo>
                  <a:pt x="1126795" y="318894"/>
                  <a:pt x="1189008" y="359280"/>
                  <a:pt x="1248409" y="403589"/>
                </a:cubicBezTo>
                <a:cubicBezTo>
                  <a:pt x="1252610" y="406128"/>
                  <a:pt x="1255115" y="410713"/>
                  <a:pt x="1255013" y="415611"/>
                </a:cubicBezTo>
                <a:lnTo>
                  <a:pt x="1255004" y="415622"/>
                </a:lnTo>
                <a:lnTo>
                  <a:pt x="1255013" y="415639"/>
                </a:lnTo>
                <a:lnTo>
                  <a:pt x="1255004" y="415651"/>
                </a:lnTo>
                <a:lnTo>
                  <a:pt x="1255013" y="415668"/>
                </a:lnTo>
                <a:cubicBezTo>
                  <a:pt x="1254167" y="426845"/>
                  <a:pt x="1237234" y="435989"/>
                  <a:pt x="1206585" y="452583"/>
                </a:cubicBezTo>
                <a:lnTo>
                  <a:pt x="1147254" y="487309"/>
                </a:lnTo>
                <a:lnTo>
                  <a:pt x="1119380" y="505918"/>
                </a:lnTo>
                <a:lnTo>
                  <a:pt x="1103351" y="517611"/>
                </a:lnTo>
                <a:lnTo>
                  <a:pt x="1054014" y="560729"/>
                </a:lnTo>
                <a:lnTo>
                  <a:pt x="1053136" y="561525"/>
                </a:lnTo>
                <a:lnTo>
                  <a:pt x="1018398" y="604503"/>
                </a:lnTo>
                <a:lnTo>
                  <a:pt x="1045217" y="577965"/>
                </a:lnTo>
                <a:cubicBezTo>
                  <a:pt x="1061043" y="564112"/>
                  <a:pt x="1077311" y="551502"/>
                  <a:pt x="1093772" y="540008"/>
                </a:cubicBezTo>
                <a:lnTo>
                  <a:pt x="1113206" y="528910"/>
                </a:lnTo>
                <a:lnTo>
                  <a:pt x="1131029" y="516036"/>
                </a:lnTo>
                <a:lnTo>
                  <a:pt x="1170726" y="496062"/>
                </a:lnTo>
                <a:lnTo>
                  <a:pt x="1192845" y="483430"/>
                </a:lnTo>
                <a:lnTo>
                  <a:pt x="1206283" y="478171"/>
                </a:lnTo>
                <a:lnTo>
                  <a:pt x="1216927" y="472815"/>
                </a:lnTo>
                <a:lnTo>
                  <a:pt x="1264233" y="455492"/>
                </a:lnTo>
                <a:lnTo>
                  <a:pt x="1284521" y="447552"/>
                </a:lnTo>
                <a:lnTo>
                  <a:pt x="1291657" y="445451"/>
                </a:lnTo>
                <a:lnTo>
                  <a:pt x="1294862" y="444278"/>
                </a:lnTo>
                <a:lnTo>
                  <a:pt x="1344425" y="429917"/>
                </a:lnTo>
                <a:lnTo>
                  <a:pt x="1356782" y="426279"/>
                </a:lnTo>
                <a:lnTo>
                  <a:pt x="1396516" y="414105"/>
                </a:lnTo>
                <a:lnTo>
                  <a:pt x="1191850" y="282572"/>
                </a:lnTo>
                <a:cubicBezTo>
                  <a:pt x="1137375" y="251837"/>
                  <a:pt x="1081310" y="224027"/>
                  <a:pt x="1023872" y="199261"/>
                </a:cubicBezTo>
                <a:cubicBezTo>
                  <a:pt x="801152" y="104437"/>
                  <a:pt x="561664" y="55044"/>
                  <a:pt x="319534" y="53976"/>
                </a:cubicBezTo>
                <a:lnTo>
                  <a:pt x="311773" y="54101"/>
                </a:lnTo>
                <a:lnTo>
                  <a:pt x="181354" y="56712"/>
                </a:lnTo>
                <a:lnTo>
                  <a:pt x="135656" y="60068"/>
                </a:lnTo>
                <a:lnTo>
                  <a:pt x="56040" y="66904"/>
                </a:lnTo>
                <a:lnTo>
                  <a:pt x="8776" y="73179"/>
                </a:lnTo>
                <a:lnTo>
                  <a:pt x="0" y="74533"/>
                </a:lnTo>
                <a:lnTo>
                  <a:pt x="0" y="65610"/>
                </a:lnTo>
                <a:lnTo>
                  <a:pt x="4645" y="65088"/>
                </a:lnTo>
                <a:lnTo>
                  <a:pt x="54467" y="57869"/>
                </a:lnTo>
                <a:lnTo>
                  <a:pt x="106396" y="53667"/>
                </a:lnTo>
                <a:lnTo>
                  <a:pt x="136842" y="50249"/>
                </a:lnTo>
                <a:lnTo>
                  <a:pt x="155219" y="49716"/>
                </a:lnTo>
                <a:lnTo>
                  <a:pt x="180381" y="47680"/>
                </a:lnTo>
                <a:lnTo>
                  <a:pt x="313586" y="45121"/>
                </a:lnTo>
                <a:lnTo>
                  <a:pt x="319790" y="44941"/>
                </a:lnTo>
                <a:cubicBezTo>
                  <a:pt x="562987" y="46274"/>
                  <a:pt x="803456" y="96189"/>
                  <a:pt x="1027089" y="191753"/>
                </a:cubicBezTo>
                <a:cubicBezTo>
                  <a:pt x="1084967" y="216621"/>
                  <a:pt x="1141491" y="244542"/>
                  <a:pt x="1196423" y="275405"/>
                </a:cubicBezTo>
                <a:cubicBezTo>
                  <a:pt x="1268168" y="315264"/>
                  <a:pt x="1337240" y="359781"/>
                  <a:pt x="1403178" y="408669"/>
                </a:cubicBezTo>
                <a:cubicBezTo>
                  <a:pt x="1405599" y="410256"/>
                  <a:pt x="1406904" y="413078"/>
                  <a:pt x="1406565" y="415950"/>
                </a:cubicBezTo>
                <a:lnTo>
                  <a:pt x="1406555" y="415958"/>
                </a:lnTo>
                <a:lnTo>
                  <a:pt x="1406565" y="415979"/>
                </a:lnTo>
                <a:lnTo>
                  <a:pt x="1406555" y="415986"/>
                </a:lnTo>
                <a:lnTo>
                  <a:pt x="1406565" y="416007"/>
                </a:lnTo>
                <a:cubicBezTo>
                  <a:pt x="1405210" y="422780"/>
                  <a:pt x="1394881" y="425998"/>
                  <a:pt x="1358983" y="435651"/>
                </a:cubicBezTo>
                <a:lnTo>
                  <a:pt x="1352856" y="437426"/>
                </a:lnTo>
                <a:lnTo>
                  <a:pt x="1293428" y="454927"/>
                </a:lnTo>
                <a:lnTo>
                  <a:pt x="1267592" y="464416"/>
                </a:lnTo>
                <a:lnTo>
                  <a:pt x="1208315" y="487707"/>
                </a:lnTo>
                <a:lnTo>
                  <a:pt x="1173584" y="505317"/>
                </a:lnTo>
                <a:lnTo>
                  <a:pt x="1115757" y="538669"/>
                </a:lnTo>
                <a:lnTo>
                  <a:pt x="1048569" y="587904"/>
                </a:lnTo>
                <a:lnTo>
                  <a:pt x="1021503" y="615274"/>
                </a:lnTo>
                <a:lnTo>
                  <a:pt x="1071439" y="574428"/>
                </a:lnTo>
                <a:lnTo>
                  <a:pt x="1077143" y="570921"/>
                </a:lnTo>
                <a:lnTo>
                  <a:pt x="1137469" y="533205"/>
                </a:lnTo>
                <a:lnTo>
                  <a:pt x="1142565" y="530698"/>
                </a:lnTo>
                <a:lnTo>
                  <a:pt x="1147048" y="527941"/>
                </a:lnTo>
                <a:lnTo>
                  <a:pt x="1170087" y="517156"/>
                </a:lnTo>
                <a:lnTo>
                  <a:pt x="1204735" y="500106"/>
                </a:lnTo>
                <a:lnTo>
                  <a:pt x="1211703" y="497673"/>
                </a:lnTo>
                <a:lnTo>
                  <a:pt x="1223907" y="491960"/>
                </a:lnTo>
                <a:cubicBezTo>
                  <a:pt x="1249411" y="481556"/>
                  <a:pt x="1274638" y="472662"/>
                  <a:pt x="1299102" y="465037"/>
                </a:cubicBezTo>
                <a:lnTo>
                  <a:pt x="1327246" y="457340"/>
                </a:lnTo>
                <a:lnTo>
                  <a:pt x="1335163" y="454576"/>
                </a:lnTo>
                <a:lnTo>
                  <a:pt x="1345991" y="452213"/>
                </a:lnTo>
                <a:lnTo>
                  <a:pt x="1369716" y="445725"/>
                </a:lnTo>
                <a:cubicBezTo>
                  <a:pt x="1392167" y="440396"/>
                  <a:pt x="1413368" y="436095"/>
                  <a:pt x="1432835" y="432580"/>
                </a:cubicBezTo>
                <a:lnTo>
                  <a:pt x="1444470" y="430720"/>
                </a:lnTo>
                <a:lnTo>
                  <a:pt x="1447102" y="430145"/>
                </a:lnTo>
                <a:lnTo>
                  <a:pt x="1467706" y="427005"/>
                </a:lnTo>
                <a:lnTo>
                  <a:pt x="1485545" y="424153"/>
                </a:lnTo>
                <a:cubicBezTo>
                  <a:pt x="1501055" y="421970"/>
                  <a:pt x="1514345" y="420332"/>
                  <a:pt x="1524929" y="418998"/>
                </a:cubicBezTo>
                <a:lnTo>
                  <a:pt x="1544666" y="416469"/>
                </a:lnTo>
                <a:lnTo>
                  <a:pt x="1324607" y="276646"/>
                </a:lnTo>
                <a:cubicBezTo>
                  <a:pt x="1030797" y="112768"/>
                  <a:pt x="699281" y="28645"/>
                  <a:pt x="362883" y="32640"/>
                </a:cubicBezTo>
                <a:lnTo>
                  <a:pt x="126268" y="46222"/>
                </a:lnTo>
                <a:lnTo>
                  <a:pt x="94435" y="49166"/>
                </a:lnTo>
                <a:lnTo>
                  <a:pt x="0" y="64281"/>
                </a:lnTo>
                <a:lnTo>
                  <a:pt x="0" y="52504"/>
                </a:lnTo>
                <a:lnTo>
                  <a:pt x="52335" y="43999"/>
                </a:lnTo>
                <a:lnTo>
                  <a:pt x="78675" y="41410"/>
                </a:lnTo>
                <a:lnTo>
                  <a:pt x="89789" y="39510"/>
                </a:lnTo>
                <a:lnTo>
                  <a:pt x="111324" y="38201"/>
                </a:lnTo>
                <a:lnTo>
                  <a:pt x="204666" y="29025"/>
                </a:lnTo>
                <a:cubicBezTo>
                  <a:pt x="256678" y="25473"/>
                  <a:pt x="309883" y="23372"/>
                  <a:pt x="364155" y="22758"/>
                </a:cubicBezTo>
                <a:cubicBezTo>
                  <a:pt x="631937" y="19652"/>
                  <a:pt x="897448" y="72121"/>
                  <a:pt x="1143928" y="176852"/>
                </a:cubicBezTo>
                <a:cubicBezTo>
                  <a:pt x="1207615" y="203835"/>
                  <a:pt x="1269795" y="234248"/>
                  <a:pt x="1330195" y="267953"/>
                </a:cubicBezTo>
                <a:cubicBezTo>
                  <a:pt x="1409476" y="311439"/>
                  <a:pt x="1485796" y="360143"/>
                  <a:pt x="1558627" y="413750"/>
                </a:cubicBezTo>
                <a:cubicBezTo>
                  <a:pt x="1560235" y="414982"/>
                  <a:pt x="1561014" y="417007"/>
                  <a:pt x="1560659" y="418998"/>
                </a:cubicBezTo>
                <a:lnTo>
                  <a:pt x="1560650" y="419005"/>
                </a:lnTo>
                <a:lnTo>
                  <a:pt x="1560659" y="419027"/>
                </a:lnTo>
                <a:lnTo>
                  <a:pt x="1560650" y="419033"/>
                </a:lnTo>
                <a:lnTo>
                  <a:pt x="1560659" y="419055"/>
                </a:lnTo>
                <a:cubicBezTo>
                  <a:pt x="1560066" y="421258"/>
                  <a:pt x="1559007" y="422484"/>
                  <a:pt x="1554498" y="423584"/>
                </a:cubicBezTo>
                <a:lnTo>
                  <a:pt x="1538343" y="425852"/>
                </a:lnTo>
                <a:lnTo>
                  <a:pt x="1544285" y="425621"/>
                </a:lnTo>
                <a:lnTo>
                  <a:pt x="1552599" y="425130"/>
                </a:lnTo>
                <a:lnTo>
                  <a:pt x="1576402" y="424247"/>
                </a:lnTo>
                <a:lnTo>
                  <a:pt x="1591403" y="422510"/>
                </a:lnTo>
                <a:cubicBezTo>
                  <a:pt x="1615946" y="420400"/>
                  <a:pt x="1637565" y="419204"/>
                  <a:pt x="1655477" y="418547"/>
                </a:cubicBezTo>
                <a:lnTo>
                  <a:pt x="1697223" y="417815"/>
                </a:lnTo>
                <a:lnTo>
                  <a:pt x="1460243" y="269026"/>
                </a:lnTo>
                <a:cubicBezTo>
                  <a:pt x="1138494" y="92002"/>
                  <a:pt x="775940" y="2657"/>
                  <a:pt x="408774" y="9948"/>
                </a:cubicBezTo>
                <a:lnTo>
                  <a:pt x="395436" y="10631"/>
                </a:lnTo>
                <a:lnTo>
                  <a:pt x="168136" y="23366"/>
                </a:lnTo>
                <a:lnTo>
                  <a:pt x="90222" y="32931"/>
                </a:lnTo>
                <a:lnTo>
                  <a:pt x="0" y="45415"/>
                </a:lnTo>
                <a:lnTo>
                  <a:pt x="0" y="34845"/>
                </a:lnTo>
                <a:lnTo>
                  <a:pt x="95696" y="21094"/>
                </a:lnTo>
                <a:cubicBezTo>
                  <a:pt x="190663" y="9868"/>
                  <a:pt x="294814" y="2438"/>
                  <a:pt x="408521" y="406"/>
                </a:cubicBezTo>
                <a:close/>
              </a:path>
            </a:pathLst>
          </a:custGeom>
          <a:gradFill flip="none" rotWithShape="1">
            <a:gsLst>
              <a:gs pos="76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4" name="任意多边形: 形状 46"/>
          <p:cNvSpPr/>
          <p:nvPr>
            <p:custDataLst>
              <p:tags r:id="rId5"/>
            </p:custDataLst>
          </p:nvPr>
        </p:nvSpPr>
        <p:spPr>
          <a:xfrm flipH="1">
            <a:off x="216554" y="4875143"/>
            <a:ext cx="3049233" cy="1985002"/>
          </a:xfrm>
          <a:custGeom>
            <a:avLst/>
            <a:gdLst>
              <a:gd name="connsiteX0" fmla="*/ 1761376 w 3049233"/>
              <a:gd name="connsiteY0" fmla="*/ 1821318 h 1985002"/>
              <a:gd name="connsiteX1" fmla="*/ 1741855 w 3049233"/>
              <a:gd name="connsiteY1" fmla="*/ 1824959 h 1985002"/>
              <a:gd name="connsiteX2" fmla="*/ 1740493 w 3049233"/>
              <a:gd name="connsiteY2" fmla="*/ 1824929 h 1985002"/>
              <a:gd name="connsiteX3" fmla="*/ 1740327 w 3049233"/>
              <a:gd name="connsiteY3" fmla="*/ 1824925 h 1985002"/>
              <a:gd name="connsiteX4" fmla="*/ 1812258 w 3049233"/>
              <a:gd name="connsiteY4" fmla="*/ 1810146 h 1985002"/>
              <a:gd name="connsiteX5" fmla="*/ 1802393 w 3049233"/>
              <a:gd name="connsiteY5" fmla="*/ 1813669 h 1985002"/>
              <a:gd name="connsiteX6" fmla="*/ 1801401 w 3049233"/>
              <a:gd name="connsiteY6" fmla="*/ 1813854 h 1985002"/>
              <a:gd name="connsiteX7" fmla="*/ 1860236 w 3049233"/>
              <a:gd name="connsiteY7" fmla="*/ 1792472 h 1985002"/>
              <a:gd name="connsiteX8" fmla="*/ 1860274 w 3049233"/>
              <a:gd name="connsiteY8" fmla="*/ 1792992 h 1985002"/>
              <a:gd name="connsiteX9" fmla="*/ 1860236 w 3049233"/>
              <a:gd name="connsiteY9" fmla="*/ 1793007 h 1985002"/>
              <a:gd name="connsiteX10" fmla="*/ 172543 w 3049233"/>
              <a:gd name="connsiteY10" fmla="*/ 1676820 h 1985002"/>
              <a:gd name="connsiteX11" fmla="*/ 174963 w 3049233"/>
              <a:gd name="connsiteY11" fmla="*/ 1677635 h 1985002"/>
              <a:gd name="connsiteX12" fmla="*/ 185306 w 3049233"/>
              <a:gd name="connsiteY12" fmla="*/ 1682793 h 1985002"/>
              <a:gd name="connsiteX13" fmla="*/ 182473 w 3049233"/>
              <a:gd name="connsiteY13" fmla="*/ 1682287 h 1985002"/>
              <a:gd name="connsiteX14" fmla="*/ 180186 w 3049233"/>
              <a:gd name="connsiteY14" fmla="*/ 1681879 h 1985002"/>
              <a:gd name="connsiteX15" fmla="*/ 177270 w 3049233"/>
              <a:gd name="connsiteY15" fmla="*/ 1679949 h 1985002"/>
              <a:gd name="connsiteX16" fmla="*/ 173034 w 3049233"/>
              <a:gd name="connsiteY16" fmla="*/ 1677145 h 1985002"/>
              <a:gd name="connsiteX17" fmla="*/ 213047 w 3049233"/>
              <a:gd name="connsiteY17" fmla="*/ 1671658 h 1985002"/>
              <a:gd name="connsiteX18" fmla="*/ 211316 w 3049233"/>
              <a:gd name="connsiteY18" fmla="*/ 1673001 h 1985002"/>
              <a:gd name="connsiteX19" fmla="*/ 210747 w 3049233"/>
              <a:gd name="connsiteY19" fmla="*/ 1673442 h 1985002"/>
              <a:gd name="connsiteX20" fmla="*/ 209903 w 3049233"/>
              <a:gd name="connsiteY20" fmla="*/ 1673428 h 1985002"/>
              <a:gd name="connsiteX21" fmla="*/ 209895 w 3049233"/>
              <a:gd name="connsiteY21" fmla="*/ 1673428 h 1985002"/>
              <a:gd name="connsiteX22" fmla="*/ 210078 w 3049233"/>
              <a:gd name="connsiteY22" fmla="*/ 1673325 h 1985002"/>
              <a:gd name="connsiteX23" fmla="*/ 210481 w 3049233"/>
              <a:gd name="connsiteY23" fmla="*/ 1673099 h 1985002"/>
              <a:gd name="connsiteX24" fmla="*/ 212604 w 3049233"/>
              <a:gd name="connsiteY24" fmla="*/ 1671907 h 1985002"/>
              <a:gd name="connsiteX25" fmla="*/ 248915 w 3049233"/>
              <a:gd name="connsiteY25" fmla="*/ 1669233 h 1985002"/>
              <a:gd name="connsiteX26" fmla="*/ 235350 w 3049233"/>
              <a:gd name="connsiteY26" fmla="*/ 1673860 h 1985002"/>
              <a:gd name="connsiteX27" fmla="*/ 235003 w 3049233"/>
              <a:gd name="connsiteY27" fmla="*/ 1673854 h 1985002"/>
              <a:gd name="connsiteX28" fmla="*/ 235088 w 3049233"/>
              <a:gd name="connsiteY28" fmla="*/ 1673819 h 1985002"/>
              <a:gd name="connsiteX29" fmla="*/ 236615 w 3049233"/>
              <a:gd name="connsiteY29" fmla="*/ 1673187 h 1985002"/>
              <a:gd name="connsiteX30" fmla="*/ 238032 w 3049233"/>
              <a:gd name="connsiteY30" fmla="*/ 1672601 h 1985002"/>
              <a:gd name="connsiteX31" fmla="*/ 241807 w 3049233"/>
              <a:gd name="connsiteY31" fmla="*/ 1671139 h 1985002"/>
              <a:gd name="connsiteX32" fmla="*/ 244590 w 3049233"/>
              <a:gd name="connsiteY32" fmla="*/ 1670060 h 1985002"/>
              <a:gd name="connsiteX33" fmla="*/ 247115 w 3049233"/>
              <a:gd name="connsiteY33" fmla="*/ 1669577 h 1985002"/>
              <a:gd name="connsiteX34" fmla="*/ 248139 w 3049233"/>
              <a:gd name="connsiteY34" fmla="*/ 1669381 h 1985002"/>
              <a:gd name="connsiteX35" fmla="*/ 207051 w 3049233"/>
              <a:gd name="connsiteY35" fmla="*/ 1669156 h 1985002"/>
              <a:gd name="connsiteX36" fmla="*/ 207651 w 3049233"/>
              <a:gd name="connsiteY36" fmla="*/ 1669335 h 1985002"/>
              <a:gd name="connsiteX37" fmla="*/ 205875 w 3049233"/>
              <a:gd name="connsiteY37" fmla="*/ 1670889 h 1985002"/>
              <a:gd name="connsiteX38" fmla="*/ 204484 w 3049233"/>
              <a:gd name="connsiteY38" fmla="*/ 1672107 h 1985002"/>
              <a:gd name="connsiteX39" fmla="*/ 203827 w 3049233"/>
              <a:gd name="connsiteY39" fmla="*/ 1671898 h 1985002"/>
              <a:gd name="connsiteX40" fmla="*/ 203229 w 3049233"/>
              <a:gd name="connsiteY40" fmla="*/ 1671708 h 1985002"/>
              <a:gd name="connsiteX41" fmla="*/ 206209 w 3049233"/>
              <a:gd name="connsiteY41" fmla="*/ 1669718 h 1985002"/>
              <a:gd name="connsiteX42" fmla="*/ 197807 w 3049233"/>
              <a:gd name="connsiteY42" fmla="*/ 1666407 h 1985002"/>
              <a:gd name="connsiteX43" fmla="*/ 198569 w 3049233"/>
              <a:gd name="connsiteY43" fmla="*/ 1666634 h 1985002"/>
              <a:gd name="connsiteX44" fmla="*/ 201168 w 3049233"/>
              <a:gd name="connsiteY44" fmla="*/ 1667407 h 1985002"/>
              <a:gd name="connsiteX45" fmla="*/ 200056 w 3049233"/>
              <a:gd name="connsiteY45" fmla="*/ 1668522 h 1985002"/>
              <a:gd name="connsiteX46" fmla="*/ 198407 w 3049233"/>
              <a:gd name="connsiteY46" fmla="*/ 1670176 h 1985002"/>
              <a:gd name="connsiteX47" fmla="*/ 196490 w 3049233"/>
              <a:gd name="connsiteY47" fmla="*/ 1669567 h 1985002"/>
              <a:gd name="connsiteX48" fmla="*/ 195623 w 3049233"/>
              <a:gd name="connsiteY48" fmla="*/ 1669291 h 1985002"/>
              <a:gd name="connsiteX49" fmla="*/ 197694 w 3049233"/>
              <a:gd name="connsiteY49" fmla="*/ 1666498 h 1985002"/>
              <a:gd name="connsiteX50" fmla="*/ 197800 w 3049233"/>
              <a:gd name="connsiteY50" fmla="*/ 1666413 h 1985002"/>
              <a:gd name="connsiteX51" fmla="*/ 190891 w 3049233"/>
              <a:gd name="connsiteY51" fmla="*/ 1664351 h 1985002"/>
              <a:gd name="connsiteX52" fmla="*/ 193126 w 3049233"/>
              <a:gd name="connsiteY52" fmla="*/ 1665015 h 1985002"/>
              <a:gd name="connsiteX53" fmla="*/ 193065 w 3049233"/>
              <a:gd name="connsiteY53" fmla="*/ 1665085 h 1985002"/>
              <a:gd name="connsiteX54" fmla="*/ 192810 w 3049233"/>
              <a:gd name="connsiteY54" fmla="*/ 1665376 h 1985002"/>
              <a:gd name="connsiteX55" fmla="*/ 190743 w 3049233"/>
              <a:gd name="connsiteY55" fmla="*/ 1667740 h 1985002"/>
              <a:gd name="connsiteX56" fmla="*/ 189449 w 3049233"/>
              <a:gd name="connsiteY56" fmla="*/ 1667329 h 1985002"/>
              <a:gd name="connsiteX57" fmla="*/ 189502 w 3049233"/>
              <a:gd name="connsiteY57" fmla="*/ 1667219 h 1985002"/>
              <a:gd name="connsiteX58" fmla="*/ 189707 w 3049233"/>
              <a:gd name="connsiteY58" fmla="*/ 1666797 h 1985002"/>
              <a:gd name="connsiteX59" fmla="*/ 227917 w 3049233"/>
              <a:gd name="connsiteY59" fmla="*/ 1663311 h 1985002"/>
              <a:gd name="connsiteX60" fmla="*/ 228533 w 3049233"/>
              <a:gd name="connsiteY60" fmla="*/ 1663346 h 1985002"/>
              <a:gd name="connsiteX61" fmla="*/ 227444 w 3049233"/>
              <a:gd name="connsiteY61" fmla="*/ 1663893 h 1985002"/>
              <a:gd name="connsiteX62" fmla="*/ 225083 w 3049233"/>
              <a:gd name="connsiteY62" fmla="*/ 1665078 h 1985002"/>
              <a:gd name="connsiteX63" fmla="*/ 224770 w 3049233"/>
              <a:gd name="connsiteY63" fmla="*/ 1665079 h 1985002"/>
              <a:gd name="connsiteX64" fmla="*/ 217016 w 3049233"/>
              <a:gd name="connsiteY64" fmla="*/ 1662500 h 1985002"/>
              <a:gd name="connsiteX65" fmla="*/ 217175 w 3049233"/>
              <a:gd name="connsiteY65" fmla="*/ 1662544 h 1985002"/>
              <a:gd name="connsiteX66" fmla="*/ 217468 w 3049233"/>
              <a:gd name="connsiteY66" fmla="*/ 1662625 h 1985002"/>
              <a:gd name="connsiteX67" fmla="*/ 215243 w 3049233"/>
              <a:gd name="connsiteY67" fmla="*/ 1663803 h 1985002"/>
              <a:gd name="connsiteX68" fmla="*/ 214385 w 3049233"/>
              <a:gd name="connsiteY68" fmla="*/ 1664257 h 1985002"/>
              <a:gd name="connsiteX69" fmla="*/ 214703 w 3049233"/>
              <a:gd name="connsiteY69" fmla="*/ 1664045 h 1985002"/>
              <a:gd name="connsiteX70" fmla="*/ 184428 w 3049233"/>
              <a:gd name="connsiteY70" fmla="*/ 1662429 h 1985002"/>
              <a:gd name="connsiteX71" fmla="*/ 186839 w 3049233"/>
              <a:gd name="connsiteY71" fmla="*/ 1663146 h 1985002"/>
              <a:gd name="connsiteX72" fmla="*/ 185995 w 3049233"/>
              <a:gd name="connsiteY72" fmla="*/ 1664228 h 1985002"/>
              <a:gd name="connsiteX73" fmla="*/ 184743 w 3049233"/>
              <a:gd name="connsiteY73" fmla="*/ 1665834 h 1985002"/>
              <a:gd name="connsiteX74" fmla="*/ 183868 w 3049233"/>
              <a:gd name="connsiteY74" fmla="*/ 1665556 h 1985002"/>
              <a:gd name="connsiteX75" fmla="*/ 183597 w 3049233"/>
              <a:gd name="connsiteY75" fmla="*/ 1665470 h 1985002"/>
              <a:gd name="connsiteX76" fmla="*/ 317525 w 3049233"/>
              <a:gd name="connsiteY76" fmla="*/ 1661233 h 1985002"/>
              <a:gd name="connsiteX77" fmla="*/ 293262 w 3049233"/>
              <a:gd name="connsiteY77" fmla="*/ 1670801 h 1985002"/>
              <a:gd name="connsiteX78" fmla="*/ 277019 w 3049233"/>
              <a:gd name="connsiteY78" fmla="*/ 1673665 h 1985002"/>
              <a:gd name="connsiteX79" fmla="*/ 274439 w 3049233"/>
              <a:gd name="connsiteY79" fmla="*/ 1674120 h 1985002"/>
              <a:gd name="connsiteX80" fmla="*/ 275081 w 3049233"/>
              <a:gd name="connsiteY80" fmla="*/ 1673932 h 1985002"/>
              <a:gd name="connsiteX81" fmla="*/ 283722 w 3049233"/>
              <a:gd name="connsiteY81" fmla="*/ 1671398 h 1985002"/>
              <a:gd name="connsiteX82" fmla="*/ 288628 w 3049233"/>
              <a:gd name="connsiteY82" fmla="*/ 1669959 h 1985002"/>
              <a:gd name="connsiteX83" fmla="*/ 291035 w 3049233"/>
              <a:gd name="connsiteY83" fmla="*/ 1669510 h 1985002"/>
              <a:gd name="connsiteX84" fmla="*/ 293358 w 3049233"/>
              <a:gd name="connsiteY84" fmla="*/ 1668572 h 1985002"/>
              <a:gd name="connsiteX85" fmla="*/ 294717 w 3049233"/>
              <a:gd name="connsiteY85" fmla="*/ 1668173 h 1985002"/>
              <a:gd name="connsiteX86" fmla="*/ 297781 w 3049233"/>
              <a:gd name="connsiteY86" fmla="*/ 1667275 h 1985002"/>
              <a:gd name="connsiteX87" fmla="*/ 299396 w 3049233"/>
              <a:gd name="connsiteY87" fmla="*/ 1666801 h 1985002"/>
              <a:gd name="connsiteX88" fmla="*/ 178454 w 3049233"/>
              <a:gd name="connsiteY88" fmla="*/ 1660652 h 1985002"/>
              <a:gd name="connsiteX89" fmla="*/ 180003 w 3049233"/>
              <a:gd name="connsiteY89" fmla="*/ 1661113 h 1985002"/>
              <a:gd name="connsiteX90" fmla="*/ 180069 w 3049233"/>
              <a:gd name="connsiteY90" fmla="*/ 1661132 h 1985002"/>
              <a:gd name="connsiteX91" fmla="*/ 180793 w 3049233"/>
              <a:gd name="connsiteY91" fmla="*/ 1661348 h 1985002"/>
              <a:gd name="connsiteX92" fmla="*/ 180234 w 3049233"/>
              <a:gd name="connsiteY92" fmla="*/ 1662183 h 1985002"/>
              <a:gd name="connsiteX93" fmla="*/ 179020 w 3049233"/>
              <a:gd name="connsiteY93" fmla="*/ 1663998 h 1985002"/>
              <a:gd name="connsiteX94" fmla="*/ 179011 w 3049233"/>
              <a:gd name="connsiteY94" fmla="*/ 1664012 h 1985002"/>
              <a:gd name="connsiteX95" fmla="*/ 178072 w 3049233"/>
              <a:gd name="connsiteY95" fmla="*/ 1663714 h 1985002"/>
              <a:gd name="connsiteX96" fmla="*/ 178212 w 3049233"/>
              <a:gd name="connsiteY96" fmla="*/ 1662591 h 1985002"/>
              <a:gd name="connsiteX97" fmla="*/ 252329 w 3049233"/>
              <a:gd name="connsiteY97" fmla="*/ 1660429 h 1985002"/>
              <a:gd name="connsiteX98" fmla="*/ 249135 w 3049233"/>
              <a:gd name="connsiteY98" fmla="*/ 1661718 h 1985002"/>
              <a:gd name="connsiteX99" fmla="*/ 249536 w 3049233"/>
              <a:gd name="connsiteY99" fmla="*/ 1661537 h 1985002"/>
              <a:gd name="connsiteX100" fmla="*/ 250169 w 3049233"/>
              <a:gd name="connsiteY100" fmla="*/ 1661251 h 1985002"/>
              <a:gd name="connsiteX101" fmla="*/ 251720 w 3049233"/>
              <a:gd name="connsiteY101" fmla="*/ 1660550 h 1985002"/>
              <a:gd name="connsiteX102" fmla="*/ 252019 w 3049233"/>
              <a:gd name="connsiteY102" fmla="*/ 1660491 h 1985002"/>
              <a:gd name="connsiteX103" fmla="*/ 252252 w 3049233"/>
              <a:gd name="connsiteY103" fmla="*/ 1660444 h 1985002"/>
              <a:gd name="connsiteX104" fmla="*/ 206281 w 3049233"/>
              <a:gd name="connsiteY104" fmla="*/ 1659553 h 1985002"/>
              <a:gd name="connsiteX105" fmla="*/ 208673 w 3049233"/>
              <a:gd name="connsiteY105" fmla="*/ 1660210 h 1985002"/>
              <a:gd name="connsiteX106" fmla="*/ 208370 w 3049233"/>
              <a:gd name="connsiteY106" fmla="*/ 1660395 h 1985002"/>
              <a:gd name="connsiteX107" fmla="*/ 207828 w 3049233"/>
              <a:gd name="connsiteY107" fmla="*/ 1660726 h 1985002"/>
              <a:gd name="connsiteX108" fmla="*/ 206164 w 3049233"/>
              <a:gd name="connsiteY108" fmla="*/ 1662396 h 1985002"/>
              <a:gd name="connsiteX109" fmla="*/ 205790 w 3049233"/>
              <a:gd name="connsiteY109" fmla="*/ 1662771 h 1985002"/>
              <a:gd name="connsiteX110" fmla="*/ 203241 w 3049233"/>
              <a:gd name="connsiteY110" fmla="*/ 1662013 h 1985002"/>
              <a:gd name="connsiteX111" fmla="*/ 206197 w 3049233"/>
              <a:gd name="connsiteY111" fmla="*/ 1659622 h 1985002"/>
              <a:gd name="connsiteX112" fmla="*/ 206277 w 3049233"/>
              <a:gd name="connsiteY112" fmla="*/ 1659557 h 1985002"/>
              <a:gd name="connsiteX113" fmla="*/ 172633 w 3049233"/>
              <a:gd name="connsiteY113" fmla="*/ 1658921 h 1985002"/>
              <a:gd name="connsiteX114" fmla="*/ 173027 w 3049233"/>
              <a:gd name="connsiteY114" fmla="*/ 1659038 h 1985002"/>
              <a:gd name="connsiteX115" fmla="*/ 173539 w 3049233"/>
              <a:gd name="connsiteY115" fmla="*/ 1659190 h 1985002"/>
              <a:gd name="connsiteX116" fmla="*/ 172622 w 3049233"/>
              <a:gd name="connsiteY116" fmla="*/ 1660824 h 1985002"/>
              <a:gd name="connsiteX117" fmla="*/ 172597 w 3049233"/>
              <a:gd name="connsiteY117" fmla="*/ 1660868 h 1985002"/>
              <a:gd name="connsiteX118" fmla="*/ 172618 w 3049233"/>
              <a:gd name="connsiteY118" fmla="*/ 1659743 h 1985002"/>
              <a:gd name="connsiteX119" fmla="*/ 198005 w 3049233"/>
              <a:gd name="connsiteY119" fmla="*/ 1657281 h 1985002"/>
              <a:gd name="connsiteX120" fmla="*/ 200391 w 3049233"/>
              <a:gd name="connsiteY120" fmla="*/ 1657936 h 1985002"/>
              <a:gd name="connsiteX121" fmla="*/ 198831 w 3049233"/>
              <a:gd name="connsiteY121" fmla="*/ 1659047 h 1985002"/>
              <a:gd name="connsiteX122" fmla="*/ 197791 w 3049233"/>
              <a:gd name="connsiteY122" fmla="*/ 1659787 h 1985002"/>
              <a:gd name="connsiteX123" fmla="*/ 197541 w 3049233"/>
              <a:gd name="connsiteY123" fmla="*/ 1659966 h 1985002"/>
              <a:gd name="connsiteX124" fmla="*/ 197328 w 3049233"/>
              <a:gd name="connsiteY124" fmla="*/ 1660209 h 1985002"/>
              <a:gd name="connsiteX125" fmla="*/ 197297 w 3049233"/>
              <a:gd name="connsiteY125" fmla="*/ 1660245 h 1985002"/>
              <a:gd name="connsiteX126" fmla="*/ 196783 w 3049233"/>
              <a:gd name="connsiteY126" fmla="*/ 1660092 h 1985002"/>
              <a:gd name="connsiteX127" fmla="*/ 195497 w 3049233"/>
              <a:gd name="connsiteY127" fmla="*/ 1659710 h 1985002"/>
              <a:gd name="connsiteX128" fmla="*/ 167017 w 3049233"/>
              <a:gd name="connsiteY128" fmla="*/ 1657251 h 1985002"/>
              <a:gd name="connsiteX129" fmla="*/ 167197 w 3049233"/>
              <a:gd name="connsiteY129" fmla="*/ 1657305 h 1985002"/>
              <a:gd name="connsiteX130" fmla="*/ 167113 w 3049233"/>
              <a:gd name="connsiteY130" fmla="*/ 1657483 h 1985002"/>
              <a:gd name="connsiteX131" fmla="*/ 167039 w 3049233"/>
              <a:gd name="connsiteY131" fmla="*/ 1657637 h 1985002"/>
              <a:gd name="connsiteX132" fmla="*/ 161637 w 3049233"/>
              <a:gd name="connsiteY132" fmla="*/ 1655651 h 1985002"/>
              <a:gd name="connsiteX133" fmla="*/ 161705 w 3049233"/>
              <a:gd name="connsiteY133" fmla="*/ 1655671 h 1985002"/>
              <a:gd name="connsiteX134" fmla="*/ 162271 w 3049233"/>
              <a:gd name="connsiteY134" fmla="*/ 1658693 h 1985002"/>
              <a:gd name="connsiteX135" fmla="*/ 162021 w 3049233"/>
              <a:gd name="connsiteY135" fmla="*/ 1658614 h 1985002"/>
              <a:gd name="connsiteX136" fmla="*/ 161863 w 3049233"/>
              <a:gd name="connsiteY136" fmla="*/ 1657394 h 1985002"/>
              <a:gd name="connsiteX137" fmla="*/ 161756 w 3049233"/>
              <a:gd name="connsiteY137" fmla="*/ 1656565 h 1985002"/>
              <a:gd name="connsiteX138" fmla="*/ 231321 w 3049233"/>
              <a:gd name="connsiteY138" fmla="*/ 1655288 h 1985002"/>
              <a:gd name="connsiteX139" fmla="*/ 228507 w 3049233"/>
              <a:gd name="connsiteY139" fmla="*/ 1656778 h 1985002"/>
              <a:gd name="connsiteX140" fmla="*/ 227113 w 3049233"/>
              <a:gd name="connsiteY140" fmla="*/ 1656807 h 1985002"/>
              <a:gd name="connsiteX141" fmla="*/ 225490 w 3049233"/>
              <a:gd name="connsiteY141" fmla="*/ 1656841 h 1985002"/>
              <a:gd name="connsiteX142" fmla="*/ 227814 w 3049233"/>
              <a:gd name="connsiteY142" fmla="*/ 1655288 h 1985002"/>
              <a:gd name="connsiteX143" fmla="*/ 190002 w 3049233"/>
              <a:gd name="connsiteY143" fmla="*/ 1655084 h 1985002"/>
              <a:gd name="connsiteX144" fmla="*/ 191345 w 3049233"/>
              <a:gd name="connsiteY144" fmla="*/ 1655452 h 1985002"/>
              <a:gd name="connsiteX145" fmla="*/ 192706 w 3049233"/>
              <a:gd name="connsiteY145" fmla="*/ 1655826 h 1985002"/>
              <a:gd name="connsiteX146" fmla="*/ 192270 w 3049233"/>
              <a:gd name="connsiteY146" fmla="*/ 1656176 h 1985002"/>
              <a:gd name="connsiteX147" fmla="*/ 190642 w 3049233"/>
              <a:gd name="connsiteY147" fmla="*/ 1658265 h 1985002"/>
              <a:gd name="connsiteX148" fmla="*/ 187984 w 3049233"/>
              <a:gd name="connsiteY148" fmla="*/ 1657475 h 1985002"/>
              <a:gd name="connsiteX149" fmla="*/ 189240 w 3049233"/>
              <a:gd name="connsiteY149" fmla="*/ 1655986 h 1985002"/>
              <a:gd name="connsiteX150" fmla="*/ 189745 w 3049233"/>
              <a:gd name="connsiteY150" fmla="*/ 1655388 h 1985002"/>
              <a:gd name="connsiteX151" fmla="*/ 214883 w 3049233"/>
              <a:gd name="connsiteY151" fmla="*/ 1653225 h 1985002"/>
              <a:gd name="connsiteX152" fmla="*/ 218597 w 3049233"/>
              <a:gd name="connsiteY152" fmla="*/ 1654154 h 1985002"/>
              <a:gd name="connsiteX153" fmla="*/ 217061 w 3049233"/>
              <a:gd name="connsiteY153" fmla="*/ 1655091 h 1985002"/>
              <a:gd name="connsiteX154" fmla="*/ 215449 w 3049233"/>
              <a:gd name="connsiteY154" fmla="*/ 1656074 h 1985002"/>
              <a:gd name="connsiteX155" fmla="*/ 215381 w 3049233"/>
              <a:gd name="connsiteY155" fmla="*/ 1656055 h 1985002"/>
              <a:gd name="connsiteX156" fmla="*/ 212112 w 3049233"/>
              <a:gd name="connsiteY156" fmla="*/ 1655153 h 1985002"/>
              <a:gd name="connsiteX157" fmla="*/ 182558 w 3049233"/>
              <a:gd name="connsiteY157" fmla="*/ 1653040 h 1985002"/>
              <a:gd name="connsiteX158" fmla="*/ 185158 w 3049233"/>
              <a:gd name="connsiteY158" fmla="*/ 1653754 h 1985002"/>
              <a:gd name="connsiteX159" fmla="*/ 185763 w 3049233"/>
              <a:gd name="connsiteY159" fmla="*/ 1653920 h 1985002"/>
              <a:gd name="connsiteX160" fmla="*/ 184672 w 3049233"/>
              <a:gd name="connsiteY160" fmla="*/ 1655550 h 1985002"/>
              <a:gd name="connsiteX161" fmla="*/ 184147 w 3049233"/>
              <a:gd name="connsiteY161" fmla="*/ 1656334 h 1985002"/>
              <a:gd name="connsiteX162" fmla="*/ 181699 w 3049233"/>
              <a:gd name="connsiteY162" fmla="*/ 1655606 h 1985002"/>
              <a:gd name="connsiteX163" fmla="*/ 180937 w 3049233"/>
              <a:gd name="connsiteY163" fmla="*/ 1655379 h 1985002"/>
              <a:gd name="connsiteX164" fmla="*/ 181625 w 3049233"/>
              <a:gd name="connsiteY164" fmla="*/ 1654387 h 1985002"/>
              <a:gd name="connsiteX165" fmla="*/ 251721 w 3049233"/>
              <a:gd name="connsiteY165" fmla="*/ 1652435 h 1985002"/>
              <a:gd name="connsiteX166" fmla="*/ 250147 w 3049233"/>
              <a:gd name="connsiteY166" fmla="*/ 1653171 h 1985002"/>
              <a:gd name="connsiteX167" fmla="*/ 246471 w 3049233"/>
              <a:gd name="connsiteY167" fmla="*/ 1654891 h 1985002"/>
              <a:gd name="connsiteX168" fmla="*/ 243078 w 3049233"/>
              <a:gd name="connsiteY168" fmla="*/ 1656478 h 1985002"/>
              <a:gd name="connsiteX169" fmla="*/ 240740 w 3049233"/>
              <a:gd name="connsiteY169" fmla="*/ 1656526 h 1985002"/>
              <a:gd name="connsiteX170" fmla="*/ 240055 w 3049233"/>
              <a:gd name="connsiteY170" fmla="*/ 1656541 h 1985002"/>
              <a:gd name="connsiteX171" fmla="*/ 239975 w 3049233"/>
              <a:gd name="connsiteY171" fmla="*/ 1656542 h 1985002"/>
              <a:gd name="connsiteX172" fmla="*/ 241784 w 3049233"/>
              <a:gd name="connsiteY172" fmla="*/ 1655527 h 1985002"/>
              <a:gd name="connsiteX173" fmla="*/ 244676 w 3049233"/>
              <a:gd name="connsiteY173" fmla="*/ 1653903 h 1985002"/>
              <a:gd name="connsiteX174" fmla="*/ 175488 w 3049233"/>
              <a:gd name="connsiteY174" fmla="*/ 1651099 h 1985002"/>
              <a:gd name="connsiteX175" fmla="*/ 175861 w 3049233"/>
              <a:gd name="connsiteY175" fmla="*/ 1651201 h 1985002"/>
              <a:gd name="connsiteX176" fmla="*/ 177736 w 3049233"/>
              <a:gd name="connsiteY176" fmla="*/ 1651716 h 1985002"/>
              <a:gd name="connsiteX177" fmla="*/ 177304 w 3049233"/>
              <a:gd name="connsiteY177" fmla="*/ 1652485 h 1985002"/>
              <a:gd name="connsiteX178" fmla="*/ 176431 w 3049233"/>
              <a:gd name="connsiteY178" fmla="*/ 1654039 h 1985002"/>
              <a:gd name="connsiteX179" fmla="*/ 174164 w 3049233"/>
              <a:gd name="connsiteY179" fmla="*/ 1653365 h 1985002"/>
              <a:gd name="connsiteX180" fmla="*/ 205530 w 3049233"/>
              <a:gd name="connsiteY180" fmla="*/ 1650886 h 1985002"/>
              <a:gd name="connsiteX181" fmla="*/ 206811 w 3049233"/>
              <a:gd name="connsiteY181" fmla="*/ 1651207 h 1985002"/>
              <a:gd name="connsiteX182" fmla="*/ 208284 w 3049233"/>
              <a:gd name="connsiteY182" fmla="*/ 1651575 h 1985002"/>
              <a:gd name="connsiteX183" fmla="*/ 209053 w 3049233"/>
              <a:gd name="connsiteY183" fmla="*/ 1651767 h 1985002"/>
              <a:gd name="connsiteX184" fmla="*/ 206481 w 3049233"/>
              <a:gd name="connsiteY184" fmla="*/ 1653599 h 1985002"/>
              <a:gd name="connsiteX185" fmla="*/ 203155 w 3049233"/>
              <a:gd name="connsiteY185" fmla="*/ 1652681 h 1985002"/>
              <a:gd name="connsiteX186" fmla="*/ 168445 w 3049233"/>
              <a:gd name="connsiteY186" fmla="*/ 1649165 h 1985002"/>
              <a:gd name="connsiteX187" fmla="*/ 170761 w 3049233"/>
              <a:gd name="connsiteY187" fmla="*/ 1649801 h 1985002"/>
              <a:gd name="connsiteX188" fmla="*/ 169699 w 3049233"/>
              <a:gd name="connsiteY188" fmla="*/ 1652037 h 1985002"/>
              <a:gd name="connsiteX189" fmla="*/ 167421 w 3049233"/>
              <a:gd name="connsiteY189" fmla="*/ 1651359 h 1985002"/>
              <a:gd name="connsiteX190" fmla="*/ 167507 w 3049233"/>
              <a:gd name="connsiteY190" fmla="*/ 1651174 h 1985002"/>
              <a:gd name="connsiteX191" fmla="*/ 168303 w 3049233"/>
              <a:gd name="connsiteY191" fmla="*/ 1649467 h 1985002"/>
              <a:gd name="connsiteX192" fmla="*/ 196093 w 3049233"/>
              <a:gd name="connsiteY192" fmla="*/ 1648527 h 1985002"/>
              <a:gd name="connsiteX193" fmla="*/ 200432 w 3049233"/>
              <a:gd name="connsiteY193" fmla="*/ 1649612 h 1985002"/>
              <a:gd name="connsiteX194" fmla="*/ 198287 w 3049233"/>
              <a:gd name="connsiteY194" fmla="*/ 1651337 h 1985002"/>
              <a:gd name="connsiteX195" fmla="*/ 194160 w 3049233"/>
              <a:gd name="connsiteY195" fmla="*/ 1650198 h 1985002"/>
              <a:gd name="connsiteX196" fmla="*/ 162018 w 3049233"/>
              <a:gd name="connsiteY196" fmla="*/ 1646703 h 1985002"/>
              <a:gd name="connsiteX197" fmla="*/ 164259 w 3049233"/>
              <a:gd name="connsiteY197" fmla="*/ 1648016 h 1985002"/>
              <a:gd name="connsiteX198" fmla="*/ 164540 w 3049233"/>
              <a:gd name="connsiteY198" fmla="*/ 1648093 h 1985002"/>
              <a:gd name="connsiteX199" fmla="*/ 163705 w 3049233"/>
              <a:gd name="connsiteY199" fmla="*/ 1650254 h 1985002"/>
              <a:gd name="connsiteX200" fmla="*/ 161227 w 3049233"/>
              <a:gd name="connsiteY200" fmla="*/ 1649517 h 1985002"/>
              <a:gd name="connsiteX201" fmla="*/ 161029 w 3049233"/>
              <a:gd name="connsiteY201" fmla="*/ 1649393 h 1985002"/>
              <a:gd name="connsiteX202" fmla="*/ 161336 w 3049233"/>
              <a:gd name="connsiteY202" fmla="*/ 1648559 h 1985002"/>
              <a:gd name="connsiteX203" fmla="*/ 161827 w 3049233"/>
              <a:gd name="connsiteY203" fmla="*/ 1647224 h 1985002"/>
              <a:gd name="connsiteX204" fmla="*/ 187298 w 3049233"/>
              <a:gd name="connsiteY204" fmla="*/ 1646327 h 1985002"/>
              <a:gd name="connsiteX205" fmla="*/ 188642 w 3049233"/>
              <a:gd name="connsiteY205" fmla="*/ 1646663 h 1985002"/>
              <a:gd name="connsiteX206" fmla="*/ 191406 w 3049233"/>
              <a:gd name="connsiteY206" fmla="*/ 1647355 h 1985002"/>
              <a:gd name="connsiteX207" fmla="*/ 192018 w 3049233"/>
              <a:gd name="connsiteY207" fmla="*/ 1647508 h 1985002"/>
              <a:gd name="connsiteX208" fmla="*/ 190215 w 3049233"/>
              <a:gd name="connsiteY208" fmla="*/ 1649110 h 1985002"/>
              <a:gd name="connsiteX209" fmla="*/ 186074 w 3049233"/>
              <a:gd name="connsiteY209" fmla="*/ 1647967 h 1985002"/>
              <a:gd name="connsiteX210" fmla="*/ 187001 w 3049233"/>
              <a:gd name="connsiteY210" fmla="*/ 1646629 h 1985002"/>
              <a:gd name="connsiteX211" fmla="*/ 187279 w 3049233"/>
              <a:gd name="connsiteY211" fmla="*/ 1646346 h 1985002"/>
              <a:gd name="connsiteX212" fmla="*/ 224931 w 3049233"/>
              <a:gd name="connsiteY212" fmla="*/ 1646237 h 1985002"/>
              <a:gd name="connsiteX213" fmla="*/ 228210 w 3049233"/>
              <a:gd name="connsiteY213" fmla="*/ 1646989 h 1985002"/>
              <a:gd name="connsiteX214" fmla="*/ 230335 w 3049233"/>
              <a:gd name="connsiteY214" fmla="*/ 1646989 h 1985002"/>
              <a:gd name="connsiteX215" fmla="*/ 227782 w 3049233"/>
              <a:gd name="connsiteY215" fmla="*/ 1648547 h 1985002"/>
              <a:gd name="connsiteX216" fmla="*/ 223809 w 3049233"/>
              <a:gd name="connsiteY216" fmla="*/ 1648683 h 1985002"/>
              <a:gd name="connsiteX217" fmla="*/ 222054 w 3049233"/>
              <a:gd name="connsiteY217" fmla="*/ 1648238 h 1985002"/>
              <a:gd name="connsiteX218" fmla="*/ 251829 w 3049233"/>
              <a:gd name="connsiteY218" fmla="*/ 1644494 h 1985002"/>
              <a:gd name="connsiteX219" fmla="*/ 249547 w 3049233"/>
              <a:gd name="connsiteY219" fmla="*/ 1645635 h 1985002"/>
              <a:gd name="connsiteX220" fmla="*/ 245171 w 3049233"/>
              <a:gd name="connsiteY220" fmla="*/ 1647953 h 1985002"/>
              <a:gd name="connsiteX221" fmla="*/ 238452 w 3049233"/>
              <a:gd name="connsiteY221" fmla="*/ 1648183 h 1985002"/>
              <a:gd name="connsiteX222" fmla="*/ 238896 w 3049233"/>
              <a:gd name="connsiteY222" fmla="*/ 1647886 h 1985002"/>
              <a:gd name="connsiteX223" fmla="*/ 239758 w 3049233"/>
              <a:gd name="connsiteY223" fmla="*/ 1647310 h 1985002"/>
              <a:gd name="connsiteX224" fmla="*/ 240239 w 3049233"/>
              <a:gd name="connsiteY224" fmla="*/ 1646989 h 1985002"/>
              <a:gd name="connsiteX225" fmla="*/ 240573 w 3049233"/>
              <a:gd name="connsiteY225" fmla="*/ 1646989 h 1985002"/>
              <a:gd name="connsiteX226" fmla="*/ 179425 w 3049233"/>
              <a:gd name="connsiteY226" fmla="*/ 1644359 h 1985002"/>
              <a:gd name="connsiteX227" fmla="*/ 182555 w 3049233"/>
              <a:gd name="connsiteY227" fmla="*/ 1645142 h 1985002"/>
              <a:gd name="connsiteX228" fmla="*/ 182162 w 3049233"/>
              <a:gd name="connsiteY228" fmla="*/ 1645548 h 1985002"/>
              <a:gd name="connsiteX229" fmla="*/ 181140 w 3049233"/>
              <a:gd name="connsiteY229" fmla="*/ 1646605 h 1985002"/>
              <a:gd name="connsiteX230" fmla="*/ 178533 w 3049233"/>
              <a:gd name="connsiteY230" fmla="*/ 1645885 h 1985002"/>
              <a:gd name="connsiteX231" fmla="*/ 178541 w 3049233"/>
              <a:gd name="connsiteY231" fmla="*/ 1645871 h 1985002"/>
              <a:gd name="connsiteX232" fmla="*/ 178677 w 3049233"/>
              <a:gd name="connsiteY232" fmla="*/ 1645639 h 1985002"/>
              <a:gd name="connsiteX233" fmla="*/ 292205 w 3049233"/>
              <a:gd name="connsiteY233" fmla="*/ 1643996 h 1985002"/>
              <a:gd name="connsiteX234" fmla="*/ 282399 w 3049233"/>
              <a:gd name="connsiteY234" fmla="*/ 1648514 h 1985002"/>
              <a:gd name="connsiteX235" fmla="*/ 272669 w 3049233"/>
              <a:gd name="connsiteY235" fmla="*/ 1652351 h 1985002"/>
              <a:gd name="connsiteX236" fmla="*/ 265737 w 3049233"/>
              <a:gd name="connsiteY236" fmla="*/ 1654241 h 1985002"/>
              <a:gd name="connsiteX237" fmla="*/ 265583 w 3049233"/>
              <a:gd name="connsiteY237" fmla="*/ 1654283 h 1985002"/>
              <a:gd name="connsiteX238" fmla="*/ 276473 w 3049233"/>
              <a:gd name="connsiteY238" fmla="*/ 1649359 h 1985002"/>
              <a:gd name="connsiteX239" fmla="*/ 282370 w 3049233"/>
              <a:gd name="connsiteY239" fmla="*/ 1646046 h 1985002"/>
              <a:gd name="connsiteX240" fmla="*/ 289678 w 3049233"/>
              <a:gd name="connsiteY240" fmla="*/ 1644523 h 1985002"/>
              <a:gd name="connsiteX241" fmla="*/ 214769 w 3049233"/>
              <a:gd name="connsiteY241" fmla="*/ 1643904 h 1985002"/>
              <a:gd name="connsiteX242" fmla="*/ 218796 w 3049233"/>
              <a:gd name="connsiteY242" fmla="*/ 1644828 h 1985002"/>
              <a:gd name="connsiteX243" fmla="*/ 216124 w 3049233"/>
              <a:gd name="connsiteY243" fmla="*/ 1646732 h 1985002"/>
              <a:gd name="connsiteX244" fmla="*/ 214915 w 3049233"/>
              <a:gd name="connsiteY244" fmla="*/ 1646425 h 1985002"/>
              <a:gd name="connsiteX245" fmla="*/ 212982 w 3049233"/>
              <a:gd name="connsiteY245" fmla="*/ 1645934 h 1985002"/>
              <a:gd name="connsiteX246" fmla="*/ 212309 w 3049233"/>
              <a:gd name="connsiteY246" fmla="*/ 1645763 h 1985002"/>
              <a:gd name="connsiteX247" fmla="*/ 213151 w 3049233"/>
              <a:gd name="connsiteY247" fmla="*/ 1645127 h 1985002"/>
              <a:gd name="connsiteX248" fmla="*/ 155868 w 3049233"/>
              <a:gd name="connsiteY248" fmla="*/ 1643098 h 1985002"/>
              <a:gd name="connsiteX249" fmla="*/ 158293 w 3049233"/>
              <a:gd name="connsiteY249" fmla="*/ 1644519 h 1985002"/>
              <a:gd name="connsiteX250" fmla="*/ 157469 w 3049233"/>
              <a:gd name="connsiteY250" fmla="*/ 1647154 h 1985002"/>
              <a:gd name="connsiteX251" fmla="*/ 155123 w 3049233"/>
              <a:gd name="connsiteY251" fmla="*/ 1645679 h 1985002"/>
              <a:gd name="connsiteX252" fmla="*/ 155854 w 3049233"/>
              <a:gd name="connsiteY252" fmla="*/ 1643147 h 1985002"/>
              <a:gd name="connsiteX253" fmla="*/ 171600 w 3049233"/>
              <a:gd name="connsiteY253" fmla="*/ 1642402 h 1985002"/>
              <a:gd name="connsiteX254" fmla="*/ 174239 w 3049233"/>
              <a:gd name="connsiteY254" fmla="*/ 1643062 h 1985002"/>
              <a:gd name="connsiteX255" fmla="*/ 174169 w 3049233"/>
              <a:gd name="connsiteY255" fmla="*/ 1643142 h 1985002"/>
              <a:gd name="connsiteX256" fmla="*/ 174037 w 3049233"/>
              <a:gd name="connsiteY256" fmla="*/ 1643295 h 1985002"/>
              <a:gd name="connsiteX257" fmla="*/ 173624 w 3049233"/>
              <a:gd name="connsiteY257" fmla="*/ 1643773 h 1985002"/>
              <a:gd name="connsiteX258" fmla="*/ 173306 w 3049233"/>
              <a:gd name="connsiteY258" fmla="*/ 1644442 h 1985002"/>
              <a:gd name="connsiteX259" fmla="*/ 170951 w 3049233"/>
              <a:gd name="connsiteY259" fmla="*/ 1643792 h 1985002"/>
              <a:gd name="connsiteX260" fmla="*/ 204232 w 3049233"/>
              <a:gd name="connsiteY260" fmla="*/ 1641485 h 1985002"/>
              <a:gd name="connsiteX261" fmla="*/ 206848 w 3049233"/>
              <a:gd name="connsiteY261" fmla="*/ 1642086 h 1985002"/>
              <a:gd name="connsiteX262" fmla="*/ 209136 w 3049233"/>
              <a:gd name="connsiteY262" fmla="*/ 1642611 h 1985002"/>
              <a:gd name="connsiteX263" fmla="*/ 206919 w 3049233"/>
              <a:gd name="connsiteY263" fmla="*/ 1644394 h 1985002"/>
              <a:gd name="connsiteX264" fmla="*/ 202242 w 3049233"/>
              <a:gd name="connsiteY264" fmla="*/ 1643207 h 1985002"/>
              <a:gd name="connsiteX265" fmla="*/ 149849 w 3049233"/>
              <a:gd name="connsiteY265" fmla="*/ 1639570 h 1985002"/>
              <a:gd name="connsiteX266" fmla="*/ 151904 w 3049233"/>
              <a:gd name="connsiteY266" fmla="*/ 1640775 h 1985002"/>
              <a:gd name="connsiteX267" fmla="*/ 151294 w 3049233"/>
              <a:gd name="connsiteY267" fmla="*/ 1643271 h 1985002"/>
              <a:gd name="connsiteX268" fmla="*/ 149304 w 3049233"/>
              <a:gd name="connsiteY268" fmla="*/ 1642020 h 1985002"/>
              <a:gd name="connsiteX269" fmla="*/ 164772 w 3049233"/>
              <a:gd name="connsiteY269" fmla="*/ 1639212 h 1985002"/>
              <a:gd name="connsiteX270" fmla="*/ 165827 w 3049233"/>
              <a:gd name="connsiteY270" fmla="*/ 1639787 h 1985002"/>
              <a:gd name="connsiteX271" fmla="*/ 167415 w 3049233"/>
              <a:gd name="connsiteY271" fmla="*/ 1640651 h 1985002"/>
              <a:gd name="connsiteX272" fmla="*/ 166799 w 3049233"/>
              <a:gd name="connsiteY272" fmla="*/ 1642244 h 1985002"/>
              <a:gd name="connsiteX273" fmla="*/ 166660 w 3049233"/>
              <a:gd name="connsiteY273" fmla="*/ 1642603 h 1985002"/>
              <a:gd name="connsiteX274" fmla="*/ 164085 w 3049233"/>
              <a:gd name="connsiteY274" fmla="*/ 1641082 h 1985002"/>
              <a:gd name="connsiteX275" fmla="*/ 194305 w 3049233"/>
              <a:gd name="connsiteY275" fmla="*/ 1639207 h 1985002"/>
              <a:gd name="connsiteX276" fmla="*/ 199912 w 3049233"/>
              <a:gd name="connsiteY276" fmla="*/ 1640494 h 1985002"/>
              <a:gd name="connsiteX277" fmla="*/ 198510 w 3049233"/>
              <a:gd name="connsiteY277" fmla="*/ 1641740 h 1985002"/>
              <a:gd name="connsiteX278" fmla="*/ 198055 w 3049233"/>
              <a:gd name="connsiteY278" fmla="*/ 1642144 h 1985002"/>
              <a:gd name="connsiteX279" fmla="*/ 192743 w 3049233"/>
              <a:gd name="connsiteY279" fmla="*/ 1640795 h 1985002"/>
              <a:gd name="connsiteX280" fmla="*/ 192949 w 3049233"/>
              <a:gd name="connsiteY280" fmla="*/ 1640585 h 1985002"/>
              <a:gd name="connsiteX281" fmla="*/ 244431 w 3049233"/>
              <a:gd name="connsiteY281" fmla="*/ 1638424 h 1985002"/>
              <a:gd name="connsiteX282" fmla="*/ 242266 w 3049233"/>
              <a:gd name="connsiteY282" fmla="*/ 1639707 h 1985002"/>
              <a:gd name="connsiteX283" fmla="*/ 242037 w 3049233"/>
              <a:gd name="connsiteY283" fmla="*/ 1639847 h 1985002"/>
              <a:gd name="connsiteX284" fmla="*/ 236095 w 3049233"/>
              <a:gd name="connsiteY284" fmla="*/ 1640162 h 1985002"/>
              <a:gd name="connsiteX285" fmla="*/ 233464 w 3049233"/>
              <a:gd name="connsiteY285" fmla="*/ 1640302 h 1985002"/>
              <a:gd name="connsiteX286" fmla="*/ 234453 w 3049233"/>
              <a:gd name="connsiteY286" fmla="*/ 1639614 h 1985002"/>
              <a:gd name="connsiteX287" fmla="*/ 235778 w 3049233"/>
              <a:gd name="connsiteY287" fmla="*/ 1638692 h 1985002"/>
              <a:gd name="connsiteX288" fmla="*/ 243284 w 3049233"/>
              <a:gd name="connsiteY288" fmla="*/ 1638692 h 1985002"/>
              <a:gd name="connsiteX289" fmla="*/ 283180 w 3049233"/>
              <a:gd name="connsiteY289" fmla="*/ 1637545 h 1985002"/>
              <a:gd name="connsiteX290" fmla="*/ 273764 w 3049233"/>
              <a:gd name="connsiteY290" fmla="*/ 1642586 h 1985002"/>
              <a:gd name="connsiteX291" fmla="*/ 263063 w 3049233"/>
              <a:gd name="connsiteY291" fmla="*/ 1647342 h 1985002"/>
              <a:gd name="connsiteX292" fmla="*/ 256851 w 3049233"/>
              <a:gd name="connsiteY292" fmla="*/ 1647554 h 1985002"/>
              <a:gd name="connsiteX293" fmla="*/ 266989 w 3049233"/>
              <a:gd name="connsiteY293" fmla="*/ 1642586 h 1985002"/>
              <a:gd name="connsiteX294" fmla="*/ 270469 w 3049233"/>
              <a:gd name="connsiteY294" fmla="*/ 1640362 h 1985002"/>
              <a:gd name="connsiteX295" fmla="*/ 275167 w 3049233"/>
              <a:gd name="connsiteY295" fmla="*/ 1639321 h 1985002"/>
              <a:gd name="connsiteX296" fmla="*/ 185745 w 3049233"/>
              <a:gd name="connsiteY296" fmla="*/ 1637242 h 1985002"/>
              <a:gd name="connsiteX297" fmla="*/ 187949 w 3049233"/>
              <a:gd name="connsiteY297" fmla="*/ 1637748 h 1985002"/>
              <a:gd name="connsiteX298" fmla="*/ 189389 w 3049233"/>
              <a:gd name="connsiteY298" fmla="*/ 1638078 h 1985002"/>
              <a:gd name="connsiteX299" fmla="*/ 188933 w 3049233"/>
              <a:gd name="connsiteY299" fmla="*/ 1638549 h 1985002"/>
              <a:gd name="connsiteX300" fmla="*/ 187940 w 3049233"/>
              <a:gd name="connsiteY300" fmla="*/ 1639575 h 1985002"/>
              <a:gd name="connsiteX301" fmla="*/ 184389 w 3049233"/>
              <a:gd name="connsiteY301" fmla="*/ 1638674 h 1985002"/>
              <a:gd name="connsiteX302" fmla="*/ 224237 w 3049233"/>
              <a:gd name="connsiteY302" fmla="*/ 1636749 h 1985002"/>
              <a:gd name="connsiteX303" fmla="*/ 228270 w 3049233"/>
              <a:gd name="connsiteY303" fmla="*/ 1637614 h 1985002"/>
              <a:gd name="connsiteX304" fmla="*/ 228775 w 3049233"/>
              <a:gd name="connsiteY304" fmla="*/ 1637723 h 1985002"/>
              <a:gd name="connsiteX305" fmla="*/ 227836 w 3049233"/>
              <a:gd name="connsiteY305" fmla="*/ 1638391 h 1985002"/>
              <a:gd name="connsiteX306" fmla="*/ 227817 w 3049233"/>
              <a:gd name="connsiteY306" fmla="*/ 1638405 h 1985002"/>
              <a:gd name="connsiteX307" fmla="*/ 225769 w 3049233"/>
              <a:gd name="connsiteY307" fmla="*/ 1639863 h 1985002"/>
              <a:gd name="connsiteX308" fmla="*/ 224809 w 3049233"/>
              <a:gd name="connsiteY308" fmla="*/ 1639639 h 1985002"/>
              <a:gd name="connsiteX309" fmla="*/ 221453 w 3049233"/>
              <a:gd name="connsiteY309" fmla="*/ 1638853 h 1985002"/>
              <a:gd name="connsiteX310" fmla="*/ 129695 w 3049233"/>
              <a:gd name="connsiteY310" fmla="*/ 1636459 h 1985002"/>
              <a:gd name="connsiteX311" fmla="*/ 130814 w 3049233"/>
              <a:gd name="connsiteY311" fmla="*/ 1637164 h 1985002"/>
              <a:gd name="connsiteX312" fmla="*/ 131289 w 3049233"/>
              <a:gd name="connsiteY312" fmla="*/ 1637463 h 1985002"/>
              <a:gd name="connsiteX313" fmla="*/ 132162 w 3049233"/>
              <a:gd name="connsiteY313" fmla="*/ 1638013 h 1985002"/>
              <a:gd name="connsiteX314" fmla="*/ 132097 w 3049233"/>
              <a:gd name="connsiteY314" fmla="*/ 1638742 h 1985002"/>
              <a:gd name="connsiteX315" fmla="*/ 132900 w 3049233"/>
              <a:gd name="connsiteY315" fmla="*/ 1641188 h 1985002"/>
              <a:gd name="connsiteX316" fmla="*/ 132905 w 3049233"/>
              <a:gd name="connsiteY316" fmla="*/ 1641204 h 1985002"/>
              <a:gd name="connsiteX317" fmla="*/ 131252 w 3049233"/>
              <a:gd name="connsiteY317" fmla="*/ 1640089 h 1985002"/>
              <a:gd name="connsiteX318" fmla="*/ 129690 w 3049233"/>
              <a:gd name="connsiteY318" fmla="*/ 1636816 h 1985002"/>
              <a:gd name="connsiteX319" fmla="*/ 129691 w 3049233"/>
              <a:gd name="connsiteY319" fmla="*/ 1636749 h 1985002"/>
              <a:gd name="connsiteX320" fmla="*/ 333868 w 3049233"/>
              <a:gd name="connsiteY320" fmla="*/ 1636032 h 1985002"/>
              <a:gd name="connsiteX321" fmla="*/ 330245 w 3049233"/>
              <a:gd name="connsiteY321" fmla="*/ 1638539 h 1985002"/>
              <a:gd name="connsiteX322" fmla="*/ 302897 w 3049233"/>
              <a:gd name="connsiteY322" fmla="*/ 1650664 h 1985002"/>
              <a:gd name="connsiteX323" fmla="*/ 292390 w 3049233"/>
              <a:gd name="connsiteY323" fmla="*/ 1654612 h 1985002"/>
              <a:gd name="connsiteX324" fmla="*/ 285317 w 3049233"/>
              <a:gd name="connsiteY324" fmla="*/ 1656981 h 1985002"/>
              <a:gd name="connsiteX325" fmla="*/ 264382 w 3049233"/>
              <a:gd name="connsiteY325" fmla="*/ 1662354 h 1985002"/>
              <a:gd name="connsiteX326" fmla="*/ 285784 w 3049233"/>
              <a:gd name="connsiteY326" fmla="*/ 1653764 h 1985002"/>
              <a:gd name="connsiteX327" fmla="*/ 285816 w 3049233"/>
              <a:gd name="connsiteY327" fmla="*/ 1653749 h 1985002"/>
              <a:gd name="connsiteX328" fmla="*/ 299333 w 3049233"/>
              <a:gd name="connsiteY328" fmla="*/ 1651053 h 1985002"/>
              <a:gd name="connsiteX329" fmla="*/ 143789 w 3049233"/>
              <a:gd name="connsiteY329" fmla="*/ 1636018 h 1985002"/>
              <a:gd name="connsiteX330" fmla="*/ 145601 w 3049233"/>
              <a:gd name="connsiteY330" fmla="*/ 1637080 h 1985002"/>
              <a:gd name="connsiteX331" fmla="*/ 145363 w 3049233"/>
              <a:gd name="connsiteY331" fmla="*/ 1638362 h 1985002"/>
              <a:gd name="connsiteX332" fmla="*/ 145167 w 3049233"/>
              <a:gd name="connsiteY332" fmla="*/ 1639419 h 1985002"/>
              <a:gd name="connsiteX333" fmla="*/ 143994 w 3049233"/>
              <a:gd name="connsiteY333" fmla="*/ 1638681 h 1985002"/>
              <a:gd name="connsiteX334" fmla="*/ 143711 w 3049233"/>
              <a:gd name="connsiteY334" fmla="*/ 1638503 h 1985002"/>
              <a:gd name="connsiteX335" fmla="*/ 143413 w 3049233"/>
              <a:gd name="connsiteY335" fmla="*/ 1638316 h 1985002"/>
              <a:gd name="connsiteX336" fmla="*/ 158045 w 3049233"/>
              <a:gd name="connsiteY336" fmla="*/ 1635549 h 1985002"/>
              <a:gd name="connsiteX337" fmla="*/ 160653 w 3049233"/>
              <a:gd name="connsiteY337" fmla="*/ 1636969 h 1985002"/>
              <a:gd name="connsiteX338" fmla="*/ 160432 w 3049233"/>
              <a:gd name="connsiteY338" fmla="*/ 1637677 h 1985002"/>
              <a:gd name="connsiteX339" fmla="*/ 160103 w 3049233"/>
              <a:gd name="connsiteY339" fmla="*/ 1638731 h 1985002"/>
              <a:gd name="connsiteX340" fmla="*/ 157561 w 3049233"/>
              <a:gd name="connsiteY340" fmla="*/ 1637230 h 1985002"/>
              <a:gd name="connsiteX341" fmla="*/ 157624 w 3049233"/>
              <a:gd name="connsiteY341" fmla="*/ 1637011 h 1985002"/>
              <a:gd name="connsiteX342" fmla="*/ 176108 w 3049233"/>
              <a:gd name="connsiteY342" fmla="*/ 1635030 h 1985002"/>
              <a:gd name="connsiteX343" fmla="*/ 180340 w 3049233"/>
              <a:gd name="connsiteY343" fmla="*/ 1636001 h 1985002"/>
              <a:gd name="connsiteX344" fmla="*/ 179175 w 3049233"/>
              <a:gd name="connsiteY344" fmla="*/ 1637350 h 1985002"/>
              <a:gd name="connsiteX345" fmla="*/ 175116 w 3049233"/>
              <a:gd name="connsiteY345" fmla="*/ 1636319 h 1985002"/>
              <a:gd name="connsiteX346" fmla="*/ 212596 w 3049233"/>
              <a:gd name="connsiteY346" fmla="*/ 1634250 h 1985002"/>
              <a:gd name="connsiteX347" fmla="*/ 218070 w 3049233"/>
              <a:gd name="connsiteY347" fmla="*/ 1635425 h 1985002"/>
              <a:gd name="connsiteX348" fmla="*/ 215531 w 3049233"/>
              <a:gd name="connsiteY348" fmla="*/ 1637467 h 1985002"/>
              <a:gd name="connsiteX349" fmla="*/ 212913 w 3049233"/>
              <a:gd name="connsiteY349" fmla="*/ 1636855 h 1985002"/>
              <a:gd name="connsiteX350" fmla="*/ 210294 w 3049233"/>
              <a:gd name="connsiteY350" fmla="*/ 1636242 h 1985002"/>
              <a:gd name="connsiteX351" fmla="*/ 212014 w 3049233"/>
              <a:gd name="connsiteY351" fmla="*/ 1634754 h 1985002"/>
              <a:gd name="connsiteX352" fmla="*/ 212362 w 3049233"/>
              <a:gd name="connsiteY352" fmla="*/ 1634452 h 1985002"/>
              <a:gd name="connsiteX353" fmla="*/ 124021 w 3049233"/>
              <a:gd name="connsiteY353" fmla="*/ 1632884 h 1985002"/>
              <a:gd name="connsiteX354" fmla="*/ 124057 w 3049233"/>
              <a:gd name="connsiteY354" fmla="*/ 1632907 h 1985002"/>
              <a:gd name="connsiteX355" fmla="*/ 124065 w 3049233"/>
              <a:gd name="connsiteY355" fmla="*/ 1633878 h 1985002"/>
              <a:gd name="connsiteX356" fmla="*/ 124065 w 3049233"/>
              <a:gd name="connsiteY356" fmla="*/ 1633933 h 1985002"/>
              <a:gd name="connsiteX357" fmla="*/ 124068 w 3049233"/>
              <a:gd name="connsiteY357" fmla="*/ 1634276 h 1985002"/>
              <a:gd name="connsiteX358" fmla="*/ 124060 w 3049233"/>
              <a:gd name="connsiteY358" fmla="*/ 1634260 h 1985002"/>
              <a:gd name="connsiteX359" fmla="*/ 137517 w 3049233"/>
              <a:gd name="connsiteY359" fmla="*/ 1632342 h 1985002"/>
              <a:gd name="connsiteX360" fmla="*/ 139397 w 3049233"/>
              <a:gd name="connsiteY360" fmla="*/ 1633444 h 1985002"/>
              <a:gd name="connsiteX361" fmla="*/ 139202 w 3049233"/>
              <a:gd name="connsiteY361" fmla="*/ 1634855 h 1985002"/>
              <a:gd name="connsiteX362" fmla="*/ 139143 w 3049233"/>
              <a:gd name="connsiteY362" fmla="*/ 1635283 h 1985002"/>
              <a:gd name="connsiteX363" fmla="*/ 139098 w 3049233"/>
              <a:gd name="connsiteY363" fmla="*/ 1635603 h 1985002"/>
              <a:gd name="connsiteX364" fmla="*/ 138213 w 3049233"/>
              <a:gd name="connsiteY364" fmla="*/ 1635046 h 1985002"/>
              <a:gd name="connsiteX365" fmla="*/ 137742 w 3049233"/>
              <a:gd name="connsiteY365" fmla="*/ 1634750 h 1985002"/>
              <a:gd name="connsiteX366" fmla="*/ 137300 w 3049233"/>
              <a:gd name="connsiteY366" fmla="*/ 1634472 h 1985002"/>
              <a:gd name="connsiteX367" fmla="*/ 137316 w 3049233"/>
              <a:gd name="connsiteY367" fmla="*/ 1634315 h 1985002"/>
              <a:gd name="connsiteX368" fmla="*/ 151532 w 3049233"/>
              <a:gd name="connsiteY368" fmla="*/ 1632002 h 1985002"/>
              <a:gd name="connsiteX369" fmla="*/ 153753 w 3049233"/>
              <a:gd name="connsiteY369" fmla="*/ 1633211 h 1985002"/>
              <a:gd name="connsiteX370" fmla="*/ 153747 w 3049233"/>
              <a:gd name="connsiteY370" fmla="*/ 1633233 h 1985002"/>
              <a:gd name="connsiteX371" fmla="*/ 153375 w 3049233"/>
              <a:gd name="connsiteY371" fmla="*/ 1634758 h 1985002"/>
              <a:gd name="connsiteX372" fmla="*/ 151204 w 3049233"/>
              <a:gd name="connsiteY372" fmla="*/ 1633476 h 1985002"/>
              <a:gd name="connsiteX373" fmla="*/ 151449 w 3049233"/>
              <a:gd name="connsiteY373" fmla="*/ 1632374 h 1985002"/>
              <a:gd name="connsiteX374" fmla="*/ 151461 w 3049233"/>
              <a:gd name="connsiteY374" fmla="*/ 1632323 h 1985002"/>
              <a:gd name="connsiteX375" fmla="*/ 201522 w 3049233"/>
              <a:gd name="connsiteY375" fmla="*/ 1631874 h 1985002"/>
              <a:gd name="connsiteX376" fmla="*/ 208039 w 3049233"/>
              <a:gd name="connsiteY376" fmla="*/ 1633272 h 1985002"/>
              <a:gd name="connsiteX377" fmla="*/ 205864 w 3049233"/>
              <a:gd name="connsiteY377" fmla="*/ 1635205 h 1985002"/>
              <a:gd name="connsiteX378" fmla="*/ 199670 w 3049233"/>
              <a:gd name="connsiteY378" fmla="*/ 1633755 h 1985002"/>
              <a:gd name="connsiteX379" fmla="*/ 200396 w 3049233"/>
              <a:gd name="connsiteY379" fmla="*/ 1633018 h 1985002"/>
              <a:gd name="connsiteX380" fmla="*/ 168439 w 3049233"/>
              <a:gd name="connsiteY380" fmla="*/ 1631424 h 1985002"/>
              <a:gd name="connsiteX381" fmla="*/ 172407 w 3049233"/>
              <a:gd name="connsiteY381" fmla="*/ 1633417 h 1985002"/>
              <a:gd name="connsiteX382" fmla="*/ 172282 w 3049233"/>
              <a:gd name="connsiteY382" fmla="*/ 1633584 h 1985002"/>
              <a:gd name="connsiteX383" fmla="*/ 171187 w 3049233"/>
              <a:gd name="connsiteY383" fmla="*/ 1635053 h 1985002"/>
              <a:gd name="connsiteX384" fmla="*/ 167411 w 3049233"/>
              <a:gd name="connsiteY384" fmla="*/ 1633000 h 1985002"/>
              <a:gd name="connsiteX385" fmla="*/ 167564 w 3049233"/>
              <a:gd name="connsiteY385" fmla="*/ 1632765 h 1985002"/>
              <a:gd name="connsiteX386" fmla="*/ 168419 w 3049233"/>
              <a:gd name="connsiteY386" fmla="*/ 1631454 h 1985002"/>
              <a:gd name="connsiteX387" fmla="*/ 276565 w 3049233"/>
              <a:gd name="connsiteY387" fmla="*/ 1630905 h 1985002"/>
              <a:gd name="connsiteX388" fmla="*/ 266481 w 3049233"/>
              <a:gd name="connsiteY388" fmla="*/ 1637168 h 1985002"/>
              <a:gd name="connsiteX389" fmla="*/ 263390 w 3049233"/>
              <a:gd name="connsiteY389" fmla="*/ 1638713 h 1985002"/>
              <a:gd name="connsiteX390" fmla="*/ 261286 w 3049233"/>
              <a:gd name="connsiteY390" fmla="*/ 1638825 h 1985002"/>
              <a:gd name="connsiteX391" fmla="*/ 257878 w 3049233"/>
              <a:gd name="connsiteY391" fmla="*/ 1639006 h 1985002"/>
              <a:gd name="connsiteX392" fmla="*/ 253019 w 3049233"/>
              <a:gd name="connsiteY392" fmla="*/ 1639264 h 1985002"/>
              <a:gd name="connsiteX393" fmla="*/ 257507 w 3049233"/>
              <a:gd name="connsiteY393" fmla="*/ 1636660 h 1985002"/>
              <a:gd name="connsiteX394" fmla="*/ 260210 w 3049233"/>
              <a:gd name="connsiteY394" fmla="*/ 1634732 h 1985002"/>
              <a:gd name="connsiteX395" fmla="*/ 192635 w 3049233"/>
              <a:gd name="connsiteY395" fmla="*/ 1629967 h 1985002"/>
              <a:gd name="connsiteX396" fmla="*/ 196445 w 3049233"/>
              <a:gd name="connsiteY396" fmla="*/ 1630784 h 1985002"/>
              <a:gd name="connsiteX397" fmla="*/ 194697 w 3049233"/>
              <a:gd name="connsiteY397" fmla="*/ 1632591 h 1985002"/>
              <a:gd name="connsiteX398" fmla="*/ 192031 w 3049233"/>
              <a:gd name="connsiteY398" fmla="*/ 1631968 h 1985002"/>
              <a:gd name="connsiteX399" fmla="*/ 190974 w 3049233"/>
              <a:gd name="connsiteY399" fmla="*/ 1631720 h 1985002"/>
              <a:gd name="connsiteX400" fmla="*/ 233776 w 3049233"/>
              <a:gd name="connsiteY400" fmla="*/ 1629526 h 1985002"/>
              <a:gd name="connsiteX401" fmla="*/ 238373 w 3049233"/>
              <a:gd name="connsiteY401" fmla="*/ 1630393 h 1985002"/>
              <a:gd name="connsiteX402" fmla="*/ 239391 w 3049233"/>
              <a:gd name="connsiteY402" fmla="*/ 1630393 h 1985002"/>
              <a:gd name="connsiteX403" fmla="*/ 237780 w 3049233"/>
              <a:gd name="connsiteY403" fmla="*/ 1631467 h 1985002"/>
              <a:gd name="connsiteX404" fmla="*/ 236670 w 3049233"/>
              <a:gd name="connsiteY404" fmla="*/ 1632207 h 1985002"/>
              <a:gd name="connsiteX405" fmla="*/ 233630 w 3049233"/>
              <a:gd name="connsiteY405" fmla="*/ 1632427 h 1985002"/>
              <a:gd name="connsiteX406" fmla="*/ 230758 w 3049233"/>
              <a:gd name="connsiteY406" fmla="*/ 1631816 h 1985002"/>
              <a:gd name="connsiteX407" fmla="*/ 260381 w 3049233"/>
              <a:gd name="connsiteY407" fmla="*/ 1628465 h 1985002"/>
              <a:gd name="connsiteX408" fmla="*/ 257191 w 3049233"/>
              <a:gd name="connsiteY408" fmla="*/ 1630723 h 1985002"/>
              <a:gd name="connsiteX409" fmla="*/ 251322 w 3049233"/>
              <a:gd name="connsiteY409" fmla="*/ 1631148 h 1985002"/>
              <a:gd name="connsiteX410" fmla="*/ 246548 w 3049233"/>
              <a:gd name="connsiteY410" fmla="*/ 1631493 h 1985002"/>
              <a:gd name="connsiteX411" fmla="*/ 248193 w 3049233"/>
              <a:gd name="connsiteY411" fmla="*/ 1630396 h 1985002"/>
              <a:gd name="connsiteX412" fmla="*/ 248600 w 3049233"/>
              <a:gd name="connsiteY412" fmla="*/ 1630063 h 1985002"/>
              <a:gd name="connsiteX413" fmla="*/ 145028 w 3049233"/>
              <a:gd name="connsiteY413" fmla="*/ 1628459 h 1985002"/>
              <a:gd name="connsiteX414" fmla="*/ 146999 w 3049233"/>
              <a:gd name="connsiteY414" fmla="*/ 1629533 h 1985002"/>
              <a:gd name="connsiteX415" fmla="*/ 146755 w 3049233"/>
              <a:gd name="connsiteY415" fmla="*/ 1630849 h 1985002"/>
              <a:gd name="connsiteX416" fmla="*/ 144823 w 3049233"/>
              <a:gd name="connsiteY416" fmla="*/ 1629708 h 1985002"/>
              <a:gd name="connsiteX417" fmla="*/ 129819 w 3049233"/>
              <a:gd name="connsiteY417" fmla="*/ 1627830 h 1985002"/>
              <a:gd name="connsiteX418" fmla="*/ 132900 w 3049233"/>
              <a:gd name="connsiteY418" fmla="*/ 1629636 h 1985002"/>
              <a:gd name="connsiteX419" fmla="*/ 132856 w 3049233"/>
              <a:gd name="connsiteY419" fmla="*/ 1630130 h 1985002"/>
              <a:gd name="connsiteX420" fmla="*/ 132846 w 3049233"/>
              <a:gd name="connsiteY420" fmla="*/ 1630245 h 1985002"/>
              <a:gd name="connsiteX421" fmla="*/ 132727 w 3049233"/>
              <a:gd name="connsiteY421" fmla="*/ 1631596 h 1985002"/>
              <a:gd name="connsiteX422" fmla="*/ 130869 w 3049233"/>
              <a:gd name="connsiteY422" fmla="*/ 1630428 h 1985002"/>
              <a:gd name="connsiteX423" fmla="*/ 129791 w 3049233"/>
              <a:gd name="connsiteY423" fmla="*/ 1629751 h 1985002"/>
              <a:gd name="connsiteX424" fmla="*/ 161087 w 3049233"/>
              <a:gd name="connsiteY424" fmla="*/ 1627731 h 1985002"/>
              <a:gd name="connsiteX425" fmla="*/ 164905 w 3049233"/>
              <a:gd name="connsiteY425" fmla="*/ 1629649 h 1985002"/>
              <a:gd name="connsiteX426" fmla="*/ 164023 w 3049233"/>
              <a:gd name="connsiteY426" fmla="*/ 1631018 h 1985002"/>
              <a:gd name="connsiteX427" fmla="*/ 163956 w 3049233"/>
              <a:gd name="connsiteY427" fmla="*/ 1631121 h 1985002"/>
              <a:gd name="connsiteX428" fmla="*/ 160279 w 3049233"/>
              <a:gd name="connsiteY428" fmla="*/ 1629121 h 1985002"/>
              <a:gd name="connsiteX429" fmla="*/ 160882 w 3049233"/>
              <a:gd name="connsiteY429" fmla="*/ 1628084 h 1985002"/>
              <a:gd name="connsiteX430" fmla="*/ 181790 w 3049233"/>
              <a:gd name="connsiteY430" fmla="*/ 1627639 h 1985002"/>
              <a:gd name="connsiteX431" fmla="*/ 186662 w 3049233"/>
              <a:gd name="connsiteY431" fmla="*/ 1628685 h 1985002"/>
              <a:gd name="connsiteX432" fmla="*/ 186314 w 3049233"/>
              <a:gd name="connsiteY432" fmla="*/ 1629089 h 1985002"/>
              <a:gd name="connsiteX433" fmla="*/ 185206 w 3049233"/>
              <a:gd name="connsiteY433" fmla="*/ 1630370 h 1985002"/>
              <a:gd name="connsiteX434" fmla="*/ 180532 w 3049233"/>
              <a:gd name="connsiteY434" fmla="*/ 1629276 h 1985002"/>
              <a:gd name="connsiteX435" fmla="*/ 220870 w 3049233"/>
              <a:gd name="connsiteY435" fmla="*/ 1627092 h 1985002"/>
              <a:gd name="connsiteX436" fmla="*/ 227057 w 3049233"/>
              <a:gd name="connsiteY436" fmla="*/ 1628259 h 1985002"/>
              <a:gd name="connsiteX437" fmla="*/ 226010 w 3049233"/>
              <a:gd name="connsiteY437" fmla="*/ 1629039 h 1985002"/>
              <a:gd name="connsiteX438" fmla="*/ 224273 w 3049233"/>
              <a:gd name="connsiteY438" fmla="*/ 1630437 h 1985002"/>
              <a:gd name="connsiteX439" fmla="*/ 218439 w 3049233"/>
              <a:gd name="connsiteY439" fmla="*/ 1629196 h 1985002"/>
              <a:gd name="connsiteX440" fmla="*/ 219667 w 3049233"/>
              <a:gd name="connsiteY440" fmla="*/ 1628133 h 1985002"/>
              <a:gd name="connsiteX441" fmla="*/ 138285 w 3049233"/>
              <a:gd name="connsiteY441" fmla="*/ 1624787 h 1985002"/>
              <a:gd name="connsiteX442" fmla="*/ 140433 w 3049233"/>
              <a:gd name="connsiteY442" fmla="*/ 1625957 h 1985002"/>
              <a:gd name="connsiteX443" fmla="*/ 140338 w 3049233"/>
              <a:gd name="connsiteY443" fmla="*/ 1626641 h 1985002"/>
              <a:gd name="connsiteX444" fmla="*/ 140285 w 3049233"/>
              <a:gd name="connsiteY444" fmla="*/ 1627028 h 1985002"/>
              <a:gd name="connsiteX445" fmla="*/ 138183 w 3049233"/>
              <a:gd name="connsiteY445" fmla="*/ 1625787 h 1985002"/>
              <a:gd name="connsiteX446" fmla="*/ 208520 w 3049233"/>
              <a:gd name="connsiteY446" fmla="*/ 1624763 h 1985002"/>
              <a:gd name="connsiteX447" fmla="*/ 216023 w 3049233"/>
              <a:gd name="connsiteY447" fmla="*/ 1626178 h 1985002"/>
              <a:gd name="connsiteX448" fmla="*/ 215905 w 3049233"/>
              <a:gd name="connsiteY448" fmla="*/ 1626283 h 1985002"/>
              <a:gd name="connsiteX449" fmla="*/ 214304 w 3049233"/>
              <a:gd name="connsiteY449" fmla="*/ 1627706 h 1985002"/>
              <a:gd name="connsiteX450" fmla="*/ 213749 w 3049233"/>
              <a:gd name="connsiteY450" fmla="*/ 1628199 h 1985002"/>
              <a:gd name="connsiteX451" fmla="*/ 210475 w 3049233"/>
              <a:gd name="connsiteY451" fmla="*/ 1627502 h 1985002"/>
              <a:gd name="connsiteX452" fmla="*/ 206629 w 3049233"/>
              <a:gd name="connsiteY452" fmla="*/ 1626684 h 1985002"/>
              <a:gd name="connsiteX453" fmla="*/ 207917 w 3049233"/>
              <a:gd name="connsiteY453" fmla="*/ 1625376 h 1985002"/>
              <a:gd name="connsiteX454" fmla="*/ 123779 w 3049233"/>
              <a:gd name="connsiteY454" fmla="*/ 1624290 h 1985002"/>
              <a:gd name="connsiteX455" fmla="*/ 123995 w 3049233"/>
              <a:gd name="connsiteY455" fmla="*/ 1624416 h 1985002"/>
              <a:gd name="connsiteX456" fmla="*/ 124008 w 3049233"/>
              <a:gd name="connsiteY456" fmla="*/ 1626114 h 1985002"/>
              <a:gd name="connsiteX457" fmla="*/ 123827 w 3049233"/>
              <a:gd name="connsiteY457" fmla="*/ 1626000 h 1985002"/>
              <a:gd name="connsiteX458" fmla="*/ 153801 w 3049233"/>
              <a:gd name="connsiteY458" fmla="*/ 1624071 h 1985002"/>
              <a:gd name="connsiteX459" fmla="*/ 157271 w 3049233"/>
              <a:gd name="connsiteY459" fmla="*/ 1625814 h 1985002"/>
              <a:gd name="connsiteX460" fmla="*/ 156549 w 3049233"/>
              <a:gd name="connsiteY460" fmla="*/ 1627093 h 1985002"/>
              <a:gd name="connsiteX461" fmla="*/ 153194 w 3049233"/>
              <a:gd name="connsiteY461" fmla="*/ 1625268 h 1985002"/>
              <a:gd name="connsiteX462" fmla="*/ 306581 w 3049233"/>
              <a:gd name="connsiteY462" fmla="*/ 1623881 h 1985002"/>
              <a:gd name="connsiteX463" fmla="*/ 302549 w 3049233"/>
              <a:gd name="connsiteY463" fmla="*/ 1627176 h 1985002"/>
              <a:gd name="connsiteX464" fmla="*/ 299871 w 3049233"/>
              <a:gd name="connsiteY464" fmla="*/ 1628610 h 1985002"/>
              <a:gd name="connsiteX465" fmla="*/ 299627 w 3049233"/>
              <a:gd name="connsiteY465" fmla="*/ 1628685 h 1985002"/>
              <a:gd name="connsiteX466" fmla="*/ 278526 w 3049233"/>
              <a:gd name="connsiteY466" fmla="*/ 1635214 h 1985002"/>
              <a:gd name="connsiteX467" fmla="*/ 281281 w 3049233"/>
              <a:gd name="connsiteY467" fmla="*/ 1633453 h 1985002"/>
              <a:gd name="connsiteX468" fmla="*/ 290297 w 3049233"/>
              <a:gd name="connsiteY468" fmla="*/ 1627691 h 1985002"/>
              <a:gd name="connsiteX469" fmla="*/ 291442 w 3049233"/>
              <a:gd name="connsiteY469" fmla="*/ 1627423 h 1985002"/>
              <a:gd name="connsiteX470" fmla="*/ 173363 w 3049233"/>
              <a:gd name="connsiteY470" fmla="*/ 1623873 h 1985002"/>
              <a:gd name="connsiteX471" fmla="*/ 175292 w 3049233"/>
              <a:gd name="connsiteY471" fmla="*/ 1624777 h 1985002"/>
              <a:gd name="connsiteX472" fmla="*/ 177926 w 3049233"/>
              <a:gd name="connsiteY472" fmla="*/ 1626011 h 1985002"/>
              <a:gd name="connsiteX473" fmla="*/ 177778 w 3049233"/>
              <a:gd name="connsiteY473" fmla="*/ 1626209 h 1985002"/>
              <a:gd name="connsiteX474" fmla="*/ 177663 w 3049233"/>
              <a:gd name="connsiteY474" fmla="*/ 1626363 h 1985002"/>
              <a:gd name="connsiteX475" fmla="*/ 176422 w 3049233"/>
              <a:gd name="connsiteY475" fmla="*/ 1628028 h 1985002"/>
              <a:gd name="connsiteX476" fmla="*/ 172083 w 3049233"/>
              <a:gd name="connsiteY476" fmla="*/ 1625836 h 1985002"/>
              <a:gd name="connsiteX477" fmla="*/ 172083 w 3049233"/>
              <a:gd name="connsiteY477" fmla="*/ 1625835 h 1985002"/>
              <a:gd name="connsiteX478" fmla="*/ 172092 w 3049233"/>
              <a:gd name="connsiteY478" fmla="*/ 1625821 h 1985002"/>
              <a:gd name="connsiteX479" fmla="*/ 199224 w 3049233"/>
              <a:gd name="connsiteY479" fmla="*/ 1623009 h 1985002"/>
              <a:gd name="connsiteX480" fmla="*/ 203235 w 3049233"/>
              <a:gd name="connsiteY480" fmla="*/ 1623766 h 1985002"/>
              <a:gd name="connsiteX481" fmla="*/ 201865 w 3049233"/>
              <a:gd name="connsiteY481" fmla="*/ 1625182 h 1985002"/>
              <a:gd name="connsiteX482" fmla="*/ 201472 w 3049233"/>
              <a:gd name="connsiteY482" fmla="*/ 1625588 h 1985002"/>
              <a:gd name="connsiteX483" fmla="*/ 198236 w 3049233"/>
              <a:gd name="connsiteY483" fmla="*/ 1624899 h 1985002"/>
              <a:gd name="connsiteX484" fmla="*/ 197569 w 3049233"/>
              <a:gd name="connsiteY484" fmla="*/ 1624757 h 1985002"/>
              <a:gd name="connsiteX485" fmla="*/ 199035 w 3049233"/>
              <a:gd name="connsiteY485" fmla="*/ 1623209 h 1985002"/>
              <a:gd name="connsiteX486" fmla="*/ 289488 w 3049233"/>
              <a:gd name="connsiteY486" fmla="*/ 1622878 h 1985002"/>
              <a:gd name="connsiteX487" fmla="*/ 285662 w 3049233"/>
              <a:gd name="connsiteY487" fmla="*/ 1625254 h 1985002"/>
              <a:gd name="connsiteX488" fmla="*/ 272500 w 3049233"/>
              <a:gd name="connsiteY488" fmla="*/ 1629616 h 1985002"/>
              <a:gd name="connsiteX489" fmla="*/ 266802 w 3049233"/>
              <a:gd name="connsiteY489" fmla="*/ 1630028 h 1985002"/>
              <a:gd name="connsiteX490" fmla="*/ 268621 w 3049233"/>
              <a:gd name="connsiteY490" fmla="*/ 1628730 h 1985002"/>
              <a:gd name="connsiteX491" fmla="*/ 268847 w 3049233"/>
              <a:gd name="connsiteY491" fmla="*/ 1628569 h 1985002"/>
              <a:gd name="connsiteX492" fmla="*/ 271014 w 3049233"/>
              <a:gd name="connsiteY492" fmla="*/ 1627024 h 1985002"/>
              <a:gd name="connsiteX493" fmla="*/ 282112 w 3049233"/>
              <a:gd name="connsiteY493" fmla="*/ 1625519 h 1985002"/>
              <a:gd name="connsiteX494" fmla="*/ 251163 w 3049233"/>
              <a:gd name="connsiteY494" fmla="*/ 1621806 h 1985002"/>
              <a:gd name="connsiteX495" fmla="*/ 250428 w 3049233"/>
              <a:gd name="connsiteY495" fmla="*/ 1622401 h 1985002"/>
              <a:gd name="connsiteX496" fmla="*/ 241200 w 3049233"/>
              <a:gd name="connsiteY496" fmla="*/ 1623334 h 1985002"/>
              <a:gd name="connsiteX497" fmla="*/ 241519 w 3049233"/>
              <a:gd name="connsiteY497" fmla="*/ 1623015 h 1985002"/>
              <a:gd name="connsiteX498" fmla="*/ 242581 w 3049233"/>
              <a:gd name="connsiteY498" fmla="*/ 1621953 h 1985002"/>
              <a:gd name="connsiteX499" fmla="*/ 243452 w 3049233"/>
              <a:gd name="connsiteY499" fmla="*/ 1622097 h 1985002"/>
              <a:gd name="connsiteX500" fmla="*/ 249209 w 3049233"/>
              <a:gd name="connsiteY500" fmla="*/ 1622097 h 1985002"/>
              <a:gd name="connsiteX501" fmla="*/ 330156 w 3049233"/>
              <a:gd name="connsiteY501" fmla="*/ 1621755 h 1985002"/>
              <a:gd name="connsiteX502" fmla="*/ 329746 w 3049233"/>
              <a:gd name="connsiteY502" fmla="*/ 1622062 h 1985002"/>
              <a:gd name="connsiteX503" fmla="*/ 327566 w 3049233"/>
              <a:gd name="connsiteY503" fmla="*/ 1623697 h 1985002"/>
              <a:gd name="connsiteX504" fmla="*/ 327180 w 3049233"/>
              <a:gd name="connsiteY504" fmla="*/ 1623987 h 1985002"/>
              <a:gd name="connsiteX505" fmla="*/ 301363 w 3049233"/>
              <a:gd name="connsiteY505" fmla="*/ 1636152 h 1985002"/>
              <a:gd name="connsiteX506" fmla="*/ 298463 w 3049233"/>
              <a:gd name="connsiteY506" fmla="*/ 1637005 h 1985002"/>
              <a:gd name="connsiteX507" fmla="*/ 306613 w 3049233"/>
              <a:gd name="connsiteY507" fmla="*/ 1632426 h 1985002"/>
              <a:gd name="connsiteX508" fmla="*/ 306741 w 3049233"/>
              <a:gd name="connsiteY508" fmla="*/ 1632322 h 1985002"/>
              <a:gd name="connsiteX509" fmla="*/ 307798 w 3049233"/>
              <a:gd name="connsiteY509" fmla="*/ 1632088 h 1985002"/>
              <a:gd name="connsiteX510" fmla="*/ 187108 w 3049233"/>
              <a:gd name="connsiteY510" fmla="*/ 1620724 h 1985002"/>
              <a:gd name="connsiteX511" fmla="*/ 192640 w 3049233"/>
              <a:gd name="connsiteY511" fmla="*/ 1621767 h 1985002"/>
              <a:gd name="connsiteX512" fmla="*/ 192599 w 3049233"/>
              <a:gd name="connsiteY512" fmla="*/ 1621815 h 1985002"/>
              <a:gd name="connsiteX513" fmla="*/ 191223 w 3049233"/>
              <a:gd name="connsiteY513" fmla="*/ 1623408 h 1985002"/>
              <a:gd name="connsiteX514" fmla="*/ 185912 w 3049233"/>
              <a:gd name="connsiteY514" fmla="*/ 1622278 h 1985002"/>
              <a:gd name="connsiteX515" fmla="*/ 146478 w 3049233"/>
              <a:gd name="connsiteY515" fmla="*/ 1620393 h 1985002"/>
              <a:gd name="connsiteX516" fmla="*/ 149765 w 3049233"/>
              <a:gd name="connsiteY516" fmla="*/ 1622044 h 1985002"/>
              <a:gd name="connsiteX517" fmla="*/ 149655 w 3049233"/>
              <a:gd name="connsiteY517" fmla="*/ 1622269 h 1985002"/>
              <a:gd name="connsiteX518" fmla="*/ 149241 w 3049233"/>
              <a:gd name="connsiteY518" fmla="*/ 1623118 h 1985002"/>
              <a:gd name="connsiteX519" fmla="*/ 146176 w 3049233"/>
              <a:gd name="connsiteY519" fmla="*/ 1621452 h 1985002"/>
              <a:gd name="connsiteX520" fmla="*/ 146275 w 3049233"/>
              <a:gd name="connsiteY520" fmla="*/ 1620849 h 1985002"/>
              <a:gd name="connsiteX521" fmla="*/ 146396 w 3049233"/>
              <a:gd name="connsiteY521" fmla="*/ 1620579 h 1985002"/>
              <a:gd name="connsiteX522" fmla="*/ 146458 w 3049233"/>
              <a:gd name="connsiteY522" fmla="*/ 1620440 h 1985002"/>
              <a:gd name="connsiteX523" fmla="*/ 129927 w 3049233"/>
              <a:gd name="connsiteY523" fmla="*/ 1620235 h 1985002"/>
              <a:gd name="connsiteX524" fmla="*/ 133554 w 3049233"/>
              <a:gd name="connsiteY524" fmla="*/ 1622210 h 1985002"/>
              <a:gd name="connsiteX525" fmla="*/ 133527 w 3049233"/>
              <a:gd name="connsiteY525" fmla="*/ 1622512 h 1985002"/>
              <a:gd name="connsiteX526" fmla="*/ 133524 w 3049233"/>
              <a:gd name="connsiteY526" fmla="*/ 1622553 h 1985002"/>
              <a:gd name="connsiteX527" fmla="*/ 133483 w 3049233"/>
              <a:gd name="connsiteY527" fmla="*/ 1623012 h 1985002"/>
              <a:gd name="connsiteX528" fmla="*/ 129918 w 3049233"/>
              <a:gd name="connsiteY528" fmla="*/ 1620906 h 1985002"/>
              <a:gd name="connsiteX529" fmla="*/ 165477 w 3049233"/>
              <a:gd name="connsiteY529" fmla="*/ 1620179 h 1985002"/>
              <a:gd name="connsiteX530" fmla="*/ 169727 w 3049233"/>
              <a:gd name="connsiteY530" fmla="*/ 1622170 h 1985002"/>
              <a:gd name="connsiteX531" fmla="*/ 168998 w 3049233"/>
              <a:gd name="connsiteY531" fmla="*/ 1623299 h 1985002"/>
              <a:gd name="connsiteX532" fmla="*/ 168523 w 3049233"/>
              <a:gd name="connsiteY532" fmla="*/ 1624037 h 1985002"/>
              <a:gd name="connsiteX533" fmla="*/ 164435 w 3049233"/>
              <a:gd name="connsiteY533" fmla="*/ 1621971 h 1985002"/>
              <a:gd name="connsiteX534" fmla="*/ 229564 w 3049233"/>
              <a:gd name="connsiteY534" fmla="*/ 1619789 h 1985002"/>
              <a:gd name="connsiteX535" fmla="*/ 231591 w 3049233"/>
              <a:gd name="connsiteY535" fmla="*/ 1620126 h 1985002"/>
              <a:gd name="connsiteX536" fmla="*/ 236628 w 3049233"/>
              <a:gd name="connsiteY536" fmla="*/ 1620963 h 1985002"/>
              <a:gd name="connsiteX537" fmla="*/ 236001 w 3049233"/>
              <a:gd name="connsiteY537" fmla="*/ 1621590 h 1985002"/>
              <a:gd name="connsiteX538" fmla="*/ 234308 w 3049233"/>
              <a:gd name="connsiteY538" fmla="*/ 1622852 h 1985002"/>
              <a:gd name="connsiteX539" fmla="*/ 227450 w 3049233"/>
              <a:gd name="connsiteY539" fmla="*/ 1621557 h 1985002"/>
              <a:gd name="connsiteX540" fmla="*/ 229147 w 3049233"/>
              <a:gd name="connsiteY540" fmla="*/ 1620138 h 1985002"/>
              <a:gd name="connsiteX541" fmla="*/ 229316 w 3049233"/>
              <a:gd name="connsiteY541" fmla="*/ 1619996 h 1985002"/>
              <a:gd name="connsiteX542" fmla="*/ 383282 w 3049233"/>
              <a:gd name="connsiteY542" fmla="*/ 1619463 h 1985002"/>
              <a:gd name="connsiteX543" fmla="*/ 380074 w 3049233"/>
              <a:gd name="connsiteY543" fmla="*/ 1621503 h 1985002"/>
              <a:gd name="connsiteX544" fmla="*/ 377702 w 3049233"/>
              <a:gd name="connsiteY544" fmla="*/ 1623011 h 1985002"/>
              <a:gd name="connsiteX545" fmla="*/ 359826 w 3049233"/>
              <a:gd name="connsiteY545" fmla="*/ 1633177 h 1985002"/>
              <a:gd name="connsiteX546" fmla="*/ 343554 w 3049233"/>
              <a:gd name="connsiteY546" fmla="*/ 1641226 h 1985002"/>
              <a:gd name="connsiteX547" fmla="*/ 294231 w 3049233"/>
              <a:gd name="connsiteY547" fmla="*/ 1662361 h 1985002"/>
              <a:gd name="connsiteX548" fmla="*/ 287356 w 3049233"/>
              <a:gd name="connsiteY548" fmla="*/ 1664377 h 1985002"/>
              <a:gd name="connsiteX549" fmla="*/ 281326 w 3049233"/>
              <a:gd name="connsiteY549" fmla="*/ 1666146 h 1985002"/>
              <a:gd name="connsiteX550" fmla="*/ 275883 w 3049233"/>
              <a:gd name="connsiteY550" fmla="*/ 1667742 h 1985002"/>
              <a:gd name="connsiteX551" fmla="*/ 258511 w 3049233"/>
              <a:gd name="connsiteY551" fmla="*/ 1671903 h 1985002"/>
              <a:gd name="connsiteX552" fmla="*/ 260046 w 3049233"/>
              <a:gd name="connsiteY552" fmla="*/ 1671374 h 1985002"/>
              <a:gd name="connsiteX553" fmla="*/ 288762 w 3049233"/>
              <a:gd name="connsiteY553" fmla="*/ 1661611 h 1985002"/>
              <a:gd name="connsiteX554" fmla="*/ 295267 w 3049233"/>
              <a:gd name="connsiteY554" fmla="*/ 1660367 h 1985002"/>
              <a:gd name="connsiteX555" fmla="*/ 335110 w 3049233"/>
              <a:gd name="connsiteY555" fmla="*/ 1643834 h 1985002"/>
              <a:gd name="connsiteX556" fmla="*/ 337038 w 3049233"/>
              <a:gd name="connsiteY556" fmla="*/ 1642858 h 1985002"/>
              <a:gd name="connsiteX557" fmla="*/ 343120 w 3049233"/>
              <a:gd name="connsiteY557" fmla="*/ 1639781 h 1985002"/>
              <a:gd name="connsiteX558" fmla="*/ 349359 w 3049233"/>
              <a:gd name="connsiteY558" fmla="*/ 1637097 h 1985002"/>
              <a:gd name="connsiteX559" fmla="*/ 359803 w 3049233"/>
              <a:gd name="connsiteY559" fmla="*/ 1631341 h 1985002"/>
              <a:gd name="connsiteX560" fmla="*/ 365694 w 3049233"/>
              <a:gd name="connsiteY560" fmla="*/ 1628360 h 1985002"/>
              <a:gd name="connsiteX561" fmla="*/ 274768 w 3049233"/>
              <a:gd name="connsiteY561" fmla="*/ 1618283 h 1985002"/>
              <a:gd name="connsiteX562" fmla="*/ 273965 w 3049233"/>
              <a:gd name="connsiteY562" fmla="*/ 1618851 h 1985002"/>
              <a:gd name="connsiteX563" fmla="*/ 272037 w 3049233"/>
              <a:gd name="connsiteY563" fmla="*/ 1620216 h 1985002"/>
              <a:gd name="connsiteX564" fmla="*/ 263641 w 3049233"/>
              <a:gd name="connsiteY564" fmla="*/ 1621065 h 1985002"/>
              <a:gd name="connsiteX565" fmla="*/ 258994 w 3049233"/>
              <a:gd name="connsiteY565" fmla="*/ 1621535 h 1985002"/>
              <a:gd name="connsiteX566" fmla="*/ 260331 w 3049233"/>
              <a:gd name="connsiteY566" fmla="*/ 1620438 h 1985002"/>
              <a:gd name="connsiteX567" fmla="*/ 264448 w 3049233"/>
              <a:gd name="connsiteY567" fmla="*/ 1619823 h 1985002"/>
              <a:gd name="connsiteX568" fmla="*/ 104480 w 3049233"/>
              <a:gd name="connsiteY568" fmla="*/ 1618138 h 1985002"/>
              <a:gd name="connsiteX569" fmla="*/ 105824 w 3049233"/>
              <a:gd name="connsiteY569" fmla="*/ 1619472 h 1985002"/>
              <a:gd name="connsiteX570" fmla="*/ 105955 w 3049233"/>
              <a:gd name="connsiteY570" fmla="*/ 1620618 h 1985002"/>
              <a:gd name="connsiteX571" fmla="*/ 104599 w 3049233"/>
              <a:gd name="connsiteY571" fmla="*/ 1618864 h 1985002"/>
              <a:gd name="connsiteX572" fmla="*/ 104561 w 3049233"/>
              <a:gd name="connsiteY572" fmla="*/ 1618630 h 1985002"/>
              <a:gd name="connsiteX573" fmla="*/ 104519 w 3049233"/>
              <a:gd name="connsiteY573" fmla="*/ 1618374 h 1985002"/>
              <a:gd name="connsiteX574" fmla="*/ 215826 w 3049233"/>
              <a:gd name="connsiteY574" fmla="*/ 1617506 h 1985002"/>
              <a:gd name="connsiteX575" fmla="*/ 224487 w 3049233"/>
              <a:gd name="connsiteY575" fmla="*/ 1618945 h 1985002"/>
              <a:gd name="connsiteX576" fmla="*/ 222890 w 3049233"/>
              <a:gd name="connsiteY576" fmla="*/ 1620282 h 1985002"/>
              <a:gd name="connsiteX577" fmla="*/ 222500 w 3049233"/>
              <a:gd name="connsiteY577" fmla="*/ 1620608 h 1985002"/>
              <a:gd name="connsiteX578" fmla="*/ 222487 w 3049233"/>
              <a:gd name="connsiteY578" fmla="*/ 1620620 h 1985002"/>
              <a:gd name="connsiteX579" fmla="*/ 214196 w 3049233"/>
              <a:gd name="connsiteY579" fmla="*/ 1619054 h 1985002"/>
              <a:gd name="connsiteX580" fmla="*/ 215355 w 3049233"/>
              <a:gd name="connsiteY580" fmla="*/ 1617953 h 1985002"/>
              <a:gd name="connsiteX581" fmla="*/ 177901 w 3049233"/>
              <a:gd name="connsiteY581" fmla="*/ 1616913 h 1985002"/>
              <a:gd name="connsiteX582" fmla="*/ 183062 w 3049233"/>
              <a:gd name="connsiteY582" fmla="*/ 1619119 h 1985002"/>
              <a:gd name="connsiteX583" fmla="*/ 182448 w 3049233"/>
              <a:gd name="connsiteY583" fmla="*/ 1619942 h 1985002"/>
              <a:gd name="connsiteX584" fmla="*/ 181593 w 3049233"/>
              <a:gd name="connsiteY584" fmla="*/ 1621090 h 1985002"/>
              <a:gd name="connsiteX585" fmla="*/ 176672 w 3049233"/>
              <a:gd name="connsiteY585" fmla="*/ 1618798 h 1985002"/>
              <a:gd name="connsiteX586" fmla="*/ 123567 w 3049233"/>
              <a:gd name="connsiteY586" fmla="*/ 1616771 h 1985002"/>
              <a:gd name="connsiteX587" fmla="*/ 124139 w 3049233"/>
              <a:gd name="connsiteY587" fmla="*/ 1617083 h 1985002"/>
              <a:gd name="connsiteX588" fmla="*/ 124036 w 3049233"/>
              <a:gd name="connsiteY588" fmla="*/ 1617433 h 1985002"/>
              <a:gd name="connsiteX589" fmla="*/ 123944 w 3049233"/>
              <a:gd name="connsiteY589" fmla="*/ 1617378 h 1985002"/>
              <a:gd name="connsiteX590" fmla="*/ 123578 w 3049233"/>
              <a:gd name="connsiteY590" fmla="*/ 1617163 h 1985002"/>
              <a:gd name="connsiteX591" fmla="*/ 139107 w 3049233"/>
              <a:gd name="connsiteY591" fmla="*/ 1616691 h 1985002"/>
              <a:gd name="connsiteX592" fmla="*/ 142503 w 3049233"/>
              <a:gd name="connsiteY592" fmla="*/ 1618396 h 1985002"/>
              <a:gd name="connsiteX593" fmla="*/ 142348 w 3049233"/>
              <a:gd name="connsiteY593" fmla="*/ 1618750 h 1985002"/>
              <a:gd name="connsiteX594" fmla="*/ 142129 w 3049233"/>
              <a:gd name="connsiteY594" fmla="*/ 1619251 h 1985002"/>
              <a:gd name="connsiteX595" fmla="*/ 139019 w 3049233"/>
              <a:gd name="connsiteY595" fmla="*/ 1617560 h 1985002"/>
              <a:gd name="connsiteX596" fmla="*/ 157637 w 3049233"/>
              <a:gd name="connsiteY596" fmla="*/ 1616505 h 1985002"/>
              <a:gd name="connsiteX597" fmla="*/ 158490 w 3049233"/>
              <a:gd name="connsiteY597" fmla="*/ 1616905 h 1985002"/>
              <a:gd name="connsiteX598" fmla="*/ 161503 w 3049233"/>
              <a:gd name="connsiteY598" fmla="*/ 1618317 h 1985002"/>
              <a:gd name="connsiteX599" fmla="*/ 160548 w 3049233"/>
              <a:gd name="connsiteY599" fmla="*/ 1620007 h 1985002"/>
              <a:gd name="connsiteX600" fmla="*/ 156817 w 3049233"/>
              <a:gd name="connsiteY600" fmla="*/ 1618122 h 1985002"/>
              <a:gd name="connsiteX601" fmla="*/ 157067 w 3049233"/>
              <a:gd name="connsiteY601" fmla="*/ 1617628 h 1985002"/>
              <a:gd name="connsiteX602" fmla="*/ 205985 w 3049233"/>
              <a:gd name="connsiteY602" fmla="*/ 1615870 h 1985002"/>
              <a:gd name="connsiteX603" fmla="*/ 210202 w 3049233"/>
              <a:gd name="connsiteY603" fmla="*/ 1616571 h 1985002"/>
              <a:gd name="connsiteX604" fmla="*/ 210092 w 3049233"/>
              <a:gd name="connsiteY604" fmla="*/ 1616678 h 1985002"/>
              <a:gd name="connsiteX605" fmla="*/ 208782 w 3049233"/>
              <a:gd name="connsiteY605" fmla="*/ 1618032 h 1985002"/>
              <a:gd name="connsiteX606" fmla="*/ 204673 w 3049233"/>
              <a:gd name="connsiteY606" fmla="*/ 1617256 h 1985002"/>
              <a:gd name="connsiteX607" fmla="*/ 205861 w 3049233"/>
              <a:gd name="connsiteY607" fmla="*/ 1616002 h 1985002"/>
              <a:gd name="connsiteX608" fmla="*/ 110561 w 3049233"/>
              <a:gd name="connsiteY608" fmla="*/ 1614647 h 1985002"/>
              <a:gd name="connsiteX609" fmla="*/ 110801 w 3049233"/>
              <a:gd name="connsiteY609" fmla="*/ 1614867 h 1985002"/>
              <a:gd name="connsiteX610" fmla="*/ 110926 w 3049233"/>
              <a:gd name="connsiteY610" fmla="*/ 1616388 h 1985002"/>
              <a:gd name="connsiteX611" fmla="*/ 110912 w 3049233"/>
              <a:gd name="connsiteY611" fmla="*/ 1616374 h 1985002"/>
              <a:gd name="connsiteX612" fmla="*/ 110721 w 3049233"/>
              <a:gd name="connsiteY612" fmla="*/ 1616182 h 1985002"/>
              <a:gd name="connsiteX613" fmla="*/ 192556 w 3049233"/>
              <a:gd name="connsiteY613" fmla="*/ 1613638 h 1985002"/>
              <a:gd name="connsiteX614" fmla="*/ 198772 w 3049233"/>
              <a:gd name="connsiteY614" fmla="*/ 1614671 h 1985002"/>
              <a:gd name="connsiteX615" fmla="*/ 198033 w 3049233"/>
              <a:gd name="connsiteY615" fmla="*/ 1615527 h 1985002"/>
              <a:gd name="connsiteX616" fmla="*/ 197680 w 3049233"/>
              <a:gd name="connsiteY616" fmla="*/ 1615936 h 1985002"/>
              <a:gd name="connsiteX617" fmla="*/ 191663 w 3049233"/>
              <a:gd name="connsiteY617" fmla="*/ 1614800 h 1985002"/>
              <a:gd name="connsiteX618" fmla="*/ 169470 w 3049233"/>
              <a:gd name="connsiteY618" fmla="*/ 1613310 h 1985002"/>
              <a:gd name="connsiteX619" fmla="*/ 174149 w 3049233"/>
              <a:gd name="connsiteY619" fmla="*/ 1615309 h 1985002"/>
              <a:gd name="connsiteX620" fmla="*/ 173519 w 3049233"/>
              <a:gd name="connsiteY620" fmla="*/ 1616286 h 1985002"/>
              <a:gd name="connsiteX621" fmla="*/ 173333 w 3049233"/>
              <a:gd name="connsiteY621" fmla="*/ 1616576 h 1985002"/>
              <a:gd name="connsiteX622" fmla="*/ 173003 w 3049233"/>
              <a:gd name="connsiteY622" fmla="*/ 1617088 h 1985002"/>
              <a:gd name="connsiteX623" fmla="*/ 171064 w 3049233"/>
              <a:gd name="connsiteY623" fmla="*/ 1616184 h 1985002"/>
              <a:gd name="connsiteX624" fmla="*/ 168495 w 3049233"/>
              <a:gd name="connsiteY624" fmla="*/ 1614988 h 1985002"/>
              <a:gd name="connsiteX625" fmla="*/ 149841 w 3049233"/>
              <a:gd name="connsiteY625" fmla="*/ 1612853 h 1985002"/>
              <a:gd name="connsiteX626" fmla="*/ 153435 w 3049233"/>
              <a:gd name="connsiteY626" fmla="*/ 1614537 h 1985002"/>
              <a:gd name="connsiteX627" fmla="*/ 152957 w 3049233"/>
              <a:gd name="connsiteY627" fmla="*/ 1615514 h 1985002"/>
              <a:gd name="connsiteX628" fmla="*/ 152700 w 3049233"/>
              <a:gd name="connsiteY628" fmla="*/ 1616041 h 1985002"/>
              <a:gd name="connsiteX629" fmla="*/ 149207 w 3049233"/>
              <a:gd name="connsiteY629" fmla="*/ 1614276 h 1985002"/>
              <a:gd name="connsiteX630" fmla="*/ 131156 w 3049233"/>
              <a:gd name="connsiteY630" fmla="*/ 1612697 h 1985002"/>
              <a:gd name="connsiteX631" fmla="*/ 133921 w 3049233"/>
              <a:gd name="connsiteY631" fmla="*/ 1614086 h 1985002"/>
              <a:gd name="connsiteX632" fmla="*/ 134523 w 3049233"/>
              <a:gd name="connsiteY632" fmla="*/ 1614388 h 1985002"/>
              <a:gd name="connsiteX633" fmla="*/ 134681 w 3049233"/>
              <a:gd name="connsiteY633" fmla="*/ 1614467 h 1985002"/>
              <a:gd name="connsiteX634" fmla="*/ 134613 w 3049233"/>
              <a:gd name="connsiteY634" fmla="*/ 1614666 h 1985002"/>
              <a:gd name="connsiteX635" fmla="*/ 134468 w 3049233"/>
              <a:gd name="connsiteY635" fmla="*/ 1615084 h 1985002"/>
              <a:gd name="connsiteX636" fmla="*/ 131006 w 3049233"/>
              <a:gd name="connsiteY636" fmla="*/ 1613202 h 1985002"/>
              <a:gd name="connsiteX637" fmla="*/ 263073 w 3049233"/>
              <a:gd name="connsiteY637" fmla="*/ 1612164 h 1985002"/>
              <a:gd name="connsiteX638" fmla="*/ 261906 w 3049233"/>
              <a:gd name="connsiteY638" fmla="*/ 1613109 h 1985002"/>
              <a:gd name="connsiteX639" fmla="*/ 260187 w 3049233"/>
              <a:gd name="connsiteY639" fmla="*/ 1614500 h 1985002"/>
              <a:gd name="connsiteX640" fmla="*/ 248896 w 3049233"/>
              <a:gd name="connsiteY640" fmla="*/ 1615638 h 1985002"/>
              <a:gd name="connsiteX641" fmla="*/ 250734 w 3049233"/>
              <a:gd name="connsiteY641" fmla="*/ 1613800 h 1985002"/>
              <a:gd name="connsiteX642" fmla="*/ 252426 w 3049233"/>
              <a:gd name="connsiteY642" fmla="*/ 1613800 h 1985002"/>
              <a:gd name="connsiteX643" fmla="*/ 236942 w 3049233"/>
              <a:gd name="connsiteY643" fmla="*/ 1612139 h 1985002"/>
              <a:gd name="connsiteX644" fmla="*/ 244385 w 3049233"/>
              <a:gd name="connsiteY644" fmla="*/ 1613206 h 1985002"/>
              <a:gd name="connsiteX645" fmla="*/ 241737 w 3049233"/>
              <a:gd name="connsiteY645" fmla="*/ 1615854 h 1985002"/>
              <a:gd name="connsiteX646" fmla="*/ 234565 w 3049233"/>
              <a:gd name="connsiteY646" fmla="*/ 1614653 h 1985002"/>
              <a:gd name="connsiteX647" fmla="*/ 116935 w 3049233"/>
              <a:gd name="connsiteY647" fmla="*/ 1611797 h 1985002"/>
              <a:gd name="connsiteX648" fmla="*/ 117079 w 3049233"/>
              <a:gd name="connsiteY648" fmla="*/ 1611918 h 1985002"/>
              <a:gd name="connsiteX649" fmla="*/ 117321 w 3049233"/>
              <a:gd name="connsiteY649" fmla="*/ 1612122 h 1985002"/>
              <a:gd name="connsiteX650" fmla="*/ 117452 w 3049233"/>
              <a:gd name="connsiteY650" fmla="*/ 1612232 h 1985002"/>
              <a:gd name="connsiteX651" fmla="*/ 117371 w 3049233"/>
              <a:gd name="connsiteY651" fmla="*/ 1612573 h 1985002"/>
              <a:gd name="connsiteX652" fmla="*/ 117370 w 3049233"/>
              <a:gd name="connsiteY652" fmla="*/ 1612577 h 1985002"/>
              <a:gd name="connsiteX653" fmla="*/ 117368 w 3049233"/>
              <a:gd name="connsiteY653" fmla="*/ 1612582 h 1985002"/>
              <a:gd name="connsiteX654" fmla="*/ 116964 w 3049233"/>
              <a:gd name="connsiteY654" fmla="*/ 1612212 h 1985002"/>
              <a:gd name="connsiteX655" fmla="*/ 222974 w 3049233"/>
              <a:gd name="connsiteY655" fmla="*/ 1610137 h 1985002"/>
              <a:gd name="connsiteX656" fmla="*/ 225945 w 3049233"/>
              <a:gd name="connsiteY656" fmla="*/ 1610563 h 1985002"/>
              <a:gd name="connsiteX657" fmla="*/ 228405 w 3049233"/>
              <a:gd name="connsiteY657" fmla="*/ 1610915 h 1985002"/>
              <a:gd name="connsiteX658" fmla="*/ 231664 w 3049233"/>
              <a:gd name="connsiteY658" fmla="*/ 1611382 h 1985002"/>
              <a:gd name="connsiteX659" fmla="*/ 229606 w 3049233"/>
              <a:gd name="connsiteY659" fmla="*/ 1613822 h 1985002"/>
              <a:gd name="connsiteX660" fmla="*/ 228941 w 3049233"/>
              <a:gd name="connsiteY660" fmla="*/ 1613710 h 1985002"/>
              <a:gd name="connsiteX661" fmla="*/ 224928 w 3049233"/>
              <a:gd name="connsiteY661" fmla="*/ 1613038 h 1985002"/>
              <a:gd name="connsiteX662" fmla="*/ 221021 w 3049233"/>
              <a:gd name="connsiteY662" fmla="*/ 1612384 h 1985002"/>
              <a:gd name="connsiteX663" fmla="*/ 182503 w 3049233"/>
              <a:gd name="connsiteY663" fmla="*/ 1609858 h 1985002"/>
              <a:gd name="connsiteX664" fmla="*/ 188289 w 3049233"/>
              <a:gd name="connsiteY664" fmla="*/ 1612105 h 1985002"/>
              <a:gd name="connsiteX665" fmla="*/ 187610 w 3049233"/>
              <a:gd name="connsiteY665" fmla="*/ 1613015 h 1985002"/>
              <a:gd name="connsiteX666" fmla="*/ 187050 w 3049233"/>
              <a:gd name="connsiteY666" fmla="*/ 1613767 h 1985002"/>
              <a:gd name="connsiteX667" fmla="*/ 185572 w 3049233"/>
              <a:gd name="connsiteY667" fmla="*/ 1613136 h 1985002"/>
              <a:gd name="connsiteX668" fmla="*/ 184478 w 3049233"/>
              <a:gd name="connsiteY668" fmla="*/ 1612669 h 1985002"/>
              <a:gd name="connsiteX669" fmla="*/ 181499 w 3049233"/>
              <a:gd name="connsiteY669" fmla="*/ 1611397 h 1985002"/>
              <a:gd name="connsiteX670" fmla="*/ 161076 w 3049233"/>
              <a:gd name="connsiteY670" fmla="*/ 1609722 h 1985002"/>
              <a:gd name="connsiteX671" fmla="*/ 165328 w 3049233"/>
              <a:gd name="connsiteY671" fmla="*/ 1611539 h 1985002"/>
              <a:gd name="connsiteX672" fmla="*/ 164498 w 3049233"/>
              <a:gd name="connsiteY672" fmla="*/ 1613011 h 1985002"/>
              <a:gd name="connsiteX673" fmla="*/ 164447 w 3049233"/>
              <a:gd name="connsiteY673" fmla="*/ 1613101 h 1985002"/>
              <a:gd name="connsiteX674" fmla="*/ 160334 w 3049233"/>
              <a:gd name="connsiteY674" fmla="*/ 1611185 h 1985002"/>
              <a:gd name="connsiteX675" fmla="*/ 324473 w 3049233"/>
              <a:gd name="connsiteY675" fmla="*/ 1609246 h 1985002"/>
              <a:gd name="connsiteX676" fmla="*/ 322569 w 3049233"/>
              <a:gd name="connsiteY676" fmla="*/ 1610811 h 1985002"/>
              <a:gd name="connsiteX677" fmla="*/ 322497 w 3049233"/>
              <a:gd name="connsiteY677" fmla="*/ 1610871 h 1985002"/>
              <a:gd name="connsiteX678" fmla="*/ 309492 w 3049233"/>
              <a:gd name="connsiteY678" fmla="*/ 1617357 h 1985002"/>
              <a:gd name="connsiteX679" fmla="*/ 299687 w 3049233"/>
              <a:gd name="connsiteY679" fmla="*/ 1620606 h 1985002"/>
              <a:gd name="connsiteX680" fmla="*/ 299708 w 3049233"/>
              <a:gd name="connsiteY680" fmla="*/ 1620587 h 1985002"/>
              <a:gd name="connsiteX681" fmla="*/ 302211 w 3049233"/>
              <a:gd name="connsiteY681" fmla="*/ 1618323 h 1985002"/>
              <a:gd name="connsiteX682" fmla="*/ 316267 w 3049233"/>
              <a:gd name="connsiteY682" fmla="*/ 1613291 h 1985002"/>
              <a:gd name="connsiteX683" fmla="*/ 141701 w 3049233"/>
              <a:gd name="connsiteY683" fmla="*/ 1609039 h 1985002"/>
              <a:gd name="connsiteX684" fmla="*/ 145761 w 3049233"/>
              <a:gd name="connsiteY684" fmla="*/ 1610941 h 1985002"/>
              <a:gd name="connsiteX685" fmla="*/ 145289 w 3049233"/>
              <a:gd name="connsiteY685" fmla="*/ 1612021 h 1985002"/>
              <a:gd name="connsiteX686" fmla="*/ 145191 w 3049233"/>
              <a:gd name="connsiteY686" fmla="*/ 1612246 h 1985002"/>
              <a:gd name="connsiteX687" fmla="*/ 141264 w 3049233"/>
              <a:gd name="connsiteY687" fmla="*/ 1610262 h 1985002"/>
              <a:gd name="connsiteX688" fmla="*/ 141544 w 3049233"/>
              <a:gd name="connsiteY688" fmla="*/ 1609480 h 1985002"/>
              <a:gd name="connsiteX689" fmla="*/ 373015 w 3049233"/>
              <a:gd name="connsiteY689" fmla="*/ 1608939 h 1985002"/>
              <a:gd name="connsiteX690" fmla="*/ 371662 w 3049233"/>
              <a:gd name="connsiteY690" fmla="*/ 1609876 h 1985002"/>
              <a:gd name="connsiteX691" fmla="*/ 369543 w 3049233"/>
              <a:gd name="connsiteY691" fmla="*/ 1611342 h 1985002"/>
              <a:gd name="connsiteX692" fmla="*/ 336812 w 3049233"/>
              <a:gd name="connsiteY692" fmla="*/ 1628386 h 1985002"/>
              <a:gd name="connsiteX693" fmla="*/ 330174 w 3049233"/>
              <a:gd name="connsiteY693" fmla="*/ 1631284 h 1985002"/>
              <a:gd name="connsiteX694" fmla="*/ 325377 w 3049233"/>
              <a:gd name="connsiteY694" fmla="*/ 1633377 h 1985002"/>
              <a:gd name="connsiteX695" fmla="*/ 328262 w 3049233"/>
              <a:gd name="connsiteY695" fmla="*/ 1631286 h 1985002"/>
              <a:gd name="connsiteX696" fmla="*/ 328521 w 3049233"/>
              <a:gd name="connsiteY696" fmla="*/ 1631098 h 1985002"/>
              <a:gd name="connsiteX697" fmla="*/ 345788 w 3049233"/>
              <a:gd name="connsiteY697" fmla="*/ 1623363 h 1985002"/>
              <a:gd name="connsiteX698" fmla="*/ 372057 w 3049233"/>
              <a:gd name="connsiteY698" fmla="*/ 1609447 h 1985002"/>
              <a:gd name="connsiteX699" fmla="*/ 372645 w 3049233"/>
              <a:gd name="connsiteY699" fmla="*/ 1609135 h 1985002"/>
              <a:gd name="connsiteX700" fmla="*/ 124478 w 3049233"/>
              <a:gd name="connsiteY700" fmla="*/ 1608751 h 1985002"/>
              <a:gd name="connsiteX701" fmla="*/ 126201 w 3049233"/>
              <a:gd name="connsiteY701" fmla="*/ 1610094 h 1985002"/>
              <a:gd name="connsiteX702" fmla="*/ 126078 w 3049233"/>
              <a:gd name="connsiteY702" fmla="*/ 1610510 h 1985002"/>
              <a:gd name="connsiteX703" fmla="*/ 126075 w 3049233"/>
              <a:gd name="connsiteY703" fmla="*/ 1610520 h 1985002"/>
              <a:gd name="connsiteX704" fmla="*/ 125257 w 3049233"/>
              <a:gd name="connsiteY704" fmla="*/ 1610075 h 1985002"/>
              <a:gd name="connsiteX705" fmla="*/ 124344 w 3049233"/>
              <a:gd name="connsiteY705" fmla="*/ 1609300 h 1985002"/>
              <a:gd name="connsiteX706" fmla="*/ 306634 w 3049233"/>
              <a:gd name="connsiteY706" fmla="*/ 1608644 h 1985002"/>
              <a:gd name="connsiteX707" fmla="*/ 305888 w 3049233"/>
              <a:gd name="connsiteY707" fmla="*/ 1609314 h 1985002"/>
              <a:gd name="connsiteX708" fmla="*/ 289870 w 3049233"/>
              <a:gd name="connsiteY708" fmla="*/ 1615057 h 1985002"/>
              <a:gd name="connsiteX709" fmla="*/ 296262 w 3049233"/>
              <a:gd name="connsiteY709" fmla="*/ 1612611 h 1985002"/>
              <a:gd name="connsiteX710" fmla="*/ 212477 w 3049233"/>
              <a:gd name="connsiteY710" fmla="*/ 1608632 h 1985002"/>
              <a:gd name="connsiteX711" fmla="*/ 214942 w 3049233"/>
              <a:gd name="connsiteY711" fmla="*/ 1608985 h 1985002"/>
              <a:gd name="connsiteX712" fmla="*/ 217403 w 3049233"/>
              <a:gd name="connsiteY712" fmla="*/ 1609338 h 1985002"/>
              <a:gd name="connsiteX713" fmla="*/ 216697 w 3049233"/>
              <a:gd name="connsiteY713" fmla="*/ 1610244 h 1985002"/>
              <a:gd name="connsiteX714" fmla="*/ 215457 w 3049233"/>
              <a:gd name="connsiteY714" fmla="*/ 1611452 h 1985002"/>
              <a:gd name="connsiteX715" fmla="*/ 210867 w 3049233"/>
              <a:gd name="connsiteY715" fmla="*/ 1610683 h 1985002"/>
              <a:gd name="connsiteX716" fmla="*/ 211279 w 3049233"/>
              <a:gd name="connsiteY716" fmla="*/ 1610245 h 1985002"/>
              <a:gd name="connsiteX717" fmla="*/ 286600 w 3049233"/>
              <a:gd name="connsiteY717" fmla="*/ 1608549 h 1985002"/>
              <a:gd name="connsiteX718" fmla="*/ 285235 w 3049233"/>
              <a:gd name="connsiteY718" fmla="*/ 1609924 h 1985002"/>
              <a:gd name="connsiteX719" fmla="*/ 283465 w 3049233"/>
              <a:gd name="connsiteY719" fmla="*/ 1611707 h 1985002"/>
              <a:gd name="connsiteX720" fmla="*/ 283324 w 3049233"/>
              <a:gd name="connsiteY720" fmla="*/ 1611758 h 1985002"/>
              <a:gd name="connsiteX721" fmla="*/ 282532 w 3049233"/>
              <a:gd name="connsiteY721" fmla="*/ 1612046 h 1985002"/>
              <a:gd name="connsiteX722" fmla="*/ 281761 w 3049233"/>
              <a:gd name="connsiteY722" fmla="*/ 1612326 h 1985002"/>
              <a:gd name="connsiteX723" fmla="*/ 275498 w 3049233"/>
              <a:gd name="connsiteY723" fmla="*/ 1612957 h 1985002"/>
              <a:gd name="connsiteX724" fmla="*/ 268600 w 3049233"/>
              <a:gd name="connsiteY724" fmla="*/ 1613652 h 1985002"/>
              <a:gd name="connsiteX725" fmla="*/ 272106 w 3049233"/>
              <a:gd name="connsiteY725" fmla="*/ 1610776 h 1985002"/>
              <a:gd name="connsiteX726" fmla="*/ 281395 w 3049233"/>
              <a:gd name="connsiteY726" fmla="*/ 1609349 h 1985002"/>
              <a:gd name="connsiteX727" fmla="*/ 102724 w 3049233"/>
              <a:gd name="connsiteY727" fmla="*/ 1607457 h 1985002"/>
              <a:gd name="connsiteX728" fmla="*/ 104653 w 3049233"/>
              <a:gd name="connsiteY728" fmla="*/ 1609226 h 1985002"/>
              <a:gd name="connsiteX729" fmla="*/ 104694 w 3049233"/>
              <a:gd name="connsiteY729" fmla="*/ 1609585 h 1985002"/>
              <a:gd name="connsiteX730" fmla="*/ 104728 w 3049233"/>
              <a:gd name="connsiteY730" fmla="*/ 1609888 h 1985002"/>
              <a:gd name="connsiteX731" fmla="*/ 104765 w 3049233"/>
              <a:gd name="connsiteY731" fmla="*/ 1610204 h 1985002"/>
              <a:gd name="connsiteX732" fmla="*/ 102904 w 3049233"/>
              <a:gd name="connsiteY732" fmla="*/ 1608337 h 1985002"/>
              <a:gd name="connsiteX733" fmla="*/ 102863 w 3049233"/>
              <a:gd name="connsiteY733" fmla="*/ 1608296 h 1985002"/>
              <a:gd name="connsiteX734" fmla="*/ 102862 w 3049233"/>
              <a:gd name="connsiteY734" fmla="*/ 1608295 h 1985002"/>
              <a:gd name="connsiteX735" fmla="*/ 198007 w 3049233"/>
              <a:gd name="connsiteY735" fmla="*/ 1606558 h 1985002"/>
              <a:gd name="connsiteX736" fmla="*/ 205133 w 3049233"/>
              <a:gd name="connsiteY736" fmla="*/ 1607579 h 1985002"/>
              <a:gd name="connsiteX737" fmla="*/ 203390 w 3049233"/>
              <a:gd name="connsiteY737" fmla="*/ 1609430 h 1985002"/>
              <a:gd name="connsiteX738" fmla="*/ 196900 w 3049233"/>
              <a:gd name="connsiteY738" fmla="*/ 1608343 h 1985002"/>
              <a:gd name="connsiteX739" fmla="*/ 196658 w 3049233"/>
              <a:gd name="connsiteY739" fmla="*/ 1608302 h 1985002"/>
              <a:gd name="connsiteX740" fmla="*/ 197900 w 3049233"/>
              <a:gd name="connsiteY740" fmla="*/ 1606687 h 1985002"/>
              <a:gd name="connsiteX741" fmla="*/ 173507 w 3049233"/>
              <a:gd name="connsiteY741" fmla="*/ 1606365 h 1985002"/>
              <a:gd name="connsiteX742" fmla="*/ 175458 w 3049233"/>
              <a:gd name="connsiteY742" fmla="*/ 1607122 h 1985002"/>
              <a:gd name="connsiteX743" fmla="*/ 177259 w 3049233"/>
              <a:gd name="connsiteY743" fmla="*/ 1607822 h 1985002"/>
              <a:gd name="connsiteX744" fmla="*/ 178633 w 3049233"/>
              <a:gd name="connsiteY744" fmla="*/ 1608355 h 1985002"/>
              <a:gd name="connsiteX745" fmla="*/ 177714 w 3049233"/>
              <a:gd name="connsiteY745" fmla="*/ 1609780 h 1985002"/>
              <a:gd name="connsiteX746" fmla="*/ 177530 w 3049233"/>
              <a:gd name="connsiteY746" fmla="*/ 1609702 h 1985002"/>
              <a:gd name="connsiteX747" fmla="*/ 172753 w 3049233"/>
              <a:gd name="connsiteY747" fmla="*/ 1607662 h 1985002"/>
              <a:gd name="connsiteX748" fmla="*/ 173270 w 3049233"/>
              <a:gd name="connsiteY748" fmla="*/ 1606773 h 1985002"/>
              <a:gd name="connsiteX749" fmla="*/ 152813 w 3049233"/>
              <a:gd name="connsiteY749" fmla="*/ 1606190 h 1985002"/>
              <a:gd name="connsiteX750" fmla="*/ 152886 w 3049233"/>
              <a:gd name="connsiteY750" fmla="*/ 1606221 h 1985002"/>
              <a:gd name="connsiteX751" fmla="*/ 156703 w 3049233"/>
              <a:gd name="connsiteY751" fmla="*/ 1607852 h 1985002"/>
              <a:gd name="connsiteX752" fmla="*/ 156262 w 3049233"/>
              <a:gd name="connsiteY752" fmla="*/ 1608752 h 1985002"/>
              <a:gd name="connsiteX753" fmla="*/ 156049 w 3049233"/>
              <a:gd name="connsiteY753" fmla="*/ 1609189 h 1985002"/>
              <a:gd name="connsiteX754" fmla="*/ 152262 w 3049233"/>
              <a:gd name="connsiteY754" fmla="*/ 1607424 h 1985002"/>
              <a:gd name="connsiteX755" fmla="*/ 152483 w 3049233"/>
              <a:gd name="connsiteY755" fmla="*/ 1606928 h 1985002"/>
              <a:gd name="connsiteX756" fmla="*/ 152778 w 3049233"/>
              <a:gd name="connsiteY756" fmla="*/ 1606267 h 1985002"/>
              <a:gd name="connsiteX757" fmla="*/ 133400 w 3049233"/>
              <a:gd name="connsiteY757" fmla="*/ 1605150 h 1985002"/>
              <a:gd name="connsiteX758" fmla="*/ 135542 w 3049233"/>
              <a:gd name="connsiteY758" fmla="*/ 1606154 h 1985002"/>
              <a:gd name="connsiteX759" fmla="*/ 137278 w 3049233"/>
              <a:gd name="connsiteY759" fmla="*/ 1606967 h 1985002"/>
              <a:gd name="connsiteX760" fmla="*/ 136949 w 3049233"/>
              <a:gd name="connsiteY760" fmla="*/ 1607919 h 1985002"/>
              <a:gd name="connsiteX761" fmla="*/ 136934 w 3049233"/>
              <a:gd name="connsiteY761" fmla="*/ 1607963 h 1985002"/>
              <a:gd name="connsiteX762" fmla="*/ 136901 w 3049233"/>
              <a:gd name="connsiteY762" fmla="*/ 1608057 h 1985002"/>
              <a:gd name="connsiteX763" fmla="*/ 133105 w 3049233"/>
              <a:gd name="connsiteY763" fmla="*/ 1606139 h 1985002"/>
              <a:gd name="connsiteX764" fmla="*/ 244150 w 3049233"/>
              <a:gd name="connsiteY764" fmla="*/ 1604519 h 1985002"/>
              <a:gd name="connsiteX765" fmla="*/ 252133 w 3049233"/>
              <a:gd name="connsiteY765" fmla="*/ 1605458 h 1985002"/>
              <a:gd name="connsiteX766" fmla="*/ 248873 w 3049233"/>
              <a:gd name="connsiteY766" fmla="*/ 1608719 h 1985002"/>
              <a:gd name="connsiteX767" fmla="*/ 248870 w 3049233"/>
              <a:gd name="connsiteY767" fmla="*/ 1608719 h 1985002"/>
              <a:gd name="connsiteX768" fmla="*/ 241248 w 3049233"/>
              <a:gd name="connsiteY768" fmla="*/ 1607587 h 1985002"/>
              <a:gd name="connsiteX769" fmla="*/ 243666 w 3049233"/>
              <a:gd name="connsiteY769" fmla="*/ 1605030 h 1985002"/>
              <a:gd name="connsiteX770" fmla="*/ 319282 w 3049233"/>
              <a:gd name="connsiteY770" fmla="*/ 1603805 h 1985002"/>
              <a:gd name="connsiteX771" fmla="*/ 318292 w 3049233"/>
              <a:gd name="connsiteY771" fmla="*/ 1604276 h 1985002"/>
              <a:gd name="connsiteX772" fmla="*/ 317134 w 3049233"/>
              <a:gd name="connsiteY772" fmla="*/ 1604826 h 1985002"/>
              <a:gd name="connsiteX773" fmla="*/ 317451 w 3049233"/>
              <a:gd name="connsiteY773" fmla="*/ 1604544 h 1985002"/>
              <a:gd name="connsiteX774" fmla="*/ 317527 w 3049233"/>
              <a:gd name="connsiteY774" fmla="*/ 1604477 h 1985002"/>
              <a:gd name="connsiteX775" fmla="*/ 117338 w 3049233"/>
              <a:gd name="connsiteY775" fmla="*/ 1603187 h 1985002"/>
              <a:gd name="connsiteX776" fmla="*/ 118277 w 3049233"/>
              <a:gd name="connsiteY776" fmla="*/ 1603919 h 1985002"/>
              <a:gd name="connsiteX777" fmla="*/ 119260 w 3049233"/>
              <a:gd name="connsiteY777" fmla="*/ 1604685 h 1985002"/>
              <a:gd name="connsiteX778" fmla="*/ 119236 w 3049233"/>
              <a:gd name="connsiteY778" fmla="*/ 1604785 h 1985002"/>
              <a:gd name="connsiteX779" fmla="*/ 119202 w 3049233"/>
              <a:gd name="connsiteY779" fmla="*/ 1604931 h 1985002"/>
              <a:gd name="connsiteX780" fmla="*/ 117311 w 3049233"/>
              <a:gd name="connsiteY780" fmla="*/ 1603324 h 1985002"/>
              <a:gd name="connsiteX781" fmla="*/ 117322 w 3049233"/>
              <a:gd name="connsiteY781" fmla="*/ 1603265 h 1985002"/>
              <a:gd name="connsiteX782" fmla="*/ 117323 w 3049233"/>
              <a:gd name="connsiteY782" fmla="*/ 1603263 h 1985002"/>
              <a:gd name="connsiteX783" fmla="*/ 164543 w 3049233"/>
              <a:gd name="connsiteY783" fmla="*/ 1602884 h 1985002"/>
              <a:gd name="connsiteX784" fmla="*/ 169194 w 3049233"/>
              <a:gd name="connsiteY784" fmla="*/ 1604690 h 1985002"/>
              <a:gd name="connsiteX785" fmla="*/ 168941 w 3049233"/>
              <a:gd name="connsiteY785" fmla="*/ 1605139 h 1985002"/>
              <a:gd name="connsiteX786" fmla="*/ 168534 w 3049233"/>
              <a:gd name="connsiteY786" fmla="*/ 1605861 h 1985002"/>
              <a:gd name="connsiteX787" fmla="*/ 164013 w 3049233"/>
              <a:gd name="connsiteY787" fmla="*/ 1603930 h 1985002"/>
              <a:gd name="connsiteX788" fmla="*/ 164042 w 3049233"/>
              <a:gd name="connsiteY788" fmla="*/ 1603871 h 1985002"/>
              <a:gd name="connsiteX789" fmla="*/ 187080 w 3049233"/>
              <a:gd name="connsiteY789" fmla="*/ 1602838 h 1985002"/>
              <a:gd name="connsiteX790" fmla="*/ 191099 w 3049233"/>
              <a:gd name="connsiteY790" fmla="*/ 1604247 h 1985002"/>
              <a:gd name="connsiteX791" fmla="*/ 193514 w 3049233"/>
              <a:gd name="connsiteY791" fmla="*/ 1605093 h 1985002"/>
              <a:gd name="connsiteX792" fmla="*/ 192939 w 3049233"/>
              <a:gd name="connsiteY792" fmla="*/ 1605865 h 1985002"/>
              <a:gd name="connsiteX793" fmla="*/ 192387 w 3049233"/>
              <a:gd name="connsiteY793" fmla="*/ 1606605 h 1985002"/>
              <a:gd name="connsiteX794" fmla="*/ 191936 w 3049233"/>
              <a:gd name="connsiteY794" fmla="*/ 1607210 h 1985002"/>
              <a:gd name="connsiteX795" fmla="*/ 186611 w 3049233"/>
              <a:gd name="connsiteY795" fmla="*/ 1605138 h 1985002"/>
              <a:gd name="connsiteX796" fmla="*/ 185789 w 3049233"/>
              <a:gd name="connsiteY796" fmla="*/ 1604818 h 1985002"/>
              <a:gd name="connsiteX797" fmla="*/ 229369 w 3049233"/>
              <a:gd name="connsiteY797" fmla="*/ 1602779 h 1985002"/>
              <a:gd name="connsiteX798" fmla="*/ 234343 w 3049233"/>
              <a:gd name="connsiteY798" fmla="*/ 1603365 h 1985002"/>
              <a:gd name="connsiteX799" fmla="*/ 238059 w 3049233"/>
              <a:gd name="connsiteY799" fmla="*/ 1603802 h 1985002"/>
              <a:gd name="connsiteX800" fmla="*/ 236560 w 3049233"/>
              <a:gd name="connsiteY800" fmla="*/ 1605579 h 1985002"/>
              <a:gd name="connsiteX801" fmla="*/ 235575 w 3049233"/>
              <a:gd name="connsiteY801" fmla="*/ 1606745 h 1985002"/>
              <a:gd name="connsiteX802" fmla="*/ 227025 w 3049233"/>
              <a:gd name="connsiteY802" fmla="*/ 1605476 h 1985002"/>
              <a:gd name="connsiteX803" fmla="*/ 273674 w 3049233"/>
              <a:gd name="connsiteY803" fmla="*/ 1602767 h 1985002"/>
              <a:gd name="connsiteX804" fmla="*/ 271114 w 3049233"/>
              <a:gd name="connsiteY804" fmla="*/ 1605587 h 1985002"/>
              <a:gd name="connsiteX805" fmla="*/ 256953 w 3049233"/>
              <a:gd name="connsiteY805" fmla="*/ 1607581 h 1985002"/>
              <a:gd name="connsiteX806" fmla="*/ 259454 w 3049233"/>
              <a:gd name="connsiteY806" fmla="*/ 1605080 h 1985002"/>
              <a:gd name="connsiteX807" fmla="*/ 144060 w 3049233"/>
              <a:gd name="connsiteY807" fmla="*/ 1602448 h 1985002"/>
              <a:gd name="connsiteX808" fmla="*/ 148516 w 3049233"/>
              <a:gd name="connsiteY808" fmla="*/ 1604353 h 1985002"/>
              <a:gd name="connsiteX809" fmla="*/ 148621 w 3049233"/>
              <a:gd name="connsiteY809" fmla="*/ 1604398 h 1985002"/>
              <a:gd name="connsiteX810" fmla="*/ 148138 w 3049233"/>
              <a:gd name="connsiteY810" fmla="*/ 1605503 h 1985002"/>
              <a:gd name="connsiteX811" fmla="*/ 143706 w 3049233"/>
              <a:gd name="connsiteY811" fmla="*/ 1603438 h 1985002"/>
              <a:gd name="connsiteX812" fmla="*/ 143732 w 3049233"/>
              <a:gd name="connsiteY812" fmla="*/ 1603364 h 1985002"/>
              <a:gd name="connsiteX813" fmla="*/ 143765 w 3049233"/>
              <a:gd name="connsiteY813" fmla="*/ 1603271 h 1985002"/>
              <a:gd name="connsiteX814" fmla="*/ 217831 w 3049233"/>
              <a:gd name="connsiteY814" fmla="*/ 1601421 h 1985002"/>
              <a:gd name="connsiteX815" fmla="*/ 220108 w 3049233"/>
              <a:gd name="connsiteY815" fmla="*/ 1601689 h 1985002"/>
              <a:gd name="connsiteX816" fmla="*/ 223089 w 3049233"/>
              <a:gd name="connsiteY816" fmla="*/ 1602040 h 1985002"/>
              <a:gd name="connsiteX817" fmla="*/ 221098 w 3049233"/>
              <a:gd name="connsiteY817" fmla="*/ 1604596 h 1985002"/>
              <a:gd name="connsiteX818" fmla="*/ 216032 w 3049233"/>
              <a:gd name="connsiteY818" fmla="*/ 1603844 h 1985002"/>
              <a:gd name="connsiteX819" fmla="*/ 126509 w 3049233"/>
              <a:gd name="connsiteY819" fmla="*/ 1600414 h 1985002"/>
              <a:gd name="connsiteX820" fmla="*/ 126536 w 3049233"/>
              <a:gd name="connsiteY820" fmla="*/ 1600433 h 1985002"/>
              <a:gd name="connsiteX821" fmla="*/ 128615 w 3049233"/>
              <a:gd name="connsiteY821" fmla="*/ 1601913 h 1985002"/>
              <a:gd name="connsiteX822" fmla="*/ 128268 w 3049233"/>
              <a:gd name="connsiteY822" fmla="*/ 1603086 h 1985002"/>
              <a:gd name="connsiteX823" fmla="*/ 126242 w 3049233"/>
              <a:gd name="connsiteY823" fmla="*/ 1601511 h 1985002"/>
              <a:gd name="connsiteX824" fmla="*/ 203306 w 3049233"/>
              <a:gd name="connsiteY824" fmla="*/ 1599711 h 1985002"/>
              <a:gd name="connsiteX825" fmla="*/ 210854 w 3049233"/>
              <a:gd name="connsiteY825" fmla="*/ 1600600 h 1985002"/>
              <a:gd name="connsiteX826" fmla="*/ 209202 w 3049233"/>
              <a:gd name="connsiteY826" fmla="*/ 1602830 h 1985002"/>
              <a:gd name="connsiteX827" fmla="*/ 208455 w 3049233"/>
              <a:gd name="connsiteY827" fmla="*/ 1602719 h 1985002"/>
              <a:gd name="connsiteX828" fmla="*/ 201977 w 3049233"/>
              <a:gd name="connsiteY828" fmla="*/ 1601757 h 1985002"/>
              <a:gd name="connsiteX829" fmla="*/ 155801 w 3049233"/>
              <a:gd name="connsiteY829" fmla="*/ 1599489 h 1985002"/>
              <a:gd name="connsiteX830" fmla="*/ 159994 w 3049233"/>
              <a:gd name="connsiteY830" fmla="*/ 1601118 h 1985002"/>
              <a:gd name="connsiteX831" fmla="*/ 159972 w 3049233"/>
              <a:gd name="connsiteY831" fmla="*/ 1601164 h 1985002"/>
              <a:gd name="connsiteX832" fmla="*/ 159926 w 3049233"/>
              <a:gd name="connsiteY832" fmla="*/ 1601257 h 1985002"/>
              <a:gd name="connsiteX833" fmla="*/ 159551 w 3049233"/>
              <a:gd name="connsiteY833" fmla="*/ 1602025 h 1985002"/>
              <a:gd name="connsiteX834" fmla="*/ 157280 w 3049233"/>
              <a:gd name="connsiteY834" fmla="*/ 1601055 h 1985002"/>
              <a:gd name="connsiteX835" fmla="*/ 156246 w 3049233"/>
              <a:gd name="connsiteY835" fmla="*/ 1600614 h 1985002"/>
              <a:gd name="connsiteX836" fmla="*/ 155451 w 3049233"/>
              <a:gd name="connsiteY836" fmla="*/ 1600274 h 1985002"/>
              <a:gd name="connsiteX837" fmla="*/ 155606 w 3049233"/>
              <a:gd name="connsiteY837" fmla="*/ 1599927 h 1985002"/>
              <a:gd name="connsiteX838" fmla="*/ 155754 w 3049233"/>
              <a:gd name="connsiteY838" fmla="*/ 1599594 h 1985002"/>
              <a:gd name="connsiteX839" fmla="*/ 177508 w 3049233"/>
              <a:gd name="connsiteY839" fmla="*/ 1599482 h 1985002"/>
              <a:gd name="connsiteX840" fmla="*/ 183090 w 3049233"/>
              <a:gd name="connsiteY840" fmla="*/ 1601439 h 1985002"/>
              <a:gd name="connsiteX841" fmla="*/ 182002 w 3049233"/>
              <a:gd name="connsiteY841" fmla="*/ 1603129 h 1985002"/>
              <a:gd name="connsiteX842" fmla="*/ 181941 w 3049233"/>
              <a:gd name="connsiteY842" fmla="*/ 1603223 h 1985002"/>
              <a:gd name="connsiteX843" fmla="*/ 181890 w 3049233"/>
              <a:gd name="connsiteY843" fmla="*/ 1603302 h 1985002"/>
              <a:gd name="connsiteX844" fmla="*/ 176505 w 3049233"/>
              <a:gd name="connsiteY844" fmla="*/ 1601208 h 1985002"/>
              <a:gd name="connsiteX845" fmla="*/ 296775 w 3049233"/>
              <a:gd name="connsiteY845" fmla="*/ 1598298 h 1985002"/>
              <a:gd name="connsiteX846" fmla="*/ 296340 w 3049233"/>
              <a:gd name="connsiteY846" fmla="*/ 1598737 h 1985002"/>
              <a:gd name="connsiteX847" fmla="*/ 295219 w 3049233"/>
              <a:gd name="connsiteY847" fmla="*/ 1599865 h 1985002"/>
              <a:gd name="connsiteX848" fmla="*/ 286497 w 3049233"/>
              <a:gd name="connsiteY848" fmla="*/ 1603422 h 1985002"/>
              <a:gd name="connsiteX849" fmla="*/ 278618 w 3049233"/>
              <a:gd name="connsiteY849" fmla="*/ 1604531 h 1985002"/>
              <a:gd name="connsiteX850" fmla="*/ 279776 w 3049233"/>
              <a:gd name="connsiteY850" fmla="*/ 1603320 h 1985002"/>
              <a:gd name="connsiteX851" fmla="*/ 281526 w 3049233"/>
              <a:gd name="connsiteY851" fmla="*/ 1601490 h 1985002"/>
              <a:gd name="connsiteX852" fmla="*/ 293949 w 3049233"/>
              <a:gd name="connsiteY852" fmla="*/ 1599470 h 1985002"/>
              <a:gd name="connsiteX853" fmla="*/ 135492 w 3049233"/>
              <a:gd name="connsiteY853" fmla="*/ 1598113 h 1985002"/>
              <a:gd name="connsiteX854" fmla="*/ 138128 w 3049233"/>
              <a:gd name="connsiteY854" fmla="*/ 1599913 h 1985002"/>
              <a:gd name="connsiteX855" fmla="*/ 139515 w 3049233"/>
              <a:gd name="connsiteY855" fmla="*/ 1600506 h 1985002"/>
              <a:gd name="connsiteX856" fmla="*/ 139331 w 3049233"/>
              <a:gd name="connsiteY856" fmla="*/ 1601038 h 1985002"/>
              <a:gd name="connsiteX857" fmla="*/ 139223 w 3049233"/>
              <a:gd name="connsiteY857" fmla="*/ 1601349 h 1985002"/>
              <a:gd name="connsiteX858" fmla="*/ 135417 w 3049233"/>
              <a:gd name="connsiteY858" fmla="*/ 1599576 h 1985002"/>
              <a:gd name="connsiteX859" fmla="*/ 135119 w 3049233"/>
              <a:gd name="connsiteY859" fmla="*/ 1599365 h 1985002"/>
              <a:gd name="connsiteX860" fmla="*/ 135124 w 3049233"/>
              <a:gd name="connsiteY860" fmla="*/ 1599351 h 1985002"/>
              <a:gd name="connsiteX861" fmla="*/ 251590 w 3049233"/>
              <a:gd name="connsiteY861" fmla="*/ 1596654 h 1985002"/>
              <a:gd name="connsiteX862" fmla="*/ 259369 w 3049233"/>
              <a:gd name="connsiteY862" fmla="*/ 1597375 h 1985002"/>
              <a:gd name="connsiteX863" fmla="*/ 260109 w 3049233"/>
              <a:gd name="connsiteY863" fmla="*/ 1597242 h 1985002"/>
              <a:gd name="connsiteX864" fmla="*/ 259030 w 3049233"/>
              <a:gd name="connsiteY864" fmla="*/ 1598561 h 1985002"/>
              <a:gd name="connsiteX865" fmla="*/ 258534 w 3049233"/>
              <a:gd name="connsiteY865" fmla="*/ 1599058 h 1985002"/>
              <a:gd name="connsiteX866" fmla="*/ 253950 w 3049233"/>
              <a:gd name="connsiteY866" fmla="*/ 1599745 h 1985002"/>
              <a:gd name="connsiteX867" fmla="*/ 249273 w 3049233"/>
              <a:gd name="connsiteY867" fmla="*/ 1599104 h 1985002"/>
              <a:gd name="connsiteX868" fmla="*/ 249747 w 3049233"/>
              <a:gd name="connsiteY868" fmla="*/ 1598602 h 1985002"/>
              <a:gd name="connsiteX869" fmla="*/ 251511 w 3049233"/>
              <a:gd name="connsiteY869" fmla="*/ 1596737 h 1985002"/>
              <a:gd name="connsiteX870" fmla="*/ 365033 w 3049233"/>
              <a:gd name="connsiteY870" fmla="*/ 1596227 h 1985002"/>
              <a:gd name="connsiteX871" fmla="*/ 359953 w 3049233"/>
              <a:gd name="connsiteY871" fmla="*/ 1599406 h 1985002"/>
              <a:gd name="connsiteX872" fmla="*/ 356331 w 3049233"/>
              <a:gd name="connsiteY872" fmla="*/ 1602123 h 1985002"/>
              <a:gd name="connsiteX873" fmla="*/ 325218 w 3049233"/>
              <a:gd name="connsiteY873" fmla="*/ 1617280 h 1985002"/>
              <a:gd name="connsiteX874" fmla="*/ 325749 w 3049233"/>
              <a:gd name="connsiteY874" fmla="*/ 1616847 h 1985002"/>
              <a:gd name="connsiteX875" fmla="*/ 328043 w 3049233"/>
              <a:gd name="connsiteY875" fmla="*/ 1614963 h 1985002"/>
              <a:gd name="connsiteX876" fmla="*/ 351158 w 3049233"/>
              <a:gd name="connsiteY876" fmla="*/ 1603930 h 1985002"/>
              <a:gd name="connsiteX877" fmla="*/ 191719 w 3049233"/>
              <a:gd name="connsiteY877" fmla="*/ 1596141 h 1985002"/>
              <a:gd name="connsiteX878" fmla="*/ 195832 w 3049233"/>
              <a:gd name="connsiteY878" fmla="*/ 1597430 h 1985002"/>
              <a:gd name="connsiteX879" fmla="*/ 198722 w 3049233"/>
              <a:gd name="connsiteY879" fmla="*/ 1598335 h 1985002"/>
              <a:gd name="connsiteX880" fmla="*/ 198240 w 3049233"/>
              <a:gd name="connsiteY880" fmla="*/ 1599068 h 1985002"/>
              <a:gd name="connsiteX881" fmla="*/ 196995 w 3049233"/>
              <a:gd name="connsiteY881" fmla="*/ 1600637 h 1985002"/>
              <a:gd name="connsiteX882" fmla="*/ 190220 w 3049233"/>
              <a:gd name="connsiteY882" fmla="*/ 1598202 h 1985002"/>
              <a:gd name="connsiteX883" fmla="*/ 167964 w 3049233"/>
              <a:gd name="connsiteY883" fmla="*/ 1596137 h 1985002"/>
              <a:gd name="connsiteX884" fmla="*/ 173022 w 3049233"/>
              <a:gd name="connsiteY884" fmla="*/ 1597910 h 1985002"/>
              <a:gd name="connsiteX885" fmla="*/ 172711 w 3049233"/>
              <a:gd name="connsiteY885" fmla="*/ 1598460 h 1985002"/>
              <a:gd name="connsiteX886" fmla="*/ 172431 w 3049233"/>
              <a:gd name="connsiteY886" fmla="*/ 1598957 h 1985002"/>
              <a:gd name="connsiteX887" fmla="*/ 172122 w 3049233"/>
              <a:gd name="connsiteY887" fmla="*/ 1599503 h 1985002"/>
              <a:gd name="connsiteX888" fmla="*/ 168175 w 3049233"/>
              <a:gd name="connsiteY888" fmla="*/ 1597968 h 1985002"/>
              <a:gd name="connsiteX889" fmla="*/ 167223 w 3049233"/>
              <a:gd name="connsiteY889" fmla="*/ 1597598 h 1985002"/>
              <a:gd name="connsiteX890" fmla="*/ 146422 w 3049233"/>
              <a:gd name="connsiteY890" fmla="*/ 1595847 h 1985002"/>
              <a:gd name="connsiteX891" fmla="*/ 151498 w 3049233"/>
              <a:gd name="connsiteY891" fmla="*/ 1597818 h 1985002"/>
              <a:gd name="connsiteX892" fmla="*/ 151215 w 3049233"/>
              <a:gd name="connsiteY892" fmla="*/ 1598465 h 1985002"/>
              <a:gd name="connsiteX893" fmla="*/ 148977 w 3049233"/>
              <a:gd name="connsiteY893" fmla="*/ 1597510 h 1985002"/>
              <a:gd name="connsiteX894" fmla="*/ 146244 w 3049233"/>
              <a:gd name="connsiteY894" fmla="*/ 1596343 h 1985002"/>
              <a:gd name="connsiteX895" fmla="*/ 321018 w 3049233"/>
              <a:gd name="connsiteY895" fmla="*/ 1595721 h 1985002"/>
              <a:gd name="connsiteX896" fmla="*/ 316628 w 3049233"/>
              <a:gd name="connsiteY896" fmla="*/ 1599659 h 1985002"/>
              <a:gd name="connsiteX897" fmla="*/ 309598 w 3049233"/>
              <a:gd name="connsiteY897" fmla="*/ 1602213 h 1985002"/>
              <a:gd name="connsiteX898" fmla="*/ 301373 w 3049233"/>
              <a:gd name="connsiteY898" fmla="*/ 1605201 h 1985002"/>
              <a:gd name="connsiteX899" fmla="*/ 294171 w 3049233"/>
              <a:gd name="connsiteY899" fmla="*/ 1607817 h 1985002"/>
              <a:gd name="connsiteX900" fmla="*/ 294565 w 3049233"/>
              <a:gd name="connsiteY900" fmla="*/ 1607417 h 1985002"/>
              <a:gd name="connsiteX901" fmla="*/ 296252 w 3049233"/>
              <a:gd name="connsiteY901" fmla="*/ 1605704 h 1985002"/>
              <a:gd name="connsiteX902" fmla="*/ 296636 w 3049233"/>
              <a:gd name="connsiteY902" fmla="*/ 1605315 h 1985002"/>
              <a:gd name="connsiteX903" fmla="*/ 235954 w 3049233"/>
              <a:gd name="connsiteY903" fmla="*/ 1595203 h 1985002"/>
              <a:gd name="connsiteX904" fmla="*/ 244633 w 3049233"/>
              <a:gd name="connsiteY904" fmla="*/ 1596008 h 1985002"/>
              <a:gd name="connsiteX905" fmla="*/ 242836 w 3049233"/>
              <a:gd name="connsiteY905" fmla="*/ 1598138 h 1985002"/>
              <a:gd name="connsiteX906" fmla="*/ 242775 w 3049233"/>
              <a:gd name="connsiteY906" fmla="*/ 1598211 h 1985002"/>
              <a:gd name="connsiteX907" fmla="*/ 242773 w 3049233"/>
              <a:gd name="connsiteY907" fmla="*/ 1598213 h 1985002"/>
              <a:gd name="connsiteX908" fmla="*/ 234343 w 3049233"/>
              <a:gd name="connsiteY908" fmla="*/ 1597057 h 1985002"/>
              <a:gd name="connsiteX909" fmla="*/ 118918 w 3049233"/>
              <a:gd name="connsiteY909" fmla="*/ 1595012 h 1985002"/>
              <a:gd name="connsiteX910" fmla="*/ 121191 w 3049233"/>
              <a:gd name="connsiteY910" fmla="*/ 1596629 h 1985002"/>
              <a:gd name="connsiteX911" fmla="*/ 121141 w 3049233"/>
              <a:gd name="connsiteY911" fmla="*/ 1596834 h 1985002"/>
              <a:gd name="connsiteX912" fmla="*/ 121137 w 3049233"/>
              <a:gd name="connsiteY912" fmla="*/ 1596854 h 1985002"/>
              <a:gd name="connsiteX913" fmla="*/ 120998 w 3049233"/>
              <a:gd name="connsiteY913" fmla="*/ 1597434 h 1985002"/>
              <a:gd name="connsiteX914" fmla="*/ 119501 w 3049233"/>
              <a:gd name="connsiteY914" fmla="*/ 1596271 h 1985002"/>
              <a:gd name="connsiteX915" fmla="*/ 118782 w 3049233"/>
              <a:gd name="connsiteY915" fmla="*/ 1595712 h 1985002"/>
              <a:gd name="connsiteX916" fmla="*/ 118850 w 3049233"/>
              <a:gd name="connsiteY916" fmla="*/ 1595361 h 1985002"/>
              <a:gd name="connsiteX917" fmla="*/ 118860 w 3049233"/>
              <a:gd name="connsiteY917" fmla="*/ 1595313 h 1985002"/>
              <a:gd name="connsiteX918" fmla="*/ 223318 w 3049233"/>
              <a:gd name="connsiteY918" fmla="*/ 1594031 h 1985002"/>
              <a:gd name="connsiteX919" fmla="*/ 228925 w 3049233"/>
              <a:gd name="connsiteY919" fmla="*/ 1594551 h 1985002"/>
              <a:gd name="connsiteX920" fmla="*/ 228727 w 3049233"/>
              <a:gd name="connsiteY920" fmla="*/ 1594805 h 1985002"/>
              <a:gd name="connsiteX921" fmla="*/ 228616 w 3049233"/>
              <a:gd name="connsiteY921" fmla="*/ 1594947 h 1985002"/>
              <a:gd name="connsiteX922" fmla="*/ 227684 w 3049233"/>
              <a:gd name="connsiteY922" fmla="*/ 1596144 h 1985002"/>
              <a:gd name="connsiteX923" fmla="*/ 222298 w 3049233"/>
              <a:gd name="connsiteY923" fmla="*/ 1595405 h 1985002"/>
              <a:gd name="connsiteX924" fmla="*/ 282335 w 3049233"/>
              <a:gd name="connsiteY924" fmla="*/ 1593228 h 1985002"/>
              <a:gd name="connsiteX925" fmla="*/ 279959 w 3049233"/>
              <a:gd name="connsiteY925" fmla="*/ 1595845 h 1985002"/>
              <a:gd name="connsiteX926" fmla="*/ 265848 w 3049233"/>
              <a:gd name="connsiteY926" fmla="*/ 1597961 h 1985002"/>
              <a:gd name="connsiteX927" fmla="*/ 266496 w 3049233"/>
              <a:gd name="connsiteY927" fmla="*/ 1597169 h 1985002"/>
              <a:gd name="connsiteX928" fmla="*/ 267533 w 3049233"/>
              <a:gd name="connsiteY928" fmla="*/ 1595901 h 1985002"/>
              <a:gd name="connsiteX929" fmla="*/ 279941 w 3049233"/>
              <a:gd name="connsiteY929" fmla="*/ 1593661 h 1985002"/>
              <a:gd name="connsiteX930" fmla="*/ 128271 w 3049233"/>
              <a:gd name="connsiteY930" fmla="*/ 1593182 h 1985002"/>
              <a:gd name="connsiteX931" fmla="*/ 130701 w 3049233"/>
              <a:gd name="connsiteY931" fmla="*/ 1594841 h 1985002"/>
              <a:gd name="connsiteX932" fmla="*/ 130361 w 3049233"/>
              <a:gd name="connsiteY932" fmla="*/ 1595995 h 1985002"/>
              <a:gd name="connsiteX933" fmla="*/ 127994 w 3049233"/>
              <a:gd name="connsiteY933" fmla="*/ 1594318 h 1985002"/>
              <a:gd name="connsiteX934" fmla="*/ 158739 w 3049233"/>
              <a:gd name="connsiteY934" fmla="*/ 1592903 h 1985002"/>
              <a:gd name="connsiteX935" fmla="*/ 163239 w 3049233"/>
              <a:gd name="connsiteY935" fmla="*/ 1594480 h 1985002"/>
              <a:gd name="connsiteX936" fmla="*/ 162595 w 3049233"/>
              <a:gd name="connsiteY936" fmla="*/ 1595798 h 1985002"/>
              <a:gd name="connsiteX937" fmla="*/ 158208 w 3049233"/>
              <a:gd name="connsiteY937" fmla="*/ 1594092 h 1985002"/>
              <a:gd name="connsiteX938" fmla="*/ 158370 w 3049233"/>
              <a:gd name="connsiteY938" fmla="*/ 1593730 h 1985002"/>
              <a:gd name="connsiteX939" fmla="*/ 158418 w 3049233"/>
              <a:gd name="connsiteY939" fmla="*/ 1593622 h 1985002"/>
              <a:gd name="connsiteX940" fmla="*/ 181355 w 3049233"/>
              <a:gd name="connsiteY940" fmla="*/ 1592894 h 1985002"/>
              <a:gd name="connsiteX941" fmla="*/ 187649 w 3049233"/>
              <a:gd name="connsiteY941" fmla="*/ 1594866 h 1985002"/>
              <a:gd name="connsiteX942" fmla="*/ 186937 w 3049233"/>
              <a:gd name="connsiteY942" fmla="*/ 1595788 h 1985002"/>
              <a:gd name="connsiteX943" fmla="*/ 186399 w 3049233"/>
              <a:gd name="connsiteY943" fmla="*/ 1596484 h 1985002"/>
              <a:gd name="connsiteX944" fmla="*/ 186191 w 3049233"/>
              <a:gd name="connsiteY944" fmla="*/ 1596754 h 1985002"/>
              <a:gd name="connsiteX945" fmla="*/ 180320 w 3049233"/>
              <a:gd name="connsiteY945" fmla="*/ 1594644 h 1985002"/>
              <a:gd name="connsiteX946" fmla="*/ 180799 w 3049233"/>
              <a:gd name="connsiteY946" fmla="*/ 1593820 h 1985002"/>
              <a:gd name="connsiteX947" fmla="*/ 208020 w 3049233"/>
              <a:gd name="connsiteY947" fmla="*/ 1592457 h 1985002"/>
              <a:gd name="connsiteX948" fmla="*/ 208872 w 3049233"/>
              <a:gd name="connsiteY948" fmla="*/ 1592691 h 1985002"/>
              <a:gd name="connsiteX949" fmla="*/ 212421 w 3049233"/>
              <a:gd name="connsiteY949" fmla="*/ 1593021 h 1985002"/>
              <a:gd name="connsiteX950" fmla="*/ 212665 w 3049233"/>
              <a:gd name="connsiteY950" fmla="*/ 1593043 h 1985002"/>
              <a:gd name="connsiteX951" fmla="*/ 216206 w 3049233"/>
              <a:gd name="connsiteY951" fmla="*/ 1593372 h 1985002"/>
              <a:gd name="connsiteX952" fmla="*/ 215400 w 3049233"/>
              <a:gd name="connsiteY952" fmla="*/ 1594460 h 1985002"/>
              <a:gd name="connsiteX953" fmla="*/ 207429 w 3049233"/>
              <a:gd name="connsiteY953" fmla="*/ 1593367 h 1985002"/>
              <a:gd name="connsiteX954" fmla="*/ 137633 w 3049233"/>
              <a:gd name="connsiteY954" fmla="*/ 1590910 h 1985002"/>
              <a:gd name="connsiteX955" fmla="*/ 141701 w 3049233"/>
              <a:gd name="connsiteY955" fmla="*/ 1593570 h 1985002"/>
              <a:gd name="connsiteX956" fmla="*/ 141877 w 3049233"/>
              <a:gd name="connsiteY956" fmla="*/ 1593685 h 1985002"/>
              <a:gd name="connsiteX957" fmla="*/ 141768 w 3049233"/>
              <a:gd name="connsiteY957" fmla="*/ 1594000 h 1985002"/>
              <a:gd name="connsiteX958" fmla="*/ 141709 w 3049233"/>
              <a:gd name="connsiteY958" fmla="*/ 1594171 h 1985002"/>
              <a:gd name="connsiteX959" fmla="*/ 141638 w 3049233"/>
              <a:gd name="connsiteY959" fmla="*/ 1594376 h 1985002"/>
              <a:gd name="connsiteX960" fmla="*/ 140329 w 3049233"/>
              <a:gd name="connsiteY960" fmla="*/ 1593817 h 1985002"/>
              <a:gd name="connsiteX961" fmla="*/ 137369 w 3049233"/>
              <a:gd name="connsiteY961" fmla="*/ 1591800 h 1985002"/>
              <a:gd name="connsiteX962" fmla="*/ 171219 w 3049233"/>
              <a:gd name="connsiteY962" fmla="*/ 1589718 h 1985002"/>
              <a:gd name="connsiteX963" fmla="*/ 176680 w 3049233"/>
              <a:gd name="connsiteY963" fmla="*/ 1591429 h 1985002"/>
              <a:gd name="connsiteX964" fmla="*/ 175785 w 3049233"/>
              <a:gd name="connsiteY964" fmla="*/ 1593014 h 1985002"/>
              <a:gd name="connsiteX965" fmla="*/ 170509 w 3049233"/>
              <a:gd name="connsiteY965" fmla="*/ 1591118 h 1985002"/>
              <a:gd name="connsiteX966" fmla="*/ 170536 w 3049233"/>
              <a:gd name="connsiteY966" fmla="*/ 1591063 h 1985002"/>
              <a:gd name="connsiteX967" fmla="*/ 170625 w 3049233"/>
              <a:gd name="connsiteY967" fmla="*/ 1590890 h 1985002"/>
              <a:gd name="connsiteX968" fmla="*/ 111215 w 3049233"/>
              <a:gd name="connsiteY968" fmla="*/ 1589530 h 1985002"/>
              <a:gd name="connsiteX969" fmla="*/ 113687 w 3049233"/>
              <a:gd name="connsiteY969" fmla="*/ 1591289 h 1985002"/>
              <a:gd name="connsiteX970" fmla="*/ 113623 w 3049233"/>
              <a:gd name="connsiteY970" fmla="*/ 1591624 h 1985002"/>
              <a:gd name="connsiteX971" fmla="*/ 113610 w 3049233"/>
              <a:gd name="connsiteY971" fmla="*/ 1591691 h 1985002"/>
              <a:gd name="connsiteX972" fmla="*/ 112061 w 3049233"/>
              <a:gd name="connsiteY972" fmla="*/ 1590486 h 1985002"/>
              <a:gd name="connsiteX973" fmla="*/ 111177 w 3049233"/>
              <a:gd name="connsiteY973" fmla="*/ 1589799 h 1985002"/>
              <a:gd name="connsiteX974" fmla="*/ 111177 w 3049233"/>
              <a:gd name="connsiteY974" fmla="*/ 1589793 h 1985002"/>
              <a:gd name="connsiteX975" fmla="*/ 148736 w 3049233"/>
              <a:gd name="connsiteY975" fmla="*/ 1589381 h 1985002"/>
              <a:gd name="connsiteX976" fmla="*/ 148794 w 3049233"/>
              <a:gd name="connsiteY976" fmla="*/ 1589416 h 1985002"/>
              <a:gd name="connsiteX977" fmla="*/ 154323 w 3049233"/>
              <a:gd name="connsiteY977" fmla="*/ 1591355 h 1985002"/>
              <a:gd name="connsiteX978" fmla="*/ 154017 w 3049233"/>
              <a:gd name="connsiteY978" fmla="*/ 1592055 h 1985002"/>
              <a:gd name="connsiteX979" fmla="*/ 153865 w 3049233"/>
              <a:gd name="connsiteY979" fmla="*/ 1592402 h 1985002"/>
              <a:gd name="connsiteX980" fmla="*/ 152013 w 3049233"/>
              <a:gd name="connsiteY980" fmla="*/ 1591682 h 1985002"/>
              <a:gd name="connsiteX981" fmla="*/ 148413 w 3049233"/>
              <a:gd name="connsiteY981" fmla="*/ 1590282 h 1985002"/>
              <a:gd name="connsiteX982" fmla="*/ 148707 w 3049233"/>
              <a:gd name="connsiteY982" fmla="*/ 1589462 h 1985002"/>
              <a:gd name="connsiteX983" fmla="*/ 195803 w 3049233"/>
              <a:gd name="connsiteY983" fmla="*/ 1589101 h 1985002"/>
              <a:gd name="connsiteX984" fmla="*/ 203425 w 3049233"/>
              <a:gd name="connsiteY984" fmla="*/ 1591195 h 1985002"/>
              <a:gd name="connsiteX985" fmla="*/ 203421 w 3049233"/>
              <a:gd name="connsiteY985" fmla="*/ 1591201 h 1985002"/>
              <a:gd name="connsiteX986" fmla="*/ 202732 w 3049233"/>
              <a:gd name="connsiteY986" fmla="*/ 1592248 h 1985002"/>
              <a:gd name="connsiteX987" fmla="*/ 195391 w 3049233"/>
              <a:gd name="connsiteY987" fmla="*/ 1589814 h 1985002"/>
              <a:gd name="connsiteX988" fmla="*/ 195401 w 3049233"/>
              <a:gd name="connsiteY988" fmla="*/ 1589796 h 1985002"/>
              <a:gd name="connsiteX989" fmla="*/ 195466 w 3049233"/>
              <a:gd name="connsiteY989" fmla="*/ 1589685 h 1985002"/>
              <a:gd name="connsiteX990" fmla="*/ 267593 w 3049233"/>
              <a:gd name="connsiteY990" fmla="*/ 1588088 h 1985002"/>
              <a:gd name="connsiteX991" fmla="*/ 267487 w 3049233"/>
              <a:gd name="connsiteY991" fmla="*/ 1588219 h 1985002"/>
              <a:gd name="connsiteX992" fmla="*/ 267394 w 3049233"/>
              <a:gd name="connsiteY992" fmla="*/ 1588332 h 1985002"/>
              <a:gd name="connsiteX993" fmla="*/ 259538 w 3049233"/>
              <a:gd name="connsiteY993" fmla="*/ 1589754 h 1985002"/>
              <a:gd name="connsiteX994" fmla="*/ 257302 w 3049233"/>
              <a:gd name="connsiteY994" fmla="*/ 1589563 h 1985002"/>
              <a:gd name="connsiteX995" fmla="*/ 257368 w 3049233"/>
              <a:gd name="connsiteY995" fmla="*/ 1589473 h 1985002"/>
              <a:gd name="connsiteX996" fmla="*/ 257697 w 3049233"/>
              <a:gd name="connsiteY996" fmla="*/ 1589022 h 1985002"/>
              <a:gd name="connsiteX997" fmla="*/ 260893 w 3049233"/>
              <a:gd name="connsiteY997" fmla="*/ 1589247 h 1985002"/>
              <a:gd name="connsiteX998" fmla="*/ 264280 w 3049233"/>
              <a:gd name="connsiteY998" fmla="*/ 1588739 h 1985002"/>
              <a:gd name="connsiteX999" fmla="*/ 242272 w 3049233"/>
              <a:gd name="connsiteY999" fmla="*/ 1587935 h 1985002"/>
              <a:gd name="connsiteX1000" fmla="*/ 244974 w 3049233"/>
              <a:gd name="connsiteY1000" fmla="*/ 1588125 h 1985002"/>
              <a:gd name="connsiteX1001" fmla="*/ 247736 w 3049233"/>
              <a:gd name="connsiteY1001" fmla="*/ 1588320 h 1985002"/>
              <a:gd name="connsiteX1002" fmla="*/ 250632 w 3049233"/>
              <a:gd name="connsiteY1002" fmla="*/ 1588524 h 1985002"/>
              <a:gd name="connsiteX1003" fmla="*/ 250412 w 3049233"/>
              <a:gd name="connsiteY1003" fmla="*/ 1588818 h 1985002"/>
              <a:gd name="connsiteX1004" fmla="*/ 250301 w 3049233"/>
              <a:gd name="connsiteY1004" fmla="*/ 1588967 h 1985002"/>
              <a:gd name="connsiteX1005" fmla="*/ 246209 w 3049233"/>
              <a:gd name="connsiteY1005" fmla="*/ 1588619 h 1985002"/>
              <a:gd name="connsiteX1006" fmla="*/ 243855 w 3049233"/>
              <a:gd name="connsiteY1006" fmla="*/ 1588418 h 1985002"/>
              <a:gd name="connsiteX1007" fmla="*/ 241990 w 3049233"/>
              <a:gd name="connsiteY1007" fmla="*/ 1588260 h 1985002"/>
              <a:gd name="connsiteX1008" fmla="*/ 242024 w 3049233"/>
              <a:gd name="connsiteY1008" fmla="*/ 1588221 h 1985002"/>
              <a:gd name="connsiteX1009" fmla="*/ 242140 w 3049233"/>
              <a:gd name="connsiteY1009" fmla="*/ 1588087 h 1985002"/>
              <a:gd name="connsiteX1010" fmla="*/ 120321 w 3049233"/>
              <a:gd name="connsiteY1010" fmla="*/ 1587752 h 1985002"/>
              <a:gd name="connsiteX1011" fmla="*/ 122896 w 3049233"/>
              <a:gd name="connsiteY1011" fmla="*/ 1589511 h 1985002"/>
              <a:gd name="connsiteX1012" fmla="*/ 122722 w 3049233"/>
              <a:gd name="connsiteY1012" fmla="*/ 1590237 h 1985002"/>
              <a:gd name="connsiteX1013" fmla="*/ 122651 w 3049233"/>
              <a:gd name="connsiteY1013" fmla="*/ 1590534 h 1985002"/>
              <a:gd name="connsiteX1014" fmla="*/ 120129 w 3049233"/>
              <a:gd name="connsiteY1014" fmla="*/ 1588747 h 1985002"/>
              <a:gd name="connsiteX1015" fmla="*/ 120232 w 3049233"/>
              <a:gd name="connsiteY1015" fmla="*/ 1588214 h 1985002"/>
              <a:gd name="connsiteX1016" fmla="*/ 228562 w 3049233"/>
              <a:gd name="connsiteY1016" fmla="*/ 1586969 h 1985002"/>
              <a:gd name="connsiteX1017" fmla="*/ 228717 w 3049233"/>
              <a:gd name="connsiteY1017" fmla="*/ 1586980 h 1985002"/>
              <a:gd name="connsiteX1018" fmla="*/ 230007 w 3049233"/>
              <a:gd name="connsiteY1018" fmla="*/ 1587071 h 1985002"/>
              <a:gd name="connsiteX1019" fmla="*/ 234506 w 3049233"/>
              <a:gd name="connsiteY1019" fmla="*/ 1587388 h 1985002"/>
              <a:gd name="connsiteX1020" fmla="*/ 234497 w 3049233"/>
              <a:gd name="connsiteY1020" fmla="*/ 1587399 h 1985002"/>
              <a:gd name="connsiteX1021" fmla="*/ 234438 w 3049233"/>
              <a:gd name="connsiteY1021" fmla="*/ 1587475 h 1985002"/>
              <a:gd name="connsiteX1022" fmla="*/ 234335 w 3049233"/>
              <a:gd name="connsiteY1022" fmla="*/ 1587608 h 1985002"/>
              <a:gd name="connsiteX1023" fmla="*/ 231808 w 3049233"/>
              <a:gd name="connsiteY1023" fmla="*/ 1587393 h 1985002"/>
              <a:gd name="connsiteX1024" fmla="*/ 228459 w 3049233"/>
              <a:gd name="connsiteY1024" fmla="*/ 1587108 h 1985002"/>
              <a:gd name="connsiteX1025" fmla="*/ 228532 w 3049233"/>
              <a:gd name="connsiteY1025" fmla="*/ 1587010 h 1985002"/>
              <a:gd name="connsiteX1026" fmla="*/ 228551 w 3049233"/>
              <a:gd name="connsiteY1026" fmla="*/ 1586983 h 1985002"/>
              <a:gd name="connsiteX1027" fmla="*/ 161515 w 3049233"/>
              <a:gd name="connsiteY1027" fmla="*/ 1586678 h 1985002"/>
              <a:gd name="connsiteX1028" fmla="*/ 163236 w 3049233"/>
              <a:gd name="connsiteY1028" fmla="*/ 1587217 h 1985002"/>
              <a:gd name="connsiteX1029" fmla="*/ 166317 w 3049233"/>
              <a:gd name="connsiteY1029" fmla="*/ 1588183 h 1985002"/>
              <a:gd name="connsiteX1030" fmla="*/ 165723 w 3049233"/>
              <a:gd name="connsiteY1030" fmla="*/ 1589398 h 1985002"/>
              <a:gd name="connsiteX1031" fmla="*/ 161050 w 3049233"/>
              <a:gd name="connsiteY1031" fmla="*/ 1587719 h 1985002"/>
              <a:gd name="connsiteX1032" fmla="*/ 218512 w 3049233"/>
              <a:gd name="connsiteY1032" fmla="*/ 1586261 h 1985002"/>
              <a:gd name="connsiteX1033" fmla="*/ 221315 w 3049233"/>
              <a:gd name="connsiteY1033" fmla="*/ 1586458 h 1985002"/>
              <a:gd name="connsiteX1034" fmla="*/ 221325 w 3049233"/>
              <a:gd name="connsiteY1034" fmla="*/ 1586459 h 1985002"/>
              <a:gd name="connsiteX1035" fmla="*/ 221324 w 3049233"/>
              <a:gd name="connsiteY1035" fmla="*/ 1586459 h 1985002"/>
              <a:gd name="connsiteX1036" fmla="*/ 221296 w 3049233"/>
              <a:gd name="connsiteY1036" fmla="*/ 1586498 h 1985002"/>
              <a:gd name="connsiteX1037" fmla="*/ 220401 w 3049233"/>
              <a:gd name="connsiteY1037" fmla="*/ 1586422 h 1985002"/>
              <a:gd name="connsiteX1038" fmla="*/ 219378 w 3049233"/>
              <a:gd name="connsiteY1038" fmla="*/ 1586334 h 1985002"/>
              <a:gd name="connsiteX1039" fmla="*/ 218886 w 3049233"/>
              <a:gd name="connsiteY1039" fmla="*/ 1586292 h 1985002"/>
              <a:gd name="connsiteX1040" fmla="*/ 184909 w 3049233"/>
              <a:gd name="connsiteY1040" fmla="*/ 1586108 h 1985002"/>
              <a:gd name="connsiteX1041" fmla="*/ 188305 w 3049233"/>
              <a:gd name="connsiteY1041" fmla="*/ 1587041 h 1985002"/>
              <a:gd name="connsiteX1042" fmla="*/ 191767 w 3049233"/>
              <a:gd name="connsiteY1042" fmla="*/ 1587992 h 1985002"/>
              <a:gd name="connsiteX1043" fmla="*/ 191473 w 3049233"/>
              <a:gd name="connsiteY1043" fmla="*/ 1588515 h 1985002"/>
              <a:gd name="connsiteX1044" fmla="*/ 184810 w 3049233"/>
              <a:gd name="connsiteY1044" fmla="*/ 1586305 h 1985002"/>
              <a:gd name="connsiteX1045" fmla="*/ 130035 w 3049233"/>
              <a:gd name="connsiteY1045" fmla="*/ 1585943 h 1985002"/>
              <a:gd name="connsiteX1046" fmla="*/ 132614 w 3049233"/>
              <a:gd name="connsiteY1046" fmla="*/ 1587629 h 1985002"/>
              <a:gd name="connsiteX1047" fmla="*/ 132794 w 3049233"/>
              <a:gd name="connsiteY1047" fmla="*/ 1587747 h 1985002"/>
              <a:gd name="connsiteX1048" fmla="*/ 132569 w 3049233"/>
              <a:gd name="connsiteY1048" fmla="*/ 1588511 h 1985002"/>
              <a:gd name="connsiteX1049" fmla="*/ 132564 w 3049233"/>
              <a:gd name="connsiteY1049" fmla="*/ 1588526 h 1985002"/>
              <a:gd name="connsiteX1050" fmla="*/ 131744 w 3049233"/>
              <a:gd name="connsiteY1050" fmla="*/ 1587967 h 1985002"/>
              <a:gd name="connsiteX1051" fmla="*/ 131671 w 3049233"/>
              <a:gd name="connsiteY1051" fmla="*/ 1587917 h 1985002"/>
              <a:gd name="connsiteX1052" fmla="*/ 129855 w 3049233"/>
              <a:gd name="connsiteY1052" fmla="*/ 1586679 h 1985002"/>
              <a:gd name="connsiteX1053" fmla="*/ 129920 w 3049233"/>
              <a:gd name="connsiteY1053" fmla="*/ 1586415 h 1985002"/>
              <a:gd name="connsiteX1054" fmla="*/ 130034 w 3049233"/>
              <a:gd name="connsiteY1054" fmla="*/ 1585944 h 1985002"/>
              <a:gd name="connsiteX1055" fmla="*/ 310354 w 3049233"/>
              <a:gd name="connsiteY1055" fmla="*/ 1584838 h 1985002"/>
              <a:gd name="connsiteX1056" fmla="*/ 307709 w 3049233"/>
              <a:gd name="connsiteY1056" fmla="*/ 1587396 h 1985002"/>
              <a:gd name="connsiteX1057" fmla="*/ 291315 w 3049233"/>
              <a:gd name="connsiteY1057" fmla="*/ 1594142 h 1985002"/>
              <a:gd name="connsiteX1058" fmla="*/ 289909 w 3049233"/>
              <a:gd name="connsiteY1058" fmla="*/ 1594353 h 1985002"/>
              <a:gd name="connsiteX1059" fmla="*/ 289876 w 3049233"/>
              <a:gd name="connsiteY1059" fmla="*/ 1594358 h 1985002"/>
              <a:gd name="connsiteX1060" fmla="*/ 288092 w 3049233"/>
              <a:gd name="connsiteY1060" fmla="*/ 1594626 h 1985002"/>
              <a:gd name="connsiteX1061" fmla="*/ 290909 w 3049233"/>
              <a:gd name="connsiteY1061" fmla="*/ 1591680 h 1985002"/>
              <a:gd name="connsiteX1062" fmla="*/ 297535 w 3049233"/>
              <a:gd name="connsiteY1062" fmla="*/ 1590484 h 1985002"/>
              <a:gd name="connsiteX1063" fmla="*/ 300907 w 3049233"/>
              <a:gd name="connsiteY1063" fmla="*/ 1588999 h 1985002"/>
              <a:gd name="connsiteX1064" fmla="*/ 139711 w 3049233"/>
              <a:gd name="connsiteY1064" fmla="*/ 1583922 h 1985002"/>
              <a:gd name="connsiteX1065" fmla="*/ 140279 w 3049233"/>
              <a:gd name="connsiteY1065" fmla="*/ 1584266 h 1985002"/>
              <a:gd name="connsiteX1066" fmla="*/ 144297 w 3049233"/>
              <a:gd name="connsiteY1066" fmla="*/ 1586696 h 1985002"/>
              <a:gd name="connsiteX1067" fmla="*/ 143844 w 3049233"/>
              <a:gd name="connsiteY1067" fmla="*/ 1588003 h 1985002"/>
              <a:gd name="connsiteX1068" fmla="*/ 143027 w 3049233"/>
              <a:gd name="connsiteY1068" fmla="*/ 1587470 h 1985002"/>
              <a:gd name="connsiteX1069" fmla="*/ 142728 w 3049233"/>
              <a:gd name="connsiteY1069" fmla="*/ 1587274 h 1985002"/>
              <a:gd name="connsiteX1070" fmla="*/ 139366 w 3049233"/>
              <a:gd name="connsiteY1070" fmla="*/ 1585080 h 1985002"/>
              <a:gd name="connsiteX1071" fmla="*/ 203348 w 3049233"/>
              <a:gd name="connsiteY1071" fmla="*/ 1583750 h 1985002"/>
              <a:gd name="connsiteX1072" fmla="*/ 206004 w 3049233"/>
              <a:gd name="connsiteY1072" fmla="*/ 1584364 h 1985002"/>
              <a:gd name="connsiteX1073" fmla="*/ 207671 w 3049233"/>
              <a:gd name="connsiteY1073" fmla="*/ 1584749 h 1985002"/>
              <a:gd name="connsiteX1074" fmla="*/ 207588 w 3049233"/>
              <a:gd name="connsiteY1074" fmla="*/ 1584875 h 1985002"/>
              <a:gd name="connsiteX1075" fmla="*/ 205862 w 3049233"/>
              <a:gd name="connsiteY1075" fmla="*/ 1584417 h 1985002"/>
              <a:gd name="connsiteX1076" fmla="*/ 291211 w 3049233"/>
              <a:gd name="connsiteY1076" fmla="*/ 1583453 h 1985002"/>
              <a:gd name="connsiteX1077" fmla="*/ 291182 w 3049233"/>
              <a:gd name="connsiteY1077" fmla="*/ 1583484 h 1985002"/>
              <a:gd name="connsiteX1078" fmla="*/ 291141 w 3049233"/>
              <a:gd name="connsiteY1078" fmla="*/ 1583530 h 1985002"/>
              <a:gd name="connsiteX1079" fmla="*/ 290593 w 3049233"/>
              <a:gd name="connsiteY1079" fmla="*/ 1584132 h 1985002"/>
              <a:gd name="connsiteX1080" fmla="*/ 274827 w 3049233"/>
              <a:gd name="connsiteY1080" fmla="*/ 1586986 h 1985002"/>
              <a:gd name="connsiteX1081" fmla="*/ 274975 w 3049233"/>
              <a:gd name="connsiteY1081" fmla="*/ 1586805 h 1985002"/>
              <a:gd name="connsiteX1082" fmla="*/ 275131 w 3049233"/>
              <a:gd name="connsiteY1082" fmla="*/ 1586615 h 1985002"/>
              <a:gd name="connsiteX1083" fmla="*/ 275137 w 3049233"/>
              <a:gd name="connsiteY1083" fmla="*/ 1586608 h 1985002"/>
              <a:gd name="connsiteX1084" fmla="*/ 151121 w 3049233"/>
              <a:gd name="connsiteY1084" fmla="*/ 1582715 h 1985002"/>
              <a:gd name="connsiteX1085" fmla="*/ 154044 w 3049233"/>
              <a:gd name="connsiteY1085" fmla="*/ 1584337 h 1985002"/>
              <a:gd name="connsiteX1086" fmla="*/ 156987 w 3049233"/>
              <a:gd name="connsiteY1086" fmla="*/ 1585259 h 1985002"/>
              <a:gd name="connsiteX1087" fmla="*/ 156610 w 3049233"/>
              <a:gd name="connsiteY1087" fmla="*/ 1586123 h 1985002"/>
              <a:gd name="connsiteX1088" fmla="*/ 151165 w 3049233"/>
              <a:gd name="connsiteY1088" fmla="*/ 1584166 h 1985002"/>
              <a:gd name="connsiteX1089" fmla="*/ 150701 w 3049233"/>
              <a:gd name="connsiteY1089" fmla="*/ 1583888 h 1985002"/>
              <a:gd name="connsiteX1090" fmla="*/ 112259 w 3049233"/>
              <a:gd name="connsiteY1090" fmla="*/ 1582247 h 1985002"/>
              <a:gd name="connsiteX1091" fmla="*/ 114153 w 3049233"/>
              <a:gd name="connsiteY1091" fmla="*/ 1583540 h 1985002"/>
              <a:gd name="connsiteX1092" fmla="*/ 114809 w 3049233"/>
              <a:gd name="connsiteY1092" fmla="*/ 1583988 h 1985002"/>
              <a:gd name="connsiteX1093" fmla="*/ 115052 w 3049233"/>
              <a:gd name="connsiteY1093" fmla="*/ 1584154 h 1985002"/>
              <a:gd name="connsiteX1094" fmla="*/ 114983 w 3049233"/>
              <a:gd name="connsiteY1094" fmla="*/ 1584511 h 1985002"/>
              <a:gd name="connsiteX1095" fmla="*/ 114899 w 3049233"/>
              <a:gd name="connsiteY1095" fmla="*/ 1584954 h 1985002"/>
              <a:gd name="connsiteX1096" fmla="*/ 114884 w 3049233"/>
              <a:gd name="connsiteY1096" fmla="*/ 1585032 h 1985002"/>
              <a:gd name="connsiteX1097" fmla="*/ 113502 w 3049233"/>
              <a:gd name="connsiteY1097" fmla="*/ 1584053 h 1985002"/>
              <a:gd name="connsiteX1098" fmla="*/ 112558 w 3049233"/>
              <a:gd name="connsiteY1098" fmla="*/ 1583384 h 1985002"/>
              <a:gd name="connsiteX1099" fmla="*/ 112139 w 3049233"/>
              <a:gd name="connsiteY1099" fmla="*/ 1583088 h 1985002"/>
              <a:gd name="connsiteX1100" fmla="*/ 112199 w 3049233"/>
              <a:gd name="connsiteY1100" fmla="*/ 1582669 h 1985002"/>
              <a:gd name="connsiteX1101" fmla="*/ 112235 w 3049233"/>
              <a:gd name="connsiteY1101" fmla="*/ 1582417 h 1985002"/>
              <a:gd name="connsiteX1102" fmla="*/ 121721 w 3049233"/>
              <a:gd name="connsiteY1102" fmla="*/ 1580509 h 1985002"/>
              <a:gd name="connsiteX1103" fmla="*/ 124602 w 3049233"/>
              <a:gd name="connsiteY1103" fmla="*/ 1582392 h 1985002"/>
              <a:gd name="connsiteX1104" fmla="*/ 124563 w 3049233"/>
              <a:gd name="connsiteY1104" fmla="*/ 1582554 h 1985002"/>
              <a:gd name="connsiteX1105" fmla="*/ 124456 w 3049233"/>
              <a:gd name="connsiteY1105" fmla="*/ 1583000 h 1985002"/>
              <a:gd name="connsiteX1106" fmla="*/ 121688 w 3049233"/>
              <a:gd name="connsiteY1106" fmla="*/ 1581113 h 1985002"/>
              <a:gd name="connsiteX1107" fmla="*/ 121616 w 3049233"/>
              <a:gd name="connsiteY1107" fmla="*/ 1581065 h 1985002"/>
              <a:gd name="connsiteX1108" fmla="*/ 121614 w 3049233"/>
              <a:gd name="connsiteY1108" fmla="*/ 1581063 h 1985002"/>
              <a:gd name="connsiteX1109" fmla="*/ 121680 w 3049233"/>
              <a:gd name="connsiteY1109" fmla="*/ 1580723 h 1985002"/>
              <a:gd name="connsiteX1110" fmla="*/ 274227 w 3049233"/>
              <a:gd name="connsiteY1110" fmla="*/ 1579975 h 1985002"/>
              <a:gd name="connsiteX1111" fmla="*/ 272733 w 3049233"/>
              <a:gd name="connsiteY1111" fmla="*/ 1581802 h 1985002"/>
              <a:gd name="connsiteX1112" fmla="*/ 272328 w 3049233"/>
              <a:gd name="connsiteY1112" fmla="*/ 1582298 h 1985002"/>
              <a:gd name="connsiteX1113" fmla="*/ 265465 w 3049233"/>
              <a:gd name="connsiteY1113" fmla="*/ 1583660 h 1985002"/>
              <a:gd name="connsiteX1114" fmla="*/ 261796 w 3049233"/>
              <a:gd name="connsiteY1114" fmla="*/ 1583401 h 1985002"/>
              <a:gd name="connsiteX1115" fmla="*/ 263248 w 3049233"/>
              <a:gd name="connsiteY1115" fmla="*/ 1581411 h 1985002"/>
              <a:gd name="connsiteX1116" fmla="*/ 263390 w 3049233"/>
              <a:gd name="connsiteY1116" fmla="*/ 1581216 h 1985002"/>
              <a:gd name="connsiteX1117" fmla="*/ 269022 w 3049233"/>
              <a:gd name="connsiteY1117" fmla="*/ 1581119 h 1985002"/>
              <a:gd name="connsiteX1118" fmla="*/ 247879 w 3049233"/>
              <a:gd name="connsiteY1118" fmla="*/ 1579739 h 1985002"/>
              <a:gd name="connsiteX1119" fmla="*/ 252505 w 3049233"/>
              <a:gd name="connsiteY1119" fmla="*/ 1580372 h 1985002"/>
              <a:gd name="connsiteX1120" fmla="*/ 256333 w 3049233"/>
              <a:gd name="connsiteY1120" fmla="*/ 1580896 h 1985002"/>
              <a:gd name="connsiteX1121" fmla="*/ 255455 w 3049233"/>
              <a:gd name="connsiteY1121" fmla="*/ 1582070 h 1985002"/>
              <a:gd name="connsiteX1122" fmla="*/ 255059 w 3049233"/>
              <a:gd name="connsiteY1122" fmla="*/ 1582600 h 1985002"/>
              <a:gd name="connsiteX1123" fmla="*/ 254827 w 3049233"/>
              <a:gd name="connsiteY1123" fmla="*/ 1582911 h 1985002"/>
              <a:gd name="connsiteX1124" fmla="*/ 246150 w 3049233"/>
              <a:gd name="connsiteY1124" fmla="*/ 1582300 h 1985002"/>
              <a:gd name="connsiteX1125" fmla="*/ 435233 w 3049233"/>
              <a:gd name="connsiteY1125" fmla="*/ 1579396 h 1985002"/>
              <a:gd name="connsiteX1126" fmla="*/ 428504 w 3049233"/>
              <a:gd name="connsiteY1126" fmla="*/ 1585068 h 1985002"/>
              <a:gd name="connsiteX1127" fmla="*/ 363621 w 3049233"/>
              <a:gd name="connsiteY1127" fmla="*/ 1622697 h 1985002"/>
              <a:gd name="connsiteX1128" fmla="*/ 360294 w 3049233"/>
              <a:gd name="connsiteY1128" fmla="*/ 1624387 h 1985002"/>
              <a:gd name="connsiteX1129" fmla="*/ 371133 w 3049233"/>
              <a:gd name="connsiteY1129" fmla="*/ 1617099 h 1985002"/>
              <a:gd name="connsiteX1130" fmla="*/ 383564 w 3049233"/>
              <a:gd name="connsiteY1130" fmla="*/ 1610636 h 1985002"/>
              <a:gd name="connsiteX1131" fmla="*/ 387311 w 3049233"/>
              <a:gd name="connsiteY1131" fmla="*/ 1608688 h 1985002"/>
              <a:gd name="connsiteX1132" fmla="*/ 402194 w 3049233"/>
              <a:gd name="connsiteY1132" fmla="*/ 1599591 h 1985002"/>
              <a:gd name="connsiteX1133" fmla="*/ 402774 w 3049233"/>
              <a:gd name="connsiteY1133" fmla="*/ 1599236 h 1985002"/>
              <a:gd name="connsiteX1134" fmla="*/ 414413 w 3049233"/>
              <a:gd name="connsiteY1134" fmla="*/ 1592786 h 1985002"/>
              <a:gd name="connsiteX1135" fmla="*/ 425241 w 3049233"/>
              <a:gd name="connsiteY1135" fmla="*/ 1585503 h 1985002"/>
              <a:gd name="connsiteX1136" fmla="*/ 428388 w 3049233"/>
              <a:gd name="connsiteY1136" fmla="*/ 1583580 h 1985002"/>
              <a:gd name="connsiteX1137" fmla="*/ 131707 w 3049233"/>
              <a:gd name="connsiteY1137" fmla="*/ 1579081 h 1985002"/>
              <a:gd name="connsiteX1138" fmla="*/ 134799 w 3049233"/>
              <a:gd name="connsiteY1138" fmla="*/ 1580951 h 1985002"/>
              <a:gd name="connsiteX1139" fmla="*/ 134737 w 3049233"/>
              <a:gd name="connsiteY1139" fmla="*/ 1581163 h 1985002"/>
              <a:gd name="connsiteX1140" fmla="*/ 134729 w 3049233"/>
              <a:gd name="connsiteY1140" fmla="*/ 1581188 h 1985002"/>
              <a:gd name="connsiteX1141" fmla="*/ 134515 w 3049233"/>
              <a:gd name="connsiteY1141" fmla="*/ 1581914 h 1985002"/>
              <a:gd name="connsiteX1142" fmla="*/ 132541 w 3049233"/>
              <a:gd name="connsiteY1142" fmla="*/ 1580626 h 1985002"/>
              <a:gd name="connsiteX1143" fmla="*/ 132141 w 3049233"/>
              <a:gd name="connsiteY1143" fmla="*/ 1580364 h 1985002"/>
              <a:gd name="connsiteX1144" fmla="*/ 131496 w 3049233"/>
              <a:gd name="connsiteY1144" fmla="*/ 1579944 h 1985002"/>
              <a:gd name="connsiteX1145" fmla="*/ 131634 w 3049233"/>
              <a:gd name="connsiteY1145" fmla="*/ 1579380 h 1985002"/>
              <a:gd name="connsiteX1146" fmla="*/ 131699 w 3049233"/>
              <a:gd name="connsiteY1146" fmla="*/ 1579111 h 1985002"/>
              <a:gd name="connsiteX1147" fmla="*/ 234793 w 3049233"/>
              <a:gd name="connsiteY1147" fmla="*/ 1577947 h 1985002"/>
              <a:gd name="connsiteX1148" fmla="*/ 237069 w 3049233"/>
              <a:gd name="connsiteY1148" fmla="*/ 1578259 h 1985002"/>
              <a:gd name="connsiteX1149" fmla="*/ 240770 w 3049233"/>
              <a:gd name="connsiteY1149" fmla="*/ 1578766 h 1985002"/>
              <a:gd name="connsiteX1150" fmla="*/ 239086 w 3049233"/>
              <a:gd name="connsiteY1150" fmla="*/ 1581188 h 1985002"/>
              <a:gd name="connsiteX1151" fmla="*/ 238722 w 3049233"/>
              <a:gd name="connsiteY1151" fmla="*/ 1581713 h 1985002"/>
              <a:gd name="connsiteX1152" fmla="*/ 238679 w 3049233"/>
              <a:gd name="connsiteY1152" fmla="*/ 1581774 h 1985002"/>
              <a:gd name="connsiteX1153" fmla="*/ 232662 w 3049233"/>
              <a:gd name="connsiteY1153" fmla="*/ 1581350 h 1985002"/>
              <a:gd name="connsiteX1154" fmla="*/ 232677 w 3049233"/>
              <a:gd name="connsiteY1154" fmla="*/ 1581327 h 1985002"/>
              <a:gd name="connsiteX1155" fmla="*/ 141635 w 3049233"/>
              <a:gd name="connsiteY1155" fmla="*/ 1577449 h 1985002"/>
              <a:gd name="connsiteX1156" fmla="*/ 146553 w 3049233"/>
              <a:gd name="connsiteY1156" fmla="*/ 1580179 h 1985002"/>
              <a:gd name="connsiteX1157" fmla="*/ 146204 w 3049233"/>
              <a:gd name="connsiteY1157" fmla="*/ 1581187 h 1985002"/>
              <a:gd name="connsiteX1158" fmla="*/ 143312 w 3049233"/>
              <a:gd name="connsiteY1158" fmla="*/ 1579450 h 1985002"/>
              <a:gd name="connsiteX1159" fmla="*/ 142023 w 3049233"/>
              <a:gd name="connsiteY1159" fmla="*/ 1578676 h 1985002"/>
              <a:gd name="connsiteX1160" fmla="*/ 141384 w 3049233"/>
              <a:gd name="connsiteY1160" fmla="*/ 1578293 h 1985002"/>
              <a:gd name="connsiteX1161" fmla="*/ 141479 w 3049233"/>
              <a:gd name="connsiteY1161" fmla="*/ 1577974 h 1985002"/>
              <a:gd name="connsiteX1162" fmla="*/ 103976 w 3049233"/>
              <a:gd name="connsiteY1162" fmla="*/ 1576590 h 1985002"/>
              <a:gd name="connsiteX1163" fmla="*/ 107505 w 3049233"/>
              <a:gd name="connsiteY1163" fmla="*/ 1579000 h 1985002"/>
              <a:gd name="connsiteX1164" fmla="*/ 107489 w 3049233"/>
              <a:gd name="connsiteY1164" fmla="*/ 1579112 h 1985002"/>
              <a:gd name="connsiteX1165" fmla="*/ 107436 w 3049233"/>
              <a:gd name="connsiteY1165" fmla="*/ 1579491 h 1985002"/>
              <a:gd name="connsiteX1166" fmla="*/ 107401 w 3049233"/>
              <a:gd name="connsiteY1166" fmla="*/ 1579732 h 1985002"/>
              <a:gd name="connsiteX1167" fmla="*/ 106446 w 3049233"/>
              <a:gd name="connsiteY1167" fmla="*/ 1579055 h 1985002"/>
              <a:gd name="connsiteX1168" fmla="*/ 105703 w 3049233"/>
              <a:gd name="connsiteY1168" fmla="*/ 1578529 h 1985002"/>
              <a:gd name="connsiteX1169" fmla="*/ 103914 w 3049233"/>
              <a:gd name="connsiteY1169" fmla="*/ 1577262 h 1985002"/>
              <a:gd name="connsiteX1170" fmla="*/ 218864 w 3049233"/>
              <a:gd name="connsiteY1170" fmla="*/ 1575767 h 1985002"/>
              <a:gd name="connsiteX1171" fmla="*/ 228181 w 3049233"/>
              <a:gd name="connsiteY1171" fmla="*/ 1577042 h 1985002"/>
              <a:gd name="connsiteX1172" fmla="*/ 227535 w 3049233"/>
              <a:gd name="connsiteY1172" fmla="*/ 1578071 h 1985002"/>
              <a:gd name="connsiteX1173" fmla="*/ 225482 w 3049233"/>
              <a:gd name="connsiteY1173" fmla="*/ 1580845 h 1985002"/>
              <a:gd name="connsiteX1174" fmla="*/ 216192 w 3049233"/>
              <a:gd name="connsiteY1174" fmla="*/ 1580191 h 1985002"/>
              <a:gd name="connsiteX1175" fmla="*/ 216016 w 3049233"/>
              <a:gd name="connsiteY1175" fmla="*/ 1580150 h 1985002"/>
              <a:gd name="connsiteX1176" fmla="*/ 113298 w 3049233"/>
              <a:gd name="connsiteY1176" fmla="*/ 1575003 h 1985002"/>
              <a:gd name="connsiteX1177" fmla="*/ 113608 w 3049233"/>
              <a:gd name="connsiteY1177" fmla="*/ 1575205 h 1985002"/>
              <a:gd name="connsiteX1178" fmla="*/ 116413 w 3049233"/>
              <a:gd name="connsiteY1178" fmla="*/ 1577039 h 1985002"/>
              <a:gd name="connsiteX1179" fmla="*/ 116345 w 3049233"/>
              <a:gd name="connsiteY1179" fmla="*/ 1577393 h 1985002"/>
              <a:gd name="connsiteX1180" fmla="*/ 116331 w 3049233"/>
              <a:gd name="connsiteY1180" fmla="*/ 1577463 h 1985002"/>
              <a:gd name="connsiteX1181" fmla="*/ 114487 w 3049233"/>
              <a:gd name="connsiteY1181" fmla="*/ 1576206 h 1985002"/>
              <a:gd name="connsiteX1182" fmla="*/ 113247 w 3049233"/>
              <a:gd name="connsiteY1182" fmla="*/ 1575361 h 1985002"/>
              <a:gd name="connsiteX1183" fmla="*/ 113266 w 3049233"/>
              <a:gd name="connsiteY1183" fmla="*/ 1575225 h 1985002"/>
              <a:gd name="connsiteX1184" fmla="*/ 113275 w 3049233"/>
              <a:gd name="connsiteY1184" fmla="*/ 1575161 h 1985002"/>
              <a:gd name="connsiteX1185" fmla="*/ 299616 w 3049233"/>
              <a:gd name="connsiteY1185" fmla="*/ 1574394 h 1985002"/>
              <a:gd name="connsiteX1186" fmla="*/ 296742 w 3049233"/>
              <a:gd name="connsiteY1186" fmla="*/ 1577453 h 1985002"/>
              <a:gd name="connsiteX1187" fmla="*/ 279891 w 3049233"/>
              <a:gd name="connsiteY1187" fmla="*/ 1580797 h 1985002"/>
              <a:gd name="connsiteX1188" fmla="*/ 280883 w 3049233"/>
              <a:gd name="connsiteY1188" fmla="*/ 1579584 h 1985002"/>
              <a:gd name="connsiteX1189" fmla="*/ 281953 w 3049233"/>
              <a:gd name="connsiteY1189" fmla="*/ 1578277 h 1985002"/>
              <a:gd name="connsiteX1190" fmla="*/ 391270 w 3049233"/>
              <a:gd name="connsiteY1190" fmla="*/ 1574129 h 1985002"/>
              <a:gd name="connsiteX1191" fmla="*/ 378490 w 3049233"/>
              <a:gd name="connsiteY1191" fmla="*/ 1582043 h 1985002"/>
              <a:gd name="connsiteX1192" fmla="*/ 371762 w 3049233"/>
              <a:gd name="connsiteY1192" fmla="*/ 1585782 h 1985002"/>
              <a:gd name="connsiteX1193" fmla="*/ 362667 w 3049233"/>
              <a:gd name="connsiteY1193" fmla="*/ 1590835 h 1985002"/>
              <a:gd name="connsiteX1194" fmla="*/ 349285 w 3049233"/>
              <a:gd name="connsiteY1194" fmla="*/ 1597509 h 1985002"/>
              <a:gd name="connsiteX1195" fmla="*/ 350031 w 3049233"/>
              <a:gd name="connsiteY1195" fmla="*/ 1596896 h 1985002"/>
              <a:gd name="connsiteX1196" fmla="*/ 350782 w 3049233"/>
              <a:gd name="connsiteY1196" fmla="*/ 1596279 h 1985002"/>
              <a:gd name="connsiteX1197" fmla="*/ 351429 w 3049233"/>
              <a:gd name="connsiteY1197" fmla="*/ 1595960 h 1985002"/>
              <a:gd name="connsiteX1198" fmla="*/ 355177 w 3049233"/>
              <a:gd name="connsiteY1198" fmla="*/ 1594113 h 1985002"/>
              <a:gd name="connsiteX1199" fmla="*/ 361117 w 3049233"/>
              <a:gd name="connsiteY1199" fmla="*/ 1590742 h 1985002"/>
              <a:gd name="connsiteX1200" fmla="*/ 366223 w 3049233"/>
              <a:gd name="connsiteY1200" fmla="*/ 1588174 h 1985002"/>
              <a:gd name="connsiteX1201" fmla="*/ 376224 w 3049233"/>
              <a:gd name="connsiteY1201" fmla="*/ 1582195 h 1985002"/>
              <a:gd name="connsiteX1202" fmla="*/ 389303 w 3049233"/>
              <a:gd name="connsiteY1202" fmla="*/ 1575183 h 1985002"/>
              <a:gd name="connsiteX1203" fmla="*/ 123014 w 3049233"/>
              <a:gd name="connsiteY1203" fmla="*/ 1573823 h 1985002"/>
              <a:gd name="connsiteX1204" fmla="*/ 126014 w 3049233"/>
              <a:gd name="connsiteY1204" fmla="*/ 1575637 h 1985002"/>
              <a:gd name="connsiteX1205" fmla="*/ 126194 w 3049233"/>
              <a:gd name="connsiteY1205" fmla="*/ 1575746 h 1985002"/>
              <a:gd name="connsiteX1206" fmla="*/ 126162 w 3049233"/>
              <a:gd name="connsiteY1206" fmla="*/ 1575877 h 1985002"/>
              <a:gd name="connsiteX1207" fmla="*/ 126077 w 3049233"/>
              <a:gd name="connsiteY1207" fmla="*/ 1576233 h 1985002"/>
              <a:gd name="connsiteX1208" fmla="*/ 126041 w 3049233"/>
              <a:gd name="connsiteY1208" fmla="*/ 1576383 h 1985002"/>
              <a:gd name="connsiteX1209" fmla="*/ 125288 w 3049233"/>
              <a:gd name="connsiteY1209" fmla="*/ 1575891 h 1985002"/>
              <a:gd name="connsiteX1210" fmla="*/ 122913 w 3049233"/>
              <a:gd name="connsiteY1210" fmla="*/ 1574342 h 1985002"/>
              <a:gd name="connsiteX1211" fmla="*/ 122949 w 3049233"/>
              <a:gd name="connsiteY1211" fmla="*/ 1574158 h 1985002"/>
              <a:gd name="connsiteX1212" fmla="*/ 122965 w 3049233"/>
              <a:gd name="connsiteY1212" fmla="*/ 1574075 h 1985002"/>
              <a:gd name="connsiteX1213" fmla="*/ 204629 w 3049233"/>
              <a:gd name="connsiteY1213" fmla="*/ 1573818 h 1985002"/>
              <a:gd name="connsiteX1214" fmla="*/ 214023 w 3049233"/>
              <a:gd name="connsiteY1214" fmla="*/ 1575104 h 1985002"/>
              <a:gd name="connsiteX1215" fmla="*/ 213442 w 3049233"/>
              <a:gd name="connsiteY1215" fmla="*/ 1575986 h 1985002"/>
              <a:gd name="connsiteX1216" fmla="*/ 212748 w 3049233"/>
              <a:gd name="connsiteY1216" fmla="*/ 1577039 h 1985002"/>
              <a:gd name="connsiteX1217" fmla="*/ 211410 w 3049233"/>
              <a:gd name="connsiteY1217" fmla="*/ 1579071 h 1985002"/>
              <a:gd name="connsiteX1218" fmla="*/ 202765 w 3049233"/>
              <a:gd name="connsiteY1218" fmla="*/ 1577046 h 1985002"/>
              <a:gd name="connsiteX1219" fmla="*/ 203105 w 3049233"/>
              <a:gd name="connsiteY1219" fmla="*/ 1576457 h 1985002"/>
              <a:gd name="connsiteX1220" fmla="*/ 203846 w 3049233"/>
              <a:gd name="connsiteY1220" fmla="*/ 1575175 h 1985002"/>
              <a:gd name="connsiteX1221" fmla="*/ 262071 w 3049233"/>
              <a:gd name="connsiteY1221" fmla="*/ 1573218 h 1985002"/>
              <a:gd name="connsiteX1222" fmla="*/ 261951 w 3049233"/>
              <a:gd name="connsiteY1222" fmla="*/ 1573379 h 1985002"/>
              <a:gd name="connsiteX1223" fmla="*/ 261820 w 3049233"/>
              <a:gd name="connsiteY1223" fmla="*/ 1573554 h 1985002"/>
              <a:gd name="connsiteX1224" fmla="*/ 261818 w 3049233"/>
              <a:gd name="connsiteY1224" fmla="*/ 1573554 h 1985002"/>
              <a:gd name="connsiteX1225" fmla="*/ 259466 w 3049233"/>
              <a:gd name="connsiteY1225" fmla="*/ 1573267 h 1985002"/>
              <a:gd name="connsiteX1226" fmla="*/ 133240 w 3049233"/>
              <a:gd name="connsiteY1226" fmla="*/ 1572789 h 1985002"/>
              <a:gd name="connsiteX1227" fmla="*/ 135597 w 3049233"/>
              <a:gd name="connsiteY1227" fmla="*/ 1574097 h 1985002"/>
              <a:gd name="connsiteX1228" fmla="*/ 136473 w 3049233"/>
              <a:gd name="connsiteY1228" fmla="*/ 1574584 h 1985002"/>
              <a:gd name="connsiteX1229" fmla="*/ 136649 w 3049233"/>
              <a:gd name="connsiteY1229" fmla="*/ 1574681 h 1985002"/>
              <a:gd name="connsiteX1230" fmla="*/ 136457 w 3049233"/>
              <a:gd name="connsiteY1230" fmla="*/ 1575334 h 1985002"/>
              <a:gd name="connsiteX1231" fmla="*/ 133109 w 3049233"/>
              <a:gd name="connsiteY1231" fmla="*/ 1573324 h 1985002"/>
              <a:gd name="connsiteX1232" fmla="*/ 133234 w 3049233"/>
              <a:gd name="connsiteY1232" fmla="*/ 1572813 h 1985002"/>
              <a:gd name="connsiteX1233" fmla="*/ 191923 w 3049233"/>
              <a:gd name="connsiteY1233" fmla="*/ 1572079 h 1985002"/>
              <a:gd name="connsiteX1234" fmla="*/ 200080 w 3049233"/>
              <a:gd name="connsiteY1234" fmla="*/ 1573196 h 1985002"/>
              <a:gd name="connsiteX1235" fmla="*/ 200014 w 3049233"/>
              <a:gd name="connsiteY1235" fmla="*/ 1573312 h 1985002"/>
              <a:gd name="connsiteX1236" fmla="*/ 198747 w 3049233"/>
              <a:gd name="connsiteY1236" fmla="*/ 1575567 h 1985002"/>
              <a:gd name="connsiteX1237" fmla="*/ 198480 w 3049233"/>
              <a:gd name="connsiteY1237" fmla="*/ 1576043 h 1985002"/>
              <a:gd name="connsiteX1238" fmla="*/ 190836 w 3049233"/>
              <a:gd name="connsiteY1238" fmla="*/ 1574252 h 1985002"/>
              <a:gd name="connsiteX1239" fmla="*/ 191914 w 3049233"/>
              <a:gd name="connsiteY1239" fmla="*/ 1572097 h 1985002"/>
              <a:gd name="connsiteX1240" fmla="*/ 96925 w 3049233"/>
              <a:gd name="connsiteY1240" fmla="*/ 1571775 h 1985002"/>
              <a:gd name="connsiteX1241" fmla="*/ 98889 w 3049233"/>
              <a:gd name="connsiteY1241" fmla="*/ 1573116 h 1985002"/>
              <a:gd name="connsiteX1242" fmla="*/ 98866 w 3049233"/>
              <a:gd name="connsiteY1242" fmla="*/ 1573353 h 1985002"/>
              <a:gd name="connsiteX1243" fmla="*/ 98853 w 3049233"/>
              <a:gd name="connsiteY1243" fmla="*/ 1573486 h 1985002"/>
              <a:gd name="connsiteX1244" fmla="*/ 98835 w 3049233"/>
              <a:gd name="connsiteY1244" fmla="*/ 1573665 h 1985002"/>
              <a:gd name="connsiteX1245" fmla="*/ 96917 w 3049233"/>
              <a:gd name="connsiteY1245" fmla="*/ 1572306 h 1985002"/>
              <a:gd name="connsiteX1246" fmla="*/ 96901 w 3049233"/>
              <a:gd name="connsiteY1246" fmla="*/ 1572295 h 1985002"/>
              <a:gd name="connsiteX1247" fmla="*/ 281344 w 3049233"/>
              <a:gd name="connsiteY1247" fmla="*/ 1571270 h 1985002"/>
              <a:gd name="connsiteX1248" fmla="*/ 280625 w 3049233"/>
              <a:gd name="connsiteY1248" fmla="*/ 1572150 h 1985002"/>
              <a:gd name="connsiteX1249" fmla="*/ 269699 w 3049233"/>
              <a:gd name="connsiteY1249" fmla="*/ 1574515 h 1985002"/>
              <a:gd name="connsiteX1250" fmla="*/ 268393 w 3049233"/>
              <a:gd name="connsiteY1250" fmla="*/ 1574355 h 1985002"/>
              <a:gd name="connsiteX1251" fmla="*/ 269321 w 3049233"/>
              <a:gd name="connsiteY1251" fmla="*/ 1573083 h 1985002"/>
              <a:gd name="connsiteX1252" fmla="*/ 274269 w 3049233"/>
              <a:gd name="connsiteY1252" fmla="*/ 1572991 h 1985002"/>
              <a:gd name="connsiteX1253" fmla="*/ 472371 w 3049233"/>
              <a:gd name="connsiteY1253" fmla="*/ 1571206 h 1985002"/>
              <a:gd name="connsiteX1254" fmla="*/ 451282 w 3049233"/>
              <a:gd name="connsiteY1254" fmla="*/ 1586991 h 1985002"/>
              <a:gd name="connsiteX1255" fmla="*/ 428924 w 3049233"/>
              <a:gd name="connsiteY1255" fmla="*/ 1602305 h 1985002"/>
              <a:gd name="connsiteX1256" fmla="*/ 393848 w 3049233"/>
              <a:gd name="connsiteY1256" fmla="*/ 1622821 h 1985002"/>
              <a:gd name="connsiteX1257" fmla="*/ 372828 w 3049233"/>
              <a:gd name="connsiteY1257" fmla="*/ 1635031 h 1985002"/>
              <a:gd name="connsiteX1258" fmla="*/ 355456 w 3049233"/>
              <a:gd name="connsiteY1258" fmla="*/ 1643476 h 1985002"/>
              <a:gd name="connsiteX1259" fmla="*/ 368086 w 3049233"/>
              <a:gd name="connsiteY1259" fmla="*/ 1635506 h 1985002"/>
              <a:gd name="connsiteX1260" fmla="*/ 371473 w 3049233"/>
              <a:gd name="connsiteY1260" fmla="*/ 1633369 h 1985002"/>
              <a:gd name="connsiteX1261" fmla="*/ 376852 w 3049233"/>
              <a:gd name="connsiteY1261" fmla="*/ 1630708 h 1985002"/>
              <a:gd name="connsiteX1262" fmla="*/ 380176 w 3049233"/>
              <a:gd name="connsiteY1262" fmla="*/ 1629064 h 1985002"/>
              <a:gd name="connsiteX1263" fmla="*/ 391045 w 3049233"/>
              <a:gd name="connsiteY1263" fmla="*/ 1622632 h 1985002"/>
              <a:gd name="connsiteX1264" fmla="*/ 413672 w 3049233"/>
              <a:gd name="connsiteY1264" fmla="*/ 1609244 h 1985002"/>
              <a:gd name="connsiteX1265" fmla="*/ 425742 w 3049233"/>
              <a:gd name="connsiteY1265" fmla="*/ 1602551 h 1985002"/>
              <a:gd name="connsiteX1266" fmla="*/ 431328 w 3049233"/>
              <a:gd name="connsiteY1266" fmla="*/ 1598796 h 1985002"/>
              <a:gd name="connsiteX1267" fmla="*/ 432843 w 3049233"/>
              <a:gd name="connsiteY1267" fmla="*/ 1597899 h 1985002"/>
              <a:gd name="connsiteX1268" fmla="*/ 436961 w 3049233"/>
              <a:gd name="connsiteY1268" fmla="*/ 1595463 h 1985002"/>
              <a:gd name="connsiteX1269" fmla="*/ 452218 w 3049233"/>
              <a:gd name="connsiteY1269" fmla="*/ 1584847 h 1985002"/>
              <a:gd name="connsiteX1270" fmla="*/ 456202 w 3049233"/>
              <a:gd name="connsiteY1270" fmla="*/ 1582075 h 1985002"/>
              <a:gd name="connsiteX1271" fmla="*/ 180026 w 3049233"/>
              <a:gd name="connsiteY1271" fmla="*/ 1570451 h 1985002"/>
              <a:gd name="connsiteX1272" fmla="*/ 185267 w 3049233"/>
              <a:gd name="connsiteY1272" fmla="*/ 1571168 h 1985002"/>
              <a:gd name="connsiteX1273" fmla="*/ 187228 w 3049233"/>
              <a:gd name="connsiteY1273" fmla="*/ 1571436 h 1985002"/>
              <a:gd name="connsiteX1274" fmla="*/ 187584 w 3049233"/>
              <a:gd name="connsiteY1274" fmla="*/ 1571485 h 1985002"/>
              <a:gd name="connsiteX1275" fmla="*/ 186636 w 3049233"/>
              <a:gd name="connsiteY1275" fmla="*/ 1573268 h 1985002"/>
              <a:gd name="connsiteX1276" fmla="*/ 179518 w 3049233"/>
              <a:gd name="connsiteY1276" fmla="*/ 1571601 h 1985002"/>
              <a:gd name="connsiteX1277" fmla="*/ 372927 w 3049233"/>
              <a:gd name="connsiteY1277" fmla="*/ 1570031 h 1985002"/>
              <a:gd name="connsiteX1278" fmla="*/ 363935 w 3049233"/>
              <a:gd name="connsiteY1278" fmla="*/ 1575248 h 1985002"/>
              <a:gd name="connsiteX1279" fmla="*/ 331355 w 3049233"/>
              <a:gd name="connsiteY1279" fmla="*/ 1592185 h 1985002"/>
              <a:gd name="connsiteX1280" fmla="*/ 333196 w 3049233"/>
              <a:gd name="connsiteY1280" fmla="*/ 1590548 h 1985002"/>
              <a:gd name="connsiteX1281" fmla="*/ 335152 w 3049233"/>
              <a:gd name="connsiteY1281" fmla="*/ 1588810 h 1985002"/>
              <a:gd name="connsiteX1282" fmla="*/ 344703 w 3049233"/>
              <a:gd name="connsiteY1282" fmla="*/ 1583835 h 1985002"/>
              <a:gd name="connsiteX1283" fmla="*/ 361521 w 3049233"/>
              <a:gd name="connsiteY1283" fmla="*/ 1575074 h 1985002"/>
              <a:gd name="connsiteX1284" fmla="*/ 367358 w 3049233"/>
              <a:gd name="connsiteY1284" fmla="*/ 1572493 h 1985002"/>
              <a:gd name="connsiteX1285" fmla="*/ 104636 w 3049233"/>
              <a:gd name="connsiteY1285" fmla="*/ 1569340 h 1985002"/>
              <a:gd name="connsiteX1286" fmla="*/ 106171 w 3049233"/>
              <a:gd name="connsiteY1286" fmla="*/ 1570344 h 1985002"/>
              <a:gd name="connsiteX1287" fmla="*/ 108519 w 3049233"/>
              <a:gd name="connsiteY1287" fmla="*/ 1571879 h 1985002"/>
              <a:gd name="connsiteX1288" fmla="*/ 108489 w 3049233"/>
              <a:gd name="connsiteY1288" fmla="*/ 1572095 h 1985002"/>
              <a:gd name="connsiteX1289" fmla="*/ 108485 w 3049233"/>
              <a:gd name="connsiteY1289" fmla="*/ 1572116 h 1985002"/>
              <a:gd name="connsiteX1290" fmla="*/ 104623 w 3049233"/>
              <a:gd name="connsiteY1290" fmla="*/ 1569484 h 1985002"/>
              <a:gd name="connsiteX1291" fmla="*/ 104626 w 3049233"/>
              <a:gd name="connsiteY1291" fmla="*/ 1569443 h 1985002"/>
              <a:gd name="connsiteX1292" fmla="*/ 168994 w 3049233"/>
              <a:gd name="connsiteY1292" fmla="*/ 1568609 h 1985002"/>
              <a:gd name="connsiteX1293" fmla="*/ 170131 w 3049233"/>
              <a:gd name="connsiteY1293" fmla="*/ 1569096 h 1985002"/>
              <a:gd name="connsiteX1294" fmla="*/ 174686 w 3049233"/>
              <a:gd name="connsiteY1294" fmla="*/ 1569720 h 1985002"/>
              <a:gd name="connsiteX1295" fmla="*/ 174387 w 3049233"/>
              <a:gd name="connsiteY1295" fmla="*/ 1570400 h 1985002"/>
              <a:gd name="connsiteX1296" fmla="*/ 168806 w 3049233"/>
              <a:gd name="connsiteY1296" fmla="*/ 1569093 h 1985002"/>
              <a:gd name="connsiteX1297" fmla="*/ 114229 w 3049233"/>
              <a:gd name="connsiteY1297" fmla="*/ 1568509 h 1985002"/>
              <a:gd name="connsiteX1298" fmla="*/ 116993 w 3049233"/>
              <a:gd name="connsiteY1298" fmla="*/ 1570181 h 1985002"/>
              <a:gd name="connsiteX1299" fmla="*/ 117648 w 3049233"/>
              <a:gd name="connsiteY1299" fmla="*/ 1570577 h 1985002"/>
              <a:gd name="connsiteX1300" fmla="*/ 117637 w 3049233"/>
              <a:gd name="connsiteY1300" fmla="*/ 1570635 h 1985002"/>
              <a:gd name="connsiteX1301" fmla="*/ 117592 w 3049233"/>
              <a:gd name="connsiteY1301" fmla="*/ 1570869 h 1985002"/>
              <a:gd name="connsiteX1302" fmla="*/ 114208 w 3049233"/>
              <a:gd name="connsiteY1302" fmla="*/ 1568660 h 1985002"/>
              <a:gd name="connsiteX1303" fmla="*/ 346909 w 3049233"/>
              <a:gd name="connsiteY1303" fmla="*/ 1568311 h 1985002"/>
              <a:gd name="connsiteX1304" fmla="*/ 326255 w 3049233"/>
              <a:gd name="connsiteY1304" fmla="*/ 1579765 h 1985002"/>
              <a:gd name="connsiteX1305" fmla="*/ 319761 w 3049233"/>
              <a:gd name="connsiteY1305" fmla="*/ 1582437 h 1985002"/>
              <a:gd name="connsiteX1306" fmla="*/ 323072 w 3049233"/>
              <a:gd name="connsiteY1306" fmla="*/ 1579237 h 1985002"/>
              <a:gd name="connsiteX1307" fmla="*/ 333029 w 3049233"/>
              <a:gd name="connsiteY1307" fmla="*/ 1574852 h 1985002"/>
              <a:gd name="connsiteX1308" fmla="*/ 342150 w 3049233"/>
              <a:gd name="connsiteY1308" fmla="*/ 1569924 h 1985002"/>
              <a:gd name="connsiteX1309" fmla="*/ 124185 w 3049233"/>
              <a:gd name="connsiteY1309" fmla="*/ 1567763 h 1985002"/>
              <a:gd name="connsiteX1310" fmla="*/ 127646 w 3049233"/>
              <a:gd name="connsiteY1310" fmla="*/ 1569684 h 1985002"/>
              <a:gd name="connsiteX1311" fmla="*/ 127625 w 3049233"/>
              <a:gd name="connsiteY1311" fmla="*/ 1569774 h 1985002"/>
              <a:gd name="connsiteX1312" fmla="*/ 127605 w 3049233"/>
              <a:gd name="connsiteY1312" fmla="*/ 1569855 h 1985002"/>
              <a:gd name="connsiteX1313" fmla="*/ 127571 w 3049233"/>
              <a:gd name="connsiteY1313" fmla="*/ 1569998 h 1985002"/>
              <a:gd name="connsiteX1314" fmla="*/ 124150 w 3049233"/>
              <a:gd name="connsiteY1314" fmla="*/ 1567943 h 1985002"/>
              <a:gd name="connsiteX1315" fmla="*/ 124181 w 3049233"/>
              <a:gd name="connsiteY1315" fmla="*/ 1567782 h 1985002"/>
              <a:gd name="connsiteX1316" fmla="*/ 443768 w 3049233"/>
              <a:gd name="connsiteY1316" fmla="*/ 1567028 h 1985002"/>
              <a:gd name="connsiteX1317" fmla="*/ 442870 w 3049233"/>
              <a:gd name="connsiteY1317" fmla="*/ 1567665 h 1985002"/>
              <a:gd name="connsiteX1318" fmla="*/ 440568 w 3049233"/>
              <a:gd name="connsiteY1318" fmla="*/ 1569298 h 1985002"/>
              <a:gd name="connsiteX1319" fmla="*/ 424591 w 3049233"/>
              <a:gd name="connsiteY1319" fmla="*/ 1579067 h 1985002"/>
              <a:gd name="connsiteX1320" fmla="*/ 425276 w 3049233"/>
              <a:gd name="connsiteY1320" fmla="*/ 1578577 h 1985002"/>
              <a:gd name="connsiteX1321" fmla="*/ 426464 w 3049233"/>
              <a:gd name="connsiteY1321" fmla="*/ 1577728 h 1985002"/>
              <a:gd name="connsiteX1322" fmla="*/ 99167 w 3049233"/>
              <a:gd name="connsiteY1322" fmla="*/ 1565765 h 1985002"/>
              <a:gd name="connsiteX1323" fmla="*/ 99464 w 3049233"/>
              <a:gd name="connsiteY1323" fmla="*/ 1565960 h 1985002"/>
              <a:gd name="connsiteX1324" fmla="*/ 99570 w 3049233"/>
              <a:gd name="connsiteY1324" fmla="*/ 1566029 h 1985002"/>
              <a:gd name="connsiteX1325" fmla="*/ 99591 w 3049233"/>
              <a:gd name="connsiteY1325" fmla="*/ 1566042 h 1985002"/>
              <a:gd name="connsiteX1326" fmla="*/ 99590 w 3049233"/>
              <a:gd name="connsiteY1326" fmla="*/ 1566045 h 1985002"/>
              <a:gd name="connsiteX1327" fmla="*/ 99590 w 3049233"/>
              <a:gd name="connsiteY1327" fmla="*/ 1566046 h 1985002"/>
              <a:gd name="connsiteX1328" fmla="*/ 99590 w 3049233"/>
              <a:gd name="connsiteY1328" fmla="*/ 1566054 h 1985002"/>
              <a:gd name="connsiteX1329" fmla="*/ 268063 w 3049233"/>
              <a:gd name="connsiteY1329" fmla="*/ 1565200 h 1985002"/>
              <a:gd name="connsiteX1330" fmla="*/ 267369 w 3049233"/>
              <a:gd name="connsiteY1330" fmla="*/ 1566129 h 1985002"/>
              <a:gd name="connsiteX1331" fmla="*/ 266820 w 3049233"/>
              <a:gd name="connsiteY1331" fmla="*/ 1566079 h 1985002"/>
              <a:gd name="connsiteX1332" fmla="*/ 259847 w 3049233"/>
              <a:gd name="connsiteY1332" fmla="*/ 1565446 h 1985002"/>
              <a:gd name="connsiteX1333" fmla="*/ 1517144 w 3049233"/>
              <a:gd name="connsiteY1333" fmla="*/ 1564900 h 1985002"/>
              <a:gd name="connsiteX1334" fmla="*/ 1520222 w 3049233"/>
              <a:gd name="connsiteY1334" fmla="*/ 1574684 h 1985002"/>
              <a:gd name="connsiteX1335" fmla="*/ 1533575 w 3049233"/>
              <a:gd name="connsiteY1335" fmla="*/ 1608550 h 1985002"/>
              <a:gd name="connsiteX1336" fmla="*/ 1543567 w 3049233"/>
              <a:gd name="connsiteY1336" fmla="*/ 1630394 h 1985002"/>
              <a:gd name="connsiteX1337" fmla="*/ 1553222 w 3049233"/>
              <a:gd name="connsiteY1337" fmla="*/ 1651900 h 1985002"/>
              <a:gd name="connsiteX1338" fmla="*/ 1588959 w 3049233"/>
              <a:gd name="connsiteY1338" fmla="*/ 1725560 h 1985002"/>
              <a:gd name="connsiteX1339" fmla="*/ 1628491 w 3049233"/>
              <a:gd name="connsiteY1339" fmla="*/ 1774811 h 1985002"/>
              <a:gd name="connsiteX1340" fmla="*/ 1619720 w 3049233"/>
              <a:gd name="connsiteY1340" fmla="*/ 1770169 h 1985002"/>
              <a:gd name="connsiteX1341" fmla="*/ 1615780 w 3049233"/>
              <a:gd name="connsiteY1341" fmla="*/ 1766421 h 1985002"/>
              <a:gd name="connsiteX1342" fmla="*/ 1585583 w 3049233"/>
              <a:gd name="connsiteY1342" fmla="*/ 1725898 h 1985002"/>
              <a:gd name="connsiteX1343" fmla="*/ 1519548 w 3049233"/>
              <a:gd name="connsiteY1343" fmla="*/ 1574514 h 1985002"/>
              <a:gd name="connsiteX1344" fmla="*/ 308833 w 3049233"/>
              <a:gd name="connsiteY1344" fmla="*/ 1564585 h 1985002"/>
              <a:gd name="connsiteX1345" fmla="*/ 307976 w 3049233"/>
              <a:gd name="connsiteY1345" fmla="*/ 1565498 h 1985002"/>
              <a:gd name="connsiteX1346" fmla="*/ 307973 w 3049233"/>
              <a:gd name="connsiteY1346" fmla="*/ 1565500 h 1985002"/>
              <a:gd name="connsiteX1347" fmla="*/ 307796 w 3049233"/>
              <a:gd name="connsiteY1347" fmla="*/ 1565689 h 1985002"/>
              <a:gd name="connsiteX1348" fmla="*/ 306639 w 3049233"/>
              <a:gd name="connsiteY1348" fmla="*/ 1566222 h 1985002"/>
              <a:gd name="connsiteX1349" fmla="*/ 305423 w 3049233"/>
              <a:gd name="connsiteY1349" fmla="*/ 1566783 h 1985002"/>
              <a:gd name="connsiteX1350" fmla="*/ 300909 w 3049233"/>
              <a:gd name="connsiteY1350" fmla="*/ 1567760 h 1985002"/>
              <a:gd name="connsiteX1351" fmla="*/ 298623 w 3049233"/>
              <a:gd name="connsiteY1351" fmla="*/ 1568254 h 1985002"/>
              <a:gd name="connsiteX1352" fmla="*/ 288634 w 3049233"/>
              <a:gd name="connsiteY1352" fmla="*/ 1570416 h 1985002"/>
              <a:gd name="connsiteX1353" fmla="*/ 288882 w 3049233"/>
              <a:gd name="connsiteY1353" fmla="*/ 1570137 h 1985002"/>
              <a:gd name="connsiteX1354" fmla="*/ 289652 w 3049233"/>
              <a:gd name="connsiteY1354" fmla="*/ 1569269 h 1985002"/>
              <a:gd name="connsiteX1355" fmla="*/ 289675 w 3049233"/>
              <a:gd name="connsiteY1355" fmla="*/ 1569244 h 1985002"/>
              <a:gd name="connsiteX1356" fmla="*/ 299145 w 3049233"/>
              <a:gd name="connsiteY1356" fmla="*/ 1566941 h 1985002"/>
              <a:gd name="connsiteX1357" fmla="*/ 157730 w 3049233"/>
              <a:gd name="connsiteY1357" fmla="*/ 1563787 h 1985002"/>
              <a:gd name="connsiteX1358" fmla="*/ 159151 w 3049233"/>
              <a:gd name="connsiteY1358" fmla="*/ 1564395 h 1985002"/>
              <a:gd name="connsiteX1359" fmla="*/ 164118 w 3049233"/>
              <a:gd name="connsiteY1359" fmla="*/ 1566522 h 1985002"/>
              <a:gd name="connsiteX1360" fmla="*/ 163967 w 3049233"/>
              <a:gd name="connsiteY1360" fmla="*/ 1566974 h 1985002"/>
              <a:gd name="connsiteX1361" fmla="*/ 158654 w 3049233"/>
              <a:gd name="connsiteY1361" fmla="*/ 1564463 h 1985002"/>
              <a:gd name="connsiteX1362" fmla="*/ 157660 w 3049233"/>
              <a:gd name="connsiteY1362" fmla="*/ 1563993 h 1985002"/>
              <a:gd name="connsiteX1363" fmla="*/ 157670 w 3049233"/>
              <a:gd name="connsiteY1363" fmla="*/ 1563962 h 1985002"/>
              <a:gd name="connsiteX1364" fmla="*/ 289280 w 3049233"/>
              <a:gd name="connsiteY1364" fmla="*/ 1562189 h 1985002"/>
              <a:gd name="connsiteX1365" fmla="*/ 289176 w 3049233"/>
              <a:gd name="connsiteY1365" fmla="*/ 1562307 h 1985002"/>
              <a:gd name="connsiteX1366" fmla="*/ 288462 w 3049233"/>
              <a:gd name="connsiteY1366" fmla="*/ 1563113 h 1985002"/>
              <a:gd name="connsiteX1367" fmla="*/ 288066 w 3049233"/>
              <a:gd name="connsiteY1367" fmla="*/ 1563212 h 1985002"/>
              <a:gd name="connsiteX1368" fmla="*/ 279139 w 3049233"/>
              <a:gd name="connsiteY1368" fmla="*/ 1565430 h 1985002"/>
              <a:gd name="connsiteX1369" fmla="*/ 273965 w 3049233"/>
              <a:gd name="connsiteY1369" fmla="*/ 1566716 h 1985002"/>
              <a:gd name="connsiteX1370" fmla="*/ 274892 w 3049233"/>
              <a:gd name="connsiteY1370" fmla="*/ 1565445 h 1985002"/>
              <a:gd name="connsiteX1371" fmla="*/ 275227 w 3049233"/>
              <a:gd name="connsiteY1371" fmla="*/ 1564985 h 1985002"/>
              <a:gd name="connsiteX1372" fmla="*/ 279350 w 3049233"/>
              <a:gd name="connsiteY1372" fmla="*/ 1564861 h 1985002"/>
              <a:gd name="connsiteX1373" fmla="*/ 152370 w 3049233"/>
              <a:gd name="connsiteY1373" fmla="*/ 1561492 h 1985002"/>
              <a:gd name="connsiteX1374" fmla="*/ 152889 w 3049233"/>
              <a:gd name="connsiteY1374" fmla="*/ 1561714 h 1985002"/>
              <a:gd name="connsiteX1375" fmla="*/ 152883 w 3049233"/>
              <a:gd name="connsiteY1375" fmla="*/ 1561730 h 1985002"/>
              <a:gd name="connsiteX1376" fmla="*/ 152882 w 3049233"/>
              <a:gd name="connsiteY1376" fmla="*/ 1561734 h 1985002"/>
              <a:gd name="connsiteX1377" fmla="*/ 152463 w 3049233"/>
              <a:gd name="connsiteY1377" fmla="*/ 1561536 h 1985002"/>
              <a:gd name="connsiteX1378" fmla="*/ 335176 w 3049233"/>
              <a:gd name="connsiteY1378" fmla="*/ 1561468 h 1985002"/>
              <a:gd name="connsiteX1379" fmla="*/ 307979 w 3049233"/>
              <a:gd name="connsiteY1379" fmla="*/ 1573711 h 1985002"/>
              <a:gd name="connsiteX1380" fmla="*/ 310552 w 3049233"/>
              <a:gd name="connsiteY1380" fmla="*/ 1570992 h 1985002"/>
              <a:gd name="connsiteX1381" fmla="*/ 323017 w 3049233"/>
              <a:gd name="connsiteY1381" fmla="*/ 1565148 h 1985002"/>
              <a:gd name="connsiteX1382" fmla="*/ 326239 w 3049233"/>
              <a:gd name="connsiteY1382" fmla="*/ 1563637 h 1985002"/>
              <a:gd name="connsiteX1383" fmla="*/ 380875 w 3049233"/>
              <a:gd name="connsiteY1383" fmla="*/ 1556799 h 1985002"/>
              <a:gd name="connsiteX1384" fmla="*/ 374038 w 3049233"/>
              <a:gd name="connsiteY1384" fmla="*/ 1560840 h 1985002"/>
              <a:gd name="connsiteX1385" fmla="*/ 338710 w 3049233"/>
              <a:gd name="connsiteY1385" fmla="*/ 1579893 h 1985002"/>
              <a:gd name="connsiteX1386" fmla="*/ 338618 w 3049233"/>
              <a:gd name="connsiteY1386" fmla="*/ 1579934 h 1985002"/>
              <a:gd name="connsiteX1387" fmla="*/ 338592 w 3049233"/>
              <a:gd name="connsiteY1387" fmla="*/ 1579957 h 1985002"/>
              <a:gd name="connsiteX1388" fmla="*/ 321682 w 3049233"/>
              <a:gd name="connsiteY1388" fmla="*/ 1589076 h 1985002"/>
              <a:gd name="connsiteX1389" fmla="*/ 306555 w 3049233"/>
              <a:gd name="connsiteY1389" fmla="*/ 1595244 h 1985002"/>
              <a:gd name="connsiteX1390" fmla="*/ 307459 w 3049233"/>
              <a:gd name="connsiteY1390" fmla="*/ 1594326 h 1985002"/>
              <a:gd name="connsiteX1391" fmla="*/ 308285 w 3049233"/>
              <a:gd name="connsiteY1391" fmla="*/ 1593527 h 1985002"/>
              <a:gd name="connsiteX1392" fmla="*/ 329642 w 3049233"/>
              <a:gd name="connsiteY1392" fmla="*/ 1584675 h 1985002"/>
              <a:gd name="connsiteX1393" fmla="*/ 367731 w 3049233"/>
              <a:gd name="connsiteY1393" fmla="*/ 1564047 h 1985002"/>
              <a:gd name="connsiteX1394" fmla="*/ 373525 w 3049233"/>
              <a:gd name="connsiteY1394" fmla="*/ 1560528 h 1985002"/>
              <a:gd name="connsiteX1395" fmla="*/ 378551 w 3049233"/>
              <a:gd name="connsiteY1395" fmla="*/ 1557763 h 1985002"/>
              <a:gd name="connsiteX1396" fmla="*/ 379148 w 3049233"/>
              <a:gd name="connsiteY1396" fmla="*/ 1557384 h 1985002"/>
              <a:gd name="connsiteX1397" fmla="*/ 379960 w 3049233"/>
              <a:gd name="connsiteY1397" fmla="*/ 1557109 h 1985002"/>
              <a:gd name="connsiteX1398" fmla="*/ 173715 w 3049233"/>
              <a:gd name="connsiteY1398" fmla="*/ 1556470 h 1985002"/>
              <a:gd name="connsiteX1399" fmla="*/ 174868 w 3049233"/>
              <a:gd name="connsiteY1399" fmla="*/ 1556872 h 1985002"/>
              <a:gd name="connsiteX1400" fmla="*/ 178222 w 3049233"/>
              <a:gd name="connsiteY1400" fmla="*/ 1558040 h 1985002"/>
              <a:gd name="connsiteX1401" fmla="*/ 176904 w 3049233"/>
              <a:gd name="connsiteY1401" fmla="*/ 1557920 h 1985002"/>
              <a:gd name="connsiteX1402" fmla="*/ 173638 w 3049233"/>
              <a:gd name="connsiteY1402" fmla="*/ 1556668 h 1985002"/>
              <a:gd name="connsiteX1403" fmla="*/ 173644 w 3049233"/>
              <a:gd name="connsiteY1403" fmla="*/ 1556652 h 1985002"/>
              <a:gd name="connsiteX1404" fmla="*/ 275501 w 3049233"/>
              <a:gd name="connsiteY1404" fmla="*/ 1555693 h 1985002"/>
              <a:gd name="connsiteX1405" fmla="*/ 275144 w 3049233"/>
              <a:gd name="connsiteY1405" fmla="*/ 1556128 h 1985002"/>
              <a:gd name="connsiteX1406" fmla="*/ 273541 w 3049233"/>
              <a:gd name="connsiteY1406" fmla="*/ 1558083 h 1985002"/>
              <a:gd name="connsiteX1407" fmla="*/ 264506 w 3049233"/>
              <a:gd name="connsiteY1407" fmla="*/ 1557547 h 1985002"/>
              <a:gd name="connsiteX1408" fmla="*/ 262922 w 3049233"/>
              <a:gd name="connsiteY1408" fmla="*/ 1557453 h 1985002"/>
              <a:gd name="connsiteX1409" fmla="*/ 263533 w 3049233"/>
              <a:gd name="connsiteY1409" fmla="*/ 1556547 h 1985002"/>
              <a:gd name="connsiteX1410" fmla="*/ 314797 w 3049233"/>
              <a:gd name="connsiteY1410" fmla="*/ 1555324 h 1985002"/>
              <a:gd name="connsiteX1411" fmla="*/ 312395 w 3049233"/>
              <a:gd name="connsiteY1411" fmla="*/ 1556500 h 1985002"/>
              <a:gd name="connsiteX1412" fmla="*/ 309638 w 3049233"/>
              <a:gd name="connsiteY1412" fmla="*/ 1557851 h 1985002"/>
              <a:gd name="connsiteX1413" fmla="*/ 297002 w 3049233"/>
              <a:gd name="connsiteY1413" fmla="*/ 1560991 h 1985002"/>
              <a:gd name="connsiteX1414" fmla="*/ 298028 w 3049233"/>
              <a:gd name="connsiteY1414" fmla="*/ 1559836 h 1985002"/>
              <a:gd name="connsiteX1415" fmla="*/ 308559 w 3049233"/>
              <a:gd name="connsiteY1415" fmla="*/ 1557002 h 1985002"/>
              <a:gd name="connsiteX1416" fmla="*/ 167256 w 3049233"/>
              <a:gd name="connsiteY1416" fmla="*/ 1554221 h 1985002"/>
              <a:gd name="connsiteX1417" fmla="*/ 167482 w 3049233"/>
              <a:gd name="connsiteY1417" fmla="*/ 1554300 h 1985002"/>
              <a:gd name="connsiteX1418" fmla="*/ 168135 w 3049233"/>
              <a:gd name="connsiteY1418" fmla="*/ 1554527 h 1985002"/>
              <a:gd name="connsiteX1419" fmla="*/ 168134 w 3049233"/>
              <a:gd name="connsiteY1419" fmla="*/ 1554531 h 1985002"/>
              <a:gd name="connsiteX1420" fmla="*/ 168126 w 3049233"/>
              <a:gd name="connsiteY1420" fmla="*/ 1554555 h 1985002"/>
              <a:gd name="connsiteX1421" fmla="*/ 167478 w 3049233"/>
              <a:gd name="connsiteY1421" fmla="*/ 1554306 h 1985002"/>
              <a:gd name="connsiteX1422" fmla="*/ 1660824 w 3049233"/>
              <a:gd name="connsiteY1422" fmla="*/ 1553205 h 1985002"/>
              <a:gd name="connsiteX1423" fmla="*/ 1686325 w 3049233"/>
              <a:gd name="connsiteY1423" fmla="*/ 1560122 h 1985002"/>
              <a:gd name="connsiteX1424" fmla="*/ 1702239 w 3049233"/>
              <a:gd name="connsiteY1424" fmla="*/ 1565878 h 1985002"/>
              <a:gd name="connsiteX1425" fmla="*/ 1709688 w 3049233"/>
              <a:gd name="connsiteY1425" fmla="*/ 1616678 h 1985002"/>
              <a:gd name="connsiteX1426" fmla="*/ 1716120 w 3049233"/>
              <a:gd name="connsiteY1426" fmla="*/ 1667478 h 1985002"/>
              <a:gd name="connsiteX1427" fmla="*/ 1752513 w 3049233"/>
              <a:gd name="connsiteY1427" fmla="*/ 1788977 h 1985002"/>
              <a:gd name="connsiteX1428" fmla="*/ 1712242 w 3049233"/>
              <a:gd name="connsiteY1428" fmla="*/ 1668157 h 1985002"/>
              <a:gd name="connsiteX1429" fmla="*/ 1705131 w 3049233"/>
              <a:gd name="connsiteY1429" fmla="*/ 1619727 h 1985002"/>
              <a:gd name="connsiteX1430" fmla="*/ 1696835 w 3049233"/>
              <a:gd name="connsiteY1430" fmla="*/ 1568927 h 1985002"/>
              <a:gd name="connsiteX1431" fmla="*/ 1676346 w 3049233"/>
              <a:gd name="connsiteY1431" fmla="*/ 1557921 h 1985002"/>
              <a:gd name="connsiteX1432" fmla="*/ 450402 w 3049233"/>
              <a:gd name="connsiteY1432" fmla="*/ 1553005 h 1985002"/>
              <a:gd name="connsiteX1433" fmla="*/ 447668 w 3049233"/>
              <a:gd name="connsiteY1433" fmla="*/ 1555381 h 1985002"/>
              <a:gd name="connsiteX1434" fmla="*/ 438732 w 3049233"/>
              <a:gd name="connsiteY1434" fmla="*/ 1561793 h 1985002"/>
              <a:gd name="connsiteX1435" fmla="*/ 371066 w 3049233"/>
              <a:gd name="connsiteY1435" fmla="*/ 1602341 h 1985002"/>
              <a:gd name="connsiteX1436" fmla="*/ 356291 w 3049233"/>
              <a:gd name="connsiteY1436" fmla="*/ 1610196 h 1985002"/>
              <a:gd name="connsiteX1437" fmla="*/ 360925 w 3049233"/>
              <a:gd name="connsiteY1437" fmla="*/ 1606697 h 1985002"/>
              <a:gd name="connsiteX1438" fmla="*/ 369424 w 3049233"/>
              <a:gd name="connsiteY1438" fmla="*/ 1601806 h 1985002"/>
              <a:gd name="connsiteX1439" fmla="*/ 383273 w 3049233"/>
              <a:gd name="connsiteY1439" fmla="*/ 1594285 h 1985002"/>
              <a:gd name="connsiteX1440" fmla="*/ 394867 w 3049233"/>
              <a:gd name="connsiteY1440" fmla="*/ 1587990 h 1985002"/>
              <a:gd name="connsiteX1441" fmla="*/ 398227 w 3049233"/>
              <a:gd name="connsiteY1441" fmla="*/ 1585873 h 1985002"/>
              <a:gd name="connsiteX1442" fmla="*/ 410158 w 3049233"/>
              <a:gd name="connsiteY1442" fmla="*/ 1578361 h 1985002"/>
              <a:gd name="connsiteX1443" fmla="*/ 421647 w 3049233"/>
              <a:gd name="connsiteY1443" fmla="*/ 1571748 h 1985002"/>
              <a:gd name="connsiteX1444" fmla="*/ 432343 w 3049233"/>
              <a:gd name="connsiteY1444" fmla="*/ 1564391 h 1985002"/>
              <a:gd name="connsiteX1445" fmla="*/ 450256 w 3049233"/>
              <a:gd name="connsiteY1445" fmla="*/ 1553111 h 1985002"/>
              <a:gd name="connsiteX1446" fmla="*/ 1685950 w 3049233"/>
              <a:gd name="connsiteY1446" fmla="*/ 1552935 h 1985002"/>
              <a:gd name="connsiteX1447" fmla="*/ 1697499 w 3049233"/>
              <a:gd name="connsiteY1447" fmla="*/ 1555550 h 1985002"/>
              <a:gd name="connsiteX1448" fmla="*/ 1713075 w 3049233"/>
              <a:gd name="connsiteY1448" fmla="*/ 1559951 h 1985002"/>
              <a:gd name="connsiteX1449" fmla="*/ 1719675 w 3049233"/>
              <a:gd name="connsiteY1449" fmla="*/ 1612275 h 1985002"/>
              <a:gd name="connsiteX1450" fmla="*/ 1725262 w 3049233"/>
              <a:gd name="connsiteY1450" fmla="*/ 1663075 h 1985002"/>
              <a:gd name="connsiteX1451" fmla="*/ 1761888 w 3049233"/>
              <a:gd name="connsiteY1451" fmla="*/ 1797116 h 1985002"/>
              <a:gd name="connsiteX1452" fmla="*/ 1761228 w 3049233"/>
              <a:gd name="connsiteY1452" fmla="*/ 1797161 h 1985002"/>
              <a:gd name="connsiteX1453" fmla="*/ 1721047 w 3049233"/>
              <a:gd name="connsiteY1453" fmla="*/ 1664940 h 1985002"/>
              <a:gd name="connsiteX1454" fmla="*/ 1714782 w 3049233"/>
              <a:gd name="connsiteY1454" fmla="*/ 1615324 h 1985002"/>
              <a:gd name="connsiteX1455" fmla="*/ 1707163 w 3049233"/>
              <a:gd name="connsiteY1455" fmla="*/ 1563000 h 1985002"/>
              <a:gd name="connsiteX1456" fmla="*/ 1686845 w 3049233"/>
              <a:gd name="connsiteY1456" fmla="*/ 1553180 h 1985002"/>
              <a:gd name="connsiteX1457" fmla="*/ 182184 w 3049233"/>
              <a:gd name="connsiteY1457" fmla="*/ 1552622 h 1985002"/>
              <a:gd name="connsiteX1458" fmla="*/ 182206 w 3049233"/>
              <a:gd name="connsiteY1458" fmla="*/ 1552629 h 1985002"/>
              <a:gd name="connsiteX1459" fmla="*/ 182206 w 3049233"/>
              <a:gd name="connsiteY1459" fmla="*/ 1552630 h 1985002"/>
              <a:gd name="connsiteX1460" fmla="*/ 377983 w 3049233"/>
              <a:gd name="connsiteY1460" fmla="*/ 1551078 h 1985002"/>
              <a:gd name="connsiteX1461" fmla="*/ 370735 w 3049233"/>
              <a:gd name="connsiteY1461" fmla="*/ 1555098 h 1985002"/>
              <a:gd name="connsiteX1462" fmla="*/ 367203 w 3049233"/>
              <a:gd name="connsiteY1462" fmla="*/ 1556304 h 1985002"/>
              <a:gd name="connsiteX1463" fmla="*/ 374347 w 3049233"/>
              <a:gd name="connsiteY1463" fmla="*/ 1551973 h 1985002"/>
              <a:gd name="connsiteX1464" fmla="*/ 374380 w 3049233"/>
              <a:gd name="connsiteY1464" fmla="*/ 1551953 h 1985002"/>
              <a:gd name="connsiteX1465" fmla="*/ 376536 w 3049233"/>
              <a:gd name="connsiteY1465" fmla="*/ 1551429 h 1985002"/>
              <a:gd name="connsiteX1466" fmla="*/ 299405 w 3049233"/>
              <a:gd name="connsiteY1466" fmla="*/ 1550748 h 1985002"/>
              <a:gd name="connsiteX1467" fmla="*/ 296798 w 3049233"/>
              <a:gd name="connsiteY1467" fmla="*/ 1553694 h 1985002"/>
              <a:gd name="connsiteX1468" fmla="*/ 281004 w 3049233"/>
              <a:gd name="connsiteY1468" fmla="*/ 1557979 h 1985002"/>
              <a:gd name="connsiteX1469" fmla="*/ 283429 w 3049233"/>
              <a:gd name="connsiteY1469" fmla="*/ 1555126 h 1985002"/>
              <a:gd name="connsiteX1470" fmla="*/ 284600 w 3049233"/>
              <a:gd name="connsiteY1470" fmla="*/ 1555043 h 1985002"/>
              <a:gd name="connsiteX1471" fmla="*/ 340813 w 3049233"/>
              <a:gd name="connsiteY1471" fmla="*/ 1550180 h 1985002"/>
              <a:gd name="connsiteX1472" fmla="*/ 338617 w 3049233"/>
              <a:gd name="connsiteY1472" fmla="*/ 1551485 h 1985002"/>
              <a:gd name="connsiteX1473" fmla="*/ 324115 w 3049233"/>
              <a:gd name="connsiteY1473" fmla="*/ 1558168 h 1985002"/>
              <a:gd name="connsiteX1474" fmla="*/ 322307 w 3049233"/>
              <a:gd name="connsiteY1474" fmla="*/ 1558610 h 1985002"/>
              <a:gd name="connsiteX1475" fmla="*/ 328494 w 3049233"/>
              <a:gd name="connsiteY1475" fmla="*/ 1555588 h 1985002"/>
              <a:gd name="connsiteX1476" fmla="*/ 339038 w 3049233"/>
              <a:gd name="connsiteY1476" fmla="*/ 1550438 h 1985002"/>
              <a:gd name="connsiteX1477" fmla="*/ 339613 w 3049233"/>
              <a:gd name="connsiteY1477" fmla="*/ 1550354 h 1985002"/>
              <a:gd name="connsiteX1478" fmla="*/ 281011 w 3049233"/>
              <a:gd name="connsiteY1478" fmla="*/ 1548972 h 1985002"/>
              <a:gd name="connsiteX1479" fmla="*/ 280879 w 3049233"/>
              <a:gd name="connsiteY1479" fmla="*/ 1549132 h 1985002"/>
              <a:gd name="connsiteX1480" fmla="*/ 279872 w 3049233"/>
              <a:gd name="connsiteY1480" fmla="*/ 1550361 h 1985002"/>
              <a:gd name="connsiteX1481" fmla="*/ 268239 w 3049233"/>
              <a:gd name="connsiteY1481" fmla="*/ 1550035 h 1985002"/>
              <a:gd name="connsiteX1482" fmla="*/ 268504 w 3049233"/>
              <a:gd name="connsiteY1482" fmla="*/ 1549687 h 1985002"/>
              <a:gd name="connsiteX1483" fmla="*/ 358802 w 3049233"/>
              <a:gd name="connsiteY1483" fmla="*/ 1547566 h 1985002"/>
              <a:gd name="connsiteX1484" fmla="*/ 352714 w 3049233"/>
              <a:gd name="connsiteY1484" fmla="*/ 1551176 h 1985002"/>
              <a:gd name="connsiteX1485" fmla="*/ 351637 w 3049233"/>
              <a:gd name="connsiteY1485" fmla="*/ 1551439 h 1985002"/>
              <a:gd name="connsiteX1486" fmla="*/ 351239 w 3049233"/>
              <a:gd name="connsiteY1486" fmla="*/ 1551536 h 1985002"/>
              <a:gd name="connsiteX1487" fmla="*/ 349123 w 3049233"/>
              <a:gd name="connsiteY1487" fmla="*/ 1552054 h 1985002"/>
              <a:gd name="connsiteX1488" fmla="*/ 352468 w 3049233"/>
              <a:gd name="connsiteY1488" fmla="*/ 1550119 h 1985002"/>
              <a:gd name="connsiteX1489" fmla="*/ 356235 w 3049233"/>
              <a:gd name="connsiteY1489" fmla="*/ 1547939 h 1985002"/>
              <a:gd name="connsiteX1490" fmla="*/ 358292 w 3049233"/>
              <a:gd name="connsiteY1490" fmla="*/ 1547640 h 1985002"/>
              <a:gd name="connsiteX1491" fmla="*/ 358609 w 3049233"/>
              <a:gd name="connsiteY1491" fmla="*/ 1547594 h 1985002"/>
              <a:gd name="connsiteX1492" fmla="*/ 321450 w 3049233"/>
              <a:gd name="connsiteY1492" fmla="*/ 1545345 h 1985002"/>
              <a:gd name="connsiteX1493" fmla="*/ 320352 w 3049233"/>
              <a:gd name="connsiteY1493" fmla="*/ 1545909 h 1985002"/>
              <a:gd name="connsiteX1494" fmla="*/ 318223 w 3049233"/>
              <a:gd name="connsiteY1494" fmla="*/ 1547003 h 1985002"/>
              <a:gd name="connsiteX1495" fmla="*/ 306615 w 3049233"/>
              <a:gd name="connsiteY1495" fmla="*/ 1548657 h 1985002"/>
              <a:gd name="connsiteX1496" fmla="*/ 309481 w 3049233"/>
              <a:gd name="connsiteY1496" fmla="*/ 1547825 h 1985002"/>
              <a:gd name="connsiteX1497" fmla="*/ 317485 w 3049233"/>
              <a:gd name="connsiteY1497" fmla="*/ 1545504 h 1985002"/>
              <a:gd name="connsiteX1498" fmla="*/ 1684347 w 3049233"/>
              <a:gd name="connsiteY1498" fmla="*/ 1544934 h 1985002"/>
              <a:gd name="connsiteX1499" fmla="*/ 1708840 w 3049233"/>
              <a:gd name="connsiteY1499" fmla="*/ 1549453 h 1985002"/>
              <a:gd name="connsiteX1500" fmla="*/ 1723739 w 3049233"/>
              <a:gd name="connsiteY1500" fmla="*/ 1552840 h 1985002"/>
              <a:gd name="connsiteX1501" fmla="*/ 1729494 w 3049233"/>
              <a:gd name="connsiteY1501" fmla="*/ 1606010 h 1985002"/>
              <a:gd name="connsiteX1502" fmla="*/ 1734404 w 3049233"/>
              <a:gd name="connsiteY1502" fmla="*/ 1658335 h 1985002"/>
              <a:gd name="connsiteX1503" fmla="*/ 1766674 w 3049233"/>
              <a:gd name="connsiteY1503" fmla="*/ 1790173 h 1985002"/>
              <a:gd name="connsiteX1504" fmla="*/ 1730868 w 3049233"/>
              <a:gd name="connsiteY1504" fmla="*/ 1661043 h 1985002"/>
              <a:gd name="connsiteX1505" fmla="*/ 1725281 w 3049233"/>
              <a:gd name="connsiteY1505" fmla="*/ 1610243 h 1985002"/>
              <a:gd name="connsiteX1506" fmla="*/ 1718508 w 3049233"/>
              <a:gd name="connsiteY1506" fmla="*/ 1556904 h 1985002"/>
              <a:gd name="connsiteX1507" fmla="*/ 1698359 w 3049233"/>
              <a:gd name="connsiteY1507" fmla="*/ 1548099 h 1985002"/>
              <a:gd name="connsiteX1508" fmla="*/ 501068 w 3049233"/>
              <a:gd name="connsiteY1508" fmla="*/ 1542393 h 1985002"/>
              <a:gd name="connsiteX1509" fmla="*/ 499373 w 3049233"/>
              <a:gd name="connsiteY1509" fmla="*/ 1543789 h 1985002"/>
              <a:gd name="connsiteX1510" fmla="*/ 494950 w 3049233"/>
              <a:gd name="connsiteY1510" fmla="*/ 1546805 h 1985002"/>
              <a:gd name="connsiteX1511" fmla="*/ 433908 w 3049233"/>
              <a:gd name="connsiteY1511" fmla="*/ 1591048 h 1985002"/>
              <a:gd name="connsiteX1512" fmla="*/ 433893 w 3049233"/>
              <a:gd name="connsiteY1512" fmla="*/ 1591058 h 1985002"/>
              <a:gd name="connsiteX1513" fmla="*/ 433887 w 3049233"/>
              <a:gd name="connsiteY1513" fmla="*/ 1591062 h 1985002"/>
              <a:gd name="connsiteX1514" fmla="*/ 433885 w 3049233"/>
              <a:gd name="connsiteY1514" fmla="*/ 1591063 h 1985002"/>
              <a:gd name="connsiteX1515" fmla="*/ 422594 w 3049233"/>
              <a:gd name="connsiteY1515" fmla="*/ 1597483 h 1985002"/>
              <a:gd name="connsiteX1516" fmla="*/ 426512 w 3049233"/>
              <a:gd name="connsiteY1516" fmla="*/ 1594219 h 1985002"/>
              <a:gd name="connsiteX1517" fmla="*/ 429715 w 3049233"/>
              <a:gd name="connsiteY1517" fmla="*/ 1591552 h 1985002"/>
              <a:gd name="connsiteX1518" fmla="*/ 436861 w 3049233"/>
              <a:gd name="connsiteY1518" fmla="*/ 1587252 h 1985002"/>
              <a:gd name="connsiteX1519" fmla="*/ 439940 w 3049233"/>
              <a:gd name="connsiteY1519" fmla="*/ 1585399 h 1985002"/>
              <a:gd name="connsiteX1520" fmla="*/ 490069 w 3049233"/>
              <a:gd name="connsiteY1520" fmla="*/ 1550132 h 1985002"/>
              <a:gd name="connsiteX1521" fmla="*/ 494950 w 3049233"/>
              <a:gd name="connsiteY1521" fmla="*/ 1546805 h 1985002"/>
              <a:gd name="connsiteX1522" fmla="*/ 499996 w 3049233"/>
              <a:gd name="connsiteY1522" fmla="*/ 1543147 h 1985002"/>
              <a:gd name="connsiteX1523" fmla="*/ 266514 w 3049233"/>
              <a:gd name="connsiteY1523" fmla="*/ 1542305 h 1985002"/>
              <a:gd name="connsiteX1524" fmla="*/ 266064 w 3049233"/>
              <a:gd name="connsiteY1524" fmla="*/ 1542908 h 1985002"/>
              <a:gd name="connsiteX1525" fmla="*/ 265982 w 3049233"/>
              <a:gd name="connsiteY1525" fmla="*/ 1543018 h 1985002"/>
              <a:gd name="connsiteX1526" fmla="*/ 256783 w 3049233"/>
              <a:gd name="connsiteY1526" fmla="*/ 1543018 h 1985002"/>
              <a:gd name="connsiteX1527" fmla="*/ 256798 w 3049233"/>
              <a:gd name="connsiteY1527" fmla="*/ 1542996 h 1985002"/>
              <a:gd name="connsiteX1528" fmla="*/ 287599 w 3049233"/>
              <a:gd name="connsiteY1528" fmla="*/ 1540807 h 1985002"/>
              <a:gd name="connsiteX1529" fmla="*/ 287141 w 3049233"/>
              <a:gd name="connsiteY1529" fmla="*/ 1541494 h 1985002"/>
              <a:gd name="connsiteX1530" fmla="*/ 285892 w 3049233"/>
              <a:gd name="connsiteY1530" fmla="*/ 1543018 h 1985002"/>
              <a:gd name="connsiteX1531" fmla="*/ 273572 w 3049233"/>
              <a:gd name="connsiteY1531" fmla="*/ 1543018 h 1985002"/>
              <a:gd name="connsiteX1532" fmla="*/ 274313 w 3049233"/>
              <a:gd name="connsiteY1532" fmla="*/ 1542043 h 1985002"/>
              <a:gd name="connsiteX1533" fmla="*/ 274463 w 3049233"/>
              <a:gd name="connsiteY1533" fmla="*/ 1541846 h 1985002"/>
              <a:gd name="connsiteX1534" fmla="*/ 274548 w 3049233"/>
              <a:gd name="connsiteY1534" fmla="*/ 1541734 h 1985002"/>
              <a:gd name="connsiteX1535" fmla="*/ 312158 w 3049233"/>
              <a:gd name="connsiteY1535" fmla="*/ 1538900 h 1985002"/>
              <a:gd name="connsiteX1536" fmla="*/ 312302 w 3049233"/>
              <a:gd name="connsiteY1536" fmla="*/ 1538909 h 1985002"/>
              <a:gd name="connsiteX1537" fmla="*/ 311763 w 3049233"/>
              <a:gd name="connsiteY1537" fmla="*/ 1539127 h 1985002"/>
              <a:gd name="connsiteX1538" fmla="*/ 311539 w 3049233"/>
              <a:gd name="connsiteY1538" fmla="*/ 1539218 h 1985002"/>
              <a:gd name="connsiteX1539" fmla="*/ 311536 w 3049233"/>
              <a:gd name="connsiteY1539" fmla="*/ 1539218 h 1985002"/>
              <a:gd name="connsiteX1540" fmla="*/ 311422 w 3049233"/>
              <a:gd name="connsiteY1540" fmla="*/ 1539222 h 1985002"/>
              <a:gd name="connsiteX1541" fmla="*/ 1644742 w 3049233"/>
              <a:gd name="connsiteY1541" fmla="*/ 1538240 h 1985002"/>
              <a:gd name="connsiteX1542" fmla="*/ 1660806 w 3049233"/>
              <a:gd name="connsiteY1542" fmla="*/ 1546063 h 1985002"/>
              <a:gd name="connsiteX1543" fmla="*/ 1657722 w 3049233"/>
              <a:gd name="connsiteY1543" fmla="*/ 1545220 h 1985002"/>
              <a:gd name="connsiteX1544" fmla="*/ 299437 w 3049233"/>
              <a:gd name="connsiteY1544" fmla="*/ 1538092 h 1985002"/>
              <a:gd name="connsiteX1545" fmla="*/ 300155 w 3049233"/>
              <a:gd name="connsiteY1545" fmla="*/ 1538138 h 1985002"/>
              <a:gd name="connsiteX1546" fmla="*/ 296484 w 3049233"/>
              <a:gd name="connsiteY1546" fmla="*/ 1539745 h 1985002"/>
              <a:gd name="connsiteX1547" fmla="*/ 296180 w 3049233"/>
              <a:gd name="connsiteY1547" fmla="*/ 1539755 h 1985002"/>
              <a:gd name="connsiteX1548" fmla="*/ 295771 w 3049233"/>
              <a:gd name="connsiteY1548" fmla="*/ 1539769 h 1985002"/>
              <a:gd name="connsiteX1549" fmla="*/ 298194 w 3049233"/>
              <a:gd name="connsiteY1549" fmla="*/ 1538661 h 1985002"/>
              <a:gd name="connsiteX1550" fmla="*/ 298379 w 3049233"/>
              <a:gd name="connsiteY1550" fmla="*/ 1538576 h 1985002"/>
              <a:gd name="connsiteX1551" fmla="*/ 1515395 w 3049233"/>
              <a:gd name="connsiteY1551" fmla="*/ 1537127 h 1985002"/>
              <a:gd name="connsiteX1552" fmla="*/ 1527139 w 3049233"/>
              <a:gd name="connsiteY1552" fmla="*/ 1569604 h 1985002"/>
              <a:gd name="connsiteX1553" fmla="*/ 1527139 w 3049233"/>
              <a:gd name="connsiteY1553" fmla="*/ 1570450 h 1985002"/>
              <a:gd name="connsiteX1554" fmla="*/ 1541873 w 3049233"/>
              <a:gd name="connsiteY1554" fmla="*/ 1603300 h 1985002"/>
              <a:gd name="connsiteX1555" fmla="*/ 1550682 w 3049233"/>
              <a:gd name="connsiteY1555" fmla="*/ 1620234 h 1985002"/>
              <a:gd name="connsiteX1556" fmla="*/ 1563382 w 3049233"/>
              <a:gd name="connsiteY1556" fmla="*/ 1645126 h 1985002"/>
              <a:gd name="connsiteX1557" fmla="*/ 1597258 w 3049233"/>
              <a:gd name="connsiteY1557" fmla="*/ 1720818 h 1985002"/>
              <a:gd name="connsiteX1558" fmla="*/ 1645550 w 3049233"/>
              <a:gd name="connsiteY1558" fmla="*/ 1783612 h 1985002"/>
              <a:gd name="connsiteX1559" fmla="*/ 1644523 w 3049233"/>
              <a:gd name="connsiteY1559" fmla="*/ 1783297 h 1985002"/>
              <a:gd name="connsiteX1560" fmla="*/ 1642463 w 3049233"/>
              <a:gd name="connsiteY1560" fmla="*/ 1782207 h 1985002"/>
              <a:gd name="connsiteX1561" fmla="*/ 1623164 w 3049233"/>
              <a:gd name="connsiteY1561" fmla="*/ 1762282 h 1985002"/>
              <a:gd name="connsiteX1562" fmla="*/ 1594222 w 3049233"/>
              <a:gd name="connsiteY1562" fmla="*/ 1720819 h 1985002"/>
              <a:gd name="connsiteX1563" fmla="*/ 1558996 w 3049233"/>
              <a:gd name="connsiteY1563" fmla="*/ 1648005 h 1985002"/>
              <a:gd name="connsiteX1564" fmla="*/ 1549175 w 3049233"/>
              <a:gd name="connsiteY1564" fmla="*/ 1626330 h 1985002"/>
              <a:gd name="connsiteX1565" fmla="*/ 1539354 w 3049233"/>
              <a:gd name="connsiteY1565" fmla="*/ 1604655 h 1985002"/>
              <a:gd name="connsiteX1566" fmla="*/ 1525977 w 3049233"/>
              <a:gd name="connsiteY1566" fmla="*/ 1570789 h 1985002"/>
              <a:gd name="connsiteX1567" fmla="*/ 1628639 w 3049233"/>
              <a:gd name="connsiteY1567" fmla="*/ 1537115 h 1985002"/>
              <a:gd name="connsiteX1568" fmla="*/ 1655741 w 3049233"/>
              <a:gd name="connsiteY1568" fmla="*/ 1551660 h 1985002"/>
              <a:gd name="connsiteX1569" fmla="*/ 1649594 w 3049233"/>
              <a:gd name="connsiteY1569" fmla="*/ 1549793 h 1985002"/>
              <a:gd name="connsiteX1570" fmla="*/ 496822 w 3049233"/>
              <a:gd name="connsiteY1570" fmla="*/ 1536493 h 1985002"/>
              <a:gd name="connsiteX1571" fmla="*/ 490162 w 3049233"/>
              <a:gd name="connsiteY1571" fmla="*/ 1541839 h 1985002"/>
              <a:gd name="connsiteX1572" fmla="*/ 480633 w 3049233"/>
              <a:gd name="connsiteY1572" fmla="*/ 1548248 h 1985002"/>
              <a:gd name="connsiteX1573" fmla="*/ 476940 w 3049233"/>
              <a:gd name="connsiteY1573" fmla="*/ 1550949 h 1985002"/>
              <a:gd name="connsiteX1574" fmla="*/ 477768 w 3049233"/>
              <a:gd name="connsiteY1574" fmla="*/ 1550174 h 1985002"/>
              <a:gd name="connsiteX1575" fmla="*/ 480633 w 3049233"/>
              <a:gd name="connsiteY1575" fmla="*/ 1548248 h 1985002"/>
              <a:gd name="connsiteX1576" fmla="*/ 492817 w 3049233"/>
              <a:gd name="connsiteY1576" fmla="*/ 1539335 h 1985002"/>
              <a:gd name="connsiteX1577" fmla="*/ 1754888 w 3049233"/>
              <a:gd name="connsiteY1577" fmla="*/ 1534552 h 1985002"/>
              <a:gd name="connsiteX1578" fmla="*/ 1754888 w 3049233"/>
              <a:gd name="connsiteY1578" fmla="*/ 1535568 h 1985002"/>
              <a:gd name="connsiteX1579" fmla="*/ 1760986 w 3049233"/>
              <a:gd name="connsiteY1579" fmla="*/ 1645804 h 1985002"/>
              <a:gd name="connsiteX1580" fmla="*/ 1789095 w 3049233"/>
              <a:gd name="connsiteY1580" fmla="*/ 1795494 h 1985002"/>
              <a:gd name="connsiteX1581" fmla="*/ 1787564 w 3049233"/>
              <a:gd name="connsiteY1581" fmla="*/ 1795714 h 1985002"/>
              <a:gd name="connsiteX1582" fmla="*/ 1757789 w 3049233"/>
              <a:gd name="connsiteY1582" fmla="*/ 1649190 h 1985002"/>
              <a:gd name="connsiteX1583" fmla="*/ 1750340 w 3049233"/>
              <a:gd name="connsiteY1583" fmla="*/ 1547590 h 1985002"/>
              <a:gd name="connsiteX1584" fmla="*/ 1750340 w 3049233"/>
              <a:gd name="connsiteY1584" fmla="*/ 1539124 h 1985002"/>
              <a:gd name="connsiteX1585" fmla="*/ 1750340 w 3049233"/>
              <a:gd name="connsiteY1585" fmla="*/ 1538108 h 1985002"/>
              <a:gd name="connsiteX1586" fmla="*/ 1745447 w 3049233"/>
              <a:gd name="connsiteY1586" fmla="*/ 1534552 h 1985002"/>
              <a:gd name="connsiteX1587" fmla="*/ 410468 w 3049233"/>
              <a:gd name="connsiteY1587" fmla="*/ 1530535 h 1985002"/>
              <a:gd name="connsiteX1588" fmla="*/ 404821 w 3049233"/>
              <a:gd name="connsiteY1588" fmla="*/ 1534262 h 1985002"/>
              <a:gd name="connsiteX1589" fmla="*/ 401486 w 3049233"/>
              <a:gd name="connsiteY1589" fmla="*/ 1535746 h 1985002"/>
              <a:gd name="connsiteX1590" fmla="*/ 400095 w 3049233"/>
              <a:gd name="connsiteY1590" fmla="*/ 1536365 h 1985002"/>
              <a:gd name="connsiteX1591" fmla="*/ 402779 w 3049233"/>
              <a:gd name="connsiteY1591" fmla="*/ 1534737 h 1985002"/>
              <a:gd name="connsiteX1592" fmla="*/ 408419 w 3049233"/>
              <a:gd name="connsiteY1592" fmla="*/ 1531319 h 1985002"/>
              <a:gd name="connsiteX1593" fmla="*/ 408561 w 3049233"/>
              <a:gd name="connsiteY1593" fmla="*/ 1531264 h 1985002"/>
              <a:gd name="connsiteX1594" fmla="*/ 408696 w 3049233"/>
              <a:gd name="connsiteY1594" fmla="*/ 1531213 h 1985002"/>
              <a:gd name="connsiteX1595" fmla="*/ 1524468 w 3049233"/>
              <a:gd name="connsiteY1595" fmla="*/ 1529460 h 1985002"/>
              <a:gd name="connsiteX1596" fmla="*/ 1540856 w 3049233"/>
              <a:gd name="connsiteY1596" fmla="*/ 1564355 h 1985002"/>
              <a:gd name="connsiteX1597" fmla="*/ 1543734 w 3049233"/>
              <a:gd name="connsiteY1597" fmla="*/ 1568928 h 1985002"/>
              <a:gd name="connsiteX1598" fmla="*/ 1560671 w 3049233"/>
              <a:gd name="connsiteY1598" fmla="*/ 1596190 h 1985002"/>
              <a:gd name="connsiteX1599" fmla="*/ 1570831 w 3049233"/>
              <a:gd name="connsiteY1599" fmla="*/ 1609568 h 1985002"/>
              <a:gd name="connsiteX1600" fmla="*/ 1586077 w 3049233"/>
              <a:gd name="connsiteY1600" fmla="*/ 1633105 h 1985002"/>
              <a:gd name="connsiteX1601" fmla="*/ 1596578 w 3049233"/>
              <a:gd name="connsiteY1601" fmla="*/ 1661553 h 1985002"/>
              <a:gd name="connsiteX1602" fmla="*/ 1616904 w 3049233"/>
              <a:gd name="connsiteY1602" fmla="*/ 1712353 h 1985002"/>
              <a:gd name="connsiteX1603" fmla="*/ 1642662 w 3049233"/>
              <a:gd name="connsiteY1603" fmla="*/ 1758341 h 1985002"/>
              <a:gd name="connsiteX1604" fmla="*/ 1668156 w 3049233"/>
              <a:gd name="connsiteY1604" fmla="*/ 1789033 h 1985002"/>
              <a:gd name="connsiteX1605" fmla="*/ 1664094 w 3049233"/>
              <a:gd name="connsiteY1605" fmla="*/ 1788230 h 1985002"/>
              <a:gd name="connsiteX1606" fmla="*/ 1661447 w 3049233"/>
              <a:gd name="connsiteY1606" fmla="*/ 1785865 h 1985002"/>
              <a:gd name="connsiteX1607" fmla="*/ 1612171 w 3049233"/>
              <a:gd name="connsiteY1607" fmla="*/ 1714554 h 1985002"/>
              <a:gd name="connsiteX1608" fmla="*/ 1587277 w 3049233"/>
              <a:gd name="connsiteY1608" fmla="*/ 1656304 h 1985002"/>
              <a:gd name="connsiteX1609" fmla="*/ 1579995 w 3049233"/>
              <a:gd name="connsiteY1609" fmla="*/ 1637507 h 1985002"/>
              <a:gd name="connsiteX1610" fmla="*/ 1565092 w 3049233"/>
              <a:gd name="connsiteY1610" fmla="*/ 1611769 h 1985002"/>
              <a:gd name="connsiteX1611" fmla="*/ 1556117 w 3049233"/>
              <a:gd name="connsiteY1611" fmla="*/ 1597715 h 1985002"/>
              <a:gd name="connsiteX1612" fmla="*/ 1541215 w 3049233"/>
              <a:gd name="connsiteY1612" fmla="*/ 1568928 h 1985002"/>
              <a:gd name="connsiteX1613" fmla="*/ 1539520 w 3049233"/>
              <a:gd name="connsiteY1613" fmla="*/ 1565541 h 1985002"/>
              <a:gd name="connsiteX1614" fmla="*/ 1745083 w 3049233"/>
              <a:gd name="connsiteY1614" fmla="*/ 1527987 h 1985002"/>
              <a:gd name="connsiteX1615" fmla="*/ 1754042 w 3049233"/>
              <a:gd name="connsiteY1615" fmla="*/ 1528456 h 1985002"/>
              <a:gd name="connsiteX1616" fmla="*/ 1754050 w 3049233"/>
              <a:gd name="connsiteY1616" fmla="*/ 1528456 h 1985002"/>
              <a:gd name="connsiteX1617" fmla="*/ 1754064 w 3049233"/>
              <a:gd name="connsiteY1617" fmla="*/ 1528456 h 1985002"/>
              <a:gd name="connsiteX1618" fmla="*/ 1766065 w 3049233"/>
              <a:gd name="connsiteY1618" fmla="*/ 1528456 h 1985002"/>
              <a:gd name="connsiteX1619" fmla="*/ 1770636 w 3049233"/>
              <a:gd name="connsiteY1619" fmla="*/ 1641233 h 1985002"/>
              <a:gd name="connsiteX1620" fmla="*/ 1795018 w 3049233"/>
              <a:gd name="connsiteY1620" fmla="*/ 1794819 h 1985002"/>
              <a:gd name="connsiteX1621" fmla="*/ 1794521 w 3049233"/>
              <a:gd name="connsiteY1621" fmla="*/ 1794903 h 1985002"/>
              <a:gd name="connsiteX1622" fmla="*/ 1767106 w 3049233"/>
              <a:gd name="connsiteY1622" fmla="*/ 1644449 h 1985002"/>
              <a:gd name="connsiteX1623" fmla="*/ 1761011 w 3049233"/>
              <a:gd name="connsiteY1623" fmla="*/ 1534721 h 1985002"/>
              <a:gd name="connsiteX1624" fmla="*/ 1761011 w 3049233"/>
              <a:gd name="connsiteY1624" fmla="*/ 1531672 h 1985002"/>
              <a:gd name="connsiteX1625" fmla="*/ 1576208 w 3049233"/>
              <a:gd name="connsiteY1625" fmla="*/ 1527936 h 1985002"/>
              <a:gd name="connsiteX1626" fmla="*/ 1590652 w 3049233"/>
              <a:gd name="connsiteY1626" fmla="*/ 1544204 h 1985002"/>
              <a:gd name="connsiteX1627" fmla="*/ 1590659 w 3049233"/>
              <a:gd name="connsiteY1627" fmla="*/ 1544204 h 1985002"/>
              <a:gd name="connsiteX1628" fmla="*/ 1590665 w 3049233"/>
              <a:gd name="connsiteY1628" fmla="*/ 1544204 h 1985002"/>
              <a:gd name="connsiteX1629" fmla="*/ 1591668 w 3049233"/>
              <a:gd name="connsiteY1629" fmla="*/ 1544204 h 1985002"/>
              <a:gd name="connsiteX1630" fmla="*/ 1621478 w 3049233"/>
              <a:gd name="connsiteY1630" fmla="*/ 1568588 h 1985002"/>
              <a:gd name="connsiteX1631" fmla="*/ 1642819 w 3049233"/>
              <a:gd name="connsiteY1631" fmla="*/ 1579087 h 1985002"/>
              <a:gd name="connsiteX1632" fmla="*/ 1659748 w 3049233"/>
              <a:gd name="connsiteY1632" fmla="*/ 1590431 h 1985002"/>
              <a:gd name="connsiteX1633" fmla="*/ 1669905 w 3049233"/>
              <a:gd name="connsiteY1633" fmla="*/ 1637676 h 1985002"/>
              <a:gd name="connsiteX1634" fmla="*/ 1679723 w 3049233"/>
              <a:gd name="connsiteY1634" fmla="*/ 1684074 h 1985002"/>
              <a:gd name="connsiteX1635" fmla="*/ 1725232 w 3049233"/>
              <a:gd name="connsiteY1635" fmla="*/ 1792684 h 1985002"/>
              <a:gd name="connsiteX1636" fmla="*/ 1698560 w 3049233"/>
              <a:gd name="connsiteY1636" fmla="*/ 1745694 h 1985002"/>
              <a:gd name="connsiteX1637" fmla="*/ 1676348 w 3049233"/>
              <a:gd name="connsiteY1637" fmla="*/ 1685597 h 1985002"/>
              <a:gd name="connsiteX1638" fmla="*/ 1665680 w 3049233"/>
              <a:gd name="connsiteY1638" fmla="*/ 1641064 h 1985002"/>
              <a:gd name="connsiteX1639" fmla="*/ 1654506 w 3049233"/>
              <a:gd name="connsiteY1639" fmla="*/ 1594497 h 1985002"/>
              <a:gd name="connsiteX1640" fmla="*/ 1634525 w 3049233"/>
              <a:gd name="connsiteY1640" fmla="*/ 1577564 h 1985002"/>
              <a:gd name="connsiteX1641" fmla="*/ 1615728 w 3049233"/>
              <a:gd name="connsiteY1641" fmla="*/ 1566726 h 1985002"/>
              <a:gd name="connsiteX1642" fmla="*/ 1589818 w 3049233"/>
              <a:gd name="connsiteY1642" fmla="*/ 1544035 h 1985002"/>
              <a:gd name="connsiteX1643" fmla="*/ 1587955 w 3049233"/>
              <a:gd name="connsiteY1643" fmla="*/ 1542173 h 1985002"/>
              <a:gd name="connsiteX1644" fmla="*/ 1567329 w 3049233"/>
              <a:gd name="connsiteY1644" fmla="*/ 1527642 h 1985002"/>
              <a:gd name="connsiteX1645" fmla="*/ 1583707 w 3049233"/>
              <a:gd name="connsiteY1645" fmla="*/ 1547252 h 1985002"/>
              <a:gd name="connsiteX1646" fmla="*/ 1585570 w 3049233"/>
              <a:gd name="connsiteY1646" fmla="*/ 1549116 h 1985002"/>
              <a:gd name="connsiteX1647" fmla="*/ 1612334 w 3049233"/>
              <a:gd name="connsiteY1647" fmla="*/ 1572653 h 1985002"/>
              <a:gd name="connsiteX1648" fmla="*/ 1631644 w 3049233"/>
              <a:gd name="connsiteY1648" fmla="*/ 1583660 h 1985002"/>
              <a:gd name="connsiteX1649" fmla="*/ 1648574 w 3049233"/>
              <a:gd name="connsiteY1649" fmla="*/ 1596698 h 1985002"/>
              <a:gd name="connsiteX1650" fmla="*/ 1659410 w 3049233"/>
              <a:gd name="connsiteY1650" fmla="*/ 1642588 h 1985002"/>
              <a:gd name="connsiteX1651" fmla="*/ 1670413 w 3049233"/>
              <a:gd name="connsiteY1651" fmla="*/ 1687121 h 1985002"/>
              <a:gd name="connsiteX1652" fmla="*/ 1720618 w 3049233"/>
              <a:gd name="connsiteY1652" fmla="*/ 1797098 h 1985002"/>
              <a:gd name="connsiteX1653" fmla="*/ 1720534 w 3049233"/>
              <a:gd name="connsiteY1653" fmla="*/ 1797096 h 1985002"/>
              <a:gd name="connsiteX1654" fmla="*/ 1690290 w 3049233"/>
              <a:gd name="connsiteY1654" fmla="*/ 1748194 h 1985002"/>
              <a:gd name="connsiteX1655" fmla="*/ 1667033 w 3049233"/>
              <a:gd name="connsiteY1655" fmla="*/ 1689661 h 1985002"/>
              <a:gd name="connsiteX1656" fmla="*/ 1655520 w 3049233"/>
              <a:gd name="connsiteY1656" fmla="*/ 1645128 h 1985002"/>
              <a:gd name="connsiteX1657" fmla="*/ 1643836 w 3049233"/>
              <a:gd name="connsiteY1657" fmla="*/ 1600253 h 1985002"/>
              <a:gd name="connsiteX1658" fmla="*/ 1624194 w 3049233"/>
              <a:gd name="connsiteY1658" fmla="*/ 1582305 h 1985002"/>
              <a:gd name="connsiteX1659" fmla="*/ 1607259 w 3049233"/>
              <a:gd name="connsiteY1659" fmla="*/ 1571128 h 1985002"/>
              <a:gd name="connsiteX1660" fmla="*/ 1583551 w 3049233"/>
              <a:gd name="connsiteY1660" fmla="*/ 1548269 h 1985002"/>
              <a:gd name="connsiteX1661" fmla="*/ 1581010 w 3049233"/>
              <a:gd name="connsiteY1661" fmla="*/ 1545560 h 1985002"/>
              <a:gd name="connsiteX1662" fmla="*/ 1517205 w 3049233"/>
              <a:gd name="connsiteY1662" fmla="*/ 1526688 h 1985002"/>
              <a:gd name="connsiteX1663" fmla="*/ 1534082 w 3049233"/>
              <a:gd name="connsiteY1663" fmla="*/ 1567235 h 1985002"/>
              <a:gd name="connsiteX1664" fmla="*/ 1535775 w 3049233"/>
              <a:gd name="connsiteY1664" fmla="*/ 1570622 h 1985002"/>
              <a:gd name="connsiteX1665" fmla="*/ 1550850 w 3049233"/>
              <a:gd name="connsiteY1665" fmla="*/ 1599916 h 1985002"/>
              <a:gd name="connsiteX1666" fmla="*/ 1560166 w 3049233"/>
              <a:gd name="connsiteY1666" fmla="*/ 1614140 h 1985002"/>
              <a:gd name="connsiteX1667" fmla="*/ 1574391 w 3049233"/>
              <a:gd name="connsiteY1667" fmla="*/ 1638862 h 1985002"/>
              <a:gd name="connsiteX1668" fmla="*/ 1581675 w 3049233"/>
              <a:gd name="connsiteY1668" fmla="*/ 1657489 h 1985002"/>
              <a:gd name="connsiteX1669" fmla="*/ 1606913 w 3049233"/>
              <a:gd name="connsiteY1669" fmla="*/ 1716417 h 1985002"/>
              <a:gd name="connsiteX1670" fmla="*/ 1632827 w 3049233"/>
              <a:gd name="connsiteY1670" fmla="*/ 1760002 h 1985002"/>
              <a:gd name="connsiteX1671" fmla="*/ 1656215 w 3049233"/>
              <a:gd name="connsiteY1671" fmla="*/ 1786537 h 1985002"/>
              <a:gd name="connsiteX1672" fmla="*/ 1652339 w 3049233"/>
              <a:gd name="connsiteY1672" fmla="*/ 1785639 h 1985002"/>
              <a:gd name="connsiteX1673" fmla="*/ 1630617 w 3049233"/>
              <a:gd name="connsiteY1673" fmla="*/ 1761421 h 1985002"/>
              <a:gd name="connsiteX1674" fmla="*/ 1602858 w 3049233"/>
              <a:gd name="connsiteY1674" fmla="*/ 1718616 h 1985002"/>
              <a:gd name="connsiteX1675" fmla="*/ 1568988 w 3049233"/>
              <a:gd name="connsiteY1675" fmla="*/ 1643602 h 1985002"/>
              <a:gd name="connsiteX1676" fmla="*/ 1555949 w 3049233"/>
              <a:gd name="connsiteY1676" fmla="*/ 1618033 h 1985002"/>
              <a:gd name="connsiteX1677" fmla="*/ 1547144 w 3049233"/>
              <a:gd name="connsiteY1677" fmla="*/ 1602116 h 1985002"/>
              <a:gd name="connsiteX1678" fmla="*/ 1532579 w 3049233"/>
              <a:gd name="connsiteY1678" fmla="*/ 1569773 h 1985002"/>
              <a:gd name="connsiteX1679" fmla="*/ 1532579 w 3049233"/>
              <a:gd name="connsiteY1679" fmla="*/ 1568756 h 1985002"/>
              <a:gd name="connsiteX1680" fmla="*/ 1635259 w 3049233"/>
              <a:gd name="connsiteY1680" fmla="*/ 1526684 h 1985002"/>
              <a:gd name="connsiteX1681" fmla="*/ 1671784 w 3049233"/>
              <a:gd name="connsiteY1681" fmla="*/ 1542097 h 1985002"/>
              <a:gd name="connsiteX1682" fmla="*/ 1666864 w 3049233"/>
              <a:gd name="connsiteY1682" fmla="*/ 1540986 h 1985002"/>
              <a:gd name="connsiteX1683" fmla="*/ 1611588 w 3049233"/>
              <a:gd name="connsiteY1683" fmla="*/ 1525577 h 1985002"/>
              <a:gd name="connsiteX1684" fmla="*/ 1616777 w 3049233"/>
              <a:gd name="connsiteY1684" fmla="*/ 1529939 h 1985002"/>
              <a:gd name="connsiteX1685" fmla="*/ 1615727 w 3049233"/>
              <a:gd name="connsiteY1685" fmla="*/ 1529304 h 1985002"/>
              <a:gd name="connsiteX1686" fmla="*/ 1536415 w 3049233"/>
              <a:gd name="connsiteY1686" fmla="*/ 1525231 h 1985002"/>
              <a:gd name="connsiteX1687" fmla="*/ 1555424 w 3049233"/>
              <a:gd name="connsiteY1687" fmla="*/ 1557919 h 1985002"/>
              <a:gd name="connsiteX1688" fmla="*/ 1557794 w 3049233"/>
              <a:gd name="connsiteY1688" fmla="*/ 1562831 h 1985002"/>
              <a:gd name="connsiteX1689" fmla="*/ 1576932 w 3049233"/>
              <a:gd name="connsiteY1689" fmla="*/ 1588062 h 1985002"/>
              <a:gd name="connsiteX1690" fmla="*/ 1589464 w 3049233"/>
              <a:gd name="connsiteY1690" fmla="*/ 1600422 h 1985002"/>
              <a:gd name="connsiteX1691" fmla="*/ 1606404 w 3049233"/>
              <a:gd name="connsiteY1691" fmla="*/ 1620573 h 1985002"/>
              <a:gd name="connsiteX1692" fmla="*/ 1618771 w 3049233"/>
              <a:gd name="connsiteY1692" fmla="*/ 1658335 h 1985002"/>
              <a:gd name="connsiteX1693" fmla="*/ 1634353 w 3049233"/>
              <a:gd name="connsiteY1693" fmla="*/ 1704054 h 1985002"/>
              <a:gd name="connsiteX1694" fmla="*/ 1658789 w 3049233"/>
              <a:gd name="connsiteY1694" fmla="*/ 1754152 h 1985002"/>
              <a:gd name="connsiteX1695" fmla="*/ 1686848 w 3049233"/>
              <a:gd name="connsiteY1695" fmla="*/ 1792727 h 1985002"/>
              <a:gd name="connsiteX1696" fmla="*/ 1686253 w 3049233"/>
              <a:gd name="connsiteY1696" fmla="*/ 1792609 h 1985002"/>
              <a:gd name="connsiteX1697" fmla="*/ 1675119 w 3049233"/>
              <a:gd name="connsiteY1697" fmla="*/ 1780614 h 1985002"/>
              <a:gd name="connsiteX1698" fmla="*/ 1629784 w 3049233"/>
              <a:gd name="connsiteY1698" fmla="*/ 1704900 h 1985002"/>
              <a:gd name="connsiteX1699" fmla="*/ 1612849 w 3049233"/>
              <a:gd name="connsiteY1699" fmla="*/ 1657995 h 1985002"/>
              <a:gd name="connsiteX1700" fmla="*/ 1600994 w 3049233"/>
              <a:gd name="connsiteY1700" fmla="*/ 1624129 h 1985002"/>
              <a:gd name="connsiteX1701" fmla="*/ 1584060 w 3049233"/>
              <a:gd name="connsiteY1701" fmla="*/ 1600422 h 1985002"/>
              <a:gd name="connsiteX1702" fmla="*/ 1573052 w 3049233"/>
              <a:gd name="connsiteY1702" fmla="*/ 1587890 h 1985002"/>
              <a:gd name="connsiteX1703" fmla="*/ 1556118 w 3049233"/>
              <a:gd name="connsiteY1703" fmla="*/ 1562491 h 1985002"/>
              <a:gd name="connsiteX1704" fmla="*/ 1553408 w 3049233"/>
              <a:gd name="connsiteY1704" fmla="*/ 1557919 h 1985002"/>
              <a:gd name="connsiteX1705" fmla="*/ 1549339 w 3049233"/>
              <a:gd name="connsiteY1705" fmla="*/ 1524131 h 1985002"/>
              <a:gd name="connsiteX1706" fmla="*/ 1568970 w 3049233"/>
              <a:gd name="connsiteY1706" fmla="*/ 1552165 h 1985002"/>
              <a:gd name="connsiteX1707" fmla="*/ 1571850 w 3049233"/>
              <a:gd name="connsiteY1707" fmla="*/ 1555552 h 1985002"/>
              <a:gd name="connsiteX1708" fmla="*/ 1594209 w 3049233"/>
              <a:gd name="connsiteY1708" fmla="*/ 1579596 h 1985002"/>
              <a:gd name="connsiteX1709" fmla="*/ 1609961 w 3049233"/>
              <a:gd name="connsiteY1709" fmla="*/ 1591280 h 1985002"/>
              <a:gd name="connsiteX1710" fmla="*/ 1626899 w 3049233"/>
              <a:gd name="connsiteY1710" fmla="*/ 1608213 h 1985002"/>
              <a:gd name="connsiteX1711" fmla="*/ 1638754 w 3049233"/>
              <a:gd name="connsiteY1711" fmla="*/ 1650885 h 1985002"/>
              <a:gd name="connsiteX1712" fmla="*/ 1651622 w 3049233"/>
              <a:gd name="connsiteY1712" fmla="*/ 1695758 h 1985002"/>
              <a:gd name="connsiteX1713" fmla="*/ 1674549 w 3049233"/>
              <a:gd name="connsiteY1713" fmla="*/ 1749590 h 1985002"/>
              <a:gd name="connsiteX1714" fmla="*/ 1702930 w 3049233"/>
              <a:gd name="connsiteY1714" fmla="*/ 1794518 h 1985002"/>
              <a:gd name="connsiteX1715" fmla="*/ 1690210 w 3049233"/>
              <a:gd name="connsiteY1715" fmla="*/ 1778097 h 1985002"/>
              <a:gd name="connsiteX1716" fmla="*/ 1648747 w 3049233"/>
              <a:gd name="connsiteY1716" fmla="*/ 1697960 h 1985002"/>
              <a:gd name="connsiteX1717" fmla="*/ 1634863 w 3049233"/>
              <a:gd name="connsiteY1717" fmla="*/ 1653594 h 1985002"/>
              <a:gd name="connsiteX1718" fmla="*/ 1622671 w 3049233"/>
              <a:gd name="connsiteY1718" fmla="*/ 1612616 h 1985002"/>
              <a:gd name="connsiteX1719" fmla="*/ 1603873 w 3049233"/>
              <a:gd name="connsiteY1719" fmla="*/ 1591788 h 1985002"/>
              <a:gd name="connsiteX1720" fmla="*/ 1590156 w 3049233"/>
              <a:gd name="connsiteY1720" fmla="*/ 1579935 h 1985002"/>
              <a:gd name="connsiteX1721" fmla="*/ 1570173 w 3049233"/>
              <a:gd name="connsiteY1721" fmla="*/ 1556058 h 1985002"/>
              <a:gd name="connsiteX1722" fmla="*/ 1567294 w 3049233"/>
              <a:gd name="connsiteY1722" fmla="*/ 1552165 h 1985002"/>
              <a:gd name="connsiteX1723" fmla="*/ 1776566 w 3049233"/>
              <a:gd name="connsiteY1723" fmla="*/ 1522869 h 1985002"/>
              <a:gd name="connsiteX1724" fmla="*/ 1779783 w 3049233"/>
              <a:gd name="connsiteY1724" fmla="*/ 1637507 h 1985002"/>
              <a:gd name="connsiteX1725" fmla="*/ 1801625 w 3049233"/>
              <a:gd name="connsiteY1725" fmla="*/ 1794819 h 1985002"/>
              <a:gd name="connsiteX1726" fmla="*/ 1800127 w 3049233"/>
              <a:gd name="connsiteY1726" fmla="*/ 1795106 h 1985002"/>
              <a:gd name="connsiteX1727" fmla="*/ 1775399 w 3049233"/>
              <a:gd name="connsiteY1727" fmla="*/ 1640725 h 1985002"/>
              <a:gd name="connsiteX1728" fmla="*/ 1770829 w 3049233"/>
              <a:gd name="connsiteY1728" fmla="*/ 1526933 h 1985002"/>
              <a:gd name="connsiteX1729" fmla="*/ 1770829 w 3049233"/>
              <a:gd name="connsiteY1729" fmla="*/ 1525917 h 1985002"/>
              <a:gd name="connsiteX1730" fmla="*/ 1766579 w 3049233"/>
              <a:gd name="connsiteY1730" fmla="*/ 1522869 h 1985002"/>
              <a:gd name="connsiteX1731" fmla="*/ 459197 w 3049233"/>
              <a:gd name="connsiteY1731" fmla="*/ 1521988 h 1985002"/>
              <a:gd name="connsiteX1732" fmla="*/ 434756 w 3049233"/>
              <a:gd name="connsiteY1732" fmla="*/ 1539327 h 1985002"/>
              <a:gd name="connsiteX1733" fmla="*/ 416499 w 3049233"/>
              <a:gd name="connsiteY1733" fmla="*/ 1551022 h 1985002"/>
              <a:gd name="connsiteX1734" fmla="*/ 357496 w 3049233"/>
              <a:gd name="connsiteY1734" fmla="*/ 1585123 h 1985002"/>
              <a:gd name="connsiteX1735" fmla="*/ 349456 w 3049233"/>
              <a:gd name="connsiteY1735" fmla="*/ 1589416 h 1985002"/>
              <a:gd name="connsiteX1736" fmla="*/ 348608 w 3049233"/>
              <a:gd name="connsiteY1736" fmla="*/ 1589416 h 1985002"/>
              <a:gd name="connsiteX1737" fmla="*/ 347298 w 3049233"/>
              <a:gd name="connsiteY1737" fmla="*/ 1590493 h 1985002"/>
              <a:gd name="connsiteX1738" fmla="*/ 323067 w 3049233"/>
              <a:gd name="connsiteY1738" fmla="*/ 1602006 h 1985002"/>
              <a:gd name="connsiteX1739" fmla="*/ 338879 w 3049233"/>
              <a:gd name="connsiteY1739" fmla="*/ 1594051 h 1985002"/>
              <a:gd name="connsiteX1740" fmla="*/ 339769 w 3049233"/>
              <a:gd name="connsiteY1740" fmla="*/ 1593603 h 1985002"/>
              <a:gd name="connsiteX1741" fmla="*/ 359111 w 3049233"/>
              <a:gd name="connsiteY1741" fmla="*/ 1583871 h 1985002"/>
              <a:gd name="connsiteX1742" fmla="*/ 359118 w 3049233"/>
              <a:gd name="connsiteY1742" fmla="*/ 1583867 h 1985002"/>
              <a:gd name="connsiteX1743" fmla="*/ 406155 w 3049233"/>
              <a:gd name="connsiteY1743" fmla="*/ 1556758 h 1985002"/>
              <a:gd name="connsiteX1744" fmla="*/ 406443 w 3049233"/>
              <a:gd name="connsiteY1744" fmla="*/ 1556569 h 1985002"/>
              <a:gd name="connsiteX1745" fmla="*/ 413174 w 3049233"/>
              <a:gd name="connsiteY1745" fmla="*/ 1552157 h 1985002"/>
              <a:gd name="connsiteX1746" fmla="*/ 419098 w 3049233"/>
              <a:gd name="connsiteY1746" fmla="*/ 1548682 h 1985002"/>
              <a:gd name="connsiteX1747" fmla="*/ 431870 w 3049233"/>
              <a:gd name="connsiteY1747" fmla="*/ 1539902 h 1985002"/>
              <a:gd name="connsiteX1748" fmla="*/ 1528083 w 3049233"/>
              <a:gd name="connsiteY1748" fmla="*/ 1521936 h 1985002"/>
              <a:gd name="connsiteX1749" fmla="*/ 1548986 w 3049233"/>
              <a:gd name="connsiteY1749" fmla="*/ 1561645 h 1985002"/>
              <a:gd name="connsiteX1750" fmla="*/ 1551696 w 3049233"/>
              <a:gd name="connsiteY1750" fmla="*/ 1566047 h 1985002"/>
              <a:gd name="connsiteX1751" fmla="*/ 1568630 w 3049233"/>
              <a:gd name="connsiteY1751" fmla="*/ 1592294 h 1985002"/>
              <a:gd name="connsiteX1752" fmla="*/ 1579812 w 3049233"/>
              <a:gd name="connsiteY1752" fmla="*/ 1604994 h 1985002"/>
              <a:gd name="connsiteX1753" fmla="*/ 1596748 w 3049233"/>
              <a:gd name="connsiteY1753" fmla="*/ 1626838 h 1985002"/>
              <a:gd name="connsiteX1754" fmla="*/ 1608605 w 3049233"/>
              <a:gd name="connsiteY1754" fmla="*/ 1660705 h 1985002"/>
              <a:gd name="connsiteX1755" fmla="*/ 1625544 w 3049233"/>
              <a:gd name="connsiteY1755" fmla="*/ 1708287 h 1985002"/>
              <a:gd name="connsiteX1756" fmla="*/ 1650501 w 3049233"/>
              <a:gd name="connsiteY1756" fmla="*/ 1756342 h 1985002"/>
              <a:gd name="connsiteX1757" fmla="*/ 1677402 w 3049233"/>
              <a:gd name="connsiteY1757" fmla="*/ 1790860 h 1985002"/>
              <a:gd name="connsiteX1758" fmla="*/ 1676746 w 3049233"/>
              <a:gd name="connsiteY1758" fmla="*/ 1790730 h 1985002"/>
              <a:gd name="connsiteX1759" fmla="*/ 1669616 w 3049233"/>
              <a:gd name="connsiteY1759" fmla="*/ 1783790 h 1985002"/>
              <a:gd name="connsiteX1760" fmla="*/ 1622501 w 3049233"/>
              <a:gd name="connsiteY1760" fmla="*/ 1710321 h 1985002"/>
              <a:gd name="connsiteX1761" fmla="*/ 1602349 w 3049233"/>
              <a:gd name="connsiteY1761" fmla="*/ 1659521 h 1985002"/>
              <a:gd name="connsiteX1762" fmla="*/ 1591848 w 3049233"/>
              <a:gd name="connsiteY1762" fmla="*/ 1630903 h 1985002"/>
              <a:gd name="connsiteX1763" fmla="*/ 1574914 w 3049233"/>
              <a:gd name="connsiteY1763" fmla="*/ 1606010 h 1985002"/>
              <a:gd name="connsiteX1764" fmla="*/ 1564924 w 3049233"/>
              <a:gd name="connsiteY1764" fmla="*/ 1592972 h 1985002"/>
              <a:gd name="connsiteX1765" fmla="*/ 1549173 w 3049233"/>
              <a:gd name="connsiteY1765" fmla="*/ 1566049 h 1985002"/>
              <a:gd name="connsiteX1766" fmla="*/ 1546803 w 3049233"/>
              <a:gd name="connsiteY1766" fmla="*/ 1561815 h 1985002"/>
              <a:gd name="connsiteX1767" fmla="*/ 1616332 w 3049233"/>
              <a:gd name="connsiteY1767" fmla="*/ 1521286 h 1985002"/>
              <a:gd name="connsiteX1768" fmla="*/ 1623050 w 3049233"/>
              <a:gd name="connsiteY1768" fmla="*/ 1526575 h 1985002"/>
              <a:gd name="connsiteX1769" fmla="*/ 1621824 w 3049233"/>
              <a:gd name="connsiteY1769" fmla="*/ 1525916 h 1985002"/>
              <a:gd name="connsiteX1770" fmla="*/ 1853590 w 3049233"/>
              <a:gd name="connsiteY1770" fmla="*/ 1520647 h 1985002"/>
              <a:gd name="connsiteX1771" fmla="*/ 1858126 w 3049233"/>
              <a:gd name="connsiteY1771" fmla="*/ 1522676 h 1985002"/>
              <a:gd name="connsiteX1772" fmla="*/ 1852591 w 3049233"/>
              <a:gd name="connsiteY1772" fmla="*/ 1604825 h 1985002"/>
              <a:gd name="connsiteX1773" fmla="*/ 1853774 w 3049233"/>
              <a:gd name="connsiteY1773" fmla="*/ 1792786 h 1985002"/>
              <a:gd name="connsiteX1774" fmla="*/ 1852617 w 3049233"/>
              <a:gd name="connsiteY1774" fmla="*/ 1792786 h 1985002"/>
              <a:gd name="connsiteX1775" fmla="*/ 1852600 w 3049233"/>
              <a:gd name="connsiteY1775" fmla="*/ 1792786 h 1985002"/>
              <a:gd name="connsiteX1776" fmla="*/ 1852591 w 3049233"/>
              <a:gd name="connsiteY1776" fmla="*/ 1792786 h 1985002"/>
              <a:gd name="connsiteX1777" fmla="*/ 1852446 w 3049233"/>
              <a:gd name="connsiteY1777" fmla="*/ 1792836 h 1985002"/>
              <a:gd name="connsiteX1778" fmla="*/ 1852446 w 3049233"/>
              <a:gd name="connsiteY1778" fmla="*/ 1792785 h 1985002"/>
              <a:gd name="connsiteX1779" fmla="*/ 1848552 w 3049233"/>
              <a:gd name="connsiteY1779" fmla="*/ 1606519 h 1985002"/>
              <a:gd name="connsiteX1780" fmla="*/ 1585952 w 3049233"/>
              <a:gd name="connsiteY1780" fmla="*/ 1519424 h 1985002"/>
              <a:gd name="connsiteX1781" fmla="*/ 1604540 w 3049233"/>
              <a:gd name="connsiteY1781" fmla="*/ 1537261 h 1985002"/>
              <a:gd name="connsiteX1782" fmla="*/ 1638414 w 3049233"/>
              <a:gd name="connsiteY1782" fmla="*/ 1559274 h 1985002"/>
              <a:gd name="connsiteX1783" fmla="*/ 1663979 w 3049233"/>
              <a:gd name="connsiteY1783" fmla="*/ 1568757 h 1985002"/>
              <a:gd name="connsiteX1784" fmla="*/ 1680907 w 3049233"/>
              <a:gd name="connsiteY1784" fmla="*/ 1577224 h 1985002"/>
              <a:gd name="connsiteX1785" fmla="*/ 1689880 w 3049233"/>
              <a:gd name="connsiteY1785" fmla="*/ 1626669 h 1985002"/>
              <a:gd name="connsiteX1786" fmla="*/ 1697837 w 3049233"/>
              <a:gd name="connsiteY1786" fmla="*/ 1674760 h 1985002"/>
              <a:gd name="connsiteX1787" fmla="*/ 1741188 w 3049233"/>
              <a:gd name="connsiteY1787" fmla="*/ 1796305 h 1985002"/>
              <a:gd name="connsiteX1788" fmla="*/ 1714544 w 3049233"/>
              <a:gd name="connsiteY1788" fmla="*/ 1740347 h 1985002"/>
              <a:gd name="connsiteX1789" fmla="*/ 1694464 w 3049233"/>
              <a:gd name="connsiteY1789" fmla="*/ 1677131 h 1985002"/>
              <a:gd name="connsiteX1790" fmla="*/ 1685659 w 3049233"/>
              <a:gd name="connsiteY1790" fmla="*/ 1630564 h 1985002"/>
              <a:gd name="connsiteX1791" fmla="*/ 1675838 w 3049233"/>
              <a:gd name="connsiteY1791" fmla="*/ 1581288 h 1985002"/>
              <a:gd name="connsiteX1792" fmla="*/ 1655350 w 3049233"/>
              <a:gd name="connsiteY1792" fmla="*/ 1567741 h 1985002"/>
              <a:gd name="connsiteX1793" fmla="*/ 1632831 w 3049233"/>
              <a:gd name="connsiteY1793" fmla="*/ 1557921 h 1985002"/>
              <a:gd name="connsiteX1794" fmla="*/ 1601840 w 3049233"/>
              <a:gd name="connsiteY1794" fmla="*/ 1535906 h 1985002"/>
              <a:gd name="connsiteX1795" fmla="*/ 274510 w 3049233"/>
              <a:gd name="connsiteY1795" fmla="*/ 1519382 h 1985002"/>
              <a:gd name="connsiteX1796" fmla="*/ 273929 w 3049233"/>
              <a:gd name="connsiteY1796" fmla="*/ 1519650 h 1985002"/>
              <a:gd name="connsiteX1797" fmla="*/ 273876 w 3049233"/>
              <a:gd name="connsiteY1797" fmla="*/ 1519632 h 1985002"/>
              <a:gd name="connsiteX1798" fmla="*/ 273538 w 3049233"/>
              <a:gd name="connsiteY1798" fmla="*/ 1519515 h 1985002"/>
              <a:gd name="connsiteX1799" fmla="*/ 273523 w 3049233"/>
              <a:gd name="connsiteY1799" fmla="*/ 1519509 h 1985002"/>
              <a:gd name="connsiteX1800" fmla="*/ 273580 w 3049233"/>
              <a:gd name="connsiteY1800" fmla="*/ 1519502 h 1985002"/>
              <a:gd name="connsiteX1801" fmla="*/ 1538848 w 3049233"/>
              <a:gd name="connsiteY1801" fmla="*/ 1518677 h 1985002"/>
              <a:gd name="connsiteX1802" fmla="*/ 1562366 w 3049233"/>
              <a:gd name="connsiteY1802" fmla="*/ 1555381 h 1985002"/>
              <a:gd name="connsiteX1803" fmla="*/ 1565413 w 3049233"/>
              <a:gd name="connsiteY1803" fmla="*/ 1559445 h 1985002"/>
              <a:gd name="connsiteX1804" fmla="*/ 1586077 w 3049233"/>
              <a:gd name="connsiteY1804" fmla="*/ 1583999 h 1985002"/>
              <a:gd name="connsiteX1805" fmla="*/ 1600137 w 3049233"/>
              <a:gd name="connsiteY1805" fmla="*/ 1596021 h 1985002"/>
              <a:gd name="connsiteX1806" fmla="*/ 1617075 w 3049233"/>
              <a:gd name="connsiteY1806" fmla="*/ 1614309 h 1985002"/>
              <a:gd name="connsiteX1807" fmla="*/ 1629271 w 3049233"/>
              <a:gd name="connsiteY1807" fmla="*/ 1654949 h 1985002"/>
              <a:gd name="connsiteX1808" fmla="*/ 1643325 w 3049233"/>
              <a:gd name="connsiteY1808" fmla="*/ 1699822 h 1985002"/>
              <a:gd name="connsiteX1809" fmla="*/ 1667076 w 3049233"/>
              <a:gd name="connsiteY1809" fmla="*/ 1751871 h 1985002"/>
              <a:gd name="connsiteX1810" fmla="*/ 1695763 w 3049233"/>
              <a:gd name="connsiteY1810" fmla="*/ 1794167 h 1985002"/>
              <a:gd name="connsiteX1811" fmla="*/ 1694612 w 3049233"/>
              <a:gd name="connsiteY1811" fmla="*/ 1794013 h 1985002"/>
              <a:gd name="connsiteX1812" fmla="*/ 1683035 w 3049233"/>
              <a:gd name="connsiteY1812" fmla="*/ 1780170 h 1985002"/>
              <a:gd name="connsiteX1813" fmla="*/ 1639604 w 3049233"/>
              <a:gd name="connsiteY1813" fmla="*/ 1702191 h 1985002"/>
              <a:gd name="connsiteX1814" fmla="*/ 1624365 w 3049233"/>
              <a:gd name="connsiteY1814" fmla="*/ 1656981 h 1985002"/>
              <a:gd name="connsiteX1815" fmla="*/ 1612003 w 3049233"/>
              <a:gd name="connsiteY1815" fmla="*/ 1618879 h 1985002"/>
              <a:gd name="connsiteX1816" fmla="*/ 1593883 w 3049233"/>
              <a:gd name="connsiteY1816" fmla="*/ 1596527 h 1985002"/>
              <a:gd name="connsiteX1817" fmla="*/ 1581689 w 3049233"/>
              <a:gd name="connsiteY1817" fmla="*/ 1584506 h 1985002"/>
              <a:gd name="connsiteX1818" fmla="*/ 1563231 w 3049233"/>
              <a:gd name="connsiteY1818" fmla="*/ 1559953 h 1985002"/>
              <a:gd name="connsiteX1819" fmla="*/ 1560351 w 3049233"/>
              <a:gd name="connsiteY1819" fmla="*/ 1555550 h 1985002"/>
              <a:gd name="connsiteX1820" fmla="*/ 1679502 w 3049233"/>
              <a:gd name="connsiteY1820" fmla="*/ 1517717 h 1985002"/>
              <a:gd name="connsiteX1821" fmla="*/ 1702285 w 3049233"/>
              <a:gd name="connsiteY1821" fmla="*/ 1524216 h 1985002"/>
              <a:gd name="connsiteX1822" fmla="*/ 1698902 w 3049233"/>
              <a:gd name="connsiteY1822" fmla="*/ 1523946 h 1985002"/>
              <a:gd name="connsiteX1823" fmla="*/ 1787242 w 3049233"/>
              <a:gd name="connsiteY1823" fmla="*/ 1517110 h 1985002"/>
              <a:gd name="connsiteX1824" fmla="*/ 1788931 w 3049233"/>
              <a:gd name="connsiteY1824" fmla="*/ 1633442 h 1985002"/>
              <a:gd name="connsiteX1825" fmla="*/ 1808229 w 3049233"/>
              <a:gd name="connsiteY1825" fmla="*/ 1794647 h 1985002"/>
              <a:gd name="connsiteX1826" fmla="*/ 1807175 w 3049233"/>
              <a:gd name="connsiteY1826" fmla="*/ 1794879 h 1985002"/>
              <a:gd name="connsiteX1827" fmla="*/ 1784717 w 3049233"/>
              <a:gd name="connsiteY1827" fmla="*/ 1635137 h 1985002"/>
              <a:gd name="connsiteX1828" fmla="*/ 1781667 w 3049233"/>
              <a:gd name="connsiteY1828" fmla="*/ 1519482 h 1985002"/>
              <a:gd name="connsiteX1829" fmla="*/ 1781634 w 3049233"/>
              <a:gd name="connsiteY1829" fmla="*/ 1519477 h 1985002"/>
              <a:gd name="connsiteX1830" fmla="*/ 1776479 w 3049233"/>
              <a:gd name="connsiteY1830" fmla="*/ 1517111 h 1985002"/>
              <a:gd name="connsiteX1831" fmla="*/ 1776421 w 3049233"/>
              <a:gd name="connsiteY1831" fmla="*/ 1517110 h 1985002"/>
              <a:gd name="connsiteX1832" fmla="*/ 1777412 w 3049233"/>
              <a:gd name="connsiteY1832" fmla="*/ 1517110 h 1985002"/>
              <a:gd name="connsiteX1833" fmla="*/ 1777422 w 3049233"/>
              <a:gd name="connsiteY1833" fmla="*/ 1517110 h 1985002"/>
              <a:gd name="connsiteX1834" fmla="*/ 1777435 w 3049233"/>
              <a:gd name="connsiteY1834" fmla="*/ 1517110 h 1985002"/>
              <a:gd name="connsiteX1835" fmla="*/ 1844471 w 3049233"/>
              <a:gd name="connsiteY1835" fmla="*/ 1516567 h 1985002"/>
              <a:gd name="connsiteX1836" fmla="*/ 1848488 w 3049233"/>
              <a:gd name="connsiteY1836" fmla="*/ 1518364 h 1985002"/>
              <a:gd name="connsiteX1837" fmla="*/ 1843445 w 3049233"/>
              <a:gd name="connsiteY1837" fmla="*/ 1608042 h 1985002"/>
              <a:gd name="connsiteX1838" fmla="*/ 1847340 w 3049233"/>
              <a:gd name="connsiteY1838" fmla="*/ 1792108 h 1985002"/>
              <a:gd name="connsiteX1839" fmla="*/ 1846380 w 3049233"/>
              <a:gd name="connsiteY1839" fmla="*/ 1792484 h 1985002"/>
              <a:gd name="connsiteX1840" fmla="*/ 1846186 w 3049233"/>
              <a:gd name="connsiteY1840" fmla="*/ 1789945 h 1985002"/>
              <a:gd name="connsiteX1841" fmla="*/ 1845635 w 3049233"/>
              <a:gd name="connsiteY1841" fmla="*/ 1781550 h 1985002"/>
              <a:gd name="connsiteX1842" fmla="*/ 1845341 w 3049233"/>
              <a:gd name="connsiteY1842" fmla="*/ 1776848 h 1985002"/>
              <a:gd name="connsiteX1843" fmla="*/ 1843577 w 3049233"/>
              <a:gd name="connsiteY1843" fmla="*/ 1744565 h 1985002"/>
              <a:gd name="connsiteX1844" fmla="*/ 1843039 w 3049233"/>
              <a:gd name="connsiteY1844" fmla="*/ 1733832 h 1985002"/>
              <a:gd name="connsiteX1845" fmla="*/ 1841282 w 3049233"/>
              <a:gd name="connsiteY1845" fmla="*/ 1687984 h 1985002"/>
              <a:gd name="connsiteX1846" fmla="*/ 1840896 w 3049233"/>
              <a:gd name="connsiteY1846" fmla="*/ 1676867 h 1985002"/>
              <a:gd name="connsiteX1847" fmla="*/ 1839916 w 3049233"/>
              <a:gd name="connsiteY1847" fmla="*/ 1612106 h 1985002"/>
              <a:gd name="connsiteX1848" fmla="*/ 1696720 w 3049233"/>
              <a:gd name="connsiteY1848" fmla="*/ 1516457 h 1985002"/>
              <a:gd name="connsiteX1849" fmla="*/ 1711848 w 3049233"/>
              <a:gd name="connsiteY1849" fmla="*/ 1520266 h 1985002"/>
              <a:gd name="connsiteX1850" fmla="*/ 1709701 w 3049233"/>
              <a:gd name="connsiteY1850" fmla="*/ 1520159 h 1985002"/>
              <a:gd name="connsiteX1851" fmla="*/ 1592106 w 3049233"/>
              <a:gd name="connsiteY1851" fmla="*/ 1516267 h 1985002"/>
              <a:gd name="connsiteX1852" fmla="*/ 1611654 w 3049233"/>
              <a:gd name="connsiteY1852" fmla="*/ 1533706 h 1985002"/>
              <a:gd name="connsiteX1853" fmla="*/ 1646881 w 3049233"/>
              <a:gd name="connsiteY1853" fmla="*/ 1554703 h 1985002"/>
              <a:gd name="connsiteX1854" fmla="*/ 1674645 w 3049233"/>
              <a:gd name="connsiteY1854" fmla="*/ 1563508 h 1985002"/>
              <a:gd name="connsiteX1855" fmla="*/ 1691572 w 3049233"/>
              <a:gd name="connsiteY1855" fmla="*/ 1570450 h 1985002"/>
              <a:gd name="connsiteX1856" fmla="*/ 1699699 w 3049233"/>
              <a:gd name="connsiteY1856" fmla="*/ 1621250 h 1985002"/>
              <a:gd name="connsiteX1857" fmla="*/ 1706979 w 3049233"/>
              <a:gd name="connsiteY1857" fmla="*/ 1670358 h 1985002"/>
              <a:gd name="connsiteX1858" fmla="*/ 1748454 w 3049233"/>
              <a:gd name="connsiteY1858" fmla="*/ 1797188 h 1985002"/>
              <a:gd name="connsiteX1859" fmla="*/ 1748311 w 3049233"/>
              <a:gd name="connsiteY1859" fmla="*/ 1797188 h 1985002"/>
              <a:gd name="connsiteX1860" fmla="*/ 1703608 w 3049233"/>
              <a:gd name="connsiteY1860" fmla="*/ 1674083 h 1985002"/>
              <a:gd name="connsiteX1861" fmla="*/ 1695650 w 3049233"/>
              <a:gd name="connsiteY1861" fmla="*/ 1626500 h 1985002"/>
              <a:gd name="connsiteX1862" fmla="*/ 1686505 w 3049233"/>
              <a:gd name="connsiteY1862" fmla="*/ 1575701 h 1985002"/>
              <a:gd name="connsiteX1863" fmla="*/ 1666018 w 3049233"/>
              <a:gd name="connsiteY1863" fmla="*/ 1563338 h 1985002"/>
              <a:gd name="connsiteX1864" fmla="*/ 1641298 w 3049233"/>
              <a:gd name="connsiteY1864" fmla="*/ 1554195 h 1985002"/>
              <a:gd name="connsiteX1865" fmla="*/ 1608614 w 3049233"/>
              <a:gd name="connsiteY1865" fmla="*/ 1532689 h 1985002"/>
              <a:gd name="connsiteX1866" fmla="*/ 502970 w 3049233"/>
              <a:gd name="connsiteY1866" fmla="*/ 1514997 h 1985002"/>
              <a:gd name="connsiteX1867" fmla="*/ 501345 w 3049233"/>
              <a:gd name="connsiteY1867" fmla="*/ 1516316 h 1985002"/>
              <a:gd name="connsiteX1868" fmla="*/ 502325 w 3049233"/>
              <a:gd name="connsiteY1868" fmla="*/ 1515464 h 1985002"/>
              <a:gd name="connsiteX1869" fmla="*/ 502915 w 3049233"/>
              <a:gd name="connsiteY1869" fmla="*/ 1515037 h 1985002"/>
              <a:gd name="connsiteX1870" fmla="*/ 469814 w 3049233"/>
              <a:gd name="connsiteY1870" fmla="*/ 1514456 h 1985002"/>
              <a:gd name="connsiteX1871" fmla="*/ 462948 w 3049233"/>
              <a:gd name="connsiteY1871" fmla="*/ 1519327 h 1985002"/>
              <a:gd name="connsiteX1872" fmla="*/ 467114 w 3049233"/>
              <a:gd name="connsiteY1872" fmla="*/ 1516239 h 1985002"/>
              <a:gd name="connsiteX1873" fmla="*/ 1709883 w 3049233"/>
              <a:gd name="connsiteY1873" fmla="*/ 1513785 h 1985002"/>
              <a:gd name="connsiteX1874" fmla="*/ 1720073 w 3049233"/>
              <a:gd name="connsiteY1874" fmla="*/ 1515810 h 1985002"/>
              <a:gd name="connsiteX1875" fmla="*/ 1717662 w 3049233"/>
              <a:gd name="connsiteY1875" fmla="*/ 1515758 h 1985002"/>
              <a:gd name="connsiteX1876" fmla="*/ 1571170 w 3049233"/>
              <a:gd name="connsiteY1876" fmla="*/ 1513134 h 1985002"/>
              <a:gd name="connsiteX1877" fmla="*/ 1598104 w 3049233"/>
              <a:gd name="connsiteY1877" fmla="*/ 1540987 h 1985002"/>
              <a:gd name="connsiteX1878" fmla="*/ 1630627 w 3049233"/>
              <a:gd name="connsiteY1878" fmla="*/ 1564186 h 1985002"/>
              <a:gd name="connsiteX1879" fmla="*/ 1653822 w 3049233"/>
              <a:gd name="connsiteY1879" fmla="*/ 1574346 h 1985002"/>
              <a:gd name="connsiteX1880" fmla="*/ 1670751 w 3049233"/>
              <a:gd name="connsiteY1880" fmla="*/ 1584168 h 1985002"/>
              <a:gd name="connsiteX1881" fmla="*/ 1680399 w 3049233"/>
              <a:gd name="connsiteY1881" fmla="*/ 1632596 h 1985002"/>
              <a:gd name="connsiteX1882" fmla="*/ 1689371 w 3049233"/>
              <a:gd name="connsiteY1882" fmla="*/ 1679672 h 1985002"/>
              <a:gd name="connsiteX1883" fmla="*/ 1734093 w 3049233"/>
              <a:gd name="connsiteY1883" fmla="*/ 1794796 h 1985002"/>
              <a:gd name="connsiteX1884" fmla="*/ 1698652 w 3049233"/>
              <a:gd name="connsiteY1884" fmla="*/ 1721511 h 1985002"/>
              <a:gd name="connsiteX1885" fmla="*/ 1676347 w 3049233"/>
              <a:gd name="connsiteY1885" fmla="*/ 1635983 h 1985002"/>
              <a:gd name="connsiteX1886" fmla="*/ 1665172 w 3049233"/>
              <a:gd name="connsiteY1886" fmla="*/ 1587553 h 1985002"/>
              <a:gd name="connsiteX1887" fmla="*/ 1644854 w 3049233"/>
              <a:gd name="connsiteY1887" fmla="*/ 1572652 h 1985002"/>
              <a:gd name="connsiteX1888" fmla="*/ 1624194 w 3049233"/>
              <a:gd name="connsiteY1888" fmla="*/ 1562323 h 1985002"/>
              <a:gd name="connsiteX1889" fmla="*/ 1595913 w 3049233"/>
              <a:gd name="connsiteY1889" fmla="*/ 1539631 h 1985002"/>
              <a:gd name="connsiteX1890" fmla="*/ 1595909 w 3049233"/>
              <a:gd name="connsiteY1890" fmla="*/ 1539631 h 1985002"/>
              <a:gd name="connsiteX1891" fmla="*/ 1595902 w 3049233"/>
              <a:gd name="connsiteY1891" fmla="*/ 1539631 h 1985002"/>
              <a:gd name="connsiteX1892" fmla="*/ 1594898 w 3049233"/>
              <a:gd name="connsiteY1892" fmla="*/ 1539631 h 1985002"/>
              <a:gd name="connsiteX1893" fmla="*/ 1834713 w 3049233"/>
              <a:gd name="connsiteY1893" fmla="*/ 1512203 h 1985002"/>
              <a:gd name="connsiteX1894" fmla="*/ 1838248 w 3049233"/>
              <a:gd name="connsiteY1894" fmla="*/ 1513783 h 1985002"/>
              <a:gd name="connsiteX1895" fmla="*/ 1833791 w 3049233"/>
              <a:gd name="connsiteY1895" fmla="*/ 1613292 h 1985002"/>
              <a:gd name="connsiteX1896" fmla="*/ 1840224 w 3049233"/>
              <a:gd name="connsiteY1896" fmla="*/ 1793462 h 1985002"/>
              <a:gd name="connsiteX1897" fmla="*/ 1840149 w 3049233"/>
              <a:gd name="connsiteY1897" fmla="*/ 1793489 h 1985002"/>
              <a:gd name="connsiteX1898" fmla="*/ 1839867 w 3049233"/>
              <a:gd name="connsiteY1898" fmla="*/ 1790403 h 1985002"/>
              <a:gd name="connsiteX1899" fmla="*/ 1839110 w 3049233"/>
              <a:gd name="connsiteY1899" fmla="*/ 1781064 h 1985002"/>
              <a:gd name="connsiteX1900" fmla="*/ 1838884 w 3049233"/>
              <a:gd name="connsiteY1900" fmla="*/ 1778145 h 1985002"/>
              <a:gd name="connsiteX1901" fmla="*/ 1836579 w 3049233"/>
              <a:gd name="connsiteY1901" fmla="*/ 1745351 h 1985002"/>
              <a:gd name="connsiteX1902" fmla="*/ 1835967 w 3049233"/>
              <a:gd name="connsiteY1902" fmla="*/ 1736068 h 1985002"/>
              <a:gd name="connsiteX1903" fmla="*/ 1833495 w 3049233"/>
              <a:gd name="connsiteY1903" fmla="*/ 1690455 h 1985002"/>
              <a:gd name="connsiteX1904" fmla="*/ 1832963 w 3049233"/>
              <a:gd name="connsiteY1904" fmla="*/ 1679974 h 1985002"/>
              <a:gd name="connsiteX1905" fmla="*/ 1830940 w 3049233"/>
              <a:gd name="connsiteY1905" fmla="*/ 1616003 h 1985002"/>
              <a:gd name="connsiteX1906" fmla="*/ 1797731 w 3049233"/>
              <a:gd name="connsiteY1906" fmla="*/ 1511525 h 1985002"/>
              <a:gd name="connsiteX1907" fmla="*/ 1797731 w 3049233"/>
              <a:gd name="connsiteY1907" fmla="*/ 1630056 h 1985002"/>
              <a:gd name="connsiteX1908" fmla="*/ 1814665 w 3049233"/>
              <a:gd name="connsiteY1908" fmla="*/ 1794987 h 1985002"/>
              <a:gd name="connsiteX1909" fmla="*/ 1814524 w 3049233"/>
              <a:gd name="connsiteY1909" fmla="*/ 1795017 h 1985002"/>
              <a:gd name="connsiteX1910" fmla="*/ 1812402 w 3049233"/>
              <a:gd name="connsiteY1910" fmla="*/ 1782201 h 1985002"/>
              <a:gd name="connsiteX1911" fmla="*/ 1807582 w 3049233"/>
              <a:gd name="connsiteY1911" fmla="*/ 1749664 h 1985002"/>
              <a:gd name="connsiteX1912" fmla="*/ 1806479 w 3049233"/>
              <a:gd name="connsiteY1912" fmla="*/ 1741447 h 1985002"/>
              <a:gd name="connsiteX1913" fmla="*/ 1802998 w 3049233"/>
              <a:gd name="connsiteY1913" fmla="*/ 1713450 h 1985002"/>
              <a:gd name="connsiteX1914" fmla="*/ 1795150 w 3049233"/>
              <a:gd name="connsiteY1914" fmla="*/ 1635090 h 1985002"/>
              <a:gd name="connsiteX1915" fmla="*/ 1794874 w 3049233"/>
              <a:gd name="connsiteY1915" fmla="*/ 1632087 h 1985002"/>
              <a:gd name="connsiteX1916" fmla="*/ 1793350 w 3049233"/>
              <a:gd name="connsiteY1916" fmla="*/ 1513554 h 1985002"/>
              <a:gd name="connsiteX1917" fmla="*/ 1791183 w 3049233"/>
              <a:gd name="connsiteY1917" fmla="*/ 1512296 h 1985002"/>
              <a:gd name="connsiteX1918" fmla="*/ 292430 w 3049233"/>
              <a:gd name="connsiteY1918" fmla="*/ 1511108 h 1985002"/>
              <a:gd name="connsiteX1919" fmla="*/ 289626 w 3049233"/>
              <a:gd name="connsiteY1919" fmla="*/ 1512403 h 1985002"/>
              <a:gd name="connsiteX1920" fmla="*/ 288848 w 3049233"/>
              <a:gd name="connsiteY1920" fmla="*/ 1512762 h 1985002"/>
              <a:gd name="connsiteX1921" fmla="*/ 273426 w 3049233"/>
              <a:gd name="connsiteY1921" fmla="*/ 1514748 h 1985002"/>
              <a:gd name="connsiteX1922" fmla="*/ 266550 w 3049233"/>
              <a:gd name="connsiteY1922" fmla="*/ 1515633 h 1985002"/>
              <a:gd name="connsiteX1923" fmla="*/ 266736 w 3049233"/>
              <a:gd name="connsiteY1923" fmla="*/ 1515600 h 1985002"/>
              <a:gd name="connsiteX1924" fmla="*/ 289280 w 3049233"/>
              <a:gd name="connsiteY1924" fmla="*/ 1511659 h 1985002"/>
              <a:gd name="connsiteX1925" fmla="*/ 465736 w 3049233"/>
              <a:gd name="connsiteY1925" fmla="*/ 1510429 h 1985002"/>
              <a:gd name="connsiteX1926" fmla="*/ 447196 w 3049233"/>
              <a:gd name="connsiteY1926" fmla="*/ 1523493 h 1985002"/>
              <a:gd name="connsiteX1927" fmla="*/ 423321 w 3049233"/>
              <a:gd name="connsiteY1927" fmla="*/ 1539207 h 1985002"/>
              <a:gd name="connsiteX1928" fmla="*/ 403567 w 3049233"/>
              <a:gd name="connsiteY1928" fmla="*/ 1551392 h 1985002"/>
              <a:gd name="connsiteX1929" fmla="*/ 396549 w 3049233"/>
              <a:gd name="connsiteY1929" fmla="*/ 1554476 h 1985002"/>
              <a:gd name="connsiteX1930" fmla="*/ 406121 w 3049233"/>
              <a:gd name="connsiteY1930" fmla="*/ 1548816 h 1985002"/>
              <a:gd name="connsiteX1931" fmla="*/ 409739 w 3049233"/>
              <a:gd name="connsiteY1931" fmla="*/ 1546677 h 1985002"/>
              <a:gd name="connsiteX1932" fmla="*/ 428927 w 3049233"/>
              <a:gd name="connsiteY1932" fmla="*/ 1533875 h 1985002"/>
              <a:gd name="connsiteX1933" fmla="*/ 449418 w 3049233"/>
              <a:gd name="connsiteY1933" fmla="*/ 1520205 h 1985002"/>
              <a:gd name="connsiteX1934" fmla="*/ 1547395 w 3049233"/>
              <a:gd name="connsiteY1934" fmla="*/ 1510096 h 1985002"/>
              <a:gd name="connsiteX1935" fmla="*/ 1578118 w 3049233"/>
              <a:gd name="connsiteY1935" fmla="*/ 1549453 h 1985002"/>
              <a:gd name="connsiteX1936" fmla="*/ 1580658 w 3049233"/>
              <a:gd name="connsiteY1936" fmla="*/ 1552162 h 1985002"/>
              <a:gd name="connsiteX1937" fmla="*/ 1605049 w 3049233"/>
              <a:gd name="connsiteY1937" fmla="*/ 1575869 h 1985002"/>
              <a:gd name="connsiteX1938" fmla="*/ 1621987 w 3049233"/>
              <a:gd name="connsiteY1938" fmla="*/ 1587215 h 1985002"/>
              <a:gd name="connsiteX1939" fmla="*/ 1638924 w 3049233"/>
              <a:gd name="connsiteY1939" fmla="*/ 1601947 h 1985002"/>
              <a:gd name="connsiteX1940" fmla="*/ 1650437 w 3049233"/>
              <a:gd name="connsiteY1940" fmla="*/ 1646482 h 1985002"/>
              <a:gd name="connsiteX1941" fmla="*/ 1661948 w 3049233"/>
              <a:gd name="connsiteY1941" fmla="*/ 1691524 h 1985002"/>
              <a:gd name="connsiteX1942" fmla="*/ 1684104 w 3049233"/>
              <a:gd name="connsiteY1942" fmla="*/ 1747153 h 1985002"/>
              <a:gd name="connsiteX1943" fmla="*/ 1708912 w 3049233"/>
              <a:gd name="connsiteY1943" fmla="*/ 1789711 h 1985002"/>
              <a:gd name="connsiteX1944" fmla="*/ 1682157 w 3049233"/>
              <a:gd name="connsiteY1944" fmla="*/ 1750062 h 1985002"/>
              <a:gd name="connsiteX1945" fmla="*/ 1657891 w 3049233"/>
              <a:gd name="connsiteY1945" fmla="*/ 1693050 h 1985002"/>
              <a:gd name="connsiteX1946" fmla="*/ 1645360 w 3049233"/>
              <a:gd name="connsiteY1946" fmla="*/ 1648853 h 1985002"/>
              <a:gd name="connsiteX1947" fmla="*/ 1633168 w 3049233"/>
              <a:gd name="connsiteY1947" fmla="*/ 1605672 h 1985002"/>
              <a:gd name="connsiteX1948" fmla="*/ 1614033 w 3049233"/>
              <a:gd name="connsiteY1948" fmla="*/ 1586200 h 1985002"/>
              <a:gd name="connsiteX1949" fmla="*/ 1598793 w 3049233"/>
              <a:gd name="connsiteY1949" fmla="*/ 1574855 h 1985002"/>
              <a:gd name="connsiteX1950" fmla="*/ 1577623 w 3049233"/>
              <a:gd name="connsiteY1950" fmla="*/ 1552165 h 1985002"/>
              <a:gd name="connsiteX1951" fmla="*/ 1574745 w 3049233"/>
              <a:gd name="connsiteY1951" fmla="*/ 1548776 h 1985002"/>
              <a:gd name="connsiteX1952" fmla="*/ 1655711 w 3049233"/>
              <a:gd name="connsiteY1952" fmla="*/ 1509685 h 1985002"/>
              <a:gd name="connsiteX1953" fmla="*/ 1658112 w 3049233"/>
              <a:gd name="connsiteY1953" fmla="*/ 1510849 h 1985002"/>
              <a:gd name="connsiteX1954" fmla="*/ 1657045 w 3049233"/>
              <a:gd name="connsiteY1954" fmla="*/ 1510506 h 1985002"/>
              <a:gd name="connsiteX1955" fmla="*/ 1610893 w 3049233"/>
              <a:gd name="connsiteY1955" fmla="*/ 1509140 h 1985002"/>
              <a:gd name="connsiteX1956" fmla="*/ 1633689 w 3049233"/>
              <a:gd name="connsiteY1956" fmla="*/ 1525974 h 1985002"/>
              <a:gd name="connsiteX1957" fmla="*/ 1629444 w 3049233"/>
              <a:gd name="connsiteY1957" fmla="*/ 1524053 h 1985002"/>
              <a:gd name="connsiteX1958" fmla="*/ 1735469 w 3049233"/>
              <a:gd name="connsiteY1958" fmla="*/ 1507600 h 1985002"/>
              <a:gd name="connsiteX1959" fmla="*/ 1735628 w 3049233"/>
              <a:gd name="connsiteY1959" fmla="*/ 1507626 h 1985002"/>
              <a:gd name="connsiteX1960" fmla="*/ 1735608 w 3049233"/>
              <a:gd name="connsiteY1960" fmla="*/ 1507627 h 1985002"/>
              <a:gd name="connsiteX1961" fmla="*/ 1824026 w 3049233"/>
              <a:gd name="connsiteY1961" fmla="*/ 1507420 h 1985002"/>
              <a:gd name="connsiteX1962" fmla="*/ 1828150 w 3049233"/>
              <a:gd name="connsiteY1962" fmla="*/ 1509266 h 1985002"/>
              <a:gd name="connsiteX1963" fmla="*/ 1824480 w 3049233"/>
              <a:gd name="connsiteY1963" fmla="*/ 1616003 h 1985002"/>
              <a:gd name="connsiteX1964" fmla="*/ 1833451 w 3049233"/>
              <a:gd name="connsiteY1964" fmla="*/ 1792447 h 1985002"/>
              <a:gd name="connsiteX1965" fmla="*/ 1833056 w 3049233"/>
              <a:gd name="connsiteY1965" fmla="*/ 1792580 h 1985002"/>
              <a:gd name="connsiteX1966" fmla="*/ 1832743 w 3049233"/>
              <a:gd name="connsiteY1966" fmla="*/ 1789349 h 1985002"/>
              <a:gd name="connsiteX1967" fmla="*/ 1831670 w 3049233"/>
              <a:gd name="connsiteY1967" fmla="*/ 1778275 h 1985002"/>
              <a:gd name="connsiteX1968" fmla="*/ 1828869 w 3049233"/>
              <a:gd name="connsiteY1968" fmla="*/ 1746297 h 1985002"/>
              <a:gd name="connsiteX1969" fmla="*/ 1828053 w 3049233"/>
              <a:gd name="connsiteY1969" fmla="*/ 1736497 h 1985002"/>
              <a:gd name="connsiteX1970" fmla="*/ 1824981 w 3049233"/>
              <a:gd name="connsiteY1970" fmla="*/ 1693101 h 1985002"/>
              <a:gd name="connsiteX1971" fmla="*/ 1824203 w 3049233"/>
              <a:gd name="connsiteY1971" fmla="*/ 1681503 h 1985002"/>
              <a:gd name="connsiteX1972" fmla="*/ 1821287 w 3049233"/>
              <a:gd name="connsiteY1972" fmla="*/ 1618541 h 1985002"/>
              <a:gd name="connsiteX1973" fmla="*/ 1808404 w 3049233"/>
              <a:gd name="connsiteY1973" fmla="*/ 1504753 h 1985002"/>
              <a:gd name="connsiteX1974" fmla="*/ 1807050 w 3049233"/>
              <a:gd name="connsiteY1974" fmla="*/ 1624469 h 1985002"/>
              <a:gd name="connsiteX1975" fmla="*/ 1821263 w 3049233"/>
              <a:gd name="connsiteY1975" fmla="*/ 1793803 h 1985002"/>
              <a:gd name="connsiteX1976" fmla="*/ 1820497 w 3049233"/>
              <a:gd name="connsiteY1976" fmla="*/ 1793985 h 1985002"/>
              <a:gd name="connsiteX1977" fmla="*/ 1818657 w 3049233"/>
              <a:gd name="connsiteY1977" fmla="*/ 1780553 h 1985002"/>
              <a:gd name="connsiteX1978" fmla="*/ 1814414 w 3049233"/>
              <a:gd name="connsiteY1978" fmla="*/ 1746836 h 1985002"/>
              <a:gd name="connsiteX1979" fmla="*/ 1813518 w 3049233"/>
              <a:gd name="connsiteY1979" fmla="*/ 1738968 h 1985002"/>
              <a:gd name="connsiteX1980" fmla="*/ 1810492 w 3049233"/>
              <a:gd name="connsiteY1980" fmla="*/ 1710091 h 1985002"/>
              <a:gd name="connsiteX1981" fmla="*/ 1803907 w 3049233"/>
              <a:gd name="connsiteY1981" fmla="*/ 1630212 h 1985002"/>
              <a:gd name="connsiteX1982" fmla="*/ 1803680 w 3049233"/>
              <a:gd name="connsiteY1982" fmla="*/ 1627178 h 1985002"/>
              <a:gd name="connsiteX1983" fmla="*/ 1803680 w 3049233"/>
              <a:gd name="connsiteY1983" fmla="*/ 1507459 h 1985002"/>
              <a:gd name="connsiteX1984" fmla="*/ 1800739 w 3049233"/>
              <a:gd name="connsiteY1984" fmla="*/ 1505799 h 1985002"/>
              <a:gd name="connsiteX1985" fmla="*/ 1801309 w 3049233"/>
              <a:gd name="connsiteY1985" fmla="*/ 1505767 h 1985002"/>
              <a:gd name="connsiteX1986" fmla="*/ 463369 w 3049233"/>
              <a:gd name="connsiteY1986" fmla="*/ 1503370 h 1985002"/>
              <a:gd name="connsiteX1987" fmla="*/ 460238 w 3049233"/>
              <a:gd name="connsiteY1987" fmla="*/ 1505788 h 1985002"/>
              <a:gd name="connsiteX1988" fmla="*/ 460235 w 3049233"/>
              <a:gd name="connsiteY1988" fmla="*/ 1505791 h 1985002"/>
              <a:gd name="connsiteX1989" fmla="*/ 460233 w 3049233"/>
              <a:gd name="connsiteY1989" fmla="*/ 1505792 h 1985002"/>
              <a:gd name="connsiteX1990" fmla="*/ 460220 w 3049233"/>
              <a:gd name="connsiteY1990" fmla="*/ 1505801 h 1985002"/>
              <a:gd name="connsiteX1991" fmla="*/ 441544 w 3049233"/>
              <a:gd name="connsiteY1991" fmla="*/ 1517923 h 1985002"/>
              <a:gd name="connsiteX1992" fmla="*/ 441360 w 3049233"/>
              <a:gd name="connsiteY1992" fmla="*/ 1518005 h 1985002"/>
              <a:gd name="connsiteX1993" fmla="*/ 441003 w 3049233"/>
              <a:gd name="connsiteY1993" fmla="*/ 1518164 h 1985002"/>
              <a:gd name="connsiteX1994" fmla="*/ 440627 w 3049233"/>
              <a:gd name="connsiteY1994" fmla="*/ 1518331 h 1985002"/>
              <a:gd name="connsiteX1995" fmla="*/ 450172 w 3049233"/>
              <a:gd name="connsiteY1995" fmla="*/ 1511386 h 1985002"/>
              <a:gd name="connsiteX1996" fmla="*/ 450514 w 3049233"/>
              <a:gd name="connsiteY1996" fmla="*/ 1511154 h 1985002"/>
              <a:gd name="connsiteX1997" fmla="*/ 450676 w 3049233"/>
              <a:gd name="connsiteY1997" fmla="*/ 1511044 h 1985002"/>
              <a:gd name="connsiteX1998" fmla="*/ 458464 w 3049233"/>
              <a:gd name="connsiteY1998" fmla="*/ 1506335 h 1985002"/>
              <a:gd name="connsiteX1999" fmla="*/ 1814002 w 3049233"/>
              <a:gd name="connsiteY1999" fmla="*/ 1502935 h 1985002"/>
              <a:gd name="connsiteX2000" fmla="*/ 1818423 w 3049233"/>
              <a:gd name="connsiteY2000" fmla="*/ 1504913 h 1985002"/>
              <a:gd name="connsiteX2001" fmla="*/ 1815677 w 3049233"/>
              <a:gd name="connsiteY2001" fmla="*/ 1620911 h 1985002"/>
              <a:gd name="connsiteX2002" fmla="*/ 1827356 w 3049233"/>
              <a:gd name="connsiteY2002" fmla="*/ 1793462 h 1985002"/>
              <a:gd name="connsiteX2003" fmla="*/ 1826679 w 3049233"/>
              <a:gd name="connsiteY2003" fmla="*/ 1793654 h 1985002"/>
              <a:gd name="connsiteX2004" fmla="*/ 1826411 w 3049233"/>
              <a:gd name="connsiteY2004" fmla="*/ 1791387 h 1985002"/>
              <a:gd name="connsiteX2005" fmla="*/ 1825284 w 3049233"/>
              <a:gd name="connsiteY2005" fmla="*/ 1781806 h 1985002"/>
              <a:gd name="connsiteX2006" fmla="*/ 1825104 w 3049233"/>
              <a:gd name="connsiteY2006" fmla="*/ 1780246 h 1985002"/>
              <a:gd name="connsiteX2007" fmla="*/ 1821913 w 3049233"/>
              <a:gd name="connsiteY2007" fmla="*/ 1750476 h 1985002"/>
              <a:gd name="connsiteX2008" fmla="*/ 1820803 w 3049233"/>
              <a:gd name="connsiteY2008" fmla="*/ 1739627 h 1985002"/>
              <a:gd name="connsiteX2009" fmla="*/ 1817210 w 3049233"/>
              <a:gd name="connsiteY2009" fmla="*/ 1698962 h 1985002"/>
              <a:gd name="connsiteX2010" fmla="*/ 1816112 w 3049233"/>
              <a:gd name="connsiteY2010" fmla="*/ 1685941 h 1985002"/>
              <a:gd name="connsiteX2011" fmla="*/ 1812316 w 3049233"/>
              <a:gd name="connsiteY2011" fmla="*/ 1624130 h 1985002"/>
              <a:gd name="connsiteX2012" fmla="*/ 509417 w 3049233"/>
              <a:gd name="connsiteY2012" fmla="*/ 1501720 h 1985002"/>
              <a:gd name="connsiteX2013" fmla="*/ 499098 w 3049233"/>
              <a:gd name="connsiteY2013" fmla="*/ 1510687 h 1985002"/>
              <a:gd name="connsiteX2014" fmla="*/ 493014 w 3049233"/>
              <a:gd name="connsiteY2014" fmla="*/ 1515083 h 1985002"/>
              <a:gd name="connsiteX2015" fmla="*/ 483337 w 3049233"/>
              <a:gd name="connsiteY2015" fmla="*/ 1522075 h 1985002"/>
              <a:gd name="connsiteX2016" fmla="*/ 497008 w 3049233"/>
              <a:gd name="connsiteY2016" fmla="*/ 1511263 h 1985002"/>
              <a:gd name="connsiteX2017" fmla="*/ 499496 w 3049233"/>
              <a:gd name="connsiteY2017" fmla="*/ 1509519 h 1985002"/>
              <a:gd name="connsiteX2018" fmla="*/ 506552 w 3049233"/>
              <a:gd name="connsiteY2018" fmla="*/ 1503810 h 1985002"/>
              <a:gd name="connsiteX2019" fmla="*/ 315624 w 3049233"/>
              <a:gd name="connsiteY2019" fmla="*/ 1500399 h 1985002"/>
              <a:gd name="connsiteX2020" fmla="*/ 307724 w 3049233"/>
              <a:gd name="connsiteY2020" fmla="*/ 1504047 h 1985002"/>
              <a:gd name="connsiteX2021" fmla="*/ 258978 w 3049233"/>
              <a:gd name="connsiteY2021" fmla="*/ 1511884 h 1985002"/>
              <a:gd name="connsiteX2022" fmla="*/ 258133 w 3049233"/>
              <a:gd name="connsiteY2022" fmla="*/ 1511374 h 1985002"/>
              <a:gd name="connsiteX2023" fmla="*/ 555002 w 3049233"/>
              <a:gd name="connsiteY2023" fmla="*/ 1498834 h 1985002"/>
              <a:gd name="connsiteX2024" fmla="*/ 543823 w 3049233"/>
              <a:gd name="connsiteY2024" fmla="*/ 1509369 h 1985002"/>
              <a:gd name="connsiteX2025" fmla="*/ 519675 w 3049233"/>
              <a:gd name="connsiteY2025" fmla="*/ 1528884 h 1985002"/>
              <a:gd name="connsiteX2026" fmla="*/ 504406 w 3049233"/>
              <a:gd name="connsiteY2026" fmla="*/ 1539951 h 1985002"/>
              <a:gd name="connsiteX2027" fmla="*/ 1745313 w 3049233"/>
              <a:gd name="connsiteY2027" fmla="*/ 1497850 h 1985002"/>
              <a:gd name="connsiteX2028" fmla="*/ 1752742 w 3049233"/>
              <a:gd name="connsiteY2028" fmla="*/ 1498762 h 1985002"/>
              <a:gd name="connsiteX2029" fmla="*/ 1752024 w 3049233"/>
              <a:gd name="connsiteY2029" fmla="*/ 1498821 h 1985002"/>
              <a:gd name="connsiteX2030" fmla="*/ 526075 w 3049233"/>
              <a:gd name="connsiteY2030" fmla="*/ 1496934 h 1985002"/>
              <a:gd name="connsiteX2031" fmla="*/ 522912 w 3049233"/>
              <a:gd name="connsiteY2031" fmla="*/ 1499886 h 1985002"/>
              <a:gd name="connsiteX2032" fmla="*/ 522479 w 3049233"/>
              <a:gd name="connsiteY2032" fmla="*/ 1500289 h 1985002"/>
              <a:gd name="connsiteX2033" fmla="*/ 522197 w 3049233"/>
              <a:gd name="connsiteY2033" fmla="*/ 1500553 h 1985002"/>
              <a:gd name="connsiteX2034" fmla="*/ 516989 w 3049233"/>
              <a:gd name="connsiteY2034" fmla="*/ 1504420 h 1985002"/>
              <a:gd name="connsiteX2035" fmla="*/ 521065 w 3049233"/>
              <a:gd name="connsiteY2035" fmla="*/ 1501061 h 1985002"/>
              <a:gd name="connsiteX2036" fmla="*/ 241030 w 3049233"/>
              <a:gd name="connsiteY2036" fmla="*/ 1496188 h 1985002"/>
              <a:gd name="connsiteX2037" fmla="*/ 238373 w 3049233"/>
              <a:gd name="connsiteY2037" fmla="*/ 1496959 h 1985002"/>
              <a:gd name="connsiteX2038" fmla="*/ 237273 w 3049233"/>
              <a:gd name="connsiteY2038" fmla="*/ 1497032 h 1985002"/>
              <a:gd name="connsiteX2039" fmla="*/ 237264 w 3049233"/>
              <a:gd name="connsiteY2039" fmla="*/ 1497025 h 1985002"/>
              <a:gd name="connsiteX2040" fmla="*/ 237224 w 3049233"/>
              <a:gd name="connsiteY2040" fmla="*/ 1496994 h 1985002"/>
              <a:gd name="connsiteX2041" fmla="*/ 236906 w 3049233"/>
              <a:gd name="connsiteY2041" fmla="*/ 1496747 h 1985002"/>
              <a:gd name="connsiteX2042" fmla="*/ 240832 w 3049233"/>
              <a:gd name="connsiteY2042" fmla="*/ 1496215 h 1985002"/>
              <a:gd name="connsiteX2043" fmla="*/ 241022 w 3049233"/>
              <a:gd name="connsiteY2043" fmla="*/ 1496189 h 1985002"/>
              <a:gd name="connsiteX2044" fmla="*/ 114153 w 3049233"/>
              <a:gd name="connsiteY2044" fmla="*/ 1493736 h 1985002"/>
              <a:gd name="connsiteX2045" fmla="*/ 116353 w 3049233"/>
              <a:gd name="connsiteY2045" fmla="*/ 1494884 h 1985002"/>
              <a:gd name="connsiteX2046" fmla="*/ 114883 w 3049233"/>
              <a:gd name="connsiteY2046" fmla="*/ 1494359 h 1985002"/>
              <a:gd name="connsiteX2047" fmla="*/ 114075 w 3049233"/>
              <a:gd name="connsiteY2047" fmla="*/ 1494071 h 1985002"/>
              <a:gd name="connsiteX2048" fmla="*/ 114090 w 3049233"/>
              <a:gd name="connsiteY2048" fmla="*/ 1494006 h 1985002"/>
              <a:gd name="connsiteX2049" fmla="*/ 1828710 w 3049233"/>
              <a:gd name="connsiteY2049" fmla="*/ 1492897 h 1985002"/>
              <a:gd name="connsiteX2050" fmla="*/ 1828346 w 3049233"/>
              <a:gd name="connsiteY2050" fmla="*/ 1503469 h 1985002"/>
              <a:gd name="connsiteX2051" fmla="*/ 1824168 w 3049233"/>
              <a:gd name="connsiteY2051" fmla="*/ 1501599 h 1985002"/>
              <a:gd name="connsiteX2052" fmla="*/ 1824337 w 3049233"/>
              <a:gd name="connsiteY2052" fmla="*/ 1494758 h 1985002"/>
              <a:gd name="connsiteX2053" fmla="*/ 1824337 w 3049233"/>
              <a:gd name="connsiteY2053" fmla="*/ 1493912 h 1985002"/>
              <a:gd name="connsiteX2054" fmla="*/ 1822335 w 3049233"/>
              <a:gd name="connsiteY2054" fmla="*/ 1493142 h 1985002"/>
              <a:gd name="connsiteX2055" fmla="*/ 1824676 w 3049233"/>
              <a:gd name="connsiteY2055" fmla="*/ 1492897 h 1985002"/>
              <a:gd name="connsiteX2056" fmla="*/ 1607800 w 3049233"/>
              <a:gd name="connsiteY2056" fmla="*/ 1492595 h 1985002"/>
              <a:gd name="connsiteX2057" fmla="*/ 1648403 w 3049233"/>
              <a:gd name="connsiteY2057" fmla="*/ 1519142 h 1985002"/>
              <a:gd name="connsiteX2058" fmla="*/ 1692082 w 3049233"/>
              <a:gd name="connsiteY2058" fmla="*/ 1534721 h 1985002"/>
              <a:gd name="connsiteX2059" fmla="*/ 1731864 w 3049233"/>
              <a:gd name="connsiteY2059" fmla="*/ 1539293 h 1985002"/>
              <a:gd name="connsiteX2060" fmla="*/ 1745407 w 3049233"/>
              <a:gd name="connsiteY2060" fmla="*/ 1540817 h 1985002"/>
              <a:gd name="connsiteX2061" fmla="*/ 1745407 w 3049233"/>
              <a:gd name="connsiteY2061" fmla="*/ 1548268 h 1985002"/>
              <a:gd name="connsiteX2062" fmla="*/ 1752856 w 3049233"/>
              <a:gd name="connsiteY2062" fmla="*/ 1649867 h 1985002"/>
              <a:gd name="connsiteX2063" fmla="*/ 1782153 w 3049233"/>
              <a:gd name="connsiteY2063" fmla="*/ 1795834 h 1985002"/>
              <a:gd name="connsiteX2064" fmla="*/ 1781495 w 3049233"/>
              <a:gd name="connsiteY2064" fmla="*/ 1795912 h 1985002"/>
              <a:gd name="connsiteX2065" fmla="*/ 1748478 w 3049233"/>
              <a:gd name="connsiteY2065" fmla="*/ 1654102 h 1985002"/>
              <a:gd name="connsiteX2066" fmla="*/ 1744415 w 3049233"/>
              <a:gd name="connsiteY2066" fmla="*/ 1601101 h 1985002"/>
              <a:gd name="connsiteX2067" fmla="*/ 1739165 w 3049233"/>
              <a:gd name="connsiteY2067" fmla="*/ 1545898 h 1985002"/>
              <a:gd name="connsiteX2068" fmla="*/ 1719694 w 3049233"/>
              <a:gd name="connsiteY2068" fmla="*/ 1539295 h 1985002"/>
              <a:gd name="connsiteX2069" fmla="*/ 1683290 w 3049233"/>
              <a:gd name="connsiteY2069" fmla="*/ 1533877 h 1985002"/>
              <a:gd name="connsiteX2070" fmla="*/ 1642484 w 3049233"/>
              <a:gd name="connsiteY2070" fmla="*/ 1516943 h 1985002"/>
              <a:gd name="connsiteX2071" fmla="*/ 1768855 w 3049233"/>
              <a:gd name="connsiteY2071" fmla="*/ 1491801 h 1985002"/>
              <a:gd name="connsiteX2072" fmla="*/ 1769713 w 3049233"/>
              <a:gd name="connsiteY2072" fmla="*/ 1491869 h 1985002"/>
              <a:gd name="connsiteX2073" fmla="*/ 1769631 w 3049233"/>
              <a:gd name="connsiteY2073" fmla="*/ 1491879 h 1985002"/>
              <a:gd name="connsiteX2074" fmla="*/ 176583 w 3049233"/>
              <a:gd name="connsiteY2074" fmla="*/ 1491433 h 1985002"/>
              <a:gd name="connsiteX2075" fmla="*/ 178142 w 3049233"/>
              <a:gd name="connsiteY2075" fmla="*/ 1491525 h 1985002"/>
              <a:gd name="connsiteX2076" fmla="*/ 177925 w 3049233"/>
              <a:gd name="connsiteY2076" fmla="*/ 1492106 h 1985002"/>
              <a:gd name="connsiteX2077" fmla="*/ 177779 w 3049233"/>
              <a:gd name="connsiteY2077" fmla="*/ 1492498 h 1985002"/>
              <a:gd name="connsiteX2078" fmla="*/ 177717 w 3049233"/>
              <a:gd name="connsiteY2078" fmla="*/ 1492486 h 1985002"/>
              <a:gd name="connsiteX2079" fmla="*/ 177536 w 3049233"/>
              <a:gd name="connsiteY2079" fmla="*/ 1492453 h 1985002"/>
              <a:gd name="connsiteX2080" fmla="*/ 177464 w 3049233"/>
              <a:gd name="connsiteY2080" fmla="*/ 1492440 h 1985002"/>
              <a:gd name="connsiteX2081" fmla="*/ 322995 w 3049233"/>
              <a:gd name="connsiteY2081" fmla="*/ 1491352 h 1985002"/>
              <a:gd name="connsiteX2082" fmla="*/ 318974 w 3049233"/>
              <a:gd name="connsiteY2082" fmla="*/ 1493743 h 1985002"/>
              <a:gd name="connsiteX2083" fmla="*/ 271943 w 3049233"/>
              <a:gd name="connsiteY2083" fmla="*/ 1502816 h 1985002"/>
              <a:gd name="connsiteX2084" fmla="*/ 290220 w 3049233"/>
              <a:gd name="connsiteY2084" fmla="*/ 1498712 h 1985002"/>
              <a:gd name="connsiteX2085" fmla="*/ 201230 w 3049233"/>
              <a:gd name="connsiteY2085" fmla="*/ 1490999 h 1985002"/>
              <a:gd name="connsiteX2086" fmla="*/ 201825 w 3049233"/>
              <a:gd name="connsiteY2086" fmla="*/ 1491815 h 1985002"/>
              <a:gd name="connsiteX2087" fmla="*/ 201868 w 3049233"/>
              <a:gd name="connsiteY2087" fmla="*/ 1491875 h 1985002"/>
              <a:gd name="connsiteX2088" fmla="*/ 201783 w 3049233"/>
              <a:gd name="connsiteY2088" fmla="*/ 1491879 h 1985002"/>
              <a:gd name="connsiteX2089" fmla="*/ 201505 w 3049233"/>
              <a:gd name="connsiteY2089" fmla="*/ 1491889 h 1985002"/>
              <a:gd name="connsiteX2090" fmla="*/ 200598 w 3049233"/>
              <a:gd name="connsiteY2090" fmla="*/ 1491129 h 1985002"/>
              <a:gd name="connsiteX2091" fmla="*/ 200539 w 3049233"/>
              <a:gd name="connsiteY2091" fmla="*/ 1491080 h 1985002"/>
              <a:gd name="connsiteX2092" fmla="*/ 200533 w 3049233"/>
              <a:gd name="connsiteY2092" fmla="*/ 1491075 h 1985002"/>
              <a:gd name="connsiteX2093" fmla="*/ 1697517 w 3049233"/>
              <a:gd name="connsiteY2093" fmla="*/ 1490803 h 1985002"/>
              <a:gd name="connsiteX2094" fmla="*/ 1698280 w 3049233"/>
              <a:gd name="connsiteY2094" fmla="*/ 1491045 h 1985002"/>
              <a:gd name="connsiteX2095" fmla="*/ 1698190 w 3049233"/>
              <a:gd name="connsiteY2095" fmla="*/ 1491032 h 1985002"/>
              <a:gd name="connsiteX2096" fmla="*/ 208927 w 3049233"/>
              <a:gd name="connsiteY2096" fmla="*/ 1490161 h 1985002"/>
              <a:gd name="connsiteX2097" fmla="*/ 209878 w 3049233"/>
              <a:gd name="connsiteY2097" fmla="*/ 1491293 h 1985002"/>
              <a:gd name="connsiteX2098" fmla="*/ 209782 w 3049233"/>
              <a:gd name="connsiteY2098" fmla="*/ 1491481 h 1985002"/>
              <a:gd name="connsiteX2099" fmla="*/ 209737 w 3049233"/>
              <a:gd name="connsiteY2099" fmla="*/ 1491567 h 1985002"/>
              <a:gd name="connsiteX2100" fmla="*/ 209135 w 3049233"/>
              <a:gd name="connsiteY2100" fmla="*/ 1491591 h 1985002"/>
              <a:gd name="connsiteX2101" fmla="*/ 207405 w 3049233"/>
              <a:gd name="connsiteY2101" fmla="*/ 1490326 h 1985002"/>
              <a:gd name="connsiteX2102" fmla="*/ 1839380 w 3049233"/>
              <a:gd name="connsiteY2102" fmla="*/ 1488493 h 1985002"/>
              <a:gd name="connsiteX2103" fmla="*/ 1838503 w 3049233"/>
              <a:gd name="connsiteY2103" fmla="*/ 1508015 h 1985002"/>
              <a:gd name="connsiteX2104" fmla="*/ 1834923 w 3049233"/>
              <a:gd name="connsiteY2104" fmla="*/ 1506413 h 1985002"/>
              <a:gd name="connsiteX2105" fmla="*/ 1835513 w 3049233"/>
              <a:gd name="connsiteY2105" fmla="*/ 1490187 h 1985002"/>
              <a:gd name="connsiteX2106" fmla="*/ 1835513 w 3049233"/>
              <a:gd name="connsiteY2106" fmla="*/ 1489002 h 1985002"/>
              <a:gd name="connsiteX2107" fmla="*/ 1834995 w 3049233"/>
              <a:gd name="connsiteY2107" fmla="*/ 1488775 h 1985002"/>
              <a:gd name="connsiteX2108" fmla="*/ 1837205 w 3049233"/>
              <a:gd name="connsiteY2108" fmla="*/ 1488493 h 1985002"/>
              <a:gd name="connsiteX2109" fmla="*/ 1593187 w 3049233"/>
              <a:gd name="connsiteY2109" fmla="*/ 1488451 h 1985002"/>
              <a:gd name="connsiteX2110" fmla="*/ 1641295 w 3049233"/>
              <a:gd name="connsiteY2110" fmla="*/ 1522022 h 1985002"/>
              <a:gd name="connsiteX2111" fmla="*/ 1720523 w 3049233"/>
              <a:gd name="connsiteY2111" fmla="*/ 1544205 h 1985002"/>
              <a:gd name="connsiteX2112" fmla="*/ 1734912 w 3049233"/>
              <a:gd name="connsiteY2112" fmla="*/ 1546406 h 1985002"/>
              <a:gd name="connsiteX2113" fmla="*/ 1739991 w 3049233"/>
              <a:gd name="connsiteY2113" fmla="*/ 1600593 h 1985002"/>
              <a:gd name="connsiteX2114" fmla="*/ 1744055 w 3049233"/>
              <a:gd name="connsiteY2114" fmla="*/ 1654102 h 1985002"/>
              <a:gd name="connsiteX2115" fmla="*/ 1771937 w 3049233"/>
              <a:gd name="connsiteY2115" fmla="*/ 1784063 h 1985002"/>
              <a:gd name="connsiteX2116" fmla="*/ 1740180 w 3049233"/>
              <a:gd name="connsiteY2116" fmla="*/ 1657487 h 1985002"/>
              <a:gd name="connsiteX2117" fmla="*/ 1735439 w 3049233"/>
              <a:gd name="connsiteY2117" fmla="*/ 1605672 h 1985002"/>
              <a:gd name="connsiteX2118" fmla="*/ 1729343 w 3049233"/>
              <a:gd name="connsiteY2118" fmla="*/ 1551485 h 1985002"/>
              <a:gd name="connsiteX2119" fmla="*/ 1709533 w 3049233"/>
              <a:gd name="connsiteY2119" fmla="*/ 1543697 h 1985002"/>
              <a:gd name="connsiteX2120" fmla="*/ 1675669 w 3049233"/>
              <a:gd name="connsiteY2120" fmla="*/ 1537430 h 1985002"/>
              <a:gd name="connsiteX2121" fmla="*/ 1636556 w 3049233"/>
              <a:gd name="connsiteY2121" fmla="*/ 1520497 h 1985002"/>
              <a:gd name="connsiteX2122" fmla="*/ 132241 w 3049233"/>
              <a:gd name="connsiteY2122" fmla="*/ 1487970 h 1985002"/>
              <a:gd name="connsiteX2123" fmla="*/ 136034 w 3049233"/>
              <a:gd name="connsiteY2123" fmla="*/ 1489609 h 1985002"/>
              <a:gd name="connsiteX2124" fmla="*/ 136033 w 3049233"/>
              <a:gd name="connsiteY2124" fmla="*/ 1489612 h 1985002"/>
              <a:gd name="connsiteX2125" fmla="*/ 136008 w 3049233"/>
              <a:gd name="connsiteY2125" fmla="*/ 1489700 h 1985002"/>
              <a:gd name="connsiteX2126" fmla="*/ 132683 w 3049233"/>
              <a:gd name="connsiteY2126" fmla="*/ 1488663 h 1985002"/>
              <a:gd name="connsiteX2127" fmla="*/ 171048 w 3049233"/>
              <a:gd name="connsiteY2127" fmla="*/ 1485103 h 1985002"/>
              <a:gd name="connsiteX2128" fmla="*/ 172165 w 3049233"/>
              <a:gd name="connsiteY2128" fmla="*/ 1485122 h 1985002"/>
              <a:gd name="connsiteX2129" fmla="*/ 172401 w 3049233"/>
              <a:gd name="connsiteY2129" fmla="*/ 1485357 h 1985002"/>
              <a:gd name="connsiteX2130" fmla="*/ 172676 w 3049233"/>
              <a:gd name="connsiteY2130" fmla="*/ 1485632 h 1985002"/>
              <a:gd name="connsiteX2131" fmla="*/ 171907 w 3049233"/>
              <a:gd name="connsiteY2131" fmla="*/ 1485592 h 1985002"/>
              <a:gd name="connsiteX2132" fmla="*/ 171454 w 3049233"/>
              <a:gd name="connsiteY2132" fmla="*/ 1485568 h 1985002"/>
              <a:gd name="connsiteX2133" fmla="*/ 171215 w 3049233"/>
              <a:gd name="connsiteY2133" fmla="*/ 1485295 h 1985002"/>
              <a:gd name="connsiteX2134" fmla="*/ 162045 w 3049233"/>
              <a:gd name="connsiteY2134" fmla="*/ 1484956 h 1985002"/>
              <a:gd name="connsiteX2135" fmla="*/ 163446 w 3049233"/>
              <a:gd name="connsiteY2135" fmla="*/ 1484979 h 1985002"/>
              <a:gd name="connsiteX2136" fmla="*/ 163475 w 3049233"/>
              <a:gd name="connsiteY2136" fmla="*/ 1485011 h 1985002"/>
              <a:gd name="connsiteX2137" fmla="*/ 163606 w 3049233"/>
              <a:gd name="connsiteY2137" fmla="*/ 1485155 h 1985002"/>
              <a:gd name="connsiteX2138" fmla="*/ 162308 w 3049233"/>
              <a:gd name="connsiteY2138" fmla="*/ 1485086 h 1985002"/>
              <a:gd name="connsiteX2139" fmla="*/ 162143 w 3049233"/>
              <a:gd name="connsiteY2139" fmla="*/ 1485078 h 1985002"/>
              <a:gd name="connsiteX2140" fmla="*/ 162111 w 3049233"/>
              <a:gd name="connsiteY2140" fmla="*/ 1485039 h 1985002"/>
              <a:gd name="connsiteX2141" fmla="*/ 188300 w 3049233"/>
              <a:gd name="connsiteY2141" fmla="*/ 1484856 h 1985002"/>
              <a:gd name="connsiteX2142" fmla="*/ 189249 w 3049233"/>
              <a:gd name="connsiteY2142" fmla="*/ 1486300 h 1985002"/>
              <a:gd name="connsiteX2143" fmla="*/ 189380 w 3049233"/>
              <a:gd name="connsiteY2143" fmla="*/ 1486499 h 1985002"/>
              <a:gd name="connsiteX2144" fmla="*/ 189389 w 3049233"/>
              <a:gd name="connsiteY2144" fmla="*/ 1486513 h 1985002"/>
              <a:gd name="connsiteX2145" fmla="*/ 188867 w 3049233"/>
              <a:gd name="connsiteY2145" fmla="*/ 1486485 h 1985002"/>
              <a:gd name="connsiteX2146" fmla="*/ 187454 w 3049233"/>
              <a:gd name="connsiteY2146" fmla="*/ 1485159 h 1985002"/>
              <a:gd name="connsiteX2147" fmla="*/ 187290 w 3049233"/>
              <a:gd name="connsiteY2147" fmla="*/ 1485005 h 1985002"/>
              <a:gd name="connsiteX2148" fmla="*/ 1845988 w 3049233"/>
              <a:gd name="connsiteY2148" fmla="*/ 1484748 h 1985002"/>
              <a:gd name="connsiteX2149" fmla="*/ 1850272 w 3049233"/>
              <a:gd name="connsiteY2149" fmla="*/ 1486594 h 1985002"/>
              <a:gd name="connsiteX2150" fmla="*/ 1848808 w 3049233"/>
              <a:gd name="connsiteY2150" fmla="*/ 1512628 h 1985002"/>
              <a:gd name="connsiteX2151" fmla="*/ 1844745 w 3049233"/>
              <a:gd name="connsiteY2151" fmla="*/ 1510808 h 1985002"/>
              <a:gd name="connsiteX2152" fmla="*/ 195937 w 3049233"/>
              <a:gd name="connsiteY2152" fmla="*/ 1483725 h 1985002"/>
              <a:gd name="connsiteX2153" fmla="*/ 196067 w 3049233"/>
              <a:gd name="connsiteY2153" fmla="*/ 1483903 h 1985002"/>
              <a:gd name="connsiteX2154" fmla="*/ 195335 w 3049233"/>
              <a:gd name="connsiteY2154" fmla="*/ 1485446 h 1985002"/>
              <a:gd name="connsiteX2155" fmla="*/ 194101 w 3049233"/>
              <a:gd name="connsiteY2155" fmla="*/ 1485686 h 1985002"/>
              <a:gd name="connsiteX2156" fmla="*/ 192387 w 3049233"/>
              <a:gd name="connsiteY2156" fmla="*/ 1484251 h 1985002"/>
              <a:gd name="connsiteX2157" fmla="*/ 203522 w 3049233"/>
              <a:gd name="connsiteY2157" fmla="*/ 1483724 h 1985002"/>
              <a:gd name="connsiteX2158" fmla="*/ 203612 w 3049233"/>
              <a:gd name="connsiteY2158" fmla="*/ 1483831 h 1985002"/>
              <a:gd name="connsiteX2159" fmla="*/ 203458 w 3049233"/>
              <a:gd name="connsiteY2159" fmla="*/ 1483861 h 1985002"/>
              <a:gd name="connsiteX2160" fmla="*/ 203469 w 3049233"/>
              <a:gd name="connsiteY2160" fmla="*/ 1483836 h 1985002"/>
              <a:gd name="connsiteX2161" fmla="*/ 203504 w 3049233"/>
              <a:gd name="connsiteY2161" fmla="*/ 1483761 h 1985002"/>
              <a:gd name="connsiteX2162" fmla="*/ 1841708 w 3049233"/>
              <a:gd name="connsiteY2162" fmla="*/ 1482906 h 1985002"/>
              <a:gd name="connsiteX2163" fmla="*/ 1842887 w 3049233"/>
              <a:gd name="connsiteY2163" fmla="*/ 1483413 h 1985002"/>
              <a:gd name="connsiteX2164" fmla="*/ 1838387 w 3049233"/>
              <a:gd name="connsiteY2164" fmla="*/ 1483413 h 1985002"/>
              <a:gd name="connsiteX2165" fmla="*/ 328522 w 3049233"/>
              <a:gd name="connsiteY2165" fmla="*/ 1482609 h 1985002"/>
              <a:gd name="connsiteX2166" fmla="*/ 323715 w 3049233"/>
              <a:gd name="connsiteY2166" fmla="*/ 1485615 h 1985002"/>
              <a:gd name="connsiteX2167" fmla="*/ 273547 w 3049233"/>
              <a:gd name="connsiteY2167" fmla="*/ 1496912 h 1985002"/>
              <a:gd name="connsiteX2168" fmla="*/ 296694 w 3049233"/>
              <a:gd name="connsiteY2168" fmla="*/ 1490890 h 1985002"/>
              <a:gd name="connsiteX2169" fmla="*/ 321075 w 3049233"/>
              <a:gd name="connsiteY2169" fmla="*/ 1484546 h 1985002"/>
              <a:gd name="connsiteX2170" fmla="*/ 117055 w 3049233"/>
              <a:gd name="connsiteY2170" fmla="*/ 1481405 h 1985002"/>
              <a:gd name="connsiteX2171" fmla="*/ 117214 w 3049233"/>
              <a:gd name="connsiteY2171" fmla="*/ 1481473 h 1985002"/>
              <a:gd name="connsiteX2172" fmla="*/ 117385 w 3049233"/>
              <a:gd name="connsiteY2172" fmla="*/ 1481548 h 1985002"/>
              <a:gd name="connsiteX2173" fmla="*/ 123255 w 3049233"/>
              <a:gd name="connsiteY2173" fmla="*/ 1484085 h 1985002"/>
              <a:gd name="connsiteX2174" fmla="*/ 123714 w 3049233"/>
              <a:gd name="connsiteY2174" fmla="*/ 1484769 h 1985002"/>
              <a:gd name="connsiteX2175" fmla="*/ 124081 w 3049233"/>
              <a:gd name="connsiteY2175" fmla="*/ 1485315 h 1985002"/>
              <a:gd name="connsiteX2176" fmla="*/ 116957 w 3049233"/>
              <a:gd name="connsiteY2176" fmla="*/ 1481819 h 1985002"/>
              <a:gd name="connsiteX2177" fmla="*/ 116988 w 3049233"/>
              <a:gd name="connsiteY2177" fmla="*/ 1481687 h 1985002"/>
              <a:gd name="connsiteX2178" fmla="*/ 215237 w 3049233"/>
              <a:gd name="connsiteY2178" fmla="*/ 1480867 h 1985002"/>
              <a:gd name="connsiteX2179" fmla="*/ 214834 w 3049233"/>
              <a:gd name="connsiteY2179" fmla="*/ 1481642 h 1985002"/>
              <a:gd name="connsiteX2180" fmla="*/ 214386 w 3049233"/>
              <a:gd name="connsiteY2180" fmla="*/ 1481729 h 1985002"/>
              <a:gd name="connsiteX2181" fmla="*/ 213793 w 3049233"/>
              <a:gd name="connsiteY2181" fmla="*/ 1481081 h 1985002"/>
              <a:gd name="connsiteX2182" fmla="*/ 165502 w 3049233"/>
              <a:gd name="connsiteY2182" fmla="*/ 1478462 h 1985002"/>
              <a:gd name="connsiteX2183" fmla="*/ 165535 w 3049233"/>
              <a:gd name="connsiteY2183" fmla="*/ 1478494 h 1985002"/>
              <a:gd name="connsiteX2184" fmla="*/ 165566 w 3049233"/>
              <a:gd name="connsiteY2184" fmla="*/ 1478526 h 1985002"/>
              <a:gd name="connsiteX2185" fmla="*/ 166275 w 3049233"/>
              <a:gd name="connsiteY2185" fmla="*/ 1479235 h 1985002"/>
              <a:gd name="connsiteX2186" fmla="*/ 165911 w 3049233"/>
              <a:gd name="connsiteY2186" fmla="*/ 1479229 h 1985002"/>
              <a:gd name="connsiteX2187" fmla="*/ 165361 w 3049233"/>
              <a:gd name="connsiteY2187" fmla="*/ 1478601 h 1985002"/>
              <a:gd name="connsiteX2188" fmla="*/ 165248 w 3049233"/>
              <a:gd name="connsiteY2188" fmla="*/ 1478472 h 1985002"/>
              <a:gd name="connsiteX2189" fmla="*/ 165378 w 3049233"/>
              <a:gd name="connsiteY2189" fmla="*/ 1478467 h 1985002"/>
              <a:gd name="connsiteX2190" fmla="*/ 1723236 w 3049233"/>
              <a:gd name="connsiteY2190" fmla="*/ 1478360 h 1985002"/>
              <a:gd name="connsiteX2191" fmla="*/ 1733354 w 3049233"/>
              <a:gd name="connsiteY2191" fmla="*/ 1479323 h 1985002"/>
              <a:gd name="connsiteX2192" fmla="*/ 1737740 w 3049233"/>
              <a:gd name="connsiteY2192" fmla="*/ 1479973 h 1985002"/>
              <a:gd name="connsiteX2193" fmla="*/ 1727144 w 3049233"/>
              <a:gd name="connsiteY2193" fmla="*/ 1479350 h 1985002"/>
              <a:gd name="connsiteX2194" fmla="*/ 109169 w 3049233"/>
              <a:gd name="connsiteY2194" fmla="*/ 1477996 h 1985002"/>
              <a:gd name="connsiteX2195" fmla="*/ 109698 w 3049233"/>
              <a:gd name="connsiteY2195" fmla="*/ 1478225 h 1985002"/>
              <a:gd name="connsiteX2196" fmla="*/ 109712 w 3049233"/>
              <a:gd name="connsiteY2196" fmla="*/ 1478246 h 1985002"/>
              <a:gd name="connsiteX2197" fmla="*/ 109722 w 3049233"/>
              <a:gd name="connsiteY2197" fmla="*/ 1478262 h 1985002"/>
              <a:gd name="connsiteX2198" fmla="*/ 109727 w 3049233"/>
              <a:gd name="connsiteY2198" fmla="*/ 1478270 h 1985002"/>
              <a:gd name="connsiteX2199" fmla="*/ 1861180 w 3049233"/>
              <a:gd name="connsiteY2199" fmla="*/ 1477387 h 1985002"/>
              <a:gd name="connsiteX2200" fmla="*/ 1858509 w 3049233"/>
              <a:gd name="connsiteY2200" fmla="*/ 1516969 h 1985002"/>
              <a:gd name="connsiteX2201" fmla="*/ 1853926 w 3049233"/>
              <a:gd name="connsiteY2201" fmla="*/ 1514918 h 1985002"/>
              <a:gd name="connsiteX2202" fmla="*/ 1855456 w 3049233"/>
              <a:gd name="connsiteY2202" fmla="*/ 1488827 h 1985002"/>
              <a:gd name="connsiteX2203" fmla="*/ 1855468 w 3049233"/>
              <a:gd name="connsiteY2203" fmla="*/ 1488832 h 1985002"/>
              <a:gd name="connsiteX2204" fmla="*/ 1858856 w 3049233"/>
              <a:gd name="connsiteY2204" fmla="*/ 1490186 h 1985002"/>
              <a:gd name="connsiteX2205" fmla="*/ 1858859 w 3049233"/>
              <a:gd name="connsiteY2205" fmla="*/ 1490181 h 1985002"/>
              <a:gd name="connsiteX2206" fmla="*/ 1858869 w 3049233"/>
              <a:gd name="connsiteY2206" fmla="*/ 1490186 h 1985002"/>
              <a:gd name="connsiteX2207" fmla="*/ 1858871 w 3049233"/>
              <a:gd name="connsiteY2207" fmla="*/ 1490180 h 1985002"/>
              <a:gd name="connsiteX2208" fmla="*/ 1858885 w 3049233"/>
              <a:gd name="connsiteY2208" fmla="*/ 1490186 h 1985002"/>
              <a:gd name="connsiteX2209" fmla="*/ 1859393 w 3049233"/>
              <a:gd name="connsiteY2209" fmla="*/ 1487139 h 1985002"/>
              <a:gd name="connsiteX2210" fmla="*/ 183330 w 3049233"/>
              <a:gd name="connsiteY2210" fmla="*/ 1477299 h 1985002"/>
              <a:gd name="connsiteX2211" fmla="*/ 183411 w 3049233"/>
              <a:gd name="connsiteY2211" fmla="*/ 1477421 h 1985002"/>
              <a:gd name="connsiteX2212" fmla="*/ 182641 w 3049233"/>
              <a:gd name="connsiteY2212" fmla="*/ 1479482 h 1985002"/>
              <a:gd name="connsiteX2213" fmla="*/ 181384 w 3049233"/>
              <a:gd name="connsiteY2213" fmla="*/ 1479463 h 1985002"/>
              <a:gd name="connsiteX2214" fmla="*/ 180682 w 3049233"/>
              <a:gd name="connsiteY2214" fmla="*/ 1478804 h 1985002"/>
              <a:gd name="connsiteX2215" fmla="*/ 179740 w 3049233"/>
              <a:gd name="connsiteY2215" fmla="*/ 1477920 h 1985002"/>
              <a:gd name="connsiteX2216" fmla="*/ 180594 w 3049233"/>
              <a:gd name="connsiteY2216" fmla="*/ 1477887 h 1985002"/>
              <a:gd name="connsiteX2217" fmla="*/ 182509 w 3049233"/>
              <a:gd name="connsiteY2217" fmla="*/ 1477476 h 1985002"/>
              <a:gd name="connsiteX2218" fmla="*/ 197288 w 3049233"/>
              <a:gd name="connsiteY2218" fmla="*/ 1476298 h 1985002"/>
              <a:gd name="connsiteX2219" fmla="*/ 197354 w 3049233"/>
              <a:gd name="connsiteY2219" fmla="*/ 1476377 h 1985002"/>
              <a:gd name="connsiteX2220" fmla="*/ 197563 w 3049233"/>
              <a:gd name="connsiteY2220" fmla="*/ 1476626 h 1985002"/>
              <a:gd name="connsiteX2221" fmla="*/ 197517 w 3049233"/>
              <a:gd name="connsiteY2221" fmla="*/ 1476637 h 1985002"/>
              <a:gd name="connsiteX2222" fmla="*/ 332283 w 3049233"/>
              <a:gd name="connsiteY2222" fmla="*/ 1475829 h 1985002"/>
              <a:gd name="connsiteX2223" fmla="*/ 328966 w 3049233"/>
              <a:gd name="connsiteY2223" fmla="*/ 1477996 h 1985002"/>
              <a:gd name="connsiteX2224" fmla="*/ 292467 w 3049233"/>
              <a:gd name="connsiteY2224" fmla="*/ 1487396 h 1985002"/>
              <a:gd name="connsiteX2225" fmla="*/ 190189 w 3049233"/>
              <a:gd name="connsiteY2225" fmla="*/ 1475825 h 1985002"/>
              <a:gd name="connsiteX2226" fmla="*/ 191753 w 3049233"/>
              <a:gd name="connsiteY2226" fmla="*/ 1477975 h 1985002"/>
              <a:gd name="connsiteX2227" fmla="*/ 188952 w 3049233"/>
              <a:gd name="connsiteY2227" fmla="*/ 1478625 h 1985002"/>
              <a:gd name="connsiteX2228" fmla="*/ 188899 w 3049233"/>
              <a:gd name="connsiteY2228" fmla="*/ 1478536 h 1985002"/>
              <a:gd name="connsiteX2229" fmla="*/ 188859 w 3049233"/>
              <a:gd name="connsiteY2229" fmla="*/ 1478469 h 1985002"/>
              <a:gd name="connsiteX2230" fmla="*/ 188854 w 3049233"/>
              <a:gd name="connsiteY2230" fmla="*/ 1478460 h 1985002"/>
              <a:gd name="connsiteX2231" fmla="*/ 189605 w 3049233"/>
              <a:gd name="connsiteY2231" fmla="*/ 1476471 h 1985002"/>
              <a:gd name="connsiteX2232" fmla="*/ 189861 w 3049233"/>
              <a:gd name="connsiteY2232" fmla="*/ 1475895 h 1985002"/>
              <a:gd name="connsiteX2233" fmla="*/ 189889 w 3049233"/>
              <a:gd name="connsiteY2233" fmla="*/ 1475889 h 1985002"/>
              <a:gd name="connsiteX2234" fmla="*/ 152001 w 3049233"/>
              <a:gd name="connsiteY2234" fmla="*/ 1472406 h 1985002"/>
              <a:gd name="connsiteX2235" fmla="*/ 152109 w 3049233"/>
              <a:gd name="connsiteY2235" fmla="*/ 1472524 h 1985002"/>
              <a:gd name="connsiteX2236" fmla="*/ 152607 w 3049233"/>
              <a:gd name="connsiteY2236" fmla="*/ 1473071 h 1985002"/>
              <a:gd name="connsiteX2237" fmla="*/ 152535 w 3049233"/>
              <a:gd name="connsiteY2237" fmla="*/ 1473073 h 1985002"/>
              <a:gd name="connsiteX2238" fmla="*/ 152270 w 3049233"/>
              <a:gd name="connsiteY2238" fmla="*/ 1472742 h 1985002"/>
              <a:gd name="connsiteX2239" fmla="*/ 151571 w 3049233"/>
              <a:gd name="connsiteY2239" fmla="*/ 1471753 h 1985002"/>
              <a:gd name="connsiteX2240" fmla="*/ 151630 w 3049233"/>
              <a:gd name="connsiteY2240" fmla="*/ 1471880 h 1985002"/>
              <a:gd name="connsiteX2241" fmla="*/ 151677 w 3049233"/>
              <a:gd name="connsiteY2241" fmla="*/ 1471980 h 1985002"/>
              <a:gd name="connsiteX2242" fmla="*/ 151699 w 3049233"/>
              <a:gd name="connsiteY2242" fmla="*/ 1472028 h 1985002"/>
              <a:gd name="connsiteX2243" fmla="*/ 151489 w 3049233"/>
              <a:gd name="connsiteY2243" fmla="*/ 1471765 h 1985002"/>
              <a:gd name="connsiteX2244" fmla="*/ 1871216 w 3049233"/>
              <a:gd name="connsiteY2244" fmla="*/ 1471320 h 1985002"/>
              <a:gd name="connsiteX2245" fmla="*/ 1866125 w 3049233"/>
              <a:gd name="connsiteY2245" fmla="*/ 1499461 h 1985002"/>
              <a:gd name="connsiteX2246" fmla="*/ 1868059 w 3049233"/>
              <a:gd name="connsiteY2246" fmla="*/ 1471904 h 1985002"/>
              <a:gd name="connsiteX2247" fmla="*/ 161373 w 3049233"/>
              <a:gd name="connsiteY2247" fmla="*/ 1471018 h 1985002"/>
              <a:gd name="connsiteX2248" fmla="*/ 162287 w 3049233"/>
              <a:gd name="connsiteY2248" fmla="*/ 1472792 h 1985002"/>
              <a:gd name="connsiteX2249" fmla="*/ 160810 w 3049233"/>
              <a:gd name="connsiteY2249" fmla="*/ 1472834 h 1985002"/>
              <a:gd name="connsiteX2250" fmla="*/ 161027 w 3049233"/>
              <a:gd name="connsiteY2250" fmla="*/ 1472135 h 1985002"/>
              <a:gd name="connsiteX2251" fmla="*/ 169437 w 3049233"/>
              <a:gd name="connsiteY2251" fmla="*/ 1469086 h 1985002"/>
              <a:gd name="connsiteX2252" fmla="*/ 169762 w 3049233"/>
              <a:gd name="connsiteY2252" fmla="*/ 1469659 h 1985002"/>
              <a:gd name="connsiteX2253" fmla="*/ 170120 w 3049233"/>
              <a:gd name="connsiteY2253" fmla="*/ 1470290 h 1985002"/>
              <a:gd name="connsiteX2254" fmla="*/ 170031 w 3049233"/>
              <a:gd name="connsiteY2254" fmla="*/ 1470553 h 1985002"/>
              <a:gd name="connsiteX2255" fmla="*/ 169399 w 3049233"/>
              <a:gd name="connsiteY2255" fmla="*/ 1472420 h 1985002"/>
              <a:gd name="connsiteX2256" fmla="*/ 167594 w 3049233"/>
              <a:gd name="connsiteY2256" fmla="*/ 1470565 h 1985002"/>
              <a:gd name="connsiteX2257" fmla="*/ 167441 w 3049233"/>
              <a:gd name="connsiteY2257" fmla="*/ 1470243 h 1985002"/>
              <a:gd name="connsiteX2258" fmla="*/ 167061 w 3049233"/>
              <a:gd name="connsiteY2258" fmla="*/ 1469440 h 1985002"/>
              <a:gd name="connsiteX2259" fmla="*/ 167978 w 3049233"/>
              <a:gd name="connsiteY2259" fmla="*/ 1469303 h 1985002"/>
              <a:gd name="connsiteX2260" fmla="*/ 168697 w 3049233"/>
              <a:gd name="connsiteY2260" fmla="*/ 1469196 h 1985002"/>
              <a:gd name="connsiteX2261" fmla="*/ 177170 w 3049233"/>
              <a:gd name="connsiteY2261" fmla="*/ 1467931 h 1985002"/>
              <a:gd name="connsiteX2262" fmla="*/ 177534 w 3049233"/>
              <a:gd name="connsiteY2262" fmla="*/ 1468485 h 1985002"/>
              <a:gd name="connsiteX2263" fmla="*/ 178331 w 3049233"/>
              <a:gd name="connsiteY2263" fmla="*/ 1469696 h 1985002"/>
              <a:gd name="connsiteX2264" fmla="*/ 179981 w 3049233"/>
              <a:gd name="connsiteY2264" fmla="*/ 1472205 h 1985002"/>
              <a:gd name="connsiteX2265" fmla="*/ 179668 w 3049233"/>
              <a:gd name="connsiteY2265" fmla="*/ 1472291 h 1985002"/>
              <a:gd name="connsiteX2266" fmla="*/ 176819 w 3049233"/>
              <a:gd name="connsiteY2266" fmla="*/ 1472373 h 1985002"/>
              <a:gd name="connsiteX2267" fmla="*/ 175947 w 3049233"/>
              <a:gd name="connsiteY2267" fmla="*/ 1470707 h 1985002"/>
              <a:gd name="connsiteX2268" fmla="*/ 176497 w 3049233"/>
              <a:gd name="connsiteY2268" fmla="*/ 1469101 h 1985002"/>
              <a:gd name="connsiteX2269" fmla="*/ 176883 w 3049233"/>
              <a:gd name="connsiteY2269" fmla="*/ 1467974 h 1985002"/>
              <a:gd name="connsiteX2270" fmla="*/ 139835 w 3049233"/>
              <a:gd name="connsiteY2270" fmla="*/ 1467236 h 1985002"/>
              <a:gd name="connsiteX2271" fmla="*/ 139839 w 3049233"/>
              <a:gd name="connsiteY2271" fmla="*/ 1467240 h 1985002"/>
              <a:gd name="connsiteX2272" fmla="*/ 139849 w 3049233"/>
              <a:gd name="connsiteY2272" fmla="*/ 1467252 h 1985002"/>
              <a:gd name="connsiteX2273" fmla="*/ 140133 w 3049233"/>
              <a:gd name="connsiteY2273" fmla="*/ 1467599 h 1985002"/>
              <a:gd name="connsiteX2274" fmla="*/ 139116 w 3049233"/>
              <a:gd name="connsiteY2274" fmla="*/ 1467500 h 1985002"/>
              <a:gd name="connsiteX2275" fmla="*/ 138989 w 3049233"/>
              <a:gd name="connsiteY2275" fmla="*/ 1467488 h 1985002"/>
              <a:gd name="connsiteX2276" fmla="*/ 138961 w 3049233"/>
              <a:gd name="connsiteY2276" fmla="*/ 1467451 h 1985002"/>
              <a:gd name="connsiteX2277" fmla="*/ 138933 w 3049233"/>
              <a:gd name="connsiteY2277" fmla="*/ 1467412 h 1985002"/>
              <a:gd name="connsiteX2278" fmla="*/ 183732 w 3049233"/>
              <a:gd name="connsiteY2278" fmla="*/ 1466952 h 1985002"/>
              <a:gd name="connsiteX2279" fmla="*/ 186261 w 3049233"/>
              <a:gd name="connsiteY2279" fmla="*/ 1470427 h 1985002"/>
              <a:gd name="connsiteX2280" fmla="*/ 186229 w 3049233"/>
              <a:gd name="connsiteY2280" fmla="*/ 1470501 h 1985002"/>
              <a:gd name="connsiteX2281" fmla="*/ 184422 w 3049233"/>
              <a:gd name="connsiteY2281" fmla="*/ 1470994 h 1985002"/>
              <a:gd name="connsiteX2282" fmla="*/ 184353 w 3049233"/>
              <a:gd name="connsiteY2282" fmla="*/ 1470878 h 1985002"/>
              <a:gd name="connsiteX2283" fmla="*/ 182162 w 3049233"/>
              <a:gd name="connsiteY2283" fmla="*/ 1467186 h 1985002"/>
              <a:gd name="connsiteX2284" fmla="*/ 148663 w 3049233"/>
              <a:gd name="connsiteY2284" fmla="*/ 1465490 h 1985002"/>
              <a:gd name="connsiteX2285" fmla="*/ 149114 w 3049233"/>
              <a:gd name="connsiteY2285" fmla="*/ 1466462 h 1985002"/>
              <a:gd name="connsiteX2286" fmla="*/ 148879 w 3049233"/>
              <a:gd name="connsiteY2286" fmla="*/ 1466496 h 1985002"/>
              <a:gd name="connsiteX2287" fmla="*/ 148445 w 3049233"/>
              <a:gd name="connsiteY2287" fmla="*/ 1466559 h 1985002"/>
              <a:gd name="connsiteX2288" fmla="*/ 148357 w 3049233"/>
              <a:gd name="connsiteY2288" fmla="*/ 1466572 h 1985002"/>
              <a:gd name="connsiteX2289" fmla="*/ 381285 w 3049233"/>
              <a:gd name="connsiteY2289" fmla="*/ 1463452 h 1985002"/>
              <a:gd name="connsiteX2290" fmla="*/ 375701 w 3049233"/>
              <a:gd name="connsiteY2290" fmla="*/ 1468002 h 1985002"/>
              <a:gd name="connsiteX2291" fmla="*/ 331506 w 3049233"/>
              <a:gd name="connsiteY2291" fmla="*/ 1493066 h 1985002"/>
              <a:gd name="connsiteX2292" fmla="*/ 330154 w 3049233"/>
              <a:gd name="connsiteY2292" fmla="*/ 1493691 h 1985002"/>
              <a:gd name="connsiteX2293" fmla="*/ 340973 w 3049233"/>
              <a:gd name="connsiteY2293" fmla="*/ 1487292 h 1985002"/>
              <a:gd name="connsiteX2294" fmla="*/ 156970 w 3049233"/>
              <a:gd name="connsiteY2294" fmla="*/ 1462479 h 1985002"/>
              <a:gd name="connsiteX2295" fmla="*/ 157161 w 3049233"/>
              <a:gd name="connsiteY2295" fmla="*/ 1462849 h 1985002"/>
              <a:gd name="connsiteX2296" fmla="*/ 156354 w 3049233"/>
              <a:gd name="connsiteY2296" fmla="*/ 1465409 h 1985002"/>
              <a:gd name="connsiteX2297" fmla="*/ 154110 w 3049233"/>
              <a:gd name="connsiteY2297" fmla="*/ 1465736 h 1985002"/>
              <a:gd name="connsiteX2298" fmla="*/ 153734 w 3049233"/>
              <a:gd name="connsiteY2298" fmla="*/ 1465305 h 1985002"/>
              <a:gd name="connsiteX2299" fmla="*/ 153699 w 3049233"/>
              <a:gd name="connsiteY2299" fmla="*/ 1465266 h 1985002"/>
              <a:gd name="connsiteX2300" fmla="*/ 153570 w 3049233"/>
              <a:gd name="connsiteY2300" fmla="*/ 1464954 h 1985002"/>
              <a:gd name="connsiteX2301" fmla="*/ 153317 w 3049233"/>
              <a:gd name="connsiteY2301" fmla="*/ 1464341 h 1985002"/>
              <a:gd name="connsiteX2302" fmla="*/ 153037 w 3049233"/>
              <a:gd name="connsiteY2302" fmla="*/ 1463666 h 1985002"/>
              <a:gd name="connsiteX2303" fmla="*/ 179445 w 3049233"/>
              <a:gd name="connsiteY2303" fmla="*/ 1461061 h 1985002"/>
              <a:gd name="connsiteX2304" fmla="*/ 180097 w 3049233"/>
              <a:gd name="connsiteY2304" fmla="*/ 1461956 h 1985002"/>
              <a:gd name="connsiteX2305" fmla="*/ 179140 w 3049233"/>
              <a:gd name="connsiteY2305" fmla="*/ 1462095 h 1985002"/>
              <a:gd name="connsiteX2306" fmla="*/ 179075 w 3049233"/>
              <a:gd name="connsiteY2306" fmla="*/ 1461986 h 1985002"/>
              <a:gd name="connsiteX2307" fmla="*/ 136725 w 3049233"/>
              <a:gd name="connsiteY2307" fmla="*/ 1460994 h 1985002"/>
              <a:gd name="connsiteX2308" fmla="*/ 137261 w 3049233"/>
              <a:gd name="connsiteY2308" fmla="*/ 1462290 h 1985002"/>
              <a:gd name="connsiteX2309" fmla="*/ 135756 w 3049233"/>
              <a:gd name="connsiteY2309" fmla="*/ 1462584 h 1985002"/>
              <a:gd name="connsiteX2310" fmla="*/ 135388 w 3049233"/>
              <a:gd name="connsiteY2310" fmla="*/ 1462571 h 1985002"/>
              <a:gd name="connsiteX2311" fmla="*/ 135523 w 3049233"/>
              <a:gd name="connsiteY2311" fmla="*/ 1462041 h 1985002"/>
              <a:gd name="connsiteX2312" fmla="*/ 135718 w 3049233"/>
              <a:gd name="connsiteY2312" fmla="*/ 1461273 h 1985002"/>
              <a:gd name="connsiteX2313" fmla="*/ 1733252 w 3049233"/>
              <a:gd name="connsiteY2313" fmla="*/ 1460905 h 1985002"/>
              <a:gd name="connsiteX2314" fmla="*/ 1772718 w 3049233"/>
              <a:gd name="connsiteY2314" fmla="*/ 1463225 h 1985002"/>
              <a:gd name="connsiteX2315" fmla="*/ 1785727 w 3049233"/>
              <a:gd name="connsiteY2315" fmla="*/ 1461574 h 1985002"/>
              <a:gd name="connsiteX2316" fmla="*/ 1792676 w 3049233"/>
              <a:gd name="connsiteY2316" fmla="*/ 1461783 h 1985002"/>
              <a:gd name="connsiteX2317" fmla="*/ 1806245 w 3049233"/>
              <a:gd name="connsiteY2317" fmla="*/ 1467628 h 1985002"/>
              <a:gd name="connsiteX2318" fmla="*/ 1796188 w 3049233"/>
              <a:gd name="connsiteY2318" fmla="*/ 1468871 h 1985002"/>
              <a:gd name="connsiteX2319" fmla="*/ 1765481 w 3049233"/>
              <a:gd name="connsiteY2319" fmla="*/ 1469887 h 1985002"/>
              <a:gd name="connsiteX2320" fmla="*/ 1748398 w 3049233"/>
              <a:gd name="connsiteY2320" fmla="*/ 1467684 h 1985002"/>
              <a:gd name="connsiteX2321" fmla="*/ 164609 w 3049233"/>
              <a:gd name="connsiteY2321" fmla="*/ 1460578 h 1985002"/>
              <a:gd name="connsiteX2322" fmla="*/ 165614 w 3049233"/>
              <a:gd name="connsiteY2322" fmla="*/ 1462349 h 1985002"/>
              <a:gd name="connsiteX2323" fmla="*/ 166512 w 3049233"/>
              <a:gd name="connsiteY2323" fmla="*/ 1463932 h 1985002"/>
              <a:gd name="connsiteX2324" fmla="*/ 166449 w 3049233"/>
              <a:gd name="connsiteY2324" fmla="*/ 1463941 h 1985002"/>
              <a:gd name="connsiteX2325" fmla="*/ 164582 w 3049233"/>
              <a:gd name="connsiteY2325" fmla="*/ 1464213 h 1985002"/>
              <a:gd name="connsiteX2326" fmla="*/ 163917 w 3049233"/>
              <a:gd name="connsiteY2326" fmla="*/ 1462811 h 1985002"/>
              <a:gd name="connsiteX2327" fmla="*/ 164010 w 3049233"/>
              <a:gd name="connsiteY2327" fmla="*/ 1462512 h 1985002"/>
              <a:gd name="connsiteX2328" fmla="*/ 164330 w 3049233"/>
              <a:gd name="connsiteY2328" fmla="*/ 1461479 h 1985002"/>
              <a:gd name="connsiteX2329" fmla="*/ 144843 w 3049233"/>
              <a:gd name="connsiteY2329" fmla="*/ 1458745 h 1985002"/>
              <a:gd name="connsiteX2330" fmla="*/ 144268 w 3049233"/>
              <a:gd name="connsiteY2330" fmla="*/ 1460758 h 1985002"/>
              <a:gd name="connsiteX2331" fmla="*/ 143833 w 3049233"/>
              <a:gd name="connsiteY2331" fmla="*/ 1460889 h 1985002"/>
              <a:gd name="connsiteX2332" fmla="*/ 142987 w 3049233"/>
              <a:gd name="connsiteY2332" fmla="*/ 1461143 h 1985002"/>
              <a:gd name="connsiteX2333" fmla="*/ 142399 w 3049233"/>
              <a:gd name="connsiteY2333" fmla="*/ 1460407 h 1985002"/>
              <a:gd name="connsiteX2334" fmla="*/ 142166 w 3049233"/>
              <a:gd name="connsiteY2334" fmla="*/ 1460116 h 1985002"/>
              <a:gd name="connsiteX2335" fmla="*/ 141753 w 3049233"/>
              <a:gd name="connsiteY2335" fmla="*/ 1459601 h 1985002"/>
              <a:gd name="connsiteX2336" fmla="*/ 1902179 w 3049233"/>
              <a:gd name="connsiteY2336" fmla="*/ 1458430 h 1985002"/>
              <a:gd name="connsiteX2337" fmla="*/ 1891024 w 3049233"/>
              <a:gd name="connsiteY2337" fmla="*/ 1534552 h 1985002"/>
              <a:gd name="connsiteX2338" fmla="*/ 1884754 w 3049233"/>
              <a:gd name="connsiteY2338" fmla="*/ 1758580 h 1985002"/>
              <a:gd name="connsiteX2339" fmla="*/ 1886141 w 3049233"/>
              <a:gd name="connsiteY2339" fmla="*/ 1789024 h 1985002"/>
              <a:gd name="connsiteX2340" fmla="*/ 1882179 w 3049233"/>
              <a:gd name="connsiteY2340" fmla="*/ 1762008 h 1985002"/>
              <a:gd name="connsiteX2341" fmla="*/ 1880314 w 3049233"/>
              <a:gd name="connsiteY2341" fmla="*/ 1749120 h 1985002"/>
              <a:gd name="connsiteX2342" fmla="*/ 1876038 w 3049233"/>
              <a:gd name="connsiteY2342" fmla="*/ 1682644 h 1985002"/>
              <a:gd name="connsiteX2343" fmla="*/ 1870562 w 3049233"/>
              <a:gd name="connsiteY2343" fmla="*/ 1568927 h 1985002"/>
              <a:gd name="connsiteX2344" fmla="*/ 1870555 w 3049233"/>
              <a:gd name="connsiteY2344" fmla="*/ 1568927 h 1985002"/>
              <a:gd name="connsiteX2345" fmla="*/ 1869695 w 3049233"/>
              <a:gd name="connsiteY2345" fmla="*/ 1547989 h 1985002"/>
              <a:gd name="connsiteX2346" fmla="*/ 1872967 w 3049233"/>
              <a:gd name="connsiteY2346" fmla="*/ 1504918 h 1985002"/>
              <a:gd name="connsiteX2347" fmla="*/ 1875131 w 3049233"/>
              <a:gd name="connsiteY2347" fmla="*/ 1489534 h 1985002"/>
              <a:gd name="connsiteX2348" fmla="*/ 1879371 w 3049233"/>
              <a:gd name="connsiteY2348" fmla="*/ 1465956 h 1985002"/>
              <a:gd name="connsiteX2349" fmla="*/ 1901717 w 3049233"/>
              <a:gd name="connsiteY2349" fmla="*/ 1458691 h 1985002"/>
              <a:gd name="connsiteX2350" fmla="*/ 170833 w 3049233"/>
              <a:gd name="connsiteY2350" fmla="*/ 1458295 h 1985002"/>
              <a:gd name="connsiteX2351" fmla="*/ 173097 w 3049233"/>
              <a:gd name="connsiteY2351" fmla="*/ 1461737 h 1985002"/>
              <a:gd name="connsiteX2352" fmla="*/ 172672 w 3049233"/>
              <a:gd name="connsiteY2352" fmla="*/ 1462755 h 1985002"/>
              <a:gd name="connsiteX2353" fmla="*/ 172572 w 3049233"/>
              <a:gd name="connsiteY2353" fmla="*/ 1463050 h 1985002"/>
              <a:gd name="connsiteX2354" fmla="*/ 172196 w 3049233"/>
              <a:gd name="connsiteY2354" fmla="*/ 1463105 h 1985002"/>
              <a:gd name="connsiteX2355" fmla="*/ 171987 w 3049233"/>
              <a:gd name="connsiteY2355" fmla="*/ 1463136 h 1985002"/>
              <a:gd name="connsiteX2356" fmla="*/ 169642 w 3049233"/>
              <a:gd name="connsiteY2356" fmla="*/ 1458654 h 1985002"/>
              <a:gd name="connsiteX2357" fmla="*/ 103850 w 3049233"/>
              <a:gd name="connsiteY2357" fmla="*/ 1457441 h 1985002"/>
              <a:gd name="connsiteX2358" fmla="*/ 103799 w 3049233"/>
              <a:gd name="connsiteY2358" fmla="*/ 1457685 h 1985002"/>
              <a:gd name="connsiteX2359" fmla="*/ 102571 w 3049233"/>
              <a:gd name="connsiteY2359" fmla="*/ 1457748 h 1985002"/>
              <a:gd name="connsiteX2360" fmla="*/ 102507 w 3049233"/>
              <a:gd name="connsiteY2360" fmla="*/ 1457640 h 1985002"/>
              <a:gd name="connsiteX2361" fmla="*/ 102392 w 3049233"/>
              <a:gd name="connsiteY2361" fmla="*/ 1457447 h 1985002"/>
              <a:gd name="connsiteX2362" fmla="*/ 102912 w 3049233"/>
              <a:gd name="connsiteY2362" fmla="*/ 1457445 h 1985002"/>
              <a:gd name="connsiteX2363" fmla="*/ 103535 w 3049233"/>
              <a:gd name="connsiteY2363" fmla="*/ 1457442 h 1985002"/>
              <a:gd name="connsiteX2364" fmla="*/ 381916 w 3049233"/>
              <a:gd name="connsiteY2364" fmla="*/ 1455869 h 1985002"/>
              <a:gd name="connsiteX2365" fmla="*/ 379934 w 3049233"/>
              <a:gd name="connsiteY2365" fmla="*/ 1457506 h 1985002"/>
              <a:gd name="connsiteX2366" fmla="*/ 365224 w 3049233"/>
              <a:gd name="connsiteY2366" fmla="*/ 1466250 h 1985002"/>
              <a:gd name="connsiteX2367" fmla="*/ 374310 w 3049233"/>
              <a:gd name="connsiteY2367" fmla="*/ 1460599 h 1985002"/>
              <a:gd name="connsiteX2368" fmla="*/ 153473 w 3049233"/>
              <a:gd name="connsiteY2368" fmla="*/ 1455697 h 1985002"/>
              <a:gd name="connsiteX2369" fmla="*/ 154500 w 3049233"/>
              <a:gd name="connsiteY2369" fmla="*/ 1457689 h 1985002"/>
              <a:gd name="connsiteX2370" fmla="*/ 150999 w 3049233"/>
              <a:gd name="connsiteY2370" fmla="*/ 1458739 h 1985002"/>
              <a:gd name="connsiteX2371" fmla="*/ 150744 w 3049233"/>
              <a:gd name="connsiteY2371" fmla="*/ 1458123 h 1985002"/>
              <a:gd name="connsiteX2372" fmla="*/ 151193 w 3049233"/>
              <a:gd name="connsiteY2372" fmla="*/ 1456536 h 1985002"/>
              <a:gd name="connsiteX2373" fmla="*/ 160192 w 3049233"/>
              <a:gd name="connsiteY2373" fmla="*/ 1453225 h 1985002"/>
              <a:gd name="connsiteX2374" fmla="*/ 160143 w 3049233"/>
              <a:gd name="connsiteY2374" fmla="*/ 1453381 h 1985002"/>
              <a:gd name="connsiteX2375" fmla="*/ 159923 w 3049233"/>
              <a:gd name="connsiteY2375" fmla="*/ 1454080 h 1985002"/>
              <a:gd name="connsiteX2376" fmla="*/ 159865 w 3049233"/>
              <a:gd name="connsiteY2376" fmla="*/ 1454264 h 1985002"/>
              <a:gd name="connsiteX2377" fmla="*/ 159639 w 3049233"/>
              <a:gd name="connsiteY2377" fmla="*/ 1453787 h 1985002"/>
              <a:gd name="connsiteX2378" fmla="*/ 159495 w 3049233"/>
              <a:gd name="connsiteY2378" fmla="*/ 1453482 h 1985002"/>
              <a:gd name="connsiteX2379" fmla="*/ 167084 w 3049233"/>
              <a:gd name="connsiteY2379" fmla="*/ 1452595 h 1985002"/>
              <a:gd name="connsiteX2380" fmla="*/ 167809 w 3049233"/>
              <a:gd name="connsiteY2380" fmla="*/ 1453697 h 1985002"/>
              <a:gd name="connsiteX2381" fmla="*/ 167152 w 3049233"/>
              <a:gd name="connsiteY2381" fmla="*/ 1453894 h 1985002"/>
              <a:gd name="connsiteX2382" fmla="*/ 166857 w 3049233"/>
              <a:gd name="connsiteY2382" fmla="*/ 1453329 h 1985002"/>
              <a:gd name="connsiteX2383" fmla="*/ 111324 w 3049233"/>
              <a:gd name="connsiteY2383" fmla="*/ 1450939 h 1985002"/>
              <a:gd name="connsiteX2384" fmla="*/ 111349 w 3049233"/>
              <a:gd name="connsiteY2384" fmla="*/ 1450941 h 1985002"/>
              <a:gd name="connsiteX2385" fmla="*/ 111355 w 3049233"/>
              <a:gd name="connsiteY2385" fmla="*/ 1450960 h 1985002"/>
              <a:gd name="connsiteX2386" fmla="*/ 111320 w 3049233"/>
              <a:gd name="connsiteY2386" fmla="*/ 1450960 h 1985002"/>
              <a:gd name="connsiteX2387" fmla="*/ 111321 w 3049233"/>
              <a:gd name="connsiteY2387" fmla="*/ 1450955 h 1985002"/>
              <a:gd name="connsiteX2388" fmla="*/ 99565 w 3049233"/>
              <a:gd name="connsiteY2388" fmla="*/ 1450205 h 1985002"/>
              <a:gd name="connsiteX2389" fmla="*/ 100283 w 3049233"/>
              <a:gd name="connsiteY2389" fmla="*/ 1450249 h 1985002"/>
              <a:gd name="connsiteX2390" fmla="*/ 100530 w 3049233"/>
              <a:gd name="connsiteY2390" fmla="*/ 1450265 h 1985002"/>
              <a:gd name="connsiteX2391" fmla="*/ 100726 w 3049233"/>
              <a:gd name="connsiteY2391" fmla="*/ 1450557 h 1985002"/>
              <a:gd name="connsiteX2392" fmla="*/ 100794 w 3049233"/>
              <a:gd name="connsiteY2392" fmla="*/ 1450658 h 1985002"/>
              <a:gd name="connsiteX2393" fmla="*/ 101023 w 3049233"/>
              <a:gd name="connsiteY2393" fmla="*/ 1451000 h 1985002"/>
              <a:gd name="connsiteX2394" fmla="*/ 99970 w 3049233"/>
              <a:gd name="connsiteY2394" fmla="*/ 1451004 h 1985002"/>
              <a:gd name="connsiteX2395" fmla="*/ 99423 w 3049233"/>
              <a:gd name="connsiteY2395" fmla="*/ 1451006 h 1985002"/>
              <a:gd name="connsiteX2396" fmla="*/ 99450 w 3049233"/>
              <a:gd name="connsiteY2396" fmla="*/ 1450853 h 1985002"/>
              <a:gd name="connsiteX2397" fmla="*/ 99485 w 3049233"/>
              <a:gd name="connsiteY2397" fmla="*/ 1450653 h 1985002"/>
              <a:gd name="connsiteX2398" fmla="*/ 131657 w 3049233"/>
              <a:gd name="connsiteY2398" fmla="*/ 1448732 h 1985002"/>
              <a:gd name="connsiteX2399" fmla="*/ 131989 w 3049233"/>
              <a:gd name="connsiteY2399" fmla="*/ 1449536 h 1985002"/>
              <a:gd name="connsiteX2400" fmla="*/ 132025 w 3049233"/>
              <a:gd name="connsiteY2400" fmla="*/ 1449622 h 1985002"/>
              <a:gd name="connsiteX2401" fmla="*/ 132035 w 3049233"/>
              <a:gd name="connsiteY2401" fmla="*/ 1449647 h 1985002"/>
              <a:gd name="connsiteX2402" fmla="*/ 127440 w 3049233"/>
              <a:gd name="connsiteY2402" fmla="*/ 1450677 h 1985002"/>
              <a:gd name="connsiteX2403" fmla="*/ 127395 w 3049233"/>
              <a:gd name="connsiteY2403" fmla="*/ 1450542 h 1985002"/>
              <a:gd name="connsiteX2404" fmla="*/ 127251 w 3049233"/>
              <a:gd name="connsiteY2404" fmla="*/ 1450111 h 1985002"/>
              <a:gd name="connsiteX2405" fmla="*/ 127208 w 3049233"/>
              <a:gd name="connsiteY2405" fmla="*/ 1449982 h 1985002"/>
              <a:gd name="connsiteX2406" fmla="*/ 1861614 w 3049233"/>
              <a:gd name="connsiteY2406" fmla="*/ 1446773 h 1985002"/>
              <a:gd name="connsiteX2407" fmla="*/ 1859849 w 3049233"/>
              <a:gd name="connsiteY2407" fmla="*/ 1456368 h 1985002"/>
              <a:gd name="connsiteX2408" fmla="*/ 1824296 w 3049233"/>
              <a:gd name="connsiteY2408" fmla="*/ 1465396 h 1985002"/>
              <a:gd name="connsiteX2409" fmla="*/ 1818279 w 3049233"/>
              <a:gd name="connsiteY2409" fmla="*/ 1466140 h 1985002"/>
              <a:gd name="connsiteX2410" fmla="*/ 1803471 w 3049233"/>
              <a:gd name="connsiteY2410" fmla="*/ 1459749 h 1985002"/>
              <a:gd name="connsiteX2411" fmla="*/ 1807901 w 3049233"/>
              <a:gd name="connsiteY2411" fmla="*/ 1458761 h 1985002"/>
              <a:gd name="connsiteX2412" fmla="*/ 1833556 w 3049233"/>
              <a:gd name="connsiteY2412" fmla="*/ 1455504 h 1985002"/>
              <a:gd name="connsiteX2413" fmla="*/ 1843999 w 3049233"/>
              <a:gd name="connsiteY2413" fmla="*/ 1452091 h 1985002"/>
              <a:gd name="connsiteX2414" fmla="*/ 1849710 w 3049233"/>
              <a:gd name="connsiteY2414" fmla="*/ 1454459 h 1985002"/>
              <a:gd name="connsiteX2415" fmla="*/ 1849710 w 3049233"/>
              <a:gd name="connsiteY2415" fmla="*/ 1454454 h 1985002"/>
              <a:gd name="connsiteX2416" fmla="*/ 1849722 w 3049233"/>
              <a:gd name="connsiteY2416" fmla="*/ 1454459 h 1985002"/>
              <a:gd name="connsiteX2417" fmla="*/ 1849723 w 3049233"/>
              <a:gd name="connsiteY2417" fmla="*/ 1454452 h 1985002"/>
              <a:gd name="connsiteX2418" fmla="*/ 1849739 w 3049233"/>
              <a:gd name="connsiteY2418" fmla="*/ 1454459 h 1985002"/>
              <a:gd name="connsiteX2419" fmla="*/ 1850249 w 3049233"/>
              <a:gd name="connsiteY2419" fmla="*/ 1450735 h 1985002"/>
              <a:gd name="connsiteX2420" fmla="*/ 1850383 w 3049233"/>
              <a:gd name="connsiteY2420" fmla="*/ 1450005 h 1985002"/>
              <a:gd name="connsiteX2421" fmla="*/ 1857396 w 3049233"/>
              <a:gd name="connsiteY2421" fmla="*/ 1447714 h 1985002"/>
              <a:gd name="connsiteX2422" fmla="*/ 139815 w 3049233"/>
              <a:gd name="connsiteY2422" fmla="*/ 1446440 h 1985002"/>
              <a:gd name="connsiteX2423" fmla="*/ 139826 w 3049233"/>
              <a:gd name="connsiteY2423" fmla="*/ 1446464 h 1985002"/>
              <a:gd name="connsiteX2424" fmla="*/ 139920 w 3049233"/>
              <a:gd name="connsiteY2424" fmla="*/ 1446665 h 1985002"/>
              <a:gd name="connsiteX2425" fmla="*/ 140430 w 3049233"/>
              <a:gd name="connsiteY2425" fmla="*/ 1447764 h 1985002"/>
              <a:gd name="connsiteX2426" fmla="*/ 139075 w 3049233"/>
              <a:gd name="connsiteY2426" fmla="*/ 1448067 h 1985002"/>
              <a:gd name="connsiteX2427" fmla="*/ 139370 w 3049233"/>
              <a:gd name="connsiteY2427" fmla="*/ 1446906 h 1985002"/>
              <a:gd name="connsiteX2428" fmla="*/ 139463 w 3049233"/>
              <a:gd name="connsiteY2428" fmla="*/ 1446539 h 1985002"/>
              <a:gd name="connsiteX2429" fmla="*/ 147574 w 3049233"/>
              <a:gd name="connsiteY2429" fmla="*/ 1444259 h 1985002"/>
              <a:gd name="connsiteX2430" fmla="*/ 148454 w 3049233"/>
              <a:gd name="connsiteY2430" fmla="*/ 1445964 h 1985002"/>
              <a:gd name="connsiteX2431" fmla="*/ 148259 w 3049233"/>
              <a:gd name="connsiteY2431" fmla="*/ 1446007 h 1985002"/>
              <a:gd name="connsiteX2432" fmla="*/ 145947 w 3049233"/>
              <a:gd name="connsiteY2432" fmla="*/ 1446526 h 1985002"/>
              <a:gd name="connsiteX2433" fmla="*/ 145787 w 3049233"/>
              <a:gd name="connsiteY2433" fmla="*/ 1446140 h 1985002"/>
              <a:gd name="connsiteX2434" fmla="*/ 145277 w 3049233"/>
              <a:gd name="connsiteY2434" fmla="*/ 1444905 h 1985002"/>
              <a:gd name="connsiteX2435" fmla="*/ 120536 w 3049233"/>
              <a:gd name="connsiteY2435" fmla="*/ 1443985 h 1985002"/>
              <a:gd name="connsiteX2436" fmla="*/ 120287 w 3049233"/>
              <a:gd name="connsiteY2436" fmla="*/ 1445038 h 1985002"/>
              <a:gd name="connsiteX2437" fmla="*/ 120103 w 3049233"/>
              <a:gd name="connsiteY2437" fmla="*/ 1445816 h 1985002"/>
              <a:gd name="connsiteX2438" fmla="*/ 114503 w 3049233"/>
              <a:gd name="connsiteY2438" fmla="*/ 1445447 h 1985002"/>
              <a:gd name="connsiteX2439" fmla="*/ 114361 w 3049233"/>
              <a:gd name="connsiteY2439" fmla="*/ 1444975 h 1985002"/>
              <a:gd name="connsiteX2440" fmla="*/ 117637 w 3049233"/>
              <a:gd name="connsiteY2440" fmla="*/ 1444975 h 1985002"/>
              <a:gd name="connsiteX2441" fmla="*/ 389044 w 3049233"/>
              <a:gd name="connsiteY2441" fmla="*/ 1443674 h 1985002"/>
              <a:gd name="connsiteX2442" fmla="*/ 383829 w 3049233"/>
              <a:gd name="connsiteY2442" fmla="*/ 1448024 h 1985002"/>
              <a:gd name="connsiteX2443" fmla="*/ 349379 w 3049233"/>
              <a:gd name="connsiteY2443" fmla="*/ 1469567 h 1985002"/>
              <a:gd name="connsiteX2444" fmla="*/ 154890 w 3049233"/>
              <a:gd name="connsiteY2444" fmla="*/ 1443450 h 1985002"/>
              <a:gd name="connsiteX2445" fmla="*/ 155429 w 3049233"/>
              <a:gd name="connsiteY2445" fmla="*/ 1444399 h 1985002"/>
              <a:gd name="connsiteX2446" fmla="*/ 155211 w 3049233"/>
              <a:gd name="connsiteY2446" fmla="*/ 1444448 h 1985002"/>
              <a:gd name="connsiteX2447" fmla="*/ 155085 w 3049233"/>
              <a:gd name="connsiteY2447" fmla="*/ 1444181 h 1985002"/>
              <a:gd name="connsiteX2448" fmla="*/ 154834 w 3049233"/>
              <a:gd name="connsiteY2448" fmla="*/ 1443651 h 1985002"/>
              <a:gd name="connsiteX2449" fmla="*/ 609451 w 3049233"/>
              <a:gd name="connsiteY2449" fmla="*/ 1441831 h 1985002"/>
              <a:gd name="connsiteX2450" fmla="*/ 607263 w 3049233"/>
              <a:gd name="connsiteY2450" fmla="*/ 1444395 h 1985002"/>
              <a:gd name="connsiteX2451" fmla="*/ 577222 w 3049233"/>
              <a:gd name="connsiteY2451" fmla="*/ 1472325 h 1985002"/>
              <a:gd name="connsiteX2452" fmla="*/ 557721 w 3049233"/>
              <a:gd name="connsiteY2452" fmla="*/ 1488994 h 1985002"/>
              <a:gd name="connsiteX2453" fmla="*/ 522332 w 3049233"/>
              <a:gd name="connsiteY2453" fmla="*/ 1517743 h 1985002"/>
              <a:gd name="connsiteX2454" fmla="*/ 510181 w 3049233"/>
              <a:gd name="connsiteY2454" fmla="*/ 1526631 h 1985002"/>
              <a:gd name="connsiteX2455" fmla="*/ 553102 w 3049233"/>
              <a:gd name="connsiteY2455" fmla="*/ 1491616 h 1985002"/>
              <a:gd name="connsiteX2456" fmla="*/ 576248 w 3049233"/>
              <a:gd name="connsiteY2456" fmla="*/ 1472733 h 1985002"/>
              <a:gd name="connsiteX2457" fmla="*/ 576251 w 3049233"/>
              <a:gd name="connsiteY2457" fmla="*/ 1472731 h 1985002"/>
              <a:gd name="connsiteX2458" fmla="*/ 578403 w 3049233"/>
              <a:gd name="connsiteY2458" fmla="*/ 1470728 h 1985002"/>
              <a:gd name="connsiteX2459" fmla="*/ 598461 w 3049233"/>
              <a:gd name="connsiteY2459" fmla="*/ 1452060 h 1985002"/>
              <a:gd name="connsiteX2460" fmla="*/ 1876653 w 3049233"/>
              <a:gd name="connsiteY2460" fmla="*/ 1441417 h 1985002"/>
              <a:gd name="connsiteX2461" fmla="*/ 1875138 w 3049233"/>
              <a:gd name="connsiteY2461" fmla="*/ 1449751 h 1985002"/>
              <a:gd name="connsiteX2462" fmla="*/ 1866329 w 3049233"/>
              <a:gd name="connsiteY2462" fmla="*/ 1453942 h 1985002"/>
              <a:gd name="connsiteX2463" fmla="*/ 1865407 w 3049233"/>
              <a:gd name="connsiteY2463" fmla="*/ 1454291 h 1985002"/>
              <a:gd name="connsiteX2464" fmla="*/ 1867003 w 3049233"/>
              <a:gd name="connsiteY2464" fmla="*/ 1445569 h 1985002"/>
              <a:gd name="connsiteX2465" fmla="*/ 1868618 w 3049233"/>
              <a:gd name="connsiteY2465" fmla="*/ 1445209 h 1985002"/>
              <a:gd name="connsiteX2466" fmla="*/ 1875232 w 3049233"/>
              <a:gd name="connsiteY2466" fmla="*/ 1441881 h 1985002"/>
              <a:gd name="connsiteX2467" fmla="*/ 128562 w 3049233"/>
              <a:gd name="connsiteY2467" fmla="*/ 1441246 h 1985002"/>
              <a:gd name="connsiteX2468" fmla="*/ 128712 w 3049233"/>
              <a:gd name="connsiteY2468" fmla="*/ 1441608 h 1985002"/>
              <a:gd name="connsiteX2469" fmla="*/ 129052 w 3049233"/>
              <a:gd name="connsiteY2469" fmla="*/ 1442430 h 1985002"/>
              <a:gd name="connsiteX2470" fmla="*/ 129373 w 3049233"/>
              <a:gd name="connsiteY2470" fmla="*/ 1443207 h 1985002"/>
              <a:gd name="connsiteX2471" fmla="*/ 125804 w 3049233"/>
              <a:gd name="connsiteY2471" fmla="*/ 1444221 h 1985002"/>
              <a:gd name="connsiteX2472" fmla="*/ 125818 w 3049233"/>
              <a:gd name="connsiteY2472" fmla="*/ 1444162 h 1985002"/>
              <a:gd name="connsiteX2473" fmla="*/ 126324 w 3049233"/>
              <a:gd name="connsiteY2473" fmla="*/ 1442010 h 1985002"/>
              <a:gd name="connsiteX2474" fmla="*/ 1817700 w 3049233"/>
              <a:gd name="connsiteY2474" fmla="*/ 1441179 h 1985002"/>
              <a:gd name="connsiteX2475" fmla="*/ 1832810 w 3049233"/>
              <a:gd name="connsiteY2475" fmla="*/ 1447449 h 1985002"/>
              <a:gd name="connsiteX2476" fmla="*/ 1806591 w 3049233"/>
              <a:gd name="connsiteY2476" fmla="*/ 1453408 h 1985002"/>
              <a:gd name="connsiteX2477" fmla="*/ 1792917 w 3049233"/>
              <a:gd name="connsiteY2477" fmla="*/ 1455194 h 1985002"/>
              <a:gd name="connsiteX2478" fmla="*/ 1761546 w 3049233"/>
              <a:gd name="connsiteY2478" fmla="*/ 1441654 h 1985002"/>
              <a:gd name="connsiteX2479" fmla="*/ 1787409 w 3049233"/>
              <a:gd name="connsiteY2479" fmla="*/ 1444636 h 1985002"/>
              <a:gd name="connsiteX2480" fmla="*/ 1787409 w 3049233"/>
              <a:gd name="connsiteY2480" fmla="*/ 1444635 h 1985002"/>
              <a:gd name="connsiteX2481" fmla="*/ 1787419 w 3049233"/>
              <a:gd name="connsiteY2481" fmla="*/ 1444636 h 1985002"/>
              <a:gd name="connsiteX2482" fmla="*/ 1787420 w 3049233"/>
              <a:gd name="connsiteY2482" fmla="*/ 1444635 h 1985002"/>
              <a:gd name="connsiteX2483" fmla="*/ 1787429 w 3049233"/>
              <a:gd name="connsiteY2483" fmla="*/ 1444636 h 1985002"/>
              <a:gd name="connsiteX2484" fmla="*/ 1936533 w 3049233"/>
              <a:gd name="connsiteY2484" fmla="*/ 1439092 h 1985002"/>
              <a:gd name="connsiteX2485" fmla="*/ 1935914 w 3049233"/>
              <a:gd name="connsiteY2485" fmla="*/ 1442658 h 1985002"/>
              <a:gd name="connsiteX2486" fmla="*/ 1928342 w 3049233"/>
              <a:gd name="connsiteY2486" fmla="*/ 1485065 h 1985002"/>
              <a:gd name="connsiteX2487" fmla="*/ 1926355 w 3049233"/>
              <a:gd name="connsiteY2487" fmla="*/ 1497595 h 1985002"/>
              <a:gd name="connsiteX2488" fmla="*/ 1925098 w 3049233"/>
              <a:gd name="connsiteY2488" fmla="*/ 1504820 h 1985002"/>
              <a:gd name="connsiteX2489" fmla="*/ 1923927 w 3049233"/>
              <a:gd name="connsiteY2489" fmla="*/ 1512913 h 1985002"/>
              <a:gd name="connsiteX2490" fmla="*/ 1922481 w 3049233"/>
              <a:gd name="connsiteY2490" fmla="*/ 1522038 h 1985002"/>
              <a:gd name="connsiteX2491" fmla="*/ 1919406 w 3049233"/>
              <a:gd name="connsiteY2491" fmla="*/ 1544162 h 1985002"/>
              <a:gd name="connsiteX2492" fmla="*/ 1918789 w 3049233"/>
              <a:gd name="connsiteY2492" fmla="*/ 1548438 h 1985002"/>
              <a:gd name="connsiteX2493" fmla="*/ 1910322 w 3049233"/>
              <a:gd name="connsiteY2493" fmla="*/ 1768571 h 1985002"/>
              <a:gd name="connsiteX2494" fmla="*/ 1916096 w 3049233"/>
              <a:gd name="connsiteY2494" fmla="*/ 1948896 h 1985002"/>
              <a:gd name="connsiteX2495" fmla="*/ 1918108 w 3049233"/>
              <a:gd name="connsiteY2495" fmla="*/ 1971162 h 1985002"/>
              <a:gd name="connsiteX2496" fmla="*/ 1905105 w 3049233"/>
              <a:gd name="connsiteY2496" fmla="*/ 1918314 h 1985002"/>
              <a:gd name="connsiteX2497" fmla="*/ 1894294 w 3049233"/>
              <a:gd name="connsiteY2497" fmla="*/ 1844615 h 1985002"/>
              <a:gd name="connsiteX2498" fmla="*/ 1890388 w 3049233"/>
              <a:gd name="connsiteY2498" fmla="*/ 1759089 h 1985002"/>
              <a:gd name="connsiteX2499" fmla="*/ 1896652 w 3049233"/>
              <a:gd name="connsiteY2499" fmla="*/ 1535738 h 1985002"/>
              <a:gd name="connsiteX2500" fmla="*/ 1908083 w 3049233"/>
              <a:gd name="connsiteY2500" fmla="*/ 1457887 h 1985002"/>
              <a:gd name="connsiteX2501" fmla="*/ 1908676 w 3049233"/>
              <a:gd name="connsiteY2501" fmla="*/ 1454774 h 1985002"/>
              <a:gd name="connsiteX2502" fmla="*/ 136193 w 3049233"/>
              <a:gd name="connsiteY2502" fmla="*/ 1438641 h 1985002"/>
              <a:gd name="connsiteX2503" fmla="*/ 136368 w 3049233"/>
              <a:gd name="connsiteY2503" fmla="*/ 1439017 h 1985002"/>
              <a:gd name="connsiteX2504" fmla="*/ 136436 w 3049233"/>
              <a:gd name="connsiteY2504" fmla="*/ 1439164 h 1985002"/>
              <a:gd name="connsiteX2505" fmla="*/ 136069 w 3049233"/>
              <a:gd name="connsiteY2505" fmla="*/ 1440564 h 1985002"/>
              <a:gd name="connsiteX2506" fmla="*/ 135860 w 3049233"/>
              <a:gd name="connsiteY2506" fmla="*/ 1441363 h 1985002"/>
              <a:gd name="connsiteX2507" fmla="*/ 134621 w 3049233"/>
              <a:gd name="connsiteY2507" fmla="*/ 1441715 h 1985002"/>
              <a:gd name="connsiteX2508" fmla="*/ 134465 w 3049233"/>
              <a:gd name="connsiteY2508" fmla="*/ 1441295 h 1985002"/>
              <a:gd name="connsiteX2509" fmla="*/ 133787 w 3049233"/>
              <a:gd name="connsiteY2509" fmla="*/ 1439463 h 1985002"/>
              <a:gd name="connsiteX2510" fmla="*/ 133846 w 3049233"/>
              <a:gd name="connsiteY2510" fmla="*/ 1439443 h 1985002"/>
              <a:gd name="connsiteX2511" fmla="*/ 389682 w 3049233"/>
              <a:gd name="connsiteY2511" fmla="*/ 1438016 h 1985002"/>
              <a:gd name="connsiteX2512" fmla="*/ 388063 w 3049233"/>
              <a:gd name="connsiteY2512" fmla="*/ 1439388 h 1985002"/>
              <a:gd name="connsiteX2513" fmla="*/ 379327 w 3049233"/>
              <a:gd name="connsiteY2513" fmla="*/ 1445095 h 1985002"/>
              <a:gd name="connsiteX2514" fmla="*/ 1847229 w 3049233"/>
              <a:gd name="connsiteY2514" fmla="*/ 1437808 h 1985002"/>
              <a:gd name="connsiteX2515" fmla="*/ 1845996 w 3049233"/>
              <a:gd name="connsiteY2515" fmla="*/ 1444453 h 1985002"/>
              <a:gd name="connsiteX2516" fmla="*/ 1842866 w 3049233"/>
              <a:gd name="connsiteY2516" fmla="*/ 1445164 h 1985002"/>
              <a:gd name="connsiteX2517" fmla="*/ 1829908 w 3049233"/>
              <a:gd name="connsiteY2517" fmla="*/ 1439785 h 1985002"/>
              <a:gd name="connsiteX2518" fmla="*/ 118110 w 3049233"/>
              <a:gd name="connsiteY2518" fmla="*/ 1436389 h 1985002"/>
              <a:gd name="connsiteX2519" fmla="*/ 118183 w 3049233"/>
              <a:gd name="connsiteY2519" fmla="*/ 1436583 h 1985002"/>
              <a:gd name="connsiteX2520" fmla="*/ 118341 w 3049233"/>
              <a:gd name="connsiteY2520" fmla="*/ 1437001 h 1985002"/>
              <a:gd name="connsiteX2521" fmla="*/ 118906 w 3049233"/>
              <a:gd name="connsiteY2521" fmla="*/ 1438495 h 1985002"/>
              <a:gd name="connsiteX2522" fmla="*/ 116282 w 3049233"/>
              <a:gd name="connsiteY2522" fmla="*/ 1439387 h 1985002"/>
              <a:gd name="connsiteX2523" fmla="*/ 113752 w 3049233"/>
              <a:gd name="connsiteY2523" fmla="*/ 1439387 h 1985002"/>
              <a:gd name="connsiteX2524" fmla="*/ 113841 w 3049233"/>
              <a:gd name="connsiteY2524" fmla="*/ 1438967 h 1985002"/>
              <a:gd name="connsiteX2525" fmla="*/ 113905 w 3049233"/>
              <a:gd name="connsiteY2525" fmla="*/ 1438659 h 1985002"/>
              <a:gd name="connsiteX2526" fmla="*/ 113910 w 3049233"/>
              <a:gd name="connsiteY2526" fmla="*/ 1438656 h 1985002"/>
              <a:gd name="connsiteX2527" fmla="*/ 82108 w 3049233"/>
              <a:gd name="connsiteY2527" fmla="*/ 1436280 h 1985002"/>
              <a:gd name="connsiteX2528" fmla="*/ 82028 w 3049233"/>
              <a:gd name="connsiteY2528" fmla="*/ 1436766 h 1985002"/>
              <a:gd name="connsiteX2529" fmla="*/ 80268 w 3049233"/>
              <a:gd name="connsiteY2529" fmla="*/ 1436912 h 1985002"/>
              <a:gd name="connsiteX2530" fmla="*/ 80204 w 3049233"/>
              <a:gd name="connsiteY2530" fmla="*/ 1436798 h 1985002"/>
              <a:gd name="connsiteX2531" fmla="*/ 80087 w 3049233"/>
              <a:gd name="connsiteY2531" fmla="*/ 1436588 h 1985002"/>
              <a:gd name="connsiteX2532" fmla="*/ 80044 w 3049233"/>
              <a:gd name="connsiteY2532" fmla="*/ 1436510 h 1985002"/>
              <a:gd name="connsiteX2533" fmla="*/ 143408 w 3049233"/>
              <a:gd name="connsiteY2533" fmla="*/ 1436179 h 1985002"/>
              <a:gd name="connsiteX2534" fmla="*/ 144093 w 3049233"/>
              <a:gd name="connsiteY2534" fmla="*/ 1437507 h 1985002"/>
              <a:gd name="connsiteX2535" fmla="*/ 144774 w 3049233"/>
              <a:gd name="connsiteY2535" fmla="*/ 1438828 h 1985002"/>
              <a:gd name="connsiteX2536" fmla="*/ 142975 w 3049233"/>
              <a:gd name="connsiteY2536" fmla="*/ 1439340 h 1985002"/>
              <a:gd name="connsiteX2537" fmla="*/ 142752 w 3049233"/>
              <a:gd name="connsiteY2537" fmla="*/ 1438802 h 1985002"/>
              <a:gd name="connsiteX2538" fmla="*/ 141933 w 3049233"/>
              <a:gd name="connsiteY2538" fmla="*/ 1436822 h 1985002"/>
              <a:gd name="connsiteX2539" fmla="*/ 141972 w 3049233"/>
              <a:gd name="connsiteY2539" fmla="*/ 1436669 h 1985002"/>
              <a:gd name="connsiteX2540" fmla="*/ 95088 w 3049233"/>
              <a:gd name="connsiteY2540" fmla="*/ 1434837 h 1985002"/>
              <a:gd name="connsiteX2541" fmla="*/ 95270 w 3049233"/>
              <a:gd name="connsiteY2541" fmla="*/ 1435404 h 1985002"/>
              <a:gd name="connsiteX2542" fmla="*/ 95351 w 3049233"/>
              <a:gd name="connsiteY2542" fmla="*/ 1435656 h 1985002"/>
              <a:gd name="connsiteX2543" fmla="*/ 89659 w 3049233"/>
              <a:gd name="connsiteY2543" fmla="*/ 1436130 h 1985002"/>
              <a:gd name="connsiteX2544" fmla="*/ 89288 w 3049233"/>
              <a:gd name="connsiteY2544" fmla="*/ 1435509 h 1985002"/>
              <a:gd name="connsiteX2545" fmla="*/ 89275 w 3049233"/>
              <a:gd name="connsiteY2545" fmla="*/ 1435486 h 1985002"/>
              <a:gd name="connsiteX2546" fmla="*/ 89273 w 3049233"/>
              <a:gd name="connsiteY2546" fmla="*/ 1435484 h 1985002"/>
              <a:gd name="connsiteX2547" fmla="*/ 1863939 w 3049233"/>
              <a:gd name="connsiteY2547" fmla="*/ 1434098 h 1985002"/>
              <a:gd name="connsiteX2548" fmla="*/ 1862883 w 3049233"/>
              <a:gd name="connsiteY2548" fmla="*/ 1439822 h 1985002"/>
              <a:gd name="connsiteX2549" fmla="*/ 1855217 w 3049233"/>
              <a:gd name="connsiteY2549" fmla="*/ 1442358 h 1985002"/>
              <a:gd name="connsiteX2550" fmla="*/ 1851645 w 3049233"/>
              <a:gd name="connsiteY2550" fmla="*/ 1443169 h 1985002"/>
              <a:gd name="connsiteX2551" fmla="*/ 1852751 w 3049233"/>
              <a:gd name="connsiteY2551" fmla="*/ 1437177 h 1985002"/>
              <a:gd name="connsiteX2552" fmla="*/ 1854159 w 3049233"/>
              <a:gd name="connsiteY2552" fmla="*/ 1437016 h 1985002"/>
              <a:gd name="connsiteX2553" fmla="*/ 1858371 w 3049233"/>
              <a:gd name="connsiteY2553" fmla="*/ 1435378 h 1985002"/>
              <a:gd name="connsiteX2554" fmla="*/ 1862180 w 3049233"/>
              <a:gd name="connsiteY2554" fmla="*/ 1434882 h 1985002"/>
              <a:gd name="connsiteX2555" fmla="*/ 122946 w 3049233"/>
              <a:gd name="connsiteY2555" fmla="*/ 1433779 h 1985002"/>
              <a:gd name="connsiteX2556" fmla="*/ 122942 w 3049233"/>
              <a:gd name="connsiteY2556" fmla="*/ 1433793 h 1985002"/>
              <a:gd name="connsiteX2557" fmla="*/ 122885 w 3049233"/>
              <a:gd name="connsiteY2557" fmla="*/ 1434034 h 1985002"/>
              <a:gd name="connsiteX2558" fmla="*/ 122474 w 3049233"/>
              <a:gd name="connsiteY2558" fmla="*/ 1435778 h 1985002"/>
              <a:gd name="connsiteX2559" fmla="*/ 122231 w 3049233"/>
              <a:gd name="connsiteY2559" fmla="*/ 1435051 h 1985002"/>
              <a:gd name="connsiteX2560" fmla="*/ 121981 w 3049233"/>
              <a:gd name="connsiteY2560" fmla="*/ 1434300 h 1985002"/>
              <a:gd name="connsiteX2561" fmla="*/ 121988 w 3049233"/>
              <a:gd name="connsiteY2561" fmla="*/ 1434296 h 1985002"/>
              <a:gd name="connsiteX2562" fmla="*/ 122167 w 3049233"/>
              <a:gd name="connsiteY2562" fmla="*/ 1434199 h 1985002"/>
              <a:gd name="connsiteX2563" fmla="*/ 105294 w 3049233"/>
              <a:gd name="connsiteY2563" fmla="*/ 1433703 h 1985002"/>
              <a:gd name="connsiteX2564" fmla="*/ 105678 w 3049233"/>
              <a:gd name="connsiteY2564" fmla="*/ 1434796 h 1985002"/>
              <a:gd name="connsiteX2565" fmla="*/ 102239 w 3049233"/>
              <a:gd name="connsiteY2565" fmla="*/ 1435082 h 1985002"/>
              <a:gd name="connsiteX2566" fmla="*/ 102261 w 3049233"/>
              <a:gd name="connsiteY2566" fmla="*/ 1434962 h 1985002"/>
              <a:gd name="connsiteX2567" fmla="*/ 102299 w 3049233"/>
              <a:gd name="connsiteY2567" fmla="*/ 1434745 h 1985002"/>
              <a:gd name="connsiteX2568" fmla="*/ 102427 w 3049233"/>
              <a:gd name="connsiteY2568" fmla="*/ 1434022 h 1985002"/>
              <a:gd name="connsiteX2569" fmla="*/ 152814 w 3049233"/>
              <a:gd name="connsiteY2569" fmla="*/ 1432178 h 1985002"/>
              <a:gd name="connsiteX2570" fmla="*/ 151366 w 3049233"/>
              <a:gd name="connsiteY2570" fmla="*/ 1436337 h 1985002"/>
              <a:gd name="connsiteX2571" fmla="*/ 150080 w 3049233"/>
              <a:gd name="connsiteY2571" fmla="*/ 1433625 h 1985002"/>
              <a:gd name="connsiteX2572" fmla="*/ 150070 w 3049233"/>
              <a:gd name="connsiteY2572" fmla="*/ 1433604 h 1985002"/>
              <a:gd name="connsiteX2573" fmla="*/ 151962 w 3049233"/>
              <a:gd name="connsiteY2573" fmla="*/ 1432621 h 1985002"/>
              <a:gd name="connsiteX2574" fmla="*/ 115714 w 3049233"/>
              <a:gd name="connsiteY2574" fmla="*/ 1430055 h 1985002"/>
              <a:gd name="connsiteX2575" fmla="*/ 116337 w 3049233"/>
              <a:gd name="connsiteY2575" fmla="*/ 1431702 h 1985002"/>
              <a:gd name="connsiteX2576" fmla="*/ 116046 w 3049233"/>
              <a:gd name="connsiteY2576" fmla="*/ 1431860 h 1985002"/>
              <a:gd name="connsiteX2577" fmla="*/ 115242 w 3049233"/>
              <a:gd name="connsiteY2577" fmla="*/ 1432297 h 1985002"/>
              <a:gd name="connsiteX2578" fmla="*/ 115444 w 3049233"/>
              <a:gd name="connsiteY2578" fmla="*/ 1431340 h 1985002"/>
              <a:gd name="connsiteX2579" fmla="*/ 93335 w 3049233"/>
              <a:gd name="connsiteY2579" fmla="*/ 1429397 h 1985002"/>
              <a:gd name="connsiteX2580" fmla="*/ 93347 w 3049233"/>
              <a:gd name="connsiteY2580" fmla="*/ 1429434 h 1985002"/>
              <a:gd name="connsiteX2581" fmla="*/ 93359 w 3049233"/>
              <a:gd name="connsiteY2581" fmla="*/ 1429470 h 1985002"/>
              <a:gd name="connsiteX2582" fmla="*/ 93389 w 3049233"/>
              <a:gd name="connsiteY2582" fmla="*/ 1429564 h 1985002"/>
              <a:gd name="connsiteX2583" fmla="*/ 92659 w 3049233"/>
              <a:gd name="connsiteY2583" fmla="*/ 1429644 h 1985002"/>
              <a:gd name="connsiteX2584" fmla="*/ 91023 w 3049233"/>
              <a:gd name="connsiteY2584" fmla="*/ 1429825 h 1985002"/>
              <a:gd name="connsiteX2585" fmla="*/ 131732 w 3049233"/>
              <a:gd name="connsiteY2585" fmla="*/ 1429036 h 1985002"/>
              <a:gd name="connsiteX2586" fmla="*/ 132237 w 3049233"/>
              <a:gd name="connsiteY2586" fmla="*/ 1430124 h 1985002"/>
              <a:gd name="connsiteX2587" fmla="*/ 133098 w 3049233"/>
              <a:gd name="connsiteY2587" fmla="*/ 1431977 h 1985002"/>
              <a:gd name="connsiteX2588" fmla="*/ 133777 w 3049233"/>
              <a:gd name="connsiteY2588" fmla="*/ 1433438 h 1985002"/>
              <a:gd name="connsiteX2589" fmla="*/ 132897 w 3049233"/>
              <a:gd name="connsiteY2589" fmla="*/ 1433738 h 1985002"/>
              <a:gd name="connsiteX2590" fmla="*/ 131804 w 3049233"/>
              <a:gd name="connsiteY2590" fmla="*/ 1434109 h 1985002"/>
              <a:gd name="connsiteX2591" fmla="*/ 130226 w 3049233"/>
              <a:gd name="connsiteY2591" fmla="*/ 1429849 h 1985002"/>
              <a:gd name="connsiteX2592" fmla="*/ 103425 w 3049233"/>
              <a:gd name="connsiteY2592" fmla="*/ 1428381 h 1985002"/>
              <a:gd name="connsiteX2593" fmla="*/ 103437 w 3049233"/>
              <a:gd name="connsiteY2593" fmla="*/ 1428416 h 1985002"/>
              <a:gd name="connsiteX2594" fmla="*/ 103449 w 3049233"/>
              <a:gd name="connsiteY2594" fmla="*/ 1428450 h 1985002"/>
              <a:gd name="connsiteX2595" fmla="*/ 103426 w 3049233"/>
              <a:gd name="connsiteY2595" fmla="*/ 1428453 h 1985002"/>
              <a:gd name="connsiteX2596" fmla="*/ 103412 w 3049233"/>
              <a:gd name="connsiteY2596" fmla="*/ 1428455 h 1985002"/>
              <a:gd name="connsiteX2597" fmla="*/ 103414 w 3049233"/>
              <a:gd name="connsiteY2597" fmla="*/ 1428441 h 1985002"/>
              <a:gd name="connsiteX2598" fmla="*/ 103418 w 3049233"/>
              <a:gd name="connsiteY2598" fmla="*/ 1428418 h 1985002"/>
              <a:gd name="connsiteX2599" fmla="*/ 1879217 w 3049233"/>
              <a:gd name="connsiteY2599" fmla="*/ 1427288 h 1985002"/>
              <a:gd name="connsiteX2600" fmla="*/ 1878023 w 3049233"/>
              <a:gd name="connsiteY2600" fmla="*/ 1433873 h 1985002"/>
              <a:gd name="connsiteX2601" fmla="*/ 1872642 w 3049233"/>
              <a:gd name="connsiteY2601" fmla="*/ 1436593 h 1985002"/>
              <a:gd name="connsiteX2602" fmla="*/ 1868390 w 3049233"/>
              <a:gd name="connsiteY2602" fmla="*/ 1438004 h 1985002"/>
              <a:gd name="connsiteX2603" fmla="*/ 1869558 w 3049233"/>
              <a:gd name="connsiteY2603" fmla="*/ 1431591 h 1985002"/>
              <a:gd name="connsiteX2604" fmla="*/ 1908325 w 3049233"/>
              <a:gd name="connsiteY2604" fmla="*/ 1425918 h 1985002"/>
              <a:gd name="connsiteX2605" fmla="*/ 1906803 w 3049233"/>
              <a:gd name="connsiteY2605" fmla="*/ 1433841 h 1985002"/>
              <a:gd name="connsiteX2606" fmla="*/ 1882963 w 3049233"/>
              <a:gd name="connsiteY2606" fmla="*/ 1445971 h 1985002"/>
              <a:gd name="connsiteX2607" fmla="*/ 1884228 w 3049233"/>
              <a:gd name="connsiteY2607" fmla="*/ 1438938 h 1985002"/>
              <a:gd name="connsiteX2608" fmla="*/ 1884504 w 3049233"/>
              <a:gd name="connsiteY2608" fmla="*/ 1438849 h 1985002"/>
              <a:gd name="connsiteX2609" fmla="*/ 81801 w 3049233"/>
              <a:gd name="connsiteY2609" fmla="*/ 1425645 h 1985002"/>
              <a:gd name="connsiteX2610" fmla="*/ 81865 w 3049233"/>
              <a:gd name="connsiteY2610" fmla="*/ 1425853 h 1985002"/>
              <a:gd name="connsiteX2611" fmla="*/ 81902 w 3049233"/>
              <a:gd name="connsiteY2611" fmla="*/ 1425973 h 1985002"/>
              <a:gd name="connsiteX2612" fmla="*/ 81906 w 3049233"/>
              <a:gd name="connsiteY2612" fmla="*/ 1425987 h 1985002"/>
              <a:gd name="connsiteX2613" fmla="*/ 77154 w 3049233"/>
              <a:gd name="connsiteY2613" fmla="*/ 1426897 h 1985002"/>
              <a:gd name="connsiteX2614" fmla="*/ 77465 w 3049233"/>
              <a:gd name="connsiteY2614" fmla="*/ 1426813 h 1985002"/>
              <a:gd name="connsiteX2615" fmla="*/ 79659 w 3049233"/>
              <a:gd name="connsiteY2615" fmla="*/ 1426222 h 1985002"/>
              <a:gd name="connsiteX2616" fmla="*/ 121938 w 3049233"/>
              <a:gd name="connsiteY2616" fmla="*/ 1425219 h 1985002"/>
              <a:gd name="connsiteX2617" fmla="*/ 121955 w 3049233"/>
              <a:gd name="connsiteY2617" fmla="*/ 1425261 h 1985002"/>
              <a:gd name="connsiteX2618" fmla="*/ 122601 w 3049233"/>
              <a:gd name="connsiteY2618" fmla="*/ 1426824 h 1985002"/>
              <a:gd name="connsiteX2619" fmla="*/ 123099 w 3049233"/>
              <a:gd name="connsiteY2619" fmla="*/ 1428028 h 1985002"/>
              <a:gd name="connsiteX2620" fmla="*/ 120383 w 3049233"/>
              <a:gd name="connsiteY2620" fmla="*/ 1429504 h 1985002"/>
              <a:gd name="connsiteX2621" fmla="*/ 119770 w 3049233"/>
              <a:gd name="connsiteY2621" fmla="*/ 1427665 h 1985002"/>
              <a:gd name="connsiteX2622" fmla="*/ 119431 w 3049233"/>
              <a:gd name="connsiteY2622" fmla="*/ 1426648 h 1985002"/>
              <a:gd name="connsiteX2623" fmla="*/ 140304 w 3049233"/>
              <a:gd name="connsiteY2623" fmla="*/ 1424409 h 1985002"/>
              <a:gd name="connsiteX2624" fmla="*/ 139567 w 3049233"/>
              <a:gd name="connsiteY2624" fmla="*/ 1427221 h 1985002"/>
              <a:gd name="connsiteX2625" fmla="*/ 139255 w 3049233"/>
              <a:gd name="connsiteY2625" fmla="*/ 1428412 h 1985002"/>
              <a:gd name="connsiteX2626" fmla="*/ 138944 w 3049233"/>
              <a:gd name="connsiteY2626" fmla="*/ 1429597 h 1985002"/>
              <a:gd name="connsiteX2627" fmla="*/ 138386 w 3049233"/>
              <a:gd name="connsiteY2627" fmla="*/ 1428247 h 1985002"/>
              <a:gd name="connsiteX2628" fmla="*/ 137765 w 3049233"/>
              <a:gd name="connsiteY2628" fmla="*/ 1426745 h 1985002"/>
              <a:gd name="connsiteX2629" fmla="*/ 137438 w 3049233"/>
              <a:gd name="connsiteY2629" fmla="*/ 1425956 h 1985002"/>
              <a:gd name="connsiteX2630" fmla="*/ 140022 w 3049233"/>
              <a:gd name="connsiteY2630" fmla="*/ 1424561 h 1985002"/>
              <a:gd name="connsiteX2631" fmla="*/ 140207 w 3049233"/>
              <a:gd name="connsiteY2631" fmla="*/ 1424462 h 1985002"/>
              <a:gd name="connsiteX2632" fmla="*/ 91302 w 3049233"/>
              <a:gd name="connsiteY2632" fmla="*/ 1423085 h 1985002"/>
              <a:gd name="connsiteX2633" fmla="*/ 91470 w 3049233"/>
              <a:gd name="connsiteY2633" fmla="*/ 1423608 h 1985002"/>
              <a:gd name="connsiteX2634" fmla="*/ 91636 w 3049233"/>
              <a:gd name="connsiteY2634" fmla="*/ 1424124 h 1985002"/>
              <a:gd name="connsiteX2635" fmla="*/ 89375 w 3049233"/>
              <a:gd name="connsiteY2635" fmla="*/ 1424557 h 1985002"/>
              <a:gd name="connsiteX2636" fmla="*/ 89528 w 3049233"/>
              <a:gd name="connsiteY2636" fmla="*/ 1423563 h 1985002"/>
              <a:gd name="connsiteX2637" fmla="*/ 90822 w 3049233"/>
              <a:gd name="connsiteY2637" fmla="*/ 1423214 h 1985002"/>
              <a:gd name="connsiteX2638" fmla="*/ 91223 w 3049233"/>
              <a:gd name="connsiteY2638" fmla="*/ 1423106 h 1985002"/>
              <a:gd name="connsiteX2639" fmla="*/ 111335 w 3049233"/>
              <a:gd name="connsiteY2639" fmla="*/ 1422138 h 1985002"/>
              <a:gd name="connsiteX2640" fmla="*/ 110688 w 3049233"/>
              <a:gd name="connsiteY2640" fmla="*/ 1425189 h 1985002"/>
              <a:gd name="connsiteX2641" fmla="*/ 110208 w 3049233"/>
              <a:gd name="connsiteY2641" fmla="*/ 1425475 h 1985002"/>
              <a:gd name="connsiteX2642" fmla="*/ 108780 w 3049233"/>
              <a:gd name="connsiteY2642" fmla="*/ 1426326 h 1985002"/>
              <a:gd name="connsiteX2643" fmla="*/ 108171 w 3049233"/>
              <a:gd name="connsiteY2643" fmla="*/ 1424292 h 1985002"/>
              <a:gd name="connsiteX2644" fmla="*/ 98480 w 3049233"/>
              <a:gd name="connsiteY2644" fmla="*/ 1421151 h 1985002"/>
              <a:gd name="connsiteX2645" fmla="*/ 98303 w 3049233"/>
              <a:gd name="connsiteY2645" fmla="*/ 1422067 h 1985002"/>
              <a:gd name="connsiteX2646" fmla="*/ 98148 w 3049233"/>
              <a:gd name="connsiteY2646" fmla="*/ 1422865 h 1985002"/>
              <a:gd name="connsiteX2647" fmla="*/ 98146 w 3049233"/>
              <a:gd name="connsiteY2647" fmla="*/ 1422877 h 1985002"/>
              <a:gd name="connsiteX2648" fmla="*/ 97812 w 3049233"/>
              <a:gd name="connsiteY2648" fmla="*/ 1422941 h 1985002"/>
              <a:gd name="connsiteX2649" fmla="*/ 96965 w 3049233"/>
              <a:gd name="connsiteY2649" fmla="*/ 1423104 h 1985002"/>
              <a:gd name="connsiteX2650" fmla="*/ 96573 w 3049233"/>
              <a:gd name="connsiteY2650" fmla="*/ 1421665 h 1985002"/>
              <a:gd name="connsiteX2651" fmla="*/ 80217 w 3049233"/>
              <a:gd name="connsiteY2651" fmla="*/ 1420462 h 1985002"/>
              <a:gd name="connsiteX2652" fmla="*/ 80360 w 3049233"/>
              <a:gd name="connsiteY2652" fmla="*/ 1420928 h 1985002"/>
              <a:gd name="connsiteX2653" fmla="*/ 77030 w 3049233"/>
              <a:gd name="connsiteY2653" fmla="*/ 1421797 h 1985002"/>
              <a:gd name="connsiteX2654" fmla="*/ 77038 w 3049233"/>
              <a:gd name="connsiteY2654" fmla="*/ 1421739 h 1985002"/>
              <a:gd name="connsiteX2655" fmla="*/ 77047 w 3049233"/>
              <a:gd name="connsiteY2655" fmla="*/ 1421670 h 1985002"/>
              <a:gd name="connsiteX2656" fmla="*/ 77065 w 3049233"/>
              <a:gd name="connsiteY2656" fmla="*/ 1421535 h 1985002"/>
              <a:gd name="connsiteX2657" fmla="*/ 78387 w 3049233"/>
              <a:gd name="connsiteY2657" fmla="*/ 1421085 h 1985002"/>
              <a:gd name="connsiteX2658" fmla="*/ 2522683 w 3049233"/>
              <a:gd name="connsiteY2658" fmla="*/ 1419727 h 1985002"/>
              <a:gd name="connsiteX2659" fmla="*/ 2522473 w 3049233"/>
              <a:gd name="connsiteY2659" fmla="*/ 1420341 h 1985002"/>
              <a:gd name="connsiteX2660" fmla="*/ 2514448 w 3049233"/>
              <a:gd name="connsiteY2660" fmla="*/ 1422454 h 1985002"/>
              <a:gd name="connsiteX2661" fmla="*/ 2511585 w 3049233"/>
              <a:gd name="connsiteY2661" fmla="*/ 1422647 h 1985002"/>
              <a:gd name="connsiteX2662" fmla="*/ 57536 w 3049233"/>
              <a:gd name="connsiteY2662" fmla="*/ 1419102 h 1985002"/>
              <a:gd name="connsiteX2663" fmla="*/ 57569 w 3049233"/>
              <a:gd name="connsiteY2663" fmla="*/ 1419230 h 1985002"/>
              <a:gd name="connsiteX2664" fmla="*/ 57578 w 3049233"/>
              <a:gd name="connsiteY2664" fmla="*/ 1419264 h 1985002"/>
              <a:gd name="connsiteX2665" fmla="*/ 55542 w 3049233"/>
              <a:gd name="connsiteY2665" fmla="*/ 1420310 h 1985002"/>
              <a:gd name="connsiteX2666" fmla="*/ 57520 w 3049233"/>
              <a:gd name="connsiteY2666" fmla="*/ 1419112 h 1985002"/>
              <a:gd name="connsiteX2667" fmla="*/ 85000 w 3049233"/>
              <a:gd name="connsiteY2667" fmla="*/ 1418833 h 1985002"/>
              <a:gd name="connsiteX2668" fmla="*/ 84846 w 3049233"/>
              <a:gd name="connsiteY2668" fmla="*/ 1419758 h 1985002"/>
              <a:gd name="connsiteX2669" fmla="*/ 84760 w 3049233"/>
              <a:gd name="connsiteY2669" fmla="*/ 1419780 h 1985002"/>
              <a:gd name="connsiteX2670" fmla="*/ 84656 w 3049233"/>
              <a:gd name="connsiteY2670" fmla="*/ 1419808 h 1985002"/>
              <a:gd name="connsiteX2671" fmla="*/ 84523 w 3049233"/>
              <a:gd name="connsiteY2671" fmla="*/ 1419269 h 1985002"/>
              <a:gd name="connsiteX2672" fmla="*/ 84461 w 3049233"/>
              <a:gd name="connsiteY2672" fmla="*/ 1419017 h 1985002"/>
              <a:gd name="connsiteX2673" fmla="*/ 84670 w 3049233"/>
              <a:gd name="connsiteY2673" fmla="*/ 1418945 h 1985002"/>
              <a:gd name="connsiteX2674" fmla="*/ 1850985 w 3049233"/>
              <a:gd name="connsiteY2674" fmla="*/ 1417594 h 1985002"/>
              <a:gd name="connsiteX2675" fmla="*/ 1848218 w 3049233"/>
              <a:gd name="connsiteY2675" fmla="*/ 1432482 h 1985002"/>
              <a:gd name="connsiteX2676" fmla="*/ 1842165 w 3049233"/>
              <a:gd name="connsiteY2676" fmla="*/ 1434308 h 1985002"/>
              <a:gd name="connsiteX2677" fmla="*/ 1821460 w 3049233"/>
              <a:gd name="connsiteY2677" fmla="*/ 1436279 h 1985002"/>
              <a:gd name="connsiteX2678" fmla="*/ 1787543 w 3049233"/>
              <a:gd name="connsiteY2678" fmla="*/ 1422199 h 1985002"/>
              <a:gd name="connsiteX2679" fmla="*/ 1843429 w 3049233"/>
              <a:gd name="connsiteY2679" fmla="*/ 1419616 h 1985002"/>
              <a:gd name="connsiteX2680" fmla="*/ 118615 w 3049233"/>
              <a:gd name="connsiteY2680" fmla="*/ 1417179 h 1985002"/>
              <a:gd name="connsiteX2681" fmla="*/ 118963 w 3049233"/>
              <a:gd name="connsiteY2681" fmla="*/ 1418021 h 1985002"/>
              <a:gd name="connsiteX2682" fmla="*/ 118988 w 3049233"/>
              <a:gd name="connsiteY2682" fmla="*/ 1418082 h 1985002"/>
              <a:gd name="connsiteX2683" fmla="*/ 119705 w 3049233"/>
              <a:gd name="connsiteY2683" fmla="*/ 1419818 h 1985002"/>
              <a:gd name="connsiteX2684" fmla="*/ 117602 w 3049233"/>
              <a:gd name="connsiteY2684" fmla="*/ 1421071 h 1985002"/>
              <a:gd name="connsiteX2685" fmla="*/ 118387 w 3049233"/>
              <a:gd name="connsiteY2685" fmla="*/ 1417335 h 1985002"/>
              <a:gd name="connsiteX2686" fmla="*/ 118491 w 3049233"/>
              <a:gd name="connsiteY2686" fmla="*/ 1417263 h 1985002"/>
              <a:gd name="connsiteX2687" fmla="*/ 1621976 w 3049233"/>
              <a:gd name="connsiteY2687" fmla="*/ 1417015 h 1985002"/>
              <a:gd name="connsiteX2688" fmla="*/ 1704683 w 3049233"/>
              <a:gd name="connsiteY2688" fmla="*/ 1454022 h 1985002"/>
              <a:gd name="connsiteX2689" fmla="*/ 1702085 w 3049233"/>
              <a:gd name="connsiteY2689" fmla="*/ 1453950 h 1985002"/>
              <a:gd name="connsiteX2690" fmla="*/ 1910394 w 3049233"/>
              <a:gd name="connsiteY2690" fmla="*/ 1415133 h 1985002"/>
              <a:gd name="connsiteX2691" fmla="*/ 1909887 w 3049233"/>
              <a:gd name="connsiteY2691" fmla="*/ 1417775 h 1985002"/>
              <a:gd name="connsiteX2692" fmla="*/ 1885850 w 3049233"/>
              <a:gd name="connsiteY2692" fmla="*/ 1429916 h 1985002"/>
              <a:gd name="connsiteX2693" fmla="*/ 1886863 w 3049233"/>
              <a:gd name="connsiteY2693" fmla="*/ 1424290 h 1985002"/>
              <a:gd name="connsiteX2694" fmla="*/ 66540 w 3049233"/>
              <a:gd name="connsiteY2694" fmla="*/ 1413648 h 1985002"/>
              <a:gd name="connsiteX2695" fmla="*/ 66786 w 3049233"/>
              <a:gd name="connsiteY2695" fmla="*/ 1414532 h 1985002"/>
              <a:gd name="connsiteX2696" fmla="*/ 65229 w 3049233"/>
              <a:gd name="connsiteY2696" fmla="*/ 1415332 h 1985002"/>
              <a:gd name="connsiteX2697" fmla="*/ 65337 w 3049233"/>
              <a:gd name="connsiteY2697" fmla="*/ 1414376 h 1985002"/>
              <a:gd name="connsiteX2698" fmla="*/ 66140 w 3049233"/>
              <a:gd name="connsiteY2698" fmla="*/ 1413890 h 1985002"/>
              <a:gd name="connsiteX2699" fmla="*/ 109321 w 3049233"/>
              <a:gd name="connsiteY2699" fmla="*/ 1413152 h 1985002"/>
              <a:gd name="connsiteX2700" fmla="*/ 110230 w 3049233"/>
              <a:gd name="connsiteY2700" fmla="*/ 1415554 h 1985002"/>
              <a:gd name="connsiteX2701" fmla="*/ 110285 w 3049233"/>
              <a:gd name="connsiteY2701" fmla="*/ 1415700 h 1985002"/>
              <a:gd name="connsiteX2702" fmla="*/ 110292 w 3049233"/>
              <a:gd name="connsiteY2702" fmla="*/ 1415719 h 1985002"/>
              <a:gd name="connsiteX2703" fmla="*/ 109307 w 3049233"/>
              <a:gd name="connsiteY2703" fmla="*/ 1416386 h 1985002"/>
              <a:gd name="connsiteX2704" fmla="*/ 107215 w 3049233"/>
              <a:gd name="connsiteY2704" fmla="*/ 1417805 h 1985002"/>
              <a:gd name="connsiteX2705" fmla="*/ 106396 w 3049233"/>
              <a:gd name="connsiteY2705" fmla="*/ 1418361 h 1985002"/>
              <a:gd name="connsiteX2706" fmla="*/ 105655 w 3049233"/>
              <a:gd name="connsiteY2706" fmla="*/ 1415887 h 1985002"/>
              <a:gd name="connsiteX2707" fmla="*/ 107074 w 3049233"/>
              <a:gd name="connsiteY2707" fmla="*/ 1414829 h 1985002"/>
              <a:gd name="connsiteX2708" fmla="*/ 1867783 w 3049233"/>
              <a:gd name="connsiteY2708" fmla="*/ 1413096 h 1985002"/>
              <a:gd name="connsiteX2709" fmla="*/ 1865175 w 3049233"/>
              <a:gd name="connsiteY2709" fmla="*/ 1427370 h 1985002"/>
              <a:gd name="connsiteX2710" fmla="*/ 1853936 w 3049233"/>
              <a:gd name="connsiteY2710" fmla="*/ 1430758 h 1985002"/>
              <a:gd name="connsiteX2711" fmla="*/ 1856647 w 3049233"/>
              <a:gd name="connsiteY2711" fmla="*/ 1416078 h 1985002"/>
              <a:gd name="connsiteX2712" fmla="*/ 86017 w 3049233"/>
              <a:gd name="connsiteY2712" fmla="*/ 1412696 h 1985002"/>
              <a:gd name="connsiteX2713" fmla="*/ 85995 w 3049233"/>
              <a:gd name="connsiteY2713" fmla="*/ 1412828 h 1985002"/>
              <a:gd name="connsiteX2714" fmla="*/ 85985 w 3049233"/>
              <a:gd name="connsiteY2714" fmla="*/ 1412888 h 1985002"/>
              <a:gd name="connsiteX2715" fmla="*/ 85982 w 3049233"/>
              <a:gd name="connsiteY2715" fmla="*/ 1412907 h 1985002"/>
              <a:gd name="connsiteX2716" fmla="*/ 84532 w 3049233"/>
              <a:gd name="connsiteY2716" fmla="*/ 1413409 h 1985002"/>
              <a:gd name="connsiteX2717" fmla="*/ 84316 w 3049233"/>
              <a:gd name="connsiteY2717" fmla="*/ 1413483 h 1985002"/>
              <a:gd name="connsiteX2718" fmla="*/ 83681 w 3049233"/>
              <a:gd name="connsiteY2718" fmla="*/ 1413703 h 1985002"/>
              <a:gd name="connsiteX2719" fmla="*/ 97786 w 3049233"/>
              <a:gd name="connsiteY2719" fmla="*/ 1412328 h 1985002"/>
              <a:gd name="connsiteX2720" fmla="*/ 98572 w 3049233"/>
              <a:gd name="connsiteY2720" fmla="*/ 1414564 h 1985002"/>
              <a:gd name="connsiteX2721" fmla="*/ 95308 w 3049233"/>
              <a:gd name="connsiteY2721" fmla="*/ 1417018 h 1985002"/>
              <a:gd name="connsiteX2722" fmla="*/ 94754 w 3049233"/>
              <a:gd name="connsiteY2722" fmla="*/ 1414982 h 1985002"/>
              <a:gd name="connsiteX2723" fmla="*/ 2525293 w 3049233"/>
              <a:gd name="connsiteY2723" fmla="*/ 1412137 h 1985002"/>
              <a:gd name="connsiteX2724" fmla="*/ 2525053 w 3049233"/>
              <a:gd name="connsiteY2724" fmla="*/ 1412837 h 1985002"/>
              <a:gd name="connsiteX2725" fmla="*/ 2503947 w 3049233"/>
              <a:gd name="connsiteY2725" fmla="*/ 1418390 h 1985002"/>
              <a:gd name="connsiteX2726" fmla="*/ 2501378 w 3049233"/>
              <a:gd name="connsiteY2726" fmla="*/ 1418544 h 1985002"/>
              <a:gd name="connsiteX2727" fmla="*/ 113977 w 3049233"/>
              <a:gd name="connsiteY2727" fmla="*/ 1409678 h 1985002"/>
              <a:gd name="connsiteX2728" fmla="*/ 113970 w 3049233"/>
              <a:gd name="connsiteY2728" fmla="*/ 1409709 h 1985002"/>
              <a:gd name="connsiteX2729" fmla="*/ 113961 w 3049233"/>
              <a:gd name="connsiteY2729" fmla="*/ 1409753 h 1985002"/>
              <a:gd name="connsiteX2730" fmla="*/ 113898 w 3049233"/>
              <a:gd name="connsiteY2730" fmla="*/ 1410048 h 1985002"/>
              <a:gd name="connsiteX2731" fmla="*/ 113815 w 3049233"/>
              <a:gd name="connsiteY2731" fmla="*/ 1409798 h 1985002"/>
              <a:gd name="connsiteX2732" fmla="*/ 113870 w 3049233"/>
              <a:gd name="connsiteY2732" fmla="*/ 1409757 h 1985002"/>
              <a:gd name="connsiteX2733" fmla="*/ 73543 w 3049233"/>
              <a:gd name="connsiteY2733" fmla="*/ 1409631 h 1985002"/>
              <a:gd name="connsiteX2734" fmla="*/ 73258 w 3049233"/>
              <a:gd name="connsiteY2734" fmla="*/ 1411572 h 1985002"/>
              <a:gd name="connsiteX2735" fmla="*/ 71833 w 3049233"/>
              <a:gd name="connsiteY2735" fmla="*/ 1412214 h 1985002"/>
              <a:gd name="connsiteX2736" fmla="*/ 71682 w 3049233"/>
              <a:gd name="connsiteY2736" fmla="*/ 1411529 h 1985002"/>
              <a:gd name="connsiteX2737" fmla="*/ 71501 w 3049233"/>
              <a:gd name="connsiteY2737" fmla="*/ 1410704 h 1985002"/>
              <a:gd name="connsiteX2738" fmla="*/ 2561057 w 3049233"/>
              <a:gd name="connsiteY2738" fmla="*/ 1409630 h 1985002"/>
              <a:gd name="connsiteX2739" fmla="*/ 2560848 w 3049233"/>
              <a:gd name="connsiteY2739" fmla="*/ 1410239 h 1985002"/>
              <a:gd name="connsiteX2740" fmla="*/ 2530587 w 3049233"/>
              <a:gd name="connsiteY2740" fmla="*/ 1418205 h 1985002"/>
              <a:gd name="connsiteX2741" fmla="*/ 2530797 w 3049233"/>
              <a:gd name="connsiteY2741" fmla="*/ 1417592 h 1985002"/>
              <a:gd name="connsiteX2742" fmla="*/ 129157 w 3049233"/>
              <a:gd name="connsiteY2742" fmla="*/ 1409568 h 1985002"/>
              <a:gd name="connsiteX2743" fmla="*/ 127460 w 3049233"/>
              <a:gd name="connsiteY2743" fmla="*/ 1414664 h 1985002"/>
              <a:gd name="connsiteX2744" fmla="*/ 127428 w 3049233"/>
              <a:gd name="connsiteY2744" fmla="*/ 1414798 h 1985002"/>
              <a:gd name="connsiteX2745" fmla="*/ 126003 w 3049233"/>
              <a:gd name="connsiteY2745" fmla="*/ 1415748 h 1985002"/>
              <a:gd name="connsiteX2746" fmla="*/ 125201 w 3049233"/>
              <a:gd name="connsiteY2746" fmla="*/ 1416283 h 1985002"/>
              <a:gd name="connsiteX2747" fmla="*/ 124884 w 3049233"/>
              <a:gd name="connsiteY2747" fmla="*/ 1415428 h 1985002"/>
              <a:gd name="connsiteX2748" fmla="*/ 124117 w 3049233"/>
              <a:gd name="connsiteY2748" fmla="*/ 1413357 h 1985002"/>
              <a:gd name="connsiteX2749" fmla="*/ 1882518 w 3049233"/>
              <a:gd name="connsiteY2749" fmla="*/ 1409150 h 1985002"/>
              <a:gd name="connsiteX2750" fmla="*/ 1880021 w 3049233"/>
              <a:gd name="connsiteY2750" fmla="*/ 1422888 h 1985002"/>
              <a:gd name="connsiteX2751" fmla="*/ 1870634 w 3049233"/>
              <a:gd name="connsiteY2751" fmla="*/ 1425720 h 1985002"/>
              <a:gd name="connsiteX2752" fmla="*/ 1873210 w 3049233"/>
              <a:gd name="connsiteY2752" fmla="*/ 1411643 h 1985002"/>
              <a:gd name="connsiteX2753" fmla="*/ 2472614 w 3049233"/>
              <a:gd name="connsiteY2753" fmla="*/ 1408751 h 1985002"/>
              <a:gd name="connsiteX2754" fmla="*/ 2472113 w 3049233"/>
              <a:gd name="connsiteY2754" fmla="*/ 1408906 h 1985002"/>
              <a:gd name="connsiteX2755" fmla="*/ 2472051 w 3049233"/>
              <a:gd name="connsiteY2755" fmla="*/ 1408907 h 1985002"/>
              <a:gd name="connsiteX2756" fmla="*/ 107139 w 3049233"/>
              <a:gd name="connsiteY2756" fmla="*/ 1407382 h 1985002"/>
              <a:gd name="connsiteX2757" fmla="*/ 107357 w 3049233"/>
              <a:gd name="connsiteY2757" fmla="*/ 1407958 h 1985002"/>
              <a:gd name="connsiteX2758" fmla="*/ 106988 w 3049233"/>
              <a:gd name="connsiteY2758" fmla="*/ 1408235 h 1985002"/>
              <a:gd name="connsiteX2759" fmla="*/ 95384 w 3049233"/>
              <a:gd name="connsiteY2759" fmla="*/ 1405489 h 1985002"/>
              <a:gd name="connsiteX2760" fmla="*/ 95769 w 3049233"/>
              <a:gd name="connsiteY2760" fmla="*/ 1406583 h 1985002"/>
              <a:gd name="connsiteX2761" fmla="*/ 93102 w 3049233"/>
              <a:gd name="connsiteY2761" fmla="*/ 1408915 h 1985002"/>
              <a:gd name="connsiteX2762" fmla="*/ 92851 w 3049233"/>
              <a:gd name="connsiteY2762" fmla="*/ 1407992 h 1985002"/>
              <a:gd name="connsiteX2763" fmla="*/ 60909 w 3049233"/>
              <a:gd name="connsiteY2763" fmla="*/ 1403781 h 1985002"/>
              <a:gd name="connsiteX2764" fmla="*/ 60882 w 3049233"/>
              <a:gd name="connsiteY2764" fmla="*/ 1403996 h 1985002"/>
              <a:gd name="connsiteX2765" fmla="*/ 60837 w 3049233"/>
              <a:gd name="connsiteY2765" fmla="*/ 1404357 h 1985002"/>
              <a:gd name="connsiteX2766" fmla="*/ 60830 w 3049233"/>
              <a:gd name="connsiteY2766" fmla="*/ 1404406 h 1985002"/>
              <a:gd name="connsiteX2767" fmla="*/ 59512 w 3049233"/>
              <a:gd name="connsiteY2767" fmla="*/ 1405364 h 1985002"/>
              <a:gd name="connsiteX2768" fmla="*/ 59510 w 3049233"/>
              <a:gd name="connsiteY2768" fmla="*/ 1405351 h 1985002"/>
              <a:gd name="connsiteX2769" fmla="*/ 59443 w 3049233"/>
              <a:gd name="connsiteY2769" fmla="*/ 1405024 h 1985002"/>
              <a:gd name="connsiteX2770" fmla="*/ 60034 w 3049233"/>
              <a:gd name="connsiteY2770" fmla="*/ 1404523 h 1985002"/>
              <a:gd name="connsiteX2771" fmla="*/ 84877 w 3049233"/>
              <a:gd name="connsiteY2771" fmla="*/ 1403140 h 1985002"/>
              <a:gd name="connsiteX2772" fmla="*/ 85057 w 3049233"/>
              <a:gd name="connsiteY2772" fmla="*/ 1403701 h 1985002"/>
              <a:gd name="connsiteX2773" fmla="*/ 85603 w 3049233"/>
              <a:gd name="connsiteY2773" fmla="*/ 1405394 h 1985002"/>
              <a:gd name="connsiteX2774" fmla="*/ 84447 w 3049233"/>
              <a:gd name="connsiteY2774" fmla="*/ 1406536 h 1985002"/>
              <a:gd name="connsiteX2775" fmla="*/ 81699 w 3049233"/>
              <a:gd name="connsiteY2775" fmla="*/ 1407773 h 1985002"/>
              <a:gd name="connsiteX2776" fmla="*/ 81260 w 3049233"/>
              <a:gd name="connsiteY2776" fmla="*/ 1405989 h 1985002"/>
              <a:gd name="connsiteX2777" fmla="*/ 81170 w 3049233"/>
              <a:gd name="connsiteY2777" fmla="*/ 1405621 h 1985002"/>
              <a:gd name="connsiteX2778" fmla="*/ 83940 w 3049233"/>
              <a:gd name="connsiteY2778" fmla="*/ 1404164 h 1985002"/>
              <a:gd name="connsiteX2779" fmla="*/ 1802706 w 3049233"/>
              <a:gd name="connsiteY2779" fmla="*/ 1403008 h 1985002"/>
              <a:gd name="connsiteX2780" fmla="*/ 1829174 w 3049233"/>
              <a:gd name="connsiteY2780" fmla="*/ 1413525 h 1985002"/>
              <a:gd name="connsiteX2781" fmla="*/ 1782664 w 3049233"/>
              <a:gd name="connsiteY2781" fmla="*/ 1416047 h 1985002"/>
              <a:gd name="connsiteX2782" fmla="*/ 1767878 w 3049233"/>
              <a:gd name="connsiteY2782" fmla="*/ 1414038 h 1985002"/>
              <a:gd name="connsiteX2783" fmla="*/ 1741414 w 3049233"/>
              <a:gd name="connsiteY2783" fmla="*/ 1403053 h 1985002"/>
              <a:gd name="connsiteX2784" fmla="*/ 1766235 w 3049233"/>
              <a:gd name="connsiteY2784" fmla="*/ 1406706 h 1985002"/>
              <a:gd name="connsiteX2785" fmla="*/ 1766239 w 3049233"/>
              <a:gd name="connsiteY2785" fmla="*/ 1406706 h 1985002"/>
              <a:gd name="connsiteX2786" fmla="*/ 1766243 w 3049233"/>
              <a:gd name="connsiteY2786" fmla="*/ 1406706 h 1985002"/>
              <a:gd name="connsiteX2787" fmla="*/ 1766250 w 3049233"/>
              <a:gd name="connsiteY2787" fmla="*/ 1406705 h 1985002"/>
              <a:gd name="connsiteX2788" fmla="*/ 1766256 w 3049233"/>
              <a:gd name="connsiteY2788" fmla="*/ 1406706 h 1985002"/>
              <a:gd name="connsiteX2789" fmla="*/ 74562 w 3049233"/>
              <a:gd name="connsiteY2789" fmla="*/ 1401961 h 1985002"/>
              <a:gd name="connsiteX2790" fmla="*/ 74631 w 3049233"/>
              <a:gd name="connsiteY2790" fmla="*/ 1402186 h 1985002"/>
              <a:gd name="connsiteX2791" fmla="*/ 74634 w 3049233"/>
              <a:gd name="connsiteY2791" fmla="*/ 1402197 h 1985002"/>
              <a:gd name="connsiteX2792" fmla="*/ 74546 w 3049233"/>
              <a:gd name="connsiteY2792" fmla="*/ 1402796 h 1985002"/>
              <a:gd name="connsiteX2793" fmla="*/ 74460 w 3049233"/>
              <a:gd name="connsiteY2793" fmla="*/ 1403381 h 1985002"/>
              <a:gd name="connsiteX2794" fmla="*/ 70377 w 3049233"/>
              <a:gd name="connsiteY2794" fmla="*/ 1405588 h 1985002"/>
              <a:gd name="connsiteX2795" fmla="*/ 70261 w 3049233"/>
              <a:gd name="connsiteY2795" fmla="*/ 1405061 h 1985002"/>
              <a:gd name="connsiteX2796" fmla="*/ 70210 w 3049233"/>
              <a:gd name="connsiteY2796" fmla="*/ 1404828 h 1985002"/>
              <a:gd name="connsiteX2797" fmla="*/ 72087 w 3049233"/>
              <a:gd name="connsiteY2797" fmla="*/ 1403489 h 1985002"/>
              <a:gd name="connsiteX2798" fmla="*/ 2563739 w 3049233"/>
              <a:gd name="connsiteY2798" fmla="*/ 1401836 h 1985002"/>
              <a:gd name="connsiteX2799" fmla="*/ 2563429 w 3049233"/>
              <a:gd name="connsiteY2799" fmla="*/ 1402741 h 1985002"/>
              <a:gd name="connsiteX2800" fmla="*/ 2533164 w 3049233"/>
              <a:gd name="connsiteY2800" fmla="*/ 1410704 h 1985002"/>
              <a:gd name="connsiteX2801" fmla="*/ 2533420 w 3049233"/>
              <a:gd name="connsiteY2801" fmla="*/ 1409959 h 1985002"/>
              <a:gd name="connsiteX2802" fmla="*/ 1943977 w 3049233"/>
              <a:gd name="connsiteY2802" fmla="*/ 1401762 h 1985002"/>
              <a:gd name="connsiteX2803" fmla="*/ 1943597 w 3049233"/>
              <a:gd name="connsiteY2803" fmla="*/ 1403659 h 1985002"/>
              <a:gd name="connsiteX2804" fmla="*/ 1913311 w 3049233"/>
              <a:gd name="connsiteY2804" fmla="*/ 1430454 h 1985002"/>
              <a:gd name="connsiteX2805" fmla="*/ 1914851 w 3049233"/>
              <a:gd name="connsiteY2805" fmla="*/ 1422375 h 1985002"/>
              <a:gd name="connsiteX2806" fmla="*/ 1925767 w 3049233"/>
              <a:gd name="connsiteY2806" fmla="*/ 1416452 h 1985002"/>
              <a:gd name="connsiteX2807" fmla="*/ 1926190 w 3049233"/>
              <a:gd name="connsiteY2807" fmla="*/ 1416240 h 1985002"/>
              <a:gd name="connsiteX2808" fmla="*/ 1473189 w 3049233"/>
              <a:gd name="connsiteY2808" fmla="*/ 1401188 h 1985002"/>
              <a:gd name="connsiteX2809" fmla="*/ 1483476 w 3049233"/>
              <a:gd name="connsiteY2809" fmla="*/ 1456319 h 1985002"/>
              <a:gd name="connsiteX2810" fmla="*/ 1512941 w 3049233"/>
              <a:gd name="connsiteY2810" fmla="*/ 1575869 h 1985002"/>
              <a:gd name="connsiteX2811" fmla="*/ 1579642 w 3049233"/>
              <a:gd name="connsiteY2811" fmla="*/ 1728269 h 1985002"/>
              <a:gd name="connsiteX2812" fmla="*/ 1599015 w 3049233"/>
              <a:gd name="connsiteY2812" fmla="*/ 1751917 h 1985002"/>
              <a:gd name="connsiteX2813" fmla="*/ 1582528 w 3049233"/>
              <a:gd name="connsiteY2813" fmla="*/ 1736126 h 1985002"/>
              <a:gd name="connsiteX2814" fmla="*/ 1576334 w 3049233"/>
              <a:gd name="connsiteY2814" fmla="*/ 1729807 h 1985002"/>
              <a:gd name="connsiteX2815" fmla="*/ 1568939 w 3049233"/>
              <a:gd name="connsiteY2815" fmla="*/ 1721731 h 1985002"/>
              <a:gd name="connsiteX2816" fmla="*/ 1566660 w 3049233"/>
              <a:gd name="connsiteY2816" fmla="*/ 1718905 h 1985002"/>
              <a:gd name="connsiteX2817" fmla="*/ 1557038 w 3049233"/>
              <a:gd name="connsiteY2817" fmla="*/ 1705895 h 1985002"/>
              <a:gd name="connsiteX2818" fmla="*/ 1554620 w 3049233"/>
              <a:gd name="connsiteY2818" fmla="*/ 1701518 h 1985002"/>
              <a:gd name="connsiteX2819" fmla="*/ 1551524 w 3049233"/>
              <a:gd name="connsiteY2819" fmla="*/ 1695664 h 1985002"/>
              <a:gd name="connsiteX2820" fmla="*/ 1524955 w 3049233"/>
              <a:gd name="connsiteY2820" fmla="*/ 1634312 h 1985002"/>
              <a:gd name="connsiteX2821" fmla="*/ 1500273 w 3049233"/>
              <a:gd name="connsiteY2821" fmla="*/ 1552846 h 1985002"/>
              <a:gd name="connsiteX2822" fmla="*/ 1494824 w 3049233"/>
              <a:gd name="connsiteY2822" fmla="*/ 1533026 h 1985002"/>
              <a:gd name="connsiteX2823" fmla="*/ 102967 w 3049233"/>
              <a:gd name="connsiteY2823" fmla="*/ 1397996 h 1985002"/>
              <a:gd name="connsiteX2824" fmla="*/ 102519 w 3049233"/>
              <a:gd name="connsiteY2824" fmla="*/ 1400308 h 1985002"/>
              <a:gd name="connsiteX2825" fmla="*/ 102432 w 3049233"/>
              <a:gd name="connsiteY2825" fmla="*/ 1400758 h 1985002"/>
              <a:gd name="connsiteX2826" fmla="*/ 101398 w 3049233"/>
              <a:gd name="connsiteY2826" fmla="*/ 1401662 h 1985002"/>
              <a:gd name="connsiteX2827" fmla="*/ 100909 w 3049233"/>
              <a:gd name="connsiteY2827" fmla="*/ 1400030 h 1985002"/>
              <a:gd name="connsiteX2828" fmla="*/ 1913837 w 3049233"/>
              <a:gd name="connsiteY2828" fmla="*/ 1397153 h 1985002"/>
              <a:gd name="connsiteX2829" fmla="*/ 1912258 w 3049233"/>
              <a:gd name="connsiteY2829" fmla="*/ 1405405 h 1985002"/>
              <a:gd name="connsiteX2830" fmla="*/ 1889195 w 3049233"/>
              <a:gd name="connsiteY2830" fmla="*/ 1420121 h 1985002"/>
              <a:gd name="connsiteX2831" fmla="*/ 1887522 w 3049233"/>
              <a:gd name="connsiteY2831" fmla="*/ 1420625 h 1985002"/>
              <a:gd name="connsiteX2832" fmla="*/ 1889944 w 3049233"/>
              <a:gd name="connsiteY2832" fmla="*/ 1407162 h 1985002"/>
              <a:gd name="connsiteX2833" fmla="*/ 1900443 w 3049233"/>
              <a:gd name="connsiteY2833" fmla="*/ 1404350 h 1985002"/>
              <a:gd name="connsiteX2834" fmla="*/ 2599015 w 3049233"/>
              <a:gd name="connsiteY2834" fmla="*/ 1396838 h 1985002"/>
              <a:gd name="connsiteX2835" fmla="*/ 2597589 w 3049233"/>
              <a:gd name="connsiteY2835" fmla="*/ 1400564 h 1985002"/>
              <a:gd name="connsiteX2836" fmla="*/ 2597579 w 3049233"/>
              <a:gd name="connsiteY2836" fmla="*/ 1400569 h 1985002"/>
              <a:gd name="connsiteX2837" fmla="*/ 2568509 w 3049233"/>
              <a:gd name="connsiteY2837" fmla="*/ 1408222 h 1985002"/>
              <a:gd name="connsiteX2838" fmla="*/ 2568718 w 3049233"/>
              <a:gd name="connsiteY2838" fmla="*/ 1407615 h 1985002"/>
              <a:gd name="connsiteX2839" fmla="*/ 2585143 w 3049233"/>
              <a:gd name="connsiteY2839" fmla="*/ 1403293 h 1985002"/>
              <a:gd name="connsiteX2840" fmla="*/ 2586275 w 3049233"/>
              <a:gd name="connsiteY2840" fmla="*/ 1402735 h 1985002"/>
              <a:gd name="connsiteX2841" fmla="*/ 1838631 w 3049233"/>
              <a:gd name="connsiteY2841" fmla="*/ 1396220 h 1985002"/>
              <a:gd name="connsiteX2842" fmla="*/ 1835994 w 3049233"/>
              <a:gd name="connsiteY2842" fmla="*/ 1410251 h 1985002"/>
              <a:gd name="connsiteX2843" fmla="*/ 1814707 w 3049233"/>
              <a:gd name="connsiteY2843" fmla="*/ 1401790 h 1985002"/>
              <a:gd name="connsiteX2844" fmla="*/ 1814737 w 3049233"/>
              <a:gd name="connsiteY2844" fmla="*/ 1401787 h 1985002"/>
              <a:gd name="connsiteX2845" fmla="*/ 1825573 w 3049233"/>
              <a:gd name="connsiteY2845" fmla="*/ 1398265 h 1985002"/>
              <a:gd name="connsiteX2846" fmla="*/ 82464 w 3049233"/>
              <a:gd name="connsiteY2846" fmla="*/ 1395651 h 1985002"/>
              <a:gd name="connsiteX2847" fmla="*/ 82979 w 3049233"/>
              <a:gd name="connsiteY2847" fmla="*/ 1397250 h 1985002"/>
              <a:gd name="connsiteX2848" fmla="*/ 80215 w 3049233"/>
              <a:gd name="connsiteY2848" fmla="*/ 1400271 h 1985002"/>
              <a:gd name="connsiteX2849" fmla="*/ 79898 w 3049233"/>
              <a:gd name="connsiteY2849" fmla="*/ 1400443 h 1985002"/>
              <a:gd name="connsiteX2850" fmla="*/ 79868 w 3049233"/>
              <a:gd name="connsiteY2850" fmla="*/ 1400324 h 1985002"/>
              <a:gd name="connsiteX2851" fmla="*/ 80109 w 3049233"/>
              <a:gd name="connsiteY2851" fmla="*/ 1398500 h 1985002"/>
              <a:gd name="connsiteX2852" fmla="*/ 80580 w 3049233"/>
              <a:gd name="connsiteY2852" fmla="*/ 1397931 h 1985002"/>
              <a:gd name="connsiteX2853" fmla="*/ 81561 w 3049233"/>
              <a:gd name="connsiteY2853" fmla="*/ 1396744 h 1985002"/>
              <a:gd name="connsiteX2854" fmla="*/ 61477 w 3049233"/>
              <a:gd name="connsiteY2854" fmla="*/ 1395393 h 1985002"/>
              <a:gd name="connsiteX2855" fmla="*/ 61488 w 3049233"/>
              <a:gd name="connsiteY2855" fmla="*/ 1395434 h 1985002"/>
              <a:gd name="connsiteX2856" fmla="*/ 61510 w 3049233"/>
              <a:gd name="connsiteY2856" fmla="*/ 1395514 h 1985002"/>
              <a:gd name="connsiteX2857" fmla="*/ 61642 w 3049233"/>
              <a:gd name="connsiteY2857" fmla="*/ 1395991 h 1985002"/>
              <a:gd name="connsiteX2858" fmla="*/ 58189 w 3049233"/>
              <a:gd name="connsiteY2858" fmla="*/ 1398870 h 1985002"/>
              <a:gd name="connsiteX2859" fmla="*/ 58141 w 3049233"/>
              <a:gd name="connsiteY2859" fmla="*/ 1398633 h 1985002"/>
              <a:gd name="connsiteX2860" fmla="*/ 58927 w 3049233"/>
              <a:gd name="connsiteY2860" fmla="*/ 1397870 h 1985002"/>
              <a:gd name="connsiteX2861" fmla="*/ 60172 w 3049233"/>
              <a:gd name="connsiteY2861" fmla="*/ 1396661 h 1985002"/>
              <a:gd name="connsiteX2862" fmla="*/ 2497382 w 3049233"/>
              <a:gd name="connsiteY2862" fmla="*/ 1395138 h 1985002"/>
              <a:gd name="connsiteX2863" fmla="*/ 2497153 w 3049233"/>
              <a:gd name="connsiteY2863" fmla="*/ 1395794 h 1985002"/>
              <a:gd name="connsiteX2864" fmla="*/ 2468865 w 3049233"/>
              <a:gd name="connsiteY2864" fmla="*/ 1403647 h 1985002"/>
              <a:gd name="connsiteX2865" fmla="*/ 2468932 w 3049233"/>
              <a:gd name="connsiteY2865" fmla="*/ 1403456 h 1985002"/>
              <a:gd name="connsiteX2866" fmla="*/ 72233 w 3049233"/>
              <a:gd name="connsiteY2866" fmla="*/ 1394341 h 1985002"/>
              <a:gd name="connsiteX2867" fmla="*/ 72313 w 3049233"/>
              <a:gd name="connsiteY2867" fmla="*/ 1394604 h 1985002"/>
              <a:gd name="connsiteX2868" fmla="*/ 72823 w 3049233"/>
              <a:gd name="connsiteY2868" fmla="*/ 1396271 h 1985002"/>
              <a:gd name="connsiteX2869" fmla="*/ 68864 w 3049233"/>
              <a:gd name="connsiteY2869" fmla="*/ 1398700 h 1985002"/>
              <a:gd name="connsiteX2870" fmla="*/ 68556 w 3049233"/>
              <a:gd name="connsiteY2870" fmla="*/ 1397297 h 1985002"/>
              <a:gd name="connsiteX2871" fmla="*/ 71240 w 3049233"/>
              <a:gd name="connsiteY2871" fmla="*/ 1395021 h 1985002"/>
              <a:gd name="connsiteX2872" fmla="*/ 118393 w 3049233"/>
              <a:gd name="connsiteY2872" fmla="*/ 1394296 h 1985002"/>
              <a:gd name="connsiteX2873" fmla="*/ 116890 w 3049233"/>
              <a:gd name="connsiteY2873" fmla="*/ 1399020 h 1985002"/>
              <a:gd name="connsiteX2874" fmla="*/ 116423 w 3049233"/>
              <a:gd name="connsiteY2874" fmla="*/ 1400489 h 1985002"/>
              <a:gd name="connsiteX2875" fmla="*/ 116150 w 3049233"/>
              <a:gd name="connsiteY2875" fmla="*/ 1401346 h 1985002"/>
              <a:gd name="connsiteX2876" fmla="*/ 112030 w 3049233"/>
              <a:gd name="connsiteY2876" fmla="*/ 1404444 h 1985002"/>
              <a:gd name="connsiteX2877" fmla="*/ 111941 w 3049233"/>
              <a:gd name="connsiteY2877" fmla="*/ 1404176 h 1985002"/>
              <a:gd name="connsiteX2878" fmla="*/ 111727 w 3049233"/>
              <a:gd name="connsiteY2878" fmla="*/ 1403536 h 1985002"/>
              <a:gd name="connsiteX2879" fmla="*/ 110848 w 3049233"/>
              <a:gd name="connsiteY2879" fmla="*/ 1400898 h 1985002"/>
              <a:gd name="connsiteX2880" fmla="*/ 114174 w 3049233"/>
              <a:gd name="connsiteY2880" fmla="*/ 1397988 h 1985002"/>
              <a:gd name="connsiteX2881" fmla="*/ 115487 w 3049233"/>
              <a:gd name="connsiteY2881" fmla="*/ 1396839 h 1985002"/>
              <a:gd name="connsiteX2882" fmla="*/ 2566425 w 3049233"/>
              <a:gd name="connsiteY2882" fmla="*/ 1394029 h 1985002"/>
              <a:gd name="connsiteX2883" fmla="*/ 2565686 w 3049233"/>
              <a:gd name="connsiteY2883" fmla="*/ 1396179 h 1985002"/>
              <a:gd name="connsiteX2884" fmla="*/ 2558051 w 3049233"/>
              <a:gd name="connsiteY2884" fmla="*/ 1398204 h 1985002"/>
              <a:gd name="connsiteX2885" fmla="*/ 2559070 w 3049233"/>
              <a:gd name="connsiteY2885" fmla="*/ 1397665 h 1985002"/>
              <a:gd name="connsiteX2886" fmla="*/ 1855439 w 3049233"/>
              <a:gd name="connsiteY2886" fmla="*/ 1393589 h 1985002"/>
              <a:gd name="connsiteX2887" fmla="*/ 1852375 w 3049233"/>
              <a:gd name="connsiteY2887" fmla="*/ 1410109 h 1985002"/>
              <a:gd name="connsiteX2888" fmla="*/ 1841894 w 3049233"/>
              <a:gd name="connsiteY2888" fmla="*/ 1412836 h 1985002"/>
              <a:gd name="connsiteX2889" fmla="*/ 1841410 w 3049233"/>
              <a:gd name="connsiteY2889" fmla="*/ 1412862 h 1985002"/>
              <a:gd name="connsiteX2890" fmla="*/ 1844694 w 3049233"/>
              <a:gd name="connsiteY2890" fmla="*/ 1395271 h 1985002"/>
              <a:gd name="connsiteX2891" fmla="*/ 1649670 w 3049233"/>
              <a:gd name="connsiteY2891" fmla="*/ 1393366 h 1985002"/>
              <a:gd name="connsiteX2892" fmla="*/ 1655709 w 3049233"/>
              <a:gd name="connsiteY2892" fmla="*/ 1395589 h 1985002"/>
              <a:gd name="connsiteX2893" fmla="*/ 1661069 w 3049233"/>
              <a:gd name="connsiteY2893" fmla="*/ 1398212 h 1985002"/>
              <a:gd name="connsiteX2894" fmla="*/ 1675758 w 3049233"/>
              <a:gd name="connsiteY2894" fmla="*/ 1402969 h 1985002"/>
              <a:gd name="connsiteX2895" fmla="*/ 1681528 w 3049233"/>
              <a:gd name="connsiteY2895" fmla="*/ 1405092 h 1985002"/>
              <a:gd name="connsiteX2896" fmla="*/ 1685584 w 3049233"/>
              <a:gd name="connsiteY2896" fmla="*/ 1406151 h 1985002"/>
              <a:gd name="connsiteX2897" fmla="*/ 1689904 w 3049233"/>
              <a:gd name="connsiteY2897" fmla="*/ 1407550 h 1985002"/>
              <a:gd name="connsiteX2898" fmla="*/ 1711589 w 3049233"/>
              <a:gd name="connsiteY2898" fmla="*/ 1412936 h 1985002"/>
              <a:gd name="connsiteX2899" fmla="*/ 1711720 w 3049233"/>
              <a:gd name="connsiteY2899" fmla="*/ 1412970 h 1985002"/>
              <a:gd name="connsiteX2900" fmla="*/ 1711727 w 3049233"/>
              <a:gd name="connsiteY2900" fmla="*/ 1412970 h 1985002"/>
              <a:gd name="connsiteX2901" fmla="*/ 1711736 w 3049233"/>
              <a:gd name="connsiteY2901" fmla="*/ 1412970 h 1985002"/>
              <a:gd name="connsiteX2902" fmla="*/ 1713412 w 3049233"/>
              <a:gd name="connsiteY2902" fmla="*/ 1412970 h 1985002"/>
              <a:gd name="connsiteX2903" fmla="*/ 1768397 w 3049233"/>
              <a:gd name="connsiteY2903" fmla="*/ 1420724 h 1985002"/>
              <a:gd name="connsiteX2904" fmla="*/ 1808804 w 3049233"/>
              <a:gd name="connsiteY2904" fmla="*/ 1437485 h 1985002"/>
              <a:gd name="connsiteX2905" fmla="*/ 1787079 w 3049233"/>
              <a:gd name="connsiteY2905" fmla="*/ 1439554 h 1985002"/>
              <a:gd name="connsiteX2906" fmla="*/ 1745620 w 3049233"/>
              <a:gd name="connsiteY2906" fmla="*/ 1434781 h 1985002"/>
              <a:gd name="connsiteX2907" fmla="*/ 1568100 w 3049233"/>
              <a:gd name="connsiteY2907" fmla="*/ 1392919 h 1985002"/>
              <a:gd name="connsiteX2908" fmla="*/ 1595906 w 3049233"/>
              <a:gd name="connsiteY2908" fmla="*/ 1405355 h 1985002"/>
              <a:gd name="connsiteX2909" fmla="*/ 1598783 w 3049233"/>
              <a:gd name="connsiteY2909" fmla="*/ 1408231 h 1985002"/>
              <a:gd name="connsiteX2910" fmla="*/ 1701394 w 3049233"/>
              <a:gd name="connsiteY2910" fmla="*/ 1459031 h 1985002"/>
              <a:gd name="connsiteX2911" fmla="*/ 1718067 w 3049233"/>
              <a:gd name="connsiteY2911" fmla="*/ 1460012 h 1985002"/>
              <a:gd name="connsiteX2912" fmla="*/ 1729877 w 3049233"/>
              <a:gd name="connsiteY2912" fmla="*/ 1465296 h 1985002"/>
              <a:gd name="connsiteX2913" fmla="*/ 1713986 w 3049233"/>
              <a:gd name="connsiteY2913" fmla="*/ 1463247 h 1985002"/>
              <a:gd name="connsiteX2914" fmla="*/ 1697344 w 3049233"/>
              <a:gd name="connsiteY2914" fmla="*/ 1460552 h 1985002"/>
              <a:gd name="connsiteX2915" fmla="*/ 1690693 w 3049233"/>
              <a:gd name="connsiteY2915" fmla="*/ 1458319 h 1985002"/>
              <a:gd name="connsiteX2916" fmla="*/ 1626172 w 3049233"/>
              <a:gd name="connsiteY2916" fmla="*/ 1433812 h 1985002"/>
              <a:gd name="connsiteX2917" fmla="*/ 1611175 w 3049233"/>
              <a:gd name="connsiteY2917" fmla="*/ 1424600 h 1985002"/>
              <a:gd name="connsiteX2918" fmla="*/ 1573642 w 3049233"/>
              <a:gd name="connsiteY2918" fmla="*/ 1398361 h 1985002"/>
              <a:gd name="connsiteX2919" fmla="*/ 1945841 w 3049233"/>
              <a:gd name="connsiteY2919" fmla="*/ 1392443 h 1985002"/>
              <a:gd name="connsiteX2920" fmla="*/ 1945784 w 3049233"/>
              <a:gd name="connsiteY2920" fmla="*/ 1392727 h 1985002"/>
              <a:gd name="connsiteX2921" fmla="*/ 1922688 w 3049233"/>
              <a:gd name="connsiteY2921" fmla="*/ 1411302 h 1985002"/>
              <a:gd name="connsiteX2922" fmla="*/ 1922533 w 3049233"/>
              <a:gd name="connsiteY2922" fmla="*/ 1411387 h 1985002"/>
              <a:gd name="connsiteX2923" fmla="*/ 1916351 w 3049233"/>
              <a:gd name="connsiteY2923" fmla="*/ 1414508 h 1985002"/>
              <a:gd name="connsiteX2924" fmla="*/ 1916768 w 3049233"/>
              <a:gd name="connsiteY2924" fmla="*/ 1412317 h 1985002"/>
              <a:gd name="connsiteX2925" fmla="*/ 1923064 w 3049233"/>
              <a:gd name="connsiteY2925" fmla="*/ 1407765 h 1985002"/>
              <a:gd name="connsiteX2926" fmla="*/ 1929997 w 3049233"/>
              <a:gd name="connsiteY2926" fmla="*/ 1404680 h 1985002"/>
              <a:gd name="connsiteX2927" fmla="*/ 1264633 w 3049233"/>
              <a:gd name="connsiteY2927" fmla="*/ 1392292 h 1985002"/>
              <a:gd name="connsiteX2928" fmla="*/ 1272916 w 3049233"/>
              <a:gd name="connsiteY2928" fmla="*/ 1403690 h 1985002"/>
              <a:gd name="connsiteX2929" fmla="*/ 1268889 w 3049233"/>
              <a:gd name="connsiteY2929" fmla="*/ 1398850 h 1985002"/>
              <a:gd name="connsiteX2930" fmla="*/ 1267296 w 3049233"/>
              <a:gd name="connsiteY2930" fmla="*/ 1396935 h 1985002"/>
              <a:gd name="connsiteX2931" fmla="*/ 1265239 w 3049233"/>
              <a:gd name="connsiteY2931" fmla="*/ 1393347 h 1985002"/>
              <a:gd name="connsiteX2932" fmla="*/ 49831 w 3049233"/>
              <a:gd name="connsiteY2932" fmla="*/ 1391349 h 1985002"/>
              <a:gd name="connsiteX2933" fmla="*/ 49824 w 3049233"/>
              <a:gd name="connsiteY2933" fmla="*/ 1391408 h 1985002"/>
              <a:gd name="connsiteX2934" fmla="*/ 49817 w 3049233"/>
              <a:gd name="connsiteY2934" fmla="*/ 1391479 h 1985002"/>
              <a:gd name="connsiteX2935" fmla="*/ 49811 w 3049233"/>
              <a:gd name="connsiteY2935" fmla="*/ 1391531 h 1985002"/>
              <a:gd name="connsiteX2936" fmla="*/ 49710 w 3049233"/>
              <a:gd name="connsiteY2936" fmla="*/ 1391659 h 1985002"/>
              <a:gd name="connsiteX2937" fmla="*/ 49442 w 3049233"/>
              <a:gd name="connsiteY2937" fmla="*/ 1391998 h 1985002"/>
              <a:gd name="connsiteX2938" fmla="*/ 49300 w 3049233"/>
              <a:gd name="connsiteY2938" fmla="*/ 1392178 h 1985002"/>
              <a:gd name="connsiteX2939" fmla="*/ 49314 w 3049233"/>
              <a:gd name="connsiteY2939" fmla="*/ 1392156 h 1985002"/>
              <a:gd name="connsiteX2940" fmla="*/ 49329 w 3049233"/>
              <a:gd name="connsiteY2940" fmla="*/ 1392133 h 1985002"/>
              <a:gd name="connsiteX2941" fmla="*/ 1871840 w 3049233"/>
              <a:gd name="connsiteY2941" fmla="*/ 1391022 h 1985002"/>
              <a:gd name="connsiteX2942" fmla="*/ 1869138 w 3049233"/>
              <a:gd name="connsiteY2942" fmla="*/ 1405745 h 1985002"/>
              <a:gd name="connsiteX2943" fmla="*/ 1858021 w 3049233"/>
              <a:gd name="connsiteY2943" fmla="*/ 1408639 h 1985002"/>
              <a:gd name="connsiteX2944" fmla="*/ 1860958 w 3049233"/>
              <a:gd name="connsiteY2944" fmla="*/ 1392725 h 1985002"/>
              <a:gd name="connsiteX2945" fmla="*/ 2427992 w 3049233"/>
              <a:gd name="connsiteY2945" fmla="*/ 1390583 h 1985002"/>
              <a:gd name="connsiteX2946" fmla="*/ 2420130 w 3049233"/>
              <a:gd name="connsiteY2946" fmla="*/ 1393157 h 1985002"/>
              <a:gd name="connsiteX2947" fmla="*/ 2418323 w 3049233"/>
              <a:gd name="connsiteY2947" fmla="*/ 1393112 h 1985002"/>
              <a:gd name="connsiteX2948" fmla="*/ 2412251 w 3049233"/>
              <a:gd name="connsiteY2948" fmla="*/ 1389338 h 1985002"/>
              <a:gd name="connsiteX2949" fmla="*/ 2410314 w 3049233"/>
              <a:gd name="connsiteY2949" fmla="*/ 1389939 h 1985002"/>
              <a:gd name="connsiteX2950" fmla="*/ 2409944 w 3049233"/>
              <a:gd name="connsiteY2950" fmla="*/ 1389924 h 1985002"/>
              <a:gd name="connsiteX2951" fmla="*/ 1886222 w 3049233"/>
              <a:gd name="connsiteY2951" fmla="*/ 1388770 h 1985002"/>
              <a:gd name="connsiteX2952" fmla="*/ 1883831 w 3049233"/>
              <a:gd name="connsiteY2952" fmla="*/ 1401918 h 1985002"/>
              <a:gd name="connsiteX2953" fmla="*/ 1874547 w 3049233"/>
              <a:gd name="connsiteY2953" fmla="*/ 1404335 h 1985002"/>
              <a:gd name="connsiteX2954" fmla="*/ 1877137 w 3049233"/>
              <a:gd name="connsiteY2954" fmla="*/ 1390192 h 1985002"/>
              <a:gd name="connsiteX2955" fmla="*/ 2636531 w 3049233"/>
              <a:gd name="connsiteY2955" fmla="*/ 1387259 h 1985002"/>
              <a:gd name="connsiteX2956" fmla="*/ 2635578 w 3049233"/>
              <a:gd name="connsiteY2956" fmla="*/ 1389834 h 1985002"/>
              <a:gd name="connsiteX2957" fmla="*/ 2606371 w 3049233"/>
              <a:gd name="connsiteY2957" fmla="*/ 1403250 h 1985002"/>
              <a:gd name="connsiteX2958" fmla="*/ 2605740 w 3049233"/>
              <a:gd name="connsiteY2958" fmla="*/ 1403523 h 1985002"/>
              <a:gd name="connsiteX2959" fmla="*/ 2602860 w 3049233"/>
              <a:gd name="connsiteY2959" fmla="*/ 1404274 h 1985002"/>
              <a:gd name="connsiteX2960" fmla="*/ 2603308 w 3049233"/>
              <a:gd name="connsiteY2960" fmla="*/ 1403104 h 1985002"/>
              <a:gd name="connsiteX2961" fmla="*/ 59179 w 3049233"/>
              <a:gd name="connsiteY2961" fmla="*/ 1387110 h 1985002"/>
              <a:gd name="connsiteX2962" fmla="*/ 59184 w 3049233"/>
              <a:gd name="connsiteY2962" fmla="*/ 1387129 h 1985002"/>
              <a:gd name="connsiteX2963" fmla="*/ 59501 w 3049233"/>
              <a:gd name="connsiteY2963" fmla="*/ 1388271 h 1985002"/>
              <a:gd name="connsiteX2964" fmla="*/ 57970 w 3049233"/>
              <a:gd name="connsiteY2964" fmla="*/ 1389794 h 1985002"/>
              <a:gd name="connsiteX2965" fmla="*/ 56614 w 3049233"/>
              <a:gd name="connsiteY2965" fmla="*/ 1391142 h 1985002"/>
              <a:gd name="connsiteX2966" fmla="*/ 56480 w 3049233"/>
              <a:gd name="connsiteY2966" fmla="*/ 1390484 h 1985002"/>
              <a:gd name="connsiteX2967" fmla="*/ 57519 w 3049233"/>
              <a:gd name="connsiteY2967" fmla="*/ 1389186 h 1985002"/>
              <a:gd name="connsiteX2968" fmla="*/ 58148 w 3049233"/>
              <a:gd name="connsiteY2968" fmla="*/ 1388399 h 1985002"/>
              <a:gd name="connsiteX2969" fmla="*/ 70019 w 3049233"/>
              <a:gd name="connsiteY2969" fmla="*/ 1387097 h 1985002"/>
              <a:gd name="connsiteX2970" fmla="*/ 70449 w 3049233"/>
              <a:gd name="connsiteY2970" fmla="*/ 1388506 h 1985002"/>
              <a:gd name="connsiteX2971" fmla="*/ 69885 w 3049233"/>
              <a:gd name="connsiteY2971" fmla="*/ 1389263 h 1985002"/>
              <a:gd name="connsiteX2972" fmla="*/ 68033 w 3049233"/>
              <a:gd name="connsiteY2972" fmla="*/ 1390688 h 1985002"/>
              <a:gd name="connsiteX2973" fmla="*/ 68245 w 3049233"/>
              <a:gd name="connsiteY2973" fmla="*/ 1388820 h 1985002"/>
              <a:gd name="connsiteX2974" fmla="*/ 69626 w 3049233"/>
              <a:gd name="connsiteY2974" fmla="*/ 1387479 h 1985002"/>
              <a:gd name="connsiteX2975" fmla="*/ 1953296 w 3049233"/>
              <a:gd name="connsiteY2975" fmla="*/ 1386683 h 1985002"/>
              <a:gd name="connsiteX2976" fmla="*/ 1952553 w 3049233"/>
              <a:gd name="connsiteY2976" fmla="*/ 1387282 h 1985002"/>
              <a:gd name="connsiteX2977" fmla="*/ 1952558 w 3049233"/>
              <a:gd name="connsiteY2977" fmla="*/ 1387253 h 1985002"/>
              <a:gd name="connsiteX2978" fmla="*/ 90441 w 3049233"/>
              <a:gd name="connsiteY2978" fmla="*/ 1386000 h 1985002"/>
              <a:gd name="connsiteX2979" fmla="*/ 89814 w 3049233"/>
              <a:gd name="connsiteY2979" fmla="*/ 1389780 h 1985002"/>
              <a:gd name="connsiteX2980" fmla="*/ 89551 w 3049233"/>
              <a:gd name="connsiteY2980" fmla="*/ 1390067 h 1985002"/>
              <a:gd name="connsiteX2981" fmla="*/ 88936 w 3049233"/>
              <a:gd name="connsiteY2981" fmla="*/ 1390739 h 1985002"/>
              <a:gd name="connsiteX2982" fmla="*/ 88333 w 3049233"/>
              <a:gd name="connsiteY2982" fmla="*/ 1391398 h 1985002"/>
              <a:gd name="connsiteX2983" fmla="*/ 88013 w 3049233"/>
              <a:gd name="connsiteY2983" fmla="*/ 1390224 h 1985002"/>
              <a:gd name="connsiteX2984" fmla="*/ 87750 w 3049233"/>
              <a:gd name="connsiteY2984" fmla="*/ 1389256 h 1985002"/>
              <a:gd name="connsiteX2985" fmla="*/ 1272024 w 3049233"/>
              <a:gd name="connsiteY2985" fmla="*/ 1385536 h 1985002"/>
              <a:gd name="connsiteX2986" fmla="*/ 1276197 w 3049233"/>
              <a:gd name="connsiteY2986" fmla="*/ 1391552 h 1985002"/>
              <a:gd name="connsiteX2987" fmla="*/ 1281627 w 3049233"/>
              <a:gd name="connsiteY2987" fmla="*/ 1399378 h 1985002"/>
              <a:gd name="connsiteX2988" fmla="*/ 1275196 w 3049233"/>
              <a:gd name="connsiteY2988" fmla="*/ 1391563 h 1985002"/>
              <a:gd name="connsiteX2989" fmla="*/ 2603890 w 3049233"/>
              <a:gd name="connsiteY2989" fmla="*/ 1384105 h 1985002"/>
              <a:gd name="connsiteX2990" fmla="*/ 2602516 w 3049233"/>
              <a:gd name="connsiteY2990" fmla="*/ 1387693 h 1985002"/>
              <a:gd name="connsiteX2991" fmla="*/ 2583214 w 3049233"/>
              <a:gd name="connsiteY2991" fmla="*/ 1397268 h 1985002"/>
              <a:gd name="connsiteX2992" fmla="*/ 2581988 w 3049233"/>
              <a:gd name="connsiteY2992" fmla="*/ 1397858 h 1985002"/>
              <a:gd name="connsiteX2993" fmla="*/ 2571089 w 3049233"/>
              <a:gd name="connsiteY2993" fmla="*/ 1400725 h 1985002"/>
              <a:gd name="connsiteX2994" fmla="*/ 2571464 w 3049233"/>
              <a:gd name="connsiteY2994" fmla="*/ 1399636 h 1985002"/>
              <a:gd name="connsiteX2995" fmla="*/ 2572039 w 3049233"/>
              <a:gd name="connsiteY2995" fmla="*/ 1399343 h 1985002"/>
              <a:gd name="connsiteX2996" fmla="*/ 1965937 w 3049233"/>
              <a:gd name="connsiteY2996" fmla="*/ 1383884 h 1985002"/>
              <a:gd name="connsiteX2997" fmla="*/ 1950481 w 3049233"/>
              <a:gd name="connsiteY2997" fmla="*/ 1397569 h 1985002"/>
              <a:gd name="connsiteX2998" fmla="*/ 1950746 w 3049233"/>
              <a:gd name="connsiteY2998" fmla="*/ 1396251 h 1985002"/>
              <a:gd name="connsiteX2999" fmla="*/ 654734 w 3049233"/>
              <a:gd name="connsiteY2999" fmla="*/ 1382907 h 1985002"/>
              <a:gd name="connsiteX3000" fmla="*/ 649621 w 3049233"/>
              <a:gd name="connsiteY3000" fmla="*/ 1388288 h 1985002"/>
              <a:gd name="connsiteX3001" fmla="*/ 649611 w 3049233"/>
              <a:gd name="connsiteY3001" fmla="*/ 1388297 h 1985002"/>
              <a:gd name="connsiteX3002" fmla="*/ 622375 w 3049233"/>
              <a:gd name="connsiteY3002" fmla="*/ 1413652 h 1985002"/>
              <a:gd name="connsiteX3003" fmla="*/ 582096 w 3049233"/>
              <a:gd name="connsiteY3003" fmla="*/ 1451149 h 1985002"/>
              <a:gd name="connsiteX3004" fmla="*/ 564660 w 3049233"/>
              <a:gd name="connsiteY3004" fmla="*/ 1466135 h 1985002"/>
              <a:gd name="connsiteX3005" fmla="*/ 564875 w 3049233"/>
              <a:gd name="connsiteY3005" fmla="*/ 1465918 h 1985002"/>
              <a:gd name="connsiteX3006" fmla="*/ 565120 w 3049233"/>
              <a:gd name="connsiteY3006" fmla="*/ 1465669 h 1985002"/>
              <a:gd name="connsiteX3007" fmla="*/ 569799 w 3049233"/>
              <a:gd name="connsiteY3007" fmla="*/ 1460914 h 1985002"/>
              <a:gd name="connsiteX3008" fmla="*/ 578430 w 3049233"/>
              <a:gd name="connsiteY3008" fmla="*/ 1453803 h 1985002"/>
              <a:gd name="connsiteX3009" fmla="*/ 581211 w 3049233"/>
              <a:gd name="connsiteY3009" fmla="*/ 1451511 h 1985002"/>
              <a:gd name="connsiteX3010" fmla="*/ 47924 w 3049233"/>
              <a:gd name="connsiteY3010" fmla="*/ 1382016 h 1985002"/>
              <a:gd name="connsiteX3011" fmla="*/ 48099 w 3049233"/>
              <a:gd name="connsiteY3011" fmla="*/ 1382690 h 1985002"/>
              <a:gd name="connsiteX3012" fmla="*/ 45011 w 3049233"/>
              <a:gd name="connsiteY3012" fmla="*/ 1387299 h 1985002"/>
              <a:gd name="connsiteX3013" fmla="*/ 46685 w 3049233"/>
              <a:gd name="connsiteY3013" fmla="*/ 1384184 h 1985002"/>
              <a:gd name="connsiteX3014" fmla="*/ 2536143 w 3049233"/>
              <a:gd name="connsiteY3014" fmla="*/ 1380559 h 1985002"/>
              <a:gd name="connsiteX3015" fmla="*/ 2534732 w 3049233"/>
              <a:gd name="connsiteY3015" fmla="*/ 1384662 h 1985002"/>
              <a:gd name="connsiteX3016" fmla="*/ 2533072 w 3049233"/>
              <a:gd name="connsiteY3016" fmla="*/ 1385676 h 1985002"/>
              <a:gd name="connsiteX3017" fmla="*/ 2532571 w 3049233"/>
              <a:gd name="connsiteY3017" fmla="*/ 1385961 h 1985002"/>
              <a:gd name="connsiteX3018" fmla="*/ 2505293 w 3049233"/>
              <a:gd name="connsiteY3018" fmla="*/ 1393534 h 1985002"/>
              <a:gd name="connsiteX3019" fmla="*/ 2505570 w 3049233"/>
              <a:gd name="connsiteY3019" fmla="*/ 1392744 h 1985002"/>
              <a:gd name="connsiteX3020" fmla="*/ 2526828 w 3049233"/>
              <a:gd name="connsiteY3020" fmla="*/ 1386528 h 1985002"/>
              <a:gd name="connsiteX3021" fmla="*/ 2527736 w 3049233"/>
              <a:gd name="connsiteY3021" fmla="*/ 1385902 h 1985002"/>
              <a:gd name="connsiteX3022" fmla="*/ 2571528 w 3049233"/>
              <a:gd name="connsiteY3022" fmla="*/ 1380121 h 1985002"/>
              <a:gd name="connsiteX3023" fmla="*/ 2569146 w 3049233"/>
              <a:gd name="connsiteY3023" fmla="*/ 1386218 h 1985002"/>
              <a:gd name="connsiteX3024" fmla="*/ 2562973 w 3049233"/>
              <a:gd name="connsiteY3024" fmla="*/ 1389678 h 1985002"/>
              <a:gd name="connsiteX3025" fmla="*/ 2562414 w 3049233"/>
              <a:gd name="connsiteY3025" fmla="*/ 1389970 h 1985002"/>
              <a:gd name="connsiteX3026" fmla="*/ 2547275 w 3049233"/>
              <a:gd name="connsiteY3026" fmla="*/ 1394093 h 1985002"/>
              <a:gd name="connsiteX3027" fmla="*/ 57172 w 3049233"/>
              <a:gd name="connsiteY3027" fmla="*/ 1379877 h 1985002"/>
              <a:gd name="connsiteX3028" fmla="*/ 57652 w 3049233"/>
              <a:gd name="connsiteY3028" fmla="*/ 1381605 h 1985002"/>
              <a:gd name="connsiteX3029" fmla="*/ 55282 w 3049233"/>
              <a:gd name="connsiteY3029" fmla="*/ 1384605 h 1985002"/>
              <a:gd name="connsiteX3030" fmla="*/ 55056 w 3049233"/>
              <a:gd name="connsiteY3030" fmla="*/ 1383499 h 1985002"/>
              <a:gd name="connsiteX3031" fmla="*/ 55076 w 3049233"/>
              <a:gd name="connsiteY3031" fmla="*/ 1383280 h 1985002"/>
              <a:gd name="connsiteX3032" fmla="*/ 55090 w 3049233"/>
              <a:gd name="connsiteY3032" fmla="*/ 1383131 h 1985002"/>
              <a:gd name="connsiteX3033" fmla="*/ 1873902 w 3049233"/>
              <a:gd name="connsiteY3033" fmla="*/ 1379797 h 1985002"/>
              <a:gd name="connsiteX3034" fmla="*/ 1872884 w 3049233"/>
              <a:gd name="connsiteY3034" fmla="*/ 1385331 h 1985002"/>
              <a:gd name="connsiteX3035" fmla="*/ 1861994 w 3049233"/>
              <a:gd name="connsiteY3035" fmla="*/ 1387136 h 1985002"/>
              <a:gd name="connsiteX3036" fmla="*/ 1862175 w 3049233"/>
              <a:gd name="connsiteY3036" fmla="*/ 1386134 h 1985002"/>
              <a:gd name="connsiteX3037" fmla="*/ 1948941 w 3049233"/>
              <a:gd name="connsiteY3037" fmla="*/ 1378294 h 1985002"/>
              <a:gd name="connsiteX3038" fmla="*/ 1947783 w 3049233"/>
              <a:gd name="connsiteY3038" fmla="*/ 1382749 h 1985002"/>
              <a:gd name="connsiteX3039" fmla="*/ 1918894 w 3049233"/>
              <a:gd name="connsiteY3039" fmla="*/ 1401169 h 1985002"/>
              <a:gd name="connsiteX3040" fmla="*/ 1920323 w 3049233"/>
              <a:gd name="connsiteY3040" fmla="*/ 1393669 h 1985002"/>
              <a:gd name="connsiteX3041" fmla="*/ 2639996 w 3049233"/>
              <a:gd name="connsiteY3041" fmla="*/ 1377876 h 1985002"/>
              <a:gd name="connsiteX3042" fmla="*/ 2638933 w 3049233"/>
              <a:gd name="connsiteY3042" fmla="*/ 1380753 h 1985002"/>
              <a:gd name="connsiteX3043" fmla="*/ 2605776 w 3049233"/>
              <a:gd name="connsiteY3043" fmla="*/ 1396654 h 1985002"/>
              <a:gd name="connsiteX3044" fmla="*/ 2607145 w 3049233"/>
              <a:gd name="connsiteY3044" fmla="*/ 1393077 h 1985002"/>
              <a:gd name="connsiteX3045" fmla="*/ 2503499 w 3049233"/>
              <a:gd name="connsiteY3045" fmla="*/ 1377622 h 1985002"/>
              <a:gd name="connsiteX3046" fmla="*/ 2502158 w 3049233"/>
              <a:gd name="connsiteY3046" fmla="*/ 1381460 h 1985002"/>
              <a:gd name="connsiteX3047" fmla="*/ 2500310 w 3049233"/>
              <a:gd name="connsiteY3047" fmla="*/ 1382498 h 1985002"/>
              <a:gd name="connsiteX3048" fmla="*/ 2493972 w 3049233"/>
              <a:gd name="connsiteY3048" fmla="*/ 1384310 h 1985002"/>
              <a:gd name="connsiteX3049" fmla="*/ 1917813 w 3049233"/>
              <a:gd name="connsiteY3049" fmla="*/ 1376419 h 1985002"/>
              <a:gd name="connsiteX3050" fmla="*/ 1915505 w 3049233"/>
              <a:gd name="connsiteY3050" fmla="*/ 1388453 h 1985002"/>
              <a:gd name="connsiteX3051" fmla="*/ 1892210 w 3049233"/>
              <a:gd name="connsiteY3051" fmla="*/ 1399737 h 1985002"/>
              <a:gd name="connsiteX3052" fmla="*/ 1891233 w 3049233"/>
              <a:gd name="connsiteY3052" fmla="*/ 1399992 h 1985002"/>
              <a:gd name="connsiteX3053" fmla="*/ 1893372 w 3049233"/>
              <a:gd name="connsiteY3053" fmla="*/ 1388095 h 1985002"/>
              <a:gd name="connsiteX3054" fmla="*/ 1893473 w 3049233"/>
              <a:gd name="connsiteY3054" fmla="*/ 1387635 h 1985002"/>
              <a:gd name="connsiteX3055" fmla="*/ 1896723 w 3049233"/>
              <a:gd name="connsiteY3055" fmla="*/ 1387126 h 1985002"/>
              <a:gd name="connsiteX3056" fmla="*/ 1208555 w 3049233"/>
              <a:gd name="connsiteY3056" fmla="*/ 1376113 h 1985002"/>
              <a:gd name="connsiteX3057" fmla="*/ 1221286 w 3049233"/>
              <a:gd name="connsiteY3057" fmla="*/ 1394222 h 1985002"/>
              <a:gd name="connsiteX3058" fmla="*/ 1217183 w 3049233"/>
              <a:gd name="connsiteY3058" fmla="*/ 1389010 h 1985002"/>
              <a:gd name="connsiteX3059" fmla="*/ 1209245 w 3049233"/>
              <a:gd name="connsiteY3059" fmla="*/ 1378926 h 1985002"/>
              <a:gd name="connsiteX3060" fmla="*/ 1209242 w 3049233"/>
              <a:gd name="connsiteY3060" fmla="*/ 1378910 h 1985002"/>
              <a:gd name="connsiteX3061" fmla="*/ 1209205 w 3049233"/>
              <a:gd name="connsiteY3061" fmla="*/ 1378762 h 1985002"/>
              <a:gd name="connsiteX3062" fmla="*/ 1591377 w 3049233"/>
              <a:gd name="connsiteY3062" fmla="*/ 1375075 h 1985002"/>
              <a:gd name="connsiteX3063" fmla="*/ 1724288 w 3049233"/>
              <a:gd name="connsiteY3063" fmla="*/ 1432325 h 1985002"/>
              <a:gd name="connsiteX3064" fmla="*/ 1707672 w 3049233"/>
              <a:gd name="connsiteY3064" fmla="*/ 1430412 h 1985002"/>
              <a:gd name="connsiteX3065" fmla="*/ 1707526 w 3049233"/>
              <a:gd name="connsiteY3065" fmla="*/ 1430375 h 1985002"/>
              <a:gd name="connsiteX3066" fmla="*/ 1686895 w 3049233"/>
              <a:gd name="connsiteY3066" fmla="*/ 1424591 h 1985002"/>
              <a:gd name="connsiteX3067" fmla="*/ 1677951 w 3049233"/>
              <a:gd name="connsiteY3067" fmla="*/ 1421551 h 1985002"/>
              <a:gd name="connsiteX3068" fmla="*/ 1634293 w 3049233"/>
              <a:gd name="connsiteY3068" fmla="*/ 1403037 h 1985002"/>
              <a:gd name="connsiteX3069" fmla="*/ 1634225 w 3049233"/>
              <a:gd name="connsiteY3069" fmla="*/ 1403007 h 1985002"/>
              <a:gd name="connsiteX3070" fmla="*/ 1634165 w 3049233"/>
              <a:gd name="connsiteY3070" fmla="*/ 1402971 h 1985002"/>
              <a:gd name="connsiteX3071" fmla="*/ 1291103 w 3049233"/>
              <a:gd name="connsiteY3071" fmla="*/ 1374527 h 1985002"/>
              <a:gd name="connsiteX3072" fmla="*/ 1295973 w 3049233"/>
              <a:gd name="connsiteY3072" fmla="*/ 1382290 h 1985002"/>
              <a:gd name="connsiteX3073" fmla="*/ 1293904 w 3049233"/>
              <a:gd name="connsiteY3073" fmla="*/ 1379332 h 1985002"/>
              <a:gd name="connsiteX3074" fmla="*/ 1292146 w 3049233"/>
              <a:gd name="connsiteY3074" fmla="*/ 1376821 h 1985002"/>
              <a:gd name="connsiteX3075" fmla="*/ 1291927 w 3049233"/>
              <a:gd name="connsiteY3075" fmla="*/ 1376338 h 1985002"/>
              <a:gd name="connsiteX3076" fmla="*/ 1781050 w 3049233"/>
              <a:gd name="connsiteY3076" fmla="*/ 1374336 h 1985002"/>
              <a:gd name="connsiteX3077" fmla="*/ 1778203 w 3049233"/>
              <a:gd name="connsiteY3077" fmla="*/ 1375005 h 1985002"/>
              <a:gd name="connsiteX3078" fmla="*/ 1776826 w 3049233"/>
              <a:gd name="connsiteY3078" fmla="*/ 1374877 h 1985002"/>
              <a:gd name="connsiteX3079" fmla="*/ 1241260 w 3049233"/>
              <a:gd name="connsiteY3079" fmla="*/ 1373996 h 1985002"/>
              <a:gd name="connsiteX3080" fmla="*/ 1241592 w 3049233"/>
              <a:gd name="connsiteY3080" fmla="*/ 1374619 h 1985002"/>
              <a:gd name="connsiteX3081" fmla="*/ 1243394 w 3049233"/>
              <a:gd name="connsiteY3081" fmla="*/ 1378010 h 1985002"/>
              <a:gd name="connsiteX3082" fmla="*/ 1244519 w 3049233"/>
              <a:gd name="connsiteY3082" fmla="*/ 1380126 h 1985002"/>
              <a:gd name="connsiteX3083" fmla="*/ 1245749 w 3049233"/>
              <a:gd name="connsiteY3083" fmla="*/ 1382440 h 1985002"/>
              <a:gd name="connsiteX3084" fmla="*/ 1243234 w 3049233"/>
              <a:gd name="connsiteY3084" fmla="*/ 1378458 h 1985002"/>
              <a:gd name="connsiteX3085" fmla="*/ 1242631 w 3049233"/>
              <a:gd name="connsiteY3085" fmla="*/ 1377505 h 1985002"/>
              <a:gd name="connsiteX3086" fmla="*/ 1242224 w 3049233"/>
              <a:gd name="connsiteY3086" fmla="*/ 1376859 h 1985002"/>
              <a:gd name="connsiteX3087" fmla="*/ 1241897 w 3049233"/>
              <a:gd name="connsiteY3087" fmla="*/ 1375889 h 1985002"/>
              <a:gd name="connsiteX3088" fmla="*/ 78898 w 3049233"/>
              <a:gd name="connsiteY3088" fmla="*/ 1373953 h 1985002"/>
              <a:gd name="connsiteX3089" fmla="*/ 78521 w 3049233"/>
              <a:gd name="connsiteY3089" fmla="*/ 1375718 h 1985002"/>
              <a:gd name="connsiteX3090" fmla="*/ 78162 w 3049233"/>
              <a:gd name="connsiteY3090" fmla="*/ 1378162 h 1985002"/>
              <a:gd name="connsiteX3091" fmla="*/ 77183 w 3049233"/>
              <a:gd name="connsiteY3091" fmla="*/ 1379476 h 1985002"/>
              <a:gd name="connsiteX3092" fmla="*/ 75437 w 3049233"/>
              <a:gd name="connsiteY3092" fmla="*/ 1381818 h 1985002"/>
              <a:gd name="connsiteX3093" fmla="*/ 75350 w 3049233"/>
              <a:gd name="connsiteY3093" fmla="*/ 1381934 h 1985002"/>
              <a:gd name="connsiteX3094" fmla="*/ 74860 w 3049233"/>
              <a:gd name="connsiteY3094" fmla="*/ 1379939 h 1985002"/>
              <a:gd name="connsiteX3095" fmla="*/ 76648 w 3049233"/>
              <a:gd name="connsiteY3095" fmla="*/ 1377288 h 1985002"/>
              <a:gd name="connsiteX3096" fmla="*/ 78369 w 3049233"/>
              <a:gd name="connsiteY3096" fmla="*/ 1374737 h 1985002"/>
              <a:gd name="connsiteX3097" fmla="*/ 2471561 w 3049233"/>
              <a:gd name="connsiteY3097" fmla="*/ 1373885 h 1985002"/>
              <a:gd name="connsiteX3098" fmla="*/ 2470589 w 3049233"/>
              <a:gd name="connsiteY3098" fmla="*/ 1376638 h 1985002"/>
              <a:gd name="connsiteX3099" fmla="*/ 2464580 w 3049233"/>
              <a:gd name="connsiteY3099" fmla="*/ 1378605 h 1985002"/>
              <a:gd name="connsiteX3100" fmla="*/ 2607946 w 3049233"/>
              <a:gd name="connsiteY3100" fmla="*/ 1373506 h 1985002"/>
              <a:gd name="connsiteX3101" fmla="*/ 2607226 w 3049233"/>
              <a:gd name="connsiteY3101" fmla="*/ 1375388 h 1985002"/>
              <a:gd name="connsiteX3102" fmla="*/ 2573975 w 3049233"/>
              <a:gd name="connsiteY3102" fmla="*/ 1392341 h 1985002"/>
              <a:gd name="connsiteX3103" fmla="*/ 2574822 w 3049233"/>
              <a:gd name="connsiteY3103" fmla="*/ 1389879 h 1985002"/>
              <a:gd name="connsiteX3104" fmla="*/ 2437976 w 3049233"/>
              <a:gd name="connsiteY3104" fmla="*/ 1372918 h 1985002"/>
              <a:gd name="connsiteX3105" fmla="*/ 2436723 w 3049233"/>
              <a:gd name="connsiteY3105" fmla="*/ 1376443 h 1985002"/>
              <a:gd name="connsiteX3106" fmla="*/ 2433833 w 3049233"/>
              <a:gd name="connsiteY3106" fmla="*/ 1378272 h 1985002"/>
              <a:gd name="connsiteX3107" fmla="*/ 2427030 w 3049233"/>
              <a:gd name="connsiteY3107" fmla="*/ 1380021 h 1985002"/>
              <a:gd name="connsiteX3108" fmla="*/ 2404595 w 3049233"/>
              <a:gd name="connsiteY3108" fmla="*/ 1372214 h 1985002"/>
              <a:gd name="connsiteX3109" fmla="*/ 2403555 w 3049233"/>
              <a:gd name="connsiteY3109" fmla="*/ 1375163 h 1985002"/>
              <a:gd name="connsiteX3110" fmla="*/ 2397795 w 3049233"/>
              <a:gd name="connsiteY3110" fmla="*/ 1376524 h 1985002"/>
              <a:gd name="connsiteX3111" fmla="*/ 1889936 w 3049233"/>
              <a:gd name="connsiteY3111" fmla="*/ 1371133 h 1985002"/>
              <a:gd name="connsiteX3112" fmla="*/ 1887318 w 3049233"/>
              <a:gd name="connsiteY3112" fmla="*/ 1382942 h 1985002"/>
              <a:gd name="connsiteX3113" fmla="*/ 1878187 w 3049233"/>
              <a:gd name="connsiteY3113" fmla="*/ 1384453 h 1985002"/>
              <a:gd name="connsiteX3114" fmla="*/ 1879604 w 3049233"/>
              <a:gd name="connsiteY3114" fmla="*/ 1376715 h 1985002"/>
              <a:gd name="connsiteX3115" fmla="*/ 1213809 w 3049233"/>
              <a:gd name="connsiteY3115" fmla="*/ 1370757 h 1985002"/>
              <a:gd name="connsiteX3116" fmla="*/ 1214215 w 3049233"/>
              <a:gd name="connsiteY3116" fmla="*/ 1371396 h 1985002"/>
              <a:gd name="connsiteX3117" fmla="*/ 1215917 w 3049233"/>
              <a:gd name="connsiteY3117" fmla="*/ 1374074 h 1985002"/>
              <a:gd name="connsiteX3118" fmla="*/ 1223447 w 3049233"/>
              <a:gd name="connsiteY3118" fmla="*/ 1385918 h 1985002"/>
              <a:gd name="connsiteX3119" fmla="*/ 1218319 w 3049233"/>
              <a:gd name="connsiteY3119" fmla="*/ 1378850 h 1985002"/>
              <a:gd name="connsiteX3120" fmla="*/ 1214322 w 3049233"/>
              <a:gd name="connsiteY3120" fmla="*/ 1373340 h 1985002"/>
              <a:gd name="connsiteX3121" fmla="*/ 1515542 w 3049233"/>
              <a:gd name="connsiteY3121" fmla="*/ 1369398 h 1985002"/>
              <a:gd name="connsiteX3122" fmla="*/ 1518462 w 3049233"/>
              <a:gd name="connsiteY3122" fmla="*/ 1370705 h 1985002"/>
              <a:gd name="connsiteX3123" fmla="*/ 1527828 w 3049233"/>
              <a:gd name="connsiteY3123" fmla="*/ 1384510 h 1985002"/>
              <a:gd name="connsiteX3124" fmla="*/ 1245208 w 3049233"/>
              <a:gd name="connsiteY3124" fmla="*/ 1368280 h 1985002"/>
              <a:gd name="connsiteX3125" fmla="*/ 1251176 w 3049233"/>
              <a:gd name="connsiteY3125" fmla="*/ 1380047 h 1985002"/>
              <a:gd name="connsiteX3126" fmla="*/ 1249329 w 3049233"/>
              <a:gd name="connsiteY3126" fmla="*/ 1376978 h 1985002"/>
              <a:gd name="connsiteX3127" fmla="*/ 1246392 w 3049233"/>
              <a:gd name="connsiteY3127" fmla="*/ 1372097 h 1985002"/>
              <a:gd name="connsiteX3128" fmla="*/ 1245670 w 3049233"/>
              <a:gd name="connsiteY3128" fmla="*/ 1369771 h 1985002"/>
              <a:gd name="connsiteX3129" fmla="*/ 1245559 w 3049233"/>
              <a:gd name="connsiteY3129" fmla="*/ 1369411 h 1985002"/>
              <a:gd name="connsiteX3130" fmla="*/ 1511088 w 3049233"/>
              <a:gd name="connsiteY3130" fmla="*/ 1367405 h 1985002"/>
              <a:gd name="connsiteX3131" fmla="*/ 1513452 w 3049233"/>
              <a:gd name="connsiteY3131" fmla="*/ 1368463 h 1985002"/>
              <a:gd name="connsiteX3132" fmla="*/ 1520332 w 3049233"/>
              <a:gd name="connsiteY3132" fmla="*/ 1378921 h 1985002"/>
              <a:gd name="connsiteX3133" fmla="*/ 1517648 w 3049233"/>
              <a:gd name="connsiteY3133" fmla="*/ 1375582 h 1985002"/>
              <a:gd name="connsiteX3134" fmla="*/ 1511110 w 3049233"/>
              <a:gd name="connsiteY3134" fmla="*/ 1367445 h 1985002"/>
              <a:gd name="connsiteX3135" fmla="*/ 65624 w 3049233"/>
              <a:gd name="connsiteY3135" fmla="*/ 1366125 h 1985002"/>
              <a:gd name="connsiteX3136" fmla="*/ 65346 w 3049233"/>
              <a:gd name="connsiteY3136" fmla="*/ 1368349 h 1985002"/>
              <a:gd name="connsiteX3137" fmla="*/ 65169 w 3049233"/>
              <a:gd name="connsiteY3137" fmla="*/ 1369761 h 1985002"/>
              <a:gd name="connsiteX3138" fmla="*/ 65104 w 3049233"/>
              <a:gd name="connsiteY3138" fmla="*/ 1370284 h 1985002"/>
              <a:gd name="connsiteX3139" fmla="*/ 64244 w 3049233"/>
              <a:gd name="connsiteY3139" fmla="*/ 1371684 h 1985002"/>
              <a:gd name="connsiteX3140" fmla="*/ 63277 w 3049233"/>
              <a:gd name="connsiteY3140" fmla="*/ 1373259 h 1985002"/>
              <a:gd name="connsiteX3141" fmla="*/ 62753 w 3049233"/>
              <a:gd name="connsiteY3141" fmla="*/ 1370877 h 1985002"/>
              <a:gd name="connsiteX3142" fmla="*/ 2577158 w 3049233"/>
              <a:gd name="connsiteY3142" fmla="*/ 1365719 h 1985002"/>
              <a:gd name="connsiteX3143" fmla="*/ 2574721 w 3049233"/>
              <a:gd name="connsiteY3143" fmla="*/ 1371954 h 1985002"/>
              <a:gd name="connsiteX3144" fmla="*/ 2554920 w 3049233"/>
              <a:gd name="connsiteY3144" fmla="*/ 1383413 h 1985002"/>
              <a:gd name="connsiteX3145" fmla="*/ 2541077 w 3049233"/>
              <a:gd name="connsiteY3145" fmla="*/ 1387674 h 1985002"/>
              <a:gd name="connsiteX3146" fmla="*/ 2541080 w 3049233"/>
              <a:gd name="connsiteY3146" fmla="*/ 1387664 h 1985002"/>
              <a:gd name="connsiteX3147" fmla="*/ 2340252 w 3049233"/>
              <a:gd name="connsiteY3147" fmla="*/ 1365247 h 1985002"/>
              <a:gd name="connsiteX3148" fmla="*/ 2339886 w 3049233"/>
              <a:gd name="connsiteY3148" fmla="*/ 1366384 h 1985002"/>
              <a:gd name="connsiteX3149" fmla="*/ 2336601 w 3049233"/>
              <a:gd name="connsiteY3149" fmla="*/ 1367720 h 1985002"/>
              <a:gd name="connsiteX3150" fmla="*/ 2336495 w 3049233"/>
              <a:gd name="connsiteY3150" fmla="*/ 1367751 h 1985002"/>
              <a:gd name="connsiteX3151" fmla="*/ 2334670 w 3049233"/>
              <a:gd name="connsiteY3151" fmla="*/ 1367499 h 1985002"/>
              <a:gd name="connsiteX3152" fmla="*/ 2679235 w 3049233"/>
              <a:gd name="connsiteY3152" fmla="*/ 1365246 h 1985002"/>
              <a:gd name="connsiteX3153" fmla="*/ 2677702 w 3049233"/>
              <a:gd name="connsiteY3153" fmla="*/ 1369449 h 1985002"/>
              <a:gd name="connsiteX3154" fmla="*/ 2672202 w 3049233"/>
              <a:gd name="connsiteY3154" fmla="*/ 1373013 h 1985002"/>
              <a:gd name="connsiteX3155" fmla="*/ 2642874 w 3049233"/>
              <a:gd name="connsiteY3155" fmla="*/ 1386484 h 1985002"/>
              <a:gd name="connsiteX3156" fmla="*/ 2643887 w 3049233"/>
              <a:gd name="connsiteY3156" fmla="*/ 1383751 h 1985002"/>
              <a:gd name="connsiteX3157" fmla="*/ 2672924 w 3049233"/>
              <a:gd name="connsiteY3157" fmla="*/ 1369903 h 1985002"/>
              <a:gd name="connsiteX3158" fmla="*/ 2373916 w 3049233"/>
              <a:gd name="connsiteY3158" fmla="*/ 1365147 h 1985002"/>
              <a:gd name="connsiteX3159" fmla="*/ 2372606 w 3049233"/>
              <a:gd name="connsiteY3159" fmla="*/ 1369287 h 1985002"/>
              <a:gd name="connsiteX3160" fmla="*/ 2356986 w 3049233"/>
              <a:gd name="connsiteY3160" fmla="*/ 1374189 h 1985002"/>
              <a:gd name="connsiteX3161" fmla="*/ 2352433 w 3049233"/>
              <a:gd name="connsiteY3161" fmla="*/ 1373707 h 1985002"/>
              <a:gd name="connsiteX3162" fmla="*/ 2541934 w 3049233"/>
              <a:gd name="connsiteY3162" fmla="*/ 1364640 h 1985002"/>
              <a:gd name="connsiteX3163" fmla="*/ 2539516 w 3049233"/>
              <a:gd name="connsiteY3163" fmla="*/ 1370743 h 1985002"/>
              <a:gd name="connsiteX3164" fmla="*/ 2539338 w 3049233"/>
              <a:gd name="connsiteY3164" fmla="*/ 1371262 h 1985002"/>
              <a:gd name="connsiteX3165" fmla="*/ 2525646 w 3049233"/>
              <a:gd name="connsiteY3165" fmla="*/ 1380762 h 1985002"/>
              <a:gd name="connsiteX3166" fmla="*/ 2525150 w 3049233"/>
              <a:gd name="connsiteY3166" fmla="*/ 1381080 h 1985002"/>
              <a:gd name="connsiteX3167" fmla="*/ 2507871 w 3049233"/>
              <a:gd name="connsiteY3167" fmla="*/ 1386159 h 1985002"/>
              <a:gd name="connsiteX3168" fmla="*/ 2508019 w 3049233"/>
              <a:gd name="connsiteY3168" fmla="*/ 1385737 h 1985002"/>
              <a:gd name="connsiteX3169" fmla="*/ 1982679 w 3049233"/>
              <a:gd name="connsiteY3169" fmla="*/ 1363667 h 1985002"/>
              <a:gd name="connsiteX3170" fmla="*/ 1972396 w 3049233"/>
              <a:gd name="connsiteY3170" fmla="*/ 1378165 h 1985002"/>
              <a:gd name="connsiteX3171" fmla="*/ 1968704 w 3049233"/>
              <a:gd name="connsiteY3171" fmla="*/ 1381433 h 1985002"/>
              <a:gd name="connsiteX3172" fmla="*/ 2368151 w 3049233"/>
              <a:gd name="connsiteY3172" fmla="*/ 1362433 h 1985002"/>
              <a:gd name="connsiteX3173" fmla="*/ 2347105 w 3049233"/>
              <a:gd name="connsiteY3173" fmla="*/ 1370937 h 1985002"/>
              <a:gd name="connsiteX3174" fmla="*/ 2346993 w 3049233"/>
              <a:gd name="connsiteY3174" fmla="*/ 1370970 h 1985002"/>
              <a:gd name="connsiteX3175" fmla="*/ 2346022 w 3049233"/>
              <a:gd name="connsiteY3175" fmla="*/ 1370849 h 1985002"/>
              <a:gd name="connsiteX3176" fmla="*/ 2192773 w 3049233"/>
              <a:gd name="connsiteY3176" fmla="*/ 1361326 h 1985002"/>
              <a:gd name="connsiteX3177" fmla="*/ 2194712 w 3049233"/>
              <a:gd name="connsiteY3177" fmla="*/ 1362514 h 1985002"/>
              <a:gd name="connsiteX3178" fmla="*/ 2193658 w 3049233"/>
              <a:gd name="connsiteY3178" fmla="*/ 1362001 h 1985002"/>
              <a:gd name="connsiteX3179" fmla="*/ 2509595 w 3049233"/>
              <a:gd name="connsiteY3179" fmla="*/ 1360166 h 1985002"/>
              <a:gd name="connsiteX3180" fmla="*/ 2507057 w 3049233"/>
              <a:gd name="connsiteY3180" fmla="*/ 1367436 h 1985002"/>
              <a:gd name="connsiteX3181" fmla="*/ 2491102 w 3049233"/>
              <a:gd name="connsiteY3181" fmla="*/ 1378764 h 1985002"/>
              <a:gd name="connsiteX3182" fmla="*/ 2490656 w 3049233"/>
              <a:gd name="connsiteY3182" fmla="*/ 1379054 h 1985002"/>
              <a:gd name="connsiteX3183" fmla="*/ 2478124 w 3049233"/>
              <a:gd name="connsiteY3183" fmla="*/ 1382634 h 1985002"/>
              <a:gd name="connsiteX3184" fmla="*/ 1248106 w 3049233"/>
              <a:gd name="connsiteY3184" fmla="*/ 1359355 h 1985002"/>
              <a:gd name="connsiteX3185" fmla="*/ 1250033 w 3049233"/>
              <a:gd name="connsiteY3185" fmla="*/ 1363350 h 1985002"/>
              <a:gd name="connsiteX3186" fmla="*/ 1258315 w 3049233"/>
              <a:gd name="connsiteY3186" fmla="*/ 1380515 h 1985002"/>
              <a:gd name="connsiteX3187" fmla="*/ 1260626 w 3049233"/>
              <a:gd name="connsiteY3187" fmla="*/ 1385303 h 1985002"/>
              <a:gd name="connsiteX3188" fmla="*/ 1251945 w 3049233"/>
              <a:gd name="connsiteY3188" fmla="*/ 1370165 h 1985002"/>
              <a:gd name="connsiteX3189" fmla="*/ 1250771 w 3049233"/>
              <a:gd name="connsiteY3189" fmla="*/ 1368119 h 1985002"/>
              <a:gd name="connsiteX3190" fmla="*/ 1250455 w 3049233"/>
              <a:gd name="connsiteY3190" fmla="*/ 1367569 h 1985002"/>
              <a:gd name="connsiteX3191" fmla="*/ 2646870 w 3049233"/>
              <a:gd name="connsiteY3191" fmla="*/ 1359274 h 1985002"/>
              <a:gd name="connsiteX3192" fmla="*/ 2643968 w 3049233"/>
              <a:gd name="connsiteY3192" fmla="*/ 1367130 h 1985002"/>
              <a:gd name="connsiteX3193" fmla="*/ 2610774 w 3049233"/>
              <a:gd name="connsiteY3193" fmla="*/ 1383597 h 1985002"/>
              <a:gd name="connsiteX3194" fmla="*/ 2612078 w 3049233"/>
              <a:gd name="connsiteY3194" fmla="*/ 1380188 h 1985002"/>
              <a:gd name="connsiteX3195" fmla="*/ 2623977 w 3049233"/>
              <a:gd name="connsiteY3195" fmla="*/ 1374495 h 1985002"/>
              <a:gd name="connsiteX3196" fmla="*/ 2631090 w 3049233"/>
              <a:gd name="connsiteY3196" fmla="*/ 1369172 h 1985002"/>
              <a:gd name="connsiteX3197" fmla="*/ 2640758 w 3049233"/>
              <a:gd name="connsiteY3197" fmla="*/ 1364233 h 1985002"/>
              <a:gd name="connsiteX3198" fmla="*/ 1921390 w 3049233"/>
              <a:gd name="connsiteY3198" fmla="*/ 1358879 h 1985002"/>
              <a:gd name="connsiteX3199" fmla="*/ 1919633 w 3049233"/>
              <a:gd name="connsiteY3199" fmla="*/ 1366913 h 1985002"/>
              <a:gd name="connsiteX3200" fmla="*/ 1919036 w 3049233"/>
              <a:gd name="connsiteY3200" fmla="*/ 1370039 h 1985002"/>
              <a:gd name="connsiteX3201" fmla="*/ 1897979 w 3049233"/>
              <a:gd name="connsiteY3201" fmla="*/ 1381178 h 1985002"/>
              <a:gd name="connsiteX3202" fmla="*/ 1894775 w 3049233"/>
              <a:gd name="connsiteY3202" fmla="*/ 1381708 h 1985002"/>
              <a:gd name="connsiteX3203" fmla="*/ 1897541 w 3049233"/>
              <a:gd name="connsiteY3203" fmla="*/ 1369114 h 1985002"/>
              <a:gd name="connsiteX3204" fmla="*/ 1254063 w 3049233"/>
              <a:gd name="connsiteY3204" fmla="*/ 1358835 h 1985002"/>
              <a:gd name="connsiteX3205" fmla="*/ 1259173 w 3049233"/>
              <a:gd name="connsiteY3205" fmla="*/ 1369804 h 1985002"/>
              <a:gd name="connsiteX3206" fmla="*/ 1258991 w 3049233"/>
              <a:gd name="connsiteY3206" fmla="*/ 1369472 h 1985002"/>
              <a:gd name="connsiteX3207" fmla="*/ 1254903 w 3049233"/>
              <a:gd name="connsiteY3207" fmla="*/ 1362024 h 1985002"/>
              <a:gd name="connsiteX3208" fmla="*/ 1254105 w 3049233"/>
              <a:gd name="connsiteY3208" fmla="*/ 1358995 h 1985002"/>
              <a:gd name="connsiteX3209" fmla="*/ 1552912 w 3049233"/>
              <a:gd name="connsiteY3209" fmla="*/ 1358511 h 1985002"/>
              <a:gd name="connsiteX3210" fmla="*/ 1567218 w 3049233"/>
              <a:gd name="connsiteY3210" fmla="*/ 1364672 h 1985002"/>
              <a:gd name="connsiteX3211" fmla="*/ 1602918 w 3049233"/>
              <a:gd name="connsiteY3211" fmla="*/ 1391296 h 1985002"/>
              <a:gd name="connsiteX3212" fmla="*/ 1604361 w 3049233"/>
              <a:gd name="connsiteY3212" fmla="*/ 1392103 h 1985002"/>
              <a:gd name="connsiteX3213" fmla="*/ 1605201 w 3049233"/>
              <a:gd name="connsiteY3213" fmla="*/ 1392749 h 1985002"/>
              <a:gd name="connsiteX3214" fmla="*/ 1607759 w 3049233"/>
              <a:gd name="connsiteY3214" fmla="*/ 1394005 h 1985002"/>
              <a:gd name="connsiteX3215" fmla="*/ 1638381 w 3049233"/>
              <a:gd name="connsiteY3215" fmla="*/ 1411141 h 1985002"/>
              <a:gd name="connsiteX3216" fmla="*/ 1669462 w 3049233"/>
              <a:gd name="connsiteY3216" fmla="*/ 1424389 h 1985002"/>
              <a:gd name="connsiteX3217" fmla="*/ 1670090 w 3049233"/>
              <a:gd name="connsiteY3217" fmla="*/ 1424593 h 1985002"/>
              <a:gd name="connsiteX3218" fmla="*/ 1670325 w 3049233"/>
              <a:gd name="connsiteY3218" fmla="*/ 1424709 h 1985002"/>
              <a:gd name="connsiteX3219" fmla="*/ 1687918 w 3049233"/>
              <a:gd name="connsiteY3219" fmla="*/ 1430381 h 1985002"/>
              <a:gd name="connsiteX3220" fmla="*/ 1693207 w 3049233"/>
              <a:gd name="connsiteY3220" fmla="*/ 1432098 h 1985002"/>
              <a:gd name="connsiteX3221" fmla="*/ 1693349 w 3049233"/>
              <a:gd name="connsiteY3221" fmla="*/ 1432132 h 1985002"/>
              <a:gd name="connsiteX3222" fmla="*/ 1693498 w 3049233"/>
              <a:gd name="connsiteY3222" fmla="*/ 1432180 h 1985002"/>
              <a:gd name="connsiteX3223" fmla="*/ 1706642 w 3049233"/>
              <a:gd name="connsiteY3223" fmla="*/ 1435322 h 1985002"/>
              <a:gd name="connsiteX3224" fmla="*/ 1740238 w 3049233"/>
              <a:gd name="connsiteY3224" fmla="*/ 1439197 h 1985002"/>
              <a:gd name="connsiteX3225" fmla="*/ 1779480 w 3049233"/>
              <a:gd name="connsiteY3225" fmla="*/ 1456100 h 1985002"/>
              <a:gd name="connsiteX3226" fmla="*/ 1718750 w 3049233"/>
              <a:gd name="connsiteY3226" fmla="*/ 1454413 h 1985002"/>
              <a:gd name="connsiteX3227" fmla="*/ 1604499 w 3049233"/>
              <a:gd name="connsiteY3227" fmla="*/ 1403274 h 1985002"/>
              <a:gd name="connsiteX3228" fmla="*/ 1954259 w 3049233"/>
              <a:gd name="connsiteY3228" fmla="*/ 1357919 h 1985002"/>
              <a:gd name="connsiteX3229" fmla="*/ 1952753 w 3049233"/>
              <a:gd name="connsiteY3229" fmla="*/ 1363694 h 1985002"/>
              <a:gd name="connsiteX3230" fmla="*/ 1934161 w 3049233"/>
              <a:gd name="connsiteY3230" fmla="*/ 1379421 h 1985002"/>
              <a:gd name="connsiteX3231" fmla="*/ 1921908 w 3049233"/>
              <a:gd name="connsiteY3231" fmla="*/ 1385353 h 1985002"/>
              <a:gd name="connsiteX3232" fmla="*/ 1924232 w 3049233"/>
              <a:gd name="connsiteY3232" fmla="*/ 1373160 h 1985002"/>
              <a:gd name="connsiteX3233" fmla="*/ 2477291 w 3049233"/>
              <a:gd name="connsiteY3233" fmla="*/ 1357626 h 1985002"/>
              <a:gd name="connsiteX3234" fmla="*/ 2474458 w 3049233"/>
              <a:gd name="connsiteY3234" fmla="*/ 1365662 h 1985002"/>
              <a:gd name="connsiteX3235" fmla="*/ 2462905 w 3049233"/>
              <a:gd name="connsiteY3235" fmla="*/ 1373606 h 1985002"/>
              <a:gd name="connsiteX3236" fmla="*/ 2446743 w 3049233"/>
              <a:gd name="connsiteY3236" fmla="*/ 1378624 h 1985002"/>
              <a:gd name="connsiteX3237" fmla="*/ 2476213 w 3049233"/>
              <a:gd name="connsiteY3237" fmla="*/ 1358946 h 1985002"/>
              <a:gd name="connsiteX3238" fmla="*/ 53546 w 3049233"/>
              <a:gd name="connsiteY3238" fmla="*/ 1357012 h 1985002"/>
              <a:gd name="connsiteX3239" fmla="*/ 53205 w 3049233"/>
              <a:gd name="connsiteY3239" fmla="*/ 1360170 h 1985002"/>
              <a:gd name="connsiteX3240" fmla="*/ 52069 w 3049233"/>
              <a:gd name="connsiteY3240" fmla="*/ 1362248 h 1985002"/>
              <a:gd name="connsiteX3241" fmla="*/ 51090 w 3049233"/>
              <a:gd name="connsiteY3241" fmla="*/ 1364039 h 1985002"/>
              <a:gd name="connsiteX3242" fmla="*/ 51057 w 3049233"/>
              <a:gd name="connsiteY3242" fmla="*/ 1363877 h 1985002"/>
              <a:gd name="connsiteX3243" fmla="*/ 51050 w 3049233"/>
              <a:gd name="connsiteY3243" fmla="*/ 1363844 h 1985002"/>
              <a:gd name="connsiteX3244" fmla="*/ 50995 w 3049233"/>
              <a:gd name="connsiteY3244" fmla="*/ 1363572 h 1985002"/>
              <a:gd name="connsiteX3245" fmla="*/ 52995 w 3049233"/>
              <a:gd name="connsiteY3245" fmla="*/ 1358430 h 1985002"/>
              <a:gd name="connsiteX3246" fmla="*/ 1852078 w 3049233"/>
              <a:gd name="connsiteY3246" fmla="*/ 1356710 h 1985002"/>
              <a:gd name="connsiteX3247" fmla="*/ 1851865 w 3049233"/>
              <a:gd name="connsiteY3247" fmla="*/ 1356850 h 1985002"/>
              <a:gd name="connsiteX3248" fmla="*/ 1851875 w 3049233"/>
              <a:gd name="connsiteY3248" fmla="*/ 1356794 h 1985002"/>
              <a:gd name="connsiteX3249" fmla="*/ 1221422 w 3049233"/>
              <a:gd name="connsiteY3249" fmla="*/ 1355818 h 1985002"/>
              <a:gd name="connsiteX3250" fmla="*/ 1245057 w 3049233"/>
              <a:gd name="connsiteY3250" fmla="*/ 1396507 h 1985002"/>
              <a:gd name="connsiteX3251" fmla="*/ 1232714 w 3049233"/>
              <a:gd name="connsiteY3251" fmla="*/ 1377121 h 1985002"/>
              <a:gd name="connsiteX3252" fmla="*/ 1224661 w 3049233"/>
              <a:gd name="connsiteY3252" fmla="*/ 1364474 h 1985002"/>
              <a:gd name="connsiteX3253" fmla="*/ 1221970 w 3049233"/>
              <a:gd name="connsiteY3253" fmla="*/ 1360247 h 1985002"/>
              <a:gd name="connsiteX3254" fmla="*/ 1221548 w 3049233"/>
              <a:gd name="connsiteY3254" fmla="*/ 1356841 h 1985002"/>
              <a:gd name="connsiteX3255" fmla="*/ 2275054 w 3049233"/>
              <a:gd name="connsiteY3255" fmla="*/ 1354044 h 1985002"/>
              <a:gd name="connsiteX3256" fmla="*/ 2276029 w 3049233"/>
              <a:gd name="connsiteY3256" fmla="*/ 1354461 h 1985002"/>
              <a:gd name="connsiteX3257" fmla="*/ 2274753 w 3049233"/>
              <a:gd name="connsiteY3257" fmla="*/ 1354230 h 1985002"/>
              <a:gd name="connsiteX3258" fmla="*/ 1978345 w 3049233"/>
              <a:gd name="connsiteY3258" fmla="*/ 1353982 h 1985002"/>
              <a:gd name="connsiteX3259" fmla="*/ 1961091 w 3049233"/>
              <a:gd name="connsiteY3259" fmla="*/ 1374256 h 1985002"/>
              <a:gd name="connsiteX3260" fmla="*/ 1954629 w 3049233"/>
              <a:gd name="connsiteY3260" fmla="*/ 1378382 h 1985002"/>
              <a:gd name="connsiteX3261" fmla="*/ 1955987 w 3049233"/>
              <a:gd name="connsiteY3261" fmla="*/ 1373178 h 1985002"/>
              <a:gd name="connsiteX3262" fmla="*/ 2444873 w 3049233"/>
              <a:gd name="connsiteY3262" fmla="*/ 1353493 h 1985002"/>
              <a:gd name="connsiteX3263" fmla="*/ 2441297 w 3049233"/>
              <a:gd name="connsiteY3263" fmla="*/ 1363563 h 1985002"/>
              <a:gd name="connsiteX3264" fmla="*/ 2433702 w 3049233"/>
              <a:gd name="connsiteY3264" fmla="*/ 1368571 h 1985002"/>
              <a:gd name="connsiteX3265" fmla="*/ 2422106 w 3049233"/>
              <a:gd name="connsiteY3265" fmla="*/ 1372442 h 1985002"/>
              <a:gd name="connsiteX3266" fmla="*/ 2437608 w 3049233"/>
              <a:gd name="connsiteY3266" fmla="*/ 1362391 h 1985002"/>
              <a:gd name="connsiteX3267" fmla="*/ 1227684 w 3049233"/>
              <a:gd name="connsiteY3267" fmla="*/ 1353350 h 1985002"/>
              <a:gd name="connsiteX3268" fmla="*/ 1243501 w 3049233"/>
              <a:gd name="connsiteY3268" fmla="*/ 1381757 h 1985002"/>
              <a:gd name="connsiteX3269" fmla="*/ 1261278 w 3049233"/>
              <a:gd name="connsiteY3269" fmla="*/ 1413683 h 1985002"/>
              <a:gd name="connsiteX3270" fmla="*/ 1254798 w 3049233"/>
              <a:gd name="connsiteY3270" fmla="*/ 1406787 h 1985002"/>
              <a:gd name="connsiteX3271" fmla="*/ 1238137 w 3049233"/>
              <a:gd name="connsiteY3271" fmla="*/ 1381816 h 1985002"/>
              <a:gd name="connsiteX3272" fmla="*/ 1229198 w 3049233"/>
              <a:gd name="connsiteY3272" fmla="*/ 1357472 h 1985002"/>
              <a:gd name="connsiteX3273" fmla="*/ 2615887 w 3049233"/>
              <a:gd name="connsiteY3273" fmla="*/ 1352759 h 1985002"/>
              <a:gd name="connsiteX3274" fmla="*/ 2612351 w 3049233"/>
              <a:gd name="connsiteY3274" fmla="*/ 1361998 h 1985002"/>
              <a:gd name="connsiteX3275" fmla="*/ 2578077 w 3049233"/>
              <a:gd name="connsiteY3275" fmla="*/ 1381211 h 1985002"/>
              <a:gd name="connsiteX3276" fmla="*/ 2580532 w 3049233"/>
              <a:gd name="connsiteY3276" fmla="*/ 1374933 h 1985002"/>
              <a:gd name="connsiteX3277" fmla="*/ 2610551 w 3049233"/>
              <a:gd name="connsiteY3277" fmla="*/ 1357638 h 1985002"/>
              <a:gd name="connsiteX3278" fmla="*/ 2611874 w 3049233"/>
              <a:gd name="connsiteY3278" fmla="*/ 1356378 h 1985002"/>
              <a:gd name="connsiteX3279" fmla="*/ 1256623 w 3049233"/>
              <a:gd name="connsiteY3279" fmla="*/ 1352717 h 1985002"/>
              <a:gd name="connsiteX3280" fmla="*/ 1267498 w 3049233"/>
              <a:gd name="connsiteY3280" fmla="*/ 1376936 h 1985002"/>
              <a:gd name="connsiteX3281" fmla="*/ 1263021 w 3049233"/>
              <a:gd name="connsiteY3281" fmla="*/ 1368429 h 1985002"/>
              <a:gd name="connsiteX3282" fmla="*/ 1261430 w 3049233"/>
              <a:gd name="connsiteY3282" fmla="*/ 1365406 h 1985002"/>
              <a:gd name="connsiteX3283" fmla="*/ 1258202 w 3049233"/>
              <a:gd name="connsiteY3283" fmla="*/ 1359271 h 1985002"/>
              <a:gd name="connsiteX3284" fmla="*/ 1257065 w 3049233"/>
              <a:gd name="connsiteY3284" fmla="*/ 1354552 h 1985002"/>
              <a:gd name="connsiteX3285" fmla="*/ 1502826 w 3049233"/>
              <a:gd name="connsiteY3285" fmla="*/ 1352311 h 1985002"/>
              <a:gd name="connsiteX3286" fmla="*/ 1507911 w 3049233"/>
              <a:gd name="connsiteY3286" fmla="*/ 1360041 h 1985002"/>
              <a:gd name="connsiteX3287" fmla="*/ 1506780 w 3049233"/>
              <a:gd name="connsiteY3287" fmla="*/ 1359535 h 1985002"/>
              <a:gd name="connsiteX3288" fmla="*/ 1967518 w 3049233"/>
              <a:gd name="connsiteY3288" fmla="*/ 1351185 h 1985002"/>
              <a:gd name="connsiteX3289" fmla="*/ 1960082 w 3049233"/>
              <a:gd name="connsiteY3289" fmla="*/ 1357485 h 1985002"/>
              <a:gd name="connsiteX3290" fmla="*/ 1960840 w 3049233"/>
              <a:gd name="connsiteY3290" fmla="*/ 1354577 h 1985002"/>
              <a:gd name="connsiteX3291" fmla="*/ 2311558 w 3049233"/>
              <a:gd name="connsiteY3291" fmla="*/ 1351136 h 1985002"/>
              <a:gd name="connsiteX3292" fmla="*/ 2310459 w 3049233"/>
              <a:gd name="connsiteY3292" fmla="*/ 1354554 h 1985002"/>
              <a:gd name="connsiteX3293" fmla="*/ 2304826 w 3049233"/>
              <a:gd name="connsiteY3293" fmla="*/ 1358255 h 1985002"/>
              <a:gd name="connsiteX3294" fmla="*/ 2301789 w 3049233"/>
              <a:gd name="connsiteY3294" fmla="*/ 1357153 h 1985002"/>
              <a:gd name="connsiteX3295" fmla="*/ 1262185 w 3049233"/>
              <a:gd name="connsiteY3295" fmla="*/ 1350630 h 1985002"/>
              <a:gd name="connsiteX3296" fmla="*/ 1265918 w 3049233"/>
              <a:gd name="connsiteY3296" fmla="*/ 1359329 h 1985002"/>
              <a:gd name="connsiteX3297" fmla="*/ 1264306 w 3049233"/>
              <a:gd name="connsiteY3297" fmla="*/ 1356173 h 1985002"/>
              <a:gd name="connsiteX3298" fmla="*/ 1262754 w 3049233"/>
              <a:gd name="connsiteY3298" fmla="*/ 1353133 h 1985002"/>
              <a:gd name="connsiteX3299" fmla="*/ 1262244 w 3049233"/>
              <a:gd name="connsiteY3299" fmla="*/ 1350890 h 1985002"/>
              <a:gd name="connsiteX3300" fmla="*/ 41510 w 3049233"/>
              <a:gd name="connsiteY3300" fmla="*/ 1349375 h 1985002"/>
              <a:gd name="connsiteX3301" fmla="*/ 41327 w 3049233"/>
              <a:gd name="connsiteY3301" fmla="*/ 1351399 h 1985002"/>
              <a:gd name="connsiteX3302" fmla="*/ 41245 w 3049233"/>
              <a:gd name="connsiteY3302" fmla="*/ 1352315 h 1985002"/>
              <a:gd name="connsiteX3303" fmla="*/ 40252 w 3049233"/>
              <a:gd name="connsiteY3303" fmla="*/ 1354550 h 1985002"/>
              <a:gd name="connsiteX3304" fmla="*/ 40252 w 3049233"/>
              <a:gd name="connsiteY3304" fmla="*/ 1352520 h 1985002"/>
              <a:gd name="connsiteX3305" fmla="*/ 1527578 w 3049233"/>
              <a:gd name="connsiteY3305" fmla="*/ 1347602 h 1985002"/>
              <a:gd name="connsiteX3306" fmla="*/ 1546090 w 3049233"/>
              <a:gd name="connsiteY3306" fmla="*/ 1355574 h 1985002"/>
              <a:gd name="connsiteX3307" fmla="*/ 1585164 w 3049233"/>
              <a:gd name="connsiteY3307" fmla="*/ 1394620 h 1985002"/>
              <a:gd name="connsiteX3308" fmla="*/ 1556992 w 3049233"/>
              <a:gd name="connsiteY3308" fmla="*/ 1382011 h 1985002"/>
              <a:gd name="connsiteX3309" fmla="*/ 1551354 w 3049233"/>
              <a:gd name="connsiteY3309" fmla="*/ 1376475 h 1985002"/>
              <a:gd name="connsiteX3310" fmla="*/ 1532304 w 3049233"/>
              <a:gd name="connsiteY3310" fmla="*/ 1355017 h 1985002"/>
              <a:gd name="connsiteX3311" fmla="*/ 2254763 w 3049233"/>
              <a:gd name="connsiteY3311" fmla="*/ 1347287 h 1985002"/>
              <a:gd name="connsiteX3312" fmla="*/ 2263000 w 3049233"/>
              <a:gd name="connsiteY3312" fmla="*/ 1351501 h 1985002"/>
              <a:gd name="connsiteX3313" fmla="*/ 2264015 w 3049233"/>
              <a:gd name="connsiteY3313" fmla="*/ 1351672 h 1985002"/>
              <a:gd name="connsiteX3314" fmla="*/ 2264021 w 3049233"/>
              <a:gd name="connsiteY3314" fmla="*/ 1351668 h 1985002"/>
              <a:gd name="connsiteX3315" fmla="*/ 2264049 w 3049233"/>
              <a:gd name="connsiteY3315" fmla="*/ 1351672 h 1985002"/>
              <a:gd name="connsiteX3316" fmla="*/ 2264055 w 3049233"/>
              <a:gd name="connsiteY3316" fmla="*/ 1351668 h 1985002"/>
              <a:gd name="connsiteX3317" fmla="*/ 2264080 w 3049233"/>
              <a:gd name="connsiteY3317" fmla="*/ 1351672 h 1985002"/>
              <a:gd name="connsiteX3318" fmla="*/ 2265290 w 3049233"/>
              <a:gd name="connsiteY3318" fmla="*/ 1350897 h 1985002"/>
              <a:gd name="connsiteX3319" fmla="*/ 2270969 w 3049233"/>
              <a:gd name="connsiteY3319" fmla="*/ 1353545 h 1985002"/>
              <a:gd name="connsiteX3320" fmla="*/ 2261371 w 3049233"/>
              <a:gd name="connsiteY3320" fmla="*/ 1351806 h 1985002"/>
              <a:gd name="connsiteX3321" fmla="*/ 2259956 w 3049233"/>
              <a:gd name="connsiteY3321" fmla="*/ 1351153 h 1985002"/>
              <a:gd name="connsiteX3322" fmla="*/ 2253668 w 3049233"/>
              <a:gd name="connsiteY3322" fmla="*/ 1348007 h 1985002"/>
              <a:gd name="connsiteX3323" fmla="*/ 2584579 w 3049233"/>
              <a:gd name="connsiteY3323" fmla="*/ 1346731 h 1985002"/>
              <a:gd name="connsiteX3324" fmla="*/ 2580753 w 3049233"/>
              <a:gd name="connsiteY3324" fmla="*/ 1356520 h 1985002"/>
              <a:gd name="connsiteX3325" fmla="*/ 2544074 w 3049233"/>
              <a:gd name="connsiteY3325" fmla="*/ 1378949 h 1985002"/>
              <a:gd name="connsiteX3326" fmla="*/ 2545583 w 3049233"/>
              <a:gd name="connsiteY3326" fmla="*/ 1374559 h 1985002"/>
              <a:gd name="connsiteX3327" fmla="*/ 2573183 w 3049233"/>
              <a:gd name="connsiteY3327" fmla="*/ 1357016 h 1985002"/>
              <a:gd name="connsiteX3328" fmla="*/ 2579194 w 3049233"/>
              <a:gd name="connsiteY3328" fmla="*/ 1350442 h 1985002"/>
              <a:gd name="connsiteX3329" fmla="*/ 2346232 w 3049233"/>
              <a:gd name="connsiteY3329" fmla="*/ 1346629 h 1985002"/>
              <a:gd name="connsiteX3330" fmla="*/ 2342552 w 3049233"/>
              <a:gd name="connsiteY3330" fmla="*/ 1358085 h 1985002"/>
              <a:gd name="connsiteX3331" fmla="*/ 2326263 w 3049233"/>
              <a:gd name="connsiteY3331" fmla="*/ 1364676 h 1985002"/>
              <a:gd name="connsiteX3332" fmla="*/ 2326137 w 3049233"/>
              <a:gd name="connsiteY3332" fmla="*/ 1364712 h 1985002"/>
              <a:gd name="connsiteX3333" fmla="*/ 2323506 w 3049233"/>
              <a:gd name="connsiteY3333" fmla="*/ 1364712 h 1985002"/>
              <a:gd name="connsiteX3334" fmla="*/ 2321440 w 3049233"/>
              <a:gd name="connsiteY3334" fmla="*/ 1364354 h 1985002"/>
              <a:gd name="connsiteX3335" fmla="*/ 2340611 w 3049233"/>
              <a:gd name="connsiteY3335" fmla="*/ 1356922 h 1985002"/>
              <a:gd name="connsiteX3336" fmla="*/ 1284117 w 3049233"/>
              <a:gd name="connsiteY3336" fmla="*/ 1346411 h 1985002"/>
              <a:gd name="connsiteX3337" fmla="*/ 1284377 w 3049233"/>
              <a:gd name="connsiteY3337" fmla="*/ 1346915 h 1985002"/>
              <a:gd name="connsiteX3338" fmla="*/ 1284426 w 3049233"/>
              <a:gd name="connsiteY3338" fmla="*/ 1347067 h 1985002"/>
              <a:gd name="connsiteX3339" fmla="*/ 1284428 w 3049233"/>
              <a:gd name="connsiteY3339" fmla="*/ 1347071 h 1985002"/>
              <a:gd name="connsiteX3340" fmla="*/ 1284488 w 3049233"/>
              <a:gd name="connsiteY3340" fmla="*/ 1347256 h 1985002"/>
              <a:gd name="connsiteX3341" fmla="*/ 1284317 w 3049233"/>
              <a:gd name="connsiteY3341" fmla="*/ 1346867 h 1985002"/>
              <a:gd name="connsiteX3342" fmla="*/ 1266761 w 3049233"/>
              <a:gd name="connsiteY3342" fmla="*/ 1346341 h 1985002"/>
              <a:gd name="connsiteX3343" fmla="*/ 1268717 w 3049233"/>
              <a:gd name="connsiteY3343" fmla="*/ 1351069 h 1985002"/>
              <a:gd name="connsiteX3344" fmla="*/ 1269495 w 3049233"/>
              <a:gd name="connsiteY3344" fmla="*/ 1352950 h 1985002"/>
              <a:gd name="connsiteX3345" fmla="*/ 1267114 w 3049233"/>
              <a:gd name="connsiteY3345" fmla="*/ 1348033 h 1985002"/>
              <a:gd name="connsiteX3346" fmla="*/ 1501519 w 3049233"/>
              <a:gd name="connsiteY3346" fmla="*/ 1345798 h 1985002"/>
              <a:gd name="connsiteX3347" fmla="*/ 1512653 w 3049233"/>
              <a:gd name="connsiteY3347" fmla="*/ 1362164 h 1985002"/>
              <a:gd name="connsiteX3348" fmla="*/ 1509906 w 3049233"/>
              <a:gd name="connsiteY3348" fmla="*/ 1360934 h 1985002"/>
              <a:gd name="connsiteX3349" fmla="*/ 1506116 w 3049233"/>
              <a:gd name="connsiteY3349" fmla="*/ 1354094 h 1985002"/>
              <a:gd name="connsiteX3350" fmla="*/ 2686524 w 3049233"/>
              <a:gd name="connsiteY3350" fmla="*/ 1345262 h 1985002"/>
              <a:gd name="connsiteX3351" fmla="*/ 2682817 w 3049233"/>
              <a:gd name="connsiteY3351" fmla="*/ 1355423 h 1985002"/>
              <a:gd name="connsiteX3352" fmla="*/ 2667027 w 3049233"/>
              <a:gd name="connsiteY3352" fmla="*/ 1367280 h 1985002"/>
              <a:gd name="connsiteX3353" fmla="*/ 2646311 w 3049233"/>
              <a:gd name="connsiteY3353" fmla="*/ 1377215 h 1985002"/>
              <a:gd name="connsiteX3354" fmla="*/ 2648173 w 3049233"/>
              <a:gd name="connsiteY3354" fmla="*/ 1372195 h 1985002"/>
              <a:gd name="connsiteX3355" fmla="*/ 2657918 w 3049233"/>
              <a:gd name="connsiteY3355" fmla="*/ 1367386 h 1985002"/>
              <a:gd name="connsiteX3356" fmla="*/ 1924781 w 3049233"/>
              <a:gd name="connsiteY3356" fmla="*/ 1343368 h 1985002"/>
              <a:gd name="connsiteX3357" fmla="*/ 1922974 w 3049233"/>
              <a:gd name="connsiteY3357" fmla="*/ 1351640 h 1985002"/>
              <a:gd name="connsiteX3358" fmla="*/ 1901427 w 3049233"/>
              <a:gd name="connsiteY3358" fmla="*/ 1360855 h 1985002"/>
              <a:gd name="connsiteX3359" fmla="*/ 1916429 w 3049233"/>
              <a:gd name="connsiteY3359" fmla="*/ 1345500 h 1985002"/>
              <a:gd name="connsiteX3360" fmla="*/ 1958107 w 3049233"/>
              <a:gd name="connsiteY3360" fmla="*/ 1343125 h 1985002"/>
              <a:gd name="connsiteX3361" fmla="*/ 1956216 w 3049233"/>
              <a:gd name="connsiteY3361" fmla="*/ 1350378 h 1985002"/>
              <a:gd name="connsiteX3362" fmla="*/ 1925540 w 3049233"/>
              <a:gd name="connsiteY3362" fmla="*/ 1366602 h 1985002"/>
              <a:gd name="connsiteX3363" fmla="*/ 1927838 w 3049233"/>
              <a:gd name="connsiteY3363" fmla="*/ 1356113 h 1985002"/>
              <a:gd name="connsiteX3364" fmla="*/ 2382277 w 3049233"/>
              <a:gd name="connsiteY3364" fmla="*/ 1340962 h 1985002"/>
              <a:gd name="connsiteX3365" fmla="*/ 2375749 w 3049233"/>
              <a:gd name="connsiteY3365" fmla="*/ 1359349 h 1985002"/>
              <a:gd name="connsiteX3366" fmla="*/ 2375745 w 3049233"/>
              <a:gd name="connsiteY3366" fmla="*/ 1359365 h 1985002"/>
              <a:gd name="connsiteX3367" fmla="*/ 2371341 w 3049233"/>
              <a:gd name="connsiteY3367" fmla="*/ 1361146 h 1985002"/>
              <a:gd name="connsiteX3368" fmla="*/ 2416350 w 3049233"/>
              <a:gd name="connsiteY3368" fmla="*/ 1338879 h 1985002"/>
              <a:gd name="connsiteX3369" fmla="*/ 2407936 w 3049233"/>
              <a:gd name="connsiteY3369" fmla="*/ 1362742 h 1985002"/>
              <a:gd name="connsiteX3370" fmla="*/ 2402275 w 3049233"/>
              <a:gd name="connsiteY3370" fmla="*/ 1366424 h 1985002"/>
              <a:gd name="connsiteX3371" fmla="*/ 2388895 w 3049233"/>
              <a:gd name="connsiteY3371" fmla="*/ 1370645 h 1985002"/>
              <a:gd name="connsiteX3372" fmla="*/ 2402438 w 3049233"/>
              <a:gd name="connsiteY3372" fmla="*/ 1362007 h 1985002"/>
              <a:gd name="connsiteX3373" fmla="*/ 2552559 w 3049233"/>
              <a:gd name="connsiteY3373" fmla="*/ 1337827 h 1985002"/>
              <a:gd name="connsiteX3374" fmla="*/ 2545906 w 3049233"/>
              <a:gd name="connsiteY3374" fmla="*/ 1354613 h 1985002"/>
              <a:gd name="connsiteX3375" fmla="*/ 2543937 w 3049233"/>
              <a:gd name="connsiteY3375" fmla="*/ 1356509 h 1985002"/>
              <a:gd name="connsiteX3376" fmla="*/ 2524903 w 3049233"/>
              <a:gd name="connsiteY3376" fmla="*/ 1368694 h 1985002"/>
              <a:gd name="connsiteX3377" fmla="*/ 2511309 w 3049233"/>
              <a:gd name="connsiteY3377" fmla="*/ 1376325 h 1985002"/>
              <a:gd name="connsiteX3378" fmla="*/ 2513247 w 3049233"/>
              <a:gd name="connsiteY3378" fmla="*/ 1370777 h 1985002"/>
              <a:gd name="connsiteX3379" fmla="*/ 2542893 w 3049233"/>
              <a:gd name="connsiteY3379" fmla="*/ 1349963 h 1985002"/>
              <a:gd name="connsiteX3380" fmla="*/ 1222720 w 3049233"/>
              <a:gd name="connsiteY3380" fmla="*/ 1337477 h 1985002"/>
              <a:gd name="connsiteX3381" fmla="*/ 1223583 w 3049233"/>
              <a:gd name="connsiteY3381" fmla="*/ 1342180 h 1985002"/>
              <a:gd name="connsiteX3382" fmla="*/ 1223397 w 3049233"/>
              <a:gd name="connsiteY3382" fmla="*/ 1341675 h 1985002"/>
              <a:gd name="connsiteX3383" fmla="*/ 1222905 w 3049233"/>
              <a:gd name="connsiteY3383" fmla="*/ 1340334 h 1985002"/>
              <a:gd name="connsiteX3384" fmla="*/ 1222803 w 3049233"/>
              <a:gd name="connsiteY3384" fmla="*/ 1338758 h 1985002"/>
              <a:gd name="connsiteX3385" fmla="*/ 2655108 w 3049233"/>
              <a:gd name="connsiteY3385" fmla="*/ 1336972 h 1985002"/>
              <a:gd name="connsiteX3386" fmla="*/ 2651853 w 3049233"/>
              <a:gd name="connsiteY3386" fmla="*/ 1345787 h 1985002"/>
              <a:gd name="connsiteX3387" fmla="*/ 2629058 w 3049233"/>
              <a:gd name="connsiteY3387" fmla="*/ 1364258 h 1985002"/>
              <a:gd name="connsiteX3388" fmla="*/ 2615537 w 3049233"/>
              <a:gd name="connsiteY3388" fmla="*/ 1371151 h 1985002"/>
              <a:gd name="connsiteX3389" fmla="*/ 2617154 w 3049233"/>
              <a:gd name="connsiteY3389" fmla="*/ 1366925 h 1985002"/>
              <a:gd name="connsiteX3390" fmla="*/ 2625024 w 3049233"/>
              <a:gd name="connsiteY3390" fmla="*/ 1362760 h 1985002"/>
              <a:gd name="connsiteX3391" fmla="*/ 1564637 w 3049233"/>
              <a:gd name="connsiteY3391" fmla="*/ 1336189 h 1985002"/>
              <a:gd name="connsiteX3392" fmla="*/ 1616010 w 3049233"/>
              <a:gd name="connsiteY3392" fmla="*/ 1357495 h 1985002"/>
              <a:gd name="connsiteX3393" fmla="*/ 1617009 w 3049233"/>
              <a:gd name="connsiteY3393" fmla="*/ 1358553 h 1985002"/>
              <a:gd name="connsiteX3394" fmla="*/ 1644869 w 3049233"/>
              <a:gd name="connsiteY3394" fmla="*/ 1372155 h 1985002"/>
              <a:gd name="connsiteX3395" fmla="*/ 1651209 w 3049233"/>
              <a:gd name="connsiteY3395" fmla="*/ 1376197 h 1985002"/>
              <a:gd name="connsiteX3396" fmla="*/ 1660822 w 3049233"/>
              <a:gd name="connsiteY3396" fmla="*/ 1379945 h 1985002"/>
              <a:gd name="connsiteX3397" fmla="*/ 1693774 w 3049233"/>
              <a:gd name="connsiteY3397" fmla="*/ 1396038 h 1985002"/>
              <a:gd name="connsiteX3398" fmla="*/ 1717223 w 3049233"/>
              <a:gd name="connsiteY3398" fmla="*/ 1399491 h 1985002"/>
              <a:gd name="connsiteX3399" fmla="*/ 1744681 w 3049233"/>
              <a:gd name="connsiteY3399" fmla="*/ 1410884 h 1985002"/>
              <a:gd name="connsiteX3400" fmla="*/ 1713937 w 3049233"/>
              <a:gd name="connsiteY3400" fmla="*/ 1406705 h 1985002"/>
              <a:gd name="connsiteX3401" fmla="*/ 1713927 w 3049233"/>
              <a:gd name="connsiteY3401" fmla="*/ 1406705 h 1985002"/>
              <a:gd name="connsiteX3402" fmla="*/ 1713920 w 3049233"/>
              <a:gd name="connsiteY3402" fmla="*/ 1406705 h 1985002"/>
              <a:gd name="connsiteX3403" fmla="*/ 1712074 w 3049233"/>
              <a:gd name="connsiteY3403" fmla="*/ 1406705 h 1985002"/>
              <a:gd name="connsiteX3404" fmla="*/ 1711326 w 3049233"/>
              <a:gd name="connsiteY3404" fmla="*/ 1406523 h 1985002"/>
              <a:gd name="connsiteX3405" fmla="*/ 1688070 w 3049233"/>
              <a:gd name="connsiteY3405" fmla="*/ 1400709 h 1985002"/>
              <a:gd name="connsiteX3406" fmla="*/ 1678451 w 3049233"/>
              <a:gd name="connsiteY3406" fmla="*/ 1397546 h 1985002"/>
              <a:gd name="connsiteX3407" fmla="*/ 1657481 w 3049233"/>
              <a:gd name="connsiteY3407" fmla="*/ 1390256 h 1985002"/>
              <a:gd name="connsiteX3408" fmla="*/ 1595602 w 3049233"/>
              <a:gd name="connsiteY3408" fmla="*/ 1358590 h 1985002"/>
              <a:gd name="connsiteX3409" fmla="*/ 1578785 w 3049233"/>
              <a:gd name="connsiteY3409" fmla="*/ 1347407 h 1985002"/>
              <a:gd name="connsiteX3410" fmla="*/ 1926627 w 3049233"/>
              <a:gd name="connsiteY3410" fmla="*/ 1335065 h 1985002"/>
              <a:gd name="connsiteX3411" fmla="*/ 1926388 w 3049233"/>
              <a:gd name="connsiteY3411" fmla="*/ 1336085 h 1985002"/>
              <a:gd name="connsiteX3412" fmla="*/ 1925466 w 3049233"/>
              <a:gd name="connsiteY3412" fmla="*/ 1336253 h 1985002"/>
              <a:gd name="connsiteX3413" fmla="*/ 1782883 w 3049233"/>
              <a:gd name="connsiteY3413" fmla="*/ 1334470 h 1985002"/>
              <a:gd name="connsiteX3414" fmla="*/ 1777756 w 3049233"/>
              <a:gd name="connsiteY3414" fmla="*/ 1335672 h 1985002"/>
              <a:gd name="connsiteX3415" fmla="*/ 1774027 w 3049233"/>
              <a:gd name="connsiteY3415" fmla="*/ 1335483 h 1985002"/>
              <a:gd name="connsiteX3416" fmla="*/ 1274040 w 3049233"/>
              <a:gd name="connsiteY3416" fmla="*/ 1334423 h 1985002"/>
              <a:gd name="connsiteX3417" fmla="*/ 1280921 w 3049233"/>
              <a:gd name="connsiteY3417" fmla="*/ 1352126 h 1985002"/>
              <a:gd name="connsiteX3418" fmla="*/ 1274798 w 3049233"/>
              <a:gd name="connsiteY3418" fmla="*/ 1338655 h 1985002"/>
              <a:gd name="connsiteX3419" fmla="*/ 2722920 w 3049233"/>
              <a:gd name="connsiteY3419" fmla="*/ 1333012 h 1985002"/>
              <a:gd name="connsiteX3420" fmla="*/ 2719613 w 3049233"/>
              <a:gd name="connsiteY3420" fmla="*/ 1342292 h 1985002"/>
              <a:gd name="connsiteX3421" fmla="*/ 2686330 w 3049233"/>
              <a:gd name="connsiteY3421" fmla="*/ 1363857 h 1985002"/>
              <a:gd name="connsiteX3422" fmla="*/ 2688251 w 3049233"/>
              <a:gd name="connsiteY3422" fmla="*/ 1358593 h 1985002"/>
              <a:gd name="connsiteX3423" fmla="*/ 1533451 w 3049233"/>
              <a:gd name="connsiteY3423" fmla="*/ 1330375 h 1985002"/>
              <a:gd name="connsiteX3424" fmla="*/ 1540168 w 3049233"/>
              <a:gd name="connsiteY3424" fmla="*/ 1337263 h 1985002"/>
              <a:gd name="connsiteX3425" fmla="*/ 1553536 w 3049233"/>
              <a:gd name="connsiteY3425" fmla="*/ 1351876 h 1985002"/>
              <a:gd name="connsiteX3426" fmla="*/ 1545051 w 3049233"/>
              <a:gd name="connsiteY3426" fmla="*/ 1348214 h 1985002"/>
              <a:gd name="connsiteX3427" fmla="*/ 1227391 w 3049233"/>
              <a:gd name="connsiteY3427" fmla="*/ 1330235 h 1985002"/>
              <a:gd name="connsiteX3428" fmla="*/ 1230713 w 3049233"/>
              <a:gd name="connsiteY3428" fmla="*/ 1342651 h 1985002"/>
              <a:gd name="connsiteX3429" fmla="*/ 1227497 w 3049233"/>
              <a:gd name="connsiteY3429" fmla="*/ 1333092 h 1985002"/>
              <a:gd name="connsiteX3430" fmla="*/ 1227445 w 3049233"/>
              <a:gd name="connsiteY3430" fmla="*/ 1331678 h 1985002"/>
              <a:gd name="connsiteX3431" fmla="*/ 1961951 w 3049233"/>
              <a:gd name="connsiteY3431" fmla="*/ 1328360 h 1985002"/>
              <a:gd name="connsiteX3432" fmla="*/ 1960014 w 3049233"/>
              <a:gd name="connsiteY3432" fmla="*/ 1335801 h 1985002"/>
              <a:gd name="connsiteX3433" fmla="*/ 1929423 w 3049233"/>
              <a:gd name="connsiteY3433" fmla="*/ 1348884 h 1985002"/>
              <a:gd name="connsiteX3434" fmla="*/ 1930979 w 3049233"/>
              <a:gd name="connsiteY3434" fmla="*/ 1341785 h 1985002"/>
              <a:gd name="connsiteX3435" fmla="*/ 1935679 w 3049233"/>
              <a:gd name="connsiteY3435" fmla="*/ 1340585 h 1985002"/>
              <a:gd name="connsiteX3436" fmla="*/ 1993034 w 3049233"/>
              <a:gd name="connsiteY3436" fmla="*/ 1326013 h 1985002"/>
              <a:gd name="connsiteX3437" fmla="*/ 1991860 w 3049233"/>
              <a:gd name="connsiteY3437" fmla="*/ 1330581 h 1985002"/>
              <a:gd name="connsiteX3438" fmla="*/ 1970946 w 3049233"/>
              <a:gd name="connsiteY3438" fmla="*/ 1348284 h 1985002"/>
              <a:gd name="connsiteX3439" fmla="*/ 1539914 w 3049233"/>
              <a:gd name="connsiteY3439" fmla="*/ 1325935 h 1985002"/>
              <a:gd name="connsiteX3440" fmla="*/ 1546187 w 3049233"/>
              <a:gd name="connsiteY3440" fmla="*/ 1328537 h 1985002"/>
              <a:gd name="connsiteX3441" fmla="*/ 1547714 w 3049233"/>
              <a:gd name="connsiteY3441" fmla="*/ 1330499 h 1985002"/>
              <a:gd name="connsiteX3442" fmla="*/ 1551891 w 3049233"/>
              <a:gd name="connsiteY3442" fmla="*/ 1333674 h 1985002"/>
              <a:gd name="connsiteX3443" fmla="*/ 1556314 w 3049233"/>
              <a:gd name="connsiteY3443" fmla="*/ 1338163 h 1985002"/>
              <a:gd name="connsiteX3444" fmla="*/ 1591889 w 3049233"/>
              <a:gd name="connsiteY3444" fmla="*/ 1364372 h 1985002"/>
              <a:gd name="connsiteX3445" fmla="*/ 1592969 w 3049233"/>
              <a:gd name="connsiteY3445" fmla="*/ 1364900 h 1985002"/>
              <a:gd name="connsiteX3446" fmla="*/ 1594134 w 3049233"/>
              <a:gd name="connsiteY3446" fmla="*/ 1365786 h 1985002"/>
              <a:gd name="connsiteX3447" fmla="*/ 1634123 w 3049233"/>
              <a:gd name="connsiteY3447" fmla="*/ 1386656 h 1985002"/>
              <a:gd name="connsiteX3448" fmla="*/ 1571362 w 3049233"/>
              <a:gd name="connsiteY3448" fmla="*/ 1359569 h 1985002"/>
              <a:gd name="connsiteX3449" fmla="*/ 2522910 w 3049233"/>
              <a:gd name="connsiteY3449" fmla="*/ 1325168 h 1985002"/>
              <a:gd name="connsiteX3450" fmla="*/ 2515134 w 3049233"/>
              <a:gd name="connsiteY3450" fmla="*/ 1344305 h 1985002"/>
              <a:gd name="connsiteX3451" fmla="*/ 2513449 w 3049233"/>
              <a:gd name="connsiteY3451" fmla="*/ 1349130 h 1985002"/>
              <a:gd name="connsiteX3452" fmla="*/ 2505401 w 3049233"/>
              <a:gd name="connsiteY3452" fmla="*/ 1355884 h 1985002"/>
              <a:gd name="connsiteX3453" fmla="*/ 2481736 w 3049233"/>
              <a:gd name="connsiteY3453" fmla="*/ 1372989 h 1985002"/>
              <a:gd name="connsiteX3454" fmla="*/ 2479378 w 3049233"/>
              <a:gd name="connsiteY3454" fmla="*/ 1373761 h 1985002"/>
              <a:gd name="connsiteX3455" fmla="*/ 2481761 w 3049233"/>
              <a:gd name="connsiteY3455" fmla="*/ 1366986 h 1985002"/>
              <a:gd name="connsiteX3456" fmla="*/ 2497940 w 3049233"/>
              <a:gd name="connsiteY3456" fmla="*/ 1356045 h 1985002"/>
              <a:gd name="connsiteX3457" fmla="*/ 2626921 w 3049233"/>
              <a:gd name="connsiteY3457" fmla="*/ 1323930 h 1985002"/>
              <a:gd name="connsiteX3458" fmla="*/ 2620437 w 3049233"/>
              <a:gd name="connsiteY3458" fmla="*/ 1340872 h 1985002"/>
              <a:gd name="connsiteX3459" fmla="*/ 2613183 w 3049233"/>
              <a:gd name="connsiteY3459" fmla="*/ 1347816 h 1985002"/>
              <a:gd name="connsiteX3460" fmla="*/ 2588324 w 3049233"/>
              <a:gd name="connsiteY3460" fmla="*/ 1364081 h 1985002"/>
              <a:gd name="connsiteX3461" fmla="*/ 2583738 w 3049233"/>
              <a:gd name="connsiteY3461" fmla="*/ 1366735 h 1985002"/>
              <a:gd name="connsiteX3462" fmla="*/ 2586313 w 3049233"/>
              <a:gd name="connsiteY3462" fmla="*/ 1360149 h 1985002"/>
              <a:gd name="connsiteX3463" fmla="*/ 2595039 w 3049233"/>
              <a:gd name="connsiteY3463" fmla="*/ 1354842 h 1985002"/>
              <a:gd name="connsiteX3464" fmla="*/ 2596317 w 3049233"/>
              <a:gd name="connsiteY3464" fmla="*/ 1353532 h 1985002"/>
              <a:gd name="connsiteX3465" fmla="*/ 1232061 w 3049233"/>
              <a:gd name="connsiteY3465" fmla="*/ 1321787 h 1985002"/>
              <a:gd name="connsiteX3466" fmla="*/ 1234849 w 3049233"/>
              <a:gd name="connsiteY3466" fmla="*/ 1333172 h 1985002"/>
              <a:gd name="connsiteX3467" fmla="*/ 1236844 w 3049233"/>
              <a:gd name="connsiteY3467" fmla="*/ 1341323 h 1985002"/>
              <a:gd name="connsiteX3468" fmla="*/ 1234915 w 3049233"/>
              <a:gd name="connsiteY3468" fmla="*/ 1335105 h 1985002"/>
              <a:gd name="connsiteX3469" fmla="*/ 1232113 w 3049233"/>
              <a:gd name="connsiteY3469" fmla="*/ 1326073 h 1985002"/>
              <a:gd name="connsiteX3470" fmla="*/ 2695588 w 3049233"/>
              <a:gd name="connsiteY3470" fmla="*/ 1320424 h 1985002"/>
              <a:gd name="connsiteX3471" fmla="*/ 2691812 w 3049233"/>
              <a:gd name="connsiteY3471" fmla="*/ 1330773 h 1985002"/>
              <a:gd name="connsiteX3472" fmla="*/ 2652007 w 3049233"/>
              <a:gd name="connsiteY3472" fmla="*/ 1361855 h 1985002"/>
              <a:gd name="connsiteX3473" fmla="*/ 2655587 w 3049233"/>
              <a:gd name="connsiteY3473" fmla="*/ 1352201 h 1985002"/>
              <a:gd name="connsiteX3474" fmla="*/ 2677125 w 3049233"/>
              <a:gd name="connsiteY3474" fmla="*/ 1334727 h 1985002"/>
              <a:gd name="connsiteX3475" fmla="*/ 2694528 w 3049233"/>
              <a:gd name="connsiteY3475" fmla="*/ 1321704 h 1985002"/>
              <a:gd name="connsiteX3476" fmla="*/ 1983071 w 3049233"/>
              <a:gd name="connsiteY3476" fmla="*/ 1318530 h 1985002"/>
              <a:gd name="connsiteX3477" fmla="*/ 1966628 w 3049233"/>
              <a:gd name="connsiteY3477" fmla="*/ 1332395 h 1985002"/>
              <a:gd name="connsiteX3478" fmla="*/ 1968472 w 3049233"/>
              <a:gd name="connsiteY3478" fmla="*/ 1325326 h 1985002"/>
              <a:gd name="connsiteX3479" fmla="*/ 1994716 w 3049233"/>
              <a:gd name="connsiteY3479" fmla="*/ 1316677 h 1985002"/>
              <a:gd name="connsiteX3480" fmla="*/ 1969358 w 3049233"/>
              <a:gd name="connsiteY3480" fmla="*/ 1343422 h 1985002"/>
              <a:gd name="connsiteX3481" fmla="*/ 1962852 w 3049233"/>
              <a:gd name="connsiteY3481" fmla="*/ 1346866 h 1985002"/>
              <a:gd name="connsiteX3482" fmla="*/ 1964549 w 3049233"/>
              <a:gd name="connsiteY3482" fmla="*/ 1340360 h 1985002"/>
              <a:gd name="connsiteX3483" fmla="*/ 1968806 w 3049233"/>
              <a:gd name="connsiteY3483" fmla="*/ 1338533 h 1985002"/>
              <a:gd name="connsiteX3484" fmla="*/ 2329857 w 3049233"/>
              <a:gd name="connsiteY3484" fmla="*/ 1314775 h 1985002"/>
              <a:gd name="connsiteX3485" fmla="*/ 2329717 w 3049233"/>
              <a:gd name="connsiteY3485" fmla="*/ 1322249 h 1985002"/>
              <a:gd name="connsiteX3486" fmla="*/ 2322202 w 3049233"/>
              <a:gd name="connsiteY3486" fmla="*/ 1346849 h 1985002"/>
              <a:gd name="connsiteX3487" fmla="*/ 2318871 w 3049233"/>
              <a:gd name="connsiteY3487" fmla="*/ 1349034 h 1985002"/>
              <a:gd name="connsiteX3488" fmla="*/ 2004603 w 3049233"/>
              <a:gd name="connsiteY3488" fmla="*/ 1314347 h 1985002"/>
              <a:gd name="connsiteX3489" fmla="*/ 2000005 w 3049233"/>
              <a:gd name="connsiteY3489" fmla="*/ 1320882 h 1985002"/>
              <a:gd name="connsiteX3490" fmla="*/ 2000660 w 3049233"/>
              <a:gd name="connsiteY3490" fmla="*/ 1318323 h 1985002"/>
              <a:gd name="connsiteX3491" fmla="*/ 2264271 w 3049233"/>
              <a:gd name="connsiteY3491" fmla="*/ 1313311 h 1985002"/>
              <a:gd name="connsiteX3492" fmla="*/ 2266363 w 3049233"/>
              <a:gd name="connsiteY3492" fmla="*/ 1320492 h 1985002"/>
              <a:gd name="connsiteX3493" fmla="*/ 2267061 w 3049233"/>
              <a:gd name="connsiteY3493" fmla="*/ 1343036 h 1985002"/>
              <a:gd name="connsiteX3494" fmla="*/ 2266068 w 3049233"/>
              <a:gd name="connsiteY3494" fmla="*/ 1343713 h 1985002"/>
              <a:gd name="connsiteX3495" fmla="*/ 2259540 w 3049233"/>
              <a:gd name="connsiteY3495" fmla="*/ 1340887 h 1985002"/>
              <a:gd name="connsiteX3496" fmla="*/ 2258990 w 3049233"/>
              <a:gd name="connsiteY3496" fmla="*/ 1328215 h 1985002"/>
              <a:gd name="connsiteX3497" fmla="*/ 2131117 w 3049233"/>
              <a:gd name="connsiteY3497" fmla="*/ 1313304 h 1985002"/>
              <a:gd name="connsiteX3498" fmla="*/ 2139506 w 3049233"/>
              <a:gd name="connsiteY3498" fmla="*/ 1320699 h 1985002"/>
              <a:gd name="connsiteX3499" fmla="*/ 2130887 w 3049233"/>
              <a:gd name="connsiteY3499" fmla="*/ 1314127 h 1985002"/>
              <a:gd name="connsiteX3500" fmla="*/ 2297517 w 3049233"/>
              <a:gd name="connsiteY3500" fmla="*/ 1312573 h 1985002"/>
              <a:gd name="connsiteX3501" fmla="*/ 2297940 w 3049233"/>
              <a:gd name="connsiteY3501" fmla="*/ 1315223 h 1985002"/>
              <a:gd name="connsiteX3502" fmla="*/ 2294303 w 3049233"/>
              <a:gd name="connsiteY3502" fmla="*/ 1346253 h 1985002"/>
              <a:gd name="connsiteX3503" fmla="*/ 2286059 w 3049233"/>
              <a:gd name="connsiteY3503" fmla="*/ 1351447 h 1985002"/>
              <a:gd name="connsiteX3504" fmla="*/ 2285048 w 3049233"/>
              <a:gd name="connsiteY3504" fmla="*/ 1351081 h 1985002"/>
              <a:gd name="connsiteX3505" fmla="*/ 1236699 w 3049233"/>
              <a:gd name="connsiteY3505" fmla="*/ 1312099 h 1985002"/>
              <a:gd name="connsiteX3506" fmla="*/ 1244257 w 3049233"/>
              <a:gd name="connsiteY3506" fmla="*/ 1345780 h 1985002"/>
              <a:gd name="connsiteX3507" fmla="*/ 1244383 w 3049233"/>
              <a:gd name="connsiteY3507" fmla="*/ 1346344 h 1985002"/>
              <a:gd name="connsiteX3508" fmla="*/ 1236631 w 3049233"/>
              <a:gd name="connsiteY3508" fmla="*/ 1319247 h 1985002"/>
              <a:gd name="connsiteX3509" fmla="*/ 1236631 w 3049233"/>
              <a:gd name="connsiteY3509" fmla="*/ 1319242 h 1985002"/>
              <a:gd name="connsiteX3510" fmla="*/ 1236632 w 3049233"/>
              <a:gd name="connsiteY3510" fmla="*/ 1319145 h 1985002"/>
              <a:gd name="connsiteX3511" fmla="*/ 1966302 w 3049233"/>
              <a:gd name="connsiteY3511" fmla="*/ 1311658 h 1985002"/>
              <a:gd name="connsiteX3512" fmla="*/ 1964253 w 3049233"/>
              <a:gd name="connsiteY3512" fmla="*/ 1319520 h 1985002"/>
              <a:gd name="connsiteX3513" fmla="*/ 1932582 w 3049233"/>
              <a:gd name="connsiteY3513" fmla="*/ 1334749 h 1985002"/>
              <a:gd name="connsiteX3514" fmla="*/ 1934361 w 3049233"/>
              <a:gd name="connsiteY3514" fmla="*/ 1327150 h 1985002"/>
              <a:gd name="connsiteX3515" fmla="*/ 1940889 w 3049233"/>
              <a:gd name="connsiteY3515" fmla="*/ 1320469 h 1985002"/>
              <a:gd name="connsiteX3516" fmla="*/ 1505289 w 3049233"/>
              <a:gd name="connsiteY3516" fmla="*/ 1311561 h 1985002"/>
              <a:gd name="connsiteX3517" fmla="*/ 1517055 w 3049233"/>
              <a:gd name="connsiteY3517" fmla="*/ 1316442 h 1985002"/>
              <a:gd name="connsiteX3518" fmla="*/ 1527496 w 3049233"/>
              <a:gd name="connsiteY3518" fmla="*/ 1336990 h 1985002"/>
              <a:gd name="connsiteX3519" fmla="*/ 1533919 w 3049233"/>
              <a:gd name="connsiteY3519" fmla="*/ 1343409 h 1985002"/>
              <a:gd name="connsiteX3520" fmla="*/ 1521497 w 3049233"/>
              <a:gd name="connsiteY3520" fmla="*/ 1338046 h 1985002"/>
              <a:gd name="connsiteX3521" fmla="*/ 1514863 w 3049233"/>
              <a:gd name="connsiteY3521" fmla="*/ 1327637 h 1985002"/>
              <a:gd name="connsiteX3522" fmla="*/ 1512072 w 3049233"/>
              <a:gd name="connsiteY3522" fmla="*/ 1323257 h 1985002"/>
              <a:gd name="connsiteX3523" fmla="*/ 900938 w 3049233"/>
              <a:gd name="connsiteY3523" fmla="*/ 1310955 h 1985002"/>
              <a:gd name="connsiteX3524" fmla="*/ 937378 w 3049233"/>
              <a:gd name="connsiteY3524" fmla="*/ 1337788 h 1985002"/>
              <a:gd name="connsiteX3525" fmla="*/ 950756 w 3049233"/>
              <a:gd name="connsiteY3525" fmla="*/ 1348116 h 1985002"/>
              <a:gd name="connsiteX3526" fmla="*/ 984623 w 3049233"/>
              <a:gd name="connsiteY3526" fmla="*/ 1365050 h 1985002"/>
              <a:gd name="connsiteX3527" fmla="*/ 1010024 w 3049233"/>
              <a:gd name="connsiteY3527" fmla="*/ 1371823 h 1985002"/>
              <a:gd name="connsiteX3528" fmla="*/ 1033391 w 3049233"/>
              <a:gd name="connsiteY3528" fmla="*/ 1379613 h 1985002"/>
              <a:gd name="connsiteX3529" fmla="*/ 1038641 w 3049233"/>
              <a:gd name="connsiteY3529" fmla="*/ 1382998 h 1985002"/>
              <a:gd name="connsiteX3530" fmla="*/ 1104680 w 3049233"/>
              <a:gd name="connsiteY3530" fmla="*/ 1439387 h 1985002"/>
              <a:gd name="connsiteX3531" fmla="*/ 1117889 w 3049233"/>
              <a:gd name="connsiteY3531" fmla="*/ 1446838 h 1985002"/>
              <a:gd name="connsiteX3532" fmla="*/ 1119074 w 3049233"/>
              <a:gd name="connsiteY3532" fmla="*/ 1446838 h 1985002"/>
              <a:gd name="connsiteX3533" fmla="*/ 1155887 w 3049233"/>
              <a:gd name="connsiteY3533" fmla="*/ 1457746 h 1985002"/>
              <a:gd name="connsiteX3534" fmla="*/ 1115349 w 3049233"/>
              <a:gd name="connsiteY3534" fmla="*/ 1451240 h 1985002"/>
              <a:gd name="connsiteX3535" fmla="*/ 1100616 w 3049233"/>
              <a:gd name="connsiteY3535" fmla="*/ 1445144 h 1985002"/>
              <a:gd name="connsiteX3536" fmla="*/ 1042535 w 3049233"/>
              <a:gd name="connsiteY3536" fmla="*/ 1402812 h 1985002"/>
              <a:gd name="connsiteX3537" fmla="*/ 1024078 w 3049233"/>
              <a:gd name="connsiteY3537" fmla="*/ 1391466 h 1985002"/>
              <a:gd name="connsiteX3538" fmla="*/ 999525 w 3049233"/>
              <a:gd name="connsiteY3538" fmla="*/ 1380291 h 1985002"/>
              <a:gd name="connsiteX3539" fmla="*/ 974464 w 3049233"/>
              <a:gd name="connsiteY3539" fmla="*/ 1369453 h 1985002"/>
              <a:gd name="connsiteX3540" fmla="*/ 943475 w 3049233"/>
              <a:gd name="connsiteY3540" fmla="*/ 1349133 h 1985002"/>
              <a:gd name="connsiteX3541" fmla="*/ 931283 w 3049233"/>
              <a:gd name="connsiteY3541" fmla="*/ 1340666 h 1985002"/>
              <a:gd name="connsiteX3542" fmla="*/ 2231154 w 3049233"/>
              <a:gd name="connsiteY3542" fmla="*/ 1308839 h 1985002"/>
              <a:gd name="connsiteX3543" fmla="*/ 2239964 w 3049233"/>
              <a:gd name="connsiteY3543" fmla="*/ 1332416 h 1985002"/>
              <a:gd name="connsiteX3544" fmla="*/ 2235919 w 3049233"/>
              <a:gd name="connsiteY3544" fmla="*/ 1330666 h 1985002"/>
              <a:gd name="connsiteX3545" fmla="*/ 2234805 w 3049233"/>
              <a:gd name="connsiteY3545" fmla="*/ 1329887 h 1985002"/>
              <a:gd name="connsiteX3546" fmla="*/ 2234640 w 3049233"/>
              <a:gd name="connsiteY3546" fmla="*/ 1328981 h 1985002"/>
              <a:gd name="connsiteX3547" fmla="*/ 2228479 w 3049233"/>
              <a:gd name="connsiteY3547" fmla="*/ 1317318 h 1985002"/>
              <a:gd name="connsiteX3548" fmla="*/ 2125606 w 3049233"/>
              <a:gd name="connsiteY3548" fmla="*/ 1308453 h 1985002"/>
              <a:gd name="connsiteX3549" fmla="*/ 2126692 w 3049233"/>
              <a:gd name="connsiteY3549" fmla="*/ 1309409 h 1985002"/>
              <a:gd name="connsiteX3550" fmla="*/ 2126627 w 3049233"/>
              <a:gd name="connsiteY3550" fmla="*/ 1309647 h 1985002"/>
              <a:gd name="connsiteX3551" fmla="*/ 1241666 w 3049233"/>
              <a:gd name="connsiteY3551" fmla="*/ 1308108 h 1985002"/>
              <a:gd name="connsiteX3552" fmla="*/ 1245214 w 3049233"/>
              <a:gd name="connsiteY3552" fmla="*/ 1325254 h 1985002"/>
              <a:gd name="connsiteX3553" fmla="*/ 1241565 w 3049233"/>
              <a:gd name="connsiteY3553" fmla="*/ 1311406 h 1985002"/>
              <a:gd name="connsiteX3554" fmla="*/ 1241607 w 3049233"/>
              <a:gd name="connsiteY3554" fmla="*/ 1310014 h 1985002"/>
              <a:gd name="connsiteX3555" fmla="*/ 718447 w 3049233"/>
              <a:gd name="connsiteY3555" fmla="*/ 1307874 h 1985002"/>
              <a:gd name="connsiteX3556" fmla="*/ 718444 w 3049233"/>
              <a:gd name="connsiteY3556" fmla="*/ 1307880 h 1985002"/>
              <a:gd name="connsiteX3557" fmla="*/ 718164 w 3049233"/>
              <a:gd name="connsiteY3557" fmla="*/ 1308415 h 1985002"/>
              <a:gd name="connsiteX3558" fmla="*/ 656686 w 3049233"/>
              <a:gd name="connsiteY3558" fmla="*/ 1372920 h 1985002"/>
              <a:gd name="connsiteX3559" fmla="*/ 633016 w 3049233"/>
              <a:gd name="connsiteY3559" fmla="*/ 1395106 h 1985002"/>
              <a:gd name="connsiteX3560" fmla="*/ 634936 w 3049233"/>
              <a:gd name="connsiteY3560" fmla="*/ 1393049 h 1985002"/>
              <a:gd name="connsiteX3561" fmla="*/ 635474 w 3049233"/>
              <a:gd name="connsiteY3561" fmla="*/ 1392473 h 1985002"/>
              <a:gd name="connsiteX3562" fmla="*/ 657385 w 3049233"/>
              <a:gd name="connsiteY3562" fmla="*/ 1372002 h 1985002"/>
              <a:gd name="connsiteX3563" fmla="*/ 876975 w 3049233"/>
              <a:gd name="connsiteY3563" fmla="*/ 1307257 h 1985002"/>
              <a:gd name="connsiteX3564" fmla="*/ 919430 w 3049233"/>
              <a:gd name="connsiteY3564" fmla="*/ 1354382 h 1985002"/>
              <a:gd name="connsiteX3565" fmla="*/ 929422 w 3049233"/>
              <a:gd name="connsiteY3565" fmla="*/ 1362679 h 1985002"/>
              <a:gd name="connsiteX3566" fmla="*/ 960239 w 3049233"/>
              <a:gd name="connsiteY3566" fmla="*/ 1387571 h 1985002"/>
              <a:gd name="connsiteX3567" fmla="*/ 990382 w 3049233"/>
              <a:gd name="connsiteY3567" fmla="*/ 1404504 h 1985002"/>
              <a:gd name="connsiteX3568" fmla="*/ 1010024 w 3049233"/>
              <a:gd name="connsiteY3568" fmla="*/ 1415679 h 1985002"/>
              <a:gd name="connsiteX3569" fmla="*/ 1090287 w 3049233"/>
              <a:gd name="connsiteY3569" fmla="*/ 1462076 h 1985002"/>
              <a:gd name="connsiteX3570" fmla="*/ 1103326 w 3049233"/>
              <a:gd name="connsiteY3570" fmla="*/ 1466142 h 1985002"/>
              <a:gd name="connsiteX3571" fmla="*/ 1107560 w 3049233"/>
              <a:gd name="connsiteY3571" fmla="*/ 1467157 h 1985002"/>
              <a:gd name="connsiteX3572" fmla="*/ 1140767 w 3049233"/>
              <a:gd name="connsiteY3572" fmla="*/ 1470487 h 1985002"/>
              <a:gd name="connsiteX3573" fmla="*/ 1103328 w 3049233"/>
              <a:gd name="connsiteY3573" fmla="*/ 1471730 h 1985002"/>
              <a:gd name="connsiteX3574" fmla="*/ 1100279 w 3049233"/>
              <a:gd name="connsiteY3574" fmla="*/ 1471730 h 1985002"/>
              <a:gd name="connsiteX3575" fmla="*/ 1086055 w 3049233"/>
              <a:gd name="connsiteY3575" fmla="*/ 1468851 h 1985002"/>
              <a:gd name="connsiteX3576" fmla="*/ 1002743 w 3049233"/>
              <a:gd name="connsiteY3576" fmla="*/ 1430073 h 1985002"/>
              <a:gd name="connsiteX3577" fmla="*/ 998848 w 3049233"/>
              <a:gd name="connsiteY3577" fmla="*/ 1427703 h 1985002"/>
              <a:gd name="connsiteX3578" fmla="*/ 953298 w 3049233"/>
              <a:gd name="connsiteY3578" fmla="*/ 1393836 h 1985002"/>
              <a:gd name="connsiteX3579" fmla="*/ 919431 w 3049233"/>
              <a:gd name="connsiteY3579" fmla="*/ 1359970 h 1985002"/>
              <a:gd name="connsiteX3580" fmla="*/ 915707 w 3049233"/>
              <a:gd name="connsiteY3580" fmla="*/ 1356243 h 1985002"/>
              <a:gd name="connsiteX3581" fmla="*/ 2732771 w 3049233"/>
              <a:gd name="connsiteY3581" fmla="*/ 1305376 h 1985002"/>
              <a:gd name="connsiteX3582" fmla="*/ 2726668 w 3049233"/>
              <a:gd name="connsiteY3582" fmla="*/ 1322497 h 1985002"/>
              <a:gd name="connsiteX3583" fmla="*/ 2691895 w 3049233"/>
              <a:gd name="connsiteY3583" fmla="*/ 1348607 h 1985002"/>
              <a:gd name="connsiteX3584" fmla="*/ 2695708 w 3049233"/>
              <a:gd name="connsiteY3584" fmla="*/ 1338160 h 1985002"/>
              <a:gd name="connsiteX3585" fmla="*/ 2696249 w 3049233"/>
              <a:gd name="connsiteY3585" fmla="*/ 1337742 h 1985002"/>
              <a:gd name="connsiteX3586" fmla="*/ 2714553 w 3049233"/>
              <a:gd name="connsiteY3586" fmla="*/ 1324651 h 1985002"/>
              <a:gd name="connsiteX3587" fmla="*/ 2717534 w 3049233"/>
              <a:gd name="connsiteY3587" fmla="*/ 1321280 h 1985002"/>
              <a:gd name="connsiteX3588" fmla="*/ 2722114 w 3049233"/>
              <a:gd name="connsiteY3588" fmla="*/ 1317738 h 1985002"/>
              <a:gd name="connsiteX3589" fmla="*/ 2601124 w 3049233"/>
              <a:gd name="connsiteY3589" fmla="*/ 1304396 h 1985002"/>
              <a:gd name="connsiteX3590" fmla="*/ 2591509 w 3049233"/>
              <a:gd name="connsiteY3590" fmla="*/ 1328998 h 1985002"/>
              <a:gd name="connsiteX3591" fmla="*/ 2576653 w 3049233"/>
              <a:gd name="connsiteY3591" fmla="*/ 1345369 h 1985002"/>
              <a:gd name="connsiteX3592" fmla="*/ 2549486 w 3049233"/>
              <a:gd name="connsiteY3592" fmla="*/ 1364219 h 1985002"/>
              <a:gd name="connsiteX3593" fmla="*/ 2551736 w 3049233"/>
              <a:gd name="connsiteY3593" fmla="*/ 1358543 h 1985002"/>
              <a:gd name="connsiteX3594" fmla="*/ 2554376 w 3049233"/>
              <a:gd name="connsiteY3594" fmla="*/ 1356901 h 1985002"/>
              <a:gd name="connsiteX3595" fmla="*/ 2599071 w 3049233"/>
              <a:gd name="connsiteY3595" fmla="*/ 1308003 h 1985002"/>
              <a:gd name="connsiteX3596" fmla="*/ 2199481 w 3049233"/>
              <a:gd name="connsiteY3596" fmla="*/ 1304380 h 1985002"/>
              <a:gd name="connsiteX3597" fmla="*/ 2200400 w 3049233"/>
              <a:gd name="connsiteY3597" fmla="*/ 1305783 h 1985002"/>
              <a:gd name="connsiteX3598" fmla="*/ 2199651 w 3049233"/>
              <a:gd name="connsiteY3598" fmla="*/ 1305258 h 1985002"/>
              <a:gd name="connsiteX3599" fmla="*/ 2199274 w 3049233"/>
              <a:gd name="connsiteY3599" fmla="*/ 1304958 h 1985002"/>
              <a:gd name="connsiteX3600" fmla="*/ 20013 w 3049233"/>
              <a:gd name="connsiteY3600" fmla="*/ 1304093 h 1985002"/>
              <a:gd name="connsiteX3601" fmla="*/ 18515 w 3049233"/>
              <a:gd name="connsiteY3601" fmla="*/ 1315038 h 1985002"/>
              <a:gd name="connsiteX3602" fmla="*/ 16458 w 3049233"/>
              <a:gd name="connsiteY3602" fmla="*/ 1323244 h 1985002"/>
              <a:gd name="connsiteX3603" fmla="*/ 15529 w 3049233"/>
              <a:gd name="connsiteY3603" fmla="*/ 1326952 h 1985002"/>
              <a:gd name="connsiteX3604" fmla="*/ 15697 w 3049233"/>
              <a:gd name="connsiteY3604" fmla="*/ 1323732 h 1985002"/>
              <a:gd name="connsiteX3605" fmla="*/ 1245569 w 3049233"/>
              <a:gd name="connsiteY3605" fmla="*/ 1303497 h 1985002"/>
              <a:gd name="connsiteX3606" fmla="*/ 1247328 w 3049233"/>
              <a:gd name="connsiteY3606" fmla="*/ 1312631 h 1985002"/>
              <a:gd name="connsiteX3607" fmla="*/ 1248762 w 3049233"/>
              <a:gd name="connsiteY3607" fmla="*/ 1320081 h 1985002"/>
              <a:gd name="connsiteX3608" fmla="*/ 1248588 w 3049233"/>
              <a:gd name="connsiteY3608" fmla="*/ 1319358 h 1985002"/>
              <a:gd name="connsiteX3609" fmla="*/ 1247889 w 3049233"/>
              <a:gd name="connsiteY3609" fmla="*/ 1316453 h 1985002"/>
              <a:gd name="connsiteX3610" fmla="*/ 1245430 w 3049233"/>
              <a:gd name="connsiteY3610" fmla="*/ 1306246 h 1985002"/>
              <a:gd name="connsiteX3611" fmla="*/ 1202286 w 3049233"/>
              <a:gd name="connsiteY3611" fmla="*/ 1302705 h 1985002"/>
              <a:gd name="connsiteX3612" fmla="*/ 1208076 w 3049233"/>
              <a:gd name="connsiteY3612" fmla="*/ 1341895 h 1985002"/>
              <a:gd name="connsiteX3613" fmla="*/ 1202216 w 3049233"/>
              <a:gd name="connsiteY3613" fmla="*/ 1312389 h 1985002"/>
              <a:gd name="connsiteX3614" fmla="*/ 1202216 w 3049233"/>
              <a:gd name="connsiteY3614" fmla="*/ 1307647 h 1985002"/>
              <a:gd name="connsiteX3615" fmla="*/ 2368825 w 3049233"/>
              <a:gd name="connsiteY3615" fmla="*/ 1299652 h 1985002"/>
              <a:gd name="connsiteX3616" fmla="*/ 2366549 w 3049233"/>
              <a:gd name="connsiteY3616" fmla="*/ 1318989 h 1985002"/>
              <a:gd name="connsiteX3617" fmla="*/ 2363772 w 3049233"/>
              <a:gd name="connsiteY3617" fmla="*/ 1329052 h 1985002"/>
              <a:gd name="connsiteX3618" fmla="*/ 2354730 w 3049233"/>
              <a:gd name="connsiteY3618" fmla="*/ 1348748 h 1985002"/>
              <a:gd name="connsiteX3619" fmla="*/ 2349763 w 3049233"/>
              <a:gd name="connsiteY3619" fmla="*/ 1355167 h 1985002"/>
              <a:gd name="connsiteX3620" fmla="*/ 2349699 w 3049233"/>
              <a:gd name="connsiteY3620" fmla="*/ 1355193 h 1985002"/>
              <a:gd name="connsiteX3621" fmla="*/ 2357599 w 3049233"/>
              <a:gd name="connsiteY3621" fmla="*/ 1330606 h 1985002"/>
              <a:gd name="connsiteX3622" fmla="*/ 1542529 w 3049233"/>
              <a:gd name="connsiteY3622" fmla="*/ 1299648 h 1985002"/>
              <a:gd name="connsiteX3623" fmla="*/ 1557557 w 3049233"/>
              <a:gd name="connsiteY3623" fmla="*/ 1305616 h 1985002"/>
              <a:gd name="connsiteX3624" fmla="*/ 1579190 w 3049233"/>
              <a:gd name="connsiteY3624" fmla="*/ 1318562 h 1985002"/>
              <a:gd name="connsiteX3625" fmla="*/ 1599104 w 3049233"/>
              <a:gd name="connsiteY3625" fmla="*/ 1339620 h 1985002"/>
              <a:gd name="connsiteX3626" fmla="*/ 1552985 w 3049233"/>
              <a:gd name="connsiteY3626" fmla="*/ 1311498 h 1985002"/>
              <a:gd name="connsiteX3627" fmla="*/ 2669138 w 3049233"/>
              <a:gd name="connsiteY3627" fmla="*/ 1299008 h 1985002"/>
              <a:gd name="connsiteX3628" fmla="*/ 2659773 w 3049233"/>
              <a:gd name="connsiteY3628" fmla="*/ 1324351 h 1985002"/>
              <a:gd name="connsiteX3629" fmla="*/ 2620921 w 3049233"/>
              <a:gd name="connsiteY3629" fmla="*/ 1357194 h 1985002"/>
              <a:gd name="connsiteX3630" fmla="*/ 2620867 w 3049233"/>
              <a:gd name="connsiteY3630" fmla="*/ 1357224 h 1985002"/>
              <a:gd name="connsiteX3631" fmla="*/ 2626101 w 3049233"/>
              <a:gd name="connsiteY3631" fmla="*/ 1343550 h 1985002"/>
              <a:gd name="connsiteX3632" fmla="*/ 2651204 w 3049233"/>
              <a:gd name="connsiteY3632" fmla="*/ 1320913 h 1985002"/>
              <a:gd name="connsiteX3633" fmla="*/ 2656378 w 3049233"/>
              <a:gd name="connsiteY3633" fmla="*/ 1313957 h 1985002"/>
              <a:gd name="connsiteX3634" fmla="*/ 2663541 w 3049233"/>
              <a:gd name="connsiteY3634" fmla="*/ 1307130 h 1985002"/>
              <a:gd name="connsiteX3635" fmla="*/ 1969808 w 3049233"/>
              <a:gd name="connsiteY3635" fmla="*/ 1298198 h 1985002"/>
              <a:gd name="connsiteX3636" fmla="*/ 1967788 w 3049233"/>
              <a:gd name="connsiteY3636" fmla="*/ 1305953 h 1985002"/>
              <a:gd name="connsiteX3637" fmla="*/ 1944688 w 3049233"/>
              <a:gd name="connsiteY3637" fmla="*/ 1313904 h 1985002"/>
              <a:gd name="connsiteX3638" fmla="*/ 1946737 w 3049233"/>
              <a:gd name="connsiteY3638" fmla="*/ 1311701 h 1985002"/>
              <a:gd name="connsiteX3639" fmla="*/ 1949574 w 3049233"/>
              <a:gd name="connsiteY3639" fmla="*/ 1302781 h 1985002"/>
              <a:gd name="connsiteX3640" fmla="*/ 2000622 w 3049233"/>
              <a:gd name="connsiteY3640" fmla="*/ 1296532 h 1985002"/>
              <a:gd name="connsiteX3641" fmla="*/ 1999835 w 3049233"/>
              <a:gd name="connsiteY3641" fmla="*/ 1299589 h 1985002"/>
              <a:gd name="connsiteX3642" fmla="*/ 1989220 w 3049233"/>
              <a:gd name="connsiteY3642" fmla="*/ 1307514 h 1985002"/>
              <a:gd name="connsiteX3643" fmla="*/ 1970810 w 3049233"/>
              <a:gd name="connsiteY3643" fmla="*/ 1316366 h 1985002"/>
              <a:gd name="connsiteX3644" fmla="*/ 1972608 w 3049233"/>
              <a:gd name="connsiteY3644" fmla="*/ 1309471 h 1985002"/>
              <a:gd name="connsiteX3645" fmla="*/ 1983853 w 3049233"/>
              <a:gd name="connsiteY3645" fmla="*/ 1305571 h 1985002"/>
              <a:gd name="connsiteX3646" fmla="*/ 1250362 w 3049233"/>
              <a:gd name="connsiteY3646" fmla="*/ 1295856 h 1985002"/>
              <a:gd name="connsiteX3647" fmla="*/ 1252375 w 3049233"/>
              <a:gd name="connsiteY3647" fmla="*/ 1307445 h 1985002"/>
              <a:gd name="connsiteX3648" fmla="*/ 1250223 w 3049233"/>
              <a:gd name="connsiteY3648" fmla="*/ 1297970 h 1985002"/>
              <a:gd name="connsiteX3649" fmla="*/ 1250270 w 3049233"/>
              <a:gd name="connsiteY3649" fmla="*/ 1297255 h 1985002"/>
              <a:gd name="connsiteX3650" fmla="*/ 1250315 w 3049233"/>
              <a:gd name="connsiteY3650" fmla="*/ 1296565 h 1985002"/>
              <a:gd name="connsiteX3651" fmla="*/ 1332041 w 3049233"/>
              <a:gd name="connsiteY3651" fmla="*/ 1294010 h 1985002"/>
              <a:gd name="connsiteX3652" fmla="*/ 1368840 w 3049233"/>
              <a:gd name="connsiteY3652" fmla="*/ 1310695 h 1985002"/>
              <a:gd name="connsiteX3653" fmla="*/ 1333804 w 3049233"/>
              <a:gd name="connsiteY3653" fmla="*/ 1295333 h 1985002"/>
              <a:gd name="connsiteX3654" fmla="*/ 1333458 w 3049233"/>
              <a:gd name="connsiteY3654" fmla="*/ 1295124 h 1985002"/>
              <a:gd name="connsiteX3655" fmla="*/ 1333443 w 3049233"/>
              <a:gd name="connsiteY3655" fmla="*/ 1295115 h 1985002"/>
              <a:gd name="connsiteX3656" fmla="*/ 1332482 w 3049233"/>
              <a:gd name="connsiteY3656" fmla="*/ 1294358 h 1985002"/>
              <a:gd name="connsiteX3657" fmla="*/ 857229 w 3049233"/>
              <a:gd name="connsiteY3657" fmla="*/ 1291775 h 1985002"/>
              <a:gd name="connsiteX3658" fmla="*/ 911303 w 3049233"/>
              <a:gd name="connsiteY3658" fmla="*/ 1359970 h 1985002"/>
              <a:gd name="connsiteX3659" fmla="*/ 915029 w 3049233"/>
              <a:gd name="connsiteY3659" fmla="*/ 1363694 h 1985002"/>
              <a:gd name="connsiteX3660" fmla="*/ 948896 w 3049233"/>
              <a:gd name="connsiteY3660" fmla="*/ 1397561 h 1985002"/>
              <a:gd name="connsiteX3661" fmla="*/ 995292 w 3049233"/>
              <a:gd name="connsiteY3661" fmla="*/ 1431427 h 1985002"/>
              <a:gd name="connsiteX3662" fmla="*/ 999019 w 3049233"/>
              <a:gd name="connsiteY3662" fmla="*/ 1433799 h 1985002"/>
              <a:gd name="connsiteX3663" fmla="*/ 1083685 w 3049233"/>
              <a:gd name="connsiteY3663" fmla="*/ 1473253 h 1985002"/>
              <a:gd name="connsiteX3664" fmla="*/ 1099433 w 3049233"/>
              <a:gd name="connsiteY3664" fmla="*/ 1476979 h 1985002"/>
              <a:gd name="connsiteX3665" fmla="*/ 1102480 w 3049233"/>
              <a:gd name="connsiteY3665" fmla="*/ 1476979 h 1985002"/>
              <a:gd name="connsiteX3666" fmla="*/ 1135386 w 3049233"/>
              <a:gd name="connsiteY3666" fmla="*/ 1477815 h 1985002"/>
              <a:gd name="connsiteX3667" fmla="*/ 1134397 w 3049233"/>
              <a:gd name="connsiteY3667" fmla="*/ 1477971 h 1985002"/>
              <a:gd name="connsiteX3668" fmla="*/ 1111401 w 3049233"/>
              <a:gd name="connsiteY3668" fmla="*/ 1481590 h 1985002"/>
              <a:gd name="connsiteX3669" fmla="*/ 1092003 w 3049233"/>
              <a:gd name="connsiteY3669" fmla="*/ 1478993 h 1985002"/>
              <a:gd name="connsiteX3670" fmla="*/ 1055005 w 3049233"/>
              <a:gd name="connsiteY3670" fmla="*/ 1474038 h 1985002"/>
              <a:gd name="connsiteX3671" fmla="*/ 1039117 w 3049233"/>
              <a:gd name="connsiteY3671" fmla="*/ 1468921 h 1985002"/>
              <a:gd name="connsiteX3672" fmla="*/ 1023981 w 3049233"/>
              <a:gd name="connsiteY3672" fmla="*/ 1462182 h 1985002"/>
              <a:gd name="connsiteX3673" fmla="*/ 1000727 w 3049233"/>
              <a:gd name="connsiteY3673" fmla="*/ 1451828 h 1985002"/>
              <a:gd name="connsiteX3674" fmla="*/ 986131 w 3049233"/>
              <a:gd name="connsiteY3674" fmla="*/ 1443349 h 1985002"/>
              <a:gd name="connsiteX3675" fmla="*/ 941951 w 3049233"/>
              <a:gd name="connsiteY3675" fmla="*/ 1405522 h 1985002"/>
              <a:gd name="connsiteX3676" fmla="*/ 864058 w 3049233"/>
              <a:gd name="connsiteY3676" fmla="*/ 1303900 h 1985002"/>
              <a:gd name="connsiteX3677" fmla="*/ 863081 w 3049233"/>
              <a:gd name="connsiteY3677" fmla="*/ 1302166 h 1985002"/>
              <a:gd name="connsiteX3678" fmla="*/ 862854 w 3049233"/>
              <a:gd name="connsiteY3678" fmla="*/ 1301761 h 1985002"/>
              <a:gd name="connsiteX3679" fmla="*/ 1520776 w 3049233"/>
              <a:gd name="connsiteY3679" fmla="*/ 1290996 h 1985002"/>
              <a:gd name="connsiteX3680" fmla="*/ 1530614 w 3049233"/>
              <a:gd name="connsiteY3680" fmla="*/ 1294914 h 1985002"/>
              <a:gd name="connsiteX3681" fmla="*/ 1556673 w 3049233"/>
              <a:gd name="connsiteY3681" fmla="*/ 1321743 h 1985002"/>
              <a:gd name="connsiteX3682" fmla="*/ 1585307 w 3049233"/>
              <a:gd name="connsiteY3682" fmla="*/ 1338254 h 1985002"/>
              <a:gd name="connsiteX3683" fmla="*/ 1554028 w 3049233"/>
              <a:gd name="connsiteY3683" fmla="*/ 1325271 h 1985002"/>
              <a:gd name="connsiteX3684" fmla="*/ 2012515 w 3049233"/>
              <a:gd name="connsiteY3684" fmla="*/ 1290117 h 1985002"/>
              <a:gd name="connsiteX3685" fmla="*/ 2006792 w 3049233"/>
              <a:gd name="connsiteY3685" fmla="*/ 1294392 h 1985002"/>
              <a:gd name="connsiteX3686" fmla="*/ 2007146 w 3049233"/>
              <a:gd name="connsiteY3686" fmla="*/ 1293013 h 1985002"/>
              <a:gd name="connsiteX3687" fmla="*/ 1255247 w 3049233"/>
              <a:gd name="connsiteY3687" fmla="*/ 1289346 h 1985002"/>
              <a:gd name="connsiteX3688" fmla="*/ 1256397 w 3049233"/>
              <a:gd name="connsiteY3688" fmla="*/ 1296603 h 1985002"/>
              <a:gd name="connsiteX3689" fmla="*/ 1255144 w 3049233"/>
              <a:gd name="connsiteY3689" fmla="*/ 1290592 h 1985002"/>
              <a:gd name="connsiteX3690" fmla="*/ 1255202 w 3049233"/>
              <a:gd name="connsiteY3690" fmla="*/ 1289895 h 1985002"/>
              <a:gd name="connsiteX3691" fmla="*/ 1788709 w 3049233"/>
              <a:gd name="connsiteY3691" fmla="*/ 1289283 h 1985002"/>
              <a:gd name="connsiteX3692" fmla="*/ 1779799 w 3049233"/>
              <a:gd name="connsiteY3692" fmla="*/ 1291646 h 1985002"/>
              <a:gd name="connsiteX3693" fmla="*/ 1775218 w 3049233"/>
              <a:gd name="connsiteY3693" fmla="*/ 1290088 h 1985002"/>
              <a:gd name="connsiteX3694" fmla="*/ 897294 w 3049233"/>
              <a:gd name="connsiteY3694" fmla="*/ 1288577 h 1985002"/>
              <a:gd name="connsiteX3695" fmla="*/ 899779 w 3049233"/>
              <a:gd name="connsiteY3695" fmla="*/ 1290825 h 1985002"/>
              <a:gd name="connsiteX3696" fmla="*/ 903670 w 3049233"/>
              <a:gd name="connsiteY3696" fmla="*/ 1294343 h 1985002"/>
              <a:gd name="connsiteX3697" fmla="*/ 954651 w 3049233"/>
              <a:gd name="connsiteY3697" fmla="*/ 1322886 h 1985002"/>
              <a:gd name="connsiteX3698" fmla="*/ 985809 w 3049233"/>
              <a:gd name="connsiteY3698" fmla="*/ 1333215 h 1985002"/>
              <a:gd name="connsiteX3699" fmla="*/ 1006637 w 3049233"/>
              <a:gd name="connsiteY3699" fmla="*/ 1339989 h 1985002"/>
              <a:gd name="connsiteX3700" fmla="*/ 1007821 w 3049233"/>
              <a:gd name="connsiteY3700" fmla="*/ 1339989 h 1985002"/>
              <a:gd name="connsiteX3701" fmla="*/ 1028989 w 3049233"/>
              <a:gd name="connsiteY3701" fmla="*/ 1337788 h 1985002"/>
              <a:gd name="connsiteX3702" fmla="*/ 1055743 w 3049233"/>
              <a:gd name="connsiteY3702" fmla="*/ 1339989 h 1985002"/>
              <a:gd name="connsiteX3703" fmla="*/ 1118735 w 3049233"/>
              <a:gd name="connsiteY3703" fmla="*/ 1413478 h 1985002"/>
              <a:gd name="connsiteX3704" fmla="*/ 1128895 w 3049233"/>
              <a:gd name="connsiteY3704" fmla="*/ 1423301 h 1985002"/>
              <a:gd name="connsiteX3705" fmla="*/ 1130758 w 3049233"/>
              <a:gd name="connsiteY3705" fmla="*/ 1424824 h 1985002"/>
              <a:gd name="connsiteX3706" fmla="*/ 1160561 w 3049233"/>
              <a:gd name="connsiteY3706" fmla="*/ 1445578 h 1985002"/>
              <a:gd name="connsiteX3707" fmla="*/ 1170675 w 3049233"/>
              <a:gd name="connsiteY3707" fmla="*/ 1449494 h 1985002"/>
              <a:gd name="connsiteX3708" fmla="*/ 1167814 w 3049233"/>
              <a:gd name="connsiteY3708" fmla="*/ 1448792 h 1985002"/>
              <a:gd name="connsiteX3709" fmla="*/ 1162335 w 3049233"/>
              <a:gd name="connsiteY3709" fmla="*/ 1447447 h 1985002"/>
              <a:gd name="connsiteX3710" fmla="*/ 1129233 w 3049233"/>
              <a:gd name="connsiteY3710" fmla="*/ 1430412 h 1985002"/>
              <a:gd name="connsiteX3711" fmla="*/ 1127540 w 3049233"/>
              <a:gd name="connsiteY3711" fmla="*/ 1429226 h 1985002"/>
              <a:gd name="connsiteX3712" fmla="*/ 1117041 w 3049233"/>
              <a:gd name="connsiteY3712" fmla="*/ 1421607 h 1985002"/>
              <a:gd name="connsiteX3713" fmla="*/ 1047784 w 3049233"/>
              <a:gd name="connsiteY3713" fmla="*/ 1352857 h 1985002"/>
              <a:gd name="connsiteX3714" fmla="*/ 1022891 w 3049233"/>
              <a:gd name="connsiteY3714" fmla="*/ 1347269 h 1985002"/>
              <a:gd name="connsiteX3715" fmla="*/ 998001 w 3049233"/>
              <a:gd name="connsiteY3715" fmla="*/ 1344560 h 1985002"/>
              <a:gd name="connsiteX3716" fmla="*/ 962440 w 3049233"/>
              <a:gd name="connsiteY3716" fmla="*/ 1329827 h 1985002"/>
              <a:gd name="connsiteX3717" fmla="*/ 949233 w 3049233"/>
              <a:gd name="connsiteY3717" fmla="*/ 1323562 h 1985002"/>
              <a:gd name="connsiteX3718" fmla="*/ 902942 w 3049233"/>
              <a:gd name="connsiteY3718" fmla="*/ 1294059 h 1985002"/>
              <a:gd name="connsiteX3719" fmla="*/ 848782 w 3049233"/>
              <a:gd name="connsiteY3719" fmla="*/ 1288003 h 1985002"/>
              <a:gd name="connsiteX3720" fmla="*/ 848995 w 3049233"/>
              <a:gd name="connsiteY3720" fmla="*/ 1288345 h 1985002"/>
              <a:gd name="connsiteX3721" fmla="*/ 883055 w 3049233"/>
              <a:gd name="connsiteY3721" fmla="*/ 1343219 h 1985002"/>
              <a:gd name="connsiteX3722" fmla="*/ 937718 w 3049233"/>
              <a:gd name="connsiteY3722" fmla="*/ 1409754 h 1985002"/>
              <a:gd name="connsiteX3723" fmla="*/ 1096723 w 3049233"/>
              <a:gd name="connsiteY3723" fmla="*/ 1486970 h 1985002"/>
              <a:gd name="connsiteX3724" fmla="*/ 1118398 w 3049233"/>
              <a:gd name="connsiteY3724" fmla="*/ 1486970 h 1985002"/>
              <a:gd name="connsiteX3725" fmla="*/ 1112696 w 3049233"/>
              <a:gd name="connsiteY3725" fmla="*/ 1487645 h 1985002"/>
              <a:gd name="connsiteX3726" fmla="*/ 1109748 w 3049233"/>
              <a:gd name="connsiteY3726" fmla="*/ 1487778 h 1985002"/>
              <a:gd name="connsiteX3727" fmla="*/ 1106001 w 3049233"/>
              <a:gd name="connsiteY3727" fmla="*/ 1487946 h 1985002"/>
              <a:gd name="connsiteX3728" fmla="*/ 1086922 w 3049233"/>
              <a:gd name="connsiteY3728" fmla="*/ 1487842 h 1985002"/>
              <a:gd name="connsiteX3729" fmla="*/ 1086578 w 3049233"/>
              <a:gd name="connsiteY3729" fmla="*/ 1487840 h 1985002"/>
              <a:gd name="connsiteX3730" fmla="*/ 1060685 w 3049233"/>
              <a:gd name="connsiteY3730" fmla="*/ 1486865 h 1985002"/>
              <a:gd name="connsiteX3731" fmla="*/ 1059488 w 3049233"/>
              <a:gd name="connsiteY3731" fmla="*/ 1486616 h 1985002"/>
              <a:gd name="connsiteX3732" fmla="*/ 1035035 w 3049233"/>
              <a:gd name="connsiteY3732" fmla="*/ 1481536 h 1985002"/>
              <a:gd name="connsiteX3733" fmla="*/ 1023661 w 3049233"/>
              <a:gd name="connsiteY3733" fmla="*/ 1477531 h 1985002"/>
              <a:gd name="connsiteX3734" fmla="*/ 1022284 w 3049233"/>
              <a:gd name="connsiteY3734" fmla="*/ 1477046 h 1985002"/>
              <a:gd name="connsiteX3735" fmla="*/ 959055 w 3049233"/>
              <a:gd name="connsiteY3735" fmla="*/ 1443113 h 1985002"/>
              <a:gd name="connsiteX3736" fmla="*/ 922079 w 3049233"/>
              <a:gd name="connsiteY3736" fmla="*/ 1406293 h 1985002"/>
              <a:gd name="connsiteX3737" fmla="*/ 917655 w 3049233"/>
              <a:gd name="connsiteY3737" fmla="*/ 1401694 h 1985002"/>
              <a:gd name="connsiteX3738" fmla="*/ 913113 w 3049233"/>
              <a:gd name="connsiteY3738" fmla="*/ 1396600 h 1985002"/>
              <a:gd name="connsiteX3739" fmla="*/ 903212 w 3049233"/>
              <a:gd name="connsiteY3739" fmla="*/ 1385497 h 1985002"/>
              <a:gd name="connsiteX3740" fmla="*/ 897422 w 3049233"/>
              <a:gd name="connsiteY3740" fmla="*/ 1377135 h 1985002"/>
              <a:gd name="connsiteX3741" fmla="*/ 895626 w 3049233"/>
              <a:gd name="connsiteY3741" fmla="*/ 1374392 h 1985002"/>
              <a:gd name="connsiteX3742" fmla="*/ 893170 w 3049233"/>
              <a:gd name="connsiteY3742" fmla="*/ 1370643 h 1985002"/>
              <a:gd name="connsiteX3743" fmla="*/ 890038 w 3049233"/>
              <a:gd name="connsiteY3743" fmla="*/ 1365861 h 1985002"/>
              <a:gd name="connsiteX3744" fmla="*/ 885517 w 3049233"/>
              <a:gd name="connsiteY3744" fmla="*/ 1358582 h 1985002"/>
              <a:gd name="connsiteX3745" fmla="*/ 881101 w 3049233"/>
              <a:gd name="connsiteY3745" fmla="*/ 1351110 h 1985002"/>
              <a:gd name="connsiteX3746" fmla="*/ 877993 w 3049233"/>
              <a:gd name="connsiteY3746" fmla="*/ 1345851 h 1985002"/>
              <a:gd name="connsiteX3747" fmla="*/ 872493 w 3049233"/>
              <a:gd name="connsiteY3747" fmla="*/ 1336545 h 1985002"/>
              <a:gd name="connsiteX3748" fmla="*/ 870287 w 3049233"/>
              <a:gd name="connsiteY3748" fmla="*/ 1332426 h 1985002"/>
              <a:gd name="connsiteX3749" fmla="*/ 862860 w 3049233"/>
              <a:gd name="connsiteY3749" fmla="*/ 1318559 h 1985002"/>
              <a:gd name="connsiteX3750" fmla="*/ 859689 w 3049233"/>
              <a:gd name="connsiteY3750" fmla="*/ 1312141 h 1985002"/>
              <a:gd name="connsiteX3751" fmla="*/ 850561 w 3049233"/>
              <a:gd name="connsiteY3751" fmla="*/ 1292810 h 1985002"/>
              <a:gd name="connsiteX3752" fmla="*/ 1511547 w 3049233"/>
              <a:gd name="connsiteY3752" fmla="*/ 1287330 h 1985002"/>
              <a:gd name="connsiteX3753" fmla="*/ 1511663 w 3049233"/>
              <a:gd name="connsiteY3753" fmla="*/ 1287376 h 1985002"/>
              <a:gd name="connsiteX3754" fmla="*/ 1514209 w 3049233"/>
              <a:gd name="connsiteY3754" fmla="*/ 1291153 h 1985002"/>
              <a:gd name="connsiteX3755" fmla="*/ 1523290 w 3049233"/>
              <a:gd name="connsiteY3755" fmla="*/ 1304624 h 1985002"/>
              <a:gd name="connsiteX3756" fmla="*/ 1536405 w 3049233"/>
              <a:gd name="connsiteY3756" fmla="*/ 1317957 h 1985002"/>
              <a:gd name="connsiteX3757" fmla="*/ 1529951 w 3049233"/>
              <a:gd name="connsiteY3757" fmla="*/ 1315278 h 1985002"/>
              <a:gd name="connsiteX3758" fmla="*/ 1522712 w 3049233"/>
              <a:gd name="connsiteY3758" fmla="*/ 1307508 h 1985002"/>
              <a:gd name="connsiteX3759" fmla="*/ 1522678 w 3049233"/>
              <a:gd name="connsiteY3759" fmla="*/ 1307468 h 1985002"/>
              <a:gd name="connsiteX3760" fmla="*/ 1518127 w 3049233"/>
              <a:gd name="connsiteY3760" fmla="*/ 1299235 h 1985002"/>
              <a:gd name="connsiteX3761" fmla="*/ 1676258 w 3049233"/>
              <a:gd name="connsiteY3761" fmla="*/ 1286933 h 1985002"/>
              <a:gd name="connsiteX3762" fmla="*/ 1697753 w 3049233"/>
              <a:gd name="connsiteY3762" fmla="*/ 1290776 h 1985002"/>
              <a:gd name="connsiteX3763" fmla="*/ 1705454 w 3049233"/>
              <a:gd name="connsiteY3763" fmla="*/ 1293759 h 1985002"/>
              <a:gd name="connsiteX3764" fmla="*/ 1744888 w 3049233"/>
              <a:gd name="connsiteY3764" fmla="*/ 1299516 h 1985002"/>
              <a:gd name="connsiteX3765" fmla="*/ 1712242 w 3049233"/>
              <a:gd name="connsiteY3765" fmla="*/ 1297823 h 1985002"/>
              <a:gd name="connsiteX3766" fmla="*/ 1689964 w 3049233"/>
              <a:gd name="connsiteY3766" fmla="*/ 1291866 h 1985002"/>
              <a:gd name="connsiteX3767" fmla="*/ 2003174 w 3049233"/>
              <a:gd name="connsiteY3767" fmla="*/ 1286603 h 1985002"/>
              <a:gd name="connsiteX3768" fmla="*/ 2002221 w 3049233"/>
              <a:gd name="connsiteY3768" fmla="*/ 1290313 h 1985002"/>
              <a:gd name="connsiteX3769" fmla="*/ 1982702 w 3049233"/>
              <a:gd name="connsiteY3769" fmla="*/ 1300822 h 1985002"/>
              <a:gd name="connsiteX3770" fmla="*/ 1974093 w 3049233"/>
              <a:gd name="connsiteY3770" fmla="*/ 1303783 h 1985002"/>
              <a:gd name="connsiteX3771" fmla="*/ 1975961 w 3049233"/>
              <a:gd name="connsiteY3771" fmla="*/ 1296621 h 1985002"/>
              <a:gd name="connsiteX3772" fmla="*/ 2205888 w 3049233"/>
              <a:gd name="connsiteY3772" fmla="*/ 1286537 h 1985002"/>
              <a:gd name="connsiteX3773" fmla="*/ 2215815 w 3049233"/>
              <a:gd name="connsiteY3773" fmla="*/ 1306460 h 1985002"/>
              <a:gd name="connsiteX3774" fmla="*/ 2222497 w 3049233"/>
              <a:gd name="connsiteY3774" fmla="*/ 1319703 h 1985002"/>
              <a:gd name="connsiteX3775" fmla="*/ 2222093 w 3049233"/>
              <a:gd name="connsiteY3775" fmla="*/ 1320986 h 1985002"/>
              <a:gd name="connsiteX3776" fmla="*/ 2215904 w 3049233"/>
              <a:gd name="connsiteY3776" fmla="*/ 1316642 h 1985002"/>
              <a:gd name="connsiteX3777" fmla="*/ 2213126 w 3049233"/>
              <a:gd name="connsiteY3777" fmla="*/ 1312387 h 1985002"/>
              <a:gd name="connsiteX3778" fmla="*/ 2202438 w 3049233"/>
              <a:gd name="connsiteY3778" fmla="*/ 1296146 h 1985002"/>
              <a:gd name="connsiteX3779" fmla="*/ 2238455 w 3049233"/>
              <a:gd name="connsiteY3779" fmla="*/ 1285689 h 1985002"/>
              <a:gd name="connsiteX3780" fmla="*/ 2239975 w 3049233"/>
              <a:gd name="connsiteY3780" fmla="*/ 1289697 h 1985002"/>
              <a:gd name="connsiteX3781" fmla="*/ 2252043 w 3049233"/>
              <a:gd name="connsiteY3781" fmla="*/ 1322272 h 1985002"/>
              <a:gd name="connsiteX3782" fmla="*/ 2252724 w 3049233"/>
              <a:gd name="connsiteY3782" fmla="*/ 1328039 h 1985002"/>
              <a:gd name="connsiteX3783" fmla="*/ 2249678 w 3049233"/>
              <a:gd name="connsiteY3783" fmla="*/ 1336619 h 1985002"/>
              <a:gd name="connsiteX3784" fmla="*/ 2248672 w 3049233"/>
              <a:gd name="connsiteY3784" fmla="*/ 1336183 h 1985002"/>
              <a:gd name="connsiteX3785" fmla="*/ 2247596 w 3049233"/>
              <a:gd name="connsiteY3785" fmla="*/ 1326060 h 1985002"/>
              <a:gd name="connsiteX3786" fmla="*/ 2234840 w 3049233"/>
              <a:gd name="connsiteY3786" fmla="*/ 1297153 h 1985002"/>
              <a:gd name="connsiteX3787" fmla="*/ 1213936 w 3049233"/>
              <a:gd name="connsiteY3787" fmla="*/ 1285646 h 1985002"/>
              <a:gd name="connsiteX3788" fmla="*/ 1215452 w 3049233"/>
              <a:gd name="connsiteY3788" fmla="*/ 1301487 h 1985002"/>
              <a:gd name="connsiteX3789" fmla="*/ 1218014 w 3049233"/>
              <a:gd name="connsiteY3789" fmla="*/ 1328247 h 1985002"/>
              <a:gd name="connsiteX3790" fmla="*/ 1213563 w 3049233"/>
              <a:gd name="connsiteY3790" fmla="*/ 1292236 h 1985002"/>
              <a:gd name="connsiteX3791" fmla="*/ 1213563 w 3049233"/>
              <a:gd name="connsiteY3791" fmla="*/ 1288850 h 1985002"/>
              <a:gd name="connsiteX3792" fmla="*/ 2274127 w 3049233"/>
              <a:gd name="connsiteY3792" fmla="*/ 1285492 h 1985002"/>
              <a:gd name="connsiteX3793" fmla="*/ 2281378 w 3049233"/>
              <a:gd name="connsiteY3793" fmla="*/ 1318228 h 1985002"/>
              <a:gd name="connsiteX3794" fmla="*/ 2280090 w 3049233"/>
              <a:gd name="connsiteY3794" fmla="*/ 1344729 h 1985002"/>
              <a:gd name="connsiteX3795" fmla="*/ 2275732 w 3049233"/>
              <a:gd name="connsiteY3795" fmla="*/ 1347556 h 1985002"/>
              <a:gd name="connsiteX3796" fmla="*/ 2272503 w 3049233"/>
              <a:gd name="connsiteY3796" fmla="*/ 1346281 h 1985002"/>
              <a:gd name="connsiteX3797" fmla="*/ 2272545 w 3049233"/>
              <a:gd name="connsiteY3797" fmla="*/ 1346253 h 1985002"/>
              <a:gd name="connsiteX3798" fmla="*/ 2272989 w 3049233"/>
              <a:gd name="connsiteY3798" fmla="*/ 1321784 h 1985002"/>
              <a:gd name="connsiteX3799" fmla="*/ 2267744 w 3049233"/>
              <a:gd name="connsiteY3799" fmla="*/ 1303509 h 1985002"/>
              <a:gd name="connsiteX3800" fmla="*/ 2772945 w 3049233"/>
              <a:gd name="connsiteY3800" fmla="*/ 1284727 h 1985002"/>
              <a:gd name="connsiteX3801" fmla="*/ 2764687 w 3049233"/>
              <a:gd name="connsiteY3801" fmla="*/ 1306464 h 1985002"/>
              <a:gd name="connsiteX3802" fmla="*/ 2748552 w 3049233"/>
              <a:gd name="connsiteY3802" fmla="*/ 1322371 h 1985002"/>
              <a:gd name="connsiteX3803" fmla="*/ 2728094 w 3049233"/>
              <a:gd name="connsiteY3803" fmla="*/ 1336606 h 1985002"/>
              <a:gd name="connsiteX3804" fmla="*/ 2731678 w 3049233"/>
              <a:gd name="connsiteY3804" fmla="*/ 1326550 h 1985002"/>
              <a:gd name="connsiteX3805" fmla="*/ 2740383 w 3049233"/>
              <a:gd name="connsiteY3805" fmla="*/ 1320129 h 1985002"/>
              <a:gd name="connsiteX3806" fmla="*/ 609896 w 3049233"/>
              <a:gd name="connsiteY3806" fmla="*/ 1284295 h 1985002"/>
              <a:gd name="connsiteX3807" fmla="*/ 609086 w 3049233"/>
              <a:gd name="connsiteY3807" fmla="*/ 1285114 h 1985002"/>
              <a:gd name="connsiteX3808" fmla="*/ 608313 w 3049233"/>
              <a:gd name="connsiteY3808" fmla="*/ 1285896 h 1985002"/>
              <a:gd name="connsiteX3809" fmla="*/ 594805 w 3049233"/>
              <a:gd name="connsiteY3809" fmla="*/ 1296764 h 1985002"/>
              <a:gd name="connsiteX3810" fmla="*/ 581725 w 3049233"/>
              <a:gd name="connsiteY3810" fmla="*/ 1307286 h 1985002"/>
              <a:gd name="connsiteX3811" fmla="*/ 562022 w 3049233"/>
              <a:gd name="connsiteY3811" fmla="*/ 1323137 h 1985002"/>
              <a:gd name="connsiteX3812" fmla="*/ 791053 w 3049233"/>
              <a:gd name="connsiteY3812" fmla="*/ 1284189 h 1985002"/>
              <a:gd name="connsiteX3813" fmla="*/ 791078 w 3049233"/>
              <a:gd name="connsiteY3813" fmla="*/ 1284276 h 1985002"/>
              <a:gd name="connsiteX3814" fmla="*/ 790196 w 3049233"/>
              <a:gd name="connsiteY3814" fmla="*/ 1285302 h 1985002"/>
              <a:gd name="connsiteX3815" fmla="*/ 790184 w 3049233"/>
              <a:gd name="connsiteY3815" fmla="*/ 1285258 h 1985002"/>
              <a:gd name="connsiteX3816" fmla="*/ 790183 w 3049233"/>
              <a:gd name="connsiteY3816" fmla="*/ 1285254 h 1985002"/>
              <a:gd name="connsiteX3817" fmla="*/ 790308 w 3049233"/>
              <a:gd name="connsiteY3817" fmla="*/ 1285100 h 1985002"/>
              <a:gd name="connsiteX3818" fmla="*/ 1973630 w 3049233"/>
              <a:gd name="connsiteY3818" fmla="*/ 1283532 h 1985002"/>
              <a:gd name="connsiteX3819" fmla="*/ 1971475 w 3049233"/>
              <a:gd name="connsiteY3819" fmla="*/ 1291792 h 1985002"/>
              <a:gd name="connsiteX3820" fmla="*/ 1951675 w 3049233"/>
              <a:gd name="connsiteY3820" fmla="*/ 1296173 h 1985002"/>
              <a:gd name="connsiteX3821" fmla="*/ 1952740 w 3049233"/>
              <a:gd name="connsiteY3821" fmla="*/ 1292825 h 1985002"/>
              <a:gd name="connsiteX3822" fmla="*/ 1955057 w 3049233"/>
              <a:gd name="connsiteY3822" fmla="*/ 1287019 h 1985002"/>
              <a:gd name="connsiteX3823" fmla="*/ 1777481 w 3049233"/>
              <a:gd name="connsiteY3823" fmla="*/ 1282021 h 1985002"/>
              <a:gd name="connsiteX3824" fmla="*/ 1789922 w 3049233"/>
              <a:gd name="connsiteY3824" fmla="*/ 1284579 h 1985002"/>
              <a:gd name="connsiteX3825" fmla="*/ 1777742 w 3049233"/>
              <a:gd name="connsiteY3825" fmla="*/ 1285686 h 1985002"/>
              <a:gd name="connsiteX3826" fmla="*/ 1763036 w 3049233"/>
              <a:gd name="connsiteY3826" fmla="*/ 1285946 h 1985002"/>
              <a:gd name="connsiteX3827" fmla="*/ 1755041 w 3049233"/>
              <a:gd name="connsiteY3827" fmla="*/ 1283227 h 1985002"/>
              <a:gd name="connsiteX3828" fmla="*/ 1760447 w 3049233"/>
              <a:gd name="connsiteY3828" fmla="*/ 1282626 h 1985002"/>
              <a:gd name="connsiteX3829" fmla="*/ 1370986 w 3049233"/>
              <a:gd name="connsiteY3829" fmla="*/ 1281373 h 1985002"/>
              <a:gd name="connsiteX3830" fmla="*/ 1376291 w 3049233"/>
              <a:gd name="connsiteY3830" fmla="*/ 1287494 h 1985002"/>
              <a:gd name="connsiteX3831" fmla="*/ 1376848 w 3049233"/>
              <a:gd name="connsiteY3831" fmla="*/ 1288549 h 1985002"/>
              <a:gd name="connsiteX3832" fmla="*/ 1376031 w 3049233"/>
              <a:gd name="connsiteY3832" fmla="*/ 1287549 h 1985002"/>
              <a:gd name="connsiteX3833" fmla="*/ 2019937 w 3049233"/>
              <a:gd name="connsiteY3833" fmla="*/ 1280711 h 1985002"/>
              <a:gd name="connsiteX3834" fmla="*/ 2017518 w 3049233"/>
              <a:gd name="connsiteY3834" fmla="*/ 1282076 h 1985002"/>
              <a:gd name="connsiteX3835" fmla="*/ 2008736 w 3049233"/>
              <a:gd name="connsiteY3835" fmla="*/ 1286806 h 1985002"/>
              <a:gd name="connsiteX3836" fmla="*/ 2009373 w 3049233"/>
              <a:gd name="connsiteY3836" fmla="*/ 1284321 h 1985002"/>
              <a:gd name="connsiteX3837" fmla="*/ 2011789 w 3049233"/>
              <a:gd name="connsiteY3837" fmla="*/ 1283431 h 1985002"/>
              <a:gd name="connsiteX3838" fmla="*/ 862408 w 3049233"/>
              <a:gd name="connsiteY3838" fmla="*/ 1280692 h 1985002"/>
              <a:gd name="connsiteX3839" fmla="*/ 928574 w 3049233"/>
              <a:gd name="connsiteY3839" fmla="*/ 1346255 h 1985002"/>
              <a:gd name="connsiteX3840" fmla="*/ 940766 w 3049233"/>
              <a:gd name="connsiteY3840" fmla="*/ 1354721 h 1985002"/>
              <a:gd name="connsiteX3841" fmla="*/ 973278 w 3049233"/>
              <a:gd name="connsiteY3841" fmla="*/ 1374703 h 1985002"/>
              <a:gd name="connsiteX3842" fmla="*/ 999016 w 3049233"/>
              <a:gd name="connsiteY3842" fmla="*/ 1385709 h 1985002"/>
              <a:gd name="connsiteX3843" fmla="*/ 1022554 w 3049233"/>
              <a:gd name="connsiteY3843" fmla="*/ 1396716 h 1985002"/>
              <a:gd name="connsiteX3844" fmla="*/ 1041180 w 3049233"/>
              <a:gd name="connsiteY3844" fmla="*/ 1408230 h 1985002"/>
              <a:gd name="connsiteX3845" fmla="*/ 1098076 w 3049233"/>
              <a:gd name="connsiteY3845" fmla="*/ 1449717 h 1985002"/>
              <a:gd name="connsiteX3846" fmla="*/ 1113655 w 3049233"/>
              <a:gd name="connsiteY3846" fmla="*/ 1456321 h 1985002"/>
              <a:gd name="connsiteX3847" fmla="*/ 1152014 w 3049233"/>
              <a:gd name="connsiteY3847" fmla="*/ 1463500 h 1985002"/>
              <a:gd name="connsiteX3848" fmla="*/ 1109422 w 3049233"/>
              <a:gd name="connsiteY3848" fmla="*/ 1460892 h 1985002"/>
              <a:gd name="connsiteX3849" fmla="*/ 1105020 w 3049233"/>
              <a:gd name="connsiteY3849" fmla="*/ 1459875 h 1985002"/>
              <a:gd name="connsiteX3850" fmla="*/ 1093505 w 3049233"/>
              <a:gd name="connsiteY3850" fmla="*/ 1456320 h 1985002"/>
              <a:gd name="connsiteX3851" fmla="*/ 1013580 w 3049233"/>
              <a:gd name="connsiteY3851" fmla="*/ 1410092 h 1985002"/>
              <a:gd name="connsiteX3852" fmla="*/ 993598 w 3049233"/>
              <a:gd name="connsiteY3852" fmla="*/ 1398746 h 1985002"/>
              <a:gd name="connsiteX3853" fmla="*/ 964134 w 3049233"/>
              <a:gd name="connsiteY3853" fmla="*/ 1381813 h 1985002"/>
              <a:gd name="connsiteX3854" fmla="*/ 933654 w 3049233"/>
              <a:gd name="connsiteY3854" fmla="*/ 1357260 h 1985002"/>
              <a:gd name="connsiteX3855" fmla="*/ 923663 w 3049233"/>
              <a:gd name="connsiteY3855" fmla="*/ 1348963 h 1985002"/>
              <a:gd name="connsiteX3856" fmla="*/ 1493839 w 3049233"/>
              <a:gd name="connsiteY3856" fmla="*/ 1280296 h 1985002"/>
              <a:gd name="connsiteX3857" fmla="*/ 1499861 w 3049233"/>
              <a:gd name="connsiteY3857" fmla="*/ 1282688 h 1985002"/>
              <a:gd name="connsiteX3858" fmla="*/ 1512843 w 3049233"/>
              <a:gd name="connsiteY3858" fmla="*/ 1308175 h 1985002"/>
              <a:gd name="connsiteX3859" fmla="*/ 1503263 w 3049233"/>
              <a:gd name="connsiteY3859" fmla="*/ 1304198 h 1985002"/>
              <a:gd name="connsiteX3860" fmla="*/ 1501205 w 3049233"/>
              <a:gd name="connsiteY3860" fmla="*/ 1303344 h 1985002"/>
              <a:gd name="connsiteX3861" fmla="*/ 1500711 w 3049233"/>
              <a:gd name="connsiteY3861" fmla="*/ 1302215 h 1985002"/>
              <a:gd name="connsiteX3862" fmla="*/ 1499730 w 3049233"/>
              <a:gd name="connsiteY3862" fmla="*/ 1299364 h 1985002"/>
              <a:gd name="connsiteX3863" fmla="*/ 1497657 w 3049233"/>
              <a:gd name="connsiteY3863" fmla="*/ 1292653 h 1985002"/>
              <a:gd name="connsiteX3864" fmla="*/ 795032 w 3049233"/>
              <a:gd name="connsiteY3864" fmla="*/ 1279319 h 1985002"/>
              <a:gd name="connsiteX3865" fmla="*/ 795043 w 3049233"/>
              <a:gd name="connsiteY3865" fmla="*/ 1279357 h 1985002"/>
              <a:gd name="connsiteX3866" fmla="*/ 795064 w 3049233"/>
              <a:gd name="connsiteY3866" fmla="*/ 1279424 h 1985002"/>
              <a:gd name="connsiteX3867" fmla="*/ 795122 w 3049233"/>
              <a:gd name="connsiteY3867" fmla="*/ 1279615 h 1985002"/>
              <a:gd name="connsiteX3868" fmla="*/ 794780 w 3049233"/>
              <a:gd name="connsiteY3868" fmla="*/ 1280035 h 1985002"/>
              <a:gd name="connsiteX3869" fmla="*/ 794736 w 3049233"/>
              <a:gd name="connsiteY3869" fmla="*/ 1279883 h 1985002"/>
              <a:gd name="connsiteX3870" fmla="*/ 794719 w 3049233"/>
              <a:gd name="connsiteY3870" fmla="*/ 1279827 h 1985002"/>
              <a:gd name="connsiteX3871" fmla="*/ 794692 w 3049233"/>
              <a:gd name="connsiteY3871" fmla="*/ 1279735 h 1985002"/>
              <a:gd name="connsiteX3872" fmla="*/ 1812865 w 3049233"/>
              <a:gd name="connsiteY3872" fmla="*/ 1278743 h 1985002"/>
              <a:gd name="connsiteX3873" fmla="*/ 1812720 w 3049233"/>
              <a:gd name="connsiteY3873" fmla="*/ 1279478 h 1985002"/>
              <a:gd name="connsiteX3874" fmla="*/ 1804787 w 3049233"/>
              <a:gd name="connsiteY3874" fmla="*/ 1281256 h 1985002"/>
              <a:gd name="connsiteX3875" fmla="*/ 1802764 w 3049233"/>
              <a:gd name="connsiteY3875" fmla="*/ 1280840 h 1985002"/>
              <a:gd name="connsiteX3876" fmla="*/ 2005491 w 3049233"/>
              <a:gd name="connsiteY3876" fmla="*/ 1277586 h 1985002"/>
              <a:gd name="connsiteX3877" fmla="*/ 2004914 w 3049233"/>
              <a:gd name="connsiteY3877" fmla="*/ 1279834 h 1985002"/>
              <a:gd name="connsiteX3878" fmla="*/ 1977752 w 3049233"/>
              <a:gd name="connsiteY3878" fmla="*/ 1289760 h 1985002"/>
              <a:gd name="connsiteX3879" fmla="*/ 1979672 w 3049233"/>
              <a:gd name="connsiteY3879" fmla="*/ 1282398 h 1985002"/>
              <a:gd name="connsiteX3880" fmla="*/ 2002138 w 3049233"/>
              <a:gd name="connsiteY3880" fmla="*/ 1278183 h 1985002"/>
              <a:gd name="connsiteX3881" fmla="*/ 2310050 w 3049233"/>
              <a:gd name="connsiteY3881" fmla="*/ 1275847 h 1985002"/>
              <a:gd name="connsiteX3882" fmla="*/ 2312684 w 3049233"/>
              <a:gd name="connsiteY3882" fmla="*/ 1301091 h 1985002"/>
              <a:gd name="connsiteX3883" fmla="*/ 2313102 w 3049233"/>
              <a:gd name="connsiteY3883" fmla="*/ 1312074 h 1985002"/>
              <a:gd name="connsiteX3884" fmla="*/ 2308502 w 3049233"/>
              <a:gd name="connsiteY3884" fmla="*/ 1345223 h 1985002"/>
              <a:gd name="connsiteX3885" fmla="*/ 2295105 w 3049233"/>
              <a:gd name="connsiteY3885" fmla="*/ 1354729 h 1985002"/>
              <a:gd name="connsiteX3886" fmla="*/ 2291339 w 3049233"/>
              <a:gd name="connsiteY3886" fmla="*/ 1353362 h 1985002"/>
              <a:gd name="connsiteX3887" fmla="*/ 2298953 w 3049233"/>
              <a:gd name="connsiteY3887" fmla="*/ 1348793 h 1985002"/>
              <a:gd name="connsiteX3888" fmla="*/ 2303798 w 3049233"/>
              <a:gd name="connsiteY3888" fmla="*/ 1315921 h 1985002"/>
              <a:gd name="connsiteX3889" fmla="*/ 2301399 w 3049233"/>
              <a:gd name="connsiteY3889" fmla="*/ 1300586 h 1985002"/>
              <a:gd name="connsiteX3890" fmla="*/ 2304718 w 3049233"/>
              <a:gd name="connsiteY3890" fmla="*/ 1290337 h 1985002"/>
              <a:gd name="connsiteX3891" fmla="*/ 2016281 w 3049233"/>
              <a:gd name="connsiteY3891" fmla="*/ 1275665 h 1985002"/>
              <a:gd name="connsiteX3892" fmla="*/ 2011103 w 3049233"/>
              <a:gd name="connsiteY3892" fmla="*/ 1277570 h 1985002"/>
              <a:gd name="connsiteX3893" fmla="*/ 2011366 w 3049233"/>
              <a:gd name="connsiteY3893" fmla="*/ 1276540 h 1985002"/>
              <a:gd name="connsiteX3894" fmla="*/ 1829590 w 3049233"/>
              <a:gd name="connsiteY3894" fmla="*/ 1275269 h 1985002"/>
              <a:gd name="connsiteX3895" fmla="*/ 1829504 w 3049233"/>
              <a:gd name="connsiteY3895" fmla="*/ 1275718 h 1985002"/>
              <a:gd name="connsiteX3896" fmla="*/ 1818790 w 3049233"/>
              <a:gd name="connsiteY3896" fmla="*/ 1278118 h 1985002"/>
              <a:gd name="connsiteX3897" fmla="*/ 1818910 w 3049233"/>
              <a:gd name="connsiteY3897" fmla="*/ 1277487 h 1985002"/>
              <a:gd name="connsiteX3898" fmla="*/ 1694523 w 3049233"/>
              <a:gd name="connsiteY3898" fmla="*/ 1275226 h 1985002"/>
              <a:gd name="connsiteX3899" fmla="*/ 1727063 w 3049233"/>
              <a:gd name="connsiteY3899" fmla="*/ 1279994 h 1985002"/>
              <a:gd name="connsiteX3900" fmla="*/ 1738995 w 3049233"/>
              <a:gd name="connsiteY3900" fmla="*/ 1284033 h 1985002"/>
              <a:gd name="connsiteX3901" fmla="*/ 1709570 w 3049233"/>
              <a:gd name="connsiteY3901" fmla="*/ 1280558 h 1985002"/>
              <a:gd name="connsiteX3902" fmla="*/ 1709535 w 3049233"/>
              <a:gd name="connsiteY3902" fmla="*/ 1280552 h 1985002"/>
              <a:gd name="connsiteX3903" fmla="*/ 1263940 w 3049233"/>
              <a:gd name="connsiteY3903" fmla="*/ 1274527 h 1985002"/>
              <a:gd name="connsiteX3904" fmla="*/ 1264037 w 3049233"/>
              <a:gd name="connsiteY3904" fmla="*/ 1275252 h 1985002"/>
              <a:gd name="connsiteX3905" fmla="*/ 1265449 w 3049233"/>
              <a:gd name="connsiteY3905" fmla="*/ 1285819 h 1985002"/>
              <a:gd name="connsiteX3906" fmla="*/ 1265753 w 3049233"/>
              <a:gd name="connsiteY3906" fmla="*/ 1288095 h 1985002"/>
              <a:gd name="connsiteX3907" fmla="*/ 1265054 w 3049233"/>
              <a:gd name="connsiteY3907" fmla="*/ 1284190 h 1985002"/>
              <a:gd name="connsiteX3908" fmla="*/ 1263704 w 3049233"/>
              <a:gd name="connsiteY3908" fmla="*/ 1276645 h 1985002"/>
              <a:gd name="connsiteX3909" fmla="*/ 1509801 w 3049233"/>
              <a:gd name="connsiteY3909" fmla="*/ 1273459 h 1985002"/>
              <a:gd name="connsiteX3910" fmla="*/ 1521098 w 3049233"/>
              <a:gd name="connsiteY3910" fmla="*/ 1285090 h 1985002"/>
              <a:gd name="connsiteX3911" fmla="*/ 1515198 w 3049233"/>
              <a:gd name="connsiteY3911" fmla="*/ 1282745 h 1985002"/>
              <a:gd name="connsiteX3912" fmla="*/ 1512461 w 3049233"/>
              <a:gd name="connsiteY3912" fmla="*/ 1278037 h 1985002"/>
              <a:gd name="connsiteX3913" fmla="*/ 1519402 w 3049233"/>
              <a:gd name="connsiteY3913" fmla="*/ 1273429 h 1985002"/>
              <a:gd name="connsiteX3914" fmla="*/ 1540967 w 3049233"/>
              <a:gd name="connsiteY3914" fmla="*/ 1292989 h 1985002"/>
              <a:gd name="connsiteX3915" fmla="*/ 1534324 w 3049233"/>
              <a:gd name="connsiteY3915" fmla="*/ 1290349 h 1985002"/>
              <a:gd name="connsiteX3916" fmla="*/ 2713418 w 3049233"/>
              <a:gd name="connsiteY3916" fmla="*/ 1271916 h 1985002"/>
              <a:gd name="connsiteX3917" fmla="*/ 2712218 w 3049233"/>
              <a:gd name="connsiteY3917" fmla="*/ 1274843 h 1985002"/>
              <a:gd name="connsiteX3918" fmla="*/ 2701497 w 3049233"/>
              <a:gd name="connsiteY3918" fmla="*/ 1304233 h 1985002"/>
              <a:gd name="connsiteX3919" fmla="*/ 2697906 w 3049233"/>
              <a:gd name="connsiteY3919" fmla="*/ 1308468 h 1985002"/>
              <a:gd name="connsiteX3920" fmla="*/ 2660592 w 3049233"/>
              <a:gd name="connsiteY3920" fmla="*/ 1338706 h 1985002"/>
              <a:gd name="connsiteX3921" fmla="*/ 2663919 w 3049233"/>
              <a:gd name="connsiteY3921" fmla="*/ 1329733 h 1985002"/>
              <a:gd name="connsiteX3922" fmla="*/ 2675933 w 3049233"/>
              <a:gd name="connsiteY3922" fmla="*/ 1320274 h 1985002"/>
              <a:gd name="connsiteX3923" fmla="*/ 2678484 w 3049233"/>
              <a:gd name="connsiteY3923" fmla="*/ 1316937 h 1985002"/>
              <a:gd name="connsiteX3924" fmla="*/ 2682609 w 3049233"/>
              <a:gd name="connsiteY3924" fmla="*/ 1313400 h 1985002"/>
              <a:gd name="connsiteX3925" fmla="*/ 1280508 w 3049233"/>
              <a:gd name="connsiteY3925" fmla="*/ 1271448 h 1985002"/>
              <a:gd name="connsiteX3926" fmla="*/ 1281444 w 3049233"/>
              <a:gd name="connsiteY3926" fmla="*/ 1272072 h 1985002"/>
              <a:gd name="connsiteX3927" fmla="*/ 1282650 w 3049233"/>
              <a:gd name="connsiteY3927" fmla="*/ 1280892 h 1985002"/>
              <a:gd name="connsiteX3928" fmla="*/ 1299584 w 3049233"/>
              <a:gd name="connsiteY3928" fmla="*/ 1345408 h 1985002"/>
              <a:gd name="connsiteX3929" fmla="*/ 1301381 w 3049233"/>
              <a:gd name="connsiteY3929" fmla="*/ 1348283 h 1985002"/>
              <a:gd name="connsiteX3930" fmla="*/ 1298230 w 3049233"/>
              <a:gd name="connsiteY3930" fmla="*/ 1343544 h 1985002"/>
              <a:gd name="connsiteX3931" fmla="*/ 1281296 w 3049233"/>
              <a:gd name="connsiteY3931" fmla="*/ 1278183 h 1985002"/>
              <a:gd name="connsiteX3932" fmla="*/ 2178482 w 3049233"/>
              <a:gd name="connsiteY3932" fmla="*/ 1270674 h 1985002"/>
              <a:gd name="connsiteX3933" fmla="*/ 2186526 w 3049233"/>
              <a:gd name="connsiteY3933" fmla="*/ 1284585 h 1985002"/>
              <a:gd name="connsiteX3934" fmla="*/ 2186626 w 3049233"/>
              <a:gd name="connsiteY3934" fmla="*/ 1284764 h 1985002"/>
              <a:gd name="connsiteX3935" fmla="*/ 2196295 w 3049233"/>
              <a:gd name="connsiteY3935" fmla="*/ 1299519 h 1985002"/>
              <a:gd name="connsiteX3936" fmla="*/ 2195441 w 3049233"/>
              <a:gd name="connsiteY3936" fmla="*/ 1301900 h 1985002"/>
              <a:gd name="connsiteX3937" fmla="*/ 2191031 w 3049233"/>
              <a:gd name="connsiteY3937" fmla="*/ 1298384 h 1985002"/>
              <a:gd name="connsiteX3938" fmla="*/ 2176267 w 3049233"/>
              <a:gd name="connsiteY3938" fmla="*/ 1277545 h 1985002"/>
              <a:gd name="connsiteX3939" fmla="*/ 1335487 w 3049233"/>
              <a:gd name="connsiteY3939" fmla="*/ 1270404 h 1985002"/>
              <a:gd name="connsiteX3940" fmla="*/ 1351400 w 3049233"/>
              <a:gd name="connsiteY3940" fmla="*/ 1277506 h 1985002"/>
              <a:gd name="connsiteX3941" fmla="*/ 1351802 w 3049233"/>
              <a:gd name="connsiteY3941" fmla="*/ 1277853 h 1985002"/>
              <a:gd name="connsiteX3942" fmla="*/ 2413676 w 3049233"/>
              <a:gd name="connsiteY3942" fmla="*/ 1270072 h 1985002"/>
              <a:gd name="connsiteX3943" fmla="*/ 2405540 w 3049233"/>
              <a:gd name="connsiteY3943" fmla="*/ 1311677 h 1985002"/>
              <a:gd name="connsiteX3944" fmla="*/ 2400941 w 3049233"/>
              <a:gd name="connsiteY3944" fmla="*/ 1324326 h 1985002"/>
              <a:gd name="connsiteX3945" fmla="*/ 2386958 w 3049233"/>
              <a:gd name="connsiteY3945" fmla="*/ 1349514 h 1985002"/>
              <a:gd name="connsiteX3946" fmla="*/ 2384441 w 3049233"/>
              <a:gd name="connsiteY3946" fmla="*/ 1352381 h 1985002"/>
              <a:gd name="connsiteX3947" fmla="*/ 1977469 w 3049233"/>
              <a:gd name="connsiteY3947" fmla="*/ 1268792 h 1985002"/>
              <a:gd name="connsiteX3948" fmla="*/ 1975359 w 3049233"/>
              <a:gd name="connsiteY3948" fmla="*/ 1276879 h 1985002"/>
              <a:gd name="connsiteX3949" fmla="*/ 1957787 w 3049233"/>
              <a:gd name="connsiteY3949" fmla="*/ 1280175 h 1985002"/>
              <a:gd name="connsiteX3950" fmla="*/ 1962210 w 3049233"/>
              <a:gd name="connsiteY3950" fmla="*/ 1269098 h 1985002"/>
              <a:gd name="connsiteX3951" fmla="*/ 866441 w 3049233"/>
              <a:gd name="connsiteY3951" fmla="*/ 1268240 h 1985002"/>
              <a:gd name="connsiteX3952" fmla="*/ 868815 w 3049233"/>
              <a:gd name="connsiteY3952" fmla="*/ 1270575 h 1985002"/>
              <a:gd name="connsiteX3953" fmla="*/ 898629 w 3049233"/>
              <a:gd name="connsiteY3953" fmla="*/ 1299892 h 1985002"/>
              <a:gd name="connsiteX3954" fmla="*/ 946015 w 3049233"/>
              <a:gd name="connsiteY3954" fmla="*/ 1330336 h 1985002"/>
              <a:gd name="connsiteX3955" fmla="*/ 959053 w 3049233"/>
              <a:gd name="connsiteY3955" fmla="*/ 1336601 h 1985002"/>
              <a:gd name="connsiteX3956" fmla="*/ 995629 w 3049233"/>
              <a:gd name="connsiteY3956" fmla="*/ 1351673 h 1985002"/>
              <a:gd name="connsiteX3957" fmla="*/ 1022045 w 3049233"/>
              <a:gd name="connsiteY3957" fmla="*/ 1354720 h 1985002"/>
              <a:gd name="connsiteX3958" fmla="*/ 1044059 w 3049233"/>
              <a:gd name="connsiteY3958" fmla="*/ 1359292 h 1985002"/>
              <a:gd name="connsiteX3959" fmla="*/ 1111793 w 3049233"/>
              <a:gd name="connsiteY3959" fmla="*/ 1425840 h 1985002"/>
              <a:gd name="connsiteX3960" fmla="*/ 1123306 w 3049233"/>
              <a:gd name="connsiteY3960" fmla="*/ 1434307 h 1985002"/>
              <a:gd name="connsiteX3961" fmla="*/ 1125000 w 3049233"/>
              <a:gd name="connsiteY3961" fmla="*/ 1435491 h 1985002"/>
              <a:gd name="connsiteX3962" fmla="*/ 1177952 w 3049233"/>
              <a:gd name="connsiteY3962" fmla="*/ 1456869 h 1985002"/>
              <a:gd name="connsiteX3963" fmla="*/ 1156597 w 3049233"/>
              <a:gd name="connsiteY3963" fmla="*/ 1453579 h 1985002"/>
              <a:gd name="connsiteX3964" fmla="*/ 1122122 w 3049233"/>
              <a:gd name="connsiteY3964" fmla="*/ 1440403 h 1985002"/>
              <a:gd name="connsiteX3965" fmla="*/ 1120936 w 3049233"/>
              <a:gd name="connsiteY3965" fmla="*/ 1440403 h 1985002"/>
              <a:gd name="connsiteX3966" fmla="*/ 1108744 w 3049233"/>
              <a:gd name="connsiteY3966" fmla="*/ 1433629 h 1985002"/>
              <a:gd name="connsiteX3967" fmla="*/ 1041010 w 3049233"/>
              <a:gd name="connsiteY3967" fmla="*/ 1375718 h 1985002"/>
              <a:gd name="connsiteX3968" fmla="*/ 1035931 w 3049233"/>
              <a:gd name="connsiteY3968" fmla="*/ 1372331 h 1985002"/>
              <a:gd name="connsiteX3969" fmla="*/ 1010530 w 3049233"/>
              <a:gd name="connsiteY3969" fmla="*/ 1363864 h 1985002"/>
              <a:gd name="connsiteX3970" fmla="*/ 986146 w 3049233"/>
              <a:gd name="connsiteY3970" fmla="*/ 1357261 h 1985002"/>
              <a:gd name="connsiteX3971" fmla="*/ 953297 w 3049233"/>
              <a:gd name="connsiteY3971" fmla="*/ 1340328 h 1985002"/>
              <a:gd name="connsiteX3972" fmla="*/ 940088 w 3049233"/>
              <a:gd name="connsiteY3972" fmla="*/ 1332707 h 1985002"/>
              <a:gd name="connsiteX3973" fmla="*/ 897247 w 3049233"/>
              <a:gd name="connsiteY3973" fmla="*/ 1301105 h 1985002"/>
              <a:gd name="connsiteX3974" fmla="*/ 896345 w 3049233"/>
              <a:gd name="connsiteY3974" fmla="*/ 1300143 h 1985002"/>
              <a:gd name="connsiteX3975" fmla="*/ 889895 w 3049233"/>
              <a:gd name="connsiteY3975" fmla="*/ 1293262 h 1985002"/>
              <a:gd name="connsiteX3976" fmla="*/ 2008143 w 3049233"/>
              <a:gd name="connsiteY3976" fmla="*/ 1267276 h 1985002"/>
              <a:gd name="connsiteX3977" fmla="*/ 2007234 w 3049233"/>
              <a:gd name="connsiteY3977" fmla="*/ 1270822 h 1985002"/>
              <a:gd name="connsiteX3978" fmla="*/ 2000927 w 3049233"/>
              <a:gd name="connsiteY3978" fmla="*/ 1272087 h 1985002"/>
              <a:gd name="connsiteX3979" fmla="*/ 1981408 w 3049233"/>
              <a:gd name="connsiteY3979" fmla="*/ 1275746 h 1985002"/>
              <a:gd name="connsiteX3980" fmla="*/ 1983251 w 3049233"/>
              <a:gd name="connsiteY3980" fmla="*/ 1268676 h 1985002"/>
              <a:gd name="connsiteX3981" fmla="*/ 1990457 w 3049233"/>
              <a:gd name="connsiteY3981" fmla="*/ 1268532 h 1985002"/>
              <a:gd name="connsiteX3982" fmla="*/ 2018774 w 3049233"/>
              <a:gd name="connsiteY3982" fmla="*/ 1266521 h 1985002"/>
              <a:gd name="connsiteX3983" fmla="*/ 2023128 w 3049233"/>
              <a:gd name="connsiteY3983" fmla="*/ 1267634 h 1985002"/>
              <a:gd name="connsiteX3984" fmla="*/ 2013135 w 3049233"/>
              <a:gd name="connsiteY3984" fmla="*/ 1269639 h 1985002"/>
              <a:gd name="connsiteX3985" fmla="*/ 2013844 w 3049233"/>
              <a:gd name="connsiteY3985" fmla="*/ 1266871 h 1985002"/>
              <a:gd name="connsiteX3986" fmla="*/ 2213458 w 3049233"/>
              <a:gd name="connsiteY3986" fmla="*/ 1265451 h 1985002"/>
              <a:gd name="connsiteX3987" fmla="*/ 2227102 w 3049233"/>
              <a:gd name="connsiteY3987" fmla="*/ 1297994 h 1985002"/>
              <a:gd name="connsiteX3988" fmla="*/ 2228324 w 3049233"/>
              <a:gd name="connsiteY3988" fmla="*/ 1301265 h 1985002"/>
              <a:gd name="connsiteX3989" fmla="*/ 2225208 w 3049233"/>
              <a:gd name="connsiteY3989" fmla="*/ 1311127 h 1985002"/>
              <a:gd name="connsiteX3990" fmla="*/ 2221579 w 3049233"/>
              <a:gd name="connsiteY3990" fmla="*/ 1304259 h 1985002"/>
              <a:gd name="connsiteX3991" fmla="*/ 2220086 w 3049233"/>
              <a:gd name="connsiteY3991" fmla="*/ 1301551 h 1985002"/>
              <a:gd name="connsiteX3992" fmla="*/ 2208443 w 3049233"/>
              <a:gd name="connsiteY3992" fmla="*/ 1279421 h 1985002"/>
              <a:gd name="connsiteX3993" fmla="*/ 1522335 w 3049233"/>
              <a:gd name="connsiteY3993" fmla="*/ 1264610 h 1985002"/>
              <a:gd name="connsiteX3994" fmla="*/ 1527502 w 3049233"/>
              <a:gd name="connsiteY3994" fmla="*/ 1266577 h 1985002"/>
              <a:gd name="connsiteX3995" fmla="*/ 1551804 w 3049233"/>
              <a:gd name="connsiteY3995" fmla="*/ 1282091 h 1985002"/>
              <a:gd name="connsiteX3996" fmla="*/ 1558300 w 3049233"/>
              <a:gd name="connsiteY3996" fmla="*/ 1296470 h 1985002"/>
              <a:gd name="connsiteX3997" fmla="*/ 1561195 w 3049233"/>
              <a:gd name="connsiteY3997" fmla="*/ 1299529 h 1985002"/>
              <a:gd name="connsiteX3998" fmla="*/ 1551589 w 3049233"/>
              <a:gd name="connsiteY3998" fmla="*/ 1294332 h 1985002"/>
              <a:gd name="connsiteX3999" fmla="*/ 1625569 w 3049233"/>
              <a:gd name="connsiteY3999" fmla="*/ 1262815 h 1985002"/>
              <a:gd name="connsiteX4000" fmla="*/ 1668995 w 3049233"/>
              <a:gd name="connsiteY4000" fmla="*/ 1279635 h 1985002"/>
              <a:gd name="connsiteX4001" fmla="*/ 1649403 w 3049233"/>
              <a:gd name="connsiteY4001" fmla="*/ 1276216 h 1985002"/>
              <a:gd name="connsiteX4002" fmla="*/ 853946 w 3049233"/>
              <a:gd name="connsiteY4002" fmla="*/ 1262252 h 1985002"/>
              <a:gd name="connsiteX4003" fmla="*/ 856438 w 3049233"/>
              <a:gd name="connsiteY4003" fmla="*/ 1265990 h 1985002"/>
              <a:gd name="connsiteX4004" fmla="*/ 872817 w 3049233"/>
              <a:gd name="connsiteY4004" fmla="*/ 1283421 h 1985002"/>
              <a:gd name="connsiteX4005" fmla="*/ 858300 w 3049233"/>
              <a:gd name="connsiteY4005" fmla="*/ 1269208 h 1985002"/>
              <a:gd name="connsiteX4006" fmla="*/ 1623680 w 3049233"/>
              <a:gd name="connsiteY4006" fmla="*/ 1261755 h 1985002"/>
              <a:gd name="connsiteX4007" fmla="*/ 1625540 w 3049233"/>
              <a:gd name="connsiteY4007" fmla="*/ 1262802 h 1985002"/>
              <a:gd name="connsiteX4008" fmla="*/ 1623666 w 3049233"/>
              <a:gd name="connsiteY4008" fmla="*/ 1262076 h 1985002"/>
              <a:gd name="connsiteX4009" fmla="*/ 1623298 w 3049233"/>
              <a:gd name="connsiteY4009" fmla="*/ 1261755 h 1985002"/>
              <a:gd name="connsiteX4010" fmla="*/ 1231434 w 3049233"/>
              <a:gd name="connsiteY4010" fmla="*/ 1261627 h 1985002"/>
              <a:gd name="connsiteX4011" fmla="*/ 1231418 w 3049233"/>
              <a:gd name="connsiteY4011" fmla="*/ 1262296 h 1985002"/>
              <a:gd name="connsiteX4012" fmla="*/ 1231405 w 3049233"/>
              <a:gd name="connsiteY4012" fmla="*/ 1262823 h 1985002"/>
              <a:gd name="connsiteX4013" fmla="*/ 1231370 w 3049233"/>
              <a:gd name="connsiteY4013" fmla="*/ 1264310 h 1985002"/>
              <a:gd name="connsiteX4014" fmla="*/ 1231343 w 3049233"/>
              <a:gd name="connsiteY4014" fmla="*/ 1262095 h 1985002"/>
              <a:gd name="connsiteX4015" fmla="*/ 887878 w 3049233"/>
              <a:gd name="connsiteY4015" fmla="*/ 1261608 h 1985002"/>
              <a:gd name="connsiteX4016" fmla="*/ 914198 w 3049233"/>
              <a:gd name="connsiteY4016" fmla="*/ 1282621 h 1985002"/>
              <a:gd name="connsiteX4017" fmla="*/ 972262 w 3049233"/>
              <a:gd name="connsiteY4017" fmla="*/ 1307815 h 1985002"/>
              <a:gd name="connsiteX4018" fmla="*/ 1014764 w 3049233"/>
              <a:gd name="connsiteY4018" fmla="*/ 1314757 h 1985002"/>
              <a:gd name="connsiteX4019" fmla="*/ 1030174 w 3049233"/>
              <a:gd name="connsiteY4019" fmla="*/ 1316958 h 1985002"/>
              <a:gd name="connsiteX4020" fmla="*/ 1031359 w 3049233"/>
              <a:gd name="connsiteY4020" fmla="*/ 1316958 h 1985002"/>
              <a:gd name="connsiteX4021" fmla="*/ 1058284 w 3049233"/>
              <a:gd name="connsiteY4021" fmla="*/ 1306460 h 1985002"/>
              <a:gd name="connsiteX4022" fmla="*/ 1077587 w 3049233"/>
              <a:gd name="connsiteY4022" fmla="*/ 1303751 h 1985002"/>
              <a:gd name="connsiteX4023" fmla="*/ 1132620 w 3049233"/>
              <a:gd name="connsiteY4023" fmla="*/ 1390958 h 1985002"/>
              <a:gd name="connsiteX4024" fmla="*/ 1140919 w 3049233"/>
              <a:gd name="connsiteY4024" fmla="*/ 1403657 h 1985002"/>
              <a:gd name="connsiteX4025" fmla="*/ 1142273 w 3049233"/>
              <a:gd name="connsiteY4025" fmla="*/ 1405520 h 1985002"/>
              <a:gd name="connsiteX4026" fmla="*/ 1170155 w 3049233"/>
              <a:gd name="connsiteY4026" fmla="*/ 1433847 h 1985002"/>
              <a:gd name="connsiteX4027" fmla="*/ 1183732 w 3049233"/>
              <a:gd name="connsiteY4027" fmla="*/ 1441366 h 1985002"/>
              <a:gd name="connsiteX4028" fmla="*/ 1188875 w 3049233"/>
              <a:gd name="connsiteY4028" fmla="*/ 1444214 h 1985002"/>
              <a:gd name="connsiteX4029" fmla="*/ 1192028 w 3049233"/>
              <a:gd name="connsiteY4029" fmla="*/ 1445960 h 1985002"/>
              <a:gd name="connsiteX4030" fmla="*/ 1171034 w 3049233"/>
              <a:gd name="connsiteY4030" fmla="*/ 1436900 h 1985002"/>
              <a:gd name="connsiteX4031" fmla="*/ 1141087 w 3049233"/>
              <a:gd name="connsiteY4031" fmla="*/ 1412294 h 1985002"/>
              <a:gd name="connsiteX4032" fmla="*/ 1139395 w 3049233"/>
              <a:gd name="connsiteY4032" fmla="*/ 1410262 h 1985002"/>
              <a:gd name="connsiteX4033" fmla="*/ 1130927 w 3049233"/>
              <a:gd name="connsiteY4033" fmla="*/ 1400271 h 1985002"/>
              <a:gd name="connsiteX4034" fmla="*/ 1069459 w 3049233"/>
              <a:gd name="connsiteY4034" fmla="*/ 1315605 h 1985002"/>
              <a:gd name="connsiteX4035" fmla="*/ 1042028 w 3049233"/>
              <a:gd name="connsiteY4035" fmla="*/ 1315605 h 1985002"/>
              <a:gd name="connsiteX4036" fmla="*/ 1019336 w 3049233"/>
              <a:gd name="connsiteY4036" fmla="*/ 1321363 h 1985002"/>
              <a:gd name="connsiteX4037" fmla="*/ 1001219 w 3049233"/>
              <a:gd name="connsiteY4037" fmla="*/ 1317299 h 1985002"/>
              <a:gd name="connsiteX4038" fmla="*/ 965149 w 3049233"/>
              <a:gd name="connsiteY4038" fmla="*/ 1308325 h 1985002"/>
              <a:gd name="connsiteX4039" fmla="*/ 911734 w 3049233"/>
              <a:gd name="connsiteY4039" fmla="*/ 1281969 h 1985002"/>
              <a:gd name="connsiteX4040" fmla="*/ 1653127 w 3049233"/>
              <a:gd name="connsiteY4040" fmla="*/ 1260540 h 1985002"/>
              <a:gd name="connsiteX4041" fmla="*/ 1667342 w 3049233"/>
              <a:gd name="connsiteY4041" fmla="*/ 1262823 h 1985002"/>
              <a:gd name="connsiteX4042" fmla="*/ 1687159 w 3049233"/>
              <a:gd name="connsiteY4042" fmla="*/ 1272614 h 1985002"/>
              <a:gd name="connsiteX4043" fmla="*/ 2349536 w 3049233"/>
              <a:gd name="connsiteY4043" fmla="*/ 1260061 h 1985002"/>
              <a:gd name="connsiteX4044" fmla="*/ 2349912 w 3049233"/>
              <a:gd name="connsiteY4044" fmla="*/ 1274645 h 1985002"/>
              <a:gd name="connsiteX4045" fmla="*/ 2347908 w 3049233"/>
              <a:gd name="connsiteY4045" fmla="*/ 1317652 h 1985002"/>
              <a:gd name="connsiteX4046" fmla="*/ 2346498 w 3049233"/>
              <a:gd name="connsiteY4046" fmla="*/ 1326499 h 1985002"/>
              <a:gd name="connsiteX4047" fmla="*/ 2335453 w 3049233"/>
              <a:gd name="connsiteY4047" fmla="*/ 1353536 h 1985002"/>
              <a:gd name="connsiteX4048" fmla="*/ 2314889 w 3049233"/>
              <a:gd name="connsiteY4048" fmla="*/ 1361453 h 1985002"/>
              <a:gd name="connsiteX4049" fmla="*/ 2315452 w 3049233"/>
              <a:gd name="connsiteY4049" fmla="*/ 1359696 h 1985002"/>
              <a:gd name="connsiteX4050" fmla="*/ 2328626 w 3049233"/>
              <a:gd name="connsiteY4050" fmla="*/ 1352110 h 1985002"/>
              <a:gd name="connsiteX4051" fmla="*/ 2329016 w 3049233"/>
              <a:gd name="connsiteY4051" fmla="*/ 1351012 h 1985002"/>
              <a:gd name="connsiteX4052" fmla="*/ 2336284 w 3049233"/>
              <a:gd name="connsiteY4052" fmla="*/ 1333974 h 1985002"/>
              <a:gd name="connsiteX4053" fmla="*/ 2336832 w 3049233"/>
              <a:gd name="connsiteY4053" fmla="*/ 1328918 h 1985002"/>
              <a:gd name="connsiteX4054" fmla="*/ 2337754 w 3049233"/>
              <a:gd name="connsiteY4054" fmla="*/ 1326313 h 1985002"/>
              <a:gd name="connsiteX4055" fmla="*/ 2338002 w 3049233"/>
              <a:gd name="connsiteY4055" fmla="*/ 1318160 h 1985002"/>
              <a:gd name="connsiteX4056" fmla="*/ 2339027 w 3049233"/>
              <a:gd name="connsiteY4056" fmla="*/ 1308717 h 1985002"/>
              <a:gd name="connsiteX4057" fmla="*/ 2338570 w 3049233"/>
              <a:gd name="connsiteY4057" fmla="*/ 1299436 h 1985002"/>
              <a:gd name="connsiteX4058" fmla="*/ 2338879 w 3049233"/>
              <a:gd name="connsiteY4058" fmla="*/ 1289283 h 1985002"/>
              <a:gd name="connsiteX4059" fmla="*/ 2015976 w 3049233"/>
              <a:gd name="connsiteY4059" fmla="*/ 1259385 h 1985002"/>
              <a:gd name="connsiteX4060" fmla="*/ 2023000 w 3049233"/>
              <a:gd name="connsiteY4060" fmla="*/ 1262207 h 1985002"/>
              <a:gd name="connsiteX4061" fmla="*/ 2019854 w 3049233"/>
              <a:gd name="connsiteY4061" fmla="*/ 1261101 h 1985002"/>
              <a:gd name="connsiteX4062" fmla="*/ 2019839 w 3049233"/>
              <a:gd name="connsiteY4062" fmla="*/ 1261102 h 1985002"/>
              <a:gd name="connsiteX4063" fmla="*/ 2019837 w 3049233"/>
              <a:gd name="connsiteY4063" fmla="*/ 1261101 h 1985002"/>
              <a:gd name="connsiteX4064" fmla="*/ 2019830 w 3049233"/>
              <a:gd name="connsiteY4064" fmla="*/ 1261102 h 1985002"/>
              <a:gd name="connsiteX4065" fmla="*/ 2019826 w 3049233"/>
              <a:gd name="connsiteY4065" fmla="*/ 1261101 h 1985002"/>
              <a:gd name="connsiteX4066" fmla="*/ 2015382 w 3049233"/>
              <a:gd name="connsiteY4066" fmla="*/ 1261386 h 1985002"/>
              <a:gd name="connsiteX4067" fmla="*/ 1373039 w 3049233"/>
              <a:gd name="connsiteY4067" fmla="*/ 1259274 h 1985002"/>
              <a:gd name="connsiteX4068" fmla="*/ 1374440 w 3049233"/>
              <a:gd name="connsiteY4068" fmla="*/ 1261813 h 1985002"/>
              <a:gd name="connsiteX4069" fmla="*/ 1376483 w 3049233"/>
              <a:gd name="connsiteY4069" fmla="*/ 1265512 h 1985002"/>
              <a:gd name="connsiteX4070" fmla="*/ 1372735 w 3049233"/>
              <a:gd name="connsiteY4070" fmla="*/ 1260062 h 1985002"/>
              <a:gd name="connsiteX4071" fmla="*/ 1506240 w 3049233"/>
              <a:gd name="connsiteY4071" fmla="*/ 1258511 h 1985002"/>
              <a:gd name="connsiteX4072" fmla="*/ 1510678 w 3049233"/>
              <a:gd name="connsiteY4072" fmla="*/ 1260193 h 1985002"/>
              <a:gd name="connsiteX4073" fmla="*/ 1516939 w 3049233"/>
              <a:gd name="connsiteY4073" fmla="*/ 1270637 h 1985002"/>
              <a:gd name="connsiteX4074" fmla="*/ 1509548 w 3049233"/>
              <a:gd name="connsiteY4074" fmla="*/ 1262261 h 1985002"/>
              <a:gd name="connsiteX4075" fmla="*/ 1775317 w 3049233"/>
              <a:gd name="connsiteY4075" fmla="*/ 1257524 h 1985002"/>
              <a:gd name="connsiteX4076" fmla="*/ 1779839 w 3049233"/>
              <a:gd name="connsiteY4076" fmla="*/ 1258097 h 1985002"/>
              <a:gd name="connsiteX4077" fmla="*/ 1778361 w 3049233"/>
              <a:gd name="connsiteY4077" fmla="*/ 1258492 h 1985002"/>
              <a:gd name="connsiteX4078" fmla="*/ 1986382 w 3049233"/>
              <a:gd name="connsiteY4078" fmla="*/ 1256684 h 1985002"/>
              <a:gd name="connsiteX4079" fmla="*/ 2010768 w 3049233"/>
              <a:gd name="connsiteY4079" fmla="*/ 1257868 h 1985002"/>
              <a:gd name="connsiteX4080" fmla="*/ 2009611 w 3049233"/>
              <a:gd name="connsiteY4080" fmla="*/ 1261755 h 1985002"/>
              <a:gd name="connsiteX4081" fmla="*/ 1988389 w 3049233"/>
              <a:gd name="connsiteY4081" fmla="*/ 1263111 h 1985002"/>
              <a:gd name="connsiteX4082" fmla="*/ 1984685 w 3049233"/>
              <a:gd name="connsiteY4082" fmla="*/ 1263180 h 1985002"/>
              <a:gd name="connsiteX4083" fmla="*/ 2247971 w 3049233"/>
              <a:gd name="connsiteY4083" fmla="*/ 1256609 h 1985002"/>
              <a:gd name="connsiteX4084" fmla="*/ 2254877 w 3049233"/>
              <a:gd name="connsiteY4084" fmla="*/ 1281059 h 1985002"/>
              <a:gd name="connsiteX4085" fmla="*/ 2261423 w 3049233"/>
              <a:gd name="connsiteY4085" fmla="*/ 1303535 h 1985002"/>
              <a:gd name="connsiteX4086" fmla="*/ 2256443 w 3049233"/>
              <a:gd name="connsiteY4086" fmla="*/ 1317563 h 1985002"/>
              <a:gd name="connsiteX4087" fmla="*/ 2245628 w 3049233"/>
              <a:gd name="connsiteY4087" fmla="*/ 1287834 h 1985002"/>
              <a:gd name="connsiteX4088" fmla="*/ 2241353 w 3049233"/>
              <a:gd name="connsiteY4088" fmla="*/ 1276503 h 1985002"/>
              <a:gd name="connsiteX4089" fmla="*/ 2245328 w 3049233"/>
              <a:gd name="connsiteY4089" fmla="*/ 1263898 h 1985002"/>
              <a:gd name="connsiteX4090" fmla="*/ 2081897 w 3049233"/>
              <a:gd name="connsiteY4090" fmla="*/ 1256351 h 1985002"/>
              <a:gd name="connsiteX4091" fmla="*/ 2087930 w 3049233"/>
              <a:gd name="connsiteY4091" fmla="*/ 1264342 h 1985002"/>
              <a:gd name="connsiteX4092" fmla="*/ 2081700 w 3049233"/>
              <a:gd name="connsiteY4092" fmla="*/ 1257048 h 1985002"/>
              <a:gd name="connsiteX4093" fmla="*/ 1486434 w 3049233"/>
              <a:gd name="connsiteY4093" fmla="*/ 1256327 h 1985002"/>
              <a:gd name="connsiteX4094" fmla="*/ 1496005 w 3049233"/>
              <a:gd name="connsiteY4094" fmla="*/ 1275117 h 1985002"/>
              <a:gd name="connsiteX4095" fmla="*/ 1493700 w 3049233"/>
              <a:gd name="connsiteY4095" fmla="*/ 1274201 h 1985002"/>
              <a:gd name="connsiteX4096" fmla="*/ 1491712 w 3049233"/>
              <a:gd name="connsiteY4096" fmla="*/ 1273411 h 1985002"/>
              <a:gd name="connsiteX4097" fmla="*/ 1487246 w 3049233"/>
              <a:gd name="connsiteY4097" fmla="*/ 1258954 h 1985002"/>
              <a:gd name="connsiteX4098" fmla="*/ 1084895 w 3049233"/>
              <a:gd name="connsiteY4098" fmla="*/ 1256074 h 1985002"/>
              <a:gd name="connsiteX4099" fmla="*/ 1074371 w 3049233"/>
              <a:gd name="connsiteY4099" fmla="*/ 1262435 h 1985002"/>
              <a:gd name="connsiteX4100" fmla="*/ 1006637 w 3049233"/>
              <a:gd name="connsiteY4100" fmla="*/ 1269039 h 1985002"/>
              <a:gd name="connsiteX4101" fmla="*/ 978036 w 3049233"/>
              <a:gd name="connsiteY4101" fmla="*/ 1261951 h 1985002"/>
              <a:gd name="connsiteX4102" fmla="*/ 1015612 w 3049233"/>
              <a:gd name="connsiteY4102" fmla="*/ 1266500 h 1985002"/>
              <a:gd name="connsiteX4103" fmla="*/ 994599 w 3049233"/>
              <a:gd name="connsiteY4103" fmla="*/ 1256002 h 1985002"/>
              <a:gd name="connsiteX4104" fmla="*/ 1024248 w 3049233"/>
              <a:gd name="connsiteY4104" fmla="*/ 1257694 h 1985002"/>
              <a:gd name="connsiteX4105" fmla="*/ 1041681 w 3049233"/>
              <a:gd name="connsiteY4105" fmla="*/ 1256033 h 1985002"/>
              <a:gd name="connsiteX4106" fmla="*/ 1014934 w 3049233"/>
              <a:gd name="connsiteY4106" fmla="*/ 1260064 h 1985002"/>
              <a:gd name="connsiteX4107" fmla="*/ 1013240 w 3049233"/>
              <a:gd name="connsiteY4107" fmla="*/ 1260064 h 1985002"/>
              <a:gd name="connsiteX4108" fmla="*/ 1967484 w 3049233"/>
              <a:gd name="connsiteY4108" fmla="*/ 1255691 h 1985002"/>
              <a:gd name="connsiteX4109" fmla="*/ 1972305 w 3049233"/>
              <a:gd name="connsiteY4109" fmla="*/ 1256000 h 1985002"/>
              <a:gd name="connsiteX4110" fmla="*/ 1980698 w 3049233"/>
              <a:gd name="connsiteY4110" fmla="*/ 1256408 h 1985002"/>
              <a:gd name="connsiteX4111" fmla="*/ 1978903 w 3049233"/>
              <a:gd name="connsiteY4111" fmla="*/ 1263289 h 1985002"/>
              <a:gd name="connsiteX4112" fmla="*/ 1964418 w 3049233"/>
              <a:gd name="connsiteY4112" fmla="*/ 1263560 h 1985002"/>
              <a:gd name="connsiteX4113" fmla="*/ 1967485 w 3049233"/>
              <a:gd name="connsiteY4113" fmla="*/ 1255879 h 1985002"/>
              <a:gd name="connsiteX4114" fmla="*/ 1625056 w 3049233"/>
              <a:gd name="connsiteY4114" fmla="*/ 1255432 h 1985002"/>
              <a:gd name="connsiteX4115" fmla="*/ 1632830 w 3049233"/>
              <a:gd name="connsiteY4115" fmla="*/ 1257281 h 1985002"/>
              <a:gd name="connsiteX4116" fmla="*/ 1632947 w 3049233"/>
              <a:gd name="connsiteY4116" fmla="*/ 1257300 h 1985002"/>
              <a:gd name="connsiteX4117" fmla="*/ 1640162 w 3049233"/>
              <a:gd name="connsiteY4117" fmla="*/ 1261778 h 1985002"/>
              <a:gd name="connsiteX4118" fmla="*/ 1707149 w 3049233"/>
              <a:gd name="connsiteY4118" fmla="*/ 1285293 h 1985002"/>
              <a:gd name="connsiteX4119" fmla="*/ 1752817 w 3049233"/>
              <a:gd name="connsiteY4119" fmla="*/ 1291422 h 1985002"/>
              <a:gd name="connsiteX4120" fmla="*/ 1752825 w 3049233"/>
              <a:gd name="connsiteY4120" fmla="*/ 1291422 h 1985002"/>
              <a:gd name="connsiteX4121" fmla="*/ 1752826 w 3049233"/>
              <a:gd name="connsiteY4121" fmla="*/ 1291422 h 1985002"/>
              <a:gd name="connsiteX4122" fmla="*/ 1752837 w 3049233"/>
              <a:gd name="connsiteY4122" fmla="*/ 1291422 h 1985002"/>
              <a:gd name="connsiteX4123" fmla="*/ 1752840 w 3049233"/>
              <a:gd name="connsiteY4123" fmla="*/ 1291422 h 1985002"/>
              <a:gd name="connsiteX4124" fmla="*/ 1759626 w 3049233"/>
              <a:gd name="connsiteY4124" fmla="*/ 1291017 h 1985002"/>
              <a:gd name="connsiteX4125" fmla="*/ 1765451 w 3049233"/>
              <a:gd name="connsiteY4125" fmla="*/ 1292989 h 1985002"/>
              <a:gd name="connsiteX4126" fmla="*/ 1750091 w 3049233"/>
              <a:gd name="connsiteY4126" fmla="*/ 1293557 h 1985002"/>
              <a:gd name="connsiteX4127" fmla="*/ 1748333 w 3049233"/>
              <a:gd name="connsiteY4127" fmla="*/ 1293623 h 1985002"/>
              <a:gd name="connsiteX4128" fmla="*/ 1743399 w 3049233"/>
              <a:gd name="connsiteY4128" fmla="*/ 1292913 h 1985002"/>
              <a:gd name="connsiteX4129" fmla="*/ 1705302 w 3049233"/>
              <a:gd name="connsiteY4129" fmla="*/ 1285971 h 1985002"/>
              <a:gd name="connsiteX4130" fmla="*/ 1692035 w 3049233"/>
              <a:gd name="connsiteY4130" fmla="*/ 1283656 h 1985002"/>
              <a:gd name="connsiteX4131" fmla="*/ 1647800 w 3049233"/>
              <a:gd name="connsiteY4131" fmla="*/ 1268232 h 1985002"/>
              <a:gd name="connsiteX4132" fmla="*/ 1342613 w 3049233"/>
              <a:gd name="connsiteY4132" fmla="*/ 1254782 h 1985002"/>
              <a:gd name="connsiteX4133" fmla="*/ 1362913 w 3049233"/>
              <a:gd name="connsiteY4133" fmla="*/ 1263788 h 1985002"/>
              <a:gd name="connsiteX4134" fmla="*/ 1363246 w 3049233"/>
              <a:gd name="connsiteY4134" fmla="*/ 1264237 h 1985002"/>
              <a:gd name="connsiteX4135" fmla="*/ 1356817 w 3049233"/>
              <a:gd name="connsiteY4135" fmla="*/ 1261291 h 1985002"/>
              <a:gd name="connsiteX4136" fmla="*/ 2017679 w 3049233"/>
              <a:gd name="connsiteY4136" fmla="*/ 1253646 h 1985002"/>
              <a:gd name="connsiteX4137" fmla="*/ 2030653 w 3049233"/>
              <a:gd name="connsiteY4137" fmla="*/ 1260274 h 1985002"/>
              <a:gd name="connsiteX4138" fmla="*/ 2030658 w 3049233"/>
              <a:gd name="connsiteY4138" fmla="*/ 1260416 h 1985002"/>
              <a:gd name="connsiteX4139" fmla="*/ 2017491 w 3049233"/>
              <a:gd name="connsiteY4139" fmla="*/ 1254278 h 1985002"/>
              <a:gd name="connsiteX4140" fmla="*/ 1798068 w 3049233"/>
              <a:gd name="connsiteY4140" fmla="*/ 1253217 h 1985002"/>
              <a:gd name="connsiteX4141" fmla="*/ 1798043 w 3049233"/>
              <a:gd name="connsiteY4141" fmla="*/ 1253224 h 1985002"/>
              <a:gd name="connsiteX4142" fmla="*/ 1798016 w 3049233"/>
              <a:gd name="connsiteY4142" fmla="*/ 1253219 h 1985002"/>
              <a:gd name="connsiteX4143" fmla="*/ 1716325 w 3049233"/>
              <a:gd name="connsiteY4143" fmla="*/ 1253042 h 1985002"/>
              <a:gd name="connsiteX4144" fmla="*/ 1724827 w 3049233"/>
              <a:gd name="connsiteY4144" fmla="*/ 1253515 h 1985002"/>
              <a:gd name="connsiteX4145" fmla="*/ 1742942 w 3049233"/>
              <a:gd name="connsiteY4145" fmla="*/ 1255238 h 1985002"/>
              <a:gd name="connsiteX4146" fmla="*/ 1742946 w 3049233"/>
              <a:gd name="connsiteY4146" fmla="*/ 1255237 h 1985002"/>
              <a:gd name="connsiteX4147" fmla="*/ 1742955 w 3049233"/>
              <a:gd name="connsiteY4147" fmla="*/ 1255238 h 1985002"/>
              <a:gd name="connsiteX4148" fmla="*/ 1745902 w 3049233"/>
              <a:gd name="connsiteY4148" fmla="*/ 1254686 h 1985002"/>
              <a:gd name="connsiteX4149" fmla="*/ 1747813 w 3049233"/>
              <a:gd name="connsiteY4149" fmla="*/ 1254793 h 1985002"/>
              <a:gd name="connsiteX4150" fmla="*/ 1757861 w 3049233"/>
              <a:gd name="connsiteY4150" fmla="*/ 1257988 h 1985002"/>
              <a:gd name="connsiteX4151" fmla="*/ 1718846 w 3049233"/>
              <a:gd name="connsiteY4151" fmla="*/ 1253967 h 1985002"/>
              <a:gd name="connsiteX4152" fmla="*/ 2150581 w 3049233"/>
              <a:gd name="connsiteY4152" fmla="*/ 1252074 h 1985002"/>
              <a:gd name="connsiteX4153" fmla="*/ 2166544 w 3049233"/>
              <a:gd name="connsiteY4153" fmla="*/ 1274774 h 1985002"/>
              <a:gd name="connsiteX4154" fmla="*/ 2151884 w 3049233"/>
              <a:gd name="connsiteY4154" fmla="*/ 1258794 h 1985002"/>
              <a:gd name="connsiteX4155" fmla="*/ 2149321 w 3049233"/>
              <a:gd name="connsiteY4155" fmla="*/ 1255628 h 1985002"/>
              <a:gd name="connsiteX4156" fmla="*/ 1237935 w 3049233"/>
              <a:gd name="connsiteY4156" fmla="*/ 1249203 h 1985002"/>
              <a:gd name="connsiteX4157" fmla="*/ 1237118 w 3049233"/>
              <a:gd name="connsiteY4157" fmla="*/ 1268082 h 1985002"/>
              <a:gd name="connsiteX4158" fmla="*/ 1237268 w 3049233"/>
              <a:gd name="connsiteY4158" fmla="*/ 1252273 h 1985002"/>
              <a:gd name="connsiteX4159" fmla="*/ 2287235 w 3049233"/>
              <a:gd name="connsiteY4159" fmla="*/ 1248496 h 1985002"/>
              <a:gd name="connsiteX4160" fmla="*/ 2289394 w 3049233"/>
              <a:gd name="connsiteY4160" fmla="*/ 1261586 h 1985002"/>
              <a:gd name="connsiteX4161" fmla="*/ 2295495 w 3049233"/>
              <a:gd name="connsiteY4161" fmla="*/ 1299876 h 1985002"/>
              <a:gd name="connsiteX4162" fmla="*/ 2286787 w 3049233"/>
              <a:gd name="connsiteY4162" fmla="*/ 1326809 h 1985002"/>
              <a:gd name="connsiteX4163" fmla="*/ 2287441 w 3049233"/>
              <a:gd name="connsiteY4163" fmla="*/ 1319477 h 1985002"/>
              <a:gd name="connsiteX4164" fmla="*/ 2277783 w 3049233"/>
              <a:gd name="connsiteY4164" fmla="*/ 1275175 h 1985002"/>
              <a:gd name="connsiteX4165" fmla="*/ 1352377 w 3049233"/>
              <a:gd name="connsiteY4165" fmla="*/ 1248125 h 1985002"/>
              <a:gd name="connsiteX4166" fmla="*/ 1371192 w 3049233"/>
              <a:gd name="connsiteY4166" fmla="*/ 1255930 h 1985002"/>
              <a:gd name="connsiteX4167" fmla="*/ 1371333 w 3049233"/>
              <a:gd name="connsiteY4167" fmla="*/ 1256185 h 1985002"/>
              <a:gd name="connsiteX4168" fmla="*/ 1371808 w 3049233"/>
              <a:gd name="connsiteY4168" fmla="*/ 1257046 h 1985002"/>
              <a:gd name="connsiteX4169" fmla="*/ 1368602 w 3049233"/>
              <a:gd name="connsiteY4169" fmla="*/ 1255575 h 1985002"/>
              <a:gd name="connsiteX4170" fmla="*/ 863159 w 3049233"/>
              <a:gd name="connsiteY4170" fmla="*/ 1247867 h 1985002"/>
              <a:gd name="connsiteX4171" fmla="*/ 909005 w 3049233"/>
              <a:gd name="connsiteY4171" fmla="*/ 1286751 h 1985002"/>
              <a:gd name="connsiteX4172" fmla="*/ 963965 w 3049233"/>
              <a:gd name="connsiteY4172" fmla="*/ 1313573 h 1985002"/>
              <a:gd name="connsiteX4173" fmla="*/ 1000541 w 3049233"/>
              <a:gd name="connsiteY4173" fmla="*/ 1322547 h 1985002"/>
              <a:gd name="connsiteX4174" fmla="*/ 1018998 w 3049233"/>
              <a:gd name="connsiteY4174" fmla="*/ 1326781 h 1985002"/>
              <a:gd name="connsiteX4175" fmla="*/ 1020184 w 3049233"/>
              <a:gd name="connsiteY4175" fmla="*/ 1326781 h 1985002"/>
              <a:gd name="connsiteX4176" fmla="*/ 1044397 w 3049233"/>
              <a:gd name="connsiteY4176" fmla="*/ 1320854 h 1985002"/>
              <a:gd name="connsiteX4177" fmla="*/ 1066749 w 3049233"/>
              <a:gd name="connsiteY4177" fmla="*/ 1320854 h 1985002"/>
              <a:gd name="connsiteX4178" fmla="*/ 1125677 w 3049233"/>
              <a:gd name="connsiteY4178" fmla="*/ 1403149 h 1985002"/>
              <a:gd name="connsiteX4179" fmla="*/ 1134822 w 3049233"/>
              <a:gd name="connsiteY4179" fmla="*/ 1414157 h 1985002"/>
              <a:gd name="connsiteX4180" fmla="*/ 1136515 w 3049233"/>
              <a:gd name="connsiteY4180" fmla="*/ 1416021 h 1985002"/>
              <a:gd name="connsiteX4181" fmla="*/ 1165266 w 3049233"/>
              <a:gd name="connsiteY4181" fmla="*/ 1440318 h 1985002"/>
              <a:gd name="connsiteX4182" fmla="*/ 1170256 w 3049233"/>
              <a:gd name="connsiteY4182" fmla="*/ 1442662 h 1985002"/>
              <a:gd name="connsiteX4183" fmla="*/ 1179858 w 3049233"/>
              <a:gd name="connsiteY4183" fmla="*/ 1447172 h 1985002"/>
              <a:gd name="connsiteX4184" fmla="*/ 1184942 w 3049233"/>
              <a:gd name="connsiteY4184" fmla="*/ 1449560 h 1985002"/>
              <a:gd name="connsiteX4185" fmla="*/ 1169643 w 3049233"/>
              <a:gd name="connsiteY4185" fmla="*/ 1444181 h 1985002"/>
              <a:gd name="connsiteX4186" fmla="*/ 1166721 w 3049233"/>
              <a:gd name="connsiteY4186" fmla="*/ 1443153 h 1985002"/>
              <a:gd name="connsiteX4187" fmla="*/ 1134991 w 3049233"/>
              <a:gd name="connsiteY4187" fmla="*/ 1421946 h 1985002"/>
              <a:gd name="connsiteX4188" fmla="*/ 1133128 w 3049233"/>
              <a:gd name="connsiteY4188" fmla="*/ 1420252 h 1985002"/>
              <a:gd name="connsiteX4189" fmla="*/ 1123816 w 3049233"/>
              <a:gd name="connsiteY4189" fmla="*/ 1411446 h 1985002"/>
              <a:gd name="connsiteX4190" fmla="*/ 1058452 w 3049233"/>
              <a:gd name="connsiteY4190" fmla="*/ 1335247 h 1985002"/>
              <a:gd name="connsiteX4191" fmla="*/ 1028481 w 3049233"/>
              <a:gd name="connsiteY4191" fmla="*/ 1331692 h 1985002"/>
              <a:gd name="connsiteX4192" fmla="*/ 1008499 w 3049233"/>
              <a:gd name="connsiteY4192" fmla="*/ 1333893 h 1985002"/>
              <a:gd name="connsiteX4193" fmla="*/ 987841 w 3049233"/>
              <a:gd name="connsiteY4193" fmla="*/ 1327119 h 1985002"/>
              <a:gd name="connsiteX4194" fmla="*/ 957021 w 3049233"/>
              <a:gd name="connsiteY4194" fmla="*/ 1316959 h 1985002"/>
              <a:gd name="connsiteX4195" fmla="*/ 864904 w 3049233"/>
              <a:gd name="connsiteY4195" fmla="*/ 1250241 h 1985002"/>
              <a:gd name="connsiteX4196" fmla="*/ 2074982 w 3049233"/>
              <a:gd name="connsiteY4196" fmla="*/ 1247181 h 1985002"/>
              <a:gd name="connsiteX4197" fmla="*/ 2078092 w 3049233"/>
              <a:gd name="connsiteY4197" fmla="*/ 1251300 h 1985002"/>
              <a:gd name="connsiteX4198" fmla="*/ 2077801 w 3049233"/>
              <a:gd name="connsiteY4198" fmla="*/ 1252396 h 1985002"/>
              <a:gd name="connsiteX4199" fmla="*/ 2186144 w 3049233"/>
              <a:gd name="connsiteY4199" fmla="*/ 1246910 h 1985002"/>
              <a:gd name="connsiteX4200" fmla="*/ 2203019 w 3049233"/>
              <a:gd name="connsiteY4200" fmla="*/ 1280778 h 1985002"/>
              <a:gd name="connsiteX4201" fmla="*/ 2199246 w 3049233"/>
              <a:gd name="connsiteY4201" fmla="*/ 1291296 h 1985002"/>
              <a:gd name="connsiteX4202" fmla="*/ 2195656 w 3049233"/>
              <a:gd name="connsiteY4202" fmla="*/ 1285841 h 1985002"/>
              <a:gd name="connsiteX4203" fmla="*/ 2189801 w 3049233"/>
              <a:gd name="connsiteY4203" fmla="*/ 1276134 h 1985002"/>
              <a:gd name="connsiteX4204" fmla="*/ 2181396 w 3049233"/>
              <a:gd name="connsiteY4204" fmla="*/ 1261637 h 1985002"/>
              <a:gd name="connsiteX4205" fmla="*/ 2388203 w 3049233"/>
              <a:gd name="connsiteY4205" fmla="*/ 1246218 h 1985002"/>
              <a:gd name="connsiteX4206" fmla="*/ 2394253 w 3049233"/>
              <a:gd name="connsiteY4206" fmla="*/ 1246923 h 1985002"/>
              <a:gd name="connsiteX4207" fmla="*/ 2392866 w 3049233"/>
              <a:gd name="connsiteY4207" fmla="*/ 1269818 h 1985002"/>
              <a:gd name="connsiteX4208" fmla="*/ 2383605 w 3049233"/>
              <a:gd name="connsiteY4208" fmla="*/ 1323626 h 1985002"/>
              <a:gd name="connsiteX4209" fmla="*/ 2377956 w 3049233"/>
              <a:gd name="connsiteY4209" fmla="*/ 1334648 h 1985002"/>
              <a:gd name="connsiteX4210" fmla="*/ 2363513 w 3049233"/>
              <a:gd name="connsiteY4210" fmla="*/ 1356774 h 1985002"/>
              <a:gd name="connsiteX4211" fmla="*/ 2347039 w 3049233"/>
              <a:gd name="connsiteY4211" fmla="*/ 1363474 h 1985002"/>
              <a:gd name="connsiteX4212" fmla="*/ 2347395 w 3049233"/>
              <a:gd name="connsiteY4212" fmla="*/ 1362365 h 1985002"/>
              <a:gd name="connsiteX4213" fmla="*/ 2355443 w 3049233"/>
              <a:gd name="connsiteY4213" fmla="*/ 1359118 h 1985002"/>
              <a:gd name="connsiteX4214" fmla="*/ 2376891 w 3049233"/>
              <a:gd name="connsiteY4214" fmla="*/ 1279775 h 1985002"/>
              <a:gd name="connsiteX4215" fmla="*/ 2376952 w 3049233"/>
              <a:gd name="connsiteY4215" fmla="*/ 1277242 h 1985002"/>
              <a:gd name="connsiteX4216" fmla="*/ 1808883 w 3049233"/>
              <a:gd name="connsiteY4216" fmla="*/ 1246160 h 1985002"/>
              <a:gd name="connsiteX4217" fmla="*/ 1813903 w 3049233"/>
              <a:gd name="connsiteY4217" fmla="*/ 1246263 h 1985002"/>
              <a:gd name="connsiteX4218" fmla="*/ 1814482 w 3049233"/>
              <a:gd name="connsiteY4218" fmla="*/ 1246275 h 1985002"/>
              <a:gd name="connsiteX4219" fmla="*/ 1812194 w 3049233"/>
              <a:gd name="connsiteY4219" fmla="*/ 1247418 h 1985002"/>
              <a:gd name="connsiteX4220" fmla="*/ 1808617 w 3049233"/>
              <a:gd name="connsiteY4220" fmla="*/ 1247532 h 1985002"/>
              <a:gd name="connsiteX4221" fmla="*/ 1071564 w 3049233"/>
              <a:gd name="connsiteY4221" fmla="*/ 1245982 h 1985002"/>
              <a:gd name="connsiteX4222" fmla="*/ 1069243 w 3049233"/>
              <a:gd name="connsiteY4222" fmla="*/ 1246690 h 1985002"/>
              <a:gd name="connsiteX4223" fmla="*/ 1061797 w 3049233"/>
              <a:gd name="connsiteY4223" fmla="*/ 1248960 h 1985002"/>
              <a:gd name="connsiteX4224" fmla="*/ 1061475 w 3049233"/>
              <a:gd name="connsiteY4224" fmla="*/ 1249058 h 1985002"/>
              <a:gd name="connsiteX4225" fmla="*/ 1023909 w 3049233"/>
              <a:gd name="connsiteY4225" fmla="*/ 1252613 h 1985002"/>
              <a:gd name="connsiteX4226" fmla="*/ 1005924 w 3049233"/>
              <a:gd name="connsiteY4226" fmla="*/ 1249703 h 1985002"/>
              <a:gd name="connsiteX4227" fmla="*/ 1032883 w 3049233"/>
              <a:gd name="connsiteY4227" fmla="*/ 1250410 h 1985002"/>
              <a:gd name="connsiteX4228" fmla="*/ 1110776 w 3049233"/>
              <a:gd name="connsiteY4228" fmla="*/ 1245840 h 1985002"/>
              <a:gd name="connsiteX4229" fmla="*/ 1153957 w 3049233"/>
              <a:gd name="connsiteY4229" fmla="*/ 1354382 h 1985002"/>
              <a:gd name="connsiteX4230" fmla="*/ 1153957 w 3049233"/>
              <a:gd name="connsiteY4230" fmla="*/ 1355399 h 1985002"/>
              <a:gd name="connsiteX4231" fmla="*/ 1159884 w 3049233"/>
              <a:gd name="connsiteY4231" fmla="*/ 1374025 h 1985002"/>
              <a:gd name="connsiteX4232" fmla="*/ 1182681 w 3049233"/>
              <a:gd name="connsiteY4232" fmla="*/ 1413947 h 1985002"/>
              <a:gd name="connsiteX4233" fmla="*/ 1188716 w 3049233"/>
              <a:gd name="connsiteY4233" fmla="*/ 1419047 h 1985002"/>
              <a:gd name="connsiteX4234" fmla="*/ 1205746 w 3049233"/>
              <a:gd name="connsiteY4234" fmla="*/ 1433439 h 1985002"/>
              <a:gd name="connsiteX4235" fmla="*/ 1194732 w 3049233"/>
              <a:gd name="connsiteY4235" fmla="*/ 1425353 h 1985002"/>
              <a:gd name="connsiteX4236" fmla="*/ 1184486 w 3049233"/>
              <a:gd name="connsiteY4236" fmla="*/ 1417829 h 1985002"/>
              <a:gd name="connsiteX4237" fmla="*/ 1160223 w 3049233"/>
              <a:gd name="connsiteY4237" fmla="*/ 1382321 h 1985002"/>
              <a:gd name="connsiteX4238" fmla="*/ 1160223 w 3049233"/>
              <a:gd name="connsiteY4238" fmla="*/ 1380798 h 1985002"/>
              <a:gd name="connsiteX4239" fmla="*/ 1153958 w 3049233"/>
              <a:gd name="connsiteY4239" fmla="*/ 1365727 h 1985002"/>
              <a:gd name="connsiteX4240" fmla="*/ 1104173 w 3049233"/>
              <a:gd name="connsiteY4240" fmla="*/ 1259386 h 1985002"/>
              <a:gd name="connsiteX4241" fmla="*/ 1083345 w 3049233"/>
              <a:gd name="connsiteY4241" fmla="*/ 1265991 h 1985002"/>
              <a:gd name="connsiteX4242" fmla="*/ 1078603 w 3049233"/>
              <a:gd name="connsiteY4242" fmla="*/ 1269206 h 1985002"/>
              <a:gd name="connsiteX4243" fmla="*/ 1090751 w 3049233"/>
              <a:gd name="connsiteY4243" fmla="*/ 1259548 h 1985002"/>
              <a:gd name="connsiteX4244" fmla="*/ 1093559 w 3049233"/>
              <a:gd name="connsiteY4244" fmla="*/ 1257316 h 1985002"/>
              <a:gd name="connsiteX4245" fmla="*/ 1099746 w 3049233"/>
              <a:gd name="connsiteY4245" fmla="*/ 1253601 h 1985002"/>
              <a:gd name="connsiteX4246" fmla="*/ 1103386 w 3049233"/>
              <a:gd name="connsiteY4246" fmla="*/ 1248979 h 1985002"/>
              <a:gd name="connsiteX4247" fmla="*/ 1104009 w 3049233"/>
              <a:gd name="connsiteY4247" fmla="*/ 1248404 h 1985002"/>
              <a:gd name="connsiteX4248" fmla="*/ 1106607 w 3049233"/>
              <a:gd name="connsiteY4248" fmla="*/ 1246009 h 1985002"/>
              <a:gd name="connsiteX4249" fmla="*/ 1110776 w 3049233"/>
              <a:gd name="connsiteY4249" fmla="*/ 1245840 h 1985002"/>
              <a:gd name="connsiteX4250" fmla="*/ 1308201 w 3049233"/>
              <a:gd name="connsiteY4250" fmla="*/ 1245709 h 1985002"/>
              <a:gd name="connsiteX4251" fmla="*/ 1359697 w 3049233"/>
              <a:gd name="connsiteY4251" fmla="*/ 1268191 h 1985002"/>
              <a:gd name="connsiteX4252" fmla="*/ 1359726 w 3049233"/>
              <a:gd name="connsiteY4252" fmla="*/ 1268225 h 1985002"/>
              <a:gd name="connsiteX4253" fmla="*/ 1347644 w 3049233"/>
              <a:gd name="connsiteY4253" fmla="*/ 1263011 h 1985002"/>
              <a:gd name="connsiteX4254" fmla="*/ 1318848 w 3049233"/>
              <a:gd name="connsiteY4254" fmla="*/ 1250582 h 1985002"/>
              <a:gd name="connsiteX4255" fmla="*/ 1794534 w 3049233"/>
              <a:gd name="connsiteY4255" fmla="*/ 1245587 h 1985002"/>
              <a:gd name="connsiteX4256" fmla="*/ 1796388 w 3049233"/>
              <a:gd name="connsiteY4256" fmla="*/ 1245903 h 1985002"/>
              <a:gd name="connsiteX4257" fmla="*/ 1803052 w 3049233"/>
              <a:gd name="connsiteY4257" fmla="*/ 1246040 h 1985002"/>
              <a:gd name="connsiteX4258" fmla="*/ 1802717 w 3049233"/>
              <a:gd name="connsiteY4258" fmla="*/ 1247719 h 1985002"/>
              <a:gd name="connsiteX4259" fmla="*/ 1802506 w 3049233"/>
              <a:gd name="connsiteY4259" fmla="*/ 1247726 h 1985002"/>
              <a:gd name="connsiteX4260" fmla="*/ 1798542 w 3049233"/>
              <a:gd name="connsiteY4260" fmla="*/ 1247852 h 1985002"/>
              <a:gd name="connsiteX4261" fmla="*/ 1789597 w 3049233"/>
              <a:gd name="connsiteY4261" fmla="*/ 1246510 h 1985002"/>
              <a:gd name="connsiteX4262" fmla="*/ 1091794 w 3049233"/>
              <a:gd name="connsiteY4262" fmla="*/ 1245169 h 1985002"/>
              <a:gd name="connsiteX4263" fmla="*/ 1085715 w 3049233"/>
              <a:gd name="connsiteY4263" fmla="*/ 1249396 h 1985002"/>
              <a:gd name="connsiteX4264" fmla="*/ 1070516 w 3049233"/>
              <a:gd name="connsiteY4264" fmla="*/ 1251687 h 1985002"/>
              <a:gd name="connsiteX4265" fmla="*/ 1073563 w 3049233"/>
              <a:gd name="connsiteY4265" fmla="*/ 1250753 h 1985002"/>
              <a:gd name="connsiteX4266" fmla="*/ 1081153 w 3049233"/>
              <a:gd name="connsiteY4266" fmla="*/ 1248428 h 1985002"/>
              <a:gd name="connsiteX4267" fmla="*/ 2377734 w 3049233"/>
              <a:gd name="connsiteY4267" fmla="*/ 1244997 h 1985002"/>
              <a:gd name="connsiteX4268" fmla="*/ 2382217 w 3049233"/>
              <a:gd name="connsiteY4268" fmla="*/ 1245520 h 1985002"/>
              <a:gd name="connsiteX4269" fmla="*/ 2377399 w 3049233"/>
              <a:gd name="connsiteY4269" fmla="*/ 1258799 h 1985002"/>
              <a:gd name="connsiteX4270" fmla="*/ 2417015 w 3049233"/>
              <a:gd name="connsiteY4270" fmla="*/ 1244898 h 1985002"/>
              <a:gd name="connsiteX4271" fmla="*/ 2416921 w 3049233"/>
              <a:gd name="connsiteY4271" fmla="*/ 1245902 h 1985002"/>
              <a:gd name="connsiteX4272" fmla="*/ 2409019 w 3049233"/>
              <a:gd name="connsiteY4272" fmla="*/ 1265588 h 1985002"/>
              <a:gd name="connsiteX4273" fmla="*/ 2392558 w 3049233"/>
              <a:gd name="connsiteY4273" fmla="*/ 1311978 h 1985002"/>
              <a:gd name="connsiteX4274" fmla="*/ 2399091 w 3049233"/>
              <a:gd name="connsiteY4274" fmla="*/ 1272848 h 1985002"/>
              <a:gd name="connsiteX4275" fmla="*/ 2400692 w 3049233"/>
              <a:gd name="connsiteY4275" fmla="*/ 1247294 h 1985002"/>
              <a:gd name="connsiteX4276" fmla="*/ 2406033 w 3049233"/>
              <a:gd name="connsiteY4276" fmla="*/ 1246197 h 1985002"/>
              <a:gd name="connsiteX4277" fmla="*/ 2020306 w 3049233"/>
              <a:gd name="connsiteY4277" fmla="*/ 1244795 h 1985002"/>
              <a:gd name="connsiteX4278" fmla="*/ 2030394 w 3049233"/>
              <a:gd name="connsiteY4278" fmla="*/ 1253968 h 1985002"/>
              <a:gd name="connsiteX4279" fmla="*/ 2030403 w 3049233"/>
              <a:gd name="connsiteY4279" fmla="*/ 1254004 h 1985002"/>
              <a:gd name="connsiteX4280" fmla="*/ 2030424 w 3049233"/>
              <a:gd name="connsiteY4280" fmla="*/ 1254518 h 1985002"/>
              <a:gd name="connsiteX4281" fmla="*/ 2019226 w 3049233"/>
              <a:gd name="connsiteY4281" fmla="*/ 1248434 h 1985002"/>
              <a:gd name="connsiteX4282" fmla="*/ 2657303 w 3049233"/>
              <a:gd name="connsiteY4282" fmla="*/ 1244547 h 1985002"/>
              <a:gd name="connsiteX4283" fmla="*/ 2633415 w 3049233"/>
              <a:gd name="connsiteY4283" fmla="*/ 1306963 h 1985002"/>
              <a:gd name="connsiteX4284" fmla="*/ 2621413 w 3049233"/>
              <a:gd name="connsiteY4284" fmla="*/ 1319325 h 1985002"/>
              <a:gd name="connsiteX4285" fmla="*/ 2591106 w 3049233"/>
              <a:gd name="connsiteY4285" fmla="*/ 1347893 h 1985002"/>
              <a:gd name="connsiteX4286" fmla="*/ 2596833 w 3049233"/>
              <a:gd name="connsiteY4286" fmla="*/ 1333247 h 1985002"/>
              <a:gd name="connsiteX4287" fmla="*/ 2616143 w 3049233"/>
              <a:gd name="connsiteY4287" fmla="*/ 1310024 h 1985002"/>
              <a:gd name="connsiteX4288" fmla="*/ 2628874 w 3049233"/>
              <a:gd name="connsiteY4288" fmla="*/ 1296098 h 1985002"/>
              <a:gd name="connsiteX4289" fmla="*/ 2631043 w 3049233"/>
              <a:gd name="connsiteY4289" fmla="*/ 1292103 h 1985002"/>
              <a:gd name="connsiteX4290" fmla="*/ 2634186 w 3049233"/>
              <a:gd name="connsiteY4290" fmla="*/ 1288323 h 1985002"/>
              <a:gd name="connsiteX4291" fmla="*/ 1989609 w 3049233"/>
              <a:gd name="connsiteY4291" fmla="*/ 1244312 h 1985002"/>
              <a:gd name="connsiteX4292" fmla="*/ 2003148 w 3049233"/>
              <a:gd name="connsiteY4292" fmla="*/ 1246220 h 1985002"/>
              <a:gd name="connsiteX4293" fmla="*/ 2012772 w 3049233"/>
              <a:gd name="connsiteY4293" fmla="*/ 1251138 h 1985002"/>
              <a:gd name="connsiteX4294" fmla="*/ 2012460 w 3049233"/>
              <a:gd name="connsiteY4294" fmla="*/ 1252184 h 1985002"/>
              <a:gd name="connsiteX4295" fmla="*/ 1987851 w 3049233"/>
              <a:gd name="connsiteY4295" fmla="*/ 1251051 h 1985002"/>
              <a:gd name="connsiteX4296" fmla="*/ 1621281 w 3049233"/>
              <a:gd name="connsiteY4296" fmla="*/ 1244182 h 1985002"/>
              <a:gd name="connsiteX4297" fmla="*/ 1630939 w 3049233"/>
              <a:gd name="connsiteY4297" fmla="*/ 1247450 h 1985002"/>
              <a:gd name="connsiteX4298" fmla="*/ 1639437 w 3049233"/>
              <a:gd name="connsiteY4298" fmla="*/ 1252205 h 1985002"/>
              <a:gd name="connsiteX4299" fmla="*/ 1632238 w 3049233"/>
              <a:gd name="connsiteY4299" fmla="*/ 1251084 h 1985002"/>
              <a:gd name="connsiteX4300" fmla="*/ 1631350 w 3049233"/>
              <a:gd name="connsiteY4300" fmla="*/ 1250871 h 1985002"/>
              <a:gd name="connsiteX4301" fmla="*/ 1779093 w 3049233"/>
              <a:gd name="connsiteY4301" fmla="*/ 1243921 h 1985002"/>
              <a:gd name="connsiteX4302" fmla="*/ 1776316 w 3049233"/>
              <a:gd name="connsiteY4302" fmla="*/ 1244519 h 1985002"/>
              <a:gd name="connsiteX4303" fmla="*/ 1773874 w 3049233"/>
              <a:gd name="connsiteY4303" fmla="*/ 1244153 h 1985002"/>
              <a:gd name="connsiteX4304" fmla="*/ 619605 w 3049233"/>
              <a:gd name="connsiteY4304" fmla="*/ 1242378 h 1985002"/>
              <a:gd name="connsiteX4305" fmla="*/ 614131 w 3049233"/>
              <a:gd name="connsiteY4305" fmla="*/ 1247829 h 1985002"/>
              <a:gd name="connsiteX4306" fmla="*/ 583903 w 3049233"/>
              <a:gd name="connsiteY4306" fmla="*/ 1273442 h 1985002"/>
              <a:gd name="connsiteX4307" fmla="*/ 576714 w 3049233"/>
              <a:gd name="connsiteY4307" fmla="*/ 1279534 h 1985002"/>
              <a:gd name="connsiteX4308" fmla="*/ 547465 w 3049233"/>
              <a:gd name="connsiteY4308" fmla="*/ 1304318 h 1985002"/>
              <a:gd name="connsiteX4309" fmla="*/ 519854 w 3049233"/>
              <a:gd name="connsiteY4309" fmla="*/ 1327714 h 1985002"/>
              <a:gd name="connsiteX4310" fmla="*/ 525743 w 3049233"/>
              <a:gd name="connsiteY4310" fmla="*/ 1322676 h 1985002"/>
              <a:gd name="connsiteX4311" fmla="*/ 598179 w 3049233"/>
              <a:gd name="connsiteY4311" fmla="*/ 1260707 h 1985002"/>
              <a:gd name="connsiteX4312" fmla="*/ 1969064 w 3049233"/>
              <a:gd name="connsiteY4312" fmla="*/ 1241416 h 1985002"/>
              <a:gd name="connsiteX4313" fmla="*/ 1984040 w 3049233"/>
              <a:gd name="connsiteY4313" fmla="*/ 1243529 h 1985002"/>
              <a:gd name="connsiteX4314" fmla="*/ 1982164 w 3049233"/>
              <a:gd name="connsiteY4314" fmla="*/ 1250789 h 1985002"/>
              <a:gd name="connsiteX4315" fmla="*/ 1970299 w 3049233"/>
              <a:gd name="connsiteY4315" fmla="*/ 1250243 h 1985002"/>
              <a:gd name="connsiteX4316" fmla="*/ 1967457 w 3049233"/>
              <a:gd name="connsiteY4316" fmla="*/ 1250061 h 1985002"/>
              <a:gd name="connsiteX4317" fmla="*/ 1967441 w 3049233"/>
              <a:gd name="connsiteY4317" fmla="*/ 1246533 h 1985002"/>
              <a:gd name="connsiteX4318" fmla="*/ 2356467 w 3049233"/>
              <a:gd name="connsiteY4318" fmla="*/ 1241056 h 1985002"/>
              <a:gd name="connsiteX4319" fmla="*/ 2361571 w 3049233"/>
              <a:gd name="connsiteY4319" fmla="*/ 1243063 h 1985002"/>
              <a:gd name="connsiteX4320" fmla="*/ 2361710 w 3049233"/>
              <a:gd name="connsiteY4320" fmla="*/ 1243129 h 1985002"/>
              <a:gd name="connsiteX4321" fmla="*/ 2372115 w 3049233"/>
              <a:gd name="connsiteY4321" fmla="*/ 1244342 h 1985002"/>
              <a:gd name="connsiteX4322" fmla="*/ 2371392 w 3049233"/>
              <a:gd name="connsiteY4322" fmla="*/ 1275367 h 1985002"/>
              <a:gd name="connsiteX4323" fmla="*/ 2353855 w 3049233"/>
              <a:gd name="connsiteY4323" fmla="*/ 1323714 h 1985002"/>
              <a:gd name="connsiteX4324" fmla="*/ 2354092 w 3049233"/>
              <a:gd name="connsiteY4324" fmla="*/ 1319471 h 1985002"/>
              <a:gd name="connsiteX4325" fmla="*/ 2355640 w 3049233"/>
              <a:gd name="connsiteY4325" fmla="*/ 1310503 h 1985002"/>
              <a:gd name="connsiteX4326" fmla="*/ 2356661 w 3049233"/>
              <a:gd name="connsiteY4326" fmla="*/ 1274840 h 1985002"/>
              <a:gd name="connsiteX4327" fmla="*/ 2355923 w 3049233"/>
              <a:gd name="connsiteY4327" fmla="*/ 1242546 h 1985002"/>
              <a:gd name="connsiteX4328" fmla="*/ 2222225 w 3049233"/>
              <a:gd name="connsiteY4328" fmla="*/ 1241034 h 1985002"/>
              <a:gd name="connsiteX4329" fmla="*/ 2226844 w 3049233"/>
              <a:gd name="connsiteY4329" fmla="*/ 1255033 h 1985002"/>
              <a:gd name="connsiteX4330" fmla="*/ 2235614 w 3049233"/>
              <a:gd name="connsiteY4330" fmla="*/ 1278190 h 1985002"/>
              <a:gd name="connsiteX4331" fmla="*/ 2231786 w 3049233"/>
              <a:gd name="connsiteY4331" fmla="*/ 1290308 h 1985002"/>
              <a:gd name="connsiteX4332" fmla="*/ 2216873 w 3049233"/>
              <a:gd name="connsiteY4332" fmla="*/ 1255941 h 1985002"/>
              <a:gd name="connsiteX4333" fmla="*/ 2758070 w 3049233"/>
              <a:gd name="connsiteY4333" fmla="*/ 1240670 h 1985002"/>
              <a:gd name="connsiteX4334" fmla="*/ 2741198 w 3049233"/>
              <a:gd name="connsiteY4334" fmla="*/ 1283287 h 1985002"/>
              <a:gd name="connsiteX4335" fmla="*/ 2733227 w 3049233"/>
              <a:gd name="connsiteY4335" fmla="*/ 1293883 h 1985002"/>
              <a:gd name="connsiteX4336" fmla="*/ 2720250 w 3049233"/>
              <a:gd name="connsiteY4336" fmla="*/ 1308566 h 1985002"/>
              <a:gd name="connsiteX4337" fmla="*/ 2701031 w 3049233"/>
              <a:gd name="connsiteY4337" fmla="*/ 1323576 h 1985002"/>
              <a:gd name="connsiteX4338" fmla="*/ 2706351 w 3049233"/>
              <a:gd name="connsiteY4338" fmla="*/ 1308998 h 1985002"/>
              <a:gd name="connsiteX4339" fmla="*/ 2751422 w 3049233"/>
              <a:gd name="connsiteY4339" fmla="*/ 1253121 h 1985002"/>
              <a:gd name="connsiteX4340" fmla="*/ 1491311 w 3049233"/>
              <a:gd name="connsiteY4340" fmla="*/ 1240666 h 1985002"/>
              <a:gd name="connsiteX4341" fmla="*/ 1494504 w 3049233"/>
              <a:gd name="connsiteY4341" fmla="*/ 1247138 h 1985002"/>
              <a:gd name="connsiteX4342" fmla="*/ 1492008 w 3049233"/>
              <a:gd name="connsiteY4342" fmla="*/ 1242842 h 1985002"/>
              <a:gd name="connsiteX4343" fmla="*/ 2440131 w 3049233"/>
              <a:gd name="connsiteY4343" fmla="*/ 1240173 h 1985002"/>
              <a:gd name="connsiteX4344" fmla="*/ 2439216 w 3049233"/>
              <a:gd name="connsiteY4344" fmla="*/ 1247583 h 1985002"/>
              <a:gd name="connsiteX4345" fmla="*/ 2422921 w 3049233"/>
              <a:gd name="connsiteY4345" fmla="*/ 1315611 h 1985002"/>
              <a:gd name="connsiteX4346" fmla="*/ 2401357 w 3049233"/>
              <a:gd name="connsiteY4346" fmla="*/ 1352714 h 1985002"/>
              <a:gd name="connsiteX4347" fmla="*/ 2393917 w 3049233"/>
              <a:gd name="connsiteY4347" fmla="*/ 1360117 h 1985002"/>
              <a:gd name="connsiteX4348" fmla="*/ 2386807 w 3049233"/>
              <a:gd name="connsiteY4348" fmla="*/ 1364831 h 1985002"/>
              <a:gd name="connsiteX4349" fmla="*/ 2379421 w 3049233"/>
              <a:gd name="connsiteY4349" fmla="*/ 1367150 h 1985002"/>
              <a:gd name="connsiteX4350" fmla="*/ 2380946 w 3049233"/>
              <a:gd name="connsiteY4350" fmla="*/ 1362346 h 1985002"/>
              <a:gd name="connsiteX4351" fmla="*/ 2385767 w 3049233"/>
              <a:gd name="connsiteY4351" fmla="*/ 1360425 h 1985002"/>
              <a:gd name="connsiteX4352" fmla="*/ 2420596 w 3049233"/>
              <a:gd name="connsiteY4352" fmla="*/ 1260519 h 1985002"/>
              <a:gd name="connsiteX4353" fmla="*/ 2421598 w 3049233"/>
              <a:gd name="connsiteY4353" fmla="*/ 1250025 h 1985002"/>
              <a:gd name="connsiteX4354" fmla="*/ 2423984 w 3049233"/>
              <a:gd name="connsiteY4354" fmla="*/ 1244073 h 1985002"/>
              <a:gd name="connsiteX4355" fmla="*/ 2433008 w 3049233"/>
              <a:gd name="connsiteY4355" fmla="*/ 1243006 h 1985002"/>
              <a:gd name="connsiteX4356" fmla="*/ 1796511 w 3049233"/>
              <a:gd name="connsiteY4356" fmla="*/ 1239779 h 1985002"/>
              <a:gd name="connsiteX4357" fmla="*/ 1796334 w 3049233"/>
              <a:gd name="connsiteY4357" fmla="*/ 1239851 h 1985002"/>
              <a:gd name="connsiteX4358" fmla="*/ 1796320 w 3049233"/>
              <a:gd name="connsiteY4358" fmla="*/ 1239849 h 1985002"/>
              <a:gd name="connsiteX4359" fmla="*/ 661902 w 3049233"/>
              <a:gd name="connsiteY4359" fmla="*/ 1239748 h 1985002"/>
              <a:gd name="connsiteX4360" fmla="*/ 661862 w 3049233"/>
              <a:gd name="connsiteY4360" fmla="*/ 1239795 h 1985002"/>
              <a:gd name="connsiteX4361" fmla="*/ 651857 w 3049233"/>
              <a:gd name="connsiteY4361" fmla="*/ 1251489 h 1985002"/>
              <a:gd name="connsiteX4362" fmla="*/ 607609 w 3049233"/>
              <a:gd name="connsiteY4362" fmla="*/ 1296231 h 1985002"/>
              <a:gd name="connsiteX4363" fmla="*/ 548488 w 3049233"/>
              <a:gd name="connsiteY4363" fmla="*/ 1343008 h 1985002"/>
              <a:gd name="connsiteX4364" fmla="*/ 533685 w 3049233"/>
              <a:gd name="connsiteY4364" fmla="*/ 1354720 h 1985002"/>
              <a:gd name="connsiteX4365" fmla="*/ 421740 w 3049233"/>
              <a:gd name="connsiteY4365" fmla="*/ 1443292 h 1985002"/>
              <a:gd name="connsiteX4366" fmla="*/ 418187 w 3049233"/>
              <a:gd name="connsiteY4366" fmla="*/ 1445534 h 1985002"/>
              <a:gd name="connsiteX4367" fmla="*/ 439769 w 3049233"/>
              <a:gd name="connsiteY4367" fmla="*/ 1428218 h 1985002"/>
              <a:gd name="connsiteX4368" fmla="*/ 529129 w 3049233"/>
              <a:gd name="connsiteY4368" fmla="*/ 1356523 h 1985002"/>
              <a:gd name="connsiteX4369" fmla="*/ 612420 w 3049233"/>
              <a:gd name="connsiteY4369" fmla="*/ 1289697 h 1985002"/>
              <a:gd name="connsiteX4370" fmla="*/ 1499830 w 3049233"/>
              <a:gd name="connsiteY4370" fmla="*/ 1239493 h 1985002"/>
              <a:gd name="connsiteX4371" fmla="*/ 1513796 w 3049233"/>
              <a:gd name="connsiteY4371" fmla="*/ 1255266 h 1985002"/>
              <a:gd name="connsiteX4372" fmla="*/ 1512743 w 3049233"/>
              <a:gd name="connsiteY4372" fmla="*/ 1254867 h 1985002"/>
              <a:gd name="connsiteX4373" fmla="*/ 1506399 w 3049233"/>
              <a:gd name="connsiteY4373" fmla="*/ 1248423 h 1985002"/>
              <a:gd name="connsiteX4374" fmla="*/ 1501690 w 3049233"/>
              <a:gd name="connsiteY4374" fmla="*/ 1243640 h 1985002"/>
              <a:gd name="connsiteX4375" fmla="*/ 1813473 w 3049233"/>
              <a:gd name="connsiteY4375" fmla="*/ 1239479 h 1985002"/>
              <a:gd name="connsiteX4376" fmla="*/ 1814237 w 3049233"/>
              <a:gd name="connsiteY4376" fmla="*/ 1239532 h 1985002"/>
              <a:gd name="connsiteX4377" fmla="*/ 1819634 w 3049233"/>
              <a:gd name="connsiteY4377" fmla="*/ 1240541 h 1985002"/>
              <a:gd name="connsiteX4378" fmla="*/ 1810424 w 3049233"/>
              <a:gd name="connsiteY4378" fmla="*/ 1240337 h 1985002"/>
              <a:gd name="connsiteX4379" fmla="*/ 1810869 w 3049233"/>
              <a:gd name="connsiteY4379" fmla="*/ 1240122 h 1985002"/>
              <a:gd name="connsiteX4380" fmla="*/ 1662866 w 3049233"/>
              <a:gd name="connsiteY4380" fmla="*/ 1239339 h 1985002"/>
              <a:gd name="connsiteX4381" fmla="*/ 1718152 w 3049233"/>
              <a:gd name="connsiteY4381" fmla="*/ 1259554 h 1985002"/>
              <a:gd name="connsiteX4382" fmla="*/ 1742911 w 3049233"/>
              <a:gd name="connsiteY4382" fmla="*/ 1262122 h 1985002"/>
              <a:gd name="connsiteX4383" fmla="*/ 1728156 w 3049233"/>
              <a:gd name="connsiteY4383" fmla="*/ 1262359 h 1985002"/>
              <a:gd name="connsiteX4384" fmla="*/ 1691116 w 3049233"/>
              <a:gd name="connsiteY4384" fmla="*/ 1253785 h 1985002"/>
              <a:gd name="connsiteX4385" fmla="*/ 1690823 w 3049233"/>
              <a:gd name="connsiteY4385" fmla="*/ 1253646 h 1985002"/>
              <a:gd name="connsiteX4386" fmla="*/ 1098346 w 3049233"/>
              <a:gd name="connsiteY4386" fmla="*/ 1237422 h 1985002"/>
              <a:gd name="connsiteX4387" fmla="*/ 1097569 w 3049233"/>
              <a:gd name="connsiteY4387" fmla="*/ 1238051 h 1985002"/>
              <a:gd name="connsiteX4388" fmla="*/ 1086872 w 3049233"/>
              <a:gd name="connsiteY4388" fmla="*/ 1241313 h 1985002"/>
              <a:gd name="connsiteX4389" fmla="*/ 1220502 w 3049233"/>
              <a:gd name="connsiteY4389" fmla="*/ 1237404 h 1985002"/>
              <a:gd name="connsiteX4390" fmla="*/ 1220568 w 3049233"/>
              <a:gd name="connsiteY4390" fmla="*/ 1237434 h 1985002"/>
              <a:gd name="connsiteX4391" fmla="*/ 1220580 w 3049233"/>
              <a:gd name="connsiteY4391" fmla="*/ 1237439 h 1985002"/>
              <a:gd name="connsiteX4392" fmla="*/ 1221031 w 3049233"/>
              <a:gd name="connsiteY4392" fmla="*/ 1237641 h 1985002"/>
              <a:gd name="connsiteX4393" fmla="*/ 1219150 w 3049233"/>
              <a:gd name="connsiteY4393" fmla="*/ 1248041 h 1985002"/>
              <a:gd name="connsiteX4394" fmla="*/ 1216754 w 3049233"/>
              <a:gd name="connsiteY4394" fmla="*/ 1261471 h 1985002"/>
              <a:gd name="connsiteX4395" fmla="*/ 1216780 w 3049233"/>
              <a:gd name="connsiteY4395" fmla="*/ 1261248 h 1985002"/>
              <a:gd name="connsiteX4396" fmla="*/ 867448 w 3049233"/>
              <a:gd name="connsiteY4396" fmla="*/ 1236949 h 1985002"/>
              <a:gd name="connsiteX4397" fmla="*/ 919653 w 3049233"/>
              <a:gd name="connsiteY4397" fmla="*/ 1275907 h 1985002"/>
              <a:gd name="connsiteX4398" fmla="*/ 981914 w 3049233"/>
              <a:gd name="connsiteY4398" fmla="*/ 1299011 h 1985002"/>
              <a:gd name="connsiteX4399" fmla="*/ 1030853 w 3049233"/>
              <a:gd name="connsiteY4399" fmla="*/ 1303582 h 1985002"/>
              <a:gd name="connsiteX4400" fmla="*/ 1042874 w 3049233"/>
              <a:gd name="connsiteY4400" fmla="*/ 1303582 h 1985002"/>
              <a:gd name="connsiteX4401" fmla="*/ 1072339 w 3049233"/>
              <a:gd name="connsiteY4401" fmla="*/ 1288003 h 1985002"/>
              <a:gd name="connsiteX4402" fmla="*/ 1089272 w 3049233"/>
              <a:gd name="connsiteY4402" fmla="*/ 1283433 h 1985002"/>
              <a:gd name="connsiteX4403" fmla="*/ 1140072 w 3049233"/>
              <a:gd name="connsiteY4403" fmla="*/ 1377751 h 1985002"/>
              <a:gd name="connsiteX4404" fmla="*/ 1147523 w 3049233"/>
              <a:gd name="connsiteY4404" fmla="*/ 1392144 h 1985002"/>
              <a:gd name="connsiteX4405" fmla="*/ 1148538 w 3049233"/>
              <a:gd name="connsiteY4405" fmla="*/ 1393838 h 1985002"/>
              <a:gd name="connsiteX4406" fmla="*/ 1174461 w 3049233"/>
              <a:gd name="connsiteY4406" fmla="*/ 1426013 h 1985002"/>
              <a:gd name="connsiteX4407" fmla="*/ 1205154 w 3049233"/>
              <a:gd name="connsiteY4407" fmla="*/ 1446181 h 1985002"/>
              <a:gd name="connsiteX4408" fmla="*/ 1175394 w 3049233"/>
              <a:gd name="connsiteY4408" fmla="*/ 1430370 h 1985002"/>
              <a:gd name="connsiteX4409" fmla="*/ 1147015 w 3049233"/>
              <a:gd name="connsiteY4409" fmla="*/ 1401964 h 1985002"/>
              <a:gd name="connsiteX4410" fmla="*/ 1145660 w 3049233"/>
              <a:gd name="connsiteY4410" fmla="*/ 1400101 h 1985002"/>
              <a:gd name="connsiteX4411" fmla="*/ 1138039 w 3049233"/>
              <a:gd name="connsiteY4411" fmla="*/ 1388586 h 1985002"/>
              <a:gd name="connsiteX4412" fmla="*/ 1080974 w 3049233"/>
              <a:gd name="connsiteY4412" fmla="*/ 1296978 h 1985002"/>
              <a:gd name="connsiteX4413" fmla="*/ 1056081 w 3049233"/>
              <a:gd name="connsiteY4413" fmla="*/ 1299349 h 1985002"/>
              <a:gd name="connsiteX4414" fmla="*/ 1030851 w 3049233"/>
              <a:gd name="connsiteY4414" fmla="*/ 1309338 h 1985002"/>
              <a:gd name="connsiteX4415" fmla="*/ 1015950 w 3049233"/>
              <a:gd name="connsiteY4415" fmla="*/ 1307306 h 1985002"/>
              <a:gd name="connsiteX4416" fmla="*/ 973278 w 3049233"/>
              <a:gd name="connsiteY4416" fmla="*/ 1301379 h 1985002"/>
              <a:gd name="connsiteX4417" fmla="*/ 868460 w 3049233"/>
              <a:gd name="connsiteY4417" fmla="*/ 1238218 h 1985002"/>
              <a:gd name="connsiteX4418" fmla="*/ 1783488 w 3049233"/>
              <a:gd name="connsiteY4418" fmla="*/ 1236011 h 1985002"/>
              <a:gd name="connsiteX4419" fmla="*/ 1785989 w 3049233"/>
              <a:gd name="connsiteY4419" fmla="*/ 1236484 h 1985002"/>
              <a:gd name="connsiteX4420" fmla="*/ 1782891 w 3049233"/>
              <a:gd name="connsiteY4420" fmla="*/ 1237587 h 1985002"/>
              <a:gd name="connsiteX4421" fmla="*/ 1776123 w 3049233"/>
              <a:gd name="connsiteY4421" fmla="*/ 1236447 h 1985002"/>
              <a:gd name="connsiteX4422" fmla="*/ 1782471 w 3049233"/>
              <a:gd name="connsiteY4422" fmla="*/ 1236314 h 1985002"/>
              <a:gd name="connsiteX4423" fmla="*/ 1720059 w 3049233"/>
              <a:gd name="connsiteY4423" fmla="*/ 1235333 h 1985002"/>
              <a:gd name="connsiteX4424" fmla="*/ 1727357 w 3049233"/>
              <a:gd name="connsiteY4424" fmla="*/ 1235997 h 1985002"/>
              <a:gd name="connsiteX4425" fmla="*/ 1732100 w 3049233"/>
              <a:gd name="connsiteY4425" fmla="*/ 1237367 h 1985002"/>
              <a:gd name="connsiteX4426" fmla="*/ 1732111 w 3049233"/>
              <a:gd name="connsiteY4426" fmla="*/ 1237367 h 1985002"/>
              <a:gd name="connsiteX4427" fmla="*/ 1732112 w 3049233"/>
              <a:gd name="connsiteY4427" fmla="*/ 1237367 h 1985002"/>
              <a:gd name="connsiteX4428" fmla="*/ 1740484 w 3049233"/>
              <a:gd name="connsiteY4428" fmla="*/ 1237192 h 1985002"/>
              <a:gd name="connsiteX4429" fmla="*/ 1750759 w 3049233"/>
              <a:gd name="connsiteY4429" fmla="*/ 1238128 h 1985002"/>
              <a:gd name="connsiteX4430" fmla="*/ 1757153 w 3049233"/>
              <a:gd name="connsiteY4430" fmla="*/ 1239217 h 1985002"/>
              <a:gd name="connsiteX4431" fmla="*/ 1745669 w 3049233"/>
              <a:gd name="connsiteY4431" fmla="*/ 1239923 h 1985002"/>
              <a:gd name="connsiteX4432" fmla="*/ 1725279 w 3049233"/>
              <a:gd name="connsiteY4432" fmla="*/ 1236865 h 1985002"/>
              <a:gd name="connsiteX4433" fmla="*/ 1594744 w 3049233"/>
              <a:gd name="connsiteY4433" fmla="*/ 1235202 h 1985002"/>
              <a:gd name="connsiteX4434" fmla="*/ 1600431 w 3049233"/>
              <a:gd name="connsiteY4434" fmla="*/ 1237127 h 1985002"/>
              <a:gd name="connsiteX4435" fmla="*/ 1617065 w 3049233"/>
              <a:gd name="connsiteY4435" fmla="*/ 1247446 h 1985002"/>
              <a:gd name="connsiteX4436" fmla="*/ 1606825 w 3049233"/>
              <a:gd name="connsiteY4436" fmla="*/ 1244991 h 1985002"/>
              <a:gd name="connsiteX4437" fmla="*/ 1214310 w 3049233"/>
              <a:gd name="connsiteY4437" fmla="*/ 1234634 h 1985002"/>
              <a:gd name="connsiteX4438" fmla="*/ 1214434 w 3049233"/>
              <a:gd name="connsiteY4438" fmla="*/ 1234690 h 1985002"/>
              <a:gd name="connsiteX4439" fmla="*/ 1214609 w 3049233"/>
              <a:gd name="connsiteY4439" fmla="*/ 1234768 h 1985002"/>
              <a:gd name="connsiteX4440" fmla="*/ 1215347 w 3049233"/>
              <a:gd name="connsiteY4440" fmla="*/ 1235098 h 1985002"/>
              <a:gd name="connsiteX4441" fmla="*/ 1211362 w 3049233"/>
              <a:gd name="connsiteY4441" fmla="*/ 1259893 h 1985002"/>
              <a:gd name="connsiteX4442" fmla="*/ 1207975 w 3049233"/>
              <a:gd name="connsiteY4442" fmla="*/ 1288510 h 1985002"/>
              <a:gd name="connsiteX4443" fmla="*/ 1207975 w 3049233"/>
              <a:gd name="connsiteY4443" fmla="*/ 1292067 h 1985002"/>
              <a:gd name="connsiteX4444" fmla="*/ 1216611 w 3049233"/>
              <a:gd name="connsiteY4444" fmla="*/ 1361195 h 1985002"/>
              <a:gd name="connsiteX4445" fmla="*/ 1230750 w 3049233"/>
              <a:gd name="connsiteY4445" fmla="*/ 1384264 h 1985002"/>
              <a:gd name="connsiteX4446" fmla="*/ 1241385 w 3049233"/>
              <a:gd name="connsiteY4446" fmla="*/ 1401614 h 1985002"/>
              <a:gd name="connsiteX4447" fmla="*/ 1217365 w 3049233"/>
              <a:gd name="connsiteY4447" fmla="*/ 1366217 h 1985002"/>
              <a:gd name="connsiteX4448" fmla="*/ 1207128 w 3049233"/>
              <a:gd name="connsiteY4448" fmla="*/ 1301720 h 1985002"/>
              <a:gd name="connsiteX4449" fmla="*/ 1207128 w 3049233"/>
              <a:gd name="connsiteY4449" fmla="*/ 1297488 h 1985002"/>
              <a:gd name="connsiteX4450" fmla="*/ 1209329 w 3049233"/>
              <a:gd name="connsiteY4450" fmla="*/ 1272087 h 1985002"/>
              <a:gd name="connsiteX4451" fmla="*/ 1512828 w 3049233"/>
              <a:gd name="connsiteY4451" fmla="*/ 1234108 h 1985002"/>
              <a:gd name="connsiteX4452" fmla="*/ 1532951 w 3049233"/>
              <a:gd name="connsiteY4452" fmla="*/ 1241358 h 1985002"/>
              <a:gd name="connsiteX4453" fmla="*/ 1533951 w 3049233"/>
              <a:gd name="connsiteY4453" fmla="*/ 1241864 h 1985002"/>
              <a:gd name="connsiteX4454" fmla="*/ 1534044 w 3049233"/>
              <a:gd name="connsiteY4454" fmla="*/ 1242795 h 1985002"/>
              <a:gd name="connsiteX4455" fmla="*/ 1537439 w 3049233"/>
              <a:gd name="connsiteY4455" fmla="*/ 1250308 h 1985002"/>
              <a:gd name="connsiteX4456" fmla="*/ 1515418 w 3049233"/>
              <a:gd name="connsiteY4456" fmla="*/ 1237000 h 1985002"/>
              <a:gd name="connsiteX4457" fmla="*/ 1513933 w 3049233"/>
              <a:gd name="connsiteY4457" fmla="*/ 1235342 h 1985002"/>
              <a:gd name="connsiteX4458" fmla="*/ 1905324 w 3049233"/>
              <a:gd name="connsiteY4458" fmla="*/ 1233648 h 1985002"/>
              <a:gd name="connsiteX4459" fmla="*/ 1905809 w 3049233"/>
              <a:gd name="connsiteY4459" fmla="*/ 1234079 h 1985002"/>
              <a:gd name="connsiteX4460" fmla="*/ 1905704 w 3049233"/>
              <a:gd name="connsiteY4460" fmla="*/ 1234430 h 1985002"/>
              <a:gd name="connsiteX4461" fmla="*/ 1905050 w 3049233"/>
              <a:gd name="connsiteY4461" fmla="*/ 1234045 h 1985002"/>
              <a:gd name="connsiteX4462" fmla="*/ 2072210 w 3049233"/>
              <a:gd name="connsiteY4462" fmla="*/ 1233516 h 1985002"/>
              <a:gd name="connsiteX4463" fmla="*/ 2075175 w 3049233"/>
              <a:gd name="connsiteY4463" fmla="*/ 1237653 h 1985002"/>
              <a:gd name="connsiteX4464" fmla="*/ 2072475 w 3049233"/>
              <a:gd name="connsiteY4464" fmla="*/ 1234071 h 1985002"/>
              <a:gd name="connsiteX4465" fmla="*/ 2392990 w 3049233"/>
              <a:gd name="connsiteY4465" fmla="*/ 1233444 h 1985002"/>
              <a:gd name="connsiteX4466" fmla="*/ 2395064 w 3049233"/>
              <a:gd name="connsiteY4466" fmla="*/ 1233505 h 1985002"/>
              <a:gd name="connsiteX4467" fmla="*/ 2395063 w 3049233"/>
              <a:gd name="connsiteY4467" fmla="*/ 1233515 h 1985002"/>
              <a:gd name="connsiteX4468" fmla="*/ 2392953 w 3049233"/>
              <a:gd name="connsiteY4468" fmla="*/ 1233535 h 1985002"/>
              <a:gd name="connsiteX4469" fmla="*/ 2457459 w 3049233"/>
              <a:gd name="connsiteY4469" fmla="*/ 1233283 h 1985002"/>
              <a:gd name="connsiteX4470" fmla="*/ 2438478 w 3049233"/>
              <a:gd name="connsiteY4470" fmla="*/ 1277987 h 1985002"/>
              <a:gd name="connsiteX4471" fmla="*/ 2444914 w 3049233"/>
              <a:gd name="connsiteY4471" fmla="*/ 1250174 h 1985002"/>
              <a:gd name="connsiteX4472" fmla="*/ 2446442 w 3049233"/>
              <a:gd name="connsiteY4472" fmla="*/ 1237893 h 1985002"/>
              <a:gd name="connsiteX4473" fmla="*/ 2448982 w 3049233"/>
              <a:gd name="connsiteY4473" fmla="*/ 1237371 h 1985002"/>
              <a:gd name="connsiteX4474" fmla="*/ 2452078 w 3049233"/>
              <a:gd name="connsiteY4474" fmla="*/ 1235422 h 1985002"/>
              <a:gd name="connsiteX4475" fmla="*/ 2378025 w 3049233"/>
              <a:gd name="connsiteY4475" fmla="*/ 1233002 h 1985002"/>
              <a:gd name="connsiteX4476" fmla="*/ 2386780 w 3049233"/>
              <a:gd name="connsiteY4476" fmla="*/ 1233261 h 1985002"/>
              <a:gd name="connsiteX4477" fmla="*/ 2386642 w 3049233"/>
              <a:gd name="connsiteY4477" fmla="*/ 1233594 h 1985002"/>
              <a:gd name="connsiteX4478" fmla="*/ 2379033 w 3049233"/>
              <a:gd name="connsiteY4478" fmla="*/ 1233666 h 1985002"/>
              <a:gd name="connsiteX4479" fmla="*/ 2378009 w 3049233"/>
              <a:gd name="connsiteY4479" fmla="*/ 1233644 h 1985002"/>
              <a:gd name="connsiteX4480" fmla="*/ 2335286 w 3049233"/>
              <a:gd name="connsiteY4480" fmla="*/ 1232727 h 1985002"/>
              <a:gd name="connsiteX4481" fmla="*/ 2348971 w 3049233"/>
              <a:gd name="connsiteY4481" fmla="*/ 1238108 h 1985002"/>
              <a:gd name="connsiteX4482" fmla="*/ 2349109 w 3049233"/>
              <a:gd name="connsiteY4482" fmla="*/ 1243475 h 1985002"/>
              <a:gd name="connsiteX4483" fmla="*/ 2337966 w 3049233"/>
              <a:gd name="connsiteY4483" fmla="*/ 1273957 h 1985002"/>
              <a:gd name="connsiteX4484" fmla="*/ 2335699 w 3049233"/>
              <a:gd name="connsiteY4484" fmla="*/ 1239572 h 1985002"/>
              <a:gd name="connsiteX4485" fmla="*/ 1617098 w 3049233"/>
              <a:gd name="connsiteY4485" fmla="*/ 1232700 h 1985002"/>
              <a:gd name="connsiteX4486" fmla="*/ 1618397 w 3049233"/>
              <a:gd name="connsiteY4486" fmla="*/ 1232943 h 1985002"/>
              <a:gd name="connsiteX4487" fmla="*/ 1619373 w 3049233"/>
              <a:gd name="connsiteY4487" fmla="*/ 1233978 h 1985002"/>
              <a:gd name="connsiteX4488" fmla="*/ 1828288 w 3049233"/>
              <a:gd name="connsiteY4488" fmla="*/ 1232556 h 1985002"/>
              <a:gd name="connsiteX4489" fmla="*/ 1837537 w 3049233"/>
              <a:gd name="connsiteY4489" fmla="*/ 1234051 h 1985002"/>
              <a:gd name="connsiteX4490" fmla="*/ 1837386 w 3049233"/>
              <a:gd name="connsiteY4490" fmla="*/ 1234831 h 1985002"/>
              <a:gd name="connsiteX4491" fmla="*/ 1837168 w 3049233"/>
              <a:gd name="connsiteY4491" fmla="*/ 1234939 h 1985002"/>
              <a:gd name="connsiteX4492" fmla="*/ 1827223 w 3049233"/>
              <a:gd name="connsiteY4492" fmla="*/ 1234239 h 1985002"/>
              <a:gd name="connsiteX4493" fmla="*/ 1827465 w 3049233"/>
              <a:gd name="connsiteY4493" fmla="*/ 1232981 h 1985002"/>
              <a:gd name="connsiteX4494" fmla="*/ 2023992 w 3049233"/>
              <a:gd name="connsiteY4494" fmla="*/ 1232374 h 1985002"/>
              <a:gd name="connsiteX4495" fmla="*/ 2028699 w 3049233"/>
              <a:gd name="connsiteY4495" fmla="*/ 1237034 h 1985002"/>
              <a:gd name="connsiteX4496" fmla="*/ 2028873 w 3049233"/>
              <a:gd name="connsiteY4496" fmla="*/ 1237682 h 1985002"/>
              <a:gd name="connsiteX4497" fmla="*/ 2023896 w 3049233"/>
              <a:gd name="connsiteY4497" fmla="*/ 1232697 h 1985002"/>
              <a:gd name="connsiteX4498" fmla="*/ 2157571 w 3049233"/>
              <a:gd name="connsiteY4498" fmla="*/ 1232355 h 1985002"/>
              <a:gd name="connsiteX4499" fmla="*/ 2158070 w 3049233"/>
              <a:gd name="connsiteY4499" fmla="*/ 1233254 h 1985002"/>
              <a:gd name="connsiteX4500" fmla="*/ 2163067 w 3049233"/>
              <a:gd name="connsiteY4500" fmla="*/ 1244048 h 1985002"/>
              <a:gd name="connsiteX4501" fmla="*/ 2175210 w 3049233"/>
              <a:gd name="connsiteY4501" fmla="*/ 1265024 h 1985002"/>
              <a:gd name="connsiteX4502" fmla="*/ 2172756 w 3049233"/>
              <a:gd name="connsiteY4502" fmla="*/ 1272594 h 1985002"/>
              <a:gd name="connsiteX4503" fmla="*/ 2153126 w 3049233"/>
              <a:gd name="connsiteY4503" fmla="*/ 1244894 h 1985002"/>
              <a:gd name="connsiteX4504" fmla="*/ 1493502 w 3049233"/>
              <a:gd name="connsiteY4504" fmla="*/ 1232347 h 1985002"/>
              <a:gd name="connsiteX4505" fmla="*/ 1495003 w 3049233"/>
              <a:gd name="connsiteY4505" fmla="*/ 1234042 h 1985002"/>
              <a:gd name="connsiteX4506" fmla="*/ 1505940 w 3049233"/>
              <a:gd name="connsiteY4506" fmla="*/ 1252289 h 1985002"/>
              <a:gd name="connsiteX4507" fmla="*/ 1500804 w 3049233"/>
              <a:gd name="connsiteY4507" fmla="*/ 1250343 h 1985002"/>
              <a:gd name="connsiteX4508" fmla="*/ 1500230 w 3049233"/>
              <a:gd name="connsiteY4508" fmla="*/ 1248927 h 1985002"/>
              <a:gd name="connsiteX4509" fmla="*/ 2418199 w 3049233"/>
              <a:gd name="connsiteY4509" fmla="*/ 1232294 h 1985002"/>
              <a:gd name="connsiteX4510" fmla="*/ 2418187 w 3049233"/>
              <a:gd name="connsiteY4510" fmla="*/ 1232405 h 1985002"/>
              <a:gd name="connsiteX4511" fmla="*/ 2414444 w 3049233"/>
              <a:gd name="connsiteY4511" fmla="*/ 1233333 h 1985002"/>
              <a:gd name="connsiteX4512" fmla="*/ 2413914 w 3049233"/>
              <a:gd name="connsiteY4512" fmla="*/ 1233338 h 1985002"/>
              <a:gd name="connsiteX4513" fmla="*/ 1207864 w 3049233"/>
              <a:gd name="connsiteY4513" fmla="*/ 1231750 h 1985002"/>
              <a:gd name="connsiteX4514" fmla="*/ 1208116 w 3049233"/>
              <a:gd name="connsiteY4514" fmla="*/ 1231863 h 1985002"/>
              <a:gd name="connsiteX4515" fmla="*/ 1208708 w 3049233"/>
              <a:gd name="connsiteY4515" fmla="*/ 1232128 h 1985002"/>
              <a:gd name="connsiteX4516" fmla="*/ 1209771 w 3049233"/>
              <a:gd name="connsiteY4516" fmla="*/ 1232604 h 1985002"/>
              <a:gd name="connsiteX4517" fmla="*/ 1204588 w 3049233"/>
              <a:gd name="connsiteY4517" fmla="*/ 1271578 h 1985002"/>
              <a:gd name="connsiteX4518" fmla="*/ 1202377 w 3049233"/>
              <a:gd name="connsiteY4518" fmla="*/ 1296367 h 1985002"/>
              <a:gd name="connsiteX4519" fmla="*/ 1202556 w 3049233"/>
              <a:gd name="connsiteY4519" fmla="*/ 1283770 h 1985002"/>
              <a:gd name="connsiteX4520" fmla="*/ 1992932 w 3049233"/>
              <a:gd name="connsiteY4520" fmla="*/ 1231576 h 1985002"/>
              <a:gd name="connsiteX4521" fmla="*/ 2015813 w 3049233"/>
              <a:gd name="connsiteY4521" fmla="*/ 1240917 h 1985002"/>
              <a:gd name="connsiteX4522" fmla="*/ 2014360 w 3049233"/>
              <a:gd name="connsiteY4522" fmla="*/ 1245790 h 1985002"/>
              <a:gd name="connsiteX4523" fmla="*/ 2005609 w 3049233"/>
              <a:gd name="connsiteY4523" fmla="*/ 1241034 h 1985002"/>
              <a:gd name="connsiteX4524" fmla="*/ 1991020 w 3049233"/>
              <a:gd name="connsiteY4524" fmla="*/ 1238908 h 1985002"/>
              <a:gd name="connsiteX4525" fmla="*/ 1900707 w 3049233"/>
              <a:gd name="connsiteY4525" fmla="*/ 1231491 h 1985002"/>
              <a:gd name="connsiteX4526" fmla="*/ 1904758 w 3049233"/>
              <a:gd name="connsiteY4526" fmla="*/ 1233147 h 1985002"/>
              <a:gd name="connsiteX4527" fmla="*/ 1905267 w 3049233"/>
              <a:gd name="connsiteY4527" fmla="*/ 1233596 h 1985002"/>
              <a:gd name="connsiteX4528" fmla="*/ 1904852 w 3049233"/>
              <a:gd name="connsiteY4528" fmla="*/ 1233928 h 1985002"/>
              <a:gd name="connsiteX4529" fmla="*/ 918864 w 3049233"/>
              <a:gd name="connsiteY4529" fmla="*/ 1230872 h 1985002"/>
              <a:gd name="connsiteX4530" fmla="*/ 951371 w 3049233"/>
              <a:gd name="connsiteY4530" fmla="*/ 1246031 h 1985002"/>
              <a:gd name="connsiteX4531" fmla="*/ 953919 w 3049233"/>
              <a:gd name="connsiteY4531" fmla="*/ 1246700 h 1985002"/>
              <a:gd name="connsiteX4532" fmla="*/ 960181 w 3049233"/>
              <a:gd name="connsiteY4532" fmla="*/ 1248346 h 1985002"/>
              <a:gd name="connsiteX4533" fmla="*/ 963673 w 3049233"/>
              <a:gd name="connsiteY4533" fmla="*/ 1249264 h 1985002"/>
              <a:gd name="connsiteX4534" fmla="*/ 940969 w 3049233"/>
              <a:gd name="connsiteY4534" fmla="*/ 1244317 h 1985002"/>
              <a:gd name="connsiteX4535" fmla="*/ 2465615 w 3049233"/>
              <a:gd name="connsiteY4535" fmla="*/ 1230825 h 1985002"/>
              <a:gd name="connsiteX4536" fmla="*/ 2465054 w 3049233"/>
              <a:gd name="connsiteY4536" fmla="*/ 1234605 h 1985002"/>
              <a:gd name="connsiteX4537" fmla="*/ 2464494 w 3049233"/>
              <a:gd name="connsiteY4537" fmla="*/ 1236962 h 1985002"/>
              <a:gd name="connsiteX4538" fmla="*/ 2448062 w 3049233"/>
              <a:gd name="connsiteY4538" fmla="*/ 1301977 h 1985002"/>
              <a:gd name="connsiteX4539" fmla="*/ 2440093 w 3049233"/>
              <a:gd name="connsiteY4539" fmla="*/ 1318515 h 1985002"/>
              <a:gd name="connsiteX4540" fmla="*/ 2419198 w 3049233"/>
              <a:gd name="connsiteY4540" fmla="*/ 1352691 h 1985002"/>
              <a:gd name="connsiteX4541" fmla="*/ 2418021 w 3049233"/>
              <a:gd name="connsiteY4541" fmla="*/ 1353826 h 1985002"/>
              <a:gd name="connsiteX4542" fmla="*/ 2441227 w 3049233"/>
              <a:gd name="connsiteY4542" fmla="*/ 1288215 h 1985002"/>
              <a:gd name="connsiteX4543" fmla="*/ 1600947 w 3049233"/>
              <a:gd name="connsiteY4543" fmla="*/ 1230674 h 1985002"/>
              <a:gd name="connsiteX4544" fmla="*/ 1601635 w 3049233"/>
              <a:gd name="connsiteY4544" fmla="*/ 1231060 h 1985002"/>
              <a:gd name="connsiteX4545" fmla="*/ 1601415 w 3049233"/>
              <a:gd name="connsiteY4545" fmla="*/ 1230985 h 1985002"/>
              <a:gd name="connsiteX4546" fmla="*/ 2326765 w 3049233"/>
              <a:gd name="connsiteY4546" fmla="*/ 1230426 h 1985002"/>
              <a:gd name="connsiteX4547" fmla="*/ 2327322 w 3049233"/>
              <a:gd name="connsiteY4547" fmla="*/ 1239741 h 1985002"/>
              <a:gd name="connsiteX4548" fmla="*/ 2330401 w 3049233"/>
              <a:gd name="connsiteY4548" fmla="*/ 1286027 h 1985002"/>
              <a:gd name="connsiteX4549" fmla="*/ 2330230 w 3049233"/>
              <a:gd name="connsiteY4549" fmla="*/ 1295124 h 1985002"/>
              <a:gd name="connsiteX4550" fmla="*/ 2324892 w 3049233"/>
              <a:gd name="connsiteY4550" fmla="*/ 1309723 h 1985002"/>
              <a:gd name="connsiteX4551" fmla="*/ 2319462 w 3049233"/>
              <a:gd name="connsiteY4551" fmla="*/ 1326589 h 1985002"/>
              <a:gd name="connsiteX4552" fmla="*/ 2319195 w 3049233"/>
              <a:gd name="connsiteY4552" fmla="*/ 1314974 h 1985002"/>
              <a:gd name="connsiteX4553" fmla="*/ 2319746 w 3049233"/>
              <a:gd name="connsiteY4553" fmla="*/ 1311956 h 1985002"/>
              <a:gd name="connsiteX4554" fmla="*/ 2318943 w 3049233"/>
              <a:gd name="connsiteY4554" fmla="*/ 1303960 h 1985002"/>
              <a:gd name="connsiteX4555" fmla="*/ 2318711 w 3049233"/>
              <a:gd name="connsiteY4555" fmla="*/ 1293857 h 1985002"/>
              <a:gd name="connsiteX4556" fmla="*/ 2315030 w 3049233"/>
              <a:gd name="connsiteY4556" fmla="*/ 1262315 h 1985002"/>
              <a:gd name="connsiteX4557" fmla="*/ 1500181 w 3049233"/>
              <a:gd name="connsiteY4557" fmla="*/ 1229728 h 1985002"/>
              <a:gd name="connsiteX4558" fmla="*/ 1516100 w 3049233"/>
              <a:gd name="connsiteY4558" fmla="*/ 1245847 h 1985002"/>
              <a:gd name="connsiteX4559" fmla="*/ 1542177 w 3049233"/>
              <a:gd name="connsiteY4559" fmla="*/ 1260796 h 1985002"/>
              <a:gd name="connsiteX4560" fmla="*/ 1545030 w 3049233"/>
              <a:gd name="connsiteY4560" fmla="*/ 1267104 h 1985002"/>
              <a:gd name="connsiteX4561" fmla="*/ 1535614 w 3049233"/>
              <a:gd name="connsiteY4561" fmla="*/ 1263536 h 1985002"/>
              <a:gd name="connsiteX4562" fmla="*/ 1517599 w 3049233"/>
              <a:gd name="connsiteY4562" fmla="*/ 1251380 h 1985002"/>
              <a:gd name="connsiteX4563" fmla="*/ 1517532 w 3049233"/>
              <a:gd name="connsiteY4563" fmla="*/ 1251334 h 1985002"/>
              <a:gd name="connsiteX4564" fmla="*/ 1299401 w 3049233"/>
              <a:gd name="connsiteY4564" fmla="*/ 1229688 h 1985002"/>
              <a:gd name="connsiteX4565" fmla="*/ 1304816 w 3049233"/>
              <a:gd name="connsiteY4565" fmla="*/ 1232244 h 1985002"/>
              <a:gd name="connsiteX4566" fmla="*/ 1332782 w 3049233"/>
              <a:gd name="connsiteY4566" fmla="*/ 1245445 h 1985002"/>
              <a:gd name="connsiteX4567" fmla="*/ 1328385 w 3049233"/>
              <a:gd name="connsiteY4567" fmla="*/ 1243424 h 1985002"/>
              <a:gd name="connsiteX4568" fmla="*/ 1322120 w 3049233"/>
              <a:gd name="connsiteY4568" fmla="*/ 1240545 h 1985002"/>
              <a:gd name="connsiteX4569" fmla="*/ 1299422 w 3049233"/>
              <a:gd name="connsiteY4569" fmla="*/ 1230113 h 1985002"/>
              <a:gd name="connsiteX4570" fmla="*/ 2430293 w 3049233"/>
              <a:gd name="connsiteY4570" fmla="*/ 1229346 h 1985002"/>
              <a:gd name="connsiteX4571" fmla="*/ 2429974 w 3049233"/>
              <a:gd name="connsiteY4571" fmla="*/ 1229487 h 1985002"/>
              <a:gd name="connsiteX4572" fmla="*/ 2429817 w 3049233"/>
              <a:gd name="connsiteY4572" fmla="*/ 1229526 h 1985002"/>
              <a:gd name="connsiteX4573" fmla="*/ 2429845 w 3049233"/>
              <a:gd name="connsiteY4573" fmla="*/ 1229456 h 1985002"/>
              <a:gd name="connsiteX4574" fmla="*/ 2360809 w 3049233"/>
              <a:gd name="connsiteY4574" fmla="*/ 1229148 h 1985002"/>
              <a:gd name="connsiteX4575" fmla="*/ 2371193 w 3049233"/>
              <a:gd name="connsiteY4575" fmla="*/ 1232801 h 1985002"/>
              <a:gd name="connsiteX4576" fmla="*/ 2372383 w 3049233"/>
              <a:gd name="connsiteY4576" fmla="*/ 1232836 h 1985002"/>
              <a:gd name="connsiteX4577" fmla="*/ 2372368 w 3049233"/>
              <a:gd name="connsiteY4577" fmla="*/ 1233456 h 1985002"/>
              <a:gd name="connsiteX4578" fmla="*/ 2362625 w 3049233"/>
              <a:gd name="connsiteY4578" fmla="*/ 1232969 h 1985002"/>
              <a:gd name="connsiteX4579" fmla="*/ 2359801 w 3049233"/>
              <a:gd name="connsiteY4579" fmla="*/ 1231914 h 1985002"/>
              <a:gd name="connsiteX4580" fmla="*/ 968816 w 3049233"/>
              <a:gd name="connsiteY4580" fmla="*/ 1228528 h 1985002"/>
              <a:gd name="connsiteX4581" fmla="*/ 970430 w 3049233"/>
              <a:gd name="connsiteY4581" fmla="*/ 1228824 h 1985002"/>
              <a:gd name="connsiteX4582" fmla="*/ 979938 w 3049233"/>
              <a:gd name="connsiteY4582" fmla="*/ 1230566 h 1985002"/>
              <a:gd name="connsiteX4583" fmla="*/ 986864 w 3049233"/>
              <a:gd name="connsiteY4583" fmla="*/ 1232926 h 1985002"/>
              <a:gd name="connsiteX4584" fmla="*/ 993773 w 3049233"/>
              <a:gd name="connsiteY4584" fmla="*/ 1233100 h 1985002"/>
              <a:gd name="connsiteX4585" fmla="*/ 995450 w 3049233"/>
              <a:gd name="connsiteY4585" fmla="*/ 1233408 h 1985002"/>
              <a:gd name="connsiteX4586" fmla="*/ 999368 w 3049233"/>
              <a:gd name="connsiteY4586" fmla="*/ 1234126 h 1985002"/>
              <a:gd name="connsiteX4587" fmla="*/ 988158 w 3049233"/>
              <a:gd name="connsiteY4587" fmla="*/ 1233552 h 1985002"/>
              <a:gd name="connsiteX4588" fmla="*/ 975207 w 3049233"/>
              <a:gd name="connsiteY4588" fmla="*/ 1230857 h 1985002"/>
              <a:gd name="connsiteX4589" fmla="*/ 1199332 w 3049233"/>
              <a:gd name="connsiteY4589" fmla="*/ 1227934 h 1985002"/>
              <a:gd name="connsiteX4590" fmla="*/ 1201788 w 3049233"/>
              <a:gd name="connsiteY4590" fmla="*/ 1229032 h 1985002"/>
              <a:gd name="connsiteX4591" fmla="*/ 1202608 w 3049233"/>
              <a:gd name="connsiteY4591" fmla="*/ 1229399 h 1985002"/>
              <a:gd name="connsiteX4592" fmla="*/ 1196629 w 3049233"/>
              <a:gd name="connsiteY4592" fmla="*/ 1283262 h 1985002"/>
              <a:gd name="connsiteX4593" fmla="*/ 1195443 w 3049233"/>
              <a:gd name="connsiteY4593" fmla="*/ 1307816 h 1985002"/>
              <a:gd name="connsiteX4594" fmla="*/ 1195443 w 3049233"/>
              <a:gd name="connsiteY4594" fmla="*/ 1312389 h 1985002"/>
              <a:gd name="connsiteX4595" fmla="*/ 1204822 w 3049233"/>
              <a:gd name="connsiteY4595" fmla="*/ 1360914 h 1985002"/>
              <a:gd name="connsiteX4596" fmla="*/ 1195107 w 3049233"/>
              <a:gd name="connsiteY4596" fmla="*/ 1321362 h 1985002"/>
              <a:gd name="connsiteX4597" fmla="*/ 1195107 w 3049233"/>
              <a:gd name="connsiteY4597" fmla="*/ 1316283 h 1985002"/>
              <a:gd name="connsiteX4598" fmla="*/ 1195107 w 3049233"/>
              <a:gd name="connsiteY4598" fmla="*/ 1295116 h 1985002"/>
              <a:gd name="connsiteX4599" fmla="*/ 1199887 w 3049233"/>
              <a:gd name="connsiteY4599" fmla="*/ 1244898 h 1985002"/>
              <a:gd name="connsiteX4600" fmla="*/ 1199342 w 3049233"/>
              <a:gd name="connsiteY4600" fmla="*/ 1236288 h 1985002"/>
              <a:gd name="connsiteX4601" fmla="*/ 1199745 w 3049233"/>
              <a:gd name="connsiteY4601" fmla="*/ 1230684 h 1985002"/>
              <a:gd name="connsiteX4602" fmla="*/ 1199657 w 3049233"/>
              <a:gd name="connsiteY4602" fmla="*/ 1230096 h 1985002"/>
              <a:gd name="connsiteX4603" fmla="*/ 1837587 w 3049233"/>
              <a:gd name="connsiteY4603" fmla="*/ 1227754 h 1985002"/>
              <a:gd name="connsiteX4604" fmla="*/ 1838710 w 3049233"/>
              <a:gd name="connsiteY4604" fmla="*/ 1227968 h 1985002"/>
              <a:gd name="connsiteX4605" fmla="*/ 1838707 w 3049233"/>
              <a:gd name="connsiteY4605" fmla="*/ 1227976 h 1985002"/>
              <a:gd name="connsiteX4606" fmla="*/ 1837527 w 3049233"/>
              <a:gd name="connsiteY4606" fmla="*/ 1227785 h 1985002"/>
              <a:gd name="connsiteX4607" fmla="*/ 625736 w 3049233"/>
              <a:gd name="connsiteY4607" fmla="*/ 1227691 h 1985002"/>
              <a:gd name="connsiteX4608" fmla="*/ 615491 w 3049233"/>
              <a:gd name="connsiteY4608" fmla="*/ 1237835 h 1985002"/>
              <a:gd name="connsiteX4609" fmla="*/ 607389 w 3049233"/>
              <a:gd name="connsiteY4609" fmla="*/ 1244772 h 1985002"/>
              <a:gd name="connsiteX4610" fmla="*/ 607934 w 3049233"/>
              <a:gd name="connsiteY4610" fmla="*/ 1244265 h 1985002"/>
              <a:gd name="connsiteX4611" fmla="*/ 659315 w 3049233"/>
              <a:gd name="connsiteY4611" fmla="*/ 1227263 h 1985002"/>
              <a:gd name="connsiteX4612" fmla="*/ 659206 w 3049233"/>
              <a:gd name="connsiteY4612" fmla="*/ 1227374 h 1985002"/>
              <a:gd name="connsiteX4613" fmla="*/ 642592 w 3049233"/>
              <a:gd name="connsiteY4613" fmla="*/ 1244146 h 1985002"/>
              <a:gd name="connsiteX4614" fmla="*/ 609845 w 3049233"/>
              <a:gd name="connsiteY4614" fmla="*/ 1277205 h 1985002"/>
              <a:gd name="connsiteX4615" fmla="*/ 433474 w 3049233"/>
              <a:gd name="connsiteY4615" fmla="*/ 1420924 h 1985002"/>
              <a:gd name="connsiteX4616" fmla="*/ 583683 w 3049233"/>
              <a:gd name="connsiteY4616" fmla="*/ 1297160 h 1985002"/>
              <a:gd name="connsiteX4617" fmla="*/ 615807 w 3049233"/>
              <a:gd name="connsiteY4617" fmla="*/ 1270693 h 1985002"/>
              <a:gd name="connsiteX4618" fmla="*/ 650839 w 3049233"/>
              <a:gd name="connsiteY4618" fmla="*/ 1235724 h 1985002"/>
              <a:gd name="connsiteX4619" fmla="*/ 657858 w 3049233"/>
              <a:gd name="connsiteY4619" fmla="*/ 1228718 h 1985002"/>
              <a:gd name="connsiteX4620" fmla="*/ 1086484 w 3049233"/>
              <a:gd name="connsiteY4620" fmla="*/ 1226971 h 1985002"/>
              <a:gd name="connsiteX4621" fmla="*/ 1085359 w 3049233"/>
              <a:gd name="connsiteY4621" fmla="*/ 1227427 h 1985002"/>
              <a:gd name="connsiteX4622" fmla="*/ 1080517 w 3049233"/>
              <a:gd name="connsiteY4622" fmla="*/ 1229389 h 1985002"/>
              <a:gd name="connsiteX4623" fmla="*/ 1039658 w 3049233"/>
              <a:gd name="connsiteY4623" fmla="*/ 1236188 h 1985002"/>
              <a:gd name="connsiteX4624" fmla="*/ 1021315 w 3049233"/>
              <a:gd name="connsiteY4624" fmla="*/ 1235249 h 1985002"/>
              <a:gd name="connsiteX4625" fmla="*/ 1048970 w 3049233"/>
              <a:gd name="connsiteY4625" fmla="*/ 1234495 h 1985002"/>
              <a:gd name="connsiteX4626" fmla="*/ 1788435 w 3049233"/>
              <a:gd name="connsiteY4626" fmla="*/ 1226117 h 1985002"/>
              <a:gd name="connsiteX4627" fmla="*/ 1790278 w 3049233"/>
              <a:gd name="connsiteY4627" fmla="*/ 1226414 h 1985002"/>
              <a:gd name="connsiteX4628" fmla="*/ 1789945 w 3049233"/>
              <a:gd name="connsiteY4628" fmla="*/ 1228053 h 1985002"/>
              <a:gd name="connsiteX4629" fmla="*/ 1784799 w 3049233"/>
              <a:gd name="connsiteY4629" fmla="*/ 1226537 h 1985002"/>
              <a:gd name="connsiteX4630" fmla="*/ 1645431 w 3049233"/>
              <a:gd name="connsiteY4630" fmla="*/ 1225695 h 1985002"/>
              <a:gd name="connsiteX4631" fmla="*/ 1666308 w 3049233"/>
              <a:gd name="connsiteY4631" fmla="*/ 1232613 h 1985002"/>
              <a:gd name="connsiteX4632" fmla="*/ 1667127 w 3049233"/>
              <a:gd name="connsiteY4632" fmla="*/ 1233218 h 1985002"/>
              <a:gd name="connsiteX4633" fmla="*/ 1659862 w 3049233"/>
              <a:gd name="connsiteY4633" fmla="*/ 1232335 h 1985002"/>
              <a:gd name="connsiteX4634" fmla="*/ 1647821 w 3049233"/>
              <a:gd name="connsiteY4634" fmla="*/ 1227919 h 1985002"/>
              <a:gd name="connsiteX4635" fmla="*/ 1122461 w 3049233"/>
              <a:gd name="connsiteY4635" fmla="*/ 1225688 h 1985002"/>
              <a:gd name="connsiteX4636" fmla="*/ 1161747 w 3049233"/>
              <a:gd name="connsiteY4636" fmla="*/ 1341852 h 1985002"/>
              <a:gd name="connsiteX4637" fmla="*/ 1165133 w 3049233"/>
              <a:gd name="connsiteY4637" fmla="*/ 1358785 h 1985002"/>
              <a:gd name="connsiteX4638" fmla="*/ 1166659 w 3049233"/>
              <a:gd name="connsiteY4638" fmla="*/ 1363695 h 1985002"/>
              <a:gd name="connsiteX4639" fmla="*/ 1187695 w 3049233"/>
              <a:gd name="connsiteY4639" fmla="*/ 1407457 h 1985002"/>
              <a:gd name="connsiteX4640" fmla="*/ 1195389 w 3049233"/>
              <a:gd name="connsiteY4640" fmla="*/ 1414701 h 1985002"/>
              <a:gd name="connsiteX4641" fmla="*/ 1203845 w 3049233"/>
              <a:gd name="connsiteY4641" fmla="*/ 1422663 h 1985002"/>
              <a:gd name="connsiteX4642" fmla="*/ 1208380 w 3049233"/>
              <a:gd name="connsiteY4642" fmla="*/ 1426933 h 1985002"/>
              <a:gd name="connsiteX4643" fmla="*/ 1200558 w 3049233"/>
              <a:gd name="connsiteY4643" fmla="*/ 1420652 h 1985002"/>
              <a:gd name="connsiteX4644" fmla="*/ 1188362 w 3049233"/>
              <a:gd name="connsiteY4644" fmla="*/ 1410857 h 1985002"/>
              <a:gd name="connsiteX4645" fmla="*/ 1165133 w 3049233"/>
              <a:gd name="connsiteY4645" fmla="*/ 1371655 h 1985002"/>
              <a:gd name="connsiteX4646" fmla="*/ 1159544 w 3049233"/>
              <a:gd name="connsiteY4646" fmla="*/ 1354722 h 1985002"/>
              <a:gd name="connsiteX4647" fmla="*/ 1114502 w 3049233"/>
              <a:gd name="connsiteY4647" fmla="*/ 1240759 h 1985002"/>
              <a:gd name="connsiteX4648" fmla="*/ 1110223 w 3049233"/>
              <a:gd name="connsiteY4648" fmla="*/ 1240566 h 1985002"/>
              <a:gd name="connsiteX4649" fmla="*/ 1112390 w 3049233"/>
              <a:gd name="connsiteY4649" fmla="*/ 1239059 h 1985002"/>
              <a:gd name="connsiteX4650" fmla="*/ 1114303 w 3049233"/>
              <a:gd name="connsiteY4650" fmla="*/ 1236154 h 1985002"/>
              <a:gd name="connsiteX4651" fmla="*/ 1119376 w 3049233"/>
              <a:gd name="connsiteY4651" fmla="*/ 1228448 h 1985002"/>
              <a:gd name="connsiteX4652" fmla="*/ 1120980 w 3049233"/>
              <a:gd name="connsiteY4652" fmla="*/ 1226310 h 1985002"/>
              <a:gd name="connsiteX4653" fmla="*/ 1120993 w 3049233"/>
              <a:gd name="connsiteY4653" fmla="*/ 1226293 h 1985002"/>
              <a:gd name="connsiteX4654" fmla="*/ 1121766 w 3049233"/>
              <a:gd name="connsiteY4654" fmla="*/ 1225688 h 1985002"/>
              <a:gd name="connsiteX4655" fmla="*/ 1969127 w 3049233"/>
              <a:gd name="connsiteY4655" fmla="*/ 1225628 h 1985002"/>
              <a:gd name="connsiteX4656" fmla="*/ 1987526 w 3049233"/>
              <a:gd name="connsiteY4656" fmla="*/ 1230157 h 1985002"/>
              <a:gd name="connsiteX4657" fmla="*/ 1985464 w 3049233"/>
              <a:gd name="connsiteY4657" fmla="*/ 1238099 h 1985002"/>
              <a:gd name="connsiteX4658" fmla="*/ 1969660 w 3049233"/>
              <a:gd name="connsiteY4658" fmla="*/ 1235795 h 1985002"/>
              <a:gd name="connsiteX4659" fmla="*/ 2026268 w 3049233"/>
              <a:gd name="connsiteY4659" fmla="*/ 1224708 h 1985002"/>
              <a:gd name="connsiteX4660" fmla="*/ 2027344 w 3049233"/>
              <a:gd name="connsiteY4660" fmla="*/ 1225858 h 1985002"/>
              <a:gd name="connsiteX4661" fmla="*/ 2028457 w 3049233"/>
              <a:gd name="connsiteY4661" fmla="*/ 1229797 h 1985002"/>
              <a:gd name="connsiteX4662" fmla="*/ 2025608 w 3049233"/>
              <a:gd name="connsiteY4662" fmla="*/ 1226930 h 1985002"/>
              <a:gd name="connsiteX4663" fmla="*/ 872418 w 3049233"/>
              <a:gd name="connsiteY4663" fmla="*/ 1224494 h 1985002"/>
              <a:gd name="connsiteX4664" fmla="*/ 881635 w 3049233"/>
              <a:gd name="connsiteY4664" fmla="*/ 1230662 h 1985002"/>
              <a:gd name="connsiteX4665" fmla="*/ 921652 w 3049233"/>
              <a:gd name="connsiteY4665" fmla="*/ 1257442 h 1985002"/>
              <a:gd name="connsiteX4666" fmla="*/ 928873 w 3049233"/>
              <a:gd name="connsiteY4666" fmla="*/ 1262275 h 1985002"/>
              <a:gd name="connsiteX4667" fmla="*/ 929269 w 3049233"/>
              <a:gd name="connsiteY4667" fmla="*/ 1262539 h 1985002"/>
              <a:gd name="connsiteX4668" fmla="*/ 997662 w 3049233"/>
              <a:gd name="connsiteY4668" fmla="*/ 1282076 h 1985002"/>
              <a:gd name="connsiteX4669" fmla="*/ 1060316 w 3049233"/>
              <a:gd name="connsiteY4669" fmla="*/ 1279707 h 1985002"/>
              <a:gd name="connsiteX4670" fmla="*/ 1063119 w 3049233"/>
              <a:gd name="connsiteY4670" fmla="*/ 1279707 h 1985002"/>
              <a:gd name="connsiteX4671" fmla="*/ 1053882 w 3049233"/>
              <a:gd name="connsiteY4671" fmla="*/ 1285971 h 1985002"/>
              <a:gd name="connsiteX4672" fmla="*/ 1046262 w 3049233"/>
              <a:gd name="connsiteY4672" fmla="*/ 1285971 h 1985002"/>
              <a:gd name="connsiteX4673" fmla="*/ 991398 w 3049233"/>
              <a:gd name="connsiteY4673" fmla="*/ 1284616 h 1985002"/>
              <a:gd name="connsiteX4674" fmla="*/ 872864 w 3049233"/>
              <a:gd name="connsiteY4674" fmla="*/ 1225011 h 1985002"/>
              <a:gd name="connsiteX4675" fmla="*/ 1110170 w 3049233"/>
              <a:gd name="connsiteY4675" fmla="*/ 1224192 h 1985002"/>
              <a:gd name="connsiteX4676" fmla="*/ 1107898 w 3049233"/>
              <a:gd name="connsiteY4676" fmla="*/ 1226195 h 1985002"/>
              <a:gd name="connsiteX4677" fmla="*/ 1085921 w 3049233"/>
              <a:gd name="connsiteY4677" fmla="*/ 1234068 h 1985002"/>
              <a:gd name="connsiteX4678" fmla="*/ 1089757 w 3049233"/>
              <a:gd name="connsiteY4678" fmla="*/ 1232505 h 1985002"/>
              <a:gd name="connsiteX4679" fmla="*/ 1710423 w 3049233"/>
              <a:gd name="connsiteY4679" fmla="*/ 1223094 h 1985002"/>
              <a:gd name="connsiteX4680" fmla="*/ 1712871 w 3049233"/>
              <a:gd name="connsiteY4680" fmla="*/ 1223408 h 1985002"/>
              <a:gd name="connsiteX4681" fmla="*/ 1720797 w 3049233"/>
              <a:gd name="connsiteY4681" fmla="*/ 1226083 h 1985002"/>
              <a:gd name="connsiteX4682" fmla="*/ 1752681 w 3049233"/>
              <a:gd name="connsiteY4682" fmla="*/ 1230239 h 1985002"/>
              <a:gd name="connsiteX4683" fmla="*/ 1752685 w 3049233"/>
              <a:gd name="connsiteY4683" fmla="*/ 1230239 h 1985002"/>
              <a:gd name="connsiteX4684" fmla="*/ 1752688 w 3049233"/>
              <a:gd name="connsiteY4684" fmla="*/ 1230239 h 1985002"/>
              <a:gd name="connsiteX4685" fmla="*/ 1752695 w 3049233"/>
              <a:gd name="connsiteY4685" fmla="*/ 1230238 h 1985002"/>
              <a:gd name="connsiteX4686" fmla="*/ 1752702 w 3049233"/>
              <a:gd name="connsiteY4686" fmla="*/ 1230239 h 1985002"/>
              <a:gd name="connsiteX4687" fmla="*/ 1752880 w 3049233"/>
              <a:gd name="connsiteY4687" fmla="*/ 1230219 h 1985002"/>
              <a:gd name="connsiteX4688" fmla="*/ 1758912 w 3049233"/>
              <a:gd name="connsiteY4688" fmla="*/ 1231361 h 1985002"/>
              <a:gd name="connsiteX4689" fmla="*/ 1750706 w 3049233"/>
              <a:gd name="connsiteY4689" fmla="*/ 1231586 h 1985002"/>
              <a:gd name="connsiteX4690" fmla="*/ 1747743 w 3049233"/>
              <a:gd name="connsiteY4690" fmla="*/ 1231667 h 1985002"/>
              <a:gd name="connsiteX4691" fmla="*/ 1728329 w 3049233"/>
              <a:gd name="connsiteY4691" fmla="*/ 1228397 h 1985002"/>
              <a:gd name="connsiteX4692" fmla="*/ 2260258 w 3049233"/>
              <a:gd name="connsiteY4692" fmla="*/ 1222704 h 1985002"/>
              <a:gd name="connsiteX4693" fmla="*/ 2271120 w 3049233"/>
              <a:gd name="connsiteY4693" fmla="*/ 1271915 h 1985002"/>
              <a:gd name="connsiteX4694" fmla="*/ 2271708 w 3049233"/>
              <a:gd name="connsiteY4694" fmla="*/ 1274566 h 1985002"/>
              <a:gd name="connsiteX4695" fmla="*/ 2264923 w 3049233"/>
              <a:gd name="connsiteY4695" fmla="*/ 1293678 h 1985002"/>
              <a:gd name="connsiteX4696" fmla="*/ 2260863 w 3049233"/>
              <a:gd name="connsiteY4696" fmla="*/ 1279535 h 1985002"/>
              <a:gd name="connsiteX4697" fmla="*/ 2251571 w 3049233"/>
              <a:gd name="connsiteY4697" fmla="*/ 1246676 h 1985002"/>
              <a:gd name="connsiteX4698" fmla="*/ 1187417 w 3049233"/>
              <a:gd name="connsiteY4698" fmla="*/ 1222603 h 1985002"/>
              <a:gd name="connsiteX4699" fmla="*/ 1190221 w 3049233"/>
              <a:gd name="connsiteY4699" fmla="*/ 1223857 h 1985002"/>
              <a:gd name="connsiteX4700" fmla="*/ 1192956 w 3049233"/>
              <a:gd name="connsiteY4700" fmla="*/ 1225081 h 1985002"/>
              <a:gd name="connsiteX4701" fmla="*/ 1193013 w 3049233"/>
              <a:gd name="connsiteY4701" fmla="*/ 1225501 h 1985002"/>
              <a:gd name="connsiteX4702" fmla="*/ 1193030 w 3049233"/>
              <a:gd name="connsiteY4702" fmla="*/ 1225629 h 1985002"/>
              <a:gd name="connsiteX4703" fmla="*/ 1193758 w 3049233"/>
              <a:gd name="connsiteY4703" fmla="*/ 1239260 h 1985002"/>
              <a:gd name="connsiteX4704" fmla="*/ 1189518 w 3049233"/>
              <a:gd name="connsiteY4704" fmla="*/ 1294777 h 1985002"/>
              <a:gd name="connsiteX4705" fmla="*/ 1189518 w 3049233"/>
              <a:gd name="connsiteY4705" fmla="*/ 1317468 h 1985002"/>
              <a:gd name="connsiteX4706" fmla="*/ 1189518 w 3049233"/>
              <a:gd name="connsiteY4706" fmla="*/ 1322379 h 1985002"/>
              <a:gd name="connsiteX4707" fmla="*/ 1203675 w 3049233"/>
              <a:gd name="connsiteY4707" fmla="*/ 1380996 h 1985002"/>
              <a:gd name="connsiteX4708" fmla="*/ 1240045 w 3049233"/>
              <a:gd name="connsiteY4708" fmla="*/ 1428532 h 1985002"/>
              <a:gd name="connsiteX4709" fmla="*/ 1239810 w 3049233"/>
              <a:gd name="connsiteY4709" fmla="*/ 1428380 h 1985002"/>
              <a:gd name="connsiteX4710" fmla="*/ 1187993 w 3049233"/>
              <a:gd name="connsiteY4710" fmla="*/ 1331521 h 1985002"/>
              <a:gd name="connsiteX4711" fmla="*/ 1187993 w 3049233"/>
              <a:gd name="connsiteY4711" fmla="*/ 1326271 h 1985002"/>
              <a:gd name="connsiteX4712" fmla="*/ 1187993 w 3049233"/>
              <a:gd name="connsiteY4712" fmla="*/ 1306797 h 1985002"/>
              <a:gd name="connsiteX4713" fmla="*/ 1191026 w 3049233"/>
              <a:gd name="connsiteY4713" fmla="*/ 1260871 h 1985002"/>
              <a:gd name="connsiteX4714" fmla="*/ 1190345 w 3049233"/>
              <a:gd name="connsiteY4714" fmla="*/ 1252921 h 1985002"/>
              <a:gd name="connsiteX4715" fmla="*/ 1190426 w 3049233"/>
              <a:gd name="connsiteY4715" fmla="*/ 1251066 h 1985002"/>
              <a:gd name="connsiteX4716" fmla="*/ 1190573 w 3049233"/>
              <a:gd name="connsiteY4716" fmla="*/ 1247698 h 1985002"/>
              <a:gd name="connsiteX4717" fmla="*/ 1189961 w 3049233"/>
              <a:gd name="connsiteY4717" fmla="*/ 1244085 h 1985002"/>
              <a:gd name="connsiteX4718" fmla="*/ 1189203 w 3049233"/>
              <a:gd name="connsiteY4718" fmla="*/ 1239611 h 1985002"/>
              <a:gd name="connsiteX4719" fmla="*/ 1187901 w 3049233"/>
              <a:gd name="connsiteY4719" fmla="*/ 1224422 h 1985002"/>
              <a:gd name="connsiteX4720" fmla="*/ 975740 w 3049233"/>
              <a:gd name="connsiteY4720" fmla="*/ 1222480 h 1985002"/>
              <a:gd name="connsiteX4721" fmla="*/ 981278 w 3049233"/>
              <a:gd name="connsiteY4721" fmla="*/ 1223370 h 1985002"/>
              <a:gd name="connsiteX4722" fmla="*/ 986364 w 3049233"/>
              <a:gd name="connsiteY4722" fmla="*/ 1224188 h 1985002"/>
              <a:gd name="connsiteX4723" fmla="*/ 993572 w 3049233"/>
              <a:gd name="connsiteY4723" fmla="*/ 1226500 h 1985002"/>
              <a:gd name="connsiteX4724" fmla="*/ 1000767 w 3049233"/>
              <a:gd name="connsiteY4724" fmla="*/ 1226504 h 1985002"/>
              <a:gd name="connsiteX4725" fmla="*/ 1002476 w 3049233"/>
              <a:gd name="connsiteY4725" fmla="*/ 1226779 h 1985002"/>
              <a:gd name="connsiteX4726" fmla="*/ 1005653 w 3049233"/>
              <a:gd name="connsiteY4726" fmla="*/ 1227290 h 1985002"/>
              <a:gd name="connsiteX4727" fmla="*/ 995288 w 3049233"/>
              <a:gd name="connsiteY4727" fmla="*/ 1227026 h 1985002"/>
              <a:gd name="connsiteX4728" fmla="*/ 981782 w 3049233"/>
              <a:gd name="connsiteY4728" fmla="*/ 1224543 h 1985002"/>
              <a:gd name="connsiteX4729" fmla="*/ 2539103 w 3049233"/>
              <a:gd name="connsiteY4729" fmla="*/ 1222041 h 1985002"/>
              <a:gd name="connsiteX4730" fmla="*/ 2537584 w 3049233"/>
              <a:gd name="connsiteY4730" fmla="*/ 1228206 h 1985002"/>
              <a:gd name="connsiteX4731" fmla="*/ 2527686 w 3049233"/>
              <a:gd name="connsiteY4731" fmla="*/ 1257602 h 1985002"/>
              <a:gd name="connsiteX4732" fmla="*/ 2520755 w 3049233"/>
              <a:gd name="connsiteY4732" fmla="*/ 1278011 h 1985002"/>
              <a:gd name="connsiteX4733" fmla="*/ 2510367 w 3049233"/>
              <a:gd name="connsiteY4733" fmla="*/ 1299058 h 1985002"/>
              <a:gd name="connsiteX4734" fmla="*/ 2499779 w 3049233"/>
              <a:gd name="connsiteY4734" fmla="*/ 1320149 h 1985002"/>
              <a:gd name="connsiteX4735" fmla="*/ 2496985 w 3049233"/>
              <a:gd name="connsiteY4735" fmla="*/ 1323727 h 1985002"/>
              <a:gd name="connsiteX4736" fmla="*/ 1995755 w 3049233"/>
              <a:gd name="connsiteY4736" fmla="*/ 1220758 h 1985002"/>
              <a:gd name="connsiteX4737" fmla="*/ 2010118 w 3049233"/>
              <a:gd name="connsiteY4737" fmla="*/ 1227316 h 1985002"/>
              <a:gd name="connsiteX4738" fmla="*/ 2017692 w 3049233"/>
              <a:gd name="connsiteY4738" fmla="*/ 1234608 h 1985002"/>
              <a:gd name="connsiteX4739" fmla="*/ 2017496 w 3049233"/>
              <a:gd name="connsiteY4739" fmla="*/ 1235263 h 1985002"/>
              <a:gd name="connsiteX4740" fmla="*/ 1996234 w 3049233"/>
              <a:gd name="connsiteY4740" fmla="*/ 1226259 h 1985002"/>
              <a:gd name="connsiteX4741" fmla="*/ 1994437 w 3049233"/>
              <a:gd name="connsiteY4741" fmla="*/ 1225812 h 1985002"/>
              <a:gd name="connsiteX4742" fmla="*/ 2194622 w 3049233"/>
              <a:gd name="connsiteY4742" fmla="*/ 1220613 h 1985002"/>
              <a:gd name="connsiteX4743" fmla="*/ 2210795 w 3049233"/>
              <a:gd name="connsiteY4743" fmla="*/ 1259109 h 1985002"/>
              <a:gd name="connsiteX4744" fmla="*/ 2205504 w 3049233"/>
              <a:gd name="connsiteY4744" fmla="*/ 1273852 h 1985002"/>
              <a:gd name="connsiteX4745" fmla="*/ 2194773 w 3049233"/>
              <a:gd name="connsiteY4745" fmla="*/ 1253511 h 1985002"/>
              <a:gd name="connsiteX4746" fmla="*/ 2188306 w 3049233"/>
              <a:gd name="connsiteY4746" fmla="*/ 1240203 h 1985002"/>
              <a:gd name="connsiteX4747" fmla="*/ 1007088 w 3049233"/>
              <a:gd name="connsiteY4747" fmla="*/ 1220302 h 1985002"/>
              <a:gd name="connsiteX4748" fmla="*/ 1021001 w 3049233"/>
              <a:gd name="connsiteY4748" fmla="*/ 1222283 h 1985002"/>
              <a:gd name="connsiteX4749" fmla="*/ 1014608 w 3049233"/>
              <a:gd name="connsiteY4749" fmla="*/ 1222613 h 1985002"/>
              <a:gd name="connsiteX4750" fmla="*/ 1001329 w 3049233"/>
              <a:gd name="connsiteY4750" fmla="*/ 1220477 h 1985002"/>
              <a:gd name="connsiteX4751" fmla="*/ 1000913 w 3049233"/>
              <a:gd name="connsiteY4751" fmla="*/ 1220410 h 1985002"/>
              <a:gd name="connsiteX4752" fmla="*/ 2334512 w 3049233"/>
              <a:gd name="connsiteY4752" fmla="*/ 1219900 h 1985002"/>
              <a:gd name="connsiteX4753" fmla="*/ 2348701 w 3049233"/>
              <a:gd name="connsiteY4753" fmla="*/ 1224890 h 1985002"/>
              <a:gd name="connsiteX4754" fmla="*/ 2348737 w 3049233"/>
              <a:gd name="connsiteY4754" fmla="*/ 1227031 h 1985002"/>
              <a:gd name="connsiteX4755" fmla="*/ 2334538 w 3049233"/>
              <a:gd name="connsiteY4755" fmla="*/ 1220338 h 1985002"/>
              <a:gd name="connsiteX4756" fmla="*/ 2310305 w 3049233"/>
              <a:gd name="connsiteY4756" fmla="*/ 1219863 h 1985002"/>
              <a:gd name="connsiteX4757" fmla="*/ 2317642 w 3049233"/>
              <a:gd name="connsiteY4757" fmla="*/ 1225791 h 1985002"/>
              <a:gd name="connsiteX4758" fmla="*/ 2321724 w 3049233"/>
              <a:gd name="connsiteY4758" fmla="*/ 1227394 h 1985002"/>
              <a:gd name="connsiteX4759" fmla="*/ 2313550 w 3049233"/>
              <a:gd name="connsiteY4759" fmla="*/ 1249549 h 1985002"/>
              <a:gd name="connsiteX4760" fmla="*/ 1059735 w 3049233"/>
              <a:gd name="connsiteY4760" fmla="*/ 1219754 h 1985002"/>
              <a:gd name="connsiteX4761" fmla="*/ 1056758 w 3049233"/>
              <a:gd name="connsiteY4761" fmla="*/ 1220440 h 1985002"/>
              <a:gd name="connsiteX4762" fmla="*/ 1032842 w 3049233"/>
              <a:gd name="connsiteY4762" fmla="*/ 1221673 h 1985002"/>
              <a:gd name="connsiteX4763" fmla="*/ 2378346 w 3049233"/>
              <a:gd name="connsiteY4763" fmla="*/ 1219722 h 1985002"/>
              <a:gd name="connsiteX4764" fmla="*/ 2392029 w 3049233"/>
              <a:gd name="connsiteY4764" fmla="*/ 1220541 h 1985002"/>
              <a:gd name="connsiteX4765" fmla="*/ 2389546 w 3049233"/>
              <a:gd name="connsiteY4765" fmla="*/ 1226560 h 1985002"/>
              <a:gd name="connsiteX4766" fmla="*/ 2378169 w 3049233"/>
              <a:gd name="connsiteY4766" fmla="*/ 1226989 h 1985002"/>
              <a:gd name="connsiteX4767" fmla="*/ 1787680 w 3049233"/>
              <a:gd name="connsiteY4767" fmla="*/ 1218232 h 1985002"/>
              <a:gd name="connsiteX4768" fmla="*/ 1791773 w 3049233"/>
              <a:gd name="connsiteY4768" fmla="*/ 1219013 h 1985002"/>
              <a:gd name="connsiteX4769" fmla="*/ 1791543 w 3049233"/>
              <a:gd name="connsiteY4769" fmla="*/ 1220156 h 1985002"/>
              <a:gd name="connsiteX4770" fmla="*/ 1790830 w 3049233"/>
              <a:gd name="connsiteY4770" fmla="*/ 1220242 h 1985002"/>
              <a:gd name="connsiteX4771" fmla="*/ 1781271 w 3049233"/>
              <a:gd name="connsiteY4771" fmla="*/ 1218698 h 1985002"/>
              <a:gd name="connsiteX4772" fmla="*/ 2419520 w 3049233"/>
              <a:gd name="connsiteY4772" fmla="*/ 1218222 h 1985002"/>
              <a:gd name="connsiteX4773" fmla="*/ 2418839 w 3049233"/>
              <a:gd name="connsiteY4773" fmla="*/ 1225457 h 1985002"/>
              <a:gd name="connsiteX4774" fmla="*/ 2402020 w 3049233"/>
              <a:gd name="connsiteY4774" fmla="*/ 1226090 h 1985002"/>
              <a:gd name="connsiteX4775" fmla="*/ 2402372 w 3049233"/>
              <a:gd name="connsiteY4775" fmla="*/ 1220484 h 1985002"/>
              <a:gd name="connsiteX4776" fmla="*/ 1095845 w 3049233"/>
              <a:gd name="connsiteY4776" fmla="*/ 1217854 h 1985002"/>
              <a:gd name="connsiteX4777" fmla="*/ 1091243 w 3049233"/>
              <a:gd name="connsiteY4777" fmla="*/ 1219922 h 1985002"/>
              <a:gd name="connsiteX4778" fmla="*/ 1049139 w 3049233"/>
              <a:gd name="connsiteY4778" fmla="*/ 1228399 h 1985002"/>
              <a:gd name="connsiteX4779" fmla="*/ 1031482 w 3049233"/>
              <a:gd name="connsiteY4779" fmla="*/ 1227949 h 1985002"/>
              <a:gd name="connsiteX4780" fmla="*/ 1058284 w 3049233"/>
              <a:gd name="connsiteY4780" fmla="*/ 1226536 h 1985002"/>
              <a:gd name="connsiteX4781" fmla="*/ 1669591 w 3049233"/>
              <a:gd name="connsiteY4781" fmla="*/ 1217852 h 1985002"/>
              <a:gd name="connsiteX4782" fmla="*/ 1672484 w 3049233"/>
              <a:gd name="connsiteY4782" fmla="*/ 1218224 h 1985002"/>
              <a:gd name="connsiteX4783" fmla="*/ 1679124 w 3049233"/>
              <a:gd name="connsiteY4783" fmla="*/ 1220163 h 1985002"/>
              <a:gd name="connsiteX4784" fmla="*/ 1684604 w 3049233"/>
              <a:gd name="connsiteY4784" fmla="*/ 1223634 h 1985002"/>
              <a:gd name="connsiteX4785" fmla="*/ 1684634 w 3049233"/>
              <a:gd name="connsiteY4785" fmla="*/ 1223656 h 1985002"/>
              <a:gd name="connsiteX4786" fmla="*/ 1719345 w 3049233"/>
              <a:gd name="connsiteY4786" fmla="*/ 1235123 h 1985002"/>
              <a:gd name="connsiteX4787" fmla="*/ 1675570 w 3049233"/>
              <a:gd name="connsiteY4787" fmla="*/ 1222269 h 1985002"/>
              <a:gd name="connsiteX4788" fmla="*/ 2365135 w 3049233"/>
              <a:gd name="connsiteY4788" fmla="*/ 1217286 h 1985002"/>
              <a:gd name="connsiteX4789" fmla="*/ 2370518 w 3049233"/>
              <a:gd name="connsiteY4789" fmla="*/ 1219252 h 1985002"/>
              <a:gd name="connsiteX4790" fmla="*/ 2372696 w 3049233"/>
              <a:gd name="connsiteY4790" fmla="*/ 1219383 h 1985002"/>
              <a:gd name="connsiteX4791" fmla="*/ 2372514 w 3049233"/>
              <a:gd name="connsiteY4791" fmla="*/ 1227202 h 1985002"/>
              <a:gd name="connsiteX4792" fmla="*/ 2372272 w 3049233"/>
              <a:gd name="connsiteY4792" fmla="*/ 1227211 h 1985002"/>
              <a:gd name="connsiteX4793" fmla="*/ 2362985 w 3049233"/>
              <a:gd name="connsiteY4793" fmla="*/ 1223183 h 1985002"/>
              <a:gd name="connsiteX4794" fmla="*/ 2428509 w 3049233"/>
              <a:gd name="connsiteY4794" fmla="*/ 1217036 h 1985002"/>
              <a:gd name="connsiteX4795" fmla="*/ 2425224 w 3049233"/>
              <a:gd name="connsiteY4795" fmla="*/ 1225216 h 1985002"/>
              <a:gd name="connsiteX4796" fmla="*/ 2423962 w 3049233"/>
              <a:gd name="connsiteY4796" fmla="*/ 1225264 h 1985002"/>
              <a:gd name="connsiteX4797" fmla="*/ 2424700 w 3049233"/>
              <a:gd name="connsiteY4797" fmla="*/ 1217539 h 1985002"/>
              <a:gd name="connsiteX4798" fmla="*/ 1223730 w 3049233"/>
              <a:gd name="connsiteY4798" fmla="*/ 1216719 h 1985002"/>
              <a:gd name="connsiteX4799" fmla="*/ 1223812 w 3049233"/>
              <a:gd name="connsiteY4799" fmla="*/ 1216754 h 1985002"/>
              <a:gd name="connsiteX4800" fmla="*/ 1223994 w 3049233"/>
              <a:gd name="connsiteY4800" fmla="*/ 1216833 h 1985002"/>
              <a:gd name="connsiteX4801" fmla="*/ 1224737 w 3049233"/>
              <a:gd name="connsiteY4801" fmla="*/ 1217153 h 1985002"/>
              <a:gd name="connsiteX4802" fmla="*/ 1222036 w 3049233"/>
              <a:gd name="connsiteY4802" fmla="*/ 1232086 h 1985002"/>
              <a:gd name="connsiteX4803" fmla="*/ 1221378 w 3049233"/>
              <a:gd name="connsiteY4803" fmla="*/ 1231792 h 1985002"/>
              <a:gd name="connsiteX4804" fmla="*/ 859019 w 3049233"/>
              <a:gd name="connsiteY4804" fmla="*/ 1216688 h 1985002"/>
              <a:gd name="connsiteX4805" fmla="*/ 868800 w 3049233"/>
              <a:gd name="connsiteY4805" fmla="*/ 1228058 h 1985002"/>
              <a:gd name="connsiteX4806" fmla="*/ 989535 w 3049233"/>
              <a:gd name="connsiteY4806" fmla="*/ 1289020 h 1985002"/>
              <a:gd name="connsiteX4807" fmla="*/ 1045245 w 3049233"/>
              <a:gd name="connsiteY4807" fmla="*/ 1290373 h 1985002"/>
              <a:gd name="connsiteX4808" fmla="*/ 1053882 w 3049233"/>
              <a:gd name="connsiteY4808" fmla="*/ 1290373 h 1985002"/>
              <a:gd name="connsiteX4809" fmla="*/ 1085547 w 3049233"/>
              <a:gd name="connsiteY4809" fmla="*/ 1269375 h 1985002"/>
              <a:gd name="connsiteX4810" fmla="*/ 1099263 w 3049233"/>
              <a:gd name="connsiteY4810" fmla="*/ 1263279 h 1985002"/>
              <a:gd name="connsiteX4811" fmla="*/ 1146507 w 3049233"/>
              <a:gd name="connsiteY4811" fmla="*/ 1364879 h 1985002"/>
              <a:gd name="connsiteX4812" fmla="*/ 1146507 w 3049233"/>
              <a:gd name="connsiteY4812" fmla="*/ 1366065 h 1985002"/>
              <a:gd name="connsiteX4813" fmla="*/ 1153281 w 3049233"/>
              <a:gd name="connsiteY4813" fmla="*/ 1382999 h 1985002"/>
              <a:gd name="connsiteX4814" fmla="*/ 1153281 w 3049233"/>
              <a:gd name="connsiteY4814" fmla="*/ 1384353 h 1985002"/>
              <a:gd name="connsiteX4815" fmla="*/ 1177762 w 3049233"/>
              <a:gd name="connsiteY4815" fmla="*/ 1420410 h 1985002"/>
              <a:gd name="connsiteX4816" fmla="*/ 1192786 w 3049233"/>
              <a:gd name="connsiteY4816" fmla="*/ 1431751 h 1985002"/>
              <a:gd name="connsiteX4817" fmla="*/ 1188460 w 3049233"/>
              <a:gd name="connsiteY4817" fmla="*/ 1429067 h 1985002"/>
              <a:gd name="connsiteX4818" fmla="*/ 1179424 w 3049233"/>
              <a:gd name="connsiteY4818" fmla="*/ 1423460 h 1985002"/>
              <a:gd name="connsiteX4819" fmla="*/ 1152773 w 3049233"/>
              <a:gd name="connsiteY4819" fmla="*/ 1391298 h 1985002"/>
              <a:gd name="connsiteX4820" fmla="*/ 1152773 w 3049233"/>
              <a:gd name="connsiteY4820" fmla="*/ 1389603 h 1985002"/>
              <a:gd name="connsiteX4821" fmla="*/ 1145829 w 3049233"/>
              <a:gd name="connsiteY4821" fmla="*/ 1376227 h 1985002"/>
              <a:gd name="connsiteX4822" fmla="*/ 1091982 w 3049233"/>
              <a:gd name="connsiteY4822" fmla="*/ 1277506 h 1985002"/>
              <a:gd name="connsiteX4823" fmla="*/ 1069121 w 3049233"/>
              <a:gd name="connsiteY4823" fmla="*/ 1282247 h 1985002"/>
              <a:gd name="connsiteX4824" fmla="*/ 1041690 w 3049233"/>
              <a:gd name="connsiteY4824" fmla="*/ 1296978 h 1985002"/>
              <a:gd name="connsiteX4825" fmla="*/ 1030344 w 3049233"/>
              <a:gd name="connsiteY4825" fmla="*/ 1296978 h 1985002"/>
              <a:gd name="connsiteX4826" fmla="*/ 982083 w 3049233"/>
              <a:gd name="connsiteY4826" fmla="*/ 1292407 h 1985002"/>
              <a:gd name="connsiteX4827" fmla="*/ 870154 w 3049233"/>
              <a:gd name="connsiteY4827" fmla="*/ 1230770 h 1985002"/>
              <a:gd name="connsiteX4828" fmla="*/ 858629 w 3049233"/>
              <a:gd name="connsiteY4828" fmla="*/ 1217157 h 1985002"/>
              <a:gd name="connsiteX4829" fmla="*/ 858842 w 3049233"/>
              <a:gd name="connsiteY4829" fmla="*/ 1216900 h 1985002"/>
              <a:gd name="connsiteX4830" fmla="*/ 1170415 w 3049233"/>
              <a:gd name="connsiteY4830" fmla="*/ 1214997 h 1985002"/>
              <a:gd name="connsiteX4831" fmla="*/ 1181870 w 3049233"/>
              <a:gd name="connsiteY4831" fmla="*/ 1220122 h 1985002"/>
              <a:gd name="connsiteX4832" fmla="*/ 1183826 w 3049233"/>
              <a:gd name="connsiteY4832" fmla="*/ 1231515 h 1985002"/>
              <a:gd name="connsiteX4833" fmla="*/ 1185604 w 3049233"/>
              <a:gd name="connsiteY4833" fmla="*/ 1241873 h 1985002"/>
              <a:gd name="connsiteX4834" fmla="*/ 1186746 w 3049233"/>
              <a:gd name="connsiteY4834" fmla="*/ 1254893 h 1985002"/>
              <a:gd name="connsiteX4835" fmla="*/ 1184437 w 3049233"/>
              <a:gd name="connsiteY4835" fmla="*/ 1308152 h 1985002"/>
              <a:gd name="connsiteX4836" fmla="*/ 1184437 w 3049233"/>
              <a:gd name="connsiteY4836" fmla="*/ 1328981 h 1985002"/>
              <a:gd name="connsiteX4837" fmla="*/ 1184437 w 3049233"/>
              <a:gd name="connsiteY4837" fmla="*/ 1334060 h 1985002"/>
              <a:gd name="connsiteX4838" fmla="*/ 1199659 w 3049233"/>
              <a:gd name="connsiteY4838" fmla="*/ 1388886 h 1985002"/>
              <a:gd name="connsiteX4839" fmla="*/ 1211445 w 3049233"/>
              <a:gd name="connsiteY4839" fmla="*/ 1403596 h 1985002"/>
              <a:gd name="connsiteX4840" fmla="*/ 1199802 w 3049233"/>
              <a:gd name="connsiteY4840" fmla="*/ 1390917 h 1985002"/>
              <a:gd name="connsiteX4841" fmla="*/ 1182236 w 3049233"/>
              <a:gd name="connsiteY4841" fmla="*/ 1340498 h 1985002"/>
              <a:gd name="connsiteX4842" fmla="*/ 1182236 w 3049233"/>
              <a:gd name="connsiteY4842" fmla="*/ 1335079 h 1985002"/>
              <a:gd name="connsiteX4843" fmla="*/ 1180712 w 3049233"/>
              <a:gd name="connsiteY4843" fmla="*/ 1318146 h 1985002"/>
              <a:gd name="connsiteX4844" fmla="*/ 1182119 w 3049233"/>
              <a:gd name="connsiteY4844" fmla="*/ 1275089 h 1985002"/>
              <a:gd name="connsiteX4845" fmla="*/ 1181249 w 3049233"/>
              <a:gd name="connsiteY4845" fmla="*/ 1267658 h 1985002"/>
              <a:gd name="connsiteX4846" fmla="*/ 1181302 w 3049233"/>
              <a:gd name="connsiteY4846" fmla="*/ 1262713 h 1985002"/>
              <a:gd name="connsiteX4847" fmla="*/ 1180560 w 3049233"/>
              <a:gd name="connsiteY4847" fmla="*/ 1259016 h 1985002"/>
              <a:gd name="connsiteX4848" fmla="*/ 1179788 w 3049233"/>
              <a:gd name="connsiteY4848" fmla="*/ 1255170 h 1985002"/>
              <a:gd name="connsiteX4849" fmla="*/ 1178107 w 3049233"/>
              <a:gd name="connsiteY4849" fmla="*/ 1240800 h 1985002"/>
              <a:gd name="connsiteX4850" fmla="*/ 1174430 w 3049233"/>
              <a:gd name="connsiteY4850" fmla="*/ 1228465 h 1985002"/>
              <a:gd name="connsiteX4851" fmla="*/ 1174108 w 3049233"/>
              <a:gd name="connsiteY4851" fmla="*/ 1226860 h 1985002"/>
              <a:gd name="connsiteX4852" fmla="*/ 1173240 w 3049233"/>
              <a:gd name="connsiteY4852" fmla="*/ 1222536 h 1985002"/>
              <a:gd name="connsiteX4853" fmla="*/ 1171752 w 3049233"/>
              <a:gd name="connsiteY4853" fmla="*/ 1219484 h 1985002"/>
              <a:gd name="connsiteX4854" fmla="*/ 1595132 w 3049233"/>
              <a:gd name="connsiteY4854" fmla="*/ 1214567 h 1985002"/>
              <a:gd name="connsiteX4855" fmla="*/ 1597257 w 3049233"/>
              <a:gd name="connsiteY4855" fmla="*/ 1215359 h 1985002"/>
              <a:gd name="connsiteX4856" fmla="*/ 1604241 w 3049233"/>
              <a:gd name="connsiteY4856" fmla="*/ 1217910 h 1985002"/>
              <a:gd name="connsiteX4857" fmla="*/ 1605960 w 3049233"/>
              <a:gd name="connsiteY4857" fmla="*/ 1219738 h 1985002"/>
              <a:gd name="connsiteX4858" fmla="*/ 2443323 w 3049233"/>
              <a:gd name="connsiteY4858" fmla="*/ 1214364 h 1985002"/>
              <a:gd name="connsiteX4859" fmla="*/ 2442780 w 3049233"/>
              <a:gd name="connsiteY4859" fmla="*/ 1218754 h 1985002"/>
              <a:gd name="connsiteX4860" fmla="*/ 2432134 w 3049233"/>
              <a:gd name="connsiteY4860" fmla="*/ 1223746 h 1985002"/>
              <a:gd name="connsiteX4861" fmla="*/ 2435177 w 3049233"/>
              <a:gd name="connsiteY4861" fmla="*/ 1216157 h 1985002"/>
              <a:gd name="connsiteX4862" fmla="*/ 2440258 w 3049233"/>
              <a:gd name="connsiteY4862" fmla="*/ 1215487 h 1985002"/>
              <a:gd name="connsiteX4863" fmla="*/ 1217074 w 3049233"/>
              <a:gd name="connsiteY4863" fmla="*/ 1213852 h 1985002"/>
              <a:gd name="connsiteX4864" fmla="*/ 1218104 w 3049233"/>
              <a:gd name="connsiteY4864" fmla="*/ 1214296 h 1985002"/>
              <a:gd name="connsiteX4865" fmla="*/ 1218470 w 3049233"/>
              <a:gd name="connsiteY4865" fmla="*/ 1214453 h 1985002"/>
              <a:gd name="connsiteX4866" fmla="*/ 1218653 w 3049233"/>
              <a:gd name="connsiteY4866" fmla="*/ 1214532 h 1985002"/>
              <a:gd name="connsiteX4867" fmla="*/ 1216248 w 3049233"/>
              <a:gd name="connsiteY4867" fmla="*/ 1229495 h 1985002"/>
              <a:gd name="connsiteX4868" fmla="*/ 1215601 w 3049233"/>
              <a:gd name="connsiteY4868" fmla="*/ 1229206 h 1985002"/>
              <a:gd name="connsiteX4869" fmla="*/ 1215201 w 3049233"/>
              <a:gd name="connsiteY4869" fmla="*/ 1229027 h 1985002"/>
              <a:gd name="connsiteX4870" fmla="*/ 1215064 w 3049233"/>
              <a:gd name="connsiteY4870" fmla="*/ 1228966 h 1985002"/>
              <a:gd name="connsiteX4871" fmla="*/ 2355351 w 3049233"/>
              <a:gd name="connsiteY4871" fmla="*/ 1213709 h 1985002"/>
              <a:gd name="connsiteX4872" fmla="*/ 2359444 w 3049233"/>
              <a:gd name="connsiteY4872" fmla="*/ 1215205 h 1985002"/>
              <a:gd name="connsiteX4873" fmla="*/ 2357411 w 3049233"/>
              <a:gd name="connsiteY4873" fmla="*/ 1220766 h 1985002"/>
              <a:gd name="connsiteX4874" fmla="*/ 2355463 w 3049233"/>
              <a:gd name="connsiteY4874" fmla="*/ 1219921 h 1985002"/>
              <a:gd name="connsiteX4875" fmla="*/ 2299653 w 3049233"/>
              <a:gd name="connsiteY4875" fmla="*/ 1213446 h 1985002"/>
              <a:gd name="connsiteX4876" fmla="*/ 2303543 w 3049233"/>
              <a:gd name="connsiteY4876" fmla="*/ 1215309 h 1985002"/>
              <a:gd name="connsiteX4877" fmla="*/ 2307502 w 3049233"/>
              <a:gd name="connsiteY4877" fmla="*/ 1251426 h 1985002"/>
              <a:gd name="connsiteX4878" fmla="*/ 2308685 w 3049233"/>
              <a:gd name="connsiteY4878" fmla="*/ 1262757 h 1985002"/>
              <a:gd name="connsiteX4879" fmla="*/ 2299416 w 3049233"/>
              <a:gd name="connsiteY4879" fmla="*/ 1287916 h 1985002"/>
              <a:gd name="connsiteX4880" fmla="*/ 2295059 w 3049233"/>
              <a:gd name="connsiteY4880" fmla="*/ 1260063 h 1985002"/>
              <a:gd name="connsiteX4881" fmla="*/ 2291315 w 3049233"/>
              <a:gd name="connsiteY4881" fmla="*/ 1236980 h 1985002"/>
              <a:gd name="connsiteX4882" fmla="*/ 2130289 w 3049233"/>
              <a:gd name="connsiteY4882" fmla="*/ 1213374 h 1985002"/>
              <a:gd name="connsiteX4883" fmla="*/ 2142565 w 3049233"/>
              <a:gd name="connsiteY4883" fmla="*/ 1240668 h 1985002"/>
              <a:gd name="connsiteX4884" fmla="*/ 2146801 w 3049233"/>
              <a:gd name="connsiteY4884" fmla="*/ 1246697 h 1985002"/>
              <a:gd name="connsiteX4885" fmla="*/ 2145366 w 3049233"/>
              <a:gd name="connsiteY4885" fmla="*/ 1250749 h 1985002"/>
              <a:gd name="connsiteX4886" fmla="*/ 2128898 w 3049233"/>
              <a:gd name="connsiteY4886" fmla="*/ 1230415 h 1985002"/>
              <a:gd name="connsiteX4887" fmla="*/ 2125984 w 3049233"/>
              <a:gd name="connsiteY4887" fmla="*/ 1225463 h 1985002"/>
              <a:gd name="connsiteX4888" fmla="*/ 2378491 w 3049233"/>
              <a:gd name="connsiteY4888" fmla="*/ 1213081 h 1985002"/>
              <a:gd name="connsiteX4889" fmla="*/ 2394346 w 3049233"/>
              <a:gd name="connsiteY4889" fmla="*/ 1214931 h 1985002"/>
              <a:gd name="connsiteX4890" fmla="*/ 2393729 w 3049233"/>
              <a:gd name="connsiteY4890" fmla="*/ 1216426 h 1985002"/>
              <a:gd name="connsiteX4891" fmla="*/ 2378447 w 3049233"/>
              <a:gd name="connsiteY4891" fmla="*/ 1215153 h 1985002"/>
              <a:gd name="connsiteX4892" fmla="*/ 2420111 w 3049233"/>
              <a:gd name="connsiteY4892" fmla="*/ 1211935 h 1985002"/>
              <a:gd name="connsiteX4893" fmla="*/ 2419922 w 3049233"/>
              <a:gd name="connsiteY4893" fmla="*/ 1213941 h 1985002"/>
              <a:gd name="connsiteX4894" fmla="*/ 2402629 w 3049233"/>
              <a:gd name="connsiteY4894" fmla="*/ 1216388 h 1985002"/>
              <a:gd name="connsiteX4895" fmla="*/ 2402717 w 3049233"/>
              <a:gd name="connsiteY4895" fmla="*/ 1214973 h 1985002"/>
              <a:gd name="connsiteX4896" fmla="*/ 2367241 w 3049233"/>
              <a:gd name="connsiteY4896" fmla="*/ 1211770 h 1985002"/>
              <a:gd name="connsiteX4897" fmla="*/ 2372851 w 3049233"/>
              <a:gd name="connsiteY4897" fmla="*/ 1212424 h 1985002"/>
              <a:gd name="connsiteX4898" fmla="*/ 2372802 w 3049233"/>
              <a:gd name="connsiteY4898" fmla="*/ 1214683 h 1985002"/>
              <a:gd name="connsiteX4899" fmla="*/ 2372786 w 3049233"/>
              <a:gd name="connsiteY4899" fmla="*/ 1214682 h 1985002"/>
              <a:gd name="connsiteX4900" fmla="*/ 2366911 w 3049233"/>
              <a:gd name="connsiteY4900" fmla="*/ 1212557 h 1985002"/>
              <a:gd name="connsiteX4901" fmla="*/ 1137028 w 3049233"/>
              <a:gd name="connsiteY4901" fmla="*/ 1211314 h 1985002"/>
              <a:gd name="connsiteX4902" fmla="*/ 1143819 w 3049233"/>
              <a:gd name="connsiteY4902" fmla="*/ 1218126 h 1985002"/>
              <a:gd name="connsiteX4903" fmla="*/ 1145418 w 3049233"/>
              <a:gd name="connsiteY4903" fmla="*/ 1219731 h 1985002"/>
              <a:gd name="connsiteX4904" fmla="*/ 1160483 w 3049233"/>
              <a:gd name="connsiteY4904" fmla="*/ 1254572 h 1985002"/>
              <a:gd name="connsiteX4905" fmla="*/ 1162866 w 3049233"/>
              <a:gd name="connsiteY4905" fmla="*/ 1264429 h 1985002"/>
              <a:gd name="connsiteX4906" fmla="*/ 1164991 w 3049233"/>
              <a:gd name="connsiteY4906" fmla="*/ 1273223 h 1985002"/>
              <a:gd name="connsiteX4907" fmla="*/ 1166804 w 3049233"/>
              <a:gd name="connsiteY4907" fmla="*/ 1284582 h 1985002"/>
              <a:gd name="connsiteX4908" fmla="*/ 1168349 w 3049233"/>
              <a:gd name="connsiteY4908" fmla="*/ 1330507 h 1985002"/>
              <a:gd name="connsiteX4909" fmla="*/ 1170550 w 3049233"/>
              <a:gd name="connsiteY4909" fmla="*/ 1348117 h 1985002"/>
              <a:gd name="connsiteX4910" fmla="*/ 1171736 w 3049233"/>
              <a:gd name="connsiteY4910" fmla="*/ 1353198 h 1985002"/>
              <a:gd name="connsiteX4911" fmla="*/ 1190992 w 3049233"/>
              <a:gd name="connsiteY4911" fmla="*/ 1400829 h 1985002"/>
              <a:gd name="connsiteX4912" fmla="*/ 1218184 w 3049233"/>
              <a:gd name="connsiteY4912" fmla="*/ 1429112 h 1985002"/>
              <a:gd name="connsiteX4913" fmla="*/ 1192442 w 3049233"/>
              <a:gd name="connsiteY4913" fmla="*/ 1405972 h 1985002"/>
              <a:gd name="connsiteX4914" fmla="*/ 1171229 w 3049233"/>
              <a:gd name="connsiteY4914" fmla="*/ 1362680 h 1985002"/>
              <a:gd name="connsiteX4915" fmla="*/ 1169706 w 3049233"/>
              <a:gd name="connsiteY4915" fmla="*/ 1357430 h 1985002"/>
              <a:gd name="connsiteX4916" fmla="*/ 1166488 w 3049233"/>
              <a:gd name="connsiteY4916" fmla="*/ 1342869 h 1985002"/>
              <a:gd name="connsiteX4917" fmla="*/ 1162978 w 3049233"/>
              <a:gd name="connsiteY4917" fmla="*/ 1296138 h 1985002"/>
              <a:gd name="connsiteX4918" fmla="*/ 1161998 w 3049233"/>
              <a:gd name="connsiteY4918" fmla="*/ 1292537 h 1985002"/>
              <a:gd name="connsiteX4919" fmla="*/ 1159560 w 3049233"/>
              <a:gd name="connsiteY4919" fmla="*/ 1283572 h 1985002"/>
              <a:gd name="connsiteX4920" fmla="*/ 1158806 w 3049233"/>
              <a:gd name="connsiteY4920" fmla="*/ 1277116 h 1985002"/>
              <a:gd name="connsiteX4921" fmla="*/ 1156386 w 3049233"/>
              <a:gd name="connsiteY4921" fmla="*/ 1271897 h 1985002"/>
              <a:gd name="connsiteX4922" fmla="*/ 1153387 w 3049233"/>
              <a:gd name="connsiteY4922" fmla="*/ 1260868 h 1985002"/>
              <a:gd name="connsiteX4923" fmla="*/ 1146751 w 3049233"/>
              <a:gd name="connsiteY4923" fmla="*/ 1248805 h 1985002"/>
              <a:gd name="connsiteX4924" fmla="*/ 1139890 w 3049233"/>
              <a:gd name="connsiteY4924" fmla="*/ 1236331 h 1985002"/>
              <a:gd name="connsiteX4925" fmla="*/ 1125413 w 3049233"/>
              <a:gd name="connsiteY4925" fmla="*/ 1222511 h 1985002"/>
              <a:gd name="connsiteX4926" fmla="*/ 1126532 w 3049233"/>
              <a:gd name="connsiteY4926" fmla="*/ 1220544 h 1985002"/>
              <a:gd name="connsiteX4927" fmla="*/ 1068934 w 3049233"/>
              <a:gd name="connsiteY4927" fmla="*/ 1211197 h 1985002"/>
              <a:gd name="connsiteX4928" fmla="*/ 1063195 w 3049233"/>
              <a:gd name="connsiteY4928" fmla="*/ 1212650 h 1985002"/>
              <a:gd name="connsiteX4929" fmla="*/ 1050624 w 3049233"/>
              <a:gd name="connsiteY4929" fmla="*/ 1212882 h 1985002"/>
              <a:gd name="connsiteX4930" fmla="*/ 1208727 w 3049233"/>
              <a:gd name="connsiteY4930" fmla="*/ 1210257 h 1985002"/>
              <a:gd name="connsiteX4931" fmla="*/ 1212526 w 3049233"/>
              <a:gd name="connsiteY4931" fmla="*/ 1211893 h 1985002"/>
              <a:gd name="connsiteX4932" fmla="*/ 1211786 w 3049233"/>
              <a:gd name="connsiteY4932" fmla="*/ 1217456 h 1985002"/>
              <a:gd name="connsiteX4933" fmla="*/ 1211496 w 3049233"/>
              <a:gd name="connsiteY4933" fmla="*/ 1219635 h 1985002"/>
              <a:gd name="connsiteX4934" fmla="*/ 1210525 w 3049233"/>
              <a:gd name="connsiteY4934" fmla="*/ 1226934 h 1985002"/>
              <a:gd name="connsiteX4935" fmla="*/ 1208450 w 3049233"/>
              <a:gd name="connsiteY4935" fmla="*/ 1226005 h 1985002"/>
              <a:gd name="connsiteX4936" fmla="*/ 1209448 w 3049233"/>
              <a:gd name="connsiteY4936" fmla="*/ 1216227 h 1985002"/>
              <a:gd name="connsiteX4937" fmla="*/ 1208729 w 3049233"/>
              <a:gd name="connsiteY4937" fmla="*/ 1210274 h 1985002"/>
              <a:gd name="connsiteX4938" fmla="*/ 1101275 w 3049233"/>
              <a:gd name="connsiteY4938" fmla="*/ 1210062 h 1985002"/>
              <a:gd name="connsiteX4939" fmla="*/ 1100896 w 3049233"/>
              <a:gd name="connsiteY4939" fmla="*/ 1210249 h 1985002"/>
              <a:gd name="connsiteX4940" fmla="*/ 1100839 w 3049233"/>
              <a:gd name="connsiteY4940" fmla="*/ 1210277 h 1985002"/>
              <a:gd name="connsiteX4941" fmla="*/ 1098081 w 3049233"/>
              <a:gd name="connsiteY4941" fmla="*/ 1210913 h 1985002"/>
              <a:gd name="connsiteX4942" fmla="*/ 1098969 w 3049233"/>
              <a:gd name="connsiteY4942" fmla="*/ 1210676 h 1985002"/>
              <a:gd name="connsiteX4943" fmla="*/ 1673732 w 3049233"/>
              <a:gd name="connsiteY4943" fmla="*/ 1210033 h 1985002"/>
              <a:gd name="connsiteX4944" fmla="*/ 1684814 w 3049233"/>
              <a:gd name="connsiteY4944" fmla="*/ 1213159 h 1985002"/>
              <a:gd name="connsiteX4945" fmla="*/ 1687123 w 3049233"/>
              <a:gd name="connsiteY4945" fmla="*/ 1214500 h 1985002"/>
              <a:gd name="connsiteX4946" fmla="*/ 1678998 w 3049233"/>
              <a:gd name="connsiteY4946" fmla="*/ 1213443 h 1985002"/>
              <a:gd name="connsiteX4947" fmla="*/ 2431344 w 3049233"/>
              <a:gd name="connsiteY4947" fmla="*/ 1209973 h 1985002"/>
              <a:gd name="connsiteX4948" fmla="*/ 2430344 w 3049233"/>
              <a:gd name="connsiteY4948" fmla="*/ 1212468 h 1985002"/>
              <a:gd name="connsiteX4949" fmla="*/ 2425113 w 3049233"/>
              <a:gd name="connsiteY4949" fmla="*/ 1213207 h 1985002"/>
              <a:gd name="connsiteX4950" fmla="*/ 2425322 w 3049233"/>
              <a:gd name="connsiteY4950" fmla="*/ 1211025 h 1985002"/>
              <a:gd name="connsiteX4951" fmla="*/ 853143 w 3049233"/>
              <a:gd name="connsiteY4951" fmla="*/ 1209858 h 1985002"/>
              <a:gd name="connsiteX4952" fmla="*/ 853216 w 3049233"/>
              <a:gd name="connsiteY4952" fmla="*/ 1209943 h 1985002"/>
              <a:gd name="connsiteX4953" fmla="*/ 852871 w 3049233"/>
              <a:gd name="connsiteY4953" fmla="*/ 1210356 h 1985002"/>
              <a:gd name="connsiteX4954" fmla="*/ 852798 w 3049233"/>
              <a:gd name="connsiteY4954" fmla="*/ 1210270 h 1985002"/>
              <a:gd name="connsiteX4955" fmla="*/ 1968286 w 3049233"/>
              <a:gd name="connsiteY4955" fmla="*/ 1209595 h 1985002"/>
              <a:gd name="connsiteX4956" fmla="*/ 1976835 w 3049233"/>
              <a:gd name="connsiteY4956" fmla="*/ 1212121 h 1985002"/>
              <a:gd name="connsiteX4957" fmla="*/ 1990603 w 3049233"/>
              <a:gd name="connsiteY4957" fmla="*/ 1218407 h 1985002"/>
              <a:gd name="connsiteX4958" fmla="*/ 1989023 w 3049233"/>
              <a:gd name="connsiteY4958" fmla="*/ 1224461 h 1985002"/>
              <a:gd name="connsiteX4959" fmla="*/ 1968803 w 3049233"/>
              <a:gd name="connsiteY4959" fmla="*/ 1219417 h 1985002"/>
              <a:gd name="connsiteX4960" fmla="*/ 982345 w 3049233"/>
              <a:gd name="connsiteY4960" fmla="*/ 1209167 h 1985002"/>
              <a:gd name="connsiteX4961" fmla="*/ 997819 w 3049233"/>
              <a:gd name="connsiteY4961" fmla="*/ 1211067 h 1985002"/>
              <a:gd name="connsiteX4962" fmla="*/ 1005610 w 3049233"/>
              <a:gd name="connsiteY4962" fmla="*/ 1213265 h 1985002"/>
              <a:gd name="connsiteX4963" fmla="*/ 1013336 w 3049233"/>
              <a:gd name="connsiteY4963" fmla="*/ 1212971 h 1985002"/>
              <a:gd name="connsiteX4964" fmla="*/ 1014904 w 3049233"/>
              <a:gd name="connsiteY4964" fmla="*/ 1213164 h 1985002"/>
              <a:gd name="connsiteX4965" fmla="*/ 1017569 w 3049233"/>
              <a:gd name="connsiteY4965" fmla="*/ 1213491 h 1985002"/>
              <a:gd name="connsiteX4966" fmla="*/ 1005208 w 3049233"/>
              <a:gd name="connsiteY4966" fmla="*/ 1213719 h 1985002"/>
              <a:gd name="connsiteX4967" fmla="*/ 995545 w 3049233"/>
              <a:gd name="connsiteY4967" fmla="*/ 1212345 h 1985002"/>
              <a:gd name="connsiteX4968" fmla="*/ 990596 w 3049233"/>
              <a:gd name="connsiteY4968" fmla="*/ 1211642 h 1985002"/>
              <a:gd name="connsiteX4969" fmla="*/ 1816946 w 3049233"/>
              <a:gd name="connsiteY4969" fmla="*/ 1208710 h 1985002"/>
              <a:gd name="connsiteX4970" fmla="*/ 1817128 w 3049233"/>
              <a:gd name="connsiteY4970" fmla="*/ 1208753 h 1985002"/>
              <a:gd name="connsiteX4971" fmla="*/ 1816107 w 3049233"/>
              <a:gd name="connsiteY4971" fmla="*/ 1209064 h 1985002"/>
              <a:gd name="connsiteX4972" fmla="*/ 1816137 w 3049233"/>
              <a:gd name="connsiteY4972" fmla="*/ 1208909 h 1985002"/>
              <a:gd name="connsiteX4973" fmla="*/ 1998908 w 3049233"/>
              <a:gd name="connsiteY4973" fmla="*/ 1208676 h 1985002"/>
              <a:gd name="connsiteX4974" fmla="*/ 2001185 w 3049233"/>
              <a:gd name="connsiteY4974" fmla="*/ 1209769 h 1985002"/>
              <a:gd name="connsiteX4975" fmla="*/ 2019638 w 3049233"/>
              <a:gd name="connsiteY4975" fmla="*/ 1228059 h 1985002"/>
              <a:gd name="connsiteX4976" fmla="*/ 2019555 w 3049233"/>
              <a:gd name="connsiteY4976" fmla="*/ 1228346 h 1985002"/>
              <a:gd name="connsiteX4977" fmla="*/ 2014043 w 3049233"/>
              <a:gd name="connsiteY4977" fmla="*/ 1222823 h 1985002"/>
              <a:gd name="connsiteX4978" fmla="*/ 1997265 w 3049233"/>
              <a:gd name="connsiteY4978" fmla="*/ 1214972 h 1985002"/>
              <a:gd name="connsiteX4979" fmla="*/ 865770 w 3049233"/>
              <a:gd name="connsiteY4979" fmla="*/ 1208580 h 1985002"/>
              <a:gd name="connsiteX4980" fmla="*/ 873202 w 3049233"/>
              <a:gd name="connsiteY4980" fmla="*/ 1216714 h 1985002"/>
              <a:gd name="connsiteX4981" fmla="*/ 1007146 w 3049233"/>
              <a:gd name="connsiteY4981" fmla="*/ 1273950 h 1985002"/>
              <a:gd name="connsiteX4982" fmla="*/ 1072428 w 3049233"/>
              <a:gd name="connsiteY4982" fmla="*/ 1267499 h 1985002"/>
              <a:gd name="connsiteX4983" fmla="*/ 1064211 w 3049233"/>
              <a:gd name="connsiteY4983" fmla="*/ 1274117 h 1985002"/>
              <a:gd name="connsiteX4984" fmla="*/ 1060824 w 3049233"/>
              <a:gd name="connsiteY4984" fmla="*/ 1274117 h 1985002"/>
              <a:gd name="connsiteX4985" fmla="*/ 999016 w 3049233"/>
              <a:gd name="connsiteY4985" fmla="*/ 1276489 h 1985002"/>
              <a:gd name="connsiteX4986" fmla="*/ 874049 w 3049233"/>
              <a:gd name="connsiteY4986" fmla="*/ 1219253 h 1985002"/>
              <a:gd name="connsiteX4987" fmla="*/ 865248 w 3049233"/>
              <a:gd name="connsiteY4987" fmla="*/ 1209207 h 1985002"/>
              <a:gd name="connsiteX4988" fmla="*/ 2802853 w 3049233"/>
              <a:gd name="connsiteY4988" fmla="*/ 1208178 h 1985002"/>
              <a:gd name="connsiteX4989" fmla="*/ 2793013 w 3049233"/>
              <a:gd name="connsiteY4989" fmla="*/ 1231899 h 1985002"/>
              <a:gd name="connsiteX4990" fmla="*/ 2779805 w 3049233"/>
              <a:gd name="connsiteY4990" fmla="*/ 1266667 h 1985002"/>
              <a:gd name="connsiteX4991" fmla="*/ 2759072 w 3049233"/>
              <a:gd name="connsiteY4991" fmla="*/ 1293487 h 1985002"/>
              <a:gd name="connsiteX4992" fmla="*/ 2744830 w 3049233"/>
              <a:gd name="connsiteY4992" fmla="*/ 1308876 h 1985002"/>
              <a:gd name="connsiteX4993" fmla="*/ 2735481 w 3049233"/>
              <a:gd name="connsiteY4993" fmla="*/ 1315880 h 1985002"/>
              <a:gd name="connsiteX4994" fmla="*/ 2742292 w 3049233"/>
              <a:gd name="connsiteY4994" fmla="*/ 1296772 h 1985002"/>
              <a:gd name="connsiteX4995" fmla="*/ 2744067 w 3049233"/>
              <a:gd name="connsiteY4995" fmla="*/ 1292282 h 1985002"/>
              <a:gd name="connsiteX4996" fmla="*/ 2775637 w 3049233"/>
              <a:gd name="connsiteY4996" fmla="*/ 1255660 h 1985002"/>
              <a:gd name="connsiteX4997" fmla="*/ 2234163 w 3049233"/>
              <a:gd name="connsiteY4997" fmla="*/ 1207786 h 1985002"/>
              <a:gd name="connsiteX4998" fmla="*/ 2245674 w 3049233"/>
              <a:gd name="connsiteY4998" fmla="*/ 1248481 h 1985002"/>
              <a:gd name="connsiteX4999" fmla="*/ 2240526 w 3049233"/>
              <a:gd name="connsiteY4999" fmla="*/ 1262652 h 1985002"/>
              <a:gd name="connsiteX5000" fmla="*/ 2238521 w 3049233"/>
              <a:gd name="connsiteY5000" fmla="*/ 1268995 h 1985002"/>
              <a:gd name="connsiteX5001" fmla="*/ 2232687 w 3049233"/>
              <a:gd name="connsiteY5001" fmla="*/ 1253527 h 1985002"/>
              <a:gd name="connsiteX5002" fmla="*/ 2225539 w 3049233"/>
              <a:gd name="connsiteY5002" fmla="*/ 1231803 h 1985002"/>
              <a:gd name="connsiteX5003" fmla="*/ 1869895 w 3049233"/>
              <a:gd name="connsiteY5003" fmla="*/ 1207750 h 1985002"/>
              <a:gd name="connsiteX5004" fmla="*/ 1871944 w 3049233"/>
              <a:gd name="connsiteY5004" fmla="*/ 1208400 h 1985002"/>
              <a:gd name="connsiteX5005" fmla="*/ 1870925 w 3049233"/>
              <a:gd name="connsiteY5005" fmla="*/ 1209355 h 1985002"/>
              <a:gd name="connsiteX5006" fmla="*/ 1868604 w 3049233"/>
              <a:gd name="connsiteY5006" fmla="*/ 1208658 h 1985002"/>
              <a:gd name="connsiteX5007" fmla="*/ 2444142 w 3049233"/>
              <a:gd name="connsiteY5007" fmla="*/ 1207738 h 1985002"/>
              <a:gd name="connsiteX5008" fmla="*/ 2443851 w 3049233"/>
              <a:gd name="connsiteY5008" fmla="*/ 1210087 h 1985002"/>
              <a:gd name="connsiteX5009" fmla="*/ 2441977 w 3049233"/>
              <a:gd name="connsiteY5009" fmla="*/ 1210822 h 1985002"/>
              <a:gd name="connsiteX5010" fmla="*/ 2437035 w 3049233"/>
              <a:gd name="connsiteY5010" fmla="*/ 1211521 h 1985002"/>
              <a:gd name="connsiteX5011" fmla="*/ 2438131 w 3049233"/>
              <a:gd name="connsiteY5011" fmla="*/ 1208788 h 1985002"/>
              <a:gd name="connsiteX5012" fmla="*/ 2335576 w 3049233"/>
              <a:gd name="connsiteY5012" fmla="*/ 1206482 h 1985002"/>
              <a:gd name="connsiteX5013" fmla="*/ 2348472 w 3049233"/>
              <a:gd name="connsiteY5013" fmla="*/ 1211195 h 1985002"/>
              <a:gd name="connsiteX5014" fmla="*/ 2348568 w 3049233"/>
              <a:gd name="connsiteY5014" fmla="*/ 1216930 h 1985002"/>
              <a:gd name="connsiteX5015" fmla="*/ 2334048 w 3049233"/>
              <a:gd name="connsiteY5015" fmla="*/ 1210633 h 1985002"/>
              <a:gd name="connsiteX5016" fmla="*/ 1019452 w 3049233"/>
              <a:gd name="connsiteY5016" fmla="*/ 1205899 h 1985002"/>
              <a:gd name="connsiteX5017" fmla="*/ 1022318 w 3049233"/>
              <a:gd name="connsiteY5017" fmla="*/ 1206202 h 1985002"/>
              <a:gd name="connsiteX5018" fmla="*/ 1034648 w 3049233"/>
              <a:gd name="connsiteY5018" fmla="*/ 1207509 h 1985002"/>
              <a:gd name="connsiteX5019" fmla="*/ 1033619 w 3049233"/>
              <a:gd name="connsiteY5019" fmla="*/ 1207602 h 1985002"/>
              <a:gd name="connsiteX5020" fmla="*/ 1027902 w 3049233"/>
              <a:gd name="connsiteY5020" fmla="*/ 1208121 h 1985002"/>
              <a:gd name="connsiteX5021" fmla="*/ 1012955 w 3049233"/>
              <a:gd name="connsiteY5021" fmla="*/ 1206261 h 1985002"/>
              <a:gd name="connsiteX5022" fmla="*/ 1754564 w 3049233"/>
              <a:gd name="connsiteY5022" fmla="*/ 1205549 h 1985002"/>
              <a:gd name="connsiteX5023" fmla="*/ 1761823 w 3049233"/>
              <a:gd name="connsiteY5023" fmla="*/ 1206313 h 1985002"/>
              <a:gd name="connsiteX5024" fmla="*/ 1763282 w 3049233"/>
              <a:gd name="connsiteY5024" fmla="*/ 1206656 h 1985002"/>
              <a:gd name="connsiteX5025" fmla="*/ 1760827 w 3049233"/>
              <a:gd name="connsiteY5025" fmla="*/ 1206742 h 1985002"/>
              <a:gd name="connsiteX5026" fmla="*/ 1197285 w 3049233"/>
              <a:gd name="connsiteY5026" fmla="*/ 1205329 h 1985002"/>
              <a:gd name="connsiteX5027" fmla="*/ 1202034 w 3049233"/>
              <a:gd name="connsiteY5027" fmla="*/ 1207374 h 1985002"/>
              <a:gd name="connsiteX5028" fmla="*/ 1202618 w 3049233"/>
              <a:gd name="connsiteY5028" fmla="*/ 1214272 h 1985002"/>
              <a:gd name="connsiteX5029" fmla="*/ 1202703 w 3049233"/>
              <a:gd name="connsiteY5029" fmla="*/ 1223433 h 1985002"/>
              <a:gd name="connsiteX5030" fmla="*/ 1201971 w 3049233"/>
              <a:gd name="connsiteY5030" fmla="*/ 1223105 h 1985002"/>
              <a:gd name="connsiteX5031" fmla="*/ 1198406 w 3049233"/>
              <a:gd name="connsiteY5031" fmla="*/ 1221510 h 1985002"/>
              <a:gd name="connsiteX5032" fmla="*/ 1197414 w 3049233"/>
              <a:gd name="connsiteY5032" fmla="*/ 1205843 h 1985002"/>
              <a:gd name="connsiteX5033" fmla="*/ 1800132 w 3049233"/>
              <a:gd name="connsiteY5033" fmla="*/ 1205065 h 1985002"/>
              <a:gd name="connsiteX5034" fmla="*/ 1801326 w 3049233"/>
              <a:gd name="connsiteY5034" fmla="*/ 1205072 h 1985002"/>
              <a:gd name="connsiteX5035" fmla="*/ 1801688 w 3049233"/>
              <a:gd name="connsiteY5035" fmla="*/ 1205075 h 1985002"/>
              <a:gd name="connsiteX5036" fmla="*/ 1802603 w 3049233"/>
              <a:gd name="connsiteY5036" fmla="*/ 1205293 h 1985002"/>
              <a:gd name="connsiteX5037" fmla="*/ 1800844 w 3049233"/>
              <a:gd name="connsiteY5037" fmla="*/ 1205354 h 1985002"/>
              <a:gd name="connsiteX5038" fmla="*/ 1800069 w 3049233"/>
              <a:gd name="connsiteY5038" fmla="*/ 1205381 h 1985002"/>
              <a:gd name="connsiteX5039" fmla="*/ 1788967 w 3049233"/>
              <a:gd name="connsiteY5039" fmla="*/ 1204995 h 1985002"/>
              <a:gd name="connsiteX5040" fmla="*/ 1790601 w 3049233"/>
              <a:gd name="connsiteY5040" fmla="*/ 1205005 h 1985002"/>
              <a:gd name="connsiteX5041" fmla="*/ 1794597 w 3049233"/>
              <a:gd name="connsiteY5041" fmla="*/ 1205030 h 1985002"/>
              <a:gd name="connsiteX5042" fmla="*/ 1794488 w 3049233"/>
              <a:gd name="connsiteY5042" fmla="*/ 1205574 h 1985002"/>
              <a:gd name="connsiteX5043" fmla="*/ 1792664 w 3049233"/>
              <a:gd name="connsiteY5043" fmla="*/ 1205638 h 1985002"/>
              <a:gd name="connsiteX5044" fmla="*/ 2469470 w 3049233"/>
              <a:gd name="connsiteY5044" fmla="*/ 1204794 h 1985002"/>
              <a:gd name="connsiteX5045" fmla="*/ 2469422 w 3049233"/>
              <a:gd name="connsiteY5045" fmla="*/ 1205115 h 1985002"/>
              <a:gd name="connsiteX5046" fmla="*/ 2468813 w 3049233"/>
              <a:gd name="connsiteY5046" fmla="*/ 1206550 h 1985002"/>
              <a:gd name="connsiteX5047" fmla="*/ 2449199 w 3049233"/>
              <a:gd name="connsiteY5047" fmla="*/ 1215744 h 1985002"/>
              <a:gd name="connsiteX5048" fmla="*/ 2449658 w 3049233"/>
              <a:gd name="connsiteY5048" fmla="*/ 1212045 h 1985002"/>
              <a:gd name="connsiteX5049" fmla="*/ 1504726 w 3049233"/>
              <a:gd name="connsiteY5049" fmla="*/ 1204730 h 1985002"/>
              <a:gd name="connsiteX5050" fmla="*/ 1530667 w 3049233"/>
              <a:gd name="connsiteY5050" fmla="*/ 1213518 h 1985002"/>
              <a:gd name="connsiteX5051" fmla="*/ 1530317 w 3049233"/>
              <a:gd name="connsiteY5051" fmla="*/ 1219077 h 1985002"/>
              <a:gd name="connsiteX5052" fmla="*/ 1509703 w 3049233"/>
              <a:gd name="connsiteY5052" fmla="*/ 1209782 h 1985002"/>
              <a:gd name="connsiteX5053" fmla="*/ 1509128 w 3049233"/>
              <a:gd name="connsiteY5053" fmla="*/ 1209523 h 1985002"/>
              <a:gd name="connsiteX5054" fmla="*/ 1507757 w 3049233"/>
              <a:gd name="connsiteY5054" fmla="*/ 1208030 h 1985002"/>
              <a:gd name="connsiteX5055" fmla="*/ 869006 w 3049233"/>
              <a:gd name="connsiteY5055" fmla="*/ 1204694 h 1985002"/>
              <a:gd name="connsiteX5056" fmla="*/ 875064 w 3049233"/>
              <a:gd name="connsiteY5056" fmla="*/ 1211127 h 1985002"/>
              <a:gd name="connsiteX5057" fmla="*/ 933908 w 3049233"/>
              <a:gd name="connsiteY5057" fmla="*/ 1247830 h 1985002"/>
              <a:gd name="connsiteX5058" fmla="*/ 964758 w 3049233"/>
              <a:gd name="connsiteY5058" fmla="*/ 1258660 h 1985002"/>
              <a:gd name="connsiteX5059" fmla="*/ 948476 w 3049233"/>
              <a:gd name="connsiteY5059" fmla="*/ 1254625 h 1985002"/>
              <a:gd name="connsiteX5060" fmla="*/ 946443 w 3049233"/>
              <a:gd name="connsiteY5060" fmla="*/ 1254121 h 1985002"/>
              <a:gd name="connsiteX5061" fmla="*/ 936834 w 3049233"/>
              <a:gd name="connsiteY5061" fmla="*/ 1251740 h 1985002"/>
              <a:gd name="connsiteX5062" fmla="*/ 876251 w 3049233"/>
              <a:gd name="connsiteY5062" fmla="*/ 1212990 h 1985002"/>
              <a:gd name="connsiteX5063" fmla="*/ 868810 w 3049233"/>
              <a:gd name="connsiteY5063" fmla="*/ 1204928 h 1985002"/>
              <a:gd name="connsiteX5064" fmla="*/ 1651262 w 3049233"/>
              <a:gd name="connsiteY5064" fmla="*/ 1204314 h 1985002"/>
              <a:gd name="connsiteX5065" fmla="*/ 1655808 w 3049233"/>
              <a:gd name="connsiteY5065" fmla="*/ 1205391 h 1985002"/>
              <a:gd name="connsiteX5066" fmla="*/ 1660337 w 3049233"/>
              <a:gd name="connsiteY5066" fmla="*/ 1208261 h 1985002"/>
              <a:gd name="connsiteX5067" fmla="*/ 1654108 w 3049233"/>
              <a:gd name="connsiteY5067" fmla="*/ 1206416 h 1985002"/>
              <a:gd name="connsiteX5068" fmla="*/ 1298138 w 3049233"/>
              <a:gd name="connsiteY5068" fmla="*/ 1204289 h 1985002"/>
              <a:gd name="connsiteX5069" fmla="*/ 1382896 w 3049233"/>
              <a:gd name="connsiteY5069" fmla="*/ 1242962 h 1985002"/>
              <a:gd name="connsiteX5070" fmla="*/ 1383668 w 3049233"/>
              <a:gd name="connsiteY5070" fmla="*/ 1245118 h 1985002"/>
              <a:gd name="connsiteX5071" fmla="*/ 1349399 w 3049233"/>
              <a:gd name="connsiteY5071" fmla="*/ 1229374 h 1985002"/>
              <a:gd name="connsiteX5072" fmla="*/ 1298211 w 3049233"/>
              <a:gd name="connsiteY5072" fmla="*/ 1205855 h 1985002"/>
              <a:gd name="connsiteX5073" fmla="*/ 1298163 w 3049233"/>
              <a:gd name="connsiteY5073" fmla="*/ 1204839 h 1985002"/>
              <a:gd name="connsiteX5074" fmla="*/ 1622324 w 3049233"/>
              <a:gd name="connsiteY5074" fmla="*/ 1204192 h 1985002"/>
              <a:gd name="connsiteX5075" fmla="*/ 1630785 w 3049233"/>
              <a:gd name="connsiteY5075" fmla="*/ 1206394 h 1985002"/>
              <a:gd name="connsiteX5076" fmla="*/ 1633089 w 3049233"/>
              <a:gd name="connsiteY5076" fmla="*/ 1208095 h 1985002"/>
              <a:gd name="connsiteX5077" fmla="*/ 1626566 w 3049233"/>
              <a:gd name="connsiteY5077" fmla="*/ 1205877 h 1985002"/>
              <a:gd name="connsiteX5078" fmla="*/ 1622854 w 3049233"/>
              <a:gd name="connsiteY5078" fmla="*/ 1204685 h 1985002"/>
              <a:gd name="connsiteX5079" fmla="*/ 2167685 w 3049233"/>
              <a:gd name="connsiteY5079" fmla="*/ 1203821 h 1985002"/>
              <a:gd name="connsiteX5080" fmla="*/ 2172244 w 3049233"/>
              <a:gd name="connsiteY5080" fmla="*/ 1219031 h 1985002"/>
              <a:gd name="connsiteX5081" fmla="*/ 2183074 w 3049233"/>
              <a:gd name="connsiteY5081" fmla="*/ 1240748 h 1985002"/>
              <a:gd name="connsiteX5082" fmla="*/ 2178133 w 3049233"/>
              <a:gd name="connsiteY5082" fmla="*/ 1256011 h 1985002"/>
              <a:gd name="connsiteX5083" fmla="*/ 2176225 w 3049233"/>
              <a:gd name="connsiteY5083" fmla="*/ 1252721 h 1985002"/>
              <a:gd name="connsiteX5084" fmla="*/ 2161690 w 3049233"/>
              <a:gd name="connsiteY5084" fmla="*/ 1220733 h 1985002"/>
              <a:gd name="connsiteX5085" fmla="*/ 1902113 w 3049233"/>
              <a:gd name="connsiteY5085" fmla="*/ 1203398 h 1985002"/>
              <a:gd name="connsiteX5086" fmla="*/ 1903930 w 3049233"/>
              <a:gd name="connsiteY5086" fmla="*/ 1204417 h 1985002"/>
              <a:gd name="connsiteX5087" fmla="*/ 1905220 w 3049233"/>
              <a:gd name="connsiteY5087" fmla="*/ 1205807 h 1985002"/>
              <a:gd name="connsiteX5088" fmla="*/ 1901921 w 3049233"/>
              <a:gd name="connsiteY5088" fmla="*/ 1204076 h 1985002"/>
              <a:gd name="connsiteX5089" fmla="*/ 1076250 w 3049233"/>
              <a:gd name="connsiteY5089" fmla="*/ 1203138 h 1985002"/>
              <a:gd name="connsiteX5090" fmla="*/ 1073185 w 3049233"/>
              <a:gd name="connsiteY5090" fmla="*/ 1204014 h 1985002"/>
              <a:gd name="connsiteX5091" fmla="*/ 1045422 w 3049233"/>
              <a:gd name="connsiteY5091" fmla="*/ 1206532 h 1985002"/>
              <a:gd name="connsiteX5092" fmla="*/ 2045117 w 3049233"/>
              <a:gd name="connsiteY5092" fmla="*/ 1202991 h 1985002"/>
              <a:gd name="connsiteX5093" fmla="*/ 2054029 w 3049233"/>
              <a:gd name="connsiteY5093" fmla="*/ 1219467 h 1985002"/>
              <a:gd name="connsiteX5094" fmla="*/ 2047015 w 3049233"/>
              <a:gd name="connsiteY5094" fmla="*/ 1244020 h 1985002"/>
              <a:gd name="connsiteX5095" fmla="*/ 2046578 w 3049233"/>
              <a:gd name="connsiteY5095" fmla="*/ 1234549 h 1985002"/>
              <a:gd name="connsiteX5096" fmla="*/ 2046869 w 3049233"/>
              <a:gd name="connsiteY5096" fmla="*/ 1231517 h 1985002"/>
              <a:gd name="connsiteX5097" fmla="*/ 2046362 w 3049233"/>
              <a:gd name="connsiteY5097" fmla="*/ 1229924 h 1985002"/>
              <a:gd name="connsiteX5098" fmla="*/ 2308421 w 3049233"/>
              <a:gd name="connsiteY5098" fmla="*/ 1202634 h 1985002"/>
              <a:gd name="connsiteX5099" fmla="*/ 2325825 w 3049233"/>
              <a:gd name="connsiteY5099" fmla="*/ 1214679 h 1985002"/>
              <a:gd name="connsiteX5100" fmla="*/ 2325906 w 3049233"/>
              <a:gd name="connsiteY5100" fmla="*/ 1216054 h 1985002"/>
              <a:gd name="connsiteX5101" fmla="*/ 2325839 w 3049233"/>
              <a:gd name="connsiteY5101" fmla="*/ 1216237 h 1985002"/>
              <a:gd name="connsiteX5102" fmla="*/ 2319419 w 3049233"/>
              <a:gd name="connsiteY5102" fmla="*/ 1213212 h 1985002"/>
              <a:gd name="connsiteX5103" fmla="*/ 2308765 w 3049233"/>
              <a:gd name="connsiteY5103" fmla="*/ 1204313 h 1985002"/>
              <a:gd name="connsiteX5104" fmla="*/ 2308581 w 3049233"/>
              <a:gd name="connsiteY5104" fmla="*/ 1204098 h 1985002"/>
              <a:gd name="connsiteX5105" fmla="*/ 1142479 w 3049233"/>
              <a:gd name="connsiteY5105" fmla="*/ 1202499 h 1985002"/>
              <a:gd name="connsiteX5106" fmla="*/ 1152656 w 3049233"/>
              <a:gd name="connsiteY5106" fmla="*/ 1207052 h 1985002"/>
              <a:gd name="connsiteX5107" fmla="*/ 1161871 w 3049233"/>
              <a:gd name="connsiteY5107" fmla="*/ 1211175 h 1985002"/>
              <a:gd name="connsiteX5108" fmla="*/ 1166742 w 3049233"/>
              <a:gd name="connsiteY5108" fmla="*/ 1221413 h 1985002"/>
              <a:gd name="connsiteX5109" fmla="*/ 1172851 w 3049233"/>
              <a:gd name="connsiteY5109" fmla="*/ 1246498 h 1985002"/>
              <a:gd name="connsiteX5110" fmla="*/ 1173039 w 3049233"/>
              <a:gd name="connsiteY5110" fmla="*/ 1247438 h 1985002"/>
              <a:gd name="connsiteX5111" fmla="*/ 1175789 w 3049233"/>
              <a:gd name="connsiteY5111" fmla="*/ 1261190 h 1985002"/>
              <a:gd name="connsiteX5112" fmla="*/ 1175971 w 3049233"/>
              <a:gd name="connsiteY5112" fmla="*/ 1317977 h 1985002"/>
              <a:gd name="connsiteX5113" fmla="*/ 1177494 w 3049233"/>
              <a:gd name="connsiteY5113" fmla="*/ 1337280 h 1985002"/>
              <a:gd name="connsiteX5114" fmla="*/ 1177494 w 3049233"/>
              <a:gd name="connsiteY5114" fmla="*/ 1342530 h 1985002"/>
              <a:gd name="connsiteX5115" fmla="*/ 1195036 w 3049233"/>
              <a:gd name="connsiteY5115" fmla="*/ 1393724 h 1985002"/>
              <a:gd name="connsiteX5116" fmla="*/ 1217306 w 3049233"/>
              <a:gd name="connsiteY5116" fmla="*/ 1418970 h 1985002"/>
              <a:gd name="connsiteX5117" fmla="*/ 1210666 w 3049233"/>
              <a:gd name="connsiteY5117" fmla="*/ 1412354 h 1985002"/>
              <a:gd name="connsiteX5118" fmla="*/ 1196797 w 3049233"/>
              <a:gd name="connsiteY5118" fmla="*/ 1398533 h 1985002"/>
              <a:gd name="connsiteX5119" fmla="*/ 1177494 w 3049233"/>
              <a:gd name="connsiteY5119" fmla="*/ 1351673 h 1985002"/>
              <a:gd name="connsiteX5120" fmla="*/ 1176140 w 3049233"/>
              <a:gd name="connsiteY5120" fmla="*/ 1346425 h 1985002"/>
              <a:gd name="connsiteX5121" fmla="*/ 1173937 w 3049233"/>
              <a:gd name="connsiteY5121" fmla="*/ 1329492 h 1985002"/>
              <a:gd name="connsiteX5122" fmla="*/ 1172461 w 3049233"/>
              <a:gd name="connsiteY5122" fmla="*/ 1279763 h 1985002"/>
              <a:gd name="connsiteX5123" fmla="*/ 1170053 w 3049233"/>
              <a:gd name="connsiteY5123" fmla="*/ 1269149 h 1985002"/>
              <a:gd name="connsiteX5124" fmla="*/ 1169397 w 3049233"/>
              <a:gd name="connsiteY5124" fmla="*/ 1266260 h 1985002"/>
              <a:gd name="connsiteX5125" fmla="*/ 1168907 w 3049233"/>
              <a:gd name="connsiteY5125" fmla="*/ 1259432 h 1985002"/>
              <a:gd name="connsiteX5126" fmla="*/ 1166573 w 3049233"/>
              <a:gd name="connsiteY5126" fmla="*/ 1253811 h 1985002"/>
              <a:gd name="connsiteX5127" fmla="*/ 1163905 w 3049233"/>
              <a:gd name="connsiteY5127" fmla="*/ 1242051 h 1985002"/>
              <a:gd name="connsiteX5128" fmla="*/ 1150840 w 3049233"/>
              <a:gd name="connsiteY5128" fmla="*/ 1215930 h 1985002"/>
              <a:gd name="connsiteX5129" fmla="*/ 1150840 w 3049233"/>
              <a:gd name="connsiteY5129" fmla="*/ 1215929 h 1985002"/>
              <a:gd name="connsiteX5130" fmla="*/ 1148956 w 3049233"/>
              <a:gd name="connsiteY5130" fmla="*/ 1214050 h 1985002"/>
              <a:gd name="connsiteX5131" fmla="*/ 1140792 w 3049233"/>
              <a:gd name="connsiteY5131" fmla="*/ 1205909 h 1985002"/>
              <a:gd name="connsiteX5132" fmla="*/ 1141072 w 3049233"/>
              <a:gd name="connsiteY5132" fmla="*/ 1205343 h 1985002"/>
              <a:gd name="connsiteX5133" fmla="*/ 859739 w 3049233"/>
              <a:gd name="connsiteY5133" fmla="*/ 1201979 h 1985002"/>
              <a:gd name="connsiteX5134" fmla="*/ 859745 w 3049233"/>
              <a:gd name="connsiteY5134" fmla="*/ 1201986 h 1985002"/>
              <a:gd name="connsiteX5135" fmla="*/ 859769 w 3049233"/>
              <a:gd name="connsiteY5135" fmla="*/ 1202012 h 1985002"/>
              <a:gd name="connsiteX5136" fmla="*/ 859808 w 3049233"/>
              <a:gd name="connsiteY5136" fmla="*/ 1202055 h 1985002"/>
              <a:gd name="connsiteX5137" fmla="*/ 859404 w 3049233"/>
              <a:gd name="connsiteY5137" fmla="*/ 1202539 h 1985002"/>
              <a:gd name="connsiteX5138" fmla="*/ 859340 w 3049233"/>
              <a:gd name="connsiteY5138" fmla="*/ 1202465 h 1985002"/>
              <a:gd name="connsiteX5139" fmla="*/ 859336 w 3049233"/>
              <a:gd name="connsiteY5139" fmla="*/ 1202460 h 1985002"/>
              <a:gd name="connsiteX5140" fmla="*/ 1109325 w 3049233"/>
              <a:gd name="connsiteY5140" fmla="*/ 1200904 h 1985002"/>
              <a:gd name="connsiteX5141" fmla="*/ 1109283 w 3049233"/>
              <a:gd name="connsiteY5141" fmla="*/ 1200927 h 1985002"/>
              <a:gd name="connsiteX5142" fmla="*/ 1109162 w 3049233"/>
              <a:gd name="connsiteY5142" fmla="*/ 1200991 h 1985002"/>
              <a:gd name="connsiteX5143" fmla="*/ 1109101 w 3049233"/>
              <a:gd name="connsiteY5143" fmla="*/ 1201024 h 1985002"/>
              <a:gd name="connsiteX5144" fmla="*/ 1107572 w 3049233"/>
              <a:gd name="connsiteY5144" fmla="*/ 1201411 h 1985002"/>
              <a:gd name="connsiteX5145" fmla="*/ 1107345 w 3049233"/>
              <a:gd name="connsiteY5145" fmla="*/ 1201468 h 1985002"/>
              <a:gd name="connsiteX5146" fmla="*/ 1674634 w 3049233"/>
              <a:gd name="connsiteY5146" fmla="*/ 1200694 h 1985002"/>
              <a:gd name="connsiteX5147" fmla="*/ 1675248 w 3049233"/>
              <a:gd name="connsiteY5147" fmla="*/ 1200859 h 1985002"/>
              <a:gd name="connsiteX5148" fmla="*/ 1748392 w 3049233"/>
              <a:gd name="connsiteY5148" fmla="*/ 1222466 h 1985002"/>
              <a:gd name="connsiteX5149" fmla="*/ 1740624 w 3049233"/>
              <a:gd name="connsiteY5149" fmla="*/ 1221456 h 1985002"/>
              <a:gd name="connsiteX5150" fmla="*/ 1731714 w 3049233"/>
              <a:gd name="connsiteY5150" fmla="*/ 1219761 h 1985002"/>
              <a:gd name="connsiteX5151" fmla="*/ 1683822 w 3049233"/>
              <a:gd name="connsiteY5151" fmla="*/ 1206344 h 1985002"/>
              <a:gd name="connsiteX5152" fmla="*/ 1486404 w 3049233"/>
              <a:gd name="connsiteY5152" fmla="*/ 1200672 h 1985002"/>
              <a:gd name="connsiteX5153" fmla="*/ 1509194 w 3049233"/>
              <a:gd name="connsiteY5153" fmla="*/ 1226810 h 1985002"/>
              <a:gd name="connsiteX5154" fmla="*/ 1504913 w 3049233"/>
              <a:gd name="connsiteY5154" fmla="*/ 1225270 h 1985002"/>
              <a:gd name="connsiteX5155" fmla="*/ 1491665 w 3049233"/>
              <a:gd name="connsiteY5155" fmla="*/ 1210476 h 1985002"/>
              <a:gd name="connsiteX5156" fmla="*/ 1490736 w 3049233"/>
              <a:gd name="connsiteY5156" fmla="*/ 1209439 h 1985002"/>
              <a:gd name="connsiteX5157" fmla="*/ 1633601 w 3049233"/>
              <a:gd name="connsiteY5157" fmla="*/ 1200129 h 1985002"/>
              <a:gd name="connsiteX5158" fmla="*/ 1635206 w 3049233"/>
              <a:gd name="connsiteY5158" fmla="*/ 1200509 h 1985002"/>
              <a:gd name="connsiteX5159" fmla="*/ 1635697 w 3049233"/>
              <a:gd name="connsiteY5159" fmla="*/ 1200860 h 1985002"/>
              <a:gd name="connsiteX5160" fmla="*/ 1635889 w 3049233"/>
              <a:gd name="connsiteY5160" fmla="*/ 1201078 h 1985002"/>
              <a:gd name="connsiteX5161" fmla="*/ 1633953 w 3049233"/>
              <a:gd name="connsiteY5161" fmla="*/ 1200517 h 1985002"/>
              <a:gd name="connsiteX5162" fmla="*/ 873051 w 3049233"/>
              <a:gd name="connsiteY5162" fmla="*/ 1199836 h 1985002"/>
              <a:gd name="connsiteX5163" fmla="*/ 877098 w 3049233"/>
              <a:gd name="connsiteY5163" fmla="*/ 1204014 h 1985002"/>
              <a:gd name="connsiteX5164" fmla="*/ 903430 w 3049233"/>
              <a:gd name="connsiteY5164" fmla="*/ 1221483 h 1985002"/>
              <a:gd name="connsiteX5165" fmla="*/ 877773 w 3049233"/>
              <a:gd name="connsiteY5165" fmla="*/ 1205877 h 1985002"/>
              <a:gd name="connsiteX5166" fmla="*/ 872580 w 3049233"/>
              <a:gd name="connsiteY5166" fmla="*/ 1200402 h 1985002"/>
              <a:gd name="connsiteX5167" fmla="*/ 2285254 w 3049233"/>
              <a:gd name="connsiteY5167" fmla="*/ 1199611 h 1985002"/>
              <a:gd name="connsiteX5168" fmla="*/ 2295403 w 3049233"/>
              <a:gd name="connsiteY5168" fmla="*/ 1207816 h 1985002"/>
              <a:gd name="connsiteX5169" fmla="*/ 2289350 w 3049233"/>
              <a:gd name="connsiteY5169" fmla="*/ 1224867 h 1985002"/>
              <a:gd name="connsiteX5170" fmla="*/ 1487862 w 3049233"/>
              <a:gd name="connsiteY5170" fmla="*/ 1199021 h 1985002"/>
              <a:gd name="connsiteX5171" fmla="*/ 1493790 w 3049233"/>
              <a:gd name="connsiteY5171" fmla="*/ 1201027 h 1985002"/>
              <a:gd name="connsiteX5172" fmla="*/ 1510635 w 3049233"/>
              <a:gd name="connsiteY5172" fmla="*/ 1217170 h 1985002"/>
              <a:gd name="connsiteX5173" fmla="*/ 1530882 w 3049233"/>
              <a:gd name="connsiteY5173" fmla="*/ 1225893 h 1985002"/>
              <a:gd name="connsiteX5174" fmla="*/ 1532859 w 3049233"/>
              <a:gd name="connsiteY5174" fmla="*/ 1230980 h 1985002"/>
              <a:gd name="connsiteX5175" fmla="*/ 1533223 w 3049233"/>
              <a:gd name="connsiteY5175" fmla="*/ 1234613 h 1985002"/>
              <a:gd name="connsiteX5176" fmla="*/ 1511687 w 3049233"/>
              <a:gd name="connsiteY5176" fmla="*/ 1223130 h 1985002"/>
              <a:gd name="connsiteX5177" fmla="*/ 1489362 w 3049233"/>
              <a:gd name="connsiteY5177" fmla="*/ 1201162 h 1985002"/>
              <a:gd name="connsiteX5178" fmla="*/ 1488722 w 3049233"/>
              <a:gd name="connsiteY5178" fmla="*/ 1200532 h 1985002"/>
              <a:gd name="connsiteX5179" fmla="*/ 1690735 w 3049233"/>
              <a:gd name="connsiteY5179" fmla="*/ 1198833 h 1985002"/>
              <a:gd name="connsiteX5180" fmla="*/ 1704479 w 3049233"/>
              <a:gd name="connsiteY5180" fmla="*/ 1200279 h 1985002"/>
              <a:gd name="connsiteX5181" fmla="*/ 1753370 w 3049233"/>
              <a:gd name="connsiteY5181" fmla="*/ 1213051 h 1985002"/>
              <a:gd name="connsiteX5182" fmla="*/ 1753377 w 3049233"/>
              <a:gd name="connsiteY5182" fmla="*/ 1213051 h 1985002"/>
              <a:gd name="connsiteX5183" fmla="*/ 1753378 w 3049233"/>
              <a:gd name="connsiteY5183" fmla="*/ 1213051 h 1985002"/>
              <a:gd name="connsiteX5184" fmla="*/ 1753390 w 3049233"/>
              <a:gd name="connsiteY5184" fmla="*/ 1213051 h 1985002"/>
              <a:gd name="connsiteX5185" fmla="*/ 1753392 w 3049233"/>
              <a:gd name="connsiteY5185" fmla="*/ 1213051 h 1985002"/>
              <a:gd name="connsiteX5186" fmla="*/ 1759433 w 3049233"/>
              <a:gd name="connsiteY5186" fmla="*/ 1212843 h 1985002"/>
              <a:gd name="connsiteX5187" fmla="*/ 1768834 w 3049233"/>
              <a:gd name="connsiteY5187" fmla="*/ 1214636 h 1985002"/>
              <a:gd name="connsiteX5188" fmla="*/ 1760220 w 3049233"/>
              <a:gd name="connsiteY5188" fmla="*/ 1215298 h 1985002"/>
              <a:gd name="connsiteX5189" fmla="*/ 1735441 w 3049233"/>
              <a:gd name="connsiteY5189" fmla="*/ 1211295 h 1985002"/>
              <a:gd name="connsiteX5190" fmla="*/ 1701321 w 3049233"/>
              <a:gd name="connsiteY5190" fmla="*/ 1201951 h 1985002"/>
              <a:gd name="connsiteX5191" fmla="*/ 2001611 w 3049233"/>
              <a:gd name="connsiteY5191" fmla="*/ 1198315 h 1985002"/>
              <a:gd name="connsiteX5192" fmla="*/ 2021995 w 3049233"/>
              <a:gd name="connsiteY5192" fmla="*/ 1220137 h 1985002"/>
              <a:gd name="connsiteX5193" fmla="*/ 2021272 w 3049233"/>
              <a:gd name="connsiteY5193" fmla="*/ 1222565 h 1985002"/>
              <a:gd name="connsiteX5194" fmla="*/ 2004408 w 3049233"/>
              <a:gd name="connsiteY5194" fmla="*/ 1205586 h 1985002"/>
              <a:gd name="connsiteX5195" fmla="*/ 2000243 w 3049233"/>
              <a:gd name="connsiteY5195" fmla="*/ 1203557 h 1985002"/>
              <a:gd name="connsiteX5196" fmla="*/ 1232261 w 3049233"/>
              <a:gd name="connsiteY5196" fmla="*/ 1198293 h 1985002"/>
              <a:gd name="connsiteX5197" fmla="*/ 1232432 w 3049233"/>
              <a:gd name="connsiteY5197" fmla="*/ 1198364 h 1985002"/>
              <a:gd name="connsiteX5198" fmla="*/ 1232672 w 3049233"/>
              <a:gd name="connsiteY5198" fmla="*/ 1198464 h 1985002"/>
              <a:gd name="connsiteX5199" fmla="*/ 1229907 w 3049233"/>
              <a:gd name="connsiteY5199" fmla="*/ 1212195 h 1985002"/>
              <a:gd name="connsiteX5200" fmla="*/ 1229870 w 3049233"/>
              <a:gd name="connsiteY5200" fmla="*/ 1212179 h 1985002"/>
              <a:gd name="connsiteX5201" fmla="*/ 1229859 w 3049233"/>
              <a:gd name="connsiteY5201" fmla="*/ 1212175 h 1985002"/>
              <a:gd name="connsiteX5202" fmla="*/ 1229841 w 3049233"/>
              <a:gd name="connsiteY5202" fmla="*/ 1212167 h 1985002"/>
              <a:gd name="connsiteX5203" fmla="*/ 1230396 w 3049233"/>
              <a:gd name="connsiteY5203" fmla="*/ 1208984 h 1985002"/>
              <a:gd name="connsiteX5204" fmla="*/ 1180948 w 3049233"/>
              <a:gd name="connsiteY5204" fmla="*/ 1198292 h 1985002"/>
              <a:gd name="connsiteX5205" fmla="*/ 1183146 w 3049233"/>
              <a:gd name="connsiteY5205" fmla="*/ 1199239 h 1985002"/>
              <a:gd name="connsiteX5206" fmla="*/ 1184866 w 3049233"/>
              <a:gd name="connsiteY5206" fmla="*/ 1199980 h 1985002"/>
              <a:gd name="connsiteX5207" fmla="*/ 1189841 w 3049233"/>
              <a:gd name="connsiteY5207" fmla="*/ 1202123 h 1985002"/>
              <a:gd name="connsiteX5208" fmla="*/ 1190125 w 3049233"/>
              <a:gd name="connsiteY5208" fmla="*/ 1204210 h 1985002"/>
              <a:gd name="connsiteX5209" fmla="*/ 1192088 w 3049233"/>
              <a:gd name="connsiteY5209" fmla="*/ 1218682 h 1985002"/>
              <a:gd name="connsiteX5210" fmla="*/ 1185601 w 3049233"/>
              <a:gd name="connsiteY5210" fmla="*/ 1215778 h 1985002"/>
              <a:gd name="connsiteX5211" fmla="*/ 1184409 w 3049233"/>
              <a:gd name="connsiteY5211" fmla="*/ 1211297 h 1985002"/>
              <a:gd name="connsiteX5212" fmla="*/ 1183358 w 3049233"/>
              <a:gd name="connsiteY5212" fmla="*/ 1205092 h 1985002"/>
              <a:gd name="connsiteX5213" fmla="*/ 1181890 w 3049233"/>
              <a:gd name="connsiteY5213" fmla="*/ 1201831 h 1985002"/>
              <a:gd name="connsiteX5214" fmla="*/ 862897 w 3049233"/>
              <a:gd name="connsiteY5214" fmla="*/ 1198207 h 1985002"/>
              <a:gd name="connsiteX5215" fmla="*/ 862964 w 3049233"/>
              <a:gd name="connsiteY5215" fmla="*/ 1198278 h 1985002"/>
              <a:gd name="connsiteX5216" fmla="*/ 862825 w 3049233"/>
              <a:gd name="connsiteY5216" fmla="*/ 1198444 h 1985002"/>
              <a:gd name="connsiteX5217" fmla="*/ 862758 w 3049233"/>
              <a:gd name="connsiteY5217" fmla="*/ 1198372 h 1985002"/>
              <a:gd name="connsiteX5218" fmla="*/ 2378815 w 3049233"/>
              <a:gd name="connsiteY5218" fmla="*/ 1197818 h 1985002"/>
              <a:gd name="connsiteX5219" fmla="*/ 2397177 w 3049233"/>
              <a:gd name="connsiteY5219" fmla="*/ 1198385 h 1985002"/>
              <a:gd name="connsiteX5220" fmla="*/ 2397083 w 3049233"/>
              <a:gd name="connsiteY5220" fmla="*/ 1200015 h 1985002"/>
              <a:gd name="connsiteX5221" fmla="*/ 2378795 w 3049233"/>
              <a:gd name="connsiteY5221" fmla="*/ 1198811 h 1985002"/>
              <a:gd name="connsiteX5222" fmla="*/ 2373150 w 3049233"/>
              <a:gd name="connsiteY5222" fmla="*/ 1197643 h 1985002"/>
              <a:gd name="connsiteX5223" fmla="*/ 2373177 w 3049233"/>
              <a:gd name="connsiteY5223" fmla="*/ 1197644 h 1985002"/>
              <a:gd name="connsiteX5224" fmla="*/ 2373161 w 3049233"/>
              <a:gd name="connsiteY5224" fmla="*/ 1198440 h 1985002"/>
              <a:gd name="connsiteX5225" fmla="*/ 2372825 w 3049233"/>
              <a:gd name="connsiteY5225" fmla="*/ 1198418 h 1985002"/>
              <a:gd name="connsiteX5226" fmla="*/ 2416329 w 3049233"/>
              <a:gd name="connsiteY5226" fmla="*/ 1197594 h 1985002"/>
              <a:gd name="connsiteX5227" fmla="*/ 2411302 w 3049233"/>
              <a:gd name="connsiteY5227" fmla="*/ 1198819 h 1985002"/>
              <a:gd name="connsiteX5228" fmla="*/ 2409461 w 3049233"/>
              <a:gd name="connsiteY5228" fmla="*/ 1198762 h 1985002"/>
              <a:gd name="connsiteX5229" fmla="*/ 2409456 w 3049233"/>
              <a:gd name="connsiteY5229" fmla="*/ 1198763 h 1985002"/>
              <a:gd name="connsiteX5230" fmla="*/ 2409422 w 3049233"/>
              <a:gd name="connsiteY5230" fmla="*/ 1198762 h 1985002"/>
              <a:gd name="connsiteX5231" fmla="*/ 2409418 w 3049233"/>
              <a:gd name="connsiteY5231" fmla="*/ 1198763 h 1985002"/>
              <a:gd name="connsiteX5232" fmla="*/ 2409390 w 3049233"/>
              <a:gd name="connsiteY5232" fmla="*/ 1198762 h 1985002"/>
              <a:gd name="connsiteX5233" fmla="*/ 2407146 w 3049233"/>
              <a:gd name="connsiteY5233" fmla="*/ 1199144 h 1985002"/>
              <a:gd name="connsiteX5234" fmla="*/ 2407331 w 3049233"/>
              <a:gd name="connsiteY5234" fmla="*/ 1198698 h 1985002"/>
              <a:gd name="connsiteX5235" fmla="*/ 2409390 w 3049233"/>
              <a:gd name="connsiteY5235" fmla="*/ 1198762 h 1985002"/>
              <a:gd name="connsiteX5236" fmla="*/ 2409394 w 3049233"/>
              <a:gd name="connsiteY5236" fmla="*/ 1198762 h 1985002"/>
              <a:gd name="connsiteX5237" fmla="*/ 2409422 w 3049233"/>
              <a:gd name="connsiteY5237" fmla="*/ 1198762 h 1985002"/>
              <a:gd name="connsiteX5238" fmla="*/ 2409427 w 3049233"/>
              <a:gd name="connsiteY5238" fmla="*/ 1198761 h 1985002"/>
              <a:gd name="connsiteX5239" fmla="*/ 2409461 w 3049233"/>
              <a:gd name="connsiteY5239" fmla="*/ 1198762 h 1985002"/>
              <a:gd name="connsiteX5240" fmla="*/ 1804319 w 3049233"/>
              <a:gd name="connsiteY5240" fmla="*/ 1197457 h 1985002"/>
              <a:gd name="connsiteX5241" fmla="*/ 1807156 w 3049233"/>
              <a:gd name="connsiteY5241" fmla="*/ 1198193 h 1985002"/>
              <a:gd name="connsiteX5242" fmla="*/ 1804358 w 3049233"/>
              <a:gd name="connsiteY5242" fmla="*/ 1198721 h 1985002"/>
              <a:gd name="connsiteX5243" fmla="*/ 1804016 w 3049233"/>
              <a:gd name="connsiteY5243" fmla="*/ 1198720 h 1985002"/>
              <a:gd name="connsiteX5244" fmla="*/ 1801398 w 3049233"/>
              <a:gd name="connsiteY5244" fmla="*/ 1198709 h 1985002"/>
              <a:gd name="connsiteX5245" fmla="*/ 1801622 w 3049233"/>
              <a:gd name="connsiteY5245" fmla="*/ 1197586 h 1985002"/>
              <a:gd name="connsiteX5246" fmla="*/ 1802894 w 3049233"/>
              <a:gd name="connsiteY5246" fmla="*/ 1197643 h 1985002"/>
              <a:gd name="connsiteX5247" fmla="*/ 1802895 w 3049233"/>
              <a:gd name="connsiteY5247" fmla="*/ 1197643 h 1985002"/>
              <a:gd name="connsiteX5248" fmla="*/ 1802905 w 3049233"/>
              <a:gd name="connsiteY5248" fmla="*/ 1197643 h 1985002"/>
              <a:gd name="connsiteX5249" fmla="*/ 1802907 w 3049233"/>
              <a:gd name="connsiteY5249" fmla="*/ 1197642 h 1985002"/>
              <a:gd name="connsiteX5250" fmla="*/ 1802917 w 3049233"/>
              <a:gd name="connsiteY5250" fmla="*/ 1197643 h 1985002"/>
              <a:gd name="connsiteX5251" fmla="*/ 1790555 w 3049233"/>
              <a:gd name="connsiteY5251" fmla="*/ 1197095 h 1985002"/>
              <a:gd name="connsiteX5252" fmla="*/ 1796152 w 3049233"/>
              <a:gd name="connsiteY5252" fmla="*/ 1197344 h 1985002"/>
              <a:gd name="connsiteX5253" fmla="*/ 1795945 w 3049233"/>
              <a:gd name="connsiteY5253" fmla="*/ 1198373 h 1985002"/>
              <a:gd name="connsiteX5254" fmla="*/ 2421577 w 3049233"/>
              <a:gd name="connsiteY5254" fmla="*/ 1196332 h 1985002"/>
              <a:gd name="connsiteX5255" fmla="*/ 2421542 w 3049233"/>
              <a:gd name="connsiteY5255" fmla="*/ 1196695 h 1985002"/>
              <a:gd name="connsiteX5256" fmla="*/ 2416727 w 3049233"/>
              <a:gd name="connsiteY5256" fmla="*/ 1197514 h 1985002"/>
              <a:gd name="connsiteX5257" fmla="*/ 1226950 w 3049233"/>
              <a:gd name="connsiteY5257" fmla="*/ 1196090 h 1985002"/>
              <a:gd name="connsiteX5258" fmla="*/ 1228436 w 3049233"/>
              <a:gd name="connsiteY5258" fmla="*/ 1196706 h 1985002"/>
              <a:gd name="connsiteX5259" fmla="*/ 1225943 w 3049233"/>
              <a:gd name="connsiteY5259" fmla="*/ 1210485 h 1985002"/>
              <a:gd name="connsiteX5260" fmla="*/ 1224782 w 3049233"/>
              <a:gd name="connsiteY5260" fmla="*/ 1209983 h 1985002"/>
              <a:gd name="connsiteX5261" fmla="*/ 1226370 w 3049233"/>
              <a:gd name="connsiteY5261" fmla="*/ 1199803 h 1985002"/>
              <a:gd name="connsiteX5262" fmla="*/ 1226769 w 3049233"/>
              <a:gd name="connsiteY5262" fmla="*/ 1197249 h 1985002"/>
              <a:gd name="connsiteX5263" fmla="*/ 876391 w 3049233"/>
              <a:gd name="connsiteY5263" fmla="*/ 1195825 h 1985002"/>
              <a:gd name="connsiteX5264" fmla="*/ 879128 w 3049233"/>
              <a:gd name="connsiteY5264" fmla="*/ 1198593 h 1985002"/>
              <a:gd name="connsiteX5265" fmla="*/ 918012 w 3049233"/>
              <a:gd name="connsiteY5265" fmla="*/ 1223597 h 1985002"/>
              <a:gd name="connsiteX5266" fmla="*/ 933824 w 3049233"/>
              <a:gd name="connsiteY5266" fmla="*/ 1230541 h 1985002"/>
              <a:gd name="connsiteX5267" fmla="*/ 956514 w 3049233"/>
              <a:gd name="connsiteY5267" fmla="*/ 1240504 h 1985002"/>
              <a:gd name="connsiteX5268" fmla="*/ 973445 w 3049233"/>
              <a:gd name="connsiteY5268" fmla="*/ 1244446 h 1985002"/>
              <a:gd name="connsiteX5269" fmla="*/ 953149 w 3049233"/>
              <a:gd name="connsiteY5269" fmla="*/ 1241162 h 1985002"/>
              <a:gd name="connsiteX5270" fmla="*/ 880485 w 3049233"/>
              <a:gd name="connsiteY5270" fmla="*/ 1200121 h 1985002"/>
              <a:gd name="connsiteX5271" fmla="*/ 876299 w 3049233"/>
              <a:gd name="connsiteY5271" fmla="*/ 1195935 h 1985002"/>
              <a:gd name="connsiteX5272" fmla="*/ 876329 w 3049233"/>
              <a:gd name="connsiteY5272" fmla="*/ 1195899 h 1985002"/>
              <a:gd name="connsiteX5273" fmla="*/ 876366 w 3049233"/>
              <a:gd name="connsiteY5273" fmla="*/ 1195855 h 1985002"/>
              <a:gd name="connsiteX5274" fmla="*/ 992109 w 3049233"/>
              <a:gd name="connsiteY5274" fmla="*/ 1195756 h 1985002"/>
              <a:gd name="connsiteX5275" fmla="*/ 999485 w 3049233"/>
              <a:gd name="connsiteY5275" fmla="*/ 1196429 h 1985002"/>
              <a:gd name="connsiteX5276" fmla="*/ 1004674 w 3049233"/>
              <a:gd name="connsiteY5276" fmla="*/ 1196903 h 1985002"/>
              <a:gd name="connsiteX5277" fmla="*/ 1013116 w 3049233"/>
              <a:gd name="connsiteY5277" fmla="*/ 1199011 h 1985002"/>
              <a:gd name="connsiteX5278" fmla="*/ 1021744 w 3049233"/>
              <a:gd name="connsiteY5278" fmla="*/ 1198461 h 1985002"/>
              <a:gd name="connsiteX5279" fmla="*/ 1033992 w 3049233"/>
              <a:gd name="connsiteY5279" fmla="*/ 1199579 h 1985002"/>
              <a:gd name="connsiteX5280" fmla="*/ 1019078 w 3049233"/>
              <a:gd name="connsiteY5280" fmla="*/ 1200417 h 1985002"/>
              <a:gd name="connsiteX5281" fmla="*/ 1010620 w 3049233"/>
              <a:gd name="connsiteY5281" fmla="*/ 1199522 h 1985002"/>
              <a:gd name="connsiteX5282" fmla="*/ 1003374 w 3049233"/>
              <a:gd name="connsiteY5282" fmla="*/ 1198755 h 1985002"/>
              <a:gd name="connsiteX5283" fmla="*/ 1821810 w 3049233"/>
              <a:gd name="connsiteY5283" fmla="*/ 1195143 h 1985002"/>
              <a:gd name="connsiteX5284" fmla="*/ 1822479 w 3049233"/>
              <a:gd name="connsiteY5284" fmla="*/ 1195295 h 1985002"/>
              <a:gd name="connsiteX5285" fmla="*/ 1820068 w 3049233"/>
              <a:gd name="connsiteY5285" fmla="*/ 1195750 h 1985002"/>
              <a:gd name="connsiteX5286" fmla="*/ 1819081 w 3049233"/>
              <a:gd name="connsiteY5286" fmla="*/ 1195504 h 1985002"/>
              <a:gd name="connsiteX5287" fmla="*/ 1495717 w 3049233"/>
              <a:gd name="connsiteY5287" fmla="*/ 1194919 h 1985002"/>
              <a:gd name="connsiteX5288" fmla="*/ 1495990 w 3049233"/>
              <a:gd name="connsiteY5288" fmla="*/ 1195134 h 1985002"/>
              <a:gd name="connsiteX5289" fmla="*/ 1495913 w 3049233"/>
              <a:gd name="connsiteY5289" fmla="*/ 1195108 h 1985002"/>
              <a:gd name="connsiteX5290" fmla="*/ 1495880 w 3049233"/>
              <a:gd name="connsiteY5290" fmla="*/ 1195096 h 1985002"/>
              <a:gd name="connsiteX5291" fmla="*/ 1649787 w 3049233"/>
              <a:gd name="connsiteY5291" fmla="*/ 1194525 h 1985002"/>
              <a:gd name="connsiteX5292" fmla="*/ 1652937 w 3049233"/>
              <a:gd name="connsiteY5292" fmla="*/ 1194856 h 1985002"/>
              <a:gd name="connsiteX5293" fmla="*/ 1654899 w 3049233"/>
              <a:gd name="connsiteY5293" fmla="*/ 1195384 h 1985002"/>
              <a:gd name="connsiteX5294" fmla="*/ 1656010 w 3049233"/>
              <a:gd name="connsiteY5294" fmla="*/ 1196428 h 1985002"/>
              <a:gd name="connsiteX5295" fmla="*/ 1663048 w 3049233"/>
              <a:gd name="connsiteY5295" fmla="*/ 1200516 h 1985002"/>
              <a:gd name="connsiteX5296" fmla="*/ 1655935 w 3049233"/>
              <a:gd name="connsiteY5296" fmla="*/ 1198507 h 1985002"/>
              <a:gd name="connsiteX5297" fmla="*/ 2471001 w 3049233"/>
              <a:gd name="connsiteY5297" fmla="*/ 1194461 h 1985002"/>
              <a:gd name="connsiteX5298" fmla="*/ 2470216 w 3049233"/>
              <a:gd name="connsiteY5298" fmla="*/ 1199761 h 1985002"/>
              <a:gd name="connsiteX5299" fmla="*/ 2450212 w 3049233"/>
              <a:gd name="connsiteY5299" fmla="*/ 1207594 h 1985002"/>
              <a:gd name="connsiteX5300" fmla="*/ 2450412 w 3049233"/>
              <a:gd name="connsiteY5300" fmla="*/ 1205992 h 1985002"/>
              <a:gd name="connsiteX5301" fmla="*/ 2467924 w 3049233"/>
              <a:gd name="connsiteY5301" fmla="*/ 1194964 h 1985002"/>
              <a:gd name="connsiteX5302" fmla="*/ 1969146 w 3049233"/>
              <a:gd name="connsiteY5302" fmla="*/ 1194394 h 1985002"/>
              <a:gd name="connsiteX5303" fmla="*/ 1993778 w 3049233"/>
              <a:gd name="connsiteY5303" fmla="*/ 1206216 h 1985002"/>
              <a:gd name="connsiteX5304" fmla="*/ 1992126 w 3049233"/>
              <a:gd name="connsiteY5304" fmla="*/ 1212567 h 1985002"/>
              <a:gd name="connsiteX5305" fmla="*/ 1979952 w 3049233"/>
              <a:gd name="connsiteY5305" fmla="*/ 1206871 h 1985002"/>
              <a:gd name="connsiteX5306" fmla="*/ 1967958 w 3049233"/>
              <a:gd name="connsiteY5306" fmla="*/ 1203329 h 1985002"/>
              <a:gd name="connsiteX5307" fmla="*/ 1967730 w 3049233"/>
              <a:gd name="connsiteY5307" fmla="*/ 1199052 h 1985002"/>
              <a:gd name="connsiteX5308" fmla="*/ 1090743 w 3049233"/>
              <a:gd name="connsiteY5308" fmla="*/ 1194087 h 1985002"/>
              <a:gd name="connsiteX5309" fmla="*/ 1081653 w 3049233"/>
              <a:gd name="connsiteY5309" fmla="*/ 1196900 h 1985002"/>
              <a:gd name="connsiteX5310" fmla="*/ 1051950 w 3049233"/>
              <a:gd name="connsiteY5310" fmla="*/ 1198570 h 1985002"/>
              <a:gd name="connsiteX5311" fmla="*/ 866875 w 3049233"/>
              <a:gd name="connsiteY5311" fmla="*/ 1193460 h 1985002"/>
              <a:gd name="connsiteX5312" fmla="*/ 866935 w 3049233"/>
              <a:gd name="connsiteY5312" fmla="*/ 1193522 h 1985002"/>
              <a:gd name="connsiteX5313" fmla="*/ 866523 w 3049233"/>
              <a:gd name="connsiteY5313" fmla="*/ 1194016 h 1985002"/>
              <a:gd name="connsiteX5314" fmla="*/ 866462 w 3049233"/>
              <a:gd name="connsiteY5314" fmla="*/ 1193952 h 1985002"/>
              <a:gd name="connsiteX5315" fmla="*/ 1904989 w 3049233"/>
              <a:gd name="connsiteY5315" fmla="*/ 1193265 h 1985002"/>
              <a:gd name="connsiteX5316" fmla="*/ 1907959 w 3049233"/>
              <a:gd name="connsiteY5316" fmla="*/ 1195262 h 1985002"/>
              <a:gd name="connsiteX5317" fmla="*/ 1908457 w 3049233"/>
              <a:gd name="connsiteY5317" fmla="*/ 1195873 h 1985002"/>
              <a:gd name="connsiteX5318" fmla="*/ 1904901 w 3049233"/>
              <a:gd name="connsiteY5318" fmla="*/ 1193575 h 1985002"/>
              <a:gd name="connsiteX5319" fmla="*/ 1637117 w 3049233"/>
              <a:gd name="connsiteY5319" fmla="*/ 1193191 h 1985002"/>
              <a:gd name="connsiteX5320" fmla="*/ 1639897 w 3049233"/>
              <a:gd name="connsiteY5320" fmla="*/ 1193484 h 1985002"/>
              <a:gd name="connsiteX5321" fmla="*/ 1640477 w 3049233"/>
              <a:gd name="connsiteY5321" fmla="*/ 1194140 h 1985002"/>
              <a:gd name="connsiteX5322" fmla="*/ 1149491 w 3049233"/>
              <a:gd name="connsiteY5322" fmla="*/ 1192805 h 1985002"/>
              <a:gd name="connsiteX5323" fmla="*/ 1156706 w 3049233"/>
              <a:gd name="connsiteY5323" fmla="*/ 1200319 h 1985002"/>
              <a:gd name="connsiteX5324" fmla="*/ 1156707 w 3049233"/>
              <a:gd name="connsiteY5324" fmla="*/ 1200321 h 1985002"/>
              <a:gd name="connsiteX5325" fmla="*/ 1158001 w 3049233"/>
              <a:gd name="connsiteY5325" fmla="*/ 1203039 h 1985002"/>
              <a:gd name="connsiteX5326" fmla="*/ 1158234 w 3049233"/>
              <a:gd name="connsiteY5326" fmla="*/ 1203529 h 1985002"/>
              <a:gd name="connsiteX5327" fmla="*/ 1144918 w 3049233"/>
              <a:gd name="connsiteY5327" fmla="*/ 1197569 h 1985002"/>
              <a:gd name="connsiteX5328" fmla="*/ 1144972 w 3049233"/>
              <a:gd name="connsiteY5328" fmla="*/ 1197459 h 1985002"/>
              <a:gd name="connsiteX5329" fmla="*/ 1145168 w 3049233"/>
              <a:gd name="connsiteY5329" fmla="*/ 1197064 h 1985002"/>
              <a:gd name="connsiteX5330" fmla="*/ 1147421 w 3049233"/>
              <a:gd name="connsiteY5330" fmla="*/ 1194878 h 1985002"/>
              <a:gd name="connsiteX5331" fmla="*/ 1149443 w 3049233"/>
              <a:gd name="connsiteY5331" fmla="*/ 1192916 h 1985002"/>
              <a:gd name="connsiteX5332" fmla="*/ 2438472 w 3049233"/>
              <a:gd name="connsiteY5332" fmla="*/ 1192215 h 1985002"/>
              <a:gd name="connsiteX5333" fmla="*/ 2437782 w 3049233"/>
              <a:gd name="connsiteY5333" fmla="*/ 1193932 h 1985002"/>
              <a:gd name="connsiteX5334" fmla="*/ 2426775 w 3049233"/>
              <a:gd name="connsiteY5334" fmla="*/ 1195804 h 1985002"/>
              <a:gd name="connsiteX5335" fmla="*/ 2426848 w 3049233"/>
              <a:gd name="connsiteY5335" fmla="*/ 1195048 h 1985002"/>
              <a:gd name="connsiteX5336" fmla="*/ 1576102 w 3049233"/>
              <a:gd name="connsiteY5336" fmla="*/ 1192163 h 1985002"/>
              <a:gd name="connsiteX5337" fmla="*/ 1578690 w 3049233"/>
              <a:gd name="connsiteY5337" fmla="*/ 1192836 h 1985002"/>
              <a:gd name="connsiteX5338" fmla="*/ 1574920 w 3049233"/>
              <a:gd name="connsiteY5338" fmla="*/ 1192744 h 1985002"/>
              <a:gd name="connsiteX5339" fmla="*/ 1576102 w 3049233"/>
              <a:gd name="connsiteY5339" fmla="*/ 1192498 h 1985002"/>
              <a:gd name="connsiteX5340" fmla="*/ 1217319 w 3049233"/>
              <a:gd name="connsiteY5340" fmla="*/ 1192095 h 1985002"/>
              <a:gd name="connsiteX5341" fmla="*/ 1220661 w 3049233"/>
              <a:gd name="connsiteY5341" fmla="*/ 1193481 h 1985002"/>
              <a:gd name="connsiteX5342" fmla="*/ 1221950 w 3049233"/>
              <a:gd name="connsiteY5342" fmla="*/ 1194016 h 1985002"/>
              <a:gd name="connsiteX5343" fmla="*/ 1220676 w 3049233"/>
              <a:gd name="connsiteY5343" fmla="*/ 1201946 h 1985002"/>
              <a:gd name="connsiteX5344" fmla="*/ 1219734 w 3049233"/>
              <a:gd name="connsiteY5344" fmla="*/ 1207805 h 1985002"/>
              <a:gd name="connsiteX5345" fmla="*/ 1218871 w 3049233"/>
              <a:gd name="connsiteY5345" fmla="*/ 1207432 h 1985002"/>
              <a:gd name="connsiteX5346" fmla="*/ 1218443 w 3049233"/>
              <a:gd name="connsiteY5346" fmla="*/ 1207247 h 1985002"/>
              <a:gd name="connsiteX5347" fmla="*/ 1217980 w 3049233"/>
              <a:gd name="connsiteY5347" fmla="*/ 1207047 h 1985002"/>
              <a:gd name="connsiteX5348" fmla="*/ 1218261 w 3049233"/>
              <a:gd name="connsiteY5348" fmla="*/ 1204930 h 1985002"/>
              <a:gd name="connsiteX5349" fmla="*/ 1218089 w 3049233"/>
              <a:gd name="connsiteY5349" fmla="*/ 1202591 h 1985002"/>
              <a:gd name="connsiteX5350" fmla="*/ 2354956 w 3049233"/>
              <a:gd name="connsiteY5350" fmla="*/ 1191963 h 1985002"/>
              <a:gd name="connsiteX5351" fmla="*/ 2367325 w 3049233"/>
              <a:gd name="connsiteY5351" fmla="*/ 1196285 h 1985002"/>
              <a:gd name="connsiteX5352" fmla="*/ 2366602 w 3049233"/>
              <a:gd name="connsiteY5352" fmla="*/ 1198008 h 1985002"/>
              <a:gd name="connsiteX5353" fmla="*/ 2365751 w 3049233"/>
              <a:gd name="connsiteY5353" fmla="*/ 1197952 h 1985002"/>
              <a:gd name="connsiteX5354" fmla="*/ 2355005 w 3049233"/>
              <a:gd name="connsiteY5354" fmla="*/ 1194663 h 1985002"/>
              <a:gd name="connsiteX5355" fmla="*/ 2378943 w 3049233"/>
              <a:gd name="connsiteY5355" fmla="*/ 1191782 h 1985002"/>
              <a:gd name="connsiteX5356" fmla="*/ 2379765 w 3049233"/>
              <a:gd name="connsiteY5356" fmla="*/ 1191861 h 1985002"/>
              <a:gd name="connsiteX5357" fmla="*/ 2378942 w 3049233"/>
              <a:gd name="connsiteY5357" fmla="*/ 1191892 h 1985002"/>
              <a:gd name="connsiteX5358" fmla="*/ 2482304 w 3049233"/>
              <a:gd name="connsiteY5358" fmla="*/ 1191668 h 1985002"/>
              <a:gd name="connsiteX5359" fmla="*/ 2481652 w 3049233"/>
              <a:gd name="connsiteY5359" fmla="*/ 1193085 h 1985002"/>
              <a:gd name="connsiteX5360" fmla="*/ 2482248 w 3049233"/>
              <a:gd name="connsiteY5360" fmla="*/ 1191684 h 1985002"/>
              <a:gd name="connsiteX5361" fmla="*/ 1297967 w 3049233"/>
              <a:gd name="connsiteY5361" fmla="*/ 1191516 h 1985002"/>
              <a:gd name="connsiteX5362" fmla="*/ 1375931 w 3049233"/>
              <a:gd name="connsiteY5362" fmla="*/ 1227393 h 1985002"/>
              <a:gd name="connsiteX5363" fmla="*/ 1367886 w 3049233"/>
              <a:gd name="connsiteY5363" fmla="*/ 1224195 h 1985002"/>
              <a:gd name="connsiteX5364" fmla="*/ 1341717 w 3049233"/>
              <a:gd name="connsiteY5364" fmla="*/ 1212055 h 1985002"/>
              <a:gd name="connsiteX5365" fmla="*/ 1324788 w 3049233"/>
              <a:gd name="connsiteY5365" fmla="*/ 1204202 h 1985002"/>
              <a:gd name="connsiteX5366" fmla="*/ 1297952 w 3049233"/>
              <a:gd name="connsiteY5366" fmla="*/ 1191751 h 1985002"/>
              <a:gd name="connsiteX5367" fmla="*/ 1297952 w 3049233"/>
              <a:gd name="connsiteY5367" fmla="*/ 1191746 h 1985002"/>
              <a:gd name="connsiteX5368" fmla="*/ 880068 w 3049233"/>
              <a:gd name="connsiteY5368" fmla="*/ 1191408 h 1985002"/>
              <a:gd name="connsiteX5369" fmla="*/ 880316 w 3049233"/>
              <a:gd name="connsiteY5369" fmla="*/ 1191653 h 1985002"/>
              <a:gd name="connsiteX5370" fmla="*/ 1040674 w 3049233"/>
              <a:gd name="connsiteY5370" fmla="*/ 1242453 h 1985002"/>
              <a:gd name="connsiteX5371" fmla="*/ 1081946 w 3049233"/>
              <a:gd name="connsiteY5371" fmla="*/ 1235491 h 1985002"/>
              <a:gd name="connsiteX5372" fmla="*/ 1071300 w 3049233"/>
              <a:gd name="connsiteY5372" fmla="*/ 1239305 h 1985002"/>
              <a:gd name="connsiteX5373" fmla="*/ 1070704 w 3049233"/>
              <a:gd name="connsiteY5373" fmla="*/ 1239519 h 1985002"/>
              <a:gd name="connsiteX5374" fmla="*/ 1031529 w 3049233"/>
              <a:gd name="connsiteY5374" fmla="*/ 1244653 h 1985002"/>
              <a:gd name="connsiteX5375" fmla="*/ 881669 w 3049233"/>
              <a:gd name="connsiteY5375" fmla="*/ 1193853 h 1985002"/>
              <a:gd name="connsiteX5376" fmla="*/ 879687 w 3049233"/>
              <a:gd name="connsiteY5376" fmla="*/ 1191866 h 1985002"/>
              <a:gd name="connsiteX5377" fmla="*/ 879911 w 3049233"/>
              <a:gd name="connsiteY5377" fmla="*/ 1191597 h 1985002"/>
              <a:gd name="connsiteX5378" fmla="*/ 2307599 w 3049233"/>
              <a:gd name="connsiteY5378" fmla="*/ 1191021 h 1985002"/>
              <a:gd name="connsiteX5379" fmla="*/ 2323301 w 3049233"/>
              <a:gd name="connsiteY5379" fmla="*/ 1201996 h 1985002"/>
              <a:gd name="connsiteX5380" fmla="*/ 2325105 w 3049233"/>
              <a:gd name="connsiteY5380" fmla="*/ 1202655 h 1985002"/>
              <a:gd name="connsiteX5381" fmla="*/ 2325358 w 3049233"/>
              <a:gd name="connsiteY5381" fmla="*/ 1206864 h 1985002"/>
              <a:gd name="connsiteX5382" fmla="*/ 2320286 w 3049233"/>
              <a:gd name="connsiteY5382" fmla="*/ 1204665 h 1985002"/>
              <a:gd name="connsiteX5383" fmla="*/ 2307351 w 3049233"/>
              <a:gd name="connsiteY5383" fmla="*/ 1192838 h 1985002"/>
              <a:gd name="connsiteX5384" fmla="*/ 2307258 w 3049233"/>
              <a:gd name="connsiteY5384" fmla="*/ 1191985 h 1985002"/>
              <a:gd name="connsiteX5385" fmla="*/ 2446297 w 3049233"/>
              <a:gd name="connsiteY5385" fmla="*/ 1190307 h 1985002"/>
              <a:gd name="connsiteX5386" fmla="*/ 2446292 w 3049233"/>
              <a:gd name="connsiteY5386" fmla="*/ 1190349 h 1985002"/>
              <a:gd name="connsiteX5387" fmla="*/ 2445284 w 3049233"/>
              <a:gd name="connsiteY5387" fmla="*/ 1190949 h 1985002"/>
              <a:gd name="connsiteX5388" fmla="*/ 2445459 w 3049233"/>
              <a:gd name="connsiteY5388" fmla="*/ 1190511 h 1985002"/>
              <a:gd name="connsiteX5389" fmla="*/ 2138601 w 3049233"/>
              <a:gd name="connsiteY5389" fmla="*/ 1190031 h 1985002"/>
              <a:gd name="connsiteX5390" fmla="*/ 2139792 w 3049233"/>
              <a:gd name="connsiteY5390" fmla="*/ 1193755 h 1985002"/>
              <a:gd name="connsiteX5391" fmla="*/ 2149949 w 3049233"/>
              <a:gd name="connsiteY5391" fmla="*/ 1215708 h 1985002"/>
              <a:gd name="connsiteX5392" fmla="*/ 2153326 w 3049233"/>
              <a:gd name="connsiteY5392" fmla="*/ 1224697 h 1985002"/>
              <a:gd name="connsiteX5393" fmla="*/ 2154094 w 3049233"/>
              <a:gd name="connsiteY5393" fmla="*/ 1226081 h 1985002"/>
              <a:gd name="connsiteX5394" fmla="*/ 2149677 w 3049233"/>
              <a:gd name="connsiteY5394" fmla="*/ 1238571 h 1985002"/>
              <a:gd name="connsiteX5395" fmla="*/ 2133649 w 3049233"/>
              <a:gd name="connsiteY5395" fmla="*/ 1203939 h 1985002"/>
              <a:gd name="connsiteX5396" fmla="*/ 870169 w 3049233"/>
              <a:gd name="connsiteY5396" fmla="*/ 1189532 h 1985002"/>
              <a:gd name="connsiteX5397" fmla="*/ 870176 w 3049233"/>
              <a:gd name="connsiteY5397" fmla="*/ 1189540 h 1985002"/>
              <a:gd name="connsiteX5398" fmla="*/ 870190 w 3049233"/>
              <a:gd name="connsiteY5398" fmla="*/ 1189554 h 1985002"/>
              <a:gd name="connsiteX5399" fmla="*/ 870222 w 3049233"/>
              <a:gd name="connsiteY5399" fmla="*/ 1189586 h 1985002"/>
              <a:gd name="connsiteX5400" fmla="*/ 870098 w 3049233"/>
              <a:gd name="connsiteY5400" fmla="*/ 1189734 h 1985002"/>
              <a:gd name="connsiteX5401" fmla="*/ 870045 w 3049233"/>
              <a:gd name="connsiteY5401" fmla="*/ 1189681 h 1985002"/>
              <a:gd name="connsiteX5402" fmla="*/ 870161 w 3049233"/>
              <a:gd name="connsiteY5402" fmla="*/ 1189542 h 1985002"/>
              <a:gd name="connsiteX5403" fmla="*/ 2036761 w 3049233"/>
              <a:gd name="connsiteY5403" fmla="*/ 1189352 h 1985002"/>
              <a:gd name="connsiteX5404" fmla="*/ 2038549 w 3049233"/>
              <a:gd name="connsiteY5404" fmla="*/ 1195311 h 1985002"/>
              <a:gd name="connsiteX5405" fmla="*/ 2038668 w 3049233"/>
              <a:gd name="connsiteY5405" fmla="*/ 1202013 h 1985002"/>
              <a:gd name="connsiteX5406" fmla="*/ 2035752 w 3049233"/>
              <a:gd name="connsiteY5406" fmla="*/ 1192752 h 1985002"/>
              <a:gd name="connsiteX5407" fmla="*/ 1793893 w 3049233"/>
              <a:gd name="connsiteY5407" fmla="*/ 1188770 h 1985002"/>
              <a:gd name="connsiteX5408" fmla="*/ 1797710 w 3049233"/>
              <a:gd name="connsiteY5408" fmla="*/ 1189641 h 1985002"/>
              <a:gd name="connsiteX5409" fmla="*/ 1797642 w 3049233"/>
              <a:gd name="connsiteY5409" fmla="*/ 1189981 h 1985002"/>
              <a:gd name="connsiteX5410" fmla="*/ 1793235 w 3049233"/>
              <a:gd name="connsiteY5410" fmla="*/ 1188833 h 1985002"/>
              <a:gd name="connsiteX5411" fmla="*/ 1578644 w 3049233"/>
              <a:gd name="connsiteY5411" fmla="*/ 1188643 h 1985002"/>
              <a:gd name="connsiteX5412" fmla="*/ 1578714 w 3049233"/>
              <a:gd name="connsiteY5412" fmla="*/ 1188648 h 1985002"/>
              <a:gd name="connsiteX5413" fmla="*/ 1578738 w 3049233"/>
              <a:gd name="connsiteY5413" fmla="*/ 1188714 h 1985002"/>
              <a:gd name="connsiteX5414" fmla="*/ 1578510 w 3049233"/>
              <a:gd name="connsiteY5414" fmla="*/ 1188712 h 1985002"/>
              <a:gd name="connsiteX5415" fmla="*/ 2004171 w 3049233"/>
              <a:gd name="connsiteY5415" fmla="*/ 1188503 h 1985002"/>
              <a:gd name="connsiteX5416" fmla="*/ 2024319 w 3049233"/>
              <a:gd name="connsiteY5416" fmla="*/ 1212327 h 1985002"/>
              <a:gd name="connsiteX5417" fmla="*/ 2023527 w 3049233"/>
              <a:gd name="connsiteY5417" fmla="*/ 1214989 h 1985002"/>
              <a:gd name="connsiteX5418" fmla="*/ 2003087 w 3049233"/>
              <a:gd name="connsiteY5418" fmla="*/ 1192656 h 1985002"/>
              <a:gd name="connsiteX5419" fmla="*/ 1109786 w 3049233"/>
              <a:gd name="connsiteY5419" fmla="*/ 1187873 h 1985002"/>
              <a:gd name="connsiteX5420" fmla="*/ 1110210 w 3049233"/>
              <a:gd name="connsiteY5420" fmla="*/ 1188063 h 1985002"/>
              <a:gd name="connsiteX5421" fmla="*/ 1095976 w 3049233"/>
              <a:gd name="connsiteY5421" fmla="*/ 1192468 h 1985002"/>
              <a:gd name="connsiteX5422" fmla="*/ 2342811 w 3049233"/>
              <a:gd name="connsiteY5422" fmla="*/ 1187720 h 1985002"/>
              <a:gd name="connsiteX5423" fmla="*/ 2348108 w 3049233"/>
              <a:gd name="connsiteY5423" fmla="*/ 1189570 h 1985002"/>
              <a:gd name="connsiteX5424" fmla="*/ 2348157 w 3049233"/>
              <a:gd name="connsiteY5424" fmla="*/ 1192419 h 1985002"/>
              <a:gd name="connsiteX5425" fmla="*/ 2341812 w 3049233"/>
              <a:gd name="connsiteY5425" fmla="*/ 1190083 h 1985002"/>
              <a:gd name="connsiteX5426" fmla="*/ 2395797 w 3049233"/>
              <a:gd name="connsiteY5426" fmla="*/ 1187607 h 1985002"/>
              <a:gd name="connsiteX5427" fmla="*/ 2397793 w 3049233"/>
              <a:gd name="connsiteY5427" fmla="*/ 1187640 h 1985002"/>
              <a:gd name="connsiteX5428" fmla="*/ 2397784 w 3049233"/>
              <a:gd name="connsiteY5428" fmla="*/ 1187793 h 1985002"/>
              <a:gd name="connsiteX5429" fmla="*/ 1205968 w 3049233"/>
              <a:gd name="connsiteY5429" fmla="*/ 1187386 h 1985002"/>
              <a:gd name="connsiteX5430" fmla="*/ 1210620 w 3049233"/>
              <a:gd name="connsiteY5430" fmla="*/ 1189316 h 1985002"/>
              <a:gd name="connsiteX5431" fmla="*/ 1211548 w 3049233"/>
              <a:gd name="connsiteY5431" fmla="*/ 1189701 h 1985002"/>
              <a:gd name="connsiteX5432" fmla="*/ 1212238 w 3049233"/>
              <a:gd name="connsiteY5432" fmla="*/ 1189987 h 1985002"/>
              <a:gd name="connsiteX5433" fmla="*/ 1212688 w 3049233"/>
              <a:gd name="connsiteY5433" fmla="*/ 1196006 h 1985002"/>
              <a:gd name="connsiteX5434" fmla="*/ 1212994 w 3049233"/>
              <a:gd name="connsiteY5434" fmla="*/ 1200095 h 1985002"/>
              <a:gd name="connsiteX5435" fmla="*/ 1213365 w 3049233"/>
              <a:gd name="connsiteY5435" fmla="*/ 1205056 h 1985002"/>
              <a:gd name="connsiteX5436" fmla="*/ 1209834 w 3049233"/>
              <a:gd name="connsiteY5436" fmla="*/ 1203532 h 1985002"/>
              <a:gd name="connsiteX5437" fmla="*/ 1207811 w 3049233"/>
              <a:gd name="connsiteY5437" fmla="*/ 1202658 h 1985002"/>
              <a:gd name="connsiteX5438" fmla="*/ 883552 w 3049233"/>
              <a:gd name="connsiteY5438" fmla="*/ 1187225 h 1985002"/>
              <a:gd name="connsiteX5439" fmla="*/ 924455 w 3049233"/>
              <a:gd name="connsiteY5439" fmla="*/ 1211658 h 1985002"/>
              <a:gd name="connsiteX5440" fmla="*/ 924459 w 3049233"/>
              <a:gd name="connsiteY5440" fmla="*/ 1211660 h 1985002"/>
              <a:gd name="connsiteX5441" fmla="*/ 930682 w 3049233"/>
              <a:gd name="connsiteY5441" fmla="*/ 1214105 h 1985002"/>
              <a:gd name="connsiteX5442" fmla="*/ 949148 w 3049233"/>
              <a:gd name="connsiteY5442" fmla="*/ 1221360 h 1985002"/>
              <a:gd name="connsiteX5443" fmla="*/ 923120 w 3049233"/>
              <a:gd name="connsiteY5443" fmla="*/ 1211875 h 1985002"/>
              <a:gd name="connsiteX5444" fmla="*/ 906126 w 3049233"/>
              <a:gd name="connsiteY5444" fmla="*/ 1201349 h 1985002"/>
              <a:gd name="connsiteX5445" fmla="*/ 883474 w 3049233"/>
              <a:gd name="connsiteY5445" fmla="*/ 1187318 h 1985002"/>
              <a:gd name="connsiteX5446" fmla="*/ 1688841 w 3049233"/>
              <a:gd name="connsiteY5446" fmla="*/ 1187214 h 1985002"/>
              <a:gd name="connsiteX5447" fmla="*/ 1722851 w 3049233"/>
              <a:gd name="connsiteY5447" fmla="*/ 1196501 h 1985002"/>
              <a:gd name="connsiteX5448" fmla="*/ 1710797 w 3049233"/>
              <a:gd name="connsiteY5448" fmla="*/ 1195229 h 1985002"/>
              <a:gd name="connsiteX5449" fmla="*/ 1695500 w 3049233"/>
              <a:gd name="connsiteY5449" fmla="*/ 1191221 h 1985002"/>
              <a:gd name="connsiteX5450" fmla="*/ 1653745 w 3049233"/>
              <a:gd name="connsiteY5450" fmla="*/ 1186837 h 1985002"/>
              <a:gd name="connsiteX5451" fmla="*/ 1665046 w 3049233"/>
              <a:gd name="connsiteY5451" fmla="*/ 1189782 h 1985002"/>
              <a:gd name="connsiteX5452" fmla="*/ 1666346 w 3049233"/>
              <a:gd name="connsiteY5452" fmla="*/ 1190538 h 1985002"/>
              <a:gd name="connsiteX5453" fmla="*/ 1660461 w 3049233"/>
              <a:gd name="connsiteY5453" fmla="*/ 1189917 h 1985002"/>
              <a:gd name="connsiteX5454" fmla="*/ 1655404 w 3049233"/>
              <a:gd name="connsiteY5454" fmla="*/ 1188427 h 1985002"/>
              <a:gd name="connsiteX5455" fmla="*/ 1153415 w 3049233"/>
              <a:gd name="connsiteY5455" fmla="*/ 1186433 h 1985002"/>
              <a:gd name="connsiteX5456" fmla="*/ 1173858 w 3049233"/>
              <a:gd name="connsiteY5456" fmla="*/ 1195238 h 1985002"/>
              <a:gd name="connsiteX5457" fmla="*/ 1178491 w 3049233"/>
              <a:gd name="connsiteY5457" fmla="*/ 1205541 h 1985002"/>
              <a:gd name="connsiteX5458" fmla="*/ 1180648 w 3049233"/>
              <a:gd name="connsiteY5458" fmla="*/ 1213561 h 1985002"/>
              <a:gd name="connsiteX5459" fmla="*/ 1166254 w 3049233"/>
              <a:gd name="connsiteY5459" fmla="*/ 1207118 h 1985002"/>
              <a:gd name="connsiteX5460" fmla="*/ 1160448 w 3049233"/>
              <a:gd name="connsiteY5460" fmla="*/ 1196297 h 1985002"/>
              <a:gd name="connsiteX5461" fmla="*/ 1152091 w 3049233"/>
              <a:gd name="connsiteY5461" fmla="*/ 1187931 h 1985002"/>
              <a:gd name="connsiteX5462" fmla="*/ 2354846 w 3049233"/>
              <a:gd name="connsiteY5462" fmla="*/ 1185877 h 1985002"/>
              <a:gd name="connsiteX5463" fmla="*/ 2369682 w 3049233"/>
              <a:gd name="connsiteY5463" fmla="*/ 1190653 h 1985002"/>
              <a:gd name="connsiteX5464" fmla="*/ 2369423 w 3049233"/>
              <a:gd name="connsiteY5464" fmla="*/ 1191274 h 1985002"/>
              <a:gd name="connsiteX5465" fmla="*/ 2354851 w 3049233"/>
              <a:gd name="connsiteY5465" fmla="*/ 1186150 h 1985002"/>
              <a:gd name="connsiteX5466" fmla="*/ 1824500 w 3049233"/>
              <a:gd name="connsiteY5466" fmla="*/ 1185833 h 1985002"/>
              <a:gd name="connsiteX5467" fmla="*/ 1829929 w 3049233"/>
              <a:gd name="connsiteY5467" fmla="*/ 1187632 h 1985002"/>
              <a:gd name="connsiteX5468" fmla="*/ 1823073 w 3049233"/>
              <a:gd name="connsiteY5468" fmla="*/ 1188239 h 1985002"/>
              <a:gd name="connsiteX5469" fmla="*/ 1820308 w 3049233"/>
              <a:gd name="connsiteY5469" fmla="*/ 1187494 h 1985002"/>
              <a:gd name="connsiteX5470" fmla="*/ 1820558 w 3049233"/>
              <a:gd name="connsiteY5470" fmla="*/ 1186211 h 1985002"/>
              <a:gd name="connsiteX5471" fmla="*/ 873798 w 3049233"/>
              <a:gd name="connsiteY5471" fmla="*/ 1185206 h 1985002"/>
              <a:gd name="connsiteX5472" fmla="*/ 873842 w 3049233"/>
              <a:gd name="connsiteY5472" fmla="*/ 1185250 h 1985002"/>
              <a:gd name="connsiteX5473" fmla="*/ 873500 w 3049233"/>
              <a:gd name="connsiteY5473" fmla="*/ 1185660 h 1985002"/>
              <a:gd name="connsiteX5474" fmla="*/ 873471 w 3049233"/>
              <a:gd name="connsiteY5474" fmla="*/ 1185631 h 1985002"/>
              <a:gd name="connsiteX5475" fmla="*/ 873455 w 3049233"/>
              <a:gd name="connsiteY5475" fmla="*/ 1185615 h 1985002"/>
              <a:gd name="connsiteX5476" fmla="*/ 873684 w 3049233"/>
              <a:gd name="connsiteY5476" fmla="*/ 1185341 h 1985002"/>
              <a:gd name="connsiteX5477" fmla="*/ 873727 w 3049233"/>
              <a:gd name="connsiteY5477" fmla="*/ 1185290 h 1985002"/>
              <a:gd name="connsiteX5478" fmla="*/ 1298386 w 3049233"/>
              <a:gd name="connsiteY5478" fmla="*/ 1185083 h 1985002"/>
              <a:gd name="connsiteX5479" fmla="*/ 1396102 w 3049233"/>
              <a:gd name="connsiteY5479" fmla="*/ 1230261 h 1985002"/>
              <a:gd name="connsiteX5480" fmla="*/ 1396319 w 3049233"/>
              <a:gd name="connsiteY5480" fmla="*/ 1231402 h 1985002"/>
              <a:gd name="connsiteX5481" fmla="*/ 1317827 w 3049233"/>
              <a:gd name="connsiteY5481" fmla="*/ 1195175 h 1985002"/>
              <a:gd name="connsiteX5482" fmla="*/ 1298315 w 3049233"/>
              <a:gd name="connsiteY5482" fmla="*/ 1186169 h 1985002"/>
              <a:gd name="connsiteX5483" fmla="*/ 1298316 w 3049233"/>
              <a:gd name="connsiteY5483" fmla="*/ 1186168 h 1985002"/>
              <a:gd name="connsiteX5484" fmla="*/ 1298318 w 3049233"/>
              <a:gd name="connsiteY5484" fmla="*/ 1186128 h 1985002"/>
              <a:gd name="connsiteX5485" fmla="*/ 2207476 w 3049233"/>
              <a:gd name="connsiteY5485" fmla="*/ 1184705 h 1985002"/>
              <a:gd name="connsiteX5486" fmla="*/ 2213014 w 3049233"/>
              <a:gd name="connsiteY5486" fmla="*/ 1212981 h 1985002"/>
              <a:gd name="connsiteX5487" fmla="*/ 2219839 w 3049233"/>
              <a:gd name="connsiteY5487" fmla="*/ 1233802 h 1985002"/>
              <a:gd name="connsiteX5488" fmla="*/ 2214166 w 3049233"/>
              <a:gd name="connsiteY5488" fmla="*/ 1249711 h 1985002"/>
              <a:gd name="connsiteX5489" fmla="*/ 2206058 w 3049233"/>
              <a:gd name="connsiteY5489" fmla="*/ 1231053 h 1985002"/>
              <a:gd name="connsiteX5490" fmla="*/ 2202554 w 3049233"/>
              <a:gd name="connsiteY5490" fmla="*/ 1222387 h 1985002"/>
              <a:gd name="connsiteX5491" fmla="*/ 2198671 w 3049233"/>
              <a:gd name="connsiteY5491" fmla="*/ 1208188 h 1985002"/>
              <a:gd name="connsiteX5492" fmla="*/ 1102647 w 3049233"/>
              <a:gd name="connsiteY5492" fmla="*/ 1184679 h 1985002"/>
              <a:gd name="connsiteX5493" fmla="*/ 1103142 w 3049233"/>
              <a:gd name="connsiteY5493" fmla="*/ 1184901 h 1985002"/>
              <a:gd name="connsiteX5494" fmla="*/ 1090458 w 3049233"/>
              <a:gd name="connsiteY5494" fmla="*/ 1189112 h 1985002"/>
              <a:gd name="connsiteX5495" fmla="*/ 1055762 w 3049233"/>
              <a:gd name="connsiteY5495" fmla="*/ 1191414 h 1985002"/>
              <a:gd name="connsiteX5496" fmla="*/ 1100618 w 3049233"/>
              <a:gd name="connsiteY5496" fmla="*/ 1185388 h 1985002"/>
              <a:gd name="connsiteX5497" fmla="*/ 2298095 w 3049233"/>
              <a:gd name="connsiteY5497" fmla="*/ 1184373 h 1985002"/>
              <a:gd name="connsiteX5498" fmla="*/ 2300321 w 3049233"/>
              <a:gd name="connsiteY5498" fmla="*/ 1185931 h 1985002"/>
              <a:gd name="connsiteX5499" fmla="*/ 2300382 w 3049233"/>
              <a:gd name="connsiteY5499" fmla="*/ 1186464 h 1985002"/>
              <a:gd name="connsiteX5500" fmla="*/ 717348 w 3049233"/>
              <a:gd name="connsiteY5500" fmla="*/ 1184278 h 1985002"/>
              <a:gd name="connsiteX5501" fmla="*/ 714207 w 3049233"/>
              <a:gd name="connsiteY5501" fmla="*/ 1188137 h 1985002"/>
              <a:gd name="connsiteX5502" fmla="*/ 712790 w 3049233"/>
              <a:gd name="connsiteY5502" fmla="*/ 1189878 h 1985002"/>
              <a:gd name="connsiteX5503" fmla="*/ 712252 w 3049233"/>
              <a:gd name="connsiteY5503" fmla="*/ 1190422 h 1985002"/>
              <a:gd name="connsiteX5504" fmla="*/ 710732 w 3049233"/>
              <a:gd name="connsiteY5504" fmla="*/ 1191959 h 1985002"/>
              <a:gd name="connsiteX5505" fmla="*/ 717307 w 3049233"/>
              <a:gd name="connsiteY5505" fmla="*/ 1184326 h 1985002"/>
              <a:gd name="connsiteX5506" fmla="*/ 1841608 w 3049233"/>
              <a:gd name="connsiteY5506" fmla="*/ 1184191 h 1985002"/>
              <a:gd name="connsiteX5507" fmla="*/ 1846227 w 3049233"/>
              <a:gd name="connsiteY5507" fmla="*/ 1185812 h 1985002"/>
              <a:gd name="connsiteX5508" fmla="*/ 1844293 w 3049233"/>
              <a:gd name="connsiteY5508" fmla="*/ 1186273 h 1985002"/>
              <a:gd name="connsiteX5509" fmla="*/ 1838883 w 3049233"/>
              <a:gd name="connsiteY5509" fmla="*/ 1184453 h 1985002"/>
              <a:gd name="connsiteX5510" fmla="*/ 1640800 w 3049233"/>
              <a:gd name="connsiteY5510" fmla="*/ 1184126 h 1985002"/>
              <a:gd name="connsiteX5511" fmla="*/ 1643330 w 3049233"/>
              <a:gd name="connsiteY5511" fmla="*/ 1184506 h 1985002"/>
              <a:gd name="connsiteX5512" fmla="*/ 1643895 w 3049233"/>
              <a:gd name="connsiteY5512" fmla="*/ 1185037 h 1985002"/>
              <a:gd name="connsiteX5513" fmla="*/ 1604269 w 3049233"/>
              <a:gd name="connsiteY5513" fmla="*/ 1184083 h 1985002"/>
              <a:gd name="connsiteX5514" fmla="*/ 1608995 w 3049233"/>
              <a:gd name="connsiteY5514" fmla="*/ 1185059 h 1985002"/>
              <a:gd name="connsiteX5515" fmla="*/ 1604610 w 3049233"/>
              <a:gd name="connsiteY5515" fmla="*/ 1184724 h 1985002"/>
              <a:gd name="connsiteX5516" fmla="*/ 2332329 w 3049233"/>
              <a:gd name="connsiteY5516" fmla="*/ 1183728 h 1985002"/>
              <a:gd name="connsiteX5517" fmla="*/ 2333353 w 3049233"/>
              <a:gd name="connsiteY5517" fmla="*/ 1184415 h 1985002"/>
              <a:gd name="connsiteX5518" fmla="*/ 2337409 w 3049233"/>
              <a:gd name="connsiteY5518" fmla="*/ 1185832 h 1985002"/>
              <a:gd name="connsiteX5519" fmla="*/ 2336484 w 3049233"/>
              <a:gd name="connsiteY5519" fmla="*/ 1188015 h 1985002"/>
              <a:gd name="connsiteX5520" fmla="*/ 2332491 w 3049233"/>
              <a:gd name="connsiteY5520" fmla="*/ 1186425 h 1985002"/>
              <a:gd name="connsiteX5521" fmla="*/ 1490976 w 3049233"/>
              <a:gd name="connsiteY5521" fmla="*/ 1183509 h 1985002"/>
              <a:gd name="connsiteX5522" fmla="*/ 1503061 w 3049233"/>
              <a:gd name="connsiteY5522" fmla="*/ 1190733 h 1985002"/>
              <a:gd name="connsiteX5523" fmla="*/ 1529542 w 3049233"/>
              <a:gd name="connsiteY5523" fmla="*/ 1197890 h 1985002"/>
              <a:gd name="connsiteX5524" fmla="*/ 1530318 w 3049233"/>
              <a:gd name="connsiteY5524" fmla="*/ 1205625 h 1985002"/>
              <a:gd name="connsiteX5525" fmla="*/ 1506403 w 3049233"/>
              <a:gd name="connsiteY5525" fmla="*/ 1196739 h 1985002"/>
              <a:gd name="connsiteX5526" fmla="*/ 1505298 w 3049233"/>
              <a:gd name="connsiteY5526" fmla="*/ 1196328 h 1985002"/>
              <a:gd name="connsiteX5527" fmla="*/ 2442062 w 3049233"/>
              <a:gd name="connsiteY5527" fmla="*/ 1183263 h 1985002"/>
              <a:gd name="connsiteX5528" fmla="*/ 2441759 w 3049233"/>
              <a:gd name="connsiteY5528" fmla="*/ 1184019 h 1985002"/>
              <a:gd name="connsiteX5529" fmla="*/ 2440935 w 3049233"/>
              <a:gd name="connsiteY5529" fmla="*/ 1184406 h 1985002"/>
              <a:gd name="connsiteX5530" fmla="*/ 2437439 w 3049233"/>
              <a:gd name="connsiteY5530" fmla="*/ 1184700 h 1985002"/>
              <a:gd name="connsiteX5531" fmla="*/ 2345699 w 3049233"/>
              <a:gd name="connsiteY5531" fmla="*/ 1182933 h 1985002"/>
              <a:gd name="connsiteX5532" fmla="*/ 2348009 w 3049233"/>
              <a:gd name="connsiteY5532" fmla="*/ 1183676 h 1985002"/>
              <a:gd name="connsiteX5533" fmla="*/ 2348011 w 3049233"/>
              <a:gd name="connsiteY5533" fmla="*/ 1183745 h 1985002"/>
              <a:gd name="connsiteX5534" fmla="*/ 2274860 w 3049233"/>
              <a:gd name="connsiteY5534" fmla="*/ 1182414 h 1985002"/>
              <a:gd name="connsiteX5535" fmla="*/ 2276915 w 3049233"/>
              <a:gd name="connsiteY5535" fmla="*/ 1185942 h 1985002"/>
              <a:gd name="connsiteX5536" fmla="*/ 2285244 w 3049233"/>
              <a:gd name="connsiteY5536" fmla="*/ 1236433 h 1985002"/>
              <a:gd name="connsiteX5537" fmla="*/ 2275380 w 3049233"/>
              <a:gd name="connsiteY5537" fmla="*/ 1264219 h 1985002"/>
              <a:gd name="connsiteX5538" fmla="*/ 2263980 w 3049233"/>
              <a:gd name="connsiteY5538" fmla="*/ 1212436 h 1985002"/>
              <a:gd name="connsiteX5539" fmla="*/ 1860785 w 3049233"/>
              <a:gd name="connsiteY5539" fmla="*/ 1182351 h 1985002"/>
              <a:gd name="connsiteX5540" fmla="*/ 1857716 w 3049233"/>
              <a:gd name="connsiteY5540" fmla="*/ 1183081 h 1985002"/>
              <a:gd name="connsiteX5541" fmla="*/ 1856950 w 3049233"/>
              <a:gd name="connsiteY5541" fmla="*/ 1182811 h 1985002"/>
              <a:gd name="connsiteX5542" fmla="*/ 1856973 w 3049233"/>
              <a:gd name="connsiteY5542" fmla="*/ 1182717 h 1985002"/>
              <a:gd name="connsiteX5543" fmla="*/ 887907 w 3049233"/>
              <a:gd name="connsiteY5543" fmla="*/ 1181994 h 1985002"/>
              <a:gd name="connsiteX5544" fmla="*/ 900029 w 3049233"/>
              <a:gd name="connsiteY5544" fmla="*/ 1189040 h 1985002"/>
              <a:gd name="connsiteX5545" fmla="*/ 928647 w 3049233"/>
              <a:gd name="connsiteY5545" fmla="*/ 1205676 h 1985002"/>
              <a:gd name="connsiteX5546" fmla="*/ 928650 w 3049233"/>
              <a:gd name="connsiteY5546" fmla="*/ 1205677 h 1985002"/>
              <a:gd name="connsiteX5547" fmla="*/ 951031 w 3049233"/>
              <a:gd name="connsiteY5547" fmla="*/ 1214041 h 1985002"/>
              <a:gd name="connsiteX5548" fmla="*/ 927600 w 3049233"/>
              <a:gd name="connsiteY5548" fmla="*/ 1206038 h 1985002"/>
              <a:gd name="connsiteX5549" fmla="*/ 887726 w 3049233"/>
              <a:gd name="connsiteY5549" fmla="*/ 1182211 h 1985002"/>
              <a:gd name="connsiteX5550" fmla="*/ 1909529 w 3049233"/>
              <a:gd name="connsiteY5550" fmla="*/ 1181839 h 1985002"/>
              <a:gd name="connsiteX5551" fmla="*/ 1909902 w 3049233"/>
              <a:gd name="connsiteY5551" fmla="*/ 1182305 h 1985002"/>
              <a:gd name="connsiteX5552" fmla="*/ 1909448 w 3049233"/>
              <a:gd name="connsiteY5552" fmla="*/ 1181981 h 1985002"/>
              <a:gd name="connsiteX5553" fmla="*/ 1191250 w 3049233"/>
              <a:gd name="connsiteY5553" fmla="*/ 1181280 h 1985002"/>
              <a:gd name="connsiteX5554" fmla="*/ 1200136 w 3049233"/>
              <a:gd name="connsiteY5554" fmla="*/ 1184966 h 1985002"/>
              <a:gd name="connsiteX5555" fmla="*/ 1201400 w 3049233"/>
              <a:gd name="connsiteY5555" fmla="*/ 1199892 h 1985002"/>
              <a:gd name="connsiteX5556" fmla="*/ 1199032 w 3049233"/>
              <a:gd name="connsiteY5556" fmla="*/ 1198869 h 1985002"/>
              <a:gd name="connsiteX5557" fmla="*/ 1197583 w 3049233"/>
              <a:gd name="connsiteY5557" fmla="*/ 1198244 h 1985002"/>
              <a:gd name="connsiteX5558" fmla="*/ 1195255 w 3049233"/>
              <a:gd name="connsiteY5558" fmla="*/ 1197239 h 1985002"/>
              <a:gd name="connsiteX5559" fmla="*/ 1193931 w 3049233"/>
              <a:gd name="connsiteY5559" fmla="*/ 1191965 h 1985002"/>
              <a:gd name="connsiteX5560" fmla="*/ 1192969 w 3049233"/>
              <a:gd name="connsiteY5560" fmla="*/ 1185557 h 1985002"/>
              <a:gd name="connsiteX5561" fmla="*/ 1191459 w 3049233"/>
              <a:gd name="connsiteY5561" fmla="*/ 1182112 h 1985002"/>
              <a:gd name="connsiteX5562" fmla="*/ 1799428 w 3049233"/>
              <a:gd name="connsiteY5562" fmla="*/ 1181143 h 1985002"/>
              <a:gd name="connsiteX5563" fmla="*/ 1799290 w 3049233"/>
              <a:gd name="connsiteY5563" fmla="*/ 1181824 h 1985002"/>
              <a:gd name="connsiteX5564" fmla="*/ 1797138 w 3049233"/>
              <a:gd name="connsiteY5564" fmla="*/ 1181243 h 1985002"/>
              <a:gd name="connsiteX5565" fmla="*/ 1301315 w 3049233"/>
              <a:gd name="connsiteY5565" fmla="*/ 1180860 h 1985002"/>
              <a:gd name="connsiteX5566" fmla="*/ 1306013 w 3049233"/>
              <a:gd name="connsiteY5566" fmla="*/ 1182640 h 1985002"/>
              <a:gd name="connsiteX5567" fmla="*/ 1399320 w 3049233"/>
              <a:gd name="connsiteY5567" fmla="*/ 1226028 h 1985002"/>
              <a:gd name="connsiteX5568" fmla="*/ 1399436 w 3049233"/>
              <a:gd name="connsiteY5568" fmla="*/ 1226710 h 1985002"/>
              <a:gd name="connsiteX5569" fmla="*/ 1344499 w 3049233"/>
              <a:gd name="connsiteY5569" fmla="*/ 1201039 h 1985002"/>
              <a:gd name="connsiteX5570" fmla="*/ 1806799 w 3049233"/>
              <a:gd name="connsiteY5570" fmla="*/ 1180823 h 1985002"/>
              <a:gd name="connsiteX5571" fmla="*/ 1810282 w 3049233"/>
              <a:gd name="connsiteY5571" fmla="*/ 1181807 h 1985002"/>
              <a:gd name="connsiteX5572" fmla="*/ 1804657 w 3049233"/>
              <a:gd name="connsiteY5572" fmla="*/ 1182358 h 1985002"/>
              <a:gd name="connsiteX5573" fmla="*/ 1804946 w 3049233"/>
              <a:gd name="connsiteY5573" fmla="*/ 1180904 h 1985002"/>
              <a:gd name="connsiteX5574" fmla="*/ 1093949 w 3049233"/>
              <a:gd name="connsiteY5574" fmla="*/ 1180788 h 1985002"/>
              <a:gd name="connsiteX5575" fmla="*/ 1093971 w 3049233"/>
              <a:gd name="connsiteY5575" fmla="*/ 1180798 h 1985002"/>
              <a:gd name="connsiteX5576" fmla="*/ 1094013 w 3049233"/>
              <a:gd name="connsiteY5576" fmla="*/ 1180817 h 1985002"/>
              <a:gd name="connsiteX5577" fmla="*/ 1095710 w 3049233"/>
              <a:gd name="connsiteY5577" fmla="*/ 1181576 h 1985002"/>
              <a:gd name="connsiteX5578" fmla="*/ 1086495 w 3049233"/>
              <a:gd name="connsiteY5578" fmla="*/ 1182781 h 1985002"/>
              <a:gd name="connsiteX5579" fmla="*/ 1075866 w 3049233"/>
              <a:gd name="connsiteY5579" fmla="*/ 1184172 h 1985002"/>
              <a:gd name="connsiteX5580" fmla="*/ 1046328 w 3049233"/>
              <a:gd name="connsiteY5580" fmla="*/ 1188036 h 1985002"/>
              <a:gd name="connsiteX5581" fmla="*/ 1027071 w 3049233"/>
              <a:gd name="connsiteY5581" fmla="*/ 1186530 h 1985002"/>
              <a:gd name="connsiteX5582" fmla="*/ 1035817 w 3049233"/>
              <a:gd name="connsiteY5582" fmla="*/ 1185671 h 1985002"/>
              <a:gd name="connsiteX5583" fmla="*/ 1054328 w 3049233"/>
              <a:gd name="connsiteY5583" fmla="*/ 1186788 h 1985002"/>
              <a:gd name="connsiteX5584" fmla="*/ 1082871 w 3049233"/>
              <a:gd name="connsiteY5584" fmla="*/ 1182465 h 1985002"/>
              <a:gd name="connsiteX5585" fmla="*/ 1660998 w 3049233"/>
              <a:gd name="connsiteY5585" fmla="*/ 1180689 h 1985002"/>
              <a:gd name="connsiteX5586" fmla="*/ 1668584 w 3049233"/>
              <a:gd name="connsiteY5586" fmla="*/ 1181876 h 1985002"/>
              <a:gd name="connsiteX5587" fmla="*/ 1675253 w 3049233"/>
              <a:gd name="connsiteY5587" fmla="*/ 1185915 h 1985002"/>
              <a:gd name="connsiteX5588" fmla="*/ 1665012 w 3049233"/>
              <a:gd name="connsiteY5588" fmla="*/ 1183232 h 1985002"/>
              <a:gd name="connsiteX5589" fmla="*/ 1973385 w 3049233"/>
              <a:gd name="connsiteY5589" fmla="*/ 1180456 h 1985002"/>
              <a:gd name="connsiteX5590" fmla="*/ 1997069 w 3049233"/>
              <a:gd name="connsiteY5590" fmla="*/ 1193613 h 1985002"/>
              <a:gd name="connsiteX5591" fmla="*/ 1995128 w 3049233"/>
              <a:gd name="connsiteY5591" fmla="*/ 1201064 h 1985002"/>
              <a:gd name="connsiteX5592" fmla="*/ 1970732 w 3049233"/>
              <a:gd name="connsiteY5592" fmla="*/ 1189183 h 1985002"/>
              <a:gd name="connsiteX5593" fmla="*/ 1829243 w 3049233"/>
              <a:gd name="connsiteY5593" fmla="*/ 1179848 h 1985002"/>
              <a:gd name="connsiteX5594" fmla="*/ 1829464 w 3049233"/>
              <a:gd name="connsiteY5594" fmla="*/ 1179926 h 1985002"/>
              <a:gd name="connsiteX5595" fmla="*/ 1825943 w 3049233"/>
              <a:gd name="connsiteY5595" fmla="*/ 1180271 h 1985002"/>
              <a:gd name="connsiteX5596" fmla="*/ 1825086 w 3049233"/>
              <a:gd name="connsiteY5596" fmla="*/ 1180029 h 1985002"/>
              <a:gd name="connsiteX5597" fmla="*/ 1133952 w 3049233"/>
              <a:gd name="connsiteY5597" fmla="*/ 1179833 h 1985002"/>
              <a:gd name="connsiteX5598" fmla="*/ 1133950 w 3049233"/>
              <a:gd name="connsiteY5598" fmla="*/ 1179834 h 1985002"/>
              <a:gd name="connsiteX5599" fmla="*/ 1131009 w 3049233"/>
              <a:gd name="connsiteY5599" fmla="*/ 1181627 h 1985002"/>
              <a:gd name="connsiteX5600" fmla="*/ 1118174 w 3049233"/>
              <a:gd name="connsiteY5600" fmla="*/ 1185599 h 1985002"/>
              <a:gd name="connsiteX5601" fmla="*/ 1117514 w 3049233"/>
              <a:gd name="connsiteY5601" fmla="*/ 1185303 h 1985002"/>
              <a:gd name="connsiteX5602" fmla="*/ 1117512 w 3049233"/>
              <a:gd name="connsiteY5602" fmla="*/ 1185302 h 1985002"/>
              <a:gd name="connsiteX5603" fmla="*/ 2039756 w 3049233"/>
              <a:gd name="connsiteY5603" fmla="*/ 1179263 h 1985002"/>
              <a:gd name="connsiteX5604" fmla="*/ 2051117 w 3049233"/>
              <a:gd name="connsiteY5604" fmla="*/ 1203047 h 1985002"/>
              <a:gd name="connsiteX5605" fmla="*/ 2040056 w 3049233"/>
              <a:gd name="connsiteY5605" fmla="*/ 1182588 h 1985002"/>
              <a:gd name="connsiteX5606" fmla="*/ 2039419 w 3049233"/>
              <a:gd name="connsiteY5606" fmla="*/ 1180400 h 1985002"/>
              <a:gd name="connsiteX5607" fmla="*/ 1104312 w 3049233"/>
              <a:gd name="connsiteY5607" fmla="*/ 1179218 h 1985002"/>
              <a:gd name="connsiteX5608" fmla="*/ 1104213 w 3049233"/>
              <a:gd name="connsiteY5608" fmla="*/ 1179254 h 1985002"/>
              <a:gd name="connsiteX5609" fmla="*/ 1104095 w 3049233"/>
              <a:gd name="connsiteY5609" fmla="*/ 1179297 h 1985002"/>
              <a:gd name="connsiteX5610" fmla="*/ 1104019 w 3049233"/>
              <a:gd name="connsiteY5610" fmla="*/ 1179263 h 1985002"/>
              <a:gd name="connsiteX5611" fmla="*/ 1644868 w 3049233"/>
              <a:gd name="connsiteY5611" fmla="*/ 1178168 h 1985002"/>
              <a:gd name="connsiteX5612" fmla="*/ 1648553 w 3049233"/>
              <a:gd name="connsiteY5612" fmla="*/ 1178745 h 1985002"/>
              <a:gd name="connsiteX5613" fmla="*/ 1649676 w 3049233"/>
              <a:gd name="connsiteY5613" fmla="*/ 1179866 h 1985002"/>
              <a:gd name="connsiteX5614" fmla="*/ 1645769 w 3049233"/>
              <a:gd name="connsiteY5614" fmla="*/ 1179122 h 1985002"/>
              <a:gd name="connsiteX5615" fmla="*/ 2409541 w 3049233"/>
              <a:gd name="connsiteY5615" fmla="*/ 1178124 h 1985002"/>
              <a:gd name="connsiteX5616" fmla="*/ 2407484 w 3049233"/>
              <a:gd name="connsiteY5616" fmla="*/ 1183106 h 1985002"/>
              <a:gd name="connsiteX5617" fmla="*/ 2404594 w 3049233"/>
              <a:gd name="connsiteY5617" fmla="*/ 1182912 h 1985002"/>
              <a:gd name="connsiteX5618" fmla="*/ 2404859 w 3049233"/>
              <a:gd name="connsiteY5618" fmla="*/ 1178196 h 1985002"/>
              <a:gd name="connsiteX5619" fmla="*/ 1690581 w 3049233"/>
              <a:gd name="connsiteY5619" fmla="*/ 1178097 h 1985002"/>
              <a:gd name="connsiteX5620" fmla="*/ 1714646 w 3049233"/>
              <a:gd name="connsiteY5620" fmla="*/ 1184063 h 1985002"/>
              <a:gd name="connsiteX5621" fmla="*/ 1754458 w 3049233"/>
              <a:gd name="connsiteY5621" fmla="*/ 1195492 h 1985002"/>
              <a:gd name="connsiteX5622" fmla="*/ 1763062 w 3049233"/>
              <a:gd name="connsiteY5622" fmla="*/ 1195874 h 1985002"/>
              <a:gd name="connsiteX5623" fmla="*/ 1774483 w 3049233"/>
              <a:gd name="connsiteY5623" fmla="*/ 1198594 h 1985002"/>
              <a:gd name="connsiteX5624" fmla="*/ 1759874 w 3049233"/>
              <a:gd name="connsiteY5624" fmla="*/ 1198532 h 1985002"/>
              <a:gd name="connsiteX5625" fmla="*/ 1741535 w 3049233"/>
              <a:gd name="connsiteY5625" fmla="*/ 1194193 h 1985002"/>
              <a:gd name="connsiteX5626" fmla="*/ 1699832 w 3049233"/>
              <a:gd name="connsiteY5626" fmla="*/ 1183468 h 1985002"/>
              <a:gd name="connsiteX5627" fmla="*/ 1911737 w 3049233"/>
              <a:gd name="connsiteY5627" fmla="*/ 1177912 h 1985002"/>
              <a:gd name="connsiteX5628" fmla="*/ 1917756 w 3049233"/>
              <a:gd name="connsiteY5628" fmla="*/ 1185676 h 1985002"/>
              <a:gd name="connsiteX5629" fmla="*/ 1911526 w 3049233"/>
              <a:gd name="connsiteY5629" fmla="*/ 1178288 h 1985002"/>
              <a:gd name="connsiteX5630" fmla="*/ 2423400 w 3049233"/>
              <a:gd name="connsiteY5630" fmla="*/ 1177910 h 1985002"/>
              <a:gd name="connsiteX5631" fmla="*/ 2423032 w 3049233"/>
              <a:gd name="connsiteY5631" fmla="*/ 1181332 h 1985002"/>
              <a:gd name="connsiteX5632" fmla="*/ 2413891 w 3049233"/>
              <a:gd name="connsiteY5632" fmla="*/ 1182802 h 1985002"/>
              <a:gd name="connsiteX5633" fmla="*/ 2415862 w 3049233"/>
              <a:gd name="connsiteY5633" fmla="*/ 1178026 h 1985002"/>
              <a:gd name="connsiteX5634" fmla="*/ 699771 w 3049233"/>
              <a:gd name="connsiteY5634" fmla="*/ 1177860 h 1985002"/>
              <a:gd name="connsiteX5635" fmla="*/ 611027 w 3049233"/>
              <a:gd name="connsiteY5635" fmla="*/ 1266647 h 1985002"/>
              <a:gd name="connsiteX5636" fmla="*/ 558459 w 3049233"/>
              <a:gd name="connsiteY5636" fmla="*/ 1310063 h 1985002"/>
              <a:gd name="connsiteX5637" fmla="*/ 500957 w 3049233"/>
              <a:gd name="connsiteY5637" fmla="*/ 1357553 h 1985002"/>
              <a:gd name="connsiteX5638" fmla="*/ 543540 w 3049233"/>
              <a:gd name="connsiteY5638" fmla="*/ 1321939 h 1985002"/>
              <a:gd name="connsiteX5639" fmla="*/ 565727 w 3049233"/>
              <a:gd name="connsiteY5639" fmla="*/ 1303383 h 1985002"/>
              <a:gd name="connsiteX5640" fmla="*/ 616692 w 3049233"/>
              <a:gd name="connsiteY5640" fmla="*/ 1260757 h 1985002"/>
              <a:gd name="connsiteX5641" fmla="*/ 1235836 w 3049233"/>
              <a:gd name="connsiteY5641" fmla="*/ 1177799 h 1985002"/>
              <a:gd name="connsiteX5642" fmla="*/ 1236346 w 3049233"/>
              <a:gd name="connsiteY5642" fmla="*/ 1178002 h 1985002"/>
              <a:gd name="connsiteX5643" fmla="*/ 1236758 w 3049233"/>
              <a:gd name="connsiteY5643" fmla="*/ 1178166 h 1985002"/>
              <a:gd name="connsiteX5644" fmla="*/ 1235568 w 3049233"/>
              <a:gd name="connsiteY5644" fmla="*/ 1184077 h 1985002"/>
              <a:gd name="connsiteX5645" fmla="*/ 1233895 w 3049233"/>
              <a:gd name="connsiteY5645" fmla="*/ 1192388 h 1985002"/>
              <a:gd name="connsiteX5646" fmla="*/ 1233516 w 3049233"/>
              <a:gd name="connsiteY5646" fmla="*/ 1192231 h 1985002"/>
              <a:gd name="connsiteX5647" fmla="*/ 1233481 w 3049233"/>
              <a:gd name="connsiteY5647" fmla="*/ 1192216 h 1985002"/>
              <a:gd name="connsiteX5648" fmla="*/ 1233332 w 3049233"/>
              <a:gd name="connsiteY5648" fmla="*/ 1192154 h 1985002"/>
              <a:gd name="connsiteX5649" fmla="*/ 1233917 w 3049233"/>
              <a:gd name="connsiteY5649" fmla="*/ 1188799 h 1985002"/>
              <a:gd name="connsiteX5650" fmla="*/ 1235740 w 3049233"/>
              <a:gd name="connsiteY5650" fmla="*/ 1178348 h 1985002"/>
              <a:gd name="connsiteX5651" fmla="*/ 2444339 w 3049233"/>
              <a:gd name="connsiteY5651" fmla="*/ 1177588 h 1985002"/>
              <a:gd name="connsiteX5652" fmla="*/ 2444203 w 3049233"/>
              <a:gd name="connsiteY5652" fmla="*/ 1177926 h 1985002"/>
              <a:gd name="connsiteX5653" fmla="*/ 2428210 w 3049233"/>
              <a:gd name="connsiteY5653" fmla="*/ 1180499 h 1985002"/>
              <a:gd name="connsiteX5654" fmla="*/ 2428448 w 3049233"/>
              <a:gd name="connsiteY5654" fmla="*/ 1177833 h 1985002"/>
              <a:gd name="connsiteX5655" fmla="*/ 2007033 w 3049233"/>
              <a:gd name="connsiteY5655" fmla="*/ 1177534 h 1985002"/>
              <a:gd name="connsiteX5656" fmla="*/ 2023444 w 3049233"/>
              <a:gd name="connsiteY5656" fmla="*/ 1197918 h 1985002"/>
              <a:gd name="connsiteX5657" fmla="*/ 2025304 w 3049233"/>
              <a:gd name="connsiteY5657" fmla="*/ 1204025 h 1985002"/>
              <a:gd name="connsiteX5658" fmla="*/ 2006090 w 3049233"/>
              <a:gd name="connsiteY5658" fmla="*/ 1181147 h 1985002"/>
              <a:gd name="connsiteX5659" fmla="*/ 891666 w 3049233"/>
              <a:gd name="connsiteY5659" fmla="*/ 1177480 h 1985002"/>
              <a:gd name="connsiteX5660" fmla="*/ 922834 w 3049233"/>
              <a:gd name="connsiteY5660" fmla="*/ 1194978 h 1985002"/>
              <a:gd name="connsiteX5661" fmla="*/ 930655 w 3049233"/>
              <a:gd name="connsiteY5661" fmla="*/ 1199369 h 1985002"/>
              <a:gd name="connsiteX5662" fmla="*/ 931973 w 3049233"/>
              <a:gd name="connsiteY5662" fmla="*/ 1200109 h 1985002"/>
              <a:gd name="connsiteX5663" fmla="*/ 941211 w 3049233"/>
              <a:gd name="connsiteY5663" fmla="*/ 1203367 h 1985002"/>
              <a:gd name="connsiteX5664" fmla="*/ 977132 w 3049233"/>
              <a:gd name="connsiteY5664" fmla="*/ 1216037 h 1985002"/>
              <a:gd name="connsiteX5665" fmla="*/ 992111 w 3049233"/>
              <a:gd name="connsiteY5665" fmla="*/ 1218169 h 1985002"/>
              <a:gd name="connsiteX5666" fmla="*/ 998027 w 3049233"/>
              <a:gd name="connsiteY5666" fmla="*/ 1219946 h 1985002"/>
              <a:gd name="connsiteX5667" fmla="*/ 972537 w 3049233"/>
              <a:gd name="connsiteY5667" fmla="*/ 1215847 h 1985002"/>
              <a:gd name="connsiteX5668" fmla="*/ 943656 w 3049233"/>
              <a:gd name="connsiteY5668" fmla="*/ 1205048 h 1985002"/>
              <a:gd name="connsiteX5669" fmla="*/ 930243 w 3049233"/>
              <a:gd name="connsiteY5669" fmla="*/ 1200033 h 1985002"/>
              <a:gd name="connsiteX5670" fmla="*/ 920286 w 3049233"/>
              <a:gd name="connsiteY5670" fmla="*/ 1194226 h 1985002"/>
              <a:gd name="connsiteX5671" fmla="*/ 891636 w 3049233"/>
              <a:gd name="connsiteY5671" fmla="*/ 1177516 h 1985002"/>
              <a:gd name="connsiteX5672" fmla="*/ 891639 w 3049233"/>
              <a:gd name="connsiteY5672" fmla="*/ 1177512 h 1985002"/>
              <a:gd name="connsiteX5673" fmla="*/ 2524197 w 3049233"/>
              <a:gd name="connsiteY5673" fmla="*/ 1176934 h 1985002"/>
              <a:gd name="connsiteX5674" fmla="*/ 2520357 w 3049233"/>
              <a:gd name="connsiteY5674" fmla="*/ 1198319 h 1985002"/>
              <a:gd name="connsiteX5675" fmla="*/ 2519670 w 3049233"/>
              <a:gd name="connsiteY5675" fmla="*/ 1200863 h 1985002"/>
              <a:gd name="connsiteX5676" fmla="*/ 2495898 w 3049233"/>
              <a:gd name="connsiteY5676" fmla="*/ 1284054 h 1985002"/>
              <a:gd name="connsiteX5677" fmla="*/ 2469790 w 3049233"/>
              <a:gd name="connsiteY5677" fmla="*/ 1334987 h 1985002"/>
              <a:gd name="connsiteX5678" fmla="*/ 2461089 w 3049233"/>
              <a:gd name="connsiteY5678" fmla="*/ 1345656 h 1985002"/>
              <a:gd name="connsiteX5679" fmla="*/ 2453000 w 3049233"/>
              <a:gd name="connsiteY5679" fmla="*/ 1353388 h 1985002"/>
              <a:gd name="connsiteX5680" fmla="*/ 2460230 w 3049233"/>
              <a:gd name="connsiteY5680" fmla="*/ 1333084 h 1985002"/>
              <a:gd name="connsiteX5681" fmla="*/ 2463983 w 3049233"/>
              <a:gd name="connsiteY5681" fmla="*/ 1325514 h 1985002"/>
              <a:gd name="connsiteX5682" fmla="*/ 2466730 w 3049233"/>
              <a:gd name="connsiteY5682" fmla="*/ 1321684 h 1985002"/>
              <a:gd name="connsiteX5683" fmla="*/ 2469013 w 3049233"/>
              <a:gd name="connsiteY5683" fmla="*/ 1315371 h 1985002"/>
              <a:gd name="connsiteX5684" fmla="*/ 2474427 w 3049233"/>
              <a:gd name="connsiteY5684" fmla="*/ 1304450 h 1985002"/>
              <a:gd name="connsiteX5685" fmla="*/ 2479098 w 3049233"/>
              <a:gd name="connsiteY5685" fmla="*/ 1287475 h 1985002"/>
              <a:gd name="connsiteX5686" fmla="*/ 2487161 w 3049233"/>
              <a:gd name="connsiteY5686" fmla="*/ 1265173 h 1985002"/>
              <a:gd name="connsiteX5687" fmla="*/ 2487517 w 3049233"/>
              <a:gd name="connsiteY5687" fmla="*/ 1263518 h 1985002"/>
              <a:gd name="connsiteX5688" fmla="*/ 2347509 w 3049233"/>
              <a:gd name="connsiteY5688" fmla="*/ 1176607 h 1985002"/>
              <a:gd name="connsiteX5689" fmla="*/ 2347894 w 3049233"/>
              <a:gd name="connsiteY5689" fmla="*/ 1176803 h 1985002"/>
              <a:gd name="connsiteX5690" fmla="*/ 2347907 w 3049233"/>
              <a:gd name="connsiteY5690" fmla="*/ 1177507 h 1985002"/>
              <a:gd name="connsiteX5691" fmla="*/ 2347223 w 3049233"/>
              <a:gd name="connsiteY5691" fmla="*/ 1177284 h 1985002"/>
              <a:gd name="connsiteX5692" fmla="*/ 2382011 w 3049233"/>
              <a:gd name="connsiteY5692" fmla="*/ 1176458 h 1985002"/>
              <a:gd name="connsiteX5693" fmla="*/ 2398340 w 3049233"/>
              <a:gd name="connsiteY5693" fmla="*/ 1178141 h 1985002"/>
              <a:gd name="connsiteX5694" fmla="*/ 2398091 w 3049233"/>
              <a:gd name="connsiteY5694" fmla="*/ 1182476 h 1985002"/>
              <a:gd name="connsiteX5695" fmla="*/ 2380001 w 3049233"/>
              <a:gd name="connsiteY5695" fmla="*/ 1181263 h 1985002"/>
              <a:gd name="connsiteX5696" fmla="*/ 1162343 w 3049233"/>
              <a:gd name="connsiteY5696" fmla="*/ 1176347 h 1985002"/>
              <a:gd name="connsiteX5697" fmla="*/ 1166684 w 3049233"/>
              <a:gd name="connsiteY5697" fmla="*/ 1181142 h 1985002"/>
              <a:gd name="connsiteX5698" fmla="*/ 1168340 w 3049233"/>
              <a:gd name="connsiteY5698" fmla="*/ 1182970 h 1985002"/>
              <a:gd name="connsiteX5699" fmla="*/ 1169821 w 3049233"/>
              <a:gd name="connsiteY5699" fmla="*/ 1186262 h 1985002"/>
              <a:gd name="connsiteX5700" fmla="*/ 1166969 w 3049233"/>
              <a:gd name="connsiteY5700" fmla="*/ 1185031 h 1985002"/>
              <a:gd name="connsiteX5701" fmla="*/ 1166154 w 3049233"/>
              <a:gd name="connsiteY5701" fmla="*/ 1184679 h 1985002"/>
              <a:gd name="connsiteX5702" fmla="*/ 1158299 w 3049233"/>
              <a:gd name="connsiteY5702" fmla="*/ 1181289 h 1985002"/>
              <a:gd name="connsiteX5703" fmla="*/ 1161764 w 3049233"/>
              <a:gd name="connsiteY5703" fmla="*/ 1177644 h 1985002"/>
              <a:gd name="connsiteX5704" fmla="*/ 1161841 w 3049233"/>
              <a:gd name="connsiteY5704" fmla="*/ 1177442 h 1985002"/>
              <a:gd name="connsiteX5705" fmla="*/ 1162187 w 3049233"/>
              <a:gd name="connsiteY5705" fmla="*/ 1176535 h 1985002"/>
              <a:gd name="connsiteX5706" fmla="*/ 1632866 w 3049233"/>
              <a:gd name="connsiteY5706" fmla="*/ 1176293 h 1985002"/>
              <a:gd name="connsiteX5707" fmla="*/ 1634938 w 3049233"/>
              <a:gd name="connsiteY5707" fmla="*/ 1176617 h 1985002"/>
              <a:gd name="connsiteX5708" fmla="*/ 1635528 w 3049233"/>
              <a:gd name="connsiteY5708" fmla="*/ 1177171 h 1985002"/>
              <a:gd name="connsiteX5709" fmla="*/ 1634649 w 3049233"/>
              <a:gd name="connsiteY5709" fmla="*/ 1177003 h 1985002"/>
              <a:gd name="connsiteX5710" fmla="*/ 1633239 w 3049233"/>
              <a:gd name="connsiteY5710" fmla="*/ 1176734 h 1985002"/>
              <a:gd name="connsiteX5711" fmla="*/ 1128445 w 3049233"/>
              <a:gd name="connsiteY5711" fmla="*/ 1175679 h 1985002"/>
              <a:gd name="connsiteX5712" fmla="*/ 1129192 w 3049233"/>
              <a:gd name="connsiteY5712" fmla="*/ 1176000 h 1985002"/>
              <a:gd name="connsiteX5713" fmla="*/ 1129432 w 3049233"/>
              <a:gd name="connsiteY5713" fmla="*/ 1176103 h 1985002"/>
              <a:gd name="connsiteX5714" fmla="*/ 1129524 w 3049233"/>
              <a:gd name="connsiteY5714" fmla="*/ 1176143 h 1985002"/>
              <a:gd name="connsiteX5715" fmla="*/ 1129077 w 3049233"/>
              <a:gd name="connsiteY5715" fmla="*/ 1176292 h 1985002"/>
              <a:gd name="connsiteX5716" fmla="*/ 1110879 w 3049233"/>
              <a:gd name="connsiteY5716" fmla="*/ 1182333 h 1985002"/>
              <a:gd name="connsiteX5717" fmla="*/ 1110248 w 3049233"/>
              <a:gd name="connsiteY5717" fmla="*/ 1182051 h 1985002"/>
              <a:gd name="connsiteX5718" fmla="*/ 1110219 w 3049233"/>
              <a:gd name="connsiteY5718" fmla="*/ 1182038 h 1985002"/>
              <a:gd name="connsiteX5719" fmla="*/ 1116253 w 3049233"/>
              <a:gd name="connsiteY5719" fmla="*/ 1179932 h 1985002"/>
              <a:gd name="connsiteX5720" fmla="*/ 1489018 w 3049233"/>
              <a:gd name="connsiteY5720" fmla="*/ 1175453 h 1985002"/>
              <a:gd name="connsiteX5721" fmla="*/ 1497490 w 3049233"/>
              <a:gd name="connsiteY5721" fmla="*/ 1178828 h 1985002"/>
              <a:gd name="connsiteX5722" fmla="*/ 1523299 w 3049233"/>
              <a:gd name="connsiteY5722" fmla="*/ 1183408 h 1985002"/>
              <a:gd name="connsiteX5723" fmla="*/ 1528248 w 3049233"/>
              <a:gd name="connsiteY5723" fmla="*/ 1184989 h 1985002"/>
              <a:gd name="connsiteX5724" fmla="*/ 1528925 w 3049233"/>
              <a:gd name="connsiteY5724" fmla="*/ 1191724 h 1985002"/>
              <a:gd name="connsiteX5725" fmla="*/ 1501265 w 3049233"/>
              <a:gd name="connsiteY5725" fmla="*/ 1183808 h 1985002"/>
              <a:gd name="connsiteX5726" fmla="*/ 1494467 w 3049233"/>
              <a:gd name="connsiteY5726" fmla="*/ 1179171 h 1985002"/>
              <a:gd name="connsiteX5727" fmla="*/ 1716886 w 3049233"/>
              <a:gd name="connsiteY5727" fmla="*/ 1175295 h 1985002"/>
              <a:gd name="connsiteX5728" fmla="*/ 1717736 w 3049233"/>
              <a:gd name="connsiteY5728" fmla="*/ 1175364 h 1985002"/>
              <a:gd name="connsiteX5729" fmla="*/ 1746761 w 3049233"/>
              <a:gd name="connsiteY5729" fmla="*/ 1182508 h 1985002"/>
              <a:gd name="connsiteX5730" fmla="*/ 1778446 w 3049233"/>
              <a:gd name="connsiteY5730" fmla="*/ 1190738 h 1985002"/>
              <a:gd name="connsiteX5731" fmla="*/ 1772799 w 3049233"/>
              <a:gd name="connsiteY5731" fmla="*/ 1190488 h 1985002"/>
              <a:gd name="connsiteX5732" fmla="*/ 1622044 w 3049233"/>
              <a:gd name="connsiteY5732" fmla="*/ 1174602 h 1985002"/>
              <a:gd name="connsiteX5733" fmla="*/ 1623095 w 3049233"/>
              <a:gd name="connsiteY5733" fmla="*/ 1174766 h 1985002"/>
              <a:gd name="connsiteX5734" fmla="*/ 1623119 w 3049233"/>
              <a:gd name="connsiteY5734" fmla="*/ 1174807 h 1985002"/>
              <a:gd name="connsiteX5735" fmla="*/ 1226915 w 3049233"/>
              <a:gd name="connsiteY5735" fmla="*/ 1174256 h 1985002"/>
              <a:gd name="connsiteX5736" fmla="*/ 1231877 w 3049233"/>
              <a:gd name="connsiteY5736" fmla="*/ 1176227 h 1985002"/>
              <a:gd name="connsiteX5737" fmla="*/ 1231890 w 3049233"/>
              <a:gd name="connsiteY5737" fmla="*/ 1176995 h 1985002"/>
              <a:gd name="connsiteX5738" fmla="*/ 1231900 w 3049233"/>
              <a:gd name="connsiteY5738" fmla="*/ 1177551 h 1985002"/>
              <a:gd name="connsiteX5739" fmla="*/ 1230388 w 3049233"/>
              <a:gd name="connsiteY5739" fmla="*/ 1185915 h 1985002"/>
              <a:gd name="connsiteX5740" fmla="*/ 1229543 w 3049233"/>
              <a:gd name="connsiteY5740" fmla="*/ 1190582 h 1985002"/>
              <a:gd name="connsiteX5741" fmla="*/ 1228904 w 3049233"/>
              <a:gd name="connsiteY5741" fmla="*/ 1190316 h 1985002"/>
              <a:gd name="connsiteX5742" fmla="*/ 1227663 w 3049233"/>
              <a:gd name="connsiteY5742" fmla="*/ 1189801 h 1985002"/>
              <a:gd name="connsiteX5743" fmla="*/ 1227389 w 3049233"/>
              <a:gd name="connsiteY5743" fmla="*/ 1184118 h 1985002"/>
              <a:gd name="connsiteX5744" fmla="*/ 1227144 w 3049233"/>
              <a:gd name="connsiteY5744" fmla="*/ 1179024 h 1985002"/>
              <a:gd name="connsiteX5745" fmla="*/ 991803 w 3049233"/>
              <a:gd name="connsiteY5745" fmla="*/ 1174171 h 1985002"/>
              <a:gd name="connsiteX5746" fmla="*/ 999498 w 3049233"/>
              <a:gd name="connsiteY5746" fmla="*/ 1176205 h 1985002"/>
              <a:gd name="connsiteX5747" fmla="*/ 999228 w 3049233"/>
              <a:gd name="connsiteY5747" fmla="*/ 1176190 h 1985002"/>
              <a:gd name="connsiteX5748" fmla="*/ 2661802 w 3049233"/>
              <a:gd name="connsiteY5748" fmla="*/ 1174027 h 1985002"/>
              <a:gd name="connsiteX5749" fmla="*/ 2672090 w 3049233"/>
              <a:gd name="connsiteY5749" fmla="*/ 1175227 h 1985002"/>
              <a:gd name="connsiteX5750" fmla="*/ 2672102 w 3049233"/>
              <a:gd name="connsiteY5750" fmla="*/ 1175225 h 1985002"/>
              <a:gd name="connsiteX5751" fmla="*/ 2672125 w 3049233"/>
              <a:gd name="connsiteY5751" fmla="*/ 1175227 h 1985002"/>
              <a:gd name="connsiteX5752" fmla="*/ 2672139 w 3049233"/>
              <a:gd name="connsiteY5752" fmla="*/ 1175224 h 1985002"/>
              <a:gd name="connsiteX5753" fmla="*/ 2672165 w 3049233"/>
              <a:gd name="connsiteY5753" fmla="*/ 1175227 h 1985002"/>
              <a:gd name="connsiteX5754" fmla="*/ 2677822 w 3049233"/>
              <a:gd name="connsiteY5754" fmla="*/ 1174084 h 1985002"/>
              <a:gd name="connsiteX5755" fmla="*/ 2665507 w 3049233"/>
              <a:gd name="connsiteY5755" fmla="*/ 1217199 h 1985002"/>
              <a:gd name="connsiteX5756" fmla="*/ 2627536 w 3049233"/>
              <a:gd name="connsiteY5756" fmla="*/ 1287642 h 1985002"/>
              <a:gd name="connsiteX5757" fmla="*/ 2612431 w 3049233"/>
              <a:gd name="connsiteY5757" fmla="*/ 1305946 h 1985002"/>
              <a:gd name="connsiteX5758" fmla="*/ 2603784 w 3049233"/>
              <a:gd name="connsiteY5758" fmla="*/ 1315472 h 1985002"/>
              <a:gd name="connsiteX5759" fmla="*/ 2623454 w 3049233"/>
              <a:gd name="connsiteY5759" fmla="*/ 1265172 h 1985002"/>
              <a:gd name="connsiteX5760" fmla="*/ 2636099 w 3049233"/>
              <a:gd name="connsiteY5760" fmla="*/ 1242961 h 1985002"/>
              <a:gd name="connsiteX5761" fmla="*/ 2660231 w 3049233"/>
              <a:gd name="connsiteY5761" fmla="*/ 1179969 h 1985002"/>
              <a:gd name="connsiteX5762" fmla="*/ 1961209 w 3049233"/>
              <a:gd name="connsiteY5762" fmla="*/ 1173685 h 1985002"/>
              <a:gd name="connsiteX5763" fmla="*/ 1968216 w 3049233"/>
              <a:gd name="connsiteY5763" fmla="*/ 1177582 h 1985002"/>
              <a:gd name="connsiteX5764" fmla="*/ 1965964 w 3049233"/>
              <a:gd name="connsiteY5764" fmla="*/ 1184981 h 1985002"/>
              <a:gd name="connsiteX5765" fmla="*/ 1806446 w 3049233"/>
              <a:gd name="connsiteY5765" fmla="*/ 1173381 h 1985002"/>
              <a:gd name="connsiteX5766" fmla="*/ 1806806 w 3049233"/>
              <a:gd name="connsiteY5766" fmla="*/ 1173384 h 1985002"/>
              <a:gd name="connsiteX5767" fmla="*/ 1809670 w 3049233"/>
              <a:gd name="connsiteY5767" fmla="*/ 1173408 h 1985002"/>
              <a:gd name="connsiteX5768" fmla="*/ 1814420 w 3049233"/>
              <a:gd name="connsiteY5768" fmla="*/ 1174766 h 1985002"/>
              <a:gd name="connsiteX5769" fmla="*/ 1807565 w 3049233"/>
              <a:gd name="connsiteY5769" fmla="*/ 1175074 h 1985002"/>
              <a:gd name="connsiteX5770" fmla="*/ 1806185 w 3049233"/>
              <a:gd name="connsiteY5770" fmla="*/ 1174684 h 1985002"/>
              <a:gd name="connsiteX5771" fmla="*/ 2688004 w 3049233"/>
              <a:gd name="connsiteY5771" fmla="*/ 1172804 h 1985002"/>
              <a:gd name="connsiteX5772" fmla="*/ 2681256 w 3049233"/>
              <a:gd name="connsiteY5772" fmla="*/ 1188048 h 1985002"/>
              <a:gd name="connsiteX5773" fmla="*/ 2686500 w 3049233"/>
              <a:gd name="connsiteY5773" fmla="*/ 1172980 h 1985002"/>
              <a:gd name="connsiteX5774" fmla="*/ 2314071 w 3049233"/>
              <a:gd name="connsiteY5774" fmla="*/ 1172754 h 1985002"/>
              <a:gd name="connsiteX5775" fmla="*/ 2317712 w 3049233"/>
              <a:gd name="connsiteY5775" fmla="*/ 1173925 h 1985002"/>
              <a:gd name="connsiteX5776" fmla="*/ 2323625 w 3049233"/>
              <a:gd name="connsiteY5776" fmla="*/ 1177887 h 1985002"/>
              <a:gd name="connsiteX5777" fmla="*/ 2323856 w 3049233"/>
              <a:gd name="connsiteY5777" fmla="*/ 1181769 h 1985002"/>
              <a:gd name="connsiteX5778" fmla="*/ 2313821 w 3049233"/>
              <a:gd name="connsiteY5778" fmla="*/ 1173461 h 1985002"/>
              <a:gd name="connsiteX5779" fmla="*/ 1663986 w 3049233"/>
              <a:gd name="connsiteY5779" fmla="*/ 1172258 h 1985002"/>
              <a:gd name="connsiteX5780" fmla="*/ 1664073 w 3049233"/>
              <a:gd name="connsiteY5780" fmla="*/ 1172259 h 1985002"/>
              <a:gd name="connsiteX5781" fmla="*/ 1664203 w 3049233"/>
              <a:gd name="connsiteY5781" fmla="*/ 1172262 h 1985002"/>
              <a:gd name="connsiteX5782" fmla="*/ 1664800 w 3049233"/>
              <a:gd name="connsiteY5782" fmla="*/ 1172273 h 1985002"/>
              <a:gd name="connsiteX5783" fmla="*/ 1668954 w 3049233"/>
              <a:gd name="connsiteY5783" fmla="*/ 1172888 h 1985002"/>
              <a:gd name="connsiteX5784" fmla="*/ 1677207 w 3049233"/>
              <a:gd name="connsiteY5784" fmla="*/ 1177649 h 1985002"/>
              <a:gd name="connsiteX5785" fmla="*/ 1669763 w 3049233"/>
              <a:gd name="connsiteY5785" fmla="*/ 1175734 h 1985002"/>
              <a:gd name="connsiteX5786" fmla="*/ 1649666 w 3049233"/>
              <a:gd name="connsiteY5786" fmla="*/ 1171997 h 1985002"/>
              <a:gd name="connsiteX5787" fmla="*/ 1652742 w 3049233"/>
              <a:gd name="connsiteY5787" fmla="*/ 1172053 h 1985002"/>
              <a:gd name="connsiteX5788" fmla="*/ 1653250 w 3049233"/>
              <a:gd name="connsiteY5788" fmla="*/ 1172062 h 1985002"/>
              <a:gd name="connsiteX5789" fmla="*/ 1653379 w 3049233"/>
              <a:gd name="connsiteY5789" fmla="*/ 1172064 h 1985002"/>
              <a:gd name="connsiteX5790" fmla="*/ 1654320 w 3049233"/>
              <a:gd name="connsiteY5790" fmla="*/ 1172966 h 1985002"/>
              <a:gd name="connsiteX5791" fmla="*/ 1649859 w 3049233"/>
              <a:gd name="connsiteY5791" fmla="*/ 1172198 h 1985002"/>
              <a:gd name="connsiteX5792" fmla="*/ 896265 w 3049233"/>
              <a:gd name="connsiteY5792" fmla="*/ 1171956 h 1985002"/>
              <a:gd name="connsiteX5793" fmla="*/ 917386 w 3049233"/>
              <a:gd name="connsiteY5793" fmla="*/ 1183536 h 1985002"/>
              <a:gd name="connsiteX5794" fmla="*/ 929708 w 3049233"/>
              <a:gd name="connsiteY5794" fmla="*/ 1190291 h 1985002"/>
              <a:gd name="connsiteX5795" fmla="*/ 935556 w 3049233"/>
              <a:gd name="connsiteY5795" fmla="*/ 1193497 h 1985002"/>
              <a:gd name="connsiteX5796" fmla="*/ 935557 w 3049233"/>
              <a:gd name="connsiteY5796" fmla="*/ 1193497 h 1985002"/>
              <a:gd name="connsiteX5797" fmla="*/ 946828 w 3049233"/>
              <a:gd name="connsiteY5797" fmla="*/ 1197276 h 1985002"/>
              <a:gd name="connsiteX5798" fmla="*/ 981924 w 3049233"/>
              <a:gd name="connsiteY5798" fmla="*/ 1209041 h 1985002"/>
              <a:gd name="connsiteX5799" fmla="*/ 931705 w 3049233"/>
              <a:gd name="connsiteY5799" fmla="*/ 1193981 h 1985002"/>
              <a:gd name="connsiteX5800" fmla="*/ 931704 w 3049233"/>
              <a:gd name="connsiteY5800" fmla="*/ 1193980 h 1985002"/>
              <a:gd name="connsiteX5801" fmla="*/ 931703 w 3049233"/>
              <a:gd name="connsiteY5801" fmla="*/ 1193980 h 1985002"/>
              <a:gd name="connsiteX5802" fmla="*/ 922658 w 3049233"/>
              <a:gd name="connsiteY5802" fmla="*/ 1188904 h 1985002"/>
              <a:gd name="connsiteX5803" fmla="*/ 900490 w 3049233"/>
              <a:gd name="connsiteY5803" fmla="*/ 1176461 h 1985002"/>
              <a:gd name="connsiteX5804" fmla="*/ 895054 w 3049233"/>
              <a:gd name="connsiteY5804" fmla="*/ 1173411 h 1985002"/>
              <a:gd name="connsiteX5805" fmla="*/ 895368 w 3049233"/>
              <a:gd name="connsiteY5805" fmla="*/ 1173034 h 1985002"/>
              <a:gd name="connsiteX5806" fmla="*/ 1014627 w 3049233"/>
              <a:gd name="connsiteY5806" fmla="*/ 1171660 h 1985002"/>
              <a:gd name="connsiteX5807" fmla="*/ 1023013 w 3049233"/>
              <a:gd name="connsiteY5807" fmla="*/ 1171942 h 1985002"/>
              <a:gd name="connsiteX5808" fmla="*/ 1028996 w 3049233"/>
              <a:gd name="connsiteY5808" fmla="*/ 1172144 h 1985002"/>
              <a:gd name="connsiteX5809" fmla="*/ 1038583 w 3049233"/>
              <a:gd name="connsiteY5809" fmla="*/ 1174021 h 1985002"/>
              <a:gd name="connsiteX5810" fmla="*/ 1048205 w 3049233"/>
              <a:gd name="connsiteY5810" fmla="*/ 1172791 h 1985002"/>
              <a:gd name="connsiteX5811" fmla="*/ 1054035 w 3049233"/>
              <a:gd name="connsiteY5811" fmla="*/ 1172988 h 1985002"/>
              <a:gd name="connsiteX5812" fmla="*/ 1041352 w 3049233"/>
              <a:gd name="connsiteY5812" fmla="*/ 1174377 h 1985002"/>
              <a:gd name="connsiteX5813" fmla="*/ 1029541 w 3049233"/>
              <a:gd name="connsiteY5813" fmla="*/ 1173778 h 1985002"/>
              <a:gd name="connsiteX5814" fmla="*/ 1023046 w 3049233"/>
              <a:gd name="connsiteY5814" fmla="*/ 1173449 h 1985002"/>
              <a:gd name="connsiteX5815" fmla="*/ 1167730 w 3049233"/>
              <a:gd name="connsiteY5815" fmla="*/ 1171522 h 1985002"/>
              <a:gd name="connsiteX5816" fmla="*/ 1183088 w 3049233"/>
              <a:gd name="connsiteY5816" fmla="*/ 1177894 h 1985002"/>
              <a:gd name="connsiteX5817" fmla="*/ 1185535 w 3049233"/>
              <a:gd name="connsiteY5817" fmla="*/ 1183962 h 1985002"/>
              <a:gd name="connsiteX5818" fmla="*/ 1186963 w 3049233"/>
              <a:gd name="connsiteY5818" fmla="*/ 1187504 h 1985002"/>
              <a:gd name="connsiteX5819" fmla="*/ 1188537 w 3049233"/>
              <a:gd name="connsiteY5819" fmla="*/ 1194340 h 1985002"/>
              <a:gd name="connsiteX5820" fmla="*/ 1188514 w 3049233"/>
              <a:gd name="connsiteY5820" fmla="*/ 1194330 h 1985002"/>
              <a:gd name="connsiteX5821" fmla="*/ 1188084 w 3049233"/>
              <a:gd name="connsiteY5821" fmla="*/ 1194144 h 1985002"/>
              <a:gd name="connsiteX5822" fmla="*/ 1176791 w 3049233"/>
              <a:gd name="connsiteY5822" fmla="*/ 1189270 h 1985002"/>
              <a:gd name="connsiteX5823" fmla="*/ 1170968 w 3049233"/>
              <a:gd name="connsiteY5823" fmla="*/ 1177569 h 1985002"/>
              <a:gd name="connsiteX5824" fmla="*/ 1170967 w 3049233"/>
              <a:gd name="connsiteY5824" fmla="*/ 1177568 h 1985002"/>
              <a:gd name="connsiteX5825" fmla="*/ 1166164 w 3049233"/>
              <a:gd name="connsiteY5825" fmla="*/ 1172427 h 1985002"/>
              <a:gd name="connsiteX5826" fmla="*/ 1166633 w 3049233"/>
              <a:gd name="connsiteY5826" fmla="*/ 1172156 h 1985002"/>
              <a:gd name="connsiteX5827" fmla="*/ 2354579 w 3049233"/>
              <a:gd name="connsiteY5827" fmla="*/ 1171185 h 1985002"/>
              <a:gd name="connsiteX5828" fmla="*/ 2371700 w 3049233"/>
              <a:gd name="connsiteY5828" fmla="*/ 1175396 h 1985002"/>
              <a:gd name="connsiteX5829" fmla="*/ 2373665 w 3049233"/>
              <a:gd name="connsiteY5829" fmla="*/ 1175599 h 1985002"/>
              <a:gd name="connsiteX5830" fmla="*/ 2373559 w 3049233"/>
              <a:gd name="connsiteY5830" fmla="*/ 1180478 h 1985002"/>
              <a:gd name="connsiteX5831" fmla="*/ 2365166 w 3049233"/>
              <a:gd name="connsiteY5831" fmla="*/ 1178614 h 1985002"/>
              <a:gd name="connsiteX5832" fmla="*/ 2354616 w 3049233"/>
              <a:gd name="connsiteY5832" fmla="*/ 1173214 h 1985002"/>
              <a:gd name="connsiteX5833" fmla="*/ 1598963 w 3049233"/>
              <a:gd name="connsiteY5833" fmla="*/ 1171071 h 1985002"/>
              <a:gd name="connsiteX5834" fmla="*/ 1599159 w 3049233"/>
              <a:gd name="connsiteY5834" fmla="*/ 1171075 h 1985002"/>
              <a:gd name="connsiteX5835" fmla="*/ 1599172 w 3049233"/>
              <a:gd name="connsiteY5835" fmla="*/ 1171075 h 1985002"/>
              <a:gd name="connsiteX5836" fmla="*/ 1599508 w 3049233"/>
              <a:gd name="connsiteY5836" fmla="*/ 1171082 h 1985002"/>
              <a:gd name="connsiteX5837" fmla="*/ 1604505 w 3049233"/>
              <a:gd name="connsiteY5837" fmla="*/ 1171862 h 1985002"/>
              <a:gd name="connsiteX5838" fmla="*/ 1599963 w 3049233"/>
              <a:gd name="connsiteY5838" fmla="*/ 1172099 h 1985002"/>
              <a:gd name="connsiteX5839" fmla="*/ 1598963 w 3049233"/>
              <a:gd name="connsiteY5839" fmla="*/ 1171805 h 1985002"/>
              <a:gd name="connsiteX5840" fmla="*/ 2636068 w 3049233"/>
              <a:gd name="connsiteY5840" fmla="*/ 1171026 h 1985002"/>
              <a:gd name="connsiteX5841" fmla="*/ 2653909 w 3049233"/>
              <a:gd name="connsiteY5841" fmla="*/ 1173107 h 1985002"/>
              <a:gd name="connsiteX5842" fmla="*/ 2652703 w 3049233"/>
              <a:gd name="connsiteY5842" fmla="*/ 1177159 h 1985002"/>
              <a:gd name="connsiteX5843" fmla="*/ 2640210 w 3049233"/>
              <a:gd name="connsiteY5843" fmla="*/ 1204392 h 1985002"/>
              <a:gd name="connsiteX5844" fmla="*/ 2622723 w 3049233"/>
              <a:gd name="connsiteY5844" fmla="*/ 1249138 h 1985002"/>
              <a:gd name="connsiteX5845" fmla="*/ 2606828 w 3049233"/>
              <a:gd name="connsiteY5845" fmla="*/ 1282079 h 1985002"/>
              <a:gd name="connsiteX5846" fmla="*/ 2594877 w 3049233"/>
              <a:gd name="connsiteY5846" fmla="*/ 1299993 h 1985002"/>
              <a:gd name="connsiteX5847" fmla="*/ 2558171 w 3049233"/>
              <a:gd name="connsiteY5847" fmla="*/ 1342307 h 1985002"/>
              <a:gd name="connsiteX5848" fmla="*/ 2567264 w 3049233"/>
              <a:gd name="connsiteY5848" fmla="*/ 1319363 h 1985002"/>
              <a:gd name="connsiteX5849" fmla="*/ 2582716 w 3049233"/>
              <a:gd name="connsiteY5849" fmla="*/ 1299965 h 1985002"/>
              <a:gd name="connsiteX5850" fmla="*/ 2613832 w 3049233"/>
              <a:gd name="connsiteY5850" fmla="*/ 1237795 h 1985002"/>
              <a:gd name="connsiteX5851" fmla="*/ 2110956 w 3049233"/>
              <a:gd name="connsiteY5851" fmla="*/ 1170406 h 1985002"/>
              <a:gd name="connsiteX5852" fmla="*/ 2126814 w 3049233"/>
              <a:gd name="connsiteY5852" fmla="*/ 1205652 h 1985002"/>
              <a:gd name="connsiteX5853" fmla="*/ 2122104 w 3049233"/>
              <a:gd name="connsiteY5853" fmla="*/ 1218867 h 1985002"/>
              <a:gd name="connsiteX5854" fmla="*/ 2114522 w 3049233"/>
              <a:gd name="connsiteY5854" fmla="*/ 1205980 h 1985002"/>
              <a:gd name="connsiteX5855" fmla="*/ 2104830 w 3049233"/>
              <a:gd name="connsiteY5855" fmla="*/ 1187039 h 1985002"/>
              <a:gd name="connsiteX5856" fmla="*/ 1144994 w 3049233"/>
              <a:gd name="connsiteY5856" fmla="*/ 1169905 h 1985002"/>
              <a:gd name="connsiteX5857" fmla="*/ 1141468 w 3049233"/>
              <a:gd name="connsiteY5857" fmla="*/ 1172179 h 1985002"/>
              <a:gd name="connsiteX5858" fmla="*/ 1139050 w 3049233"/>
              <a:gd name="connsiteY5858" fmla="*/ 1172981 h 1985002"/>
              <a:gd name="connsiteX5859" fmla="*/ 1138312 w 3049233"/>
              <a:gd name="connsiteY5859" fmla="*/ 1172663 h 1985002"/>
              <a:gd name="connsiteX5860" fmla="*/ 1137766 w 3049233"/>
              <a:gd name="connsiteY5860" fmla="*/ 1172427 h 1985002"/>
              <a:gd name="connsiteX5861" fmla="*/ 2042545 w 3049233"/>
              <a:gd name="connsiteY5861" fmla="*/ 1169867 h 1985002"/>
              <a:gd name="connsiteX5862" fmla="*/ 2051477 w 3049233"/>
              <a:gd name="connsiteY5862" fmla="*/ 1190053 h 1985002"/>
              <a:gd name="connsiteX5863" fmla="*/ 2042276 w 3049233"/>
              <a:gd name="connsiteY5863" fmla="*/ 1170771 h 1985002"/>
              <a:gd name="connsiteX5864" fmla="*/ 1215682 w 3049233"/>
              <a:gd name="connsiteY5864" fmla="*/ 1169793 h 1985002"/>
              <a:gd name="connsiteX5865" fmla="*/ 1221280 w 3049233"/>
              <a:gd name="connsiteY5865" fmla="*/ 1172017 h 1985002"/>
              <a:gd name="connsiteX5866" fmla="*/ 1221411 w 3049233"/>
              <a:gd name="connsiteY5866" fmla="*/ 1176166 h 1985002"/>
              <a:gd name="connsiteX5867" fmla="*/ 1221439 w 3049233"/>
              <a:gd name="connsiteY5867" fmla="*/ 1177063 h 1985002"/>
              <a:gd name="connsiteX5868" fmla="*/ 1221765 w 3049233"/>
              <a:gd name="connsiteY5868" fmla="*/ 1187353 h 1985002"/>
              <a:gd name="connsiteX5869" fmla="*/ 1216820 w 3049233"/>
              <a:gd name="connsiteY5869" fmla="*/ 1185301 h 1985002"/>
              <a:gd name="connsiteX5870" fmla="*/ 1216503 w 3049233"/>
              <a:gd name="connsiteY5870" fmla="*/ 1180979 h 1985002"/>
              <a:gd name="connsiteX5871" fmla="*/ 1216186 w 3049233"/>
              <a:gd name="connsiteY5871" fmla="*/ 1176656 h 1985002"/>
              <a:gd name="connsiteX5872" fmla="*/ 2708444 w 3049233"/>
              <a:gd name="connsiteY5872" fmla="*/ 1169657 h 1985002"/>
              <a:gd name="connsiteX5873" fmla="*/ 2679709 w 3049233"/>
              <a:gd name="connsiteY5873" fmla="*/ 1237732 h 1985002"/>
              <a:gd name="connsiteX5874" fmla="*/ 2647740 w 3049233"/>
              <a:gd name="connsiteY5874" fmla="*/ 1287010 h 1985002"/>
              <a:gd name="connsiteX5875" fmla="*/ 2670287 w 3049233"/>
              <a:gd name="connsiteY5875" fmla="*/ 1228096 h 1985002"/>
              <a:gd name="connsiteX5876" fmla="*/ 2695175 w 3049233"/>
              <a:gd name="connsiteY5876" fmla="*/ 1171964 h 1985002"/>
              <a:gd name="connsiteX5877" fmla="*/ 2705732 w 3049233"/>
              <a:gd name="connsiteY5877" fmla="*/ 1170727 h 1985002"/>
              <a:gd name="connsiteX5878" fmla="*/ 2180060 w 3049233"/>
              <a:gd name="connsiteY5878" fmla="*/ 1168912 h 1985002"/>
              <a:gd name="connsiteX5879" fmla="*/ 2190232 w 3049233"/>
              <a:gd name="connsiteY5879" fmla="*/ 1210163 h 1985002"/>
              <a:gd name="connsiteX5880" fmla="*/ 2191780 w 3049233"/>
              <a:gd name="connsiteY5880" fmla="*/ 1213848 h 1985002"/>
              <a:gd name="connsiteX5881" fmla="*/ 2185557 w 3049233"/>
              <a:gd name="connsiteY5881" fmla="*/ 1233075 h 1985002"/>
              <a:gd name="connsiteX5882" fmla="*/ 2171044 w 3049233"/>
              <a:gd name="connsiteY5882" fmla="*/ 1194346 h 1985002"/>
              <a:gd name="connsiteX5883" fmla="*/ 2429274 w 3049233"/>
              <a:gd name="connsiteY5883" fmla="*/ 1168562 h 1985002"/>
              <a:gd name="connsiteX5884" fmla="*/ 2447629 w 3049233"/>
              <a:gd name="connsiteY5884" fmla="*/ 1169389 h 1985002"/>
              <a:gd name="connsiteX5885" fmla="*/ 2447002 w 3049233"/>
              <a:gd name="connsiteY5885" fmla="*/ 1170952 h 1985002"/>
              <a:gd name="connsiteX5886" fmla="*/ 2446878 w 3049233"/>
              <a:gd name="connsiteY5886" fmla="*/ 1170993 h 1985002"/>
              <a:gd name="connsiteX5887" fmla="*/ 2429058 w 3049233"/>
              <a:gd name="connsiteY5887" fmla="*/ 1170993 h 1985002"/>
              <a:gd name="connsiteX5888" fmla="*/ 2628436 w 3049233"/>
              <a:gd name="connsiteY5888" fmla="*/ 1168506 h 1985002"/>
              <a:gd name="connsiteX5889" fmla="*/ 2630202 w 3049233"/>
              <a:gd name="connsiteY5889" fmla="*/ 1169196 h 1985002"/>
              <a:gd name="connsiteX5890" fmla="*/ 2608952 w 3049233"/>
              <a:gd name="connsiteY5890" fmla="*/ 1233435 h 1985002"/>
              <a:gd name="connsiteX5891" fmla="*/ 2575922 w 3049233"/>
              <a:gd name="connsiteY5891" fmla="*/ 1298189 h 1985002"/>
              <a:gd name="connsiteX5892" fmla="*/ 2575388 w 3049233"/>
              <a:gd name="connsiteY5892" fmla="*/ 1298866 h 1985002"/>
              <a:gd name="connsiteX5893" fmla="*/ 2619997 w 3049233"/>
              <a:gd name="connsiteY5893" fmla="*/ 1186311 h 1985002"/>
              <a:gd name="connsiteX5894" fmla="*/ 2331403 w 3049233"/>
              <a:gd name="connsiteY5894" fmla="*/ 1168396 h 1985002"/>
              <a:gd name="connsiteX5895" fmla="*/ 2342423 w 3049233"/>
              <a:gd name="connsiteY5895" fmla="*/ 1174013 h 1985002"/>
              <a:gd name="connsiteX5896" fmla="*/ 2341787 w 3049233"/>
              <a:gd name="connsiteY5896" fmla="*/ 1175514 h 1985002"/>
              <a:gd name="connsiteX5897" fmla="*/ 2331633 w 3049233"/>
              <a:gd name="connsiteY5897" fmla="*/ 1172209 h 1985002"/>
              <a:gd name="connsiteX5898" fmla="*/ 2419942 w 3049233"/>
              <a:gd name="connsiteY5898" fmla="*/ 1168142 h 1985002"/>
              <a:gd name="connsiteX5899" fmla="*/ 2424434 w 3049233"/>
              <a:gd name="connsiteY5899" fmla="*/ 1168345 h 1985002"/>
              <a:gd name="connsiteX5900" fmla="*/ 2424148 w 3049233"/>
              <a:gd name="connsiteY5900" fmla="*/ 1170993 h 1985002"/>
              <a:gd name="connsiteX5901" fmla="*/ 2418765 w 3049233"/>
              <a:gd name="connsiteY5901" fmla="*/ 1170993 h 1985002"/>
              <a:gd name="connsiteX5902" fmla="*/ 2284474 w 3049233"/>
              <a:gd name="connsiteY5902" fmla="*/ 1167915 h 1985002"/>
              <a:gd name="connsiteX5903" fmla="*/ 2288006 w 3049233"/>
              <a:gd name="connsiteY5903" fmla="*/ 1169866 h 1985002"/>
              <a:gd name="connsiteX5904" fmla="*/ 2292389 w 3049233"/>
              <a:gd name="connsiteY5904" fmla="*/ 1174494 h 1985002"/>
              <a:gd name="connsiteX5905" fmla="*/ 2285624 w 3049233"/>
              <a:gd name="connsiteY5905" fmla="*/ 1169801 h 1985002"/>
              <a:gd name="connsiteX5906" fmla="*/ 1842048 w 3049233"/>
              <a:gd name="connsiteY5906" fmla="*/ 1167706 h 1985002"/>
              <a:gd name="connsiteX5907" fmla="*/ 1842552 w 3049233"/>
              <a:gd name="connsiteY5907" fmla="*/ 1167734 h 1985002"/>
              <a:gd name="connsiteX5908" fmla="*/ 1843773 w 3049233"/>
              <a:gd name="connsiteY5908" fmla="*/ 1168155 h 1985002"/>
              <a:gd name="connsiteX5909" fmla="*/ 1841937 w 3049233"/>
              <a:gd name="connsiteY5909" fmla="*/ 1168129 h 1985002"/>
              <a:gd name="connsiteX5910" fmla="*/ 888507 w 3049233"/>
              <a:gd name="connsiteY5910" fmla="*/ 1167611 h 1985002"/>
              <a:gd name="connsiteX5911" fmla="*/ 888529 w 3049233"/>
              <a:gd name="connsiteY5911" fmla="*/ 1167627 h 1985002"/>
              <a:gd name="connsiteX5912" fmla="*/ 888532 w 3049233"/>
              <a:gd name="connsiteY5912" fmla="*/ 1167629 h 1985002"/>
              <a:gd name="connsiteX5913" fmla="*/ 888539 w 3049233"/>
              <a:gd name="connsiteY5913" fmla="*/ 1167634 h 1985002"/>
              <a:gd name="connsiteX5914" fmla="*/ 887795 w 3049233"/>
              <a:gd name="connsiteY5914" fmla="*/ 1168526 h 1985002"/>
              <a:gd name="connsiteX5915" fmla="*/ 887351 w 3049233"/>
              <a:gd name="connsiteY5915" fmla="*/ 1169058 h 1985002"/>
              <a:gd name="connsiteX5916" fmla="*/ 887321 w 3049233"/>
              <a:gd name="connsiteY5916" fmla="*/ 1169031 h 1985002"/>
              <a:gd name="connsiteX5917" fmla="*/ 2405461 w 3049233"/>
              <a:gd name="connsiteY5917" fmla="*/ 1167491 h 1985002"/>
              <a:gd name="connsiteX5918" fmla="*/ 2413776 w 3049233"/>
              <a:gd name="connsiteY5918" fmla="*/ 1167865 h 1985002"/>
              <a:gd name="connsiteX5919" fmla="*/ 2412484 w 3049233"/>
              <a:gd name="connsiteY5919" fmla="*/ 1170993 h 1985002"/>
              <a:gd name="connsiteX5920" fmla="*/ 2405264 w 3049233"/>
              <a:gd name="connsiteY5920" fmla="*/ 1170993 h 1985002"/>
              <a:gd name="connsiteX5921" fmla="*/ 2009769 w 3049233"/>
              <a:gd name="connsiteY5921" fmla="*/ 1167048 h 1985002"/>
              <a:gd name="connsiteX5922" fmla="*/ 2021076 w 3049233"/>
              <a:gd name="connsiteY5922" fmla="*/ 1181832 h 1985002"/>
              <a:gd name="connsiteX5923" fmla="*/ 2023433 w 3049233"/>
              <a:gd name="connsiteY5923" fmla="*/ 1189387 h 1985002"/>
              <a:gd name="connsiteX5924" fmla="*/ 2008694 w 3049233"/>
              <a:gd name="connsiteY5924" fmla="*/ 1171168 h 1985002"/>
              <a:gd name="connsiteX5925" fmla="*/ 1977479 w 3049233"/>
              <a:gd name="connsiteY5925" fmla="*/ 1167000 h 1985002"/>
              <a:gd name="connsiteX5926" fmla="*/ 1996665 w 3049233"/>
              <a:gd name="connsiteY5926" fmla="*/ 1179624 h 1985002"/>
              <a:gd name="connsiteX5927" fmla="*/ 1999757 w 3049233"/>
              <a:gd name="connsiteY5927" fmla="*/ 1183284 h 1985002"/>
              <a:gd name="connsiteX5928" fmla="*/ 1998260 w 3049233"/>
              <a:gd name="connsiteY5928" fmla="*/ 1189046 h 1985002"/>
              <a:gd name="connsiteX5929" fmla="*/ 1974805 w 3049233"/>
              <a:gd name="connsiteY5929" fmla="*/ 1175786 h 1985002"/>
              <a:gd name="connsiteX5930" fmla="*/ 900534 w 3049233"/>
              <a:gd name="connsiteY5930" fmla="*/ 1166829 h 1985002"/>
              <a:gd name="connsiteX5931" fmla="*/ 904491 w 3049233"/>
              <a:gd name="connsiteY5931" fmla="*/ 1168921 h 1985002"/>
              <a:gd name="connsiteX5932" fmla="*/ 938833 w 3049233"/>
              <a:gd name="connsiteY5932" fmla="*/ 1187079 h 1985002"/>
              <a:gd name="connsiteX5933" fmla="*/ 987270 w 3049233"/>
              <a:gd name="connsiteY5933" fmla="*/ 1202489 h 1985002"/>
              <a:gd name="connsiteX5934" fmla="*/ 1003357 w 3049233"/>
              <a:gd name="connsiteY5934" fmla="*/ 1204193 h 1985002"/>
              <a:gd name="connsiteX5935" fmla="*/ 1009557 w 3049233"/>
              <a:gd name="connsiteY5935" fmla="*/ 1205838 h 1985002"/>
              <a:gd name="connsiteX5936" fmla="*/ 982317 w 3049233"/>
              <a:gd name="connsiteY5936" fmla="*/ 1202448 h 1985002"/>
              <a:gd name="connsiteX5937" fmla="*/ 964436 w 3049233"/>
              <a:gd name="connsiteY5937" fmla="*/ 1196433 h 1985002"/>
              <a:gd name="connsiteX5938" fmla="*/ 946909 w 3049233"/>
              <a:gd name="connsiteY5938" fmla="*/ 1190537 h 1985002"/>
              <a:gd name="connsiteX5939" fmla="*/ 936573 w 3049233"/>
              <a:gd name="connsiteY5939" fmla="*/ 1187061 h 1985002"/>
              <a:gd name="connsiteX5940" fmla="*/ 926692 w 3049233"/>
              <a:gd name="connsiteY5940" fmla="*/ 1181654 h 1985002"/>
              <a:gd name="connsiteX5941" fmla="*/ 921547 w 3049233"/>
              <a:gd name="connsiteY5941" fmla="*/ 1178838 h 1985002"/>
              <a:gd name="connsiteX5942" fmla="*/ 900242 w 3049233"/>
              <a:gd name="connsiteY5942" fmla="*/ 1167180 h 1985002"/>
              <a:gd name="connsiteX5943" fmla="*/ 900398 w 3049233"/>
              <a:gd name="connsiteY5943" fmla="*/ 1166994 h 1985002"/>
              <a:gd name="connsiteX5944" fmla="*/ 1299973 w 3049233"/>
              <a:gd name="connsiteY5944" fmla="*/ 1166649 h 1985002"/>
              <a:gd name="connsiteX5945" fmla="*/ 1328518 w 3049233"/>
              <a:gd name="connsiteY5945" fmla="*/ 1180008 h 1985002"/>
              <a:gd name="connsiteX5946" fmla="*/ 1385142 w 3049233"/>
              <a:gd name="connsiteY5946" fmla="*/ 1206510 h 1985002"/>
              <a:gd name="connsiteX5947" fmla="*/ 1381946 w 3049233"/>
              <a:gd name="connsiteY5947" fmla="*/ 1205299 h 1985002"/>
              <a:gd name="connsiteX5948" fmla="*/ 1379727 w 3049233"/>
              <a:gd name="connsiteY5948" fmla="*/ 1204458 h 1985002"/>
              <a:gd name="connsiteX5949" fmla="*/ 1339250 w 3049233"/>
              <a:gd name="connsiteY5949" fmla="*/ 1185711 h 1985002"/>
              <a:gd name="connsiteX5950" fmla="*/ 1338466 w 3049233"/>
              <a:gd name="connsiteY5950" fmla="*/ 1185348 h 1985002"/>
              <a:gd name="connsiteX5951" fmla="*/ 1299952 w 3049233"/>
              <a:gd name="connsiteY5951" fmla="*/ 1167511 h 1985002"/>
              <a:gd name="connsiteX5952" fmla="*/ 1325324 w 3049233"/>
              <a:gd name="connsiteY5952" fmla="*/ 1166640 h 1985002"/>
              <a:gd name="connsiteX5953" fmla="*/ 1326418 w 3049233"/>
              <a:gd name="connsiteY5953" fmla="*/ 1167033 h 1985002"/>
              <a:gd name="connsiteX5954" fmla="*/ 1415407 w 3049233"/>
              <a:gd name="connsiteY5954" fmla="*/ 1208247 h 1985002"/>
              <a:gd name="connsiteX5955" fmla="*/ 1415407 w 3049233"/>
              <a:gd name="connsiteY5955" fmla="*/ 1208423 h 1985002"/>
              <a:gd name="connsiteX5956" fmla="*/ 1414417 w 3049233"/>
              <a:gd name="connsiteY5956" fmla="*/ 1207963 h 1985002"/>
              <a:gd name="connsiteX5957" fmla="*/ 2386126 w 3049233"/>
              <a:gd name="connsiteY5957" fmla="*/ 1166620 h 1985002"/>
              <a:gd name="connsiteX5958" fmla="*/ 2398968 w 3049233"/>
              <a:gd name="connsiteY5958" fmla="*/ 1167199 h 1985002"/>
              <a:gd name="connsiteX5959" fmla="*/ 2398750 w 3049233"/>
              <a:gd name="connsiteY5959" fmla="*/ 1170993 h 1985002"/>
              <a:gd name="connsiteX5960" fmla="*/ 2384297 w 3049233"/>
              <a:gd name="connsiteY5960" fmla="*/ 1170993 h 1985002"/>
              <a:gd name="connsiteX5961" fmla="*/ 1054469 w 3049233"/>
              <a:gd name="connsiteY5961" fmla="*/ 1166413 h 1985002"/>
              <a:gd name="connsiteX5962" fmla="*/ 1062178 w 3049233"/>
              <a:gd name="connsiteY5962" fmla="*/ 1166575 h 1985002"/>
              <a:gd name="connsiteX5963" fmla="*/ 1064493 w 3049233"/>
              <a:gd name="connsiteY5963" fmla="*/ 1167610 h 1985002"/>
              <a:gd name="connsiteX5964" fmla="*/ 1059165 w 3049233"/>
              <a:gd name="connsiteY5964" fmla="*/ 1167433 h 1985002"/>
              <a:gd name="connsiteX5965" fmla="*/ 1051281 w 3049233"/>
              <a:gd name="connsiteY5965" fmla="*/ 1167170 h 1985002"/>
              <a:gd name="connsiteX5966" fmla="*/ 1049555 w 3049233"/>
              <a:gd name="connsiteY5966" fmla="*/ 1167112 h 1985002"/>
              <a:gd name="connsiteX5967" fmla="*/ 1106775 w 3049233"/>
              <a:gd name="connsiteY5967" fmla="*/ 1166345 h 1985002"/>
              <a:gd name="connsiteX5968" fmla="*/ 1107438 w 3049233"/>
              <a:gd name="connsiteY5968" fmla="*/ 1166631 h 1985002"/>
              <a:gd name="connsiteX5969" fmla="*/ 1108234 w 3049233"/>
              <a:gd name="connsiteY5969" fmla="*/ 1166973 h 1985002"/>
              <a:gd name="connsiteX5970" fmla="*/ 1108376 w 3049233"/>
              <a:gd name="connsiteY5970" fmla="*/ 1167034 h 1985002"/>
              <a:gd name="connsiteX5971" fmla="*/ 1094914 w 3049233"/>
              <a:gd name="connsiteY5971" fmla="*/ 1168509 h 1985002"/>
              <a:gd name="connsiteX5972" fmla="*/ 1102131 w 3049233"/>
              <a:gd name="connsiteY5972" fmla="*/ 1167192 h 1985002"/>
              <a:gd name="connsiteX5973" fmla="*/ 2379495 w 3049233"/>
              <a:gd name="connsiteY5973" fmla="*/ 1165890 h 1985002"/>
              <a:gd name="connsiteX5974" fmla="*/ 2380002 w 3049233"/>
              <a:gd name="connsiteY5974" fmla="*/ 1166012 h 1985002"/>
              <a:gd name="connsiteX5975" fmla="*/ 2379466 w 3049233"/>
              <a:gd name="connsiteY5975" fmla="*/ 1167294 h 1985002"/>
              <a:gd name="connsiteX5976" fmla="*/ 1484765 w 3049233"/>
              <a:gd name="connsiteY5976" fmla="*/ 1165132 h 1985002"/>
              <a:gd name="connsiteX5977" fmla="*/ 1487384 w 3049233"/>
              <a:gd name="connsiteY5977" fmla="*/ 1165280 h 1985002"/>
              <a:gd name="connsiteX5978" fmla="*/ 1531138 w 3049233"/>
              <a:gd name="connsiteY5978" fmla="*/ 1167756 h 1985002"/>
              <a:gd name="connsiteX5979" fmla="*/ 1529279 w 3049233"/>
              <a:gd name="connsiteY5979" fmla="*/ 1178536 h 1985002"/>
              <a:gd name="connsiteX5980" fmla="*/ 1523430 w 3049233"/>
              <a:gd name="connsiteY5980" fmla="*/ 1177427 h 1985002"/>
              <a:gd name="connsiteX5981" fmla="*/ 1512237 w 3049233"/>
              <a:gd name="connsiteY5981" fmla="*/ 1173868 h 1985002"/>
              <a:gd name="connsiteX5982" fmla="*/ 1201937 w 3049233"/>
              <a:gd name="connsiteY5982" fmla="*/ 1164333 h 1985002"/>
              <a:gd name="connsiteX5983" fmla="*/ 1210577 w 3049233"/>
              <a:gd name="connsiteY5983" fmla="*/ 1167765 h 1985002"/>
              <a:gd name="connsiteX5984" fmla="*/ 1211300 w 3049233"/>
              <a:gd name="connsiteY5984" fmla="*/ 1177438 h 1985002"/>
              <a:gd name="connsiteX5985" fmla="*/ 1211730 w 3049233"/>
              <a:gd name="connsiteY5985" fmla="*/ 1183188 h 1985002"/>
              <a:gd name="connsiteX5986" fmla="*/ 1207580 w 3049233"/>
              <a:gd name="connsiteY5986" fmla="*/ 1181465 h 1985002"/>
              <a:gd name="connsiteX5987" fmla="*/ 1205742 w 3049233"/>
              <a:gd name="connsiteY5987" fmla="*/ 1180702 h 1985002"/>
              <a:gd name="connsiteX5988" fmla="*/ 1205131 w 3049233"/>
              <a:gd name="connsiteY5988" fmla="*/ 1180449 h 1985002"/>
              <a:gd name="connsiteX5989" fmla="*/ 1204508 w 3049233"/>
              <a:gd name="connsiteY5989" fmla="*/ 1175284 h 1985002"/>
              <a:gd name="connsiteX5990" fmla="*/ 1203719 w 3049233"/>
              <a:gd name="connsiteY5990" fmla="*/ 1168751 h 1985002"/>
              <a:gd name="connsiteX5991" fmla="*/ 1203719 w 3049233"/>
              <a:gd name="connsiteY5991" fmla="*/ 1168749 h 1985002"/>
              <a:gd name="connsiteX5992" fmla="*/ 1202612 w 3049233"/>
              <a:gd name="connsiteY5992" fmla="*/ 1166008 h 1985002"/>
              <a:gd name="connsiteX5993" fmla="*/ 1653572 w 3049233"/>
              <a:gd name="connsiteY5993" fmla="*/ 1164203 h 1985002"/>
              <a:gd name="connsiteX5994" fmla="*/ 1656719 w 3049233"/>
              <a:gd name="connsiteY5994" fmla="*/ 1165055 h 1985002"/>
              <a:gd name="connsiteX5995" fmla="*/ 1657133 w 3049233"/>
              <a:gd name="connsiteY5995" fmla="*/ 1165423 h 1985002"/>
              <a:gd name="connsiteX5996" fmla="*/ 1654449 w 3049233"/>
              <a:gd name="connsiteY5996" fmla="*/ 1165043 h 1985002"/>
              <a:gd name="connsiteX5997" fmla="*/ 1256824 w 3049233"/>
              <a:gd name="connsiteY5997" fmla="*/ 1164001 h 1985002"/>
              <a:gd name="connsiteX5998" fmla="*/ 1257188 w 3049233"/>
              <a:gd name="connsiteY5998" fmla="*/ 1164139 h 1985002"/>
              <a:gd name="connsiteX5999" fmla="*/ 1255166 w 3049233"/>
              <a:gd name="connsiteY5999" fmla="*/ 1172081 h 1985002"/>
              <a:gd name="connsiteX6000" fmla="*/ 1255138 w 3049233"/>
              <a:gd name="connsiteY6000" fmla="*/ 1172194 h 1985002"/>
              <a:gd name="connsiteX6001" fmla="*/ 1253821 w 3049233"/>
              <a:gd name="connsiteY6001" fmla="*/ 1177365 h 1985002"/>
              <a:gd name="connsiteX6002" fmla="*/ 1256345 w 3049233"/>
              <a:gd name="connsiteY6002" fmla="*/ 1166135 h 1985002"/>
              <a:gd name="connsiteX6003" fmla="*/ 1775132 w 3049233"/>
              <a:gd name="connsiteY6003" fmla="*/ 1163543 h 1985002"/>
              <a:gd name="connsiteX6004" fmla="*/ 1786139 w 3049233"/>
              <a:gd name="connsiteY6004" fmla="*/ 1166687 h 1985002"/>
              <a:gd name="connsiteX6005" fmla="*/ 1786110 w 3049233"/>
              <a:gd name="connsiteY6005" fmla="*/ 1166828 h 1985002"/>
              <a:gd name="connsiteX6006" fmla="*/ 1773396 w 3049233"/>
              <a:gd name="connsiteY6006" fmla="*/ 1163543 h 1985002"/>
              <a:gd name="connsiteX6007" fmla="*/ 1122670 w 3049233"/>
              <a:gd name="connsiteY6007" fmla="*/ 1163445 h 1985002"/>
              <a:gd name="connsiteX6008" fmla="*/ 1119677 w 3049233"/>
              <a:gd name="connsiteY6008" fmla="*/ 1164620 h 1985002"/>
              <a:gd name="connsiteX6009" fmla="*/ 1118653 w 3049233"/>
              <a:gd name="connsiteY6009" fmla="*/ 1164178 h 1985002"/>
              <a:gd name="connsiteX6010" fmla="*/ 2724420 w 3049233"/>
              <a:gd name="connsiteY6010" fmla="*/ 1163445 h 1985002"/>
              <a:gd name="connsiteX6011" fmla="*/ 2722648 w 3049233"/>
              <a:gd name="connsiteY6011" fmla="*/ 1167123 h 1985002"/>
              <a:gd name="connsiteX6012" fmla="*/ 2684977 w 3049233"/>
              <a:gd name="connsiteY6012" fmla="*/ 1256131 h 1985002"/>
              <a:gd name="connsiteX6013" fmla="*/ 2676671 w 3049233"/>
              <a:gd name="connsiteY6013" fmla="*/ 1278618 h 1985002"/>
              <a:gd name="connsiteX6014" fmla="*/ 2631298 w 3049233"/>
              <a:gd name="connsiteY6014" fmla="*/ 1329970 h 1985002"/>
              <a:gd name="connsiteX6015" fmla="*/ 2638839 w 3049233"/>
              <a:gd name="connsiteY6015" fmla="*/ 1310267 h 1985002"/>
              <a:gd name="connsiteX6016" fmla="*/ 2639688 w 3049233"/>
              <a:gd name="connsiteY6016" fmla="*/ 1309120 h 1985002"/>
              <a:gd name="connsiteX6017" fmla="*/ 2644773 w 3049233"/>
              <a:gd name="connsiteY6017" fmla="*/ 1303915 h 1985002"/>
              <a:gd name="connsiteX6018" fmla="*/ 2652113 w 3049233"/>
              <a:gd name="connsiteY6018" fmla="*/ 1292371 h 1985002"/>
              <a:gd name="connsiteX6019" fmla="*/ 2665742 w 3049233"/>
              <a:gd name="connsiteY6019" fmla="*/ 1273996 h 1985002"/>
              <a:gd name="connsiteX6020" fmla="*/ 2671321 w 3049233"/>
              <a:gd name="connsiteY6020" fmla="*/ 1262167 h 1985002"/>
              <a:gd name="connsiteX6021" fmla="*/ 2684422 w 3049233"/>
              <a:gd name="connsiteY6021" fmla="*/ 1241563 h 1985002"/>
              <a:gd name="connsiteX6022" fmla="*/ 2714603 w 3049233"/>
              <a:gd name="connsiteY6022" fmla="*/ 1170527 h 1985002"/>
              <a:gd name="connsiteX6023" fmla="*/ 2715628 w 3049233"/>
              <a:gd name="connsiteY6023" fmla="*/ 1166823 h 1985002"/>
              <a:gd name="connsiteX6024" fmla="*/ 2717599 w 3049233"/>
              <a:gd name="connsiteY6024" fmla="*/ 1166046 h 1985002"/>
              <a:gd name="connsiteX6025" fmla="*/ 2721608 w 3049233"/>
              <a:gd name="connsiteY6025" fmla="*/ 1165236 h 1985002"/>
              <a:gd name="connsiteX6026" fmla="*/ 892643 w 3049233"/>
              <a:gd name="connsiteY6026" fmla="*/ 1162657 h 1985002"/>
              <a:gd name="connsiteX6027" fmla="*/ 892676 w 3049233"/>
              <a:gd name="connsiteY6027" fmla="*/ 1162674 h 1985002"/>
              <a:gd name="connsiteX6028" fmla="*/ 892469 w 3049233"/>
              <a:gd name="connsiteY6028" fmla="*/ 1162922 h 1985002"/>
              <a:gd name="connsiteX6029" fmla="*/ 892466 w 3049233"/>
              <a:gd name="connsiteY6029" fmla="*/ 1162925 h 1985002"/>
              <a:gd name="connsiteX6030" fmla="*/ 892434 w 3049233"/>
              <a:gd name="connsiteY6030" fmla="*/ 1162908 h 1985002"/>
              <a:gd name="connsiteX6031" fmla="*/ 2317829 w 3049233"/>
              <a:gd name="connsiteY6031" fmla="*/ 1162148 h 1985002"/>
              <a:gd name="connsiteX6032" fmla="*/ 2320377 w 3049233"/>
              <a:gd name="connsiteY6032" fmla="*/ 1162774 h 1985002"/>
              <a:gd name="connsiteX6033" fmla="*/ 2322861 w 3049233"/>
              <a:gd name="connsiteY6033" fmla="*/ 1164039 h 1985002"/>
              <a:gd name="connsiteX6034" fmla="*/ 2322844 w 3049233"/>
              <a:gd name="connsiteY6034" fmla="*/ 1164864 h 1985002"/>
              <a:gd name="connsiteX6035" fmla="*/ 2323117 w 3049233"/>
              <a:gd name="connsiteY6035" fmla="*/ 1169437 h 1985002"/>
              <a:gd name="connsiteX6036" fmla="*/ 2318747 w 3049233"/>
              <a:gd name="connsiteY6036" fmla="*/ 1168015 h 1985002"/>
              <a:gd name="connsiteX6037" fmla="*/ 2316324 w 3049233"/>
              <a:gd name="connsiteY6037" fmla="*/ 1166396 h 1985002"/>
              <a:gd name="connsiteX6038" fmla="*/ 1251815 w 3049233"/>
              <a:gd name="connsiteY6038" fmla="*/ 1162103 h 1985002"/>
              <a:gd name="connsiteX6039" fmla="*/ 1252023 w 3049233"/>
              <a:gd name="connsiteY6039" fmla="*/ 1162182 h 1985002"/>
              <a:gd name="connsiteX6040" fmla="*/ 1251131 w 3049233"/>
              <a:gd name="connsiteY6040" fmla="*/ 1165932 h 1985002"/>
              <a:gd name="connsiteX6041" fmla="*/ 1250023 w 3049233"/>
              <a:gd name="connsiteY6041" fmla="*/ 1170590 h 1985002"/>
              <a:gd name="connsiteX6042" fmla="*/ 1250747 w 3049233"/>
              <a:gd name="connsiteY6042" fmla="*/ 1167161 h 1985002"/>
              <a:gd name="connsiteX6043" fmla="*/ 2611849 w 3049233"/>
              <a:gd name="connsiteY6043" fmla="*/ 1162023 h 1985002"/>
              <a:gd name="connsiteX6044" fmla="*/ 2622146 w 3049233"/>
              <a:gd name="connsiteY6044" fmla="*/ 1166047 h 1985002"/>
              <a:gd name="connsiteX6045" fmla="*/ 2612826 w 3049233"/>
              <a:gd name="connsiteY6045" fmla="*/ 1185723 h 1985002"/>
              <a:gd name="connsiteX6046" fmla="*/ 2560750 w 3049233"/>
              <a:gd name="connsiteY6046" fmla="*/ 1317153 h 1985002"/>
              <a:gd name="connsiteX6047" fmla="*/ 2533143 w 3049233"/>
              <a:gd name="connsiteY6047" fmla="*/ 1348912 h 1985002"/>
              <a:gd name="connsiteX6048" fmla="*/ 2516844 w 3049233"/>
              <a:gd name="connsiteY6048" fmla="*/ 1360486 h 1985002"/>
              <a:gd name="connsiteX6049" fmla="*/ 2519404 w 3049233"/>
              <a:gd name="connsiteY6049" fmla="*/ 1353164 h 1985002"/>
              <a:gd name="connsiteX6050" fmla="*/ 2522736 w 3049233"/>
              <a:gd name="connsiteY6050" fmla="*/ 1350785 h 1985002"/>
              <a:gd name="connsiteX6051" fmla="*/ 2523879 w 3049233"/>
              <a:gd name="connsiteY6051" fmla="*/ 1349294 h 1985002"/>
              <a:gd name="connsiteX6052" fmla="*/ 2550453 w 3049233"/>
              <a:gd name="connsiteY6052" fmla="*/ 1316824 h 1985002"/>
              <a:gd name="connsiteX6053" fmla="*/ 2555048 w 3049233"/>
              <a:gd name="connsiteY6053" fmla="*/ 1308656 h 1985002"/>
              <a:gd name="connsiteX6054" fmla="*/ 2558733 w 3049233"/>
              <a:gd name="connsiteY6054" fmla="*/ 1303853 h 1985002"/>
              <a:gd name="connsiteX6055" fmla="*/ 2564113 w 3049233"/>
              <a:gd name="connsiteY6055" fmla="*/ 1292545 h 1985002"/>
              <a:gd name="connsiteX6056" fmla="*/ 2573623 w 3049233"/>
              <a:gd name="connsiteY6056" fmla="*/ 1275640 h 1985002"/>
              <a:gd name="connsiteX6057" fmla="*/ 2577732 w 3049233"/>
              <a:gd name="connsiteY6057" fmla="*/ 1263919 h 1985002"/>
              <a:gd name="connsiteX6058" fmla="*/ 2586908 w 3049233"/>
              <a:gd name="connsiteY6058" fmla="*/ 1244631 h 1985002"/>
              <a:gd name="connsiteX6059" fmla="*/ 2608859 w 3049233"/>
              <a:gd name="connsiteY6059" fmla="*/ 1175337 h 1985002"/>
              <a:gd name="connsiteX6060" fmla="*/ 904564 w 3049233"/>
              <a:gd name="connsiteY6060" fmla="*/ 1161989 h 1985002"/>
              <a:gd name="connsiteX6061" fmla="*/ 937688 w 3049233"/>
              <a:gd name="connsiteY6061" fmla="*/ 1180171 h 1985002"/>
              <a:gd name="connsiteX6062" fmla="*/ 966059 w 3049233"/>
              <a:gd name="connsiteY6062" fmla="*/ 1188820 h 1985002"/>
              <a:gd name="connsiteX6063" fmla="*/ 940326 w 3049233"/>
              <a:gd name="connsiteY6063" fmla="*/ 1181970 h 1985002"/>
              <a:gd name="connsiteX6064" fmla="*/ 934286 w 3049233"/>
              <a:gd name="connsiteY6064" fmla="*/ 1178753 h 1985002"/>
              <a:gd name="connsiteX6065" fmla="*/ 904027 w 3049233"/>
              <a:gd name="connsiteY6065" fmla="*/ 1162635 h 1985002"/>
              <a:gd name="connsiteX6066" fmla="*/ 904292 w 3049233"/>
              <a:gd name="connsiteY6066" fmla="*/ 1162316 h 1985002"/>
              <a:gd name="connsiteX6067" fmla="*/ 1700448 w 3049233"/>
              <a:gd name="connsiteY6067" fmla="*/ 1161942 h 1985002"/>
              <a:gd name="connsiteX6068" fmla="*/ 1748629 w 3049233"/>
              <a:gd name="connsiteY6068" fmla="*/ 1173506 h 1985002"/>
              <a:gd name="connsiteX6069" fmla="*/ 1732502 w 3049233"/>
              <a:gd name="connsiteY6069" fmla="*/ 1170568 h 1985002"/>
              <a:gd name="connsiteX6070" fmla="*/ 1723895 w 3049233"/>
              <a:gd name="connsiteY6070" fmla="*/ 1169861 h 1985002"/>
              <a:gd name="connsiteX6071" fmla="*/ 1707162 w 3049233"/>
              <a:gd name="connsiteY6071" fmla="*/ 1166252 h 1985002"/>
              <a:gd name="connsiteX6072" fmla="*/ 2250654 w 3049233"/>
              <a:gd name="connsiteY6072" fmla="*/ 1161857 h 1985002"/>
              <a:gd name="connsiteX6073" fmla="*/ 2253697 w 3049233"/>
              <a:gd name="connsiteY6073" fmla="*/ 1192979 h 1985002"/>
              <a:gd name="connsiteX6074" fmla="*/ 2258277 w 3049233"/>
              <a:gd name="connsiteY6074" fmla="*/ 1213727 h 1985002"/>
              <a:gd name="connsiteX6075" fmla="*/ 2249274 w 3049233"/>
              <a:gd name="connsiteY6075" fmla="*/ 1238554 h 1985002"/>
              <a:gd name="connsiteX6076" fmla="*/ 2239010 w 3049233"/>
              <a:gd name="connsiteY6076" fmla="*/ 1202280 h 1985002"/>
              <a:gd name="connsiteX6077" fmla="*/ 2238182 w 3049233"/>
              <a:gd name="connsiteY6077" fmla="*/ 1196592 h 1985002"/>
              <a:gd name="connsiteX6078" fmla="*/ 1175798 w 3049233"/>
              <a:gd name="connsiteY6078" fmla="*/ 1161778 h 1985002"/>
              <a:gd name="connsiteX6079" fmla="*/ 1177351 w 3049233"/>
              <a:gd name="connsiteY6079" fmla="*/ 1163665 h 1985002"/>
              <a:gd name="connsiteX6080" fmla="*/ 1177351 w 3049233"/>
              <a:gd name="connsiteY6080" fmla="*/ 1163667 h 1985002"/>
              <a:gd name="connsiteX6081" fmla="*/ 1179894 w 3049233"/>
              <a:gd name="connsiteY6081" fmla="*/ 1169974 h 1985002"/>
              <a:gd name="connsiteX6082" fmla="*/ 1173328 w 3049233"/>
              <a:gd name="connsiteY6082" fmla="*/ 1167248 h 1985002"/>
              <a:gd name="connsiteX6083" fmla="*/ 1171921 w 3049233"/>
              <a:gd name="connsiteY6083" fmla="*/ 1166664 h 1985002"/>
              <a:gd name="connsiteX6084" fmla="*/ 1174467 w 3049233"/>
              <a:gd name="connsiteY6084" fmla="*/ 1163456 h 1985002"/>
              <a:gd name="connsiteX6085" fmla="*/ 1843666 w 3049233"/>
              <a:gd name="connsiteY6085" fmla="*/ 1161513 h 1985002"/>
              <a:gd name="connsiteX6086" fmla="*/ 1850656 w 3049233"/>
              <a:gd name="connsiteY6086" fmla="*/ 1162141 h 1985002"/>
              <a:gd name="connsiteX6087" fmla="*/ 1852332 w 3049233"/>
              <a:gd name="connsiteY6087" fmla="*/ 1162888 h 1985002"/>
              <a:gd name="connsiteX6088" fmla="*/ 1845960 w 3049233"/>
              <a:gd name="connsiteY6088" fmla="*/ 1162534 h 1985002"/>
              <a:gd name="connsiteX6089" fmla="*/ 1843656 w 3049233"/>
              <a:gd name="connsiteY6089" fmla="*/ 1161550 h 1985002"/>
              <a:gd name="connsiteX6090" fmla="*/ 1639353 w 3049233"/>
              <a:gd name="connsiteY6090" fmla="*/ 1161281 h 1985002"/>
              <a:gd name="connsiteX6091" fmla="*/ 1642536 w 3049233"/>
              <a:gd name="connsiteY6091" fmla="*/ 1161663 h 1985002"/>
              <a:gd name="connsiteX6092" fmla="*/ 1644606 w 3049233"/>
              <a:gd name="connsiteY6092" fmla="*/ 1163649 h 1985002"/>
              <a:gd name="connsiteX6093" fmla="*/ 1642816 w 3049233"/>
              <a:gd name="connsiteY6093" fmla="*/ 1163395 h 1985002"/>
              <a:gd name="connsiteX6094" fmla="*/ 1641162 w 3049233"/>
              <a:gd name="connsiteY6094" fmla="*/ 1163161 h 1985002"/>
              <a:gd name="connsiteX6095" fmla="*/ 1599927 w 3049233"/>
              <a:gd name="connsiteY6095" fmla="*/ 1160572 h 1985002"/>
              <a:gd name="connsiteX6096" fmla="*/ 1599930 w 3049233"/>
              <a:gd name="connsiteY6096" fmla="*/ 1160576 h 1985002"/>
              <a:gd name="connsiteX6097" fmla="*/ 1599835 w 3049233"/>
              <a:gd name="connsiteY6097" fmla="*/ 1160589 h 1985002"/>
              <a:gd name="connsiteX6098" fmla="*/ 1071678 w 3049233"/>
              <a:gd name="connsiteY6098" fmla="*/ 1160415 h 1985002"/>
              <a:gd name="connsiteX6099" fmla="*/ 1072956 w 3049233"/>
              <a:gd name="connsiteY6099" fmla="*/ 1160426 h 1985002"/>
              <a:gd name="connsiteX6100" fmla="*/ 1075161 w 3049233"/>
              <a:gd name="connsiteY6100" fmla="*/ 1160446 h 1985002"/>
              <a:gd name="connsiteX6101" fmla="*/ 1074859 w 3049233"/>
              <a:gd name="connsiteY6101" fmla="*/ 1160506 h 1985002"/>
              <a:gd name="connsiteX6102" fmla="*/ 1074116 w 3049233"/>
              <a:gd name="connsiteY6102" fmla="*/ 1160653 h 1985002"/>
              <a:gd name="connsiteX6103" fmla="*/ 1069692 w 3049233"/>
              <a:gd name="connsiteY6103" fmla="*/ 1160558 h 1985002"/>
              <a:gd name="connsiteX6104" fmla="*/ 1627560 w 3049233"/>
              <a:gd name="connsiteY6104" fmla="*/ 1159868 h 1985002"/>
              <a:gd name="connsiteX6105" fmla="*/ 1629924 w 3049233"/>
              <a:gd name="connsiteY6105" fmla="*/ 1160151 h 1985002"/>
              <a:gd name="connsiteX6106" fmla="*/ 1630697 w 3049233"/>
              <a:gd name="connsiteY6106" fmla="*/ 1160922 h 1985002"/>
              <a:gd name="connsiteX6107" fmla="*/ 1631271 w 3049233"/>
              <a:gd name="connsiteY6107" fmla="*/ 1161760 h 1985002"/>
              <a:gd name="connsiteX6108" fmla="*/ 1630619 w 3049233"/>
              <a:gd name="connsiteY6108" fmla="*/ 1161668 h 1985002"/>
              <a:gd name="connsiteX6109" fmla="*/ 1629053 w 3049233"/>
              <a:gd name="connsiteY6109" fmla="*/ 1161446 h 1985002"/>
              <a:gd name="connsiteX6110" fmla="*/ 1245830 w 3049233"/>
              <a:gd name="connsiteY6110" fmla="*/ 1159835 h 1985002"/>
              <a:gd name="connsiteX6111" fmla="*/ 1245994 w 3049233"/>
              <a:gd name="connsiteY6111" fmla="*/ 1159897 h 1985002"/>
              <a:gd name="connsiteX6112" fmla="*/ 1245092 w 3049233"/>
              <a:gd name="connsiteY6112" fmla="*/ 1164033 h 1985002"/>
              <a:gd name="connsiteX6113" fmla="*/ 1245422 w 3049233"/>
              <a:gd name="connsiteY6113" fmla="*/ 1162341 h 1985002"/>
              <a:gd name="connsiteX6114" fmla="*/ 1245701 w 3049233"/>
              <a:gd name="connsiteY6114" fmla="*/ 1160917 h 1985002"/>
              <a:gd name="connsiteX6115" fmla="*/ 1245834 w 3049233"/>
              <a:gd name="connsiteY6115" fmla="*/ 1160232 h 1985002"/>
              <a:gd name="connsiteX6116" fmla="*/ 2405906 w 3049233"/>
              <a:gd name="connsiteY6116" fmla="*/ 1159597 h 1985002"/>
              <a:gd name="connsiteX6117" fmla="*/ 2416150 w 3049233"/>
              <a:gd name="connsiteY6117" fmla="*/ 1160533 h 1985002"/>
              <a:gd name="connsiteX6118" fmla="*/ 2405877 w 3049233"/>
              <a:gd name="connsiteY6118" fmla="*/ 1160085 h 1985002"/>
              <a:gd name="connsiteX6119" fmla="*/ 2693943 w 3049233"/>
              <a:gd name="connsiteY6119" fmla="*/ 1159392 h 1985002"/>
              <a:gd name="connsiteX6120" fmla="*/ 2693923 w 3049233"/>
              <a:gd name="connsiteY6120" fmla="*/ 1159437 h 1985002"/>
              <a:gd name="connsiteX6121" fmla="*/ 2690962 w 3049233"/>
              <a:gd name="connsiteY6121" fmla="*/ 1160164 h 1985002"/>
              <a:gd name="connsiteX6122" fmla="*/ 2690980 w 3049233"/>
              <a:gd name="connsiteY6122" fmla="*/ 1160113 h 1985002"/>
              <a:gd name="connsiteX6123" fmla="*/ 2305565 w 3049233"/>
              <a:gd name="connsiteY6123" fmla="*/ 1159204 h 1985002"/>
              <a:gd name="connsiteX6124" fmla="*/ 2307671 w 3049233"/>
              <a:gd name="connsiteY6124" fmla="*/ 1159649 h 1985002"/>
              <a:gd name="connsiteX6125" fmla="*/ 2312116 w 3049233"/>
              <a:gd name="connsiteY6125" fmla="*/ 1160743 h 1985002"/>
              <a:gd name="connsiteX6126" fmla="*/ 2311301 w 3049233"/>
              <a:gd name="connsiteY6126" fmla="*/ 1163039 h 1985002"/>
              <a:gd name="connsiteX6127" fmla="*/ 2354900 w 3049233"/>
              <a:gd name="connsiteY6127" fmla="*/ 1159128 h 1985002"/>
              <a:gd name="connsiteX6128" fmla="*/ 2363710 w 3049233"/>
              <a:gd name="connsiteY6128" fmla="*/ 1160714 h 1985002"/>
              <a:gd name="connsiteX6129" fmla="*/ 2371195 w 3049233"/>
              <a:gd name="connsiteY6129" fmla="*/ 1163880 h 1985002"/>
              <a:gd name="connsiteX6130" fmla="*/ 2373909 w 3049233"/>
              <a:gd name="connsiteY6130" fmla="*/ 1164538 h 1985002"/>
              <a:gd name="connsiteX6131" fmla="*/ 2373796 w 3049233"/>
              <a:gd name="connsiteY6131" fmla="*/ 1169681 h 1985002"/>
              <a:gd name="connsiteX6132" fmla="*/ 2368719 w 3049233"/>
              <a:gd name="connsiteY6132" fmla="*/ 1168453 h 1985002"/>
              <a:gd name="connsiteX6133" fmla="*/ 2354409 w 3049233"/>
              <a:gd name="connsiteY6133" fmla="*/ 1161826 h 1985002"/>
              <a:gd name="connsiteX6134" fmla="*/ 2354383 w 3049233"/>
              <a:gd name="connsiteY6134" fmla="*/ 1160351 h 1985002"/>
              <a:gd name="connsiteX6135" fmla="*/ 2639315 w 3049233"/>
              <a:gd name="connsiteY6135" fmla="*/ 1159073 h 1985002"/>
              <a:gd name="connsiteX6136" fmla="*/ 2643810 w 3049233"/>
              <a:gd name="connsiteY6136" fmla="*/ 1160664 h 1985002"/>
              <a:gd name="connsiteX6137" fmla="*/ 2657496 w 3049233"/>
              <a:gd name="connsiteY6137" fmla="*/ 1161065 h 1985002"/>
              <a:gd name="connsiteX6138" fmla="*/ 2657412 w 3049233"/>
              <a:gd name="connsiteY6138" fmla="*/ 1161351 h 1985002"/>
              <a:gd name="connsiteX6139" fmla="*/ 2655856 w 3049233"/>
              <a:gd name="connsiteY6139" fmla="*/ 1161362 h 1985002"/>
              <a:gd name="connsiteX6140" fmla="*/ 2649607 w 3049233"/>
              <a:gd name="connsiteY6140" fmla="*/ 1161408 h 1985002"/>
              <a:gd name="connsiteX6141" fmla="*/ 2638906 w 3049233"/>
              <a:gd name="connsiteY6141" fmla="*/ 1160853 h 1985002"/>
              <a:gd name="connsiteX6142" fmla="*/ 1812734 w 3049233"/>
              <a:gd name="connsiteY6142" fmla="*/ 1158733 h 1985002"/>
              <a:gd name="connsiteX6143" fmla="*/ 1817707 w 3049233"/>
              <a:gd name="connsiteY6143" fmla="*/ 1159180 h 1985002"/>
              <a:gd name="connsiteX6144" fmla="*/ 1820220 w 3049233"/>
              <a:gd name="connsiteY6144" fmla="*/ 1160045 h 1985002"/>
              <a:gd name="connsiteX6145" fmla="*/ 1819978 w 3049233"/>
              <a:gd name="connsiteY6145" fmla="*/ 1160925 h 1985002"/>
              <a:gd name="connsiteX6146" fmla="*/ 1618004 w 3049233"/>
              <a:gd name="connsiteY6146" fmla="*/ 1158722 h 1985002"/>
              <a:gd name="connsiteX6147" fmla="*/ 1619502 w 3049233"/>
              <a:gd name="connsiteY6147" fmla="*/ 1158902 h 1985002"/>
              <a:gd name="connsiteX6148" fmla="*/ 1620314 w 3049233"/>
              <a:gd name="connsiteY6148" fmla="*/ 1160208 h 1985002"/>
              <a:gd name="connsiteX6149" fmla="*/ 1619118 w 3049233"/>
              <a:gd name="connsiteY6149" fmla="*/ 1160039 h 1985002"/>
              <a:gd name="connsiteX6150" fmla="*/ 2012633 w 3049233"/>
              <a:gd name="connsiteY6150" fmla="*/ 1158218 h 1985002"/>
              <a:gd name="connsiteX6151" fmla="*/ 2017858 w 3049233"/>
              <a:gd name="connsiteY6151" fmla="*/ 1165406 h 1985002"/>
              <a:gd name="connsiteX6152" fmla="*/ 2019668 w 3049233"/>
              <a:gd name="connsiteY6152" fmla="*/ 1171121 h 1985002"/>
              <a:gd name="connsiteX6153" fmla="*/ 2011754 w 3049233"/>
              <a:gd name="connsiteY6153" fmla="*/ 1160788 h 1985002"/>
              <a:gd name="connsiteX6154" fmla="*/ 2389684 w 3049233"/>
              <a:gd name="connsiteY6154" fmla="*/ 1158115 h 1985002"/>
              <a:gd name="connsiteX6155" fmla="*/ 2399441 w 3049233"/>
              <a:gd name="connsiteY6155" fmla="*/ 1159007 h 1985002"/>
              <a:gd name="connsiteX6156" fmla="*/ 2399395 w 3049233"/>
              <a:gd name="connsiteY6156" fmla="*/ 1159783 h 1985002"/>
              <a:gd name="connsiteX6157" fmla="*/ 2389418 w 3049233"/>
              <a:gd name="connsiteY6157" fmla="*/ 1158749 h 1985002"/>
              <a:gd name="connsiteX6158" fmla="*/ 1793618 w 3049233"/>
              <a:gd name="connsiteY6158" fmla="*/ 1158067 h 1985002"/>
              <a:gd name="connsiteX6159" fmla="*/ 1799973 w 3049233"/>
              <a:gd name="connsiteY6159" fmla="*/ 1159982 h 1985002"/>
              <a:gd name="connsiteX6160" fmla="*/ 1797313 w 3049233"/>
              <a:gd name="connsiteY6160" fmla="*/ 1159834 h 1985002"/>
              <a:gd name="connsiteX6161" fmla="*/ 1793451 w 3049233"/>
              <a:gd name="connsiteY6161" fmla="*/ 1158887 h 1985002"/>
              <a:gd name="connsiteX6162" fmla="*/ 2633466 w 3049233"/>
              <a:gd name="connsiteY6162" fmla="*/ 1157895 h 1985002"/>
              <a:gd name="connsiteX6163" fmla="*/ 2633023 w 3049233"/>
              <a:gd name="connsiteY6163" fmla="*/ 1159829 h 1985002"/>
              <a:gd name="connsiteX6164" fmla="*/ 2632633 w 3049233"/>
              <a:gd name="connsiteY6164" fmla="*/ 1159653 h 1985002"/>
              <a:gd name="connsiteX6165" fmla="*/ 1679169 w 3049233"/>
              <a:gd name="connsiteY6165" fmla="*/ 1157807 h 1985002"/>
              <a:gd name="connsiteX6166" fmla="*/ 1684504 w 3049233"/>
              <a:gd name="connsiteY6166" fmla="*/ 1158391 h 1985002"/>
              <a:gd name="connsiteX6167" fmla="*/ 1692486 w 3049233"/>
              <a:gd name="connsiteY6167" fmla="*/ 1163486 h 1985002"/>
              <a:gd name="connsiteX6168" fmla="*/ 1684732 w 3049233"/>
              <a:gd name="connsiteY6168" fmla="*/ 1161590 h 1985002"/>
              <a:gd name="connsiteX6169" fmla="*/ 896772 w 3049233"/>
              <a:gd name="connsiteY6169" fmla="*/ 1157712 h 1985002"/>
              <a:gd name="connsiteX6170" fmla="*/ 896775 w 3049233"/>
              <a:gd name="connsiteY6170" fmla="*/ 1157714 h 1985002"/>
              <a:gd name="connsiteX6171" fmla="*/ 896779 w 3049233"/>
              <a:gd name="connsiteY6171" fmla="*/ 1157716 h 1985002"/>
              <a:gd name="connsiteX6172" fmla="*/ 896801 w 3049233"/>
              <a:gd name="connsiteY6172" fmla="*/ 1157728 h 1985002"/>
              <a:gd name="connsiteX6173" fmla="*/ 896191 w 3049233"/>
              <a:gd name="connsiteY6173" fmla="*/ 1158460 h 1985002"/>
              <a:gd name="connsiteX6174" fmla="*/ 896160 w 3049233"/>
              <a:gd name="connsiteY6174" fmla="*/ 1158444 h 1985002"/>
              <a:gd name="connsiteX6175" fmla="*/ 1854561 w 3049233"/>
              <a:gd name="connsiteY6175" fmla="*/ 1157293 h 1985002"/>
              <a:gd name="connsiteX6176" fmla="*/ 1856507 w 3049233"/>
              <a:gd name="connsiteY6176" fmla="*/ 1157552 h 1985002"/>
              <a:gd name="connsiteX6177" fmla="*/ 1856479 w 3049233"/>
              <a:gd name="connsiteY6177" fmla="*/ 1157656 h 1985002"/>
              <a:gd name="connsiteX6178" fmla="*/ 1855999 w 3049233"/>
              <a:gd name="connsiteY6178" fmla="*/ 1157615 h 1985002"/>
              <a:gd name="connsiteX6179" fmla="*/ 1855054 w 3049233"/>
              <a:gd name="connsiteY6179" fmla="*/ 1157515 h 1985002"/>
              <a:gd name="connsiteX6180" fmla="*/ 2344573 w 3049233"/>
              <a:gd name="connsiteY6180" fmla="*/ 1157271 h 1985002"/>
              <a:gd name="connsiteX6181" fmla="*/ 2347576 w 3049233"/>
              <a:gd name="connsiteY6181" fmla="*/ 1157811 h 1985002"/>
              <a:gd name="connsiteX6182" fmla="*/ 2347590 w 3049233"/>
              <a:gd name="connsiteY6182" fmla="*/ 1158668 h 1985002"/>
              <a:gd name="connsiteX6183" fmla="*/ 2331363 w 3049233"/>
              <a:gd name="connsiteY6183" fmla="*/ 1157249 h 1985002"/>
              <a:gd name="connsiteX6184" fmla="*/ 2346333 w 3049233"/>
              <a:gd name="connsiteY6184" fmla="*/ 1164235 h 1985002"/>
              <a:gd name="connsiteX6185" fmla="*/ 2331302 w 3049233"/>
              <a:gd name="connsiteY6185" fmla="*/ 1160569 h 1985002"/>
              <a:gd name="connsiteX6186" fmla="*/ 2599165 w 3049233"/>
              <a:gd name="connsiteY6186" fmla="*/ 1157066 h 1985002"/>
              <a:gd name="connsiteX6187" fmla="*/ 2606388 w 3049233"/>
              <a:gd name="connsiteY6187" fmla="*/ 1159888 h 1985002"/>
              <a:gd name="connsiteX6188" fmla="*/ 2603663 w 3049233"/>
              <a:gd name="connsiteY6188" fmla="*/ 1172074 h 1985002"/>
              <a:gd name="connsiteX6189" fmla="*/ 2575406 w 3049233"/>
              <a:gd name="connsiteY6189" fmla="*/ 1255033 h 1985002"/>
              <a:gd name="connsiteX6190" fmla="*/ 2566042 w 3049233"/>
              <a:gd name="connsiteY6190" fmla="*/ 1274944 h 1985002"/>
              <a:gd name="connsiteX6191" fmla="*/ 2533165 w 3049233"/>
              <a:gd name="connsiteY6191" fmla="*/ 1327595 h 1985002"/>
              <a:gd name="connsiteX6192" fmla="*/ 2524912 w 3049233"/>
              <a:gd name="connsiteY6192" fmla="*/ 1338495 h 1985002"/>
              <a:gd name="connsiteX6193" fmla="*/ 2551612 w 3049233"/>
              <a:gd name="connsiteY6193" fmla="*/ 1272901 h 1985002"/>
              <a:gd name="connsiteX6194" fmla="*/ 2554100 w 3049233"/>
              <a:gd name="connsiteY6194" fmla="*/ 1267957 h 1985002"/>
              <a:gd name="connsiteX6195" fmla="*/ 2556433 w 3049233"/>
              <a:gd name="connsiteY6195" fmla="*/ 1261057 h 1985002"/>
              <a:gd name="connsiteX6196" fmla="*/ 2596829 w 3049233"/>
              <a:gd name="connsiteY6196" fmla="*/ 1161814 h 1985002"/>
              <a:gd name="connsiteX6197" fmla="*/ 1124881 w 3049233"/>
              <a:gd name="connsiteY6197" fmla="*/ 1156908 h 1985002"/>
              <a:gd name="connsiteX6198" fmla="*/ 1123985 w 3049233"/>
              <a:gd name="connsiteY6198" fmla="*/ 1157277 h 1985002"/>
              <a:gd name="connsiteX6199" fmla="*/ 1110579 w 3049233"/>
              <a:gd name="connsiteY6199" fmla="*/ 1159735 h 1985002"/>
              <a:gd name="connsiteX6200" fmla="*/ 2379694 w 3049233"/>
              <a:gd name="connsiteY6200" fmla="*/ 1156501 h 1985002"/>
              <a:gd name="connsiteX6201" fmla="*/ 2383585 w 3049233"/>
              <a:gd name="connsiteY6201" fmla="*/ 1157458 h 1985002"/>
              <a:gd name="connsiteX6202" fmla="*/ 2383310 w 3049233"/>
              <a:gd name="connsiteY6202" fmla="*/ 1158116 h 1985002"/>
              <a:gd name="connsiteX6203" fmla="*/ 2379668 w 3049233"/>
              <a:gd name="connsiteY6203" fmla="*/ 1157739 h 1985002"/>
              <a:gd name="connsiteX6204" fmla="*/ 1524884 w 3049233"/>
              <a:gd name="connsiteY6204" fmla="*/ 1156455 h 1985002"/>
              <a:gd name="connsiteX6205" fmla="*/ 1532689 w 3049233"/>
              <a:gd name="connsiteY6205" fmla="*/ 1158761 h 1985002"/>
              <a:gd name="connsiteX6206" fmla="*/ 1531744 w 3049233"/>
              <a:gd name="connsiteY6206" fmla="*/ 1164239 h 1985002"/>
              <a:gd name="connsiteX6207" fmla="*/ 1515413 w 3049233"/>
              <a:gd name="connsiteY6207" fmla="*/ 1163988 h 1985002"/>
              <a:gd name="connsiteX6208" fmla="*/ 1515377 w 3049233"/>
              <a:gd name="connsiteY6208" fmla="*/ 1163987 h 1985002"/>
              <a:gd name="connsiteX6209" fmla="*/ 1489123 w 3049233"/>
              <a:gd name="connsiteY6209" fmla="*/ 1161900 h 1985002"/>
              <a:gd name="connsiteX6210" fmla="*/ 1480528 w 3049233"/>
              <a:gd name="connsiteY6210" fmla="*/ 1159981 h 1985002"/>
              <a:gd name="connsiteX6211" fmla="*/ 1508541 w 3049233"/>
              <a:gd name="connsiteY6211" fmla="*/ 1157787 h 1985002"/>
              <a:gd name="connsiteX6212" fmla="*/ 909456 w 3049233"/>
              <a:gd name="connsiteY6212" fmla="*/ 1156115 h 1985002"/>
              <a:gd name="connsiteX6213" fmla="*/ 912911 w 3049233"/>
              <a:gd name="connsiteY6213" fmla="*/ 1157964 h 1985002"/>
              <a:gd name="connsiteX6214" fmla="*/ 915383 w 3049233"/>
              <a:gd name="connsiteY6214" fmla="*/ 1159286 h 1985002"/>
              <a:gd name="connsiteX6215" fmla="*/ 942234 w 3049233"/>
              <a:gd name="connsiteY6215" fmla="*/ 1173651 h 1985002"/>
              <a:gd name="connsiteX6216" fmla="*/ 942238 w 3049233"/>
              <a:gd name="connsiteY6216" fmla="*/ 1173652 h 1985002"/>
              <a:gd name="connsiteX6217" fmla="*/ 984693 w 3049233"/>
              <a:gd name="connsiteY6217" fmla="*/ 1185978 h 1985002"/>
              <a:gd name="connsiteX6218" fmla="*/ 993634 w 3049233"/>
              <a:gd name="connsiteY6218" fmla="*/ 1188573 h 1985002"/>
              <a:gd name="connsiteX6219" fmla="*/ 1000921 w 3049233"/>
              <a:gd name="connsiteY6219" fmla="*/ 1189122 h 1985002"/>
              <a:gd name="connsiteX6220" fmla="*/ 1011457 w 3049233"/>
              <a:gd name="connsiteY6220" fmla="*/ 1189915 h 1985002"/>
              <a:gd name="connsiteX6221" fmla="*/ 1020182 w 3049233"/>
              <a:gd name="connsiteY6221" fmla="*/ 1191965 h 1985002"/>
              <a:gd name="connsiteX6222" fmla="*/ 1029055 w 3049233"/>
              <a:gd name="connsiteY6222" fmla="*/ 1191239 h 1985002"/>
              <a:gd name="connsiteX6223" fmla="*/ 1042802 w 3049233"/>
              <a:gd name="connsiteY6223" fmla="*/ 1192274 h 1985002"/>
              <a:gd name="connsiteX6224" fmla="*/ 1022497 w 3049233"/>
              <a:gd name="connsiteY6224" fmla="*/ 1193621 h 1985002"/>
              <a:gd name="connsiteX6225" fmla="*/ 1005811 w 3049233"/>
              <a:gd name="connsiteY6225" fmla="*/ 1192148 h 1985002"/>
              <a:gd name="connsiteX6226" fmla="*/ 940295 w 3049233"/>
              <a:gd name="connsiteY6226" fmla="*/ 1176020 h 1985002"/>
              <a:gd name="connsiteX6227" fmla="*/ 940294 w 3049233"/>
              <a:gd name="connsiteY6227" fmla="*/ 1176020 h 1985002"/>
              <a:gd name="connsiteX6228" fmla="*/ 907654 w 3049233"/>
              <a:gd name="connsiteY6228" fmla="*/ 1158279 h 1985002"/>
              <a:gd name="connsiteX6229" fmla="*/ 908732 w 3049233"/>
              <a:gd name="connsiteY6229" fmla="*/ 1156985 h 1985002"/>
              <a:gd name="connsiteX6230" fmla="*/ 1181248 w 3049233"/>
              <a:gd name="connsiteY6230" fmla="*/ 1156114 h 1985002"/>
              <a:gd name="connsiteX6231" fmla="*/ 1193272 w 3049233"/>
              <a:gd name="connsiteY6231" fmla="*/ 1160891 h 1985002"/>
              <a:gd name="connsiteX6232" fmla="*/ 1194068 w 3049233"/>
              <a:gd name="connsiteY6232" fmla="*/ 1161207 h 1985002"/>
              <a:gd name="connsiteX6233" fmla="*/ 1198365 w 3049233"/>
              <a:gd name="connsiteY6233" fmla="*/ 1174255 h 1985002"/>
              <a:gd name="connsiteX6234" fmla="*/ 1198984 w 3049233"/>
              <a:gd name="connsiteY6234" fmla="*/ 1177897 h 1985002"/>
              <a:gd name="connsiteX6235" fmla="*/ 1188479 w 3049233"/>
              <a:gd name="connsiteY6235" fmla="*/ 1173537 h 1985002"/>
              <a:gd name="connsiteX6236" fmla="*/ 1180702 w 3049233"/>
              <a:gd name="connsiteY6236" fmla="*/ 1157579 h 1985002"/>
              <a:gd name="connsiteX6237" fmla="*/ 1180700 w 3049233"/>
              <a:gd name="connsiteY6237" fmla="*/ 1157575 h 1985002"/>
              <a:gd name="connsiteX6238" fmla="*/ 1180408 w 3049233"/>
              <a:gd name="connsiteY6238" fmla="*/ 1157254 h 1985002"/>
              <a:gd name="connsiteX6239" fmla="*/ 1235943 w 3049233"/>
              <a:gd name="connsiteY6239" fmla="*/ 1156089 h 1985002"/>
              <a:gd name="connsiteX6240" fmla="*/ 1239690 w 3049233"/>
              <a:gd name="connsiteY6240" fmla="*/ 1157509 h 1985002"/>
              <a:gd name="connsiteX6241" fmla="*/ 1239654 w 3049233"/>
              <a:gd name="connsiteY6241" fmla="*/ 1163783 h 1985002"/>
              <a:gd name="connsiteX6242" fmla="*/ 1237893 w 3049233"/>
              <a:gd name="connsiteY6242" fmla="*/ 1172529 h 1985002"/>
              <a:gd name="connsiteX6243" fmla="*/ 1237108 w 3049233"/>
              <a:gd name="connsiteY6243" fmla="*/ 1172217 h 1985002"/>
              <a:gd name="connsiteX6244" fmla="*/ 1237033 w 3049233"/>
              <a:gd name="connsiteY6244" fmla="*/ 1172187 h 1985002"/>
              <a:gd name="connsiteX6245" fmla="*/ 1236476 w 3049233"/>
              <a:gd name="connsiteY6245" fmla="*/ 1171966 h 1985002"/>
              <a:gd name="connsiteX6246" fmla="*/ 2708347 w 3049233"/>
              <a:gd name="connsiteY6246" fmla="*/ 1155884 h 1985002"/>
              <a:gd name="connsiteX6247" fmla="*/ 2708303 w 3049233"/>
              <a:gd name="connsiteY6247" fmla="*/ 1155906 h 1985002"/>
              <a:gd name="connsiteX6248" fmla="*/ 2701559 w 3049233"/>
              <a:gd name="connsiteY6248" fmla="*/ 1157563 h 1985002"/>
              <a:gd name="connsiteX6249" fmla="*/ 2701572 w 3049233"/>
              <a:gd name="connsiteY6249" fmla="*/ 1157534 h 1985002"/>
              <a:gd name="connsiteX6250" fmla="*/ 2738880 w 3049233"/>
              <a:gd name="connsiteY6250" fmla="*/ 1155802 h 1985002"/>
              <a:gd name="connsiteX6251" fmla="*/ 2734118 w 3049233"/>
              <a:gd name="connsiteY6251" fmla="*/ 1172002 h 1985002"/>
              <a:gd name="connsiteX6252" fmla="*/ 2691695 w 3049233"/>
              <a:gd name="connsiteY6252" fmla="*/ 1256987 h 1985002"/>
              <a:gd name="connsiteX6253" fmla="*/ 2689959 w 3049233"/>
              <a:gd name="connsiteY6253" fmla="*/ 1259516 h 1985002"/>
              <a:gd name="connsiteX6254" fmla="*/ 2690969 w 3049233"/>
              <a:gd name="connsiteY6254" fmla="*/ 1256794 h 1985002"/>
              <a:gd name="connsiteX6255" fmla="*/ 2728782 w 3049233"/>
              <a:gd name="connsiteY6255" fmla="*/ 1167983 h 1985002"/>
              <a:gd name="connsiteX6256" fmla="*/ 2732596 w 3049233"/>
              <a:gd name="connsiteY6256" fmla="*/ 1160130 h 1985002"/>
              <a:gd name="connsiteX6257" fmla="*/ 2734731 w 3049233"/>
              <a:gd name="connsiteY6257" fmla="*/ 1159288 h 1985002"/>
              <a:gd name="connsiteX6258" fmla="*/ 1706628 w 3049233"/>
              <a:gd name="connsiteY6258" fmla="*/ 1155462 h 1985002"/>
              <a:gd name="connsiteX6259" fmla="*/ 1752351 w 3049233"/>
              <a:gd name="connsiteY6259" fmla="*/ 1165574 h 1985002"/>
              <a:gd name="connsiteX6260" fmla="*/ 1770807 w 3049233"/>
              <a:gd name="connsiteY6260" fmla="*/ 1170655 h 1985002"/>
              <a:gd name="connsiteX6261" fmla="*/ 1784526 w 3049233"/>
              <a:gd name="connsiteY6261" fmla="*/ 1174531 h 1985002"/>
              <a:gd name="connsiteX6262" fmla="*/ 1784424 w 3049233"/>
              <a:gd name="connsiteY6262" fmla="*/ 1175038 h 1985002"/>
              <a:gd name="connsiteX6263" fmla="*/ 1710210 w 3049233"/>
              <a:gd name="connsiteY6263" fmla="*/ 1157617 h 1985002"/>
              <a:gd name="connsiteX6264" fmla="*/ 1655201 w 3049233"/>
              <a:gd name="connsiteY6264" fmla="*/ 1155187 h 1985002"/>
              <a:gd name="connsiteX6265" fmla="*/ 1666406 w 3049233"/>
              <a:gd name="connsiteY6265" fmla="*/ 1156412 h 1985002"/>
              <a:gd name="connsiteX6266" fmla="*/ 1670539 w 3049233"/>
              <a:gd name="connsiteY6266" fmla="*/ 1159222 h 1985002"/>
              <a:gd name="connsiteX6267" fmla="*/ 1657822 w 3049233"/>
              <a:gd name="connsiteY6267" fmla="*/ 1157520 h 1985002"/>
              <a:gd name="connsiteX6268" fmla="*/ 1949706 w 3049233"/>
              <a:gd name="connsiteY6268" fmla="*/ 1154629 h 1985002"/>
              <a:gd name="connsiteX6269" fmla="*/ 1950974 w 3049233"/>
              <a:gd name="connsiteY6269" fmla="*/ 1156982 h 1985002"/>
              <a:gd name="connsiteX6270" fmla="*/ 1952148 w 3049233"/>
              <a:gd name="connsiteY6270" fmla="*/ 1162970 h 1985002"/>
              <a:gd name="connsiteX6271" fmla="*/ 1951458 w 3049233"/>
              <a:gd name="connsiteY6271" fmla="*/ 1162580 h 1985002"/>
              <a:gd name="connsiteX6272" fmla="*/ 1949302 w 3049233"/>
              <a:gd name="connsiteY6272" fmla="*/ 1155933 h 1985002"/>
              <a:gd name="connsiteX6273" fmla="*/ 1642725 w 3049233"/>
              <a:gd name="connsiteY6273" fmla="*/ 1153823 h 1985002"/>
              <a:gd name="connsiteX6274" fmla="*/ 1644248 w 3049233"/>
              <a:gd name="connsiteY6274" fmla="*/ 1153989 h 1985002"/>
              <a:gd name="connsiteX6275" fmla="*/ 1646521 w 3049233"/>
              <a:gd name="connsiteY6275" fmla="*/ 1156007 h 1985002"/>
              <a:gd name="connsiteX6276" fmla="*/ 1645314 w 3049233"/>
              <a:gd name="connsiteY6276" fmla="*/ 1155846 h 1985002"/>
              <a:gd name="connsiteX6277" fmla="*/ 1644649 w 3049233"/>
              <a:gd name="connsiteY6277" fmla="*/ 1155665 h 1985002"/>
              <a:gd name="connsiteX6278" fmla="*/ 1614336 w 3049233"/>
              <a:gd name="connsiteY6278" fmla="*/ 1153577 h 1985002"/>
              <a:gd name="connsiteX6279" fmla="*/ 1614410 w 3049233"/>
              <a:gd name="connsiteY6279" fmla="*/ 1153596 h 1985002"/>
              <a:gd name="connsiteX6280" fmla="*/ 1614349 w 3049233"/>
              <a:gd name="connsiteY6280" fmla="*/ 1153605 h 1985002"/>
              <a:gd name="connsiteX6281" fmla="*/ 1777576 w 3049233"/>
              <a:gd name="connsiteY6281" fmla="*/ 1153404 h 1985002"/>
              <a:gd name="connsiteX6282" fmla="*/ 1785408 w 3049233"/>
              <a:gd name="connsiteY6282" fmla="*/ 1155593 h 1985002"/>
              <a:gd name="connsiteX6283" fmla="*/ 1788241 w 3049233"/>
              <a:gd name="connsiteY6283" fmla="*/ 1156447 h 1985002"/>
              <a:gd name="connsiteX6284" fmla="*/ 1788014 w 3049233"/>
              <a:gd name="connsiteY6284" fmla="*/ 1157552 h 1985002"/>
              <a:gd name="connsiteX6285" fmla="*/ 1778619 w 3049233"/>
              <a:gd name="connsiteY6285" fmla="*/ 1155246 h 1985002"/>
              <a:gd name="connsiteX6286" fmla="*/ 1777238 w 3049233"/>
              <a:gd name="connsiteY6286" fmla="*/ 1155041 h 1985002"/>
              <a:gd name="connsiteX6287" fmla="*/ 1827869 w 3049233"/>
              <a:gd name="connsiteY6287" fmla="*/ 1153330 h 1985002"/>
              <a:gd name="connsiteX6288" fmla="*/ 1832420 w 3049233"/>
              <a:gd name="connsiteY6288" fmla="*/ 1154014 h 1985002"/>
              <a:gd name="connsiteX6289" fmla="*/ 1835657 w 3049233"/>
              <a:gd name="connsiteY6289" fmla="*/ 1155457 h 1985002"/>
              <a:gd name="connsiteX6290" fmla="*/ 1827527 w 3049233"/>
              <a:gd name="connsiteY6290" fmla="*/ 1154595 h 1985002"/>
              <a:gd name="connsiteX6291" fmla="*/ 2426055 w 3049233"/>
              <a:gd name="connsiteY6291" fmla="*/ 1153330 h 1985002"/>
              <a:gd name="connsiteX6292" fmla="*/ 2425954 w 3049233"/>
              <a:gd name="connsiteY6292" fmla="*/ 1154264 h 1985002"/>
              <a:gd name="connsiteX6293" fmla="*/ 2425680 w 3049233"/>
              <a:gd name="connsiteY6293" fmla="*/ 1154238 h 1985002"/>
              <a:gd name="connsiteX6294" fmla="*/ 2430641 w 3049233"/>
              <a:gd name="connsiteY6294" fmla="*/ 1153245 h 1985002"/>
              <a:gd name="connsiteX6295" fmla="*/ 2450715 w 3049233"/>
              <a:gd name="connsiteY6295" fmla="*/ 1155441 h 1985002"/>
              <a:gd name="connsiteX6296" fmla="*/ 2450559 w 3049233"/>
              <a:gd name="connsiteY6296" fmla="*/ 1156589 h 1985002"/>
              <a:gd name="connsiteX6297" fmla="*/ 2430510 w 3049233"/>
              <a:gd name="connsiteY6297" fmla="*/ 1154694 h 1985002"/>
              <a:gd name="connsiteX6298" fmla="*/ 2321468 w 3049233"/>
              <a:gd name="connsiteY6298" fmla="*/ 1153115 h 1985002"/>
              <a:gd name="connsiteX6299" fmla="*/ 2323062 w 3049233"/>
              <a:gd name="connsiteY6299" fmla="*/ 1153401 h 1985002"/>
              <a:gd name="connsiteX6300" fmla="*/ 2322993 w 3049233"/>
              <a:gd name="connsiteY6300" fmla="*/ 1157030 h 1985002"/>
              <a:gd name="connsiteX6301" fmla="*/ 2320346 w 3049233"/>
              <a:gd name="connsiteY6301" fmla="*/ 1155676 h 1985002"/>
              <a:gd name="connsiteX6302" fmla="*/ 1045218 w 3049233"/>
              <a:gd name="connsiteY6302" fmla="*/ 1152944 h 1985002"/>
              <a:gd name="connsiteX6303" fmla="*/ 1056567 w 3049233"/>
              <a:gd name="connsiteY6303" fmla="*/ 1153851 h 1985002"/>
              <a:gd name="connsiteX6304" fmla="*/ 1047047 w 3049233"/>
              <a:gd name="connsiteY6304" fmla="*/ 1153763 h 1985002"/>
              <a:gd name="connsiteX6305" fmla="*/ 1045414 w 3049233"/>
              <a:gd name="connsiteY6305" fmla="*/ 1153032 h 1985002"/>
              <a:gd name="connsiteX6306" fmla="*/ 1427138 w 3049233"/>
              <a:gd name="connsiteY6306" fmla="*/ 1152836 h 1985002"/>
              <a:gd name="connsiteX6307" fmla="*/ 1428751 w 3049233"/>
              <a:gd name="connsiteY6307" fmla="*/ 1153349 h 1985002"/>
              <a:gd name="connsiteX6308" fmla="*/ 1433383 w 3049233"/>
              <a:gd name="connsiteY6308" fmla="*/ 1154822 h 1985002"/>
              <a:gd name="connsiteX6309" fmla="*/ 1434880 w 3049233"/>
              <a:gd name="connsiteY6309" fmla="*/ 1155514 h 1985002"/>
              <a:gd name="connsiteX6310" fmla="*/ 1439106 w 3049233"/>
              <a:gd name="connsiteY6310" fmla="*/ 1157468 h 1985002"/>
              <a:gd name="connsiteX6311" fmla="*/ 1455539 w 3049233"/>
              <a:gd name="connsiteY6311" fmla="*/ 1165068 h 1985002"/>
              <a:gd name="connsiteX6312" fmla="*/ 1455400 w 3049233"/>
              <a:gd name="connsiteY6312" fmla="*/ 1165990 h 1985002"/>
              <a:gd name="connsiteX6313" fmla="*/ 1864577 w 3049233"/>
              <a:gd name="connsiteY6313" fmla="*/ 1152716 h 1985002"/>
              <a:gd name="connsiteX6314" fmla="*/ 1869351 w 3049233"/>
              <a:gd name="connsiteY6314" fmla="*/ 1153601 h 1985002"/>
              <a:gd name="connsiteX6315" fmla="*/ 1870802 w 3049233"/>
              <a:gd name="connsiteY6315" fmla="*/ 1154316 h 1985002"/>
              <a:gd name="connsiteX6316" fmla="*/ 1865735 w 3049233"/>
              <a:gd name="connsiteY6316" fmla="*/ 1153584 h 1985002"/>
              <a:gd name="connsiteX6317" fmla="*/ 1864505 w 3049233"/>
              <a:gd name="connsiteY6317" fmla="*/ 1153005 h 1985002"/>
              <a:gd name="connsiteX6318" fmla="*/ 1074455 w 3049233"/>
              <a:gd name="connsiteY6318" fmla="*/ 1152424 h 1985002"/>
              <a:gd name="connsiteX6319" fmla="*/ 1078232 w 3049233"/>
              <a:gd name="connsiteY6319" fmla="*/ 1154051 h 1985002"/>
              <a:gd name="connsiteX6320" fmla="*/ 1056665 w 3049233"/>
              <a:gd name="connsiteY6320" fmla="*/ 1153852 h 1985002"/>
              <a:gd name="connsiteX6321" fmla="*/ 1225858 w 3049233"/>
              <a:gd name="connsiteY6321" fmla="*/ 1152267 h 1985002"/>
              <a:gd name="connsiteX6322" fmla="*/ 1231484 w 3049233"/>
              <a:gd name="connsiteY6322" fmla="*/ 1154399 h 1985002"/>
              <a:gd name="connsiteX6323" fmla="*/ 1231648 w 3049233"/>
              <a:gd name="connsiteY6323" fmla="*/ 1163501 h 1985002"/>
              <a:gd name="connsiteX6324" fmla="*/ 1231704 w 3049233"/>
              <a:gd name="connsiteY6324" fmla="*/ 1166591 h 1985002"/>
              <a:gd name="connsiteX6325" fmla="*/ 1231766 w 3049233"/>
              <a:gd name="connsiteY6325" fmla="*/ 1170094 h 1985002"/>
              <a:gd name="connsiteX6326" fmla="*/ 1231703 w 3049233"/>
              <a:gd name="connsiteY6326" fmla="*/ 1170069 h 1985002"/>
              <a:gd name="connsiteX6327" fmla="*/ 1231470 w 3049233"/>
              <a:gd name="connsiteY6327" fmla="*/ 1169976 h 1985002"/>
              <a:gd name="connsiteX6328" fmla="*/ 1226617 w 3049233"/>
              <a:gd name="connsiteY6328" fmla="*/ 1168047 h 1985002"/>
              <a:gd name="connsiteX6329" fmla="*/ 1982040 w 3049233"/>
              <a:gd name="connsiteY6329" fmla="*/ 1152003 h 1985002"/>
              <a:gd name="connsiteX6330" fmla="*/ 1992707 w 3049233"/>
              <a:gd name="connsiteY6330" fmla="*/ 1159747 h 1985002"/>
              <a:gd name="connsiteX6331" fmla="*/ 2002667 w 3049233"/>
              <a:gd name="connsiteY6331" fmla="*/ 1172113 h 1985002"/>
              <a:gd name="connsiteX6332" fmla="*/ 2001682 w 3049233"/>
              <a:gd name="connsiteY6332" fmla="*/ 1175899 h 1985002"/>
              <a:gd name="connsiteX6333" fmla="*/ 2001091 w 3049233"/>
              <a:gd name="connsiteY6333" fmla="*/ 1175195 h 1985002"/>
              <a:gd name="connsiteX6334" fmla="*/ 1979375 w 3049233"/>
              <a:gd name="connsiteY6334" fmla="*/ 1160763 h 1985002"/>
              <a:gd name="connsiteX6335" fmla="*/ 2152149 w 3049233"/>
              <a:gd name="connsiteY6335" fmla="*/ 1151986 h 1985002"/>
              <a:gd name="connsiteX6336" fmla="*/ 2165062 w 3049233"/>
              <a:gd name="connsiteY6336" fmla="*/ 1195073 h 1985002"/>
              <a:gd name="connsiteX6337" fmla="*/ 2158483 w 3049233"/>
              <a:gd name="connsiteY6337" fmla="*/ 1213673 h 1985002"/>
              <a:gd name="connsiteX6338" fmla="*/ 2143284 w 3049233"/>
              <a:gd name="connsiteY6338" fmla="*/ 1180215 h 1985002"/>
              <a:gd name="connsiteX6339" fmla="*/ 2142722 w 3049233"/>
              <a:gd name="connsiteY6339" fmla="*/ 1178459 h 1985002"/>
              <a:gd name="connsiteX6340" fmla="*/ 901609 w 3049233"/>
              <a:gd name="connsiteY6340" fmla="*/ 1151918 h 1985002"/>
              <a:gd name="connsiteX6341" fmla="*/ 901635 w 3049233"/>
              <a:gd name="connsiteY6341" fmla="*/ 1151932 h 1985002"/>
              <a:gd name="connsiteX6342" fmla="*/ 900597 w 3049233"/>
              <a:gd name="connsiteY6342" fmla="*/ 1153177 h 1985002"/>
              <a:gd name="connsiteX6343" fmla="*/ 899870 w 3049233"/>
              <a:gd name="connsiteY6343" fmla="*/ 1154049 h 1985002"/>
              <a:gd name="connsiteX6344" fmla="*/ 899851 w 3049233"/>
              <a:gd name="connsiteY6344" fmla="*/ 1154039 h 1985002"/>
              <a:gd name="connsiteX6345" fmla="*/ 899848 w 3049233"/>
              <a:gd name="connsiteY6345" fmla="*/ 1154037 h 1985002"/>
              <a:gd name="connsiteX6346" fmla="*/ 899843 w 3049233"/>
              <a:gd name="connsiteY6346" fmla="*/ 1154034 h 1985002"/>
              <a:gd name="connsiteX6347" fmla="*/ 1818188 w 3049233"/>
              <a:gd name="connsiteY6347" fmla="*/ 1151876 h 1985002"/>
              <a:gd name="connsiteX6348" fmla="*/ 1822283 w 3049233"/>
              <a:gd name="connsiteY6348" fmla="*/ 1152491 h 1985002"/>
              <a:gd name="connsiteX6349" fmla="*/ 1822112 w 3049233"/>
              <a:gd name="connsiteY6349" fmla="*/ 1153118 h 1985002"/>
              <a:gd name="connsiteX6350" fmla="*/ 2406339 w 3049233"/>
              <a:gd name="connsiteY6350" fmla="*/ 1151866 h 1985002"/>
              <a:gd name="connsiteX6351" fmla="*/ 2420107 w 3049233"/>
              <a:gd name="connsiteY6351" fmla="*/ 1152530 h 1985002"/>
              <a:gd name="connsiteX6352" fmla="*/ 2419638 w 3049233"/>
              <a:gd name="connsiteY6352" fmla="*/ 1153667 h 1985002"/>
              <a:gd name="connsiteX6353" fmla="*/ 2406309 w 3049233"/>
              <a:gd name="connsiteY6353" fmla="*/ 1152407 h 1985002"/>
              <a:gd name="connsiteX6354" fmla="*/ 2587929 w 3049233"/>
              <a:gd name="connsiteY6354" fmla="*/ 1151706 h 1985002"/>
              <a:gd name="connsiteX6355" fmla="*/ 2590260 w 3049233"/>
              <a:gd name="connsiteY6355" fmla="*/ 1153583 h 1985002"/>
              <a:gd name="connsiteX6356" fmla="*/ 2592740 w 3049233"/>
              <a:gd name="connsiteY6356" fmla="*/ 1154553 h 1985002"/>
              <a:gd name="connsiteX6357" fmla="*/ 2589925 w 3049233"/>
              <a:gd name="connsiteY6357" fmla="*/ 1160282 h 1985002"/>
              <a:gd name="connsiteX6358" fmla="*/ 2579741 w 3049233"/>
              <a:gd name="connsiteY6358" fmla="*/ 1185340 h 1985002"/>
              <a:gd name="connsiteX6359" fmla="*/ 913197 w 3049233"/>
              <a:gd name="connsiteY6359" fmla="*/ 1151622 h 1985002"/>
              <a:gd name="connsiteX6360" fmla="*/ 924488 w 3049233"/>
              <a:gd name="connsiteY6360" fmla="*/ 1157501 h 1985002"/>
              <a:gd name="connsiteX6361" fmla="*/ 946167 w 3049233"/>
              <a:gd name="connsiteY6361" fmla="*/ 1168789 h 1985002"/>
              <a:gd name="connsiteX6362" fmla="*/ 999302 w 3049233"/>
              <a:gd name="connsiteY6362" fmla="*/ 1183468 h 1985002"/>
              <a:gd name="connsiteX6363" fmla="*/ 1017679 w 3049233"/>
              <a:gd name="connsiteY6363" fmla="*/ 1184577 h 1985002"/>
              <a:gd name="connsiteX6364" fmla="*/ 1026225 w 3049233"/>
              <a:gd name="connsiteY6364" fmla="*/ 1186464 h 1985002"/>
              <a:gd name="connsiteX6365" fmla="*/ 995953 w 3049233"/>
              <a:gd name="connsiteY6365" fmla="*/ 1184096 h 1985002"/>
              <a:gd name="connsiteX6366" fmla="*/ 994001 w 3049233"/>
              <a:gd name="connsiteY6366" fmla="*/ 1183943 h 1985002"/>
              <a:gd name="connsiteX6367" fmla="*/ 943632 w 3049233"/>
              <a:gd name="connsiteY6367" fmla="*/ 1169184 h 1985002"/>
              <a:gd name="connsiteX6368" fmla="*/ 912505 w 3049233"/>
              <a:gd name="connsiteY6368" fmla="*/ 1152453 h 1985002"/>
              <a:gd name="connsiteX6369" fmla="*/ 912741 w 3049233"/>
              <a:gd name="connsiteY6369" fmla="*/ 1152170 h 1985002"/>
              <a:gd name="connsiteX6370" fmla="*/ 2311916 w 3049233"/>
              <a:gd name="connsiteY6370" fmla="*/ 1151362 h 1985002"/>
              <a:gd name="connsiteX6371" fmla="*/ 2315688 w 3049233"/>
              <a:gd name="connsiteY6371" fmla="*/ 1152059 h 1985002"/>
              <a:gd name="connsiteX6372" fmla="*/ 2315244 w 3049233"/>
              <a:gd name="connsiteY6372" fmla="*/ 1153066 h 1985002"/>
              <a:gd name="connsiteX6373" fmla="*/ 2392749 w 3049233"/>
              <a:gd name="connsiteY6373" fmla="*/ 1150787 h 1985002"/>
              <a:gd name="connsiteX6374" fmla="*/ 2399131 w 3049233"/>
              <a:gd name="connsiteY6374" fmla="*/ 1151519 h 1985002"/>
              <a:gd name="connsiteX6375" fmla="*/ 2399868 w 3049233"/>
              <a:gd name="connsiteY6375" fmla="*/ 1151554 h 1985002"/>
              <a:gd name="connsiteX6376" fmla="*/ 2399853 w 3049233"/>
              <a:gd name="connsiteY6376" fmla="*/ 1151798 h 1985002"/>
              <a:gd name="connsiteX6377" fmla="*/ 2392612 w 3049233"/>
              <a:gd name="connsiteY6377" fmla="*/ 1151113 h 1985002"/>
              <a:gd name="connsiteX6378" fmla="*/ 1097753 w 3049233"/>
              <a:gd name="connsiteY6378" fmla="*/ 1150555 h 1985002"/>
              <a:gd name="connsiteX6379" fmla="*/ 1094994 w 3049233"/>
              <a:gd name="connsiteY6379" fmla="*/ 1151140 h 1985002"/>
              <a:gd name="connsiteX6380" fmla="*/ 1090604 w 3049233"/>
              <a:gd name="connsiteY6380" fmla="*/ 1152072 h 1985002"/>
              <a:gd name="connsiteX6381" fmla="*/ 1089925 w 3049233"/>
              <a:gd name="connsiteY6381" fmla="*/ 1151779 h 1985002"/>
              <a:gd name="connsiteX6382" fmla="*/ 1093310 w 3049233"/>
              <a:gd name="connsiteY6382" fmla="*/ 1151042 h 1985002"/>
              <a:gd name="connsiteX6383" fmla="*/ 1094258 w 3049233"/>
              <a:gd name="connsiteY6383" fmla="*/ 1150835 h 1985002"/>
              <a:gd name="connsiteX6384" fmla="*/ 1682603 w 3049233"/>
              <a:gd name="connsiteY6384" fmla="*/ 1150488 h 1985002"/>
              <a:gd name="connsiteX6385" fmla="*/ 1684295 w 3049233"/>
              <a:gd name="connsiteY6385" fmla="*/ 1150523 h 1985002"/>
              <a:gd name="connsiteX6386" fmla="*/ 1689751 w 3049233"/>
              <a:gd name="connsiteY6386" fmla="*/ 1151730 h 1985002"/>
              <a:gd name="connsiteX6387" fmla="*/ 1697947 w 3049233"/>
              <a:gd name="connsiteY6387" fmla="*/ 1156734 h 1985002"/>
              <a:gd name="connsiteX6388" fmla="*/ 1689287 w 3049233"/>
              <a:gd name="connsiteY6388" fmla="*/ 1154779 h 1985002"/>
              <a:gd name="connsiteX6389" fmla="*/ 2614486 w 3049233"/>
              <a:gd name="connsiteY6389" fmla="*/ 1150283 h 1985002"/>
              <a:gd name="connsiteX6390" fmla="*/ 2627441 w 3049233"/>
              <a:gd name="connsiteY6390" fmla="*/ 1154869 h 1985002"/>
              <a:gd name="connsiteX6391" fmla="*/ 2626486 w 3049233"/>
              <a:gd name="connsiteY6391" fmla="*/ 1156885 h 1985002"/>
              <a:gd name="connsiteX6392" fmla="*/ 2614242 w 3049233"/>
              <a:gd name="connsiteY6392" fmla="*/ 1151372 h 1985002"/>
              <a:gd name="connsiteX6393" fmla="*/ 1667967 w 3049233"/>
              <a:gd name="connsiteY6393" fmla="*/ 1150188 h 1985002"/>
              <a:gd name="connsiteX6394" fmla="*/ 1670466 w 3049233"/>
              <a:gd name="connsiteY6394" fmla="*/ 1150239 h 1985002"/>
              <a:gd name="connsiteX6395" fmla="*/ 1671776 w 3049233"/>
              <a:gd name="connsiteY6395" fmla="*/ 1150266 h 1985002"/>
              <a:gd name="connsiteX6396" fmla="*/ 1673129 w 3049233"/>
              <a:gd name="connsiteY6396" fmla="*/ 1151131 h 1985002"/>
              <a:gd name="connsiteX6397" fmla="*/ 1669601 w 3049233"/>
              <a:gd name="connsiteY6397" fmla="*/ 1150334 h 1985002"/>
              <a:gd name="connsiteX6398" fmla="*/ 1668026 w 3049233"/>
              <a:gd name="connsiteY6398" fmla="*/ 1150229 h 1985002"/>
              <a:gd name="connsiteX6399" fmla="*/ 1951221 w 3049233"/>
              <a:gd name="connsiteY6399" fmla="*/ 1149710 h 1985002"/>
              <a:gd name="connsiteX6400" fmla="*/ 1972445 w 3049233"/>
              <a:gd name="connsiteY6400" fmla="*/ 1163688 h 1985002"/>
              <a:gd name="connsiteX6401" fmla="*/ 1969651 w 3049233"/>
              <a:gd name="connsiteY6401" fmla="*/ 1172870 h 1985002"/>
              <a:gd name="connsiteX6402" fmla="*/ 1958119 w 3049233"/>
              <a:gd name="connsiteY6402" fmla="*/ 1166347 h 1985002"/>
              <a:gd name="connsiteX6403" fmla="*/ 1951174 w 3049233"/>
              <a:gd name="connsiteY6403" fmla="*/ 1149860 h 1985002"/>
              <a:gd name="connsiteX6404" fmla="*/ 2359006 w 3049233"/>
              <a:gd name="connsiteY6404" fmla="*/ 1149415 h 1985002"/>
              <a:gd name="connsiteX6405" fmla="*/ 2373902 w 3049233"/>
              <a:gd name="connsiteY6405" fmla="*/ 1155076 h 1985002"/>
              <a:gd name="connsiteX6406" fmla="*/ 2374119 w 3049233"/>
              <a:gd name="connsiteY6406" fmla="*/ 1155130 h 1985002"/>
              <a:gd name="connsiteX6407" fmla="*/ 2374073 w 3049233"/>
              <a:gd name="connsiteY6407" fmla="*/ 1157159 h 1985002"/>
              <a:gd name="connsiteX6408" fmla="*/ 2371937 w 3049233"/>
              <a:gd name="connsiteY6408" fmla="*/ 1156937 h 1985002"/>
              <a:gd name="connsiteX6409" fmla="*/ 2368449 w 3049233"/>
              <a:gd name="connsiteY6409" fmla="*/ 1156310 h 1985002"/>
              <a:gd name="connsiteX6410" fmla="*/ 2357965 w 3049233"/>
              <a:gd name="connsiteY6410" fmla="*/ 1151879 h 1985002"/>
              <a:gd name="connsiteX6411" fmla="*/ 2380471 w 3049233"/>
              <a:gd name="connsiteY6411" fmla="*/ 1149177 h 1985002"/>
              <a:gd name="connsiteX6412" fmla="*/ 2386691 w 3049233"/>
              <a:gd name="connsiteY6412" fmla="*/ 1150040 h 1985002"/>
              <a:gd name="connsiteX6413" fmla="*/ 2386484 w 3049233"/>
              <a:gd name="connsiteY6413" fmla="*/ 1150534 h 1985002"/>
              <a:gd name="connsiteX6414" fmla="*/ 2386162 w 3049233"/>
              <a:gd name="connsiteY6414" fmla="*/ 1150504 h 1985002"/>
              <a:gd name="connsiteX6415" fmla="*/ 2463513 w 3049233"/>
              <a:gd name="connsiteY6415" fmla="*/ 1148834 h 1985002"/>
              <a:gd name="connsiteX6416" fmla="*/ 2464889 w 3049233"/>
              <a:gd name="connsiteY6416" fmla="*/ 1149489 h 1985002"/>
              <a:gd name="connsiteX6417" fmla="*/ 2463211 w 3049233"/>
              <a:gd name="connsiteY6417" fmla="*/ 1149489 h 1985002"/>
              <a:gd name="connsiteX6418" fmla="*/ 1498883 w 3049233"/>
              <a:gd name="connsiteY6418" fmla="*/ 1148770 h 1985002"/>
              <a:gd name="connsiteX6419" fmla="*/ 1509439 w 3049233"/>
              <a:gd name="connsiteY6419" fmla="*/ 1151887 h 1985002"/>
              <a:gd name="connsiteX6420" fmla="*/ 1507691 w 3049233"/>
              <a:gd name="connsiteY6420" fmla="*/ 1152028 h 1985002"/>
              <a:gd name="connsiteX6421" fmla="*/ 1507684 w 3049233"/>
              <a:gd name="connsiteY6421" fmla="*/ 1152029 h 1985002"/>
              <a:gd name="connsiteX6422" fmla="*/ 1489885 w 3049233"/>
              <a:gd name="connsiteY6422" fmla="*/ 1153422 h 1985002"/>
              <a:gd name="connsiteX6423" fmla="*/ 1481718 w 3049233"/>
              <a:gd name="connsiteY6423" fmla="*/ 1154062 h 1985002"/>
              <a:gd name="connsiteX6424" fmla="*/ 1492204 w 3049233"/>
              <a:gd name="connsiteY6424" fmla="*/ 1150484 h 1985002"/>
              <a:gd name="connsiteX6425" fmla="*/ 1493305 w 3049233"/>
              <a:gd name="connsiteY6425" fmla="*/ 1150109 h 1985002"/>
              <a:gd name="connsiteX6426" fmla="*/ 1934723 w 3049233"/>
              <a:gd name="connsiteY6426" fmla="*/ 1148725 h 1985002"/>
              <a:gd name="connsiteX6427" fmla="*/ 1939626 w 3049233"/>
              <a:gd name="connsiteY6427" fmla="*/ 1154228 h 1985002"/>
              <a:gd name="connsiteX6428" fmla="*/ 1940189 w 3049233"/>
              <a:gd name="connsiteY6428" fmla="*/ 1155960 h 1985002"/>
              <a:gd name="connsiteX6429" fmla="*/ 1934469 w 3049233"/>
              <a:gd name="connsiteY6429" fmla="*/ 1149653 h 1985002"/>
              <a:gd name="connsiteX6430" fmla="*/ 1161389 w 3049233"/>
              <a:gd name="connsiteY6430" fmla="*/ 1148225 h 1985002"/>
              <a:gd name="connsiteX6431" fmla="*/ 1161398 w 3049233"/>
              <a:gd name="connsiteY6431" fmla="*/ 1148228 h 1985002"/>
              <a:gd name="connsiteX6432" fmla="*/ 1161422 w 3049233"/>
              <a:gd name="connsiteY6432" fmla="*/ 1148238 h 1985002"/>
              <a:gd name="connsiteX6433" fmla="*/ 1160032 w 3049233"/>
              <a:gd name="connsiteY6433" fmla="*/ 1148784 h 1985002"/>
              <a:gd name="connsiteX6434" fmla="*/ 1160607 w 3049233"/>
              <a:gd name="connsiteY6434" fmla="*/ 1148547 h 1985002"/>
              <a:gd name="connsiteX6435" fmla="*/ 1160922 w 3049233"/>
              <a:gd name="connsiteY6435" fmla="*/ 1148417 h 1985002"/>
              <a:gd name="connsiteX6436" fmla="*/ 2294353 w 3049233"/>
              <a:gd name="connsiteY6436" fmla="*/ 1148117 h 1985002"/>
              <a:gd name="connsiteX6437" fmla="*/ 2297786 w 3049233"/>
              <a:gd name="connsiteY6437" fmla="*/ 1148752 h 1985002"/>
              <a:gd name="connsiteX6438" fmla="*/ 2298604 w 3049233"/>
              <a:gd name="connsiteY6438" fmla="*/ 1149483 h 1985002"/>
              <a:gd name="connsiteX6439" fmla="*/ 2298650 w 3049233"/>
              <a:gd name="connsiteY6439" fmla="*/ 1152093 h 1985002"/>
              <a:gd name="connsiteX6440" fmla="*/ 2298019 w 3049233"/>
              <a:gd name="connsiteY6440" fmla="*/ 1151905 h 1985002"/>
              <a:gd name="connsiteX6441" fmla="*/ 905293 w 3049233"/>
              <a:gd name="connsiteY6441" fmla="*/ 1147506 h 1985002"/>
              <a:gd name="connsiteX6442" fmla="*/ 905316 w 3049233"/>
              <a:gd name="connsiteY6442" fmla="*/ 1147519 h 1985002"/>
              <a:gd name="connsiteX6443" fmla="*/ 904700 w 3049233"/>
              <a:gd name="connsiteY6443" fmla="*/ 1148258 h 1985002"/>
              <a:gd name="connsiteX6444" fmla="*/ 904676 w 3049233"/>
              <a:gd name="connsiteY6444" fmla="*/ 1148246 h 1985002"/>
              <a:gd name="connsiteX6445" fmla="*/ 904676 w 3049233"/>
              <a:gd name="connsiteY6445" fmla="*/ 1148245 h 1985002"/>
              <a:gd name="connsiteX6446" fmla="*/ 1189232 w 3049233"/>
              <a:gd name="connsiteY6446" fmla="*/ 1147230 h 1985002"/>
              <a:gd name="connsiteX6447" fmla="*/ 1189652 w 3049233"/>
              <a:gd name="connsiteY6447" fmla="*/ 1147794 h 1985002"/>
              <a:gd name="connsiteX6448" fmla="*/ 1189652 w 3049233"/>
              <a:gd name="connsiteY6448" fmla="*/ 1147795 h 1985002"/>
              <a:gd name="connsiteX6449" fmla="*/ 1191758 w 3049233"/>
              <a:gd name="connsiteY6449" fmla="*/ 1154192 h 1985002"/>
              <a:gd name="connsiteX6450" fmla="*/ 1184725 w 3049233"/>
              <a:gd name="connsiteY6450" fmla="*/ 1151397 h 1985002"/>
              <a:gd name="connsiteX6451" fmla="*/ 1186494 w 3049233"/>
              <a:gd name="connsiteY6451" fmla="*/ 1148997 h 1985002"/>
              <a:gd name="connsiteX6452" fmla="*/ 2016428 w 3049233"/>
              <a:gd name="connsiteY6452" fmla="*/ 1147123 h 1985002"/>
              <a:gd name="connsiteX6453" fmla="*/ 2018366 w 3049233"/>
              <a:gd name="connsiteY6453" fmla="*/ 1153219 h 1985002"/>
              <a:gd name="connsiteX6454" fmla="*/ 2015621 w 3049233"/>
              <a:gd name="connsiteY6454" fmla="*/ 1149481 h 1985002"/>
              <a:gd name="connsiteX6455" fmla="*/ 2331551 w 3049233"/>
              <a:gd name="connsiteY6455" fmla="*/ 1147110 h 1985002"/>
              <a:gd name="connsiteX6456" fmla="*/ 2342080 w 3049233"/>
              <a:gd name="connsiteY6456" fmla="*/ 1151564 h 1985002"/>
              <a:gd name="connsiteX6457" fmla="*/ 2331503 w 3049233"/>
              <a:gd name="connsiteY6457" fmla="*/ 1149661 h 1985002"/>
              <a:gd name="connsiteX6458" fmla="*/ 1211827 w 3049233"/>
              <a:gd name="connsiteY6458" fmla="*/ 1146951 h 1985002"/>
              <a:gd name="connsiteX6459" fmla="*/ 1220593 w 3049233"/>
              <a:gd name="connsiteY6459" fmla="*/ 1150272 h 1985002"/>
              <a:gd name="connsiteX6460" fmla="*/ 1220800 w 3049233"/>
              <a:gd name="connsiteY6460" fmla="*/ 1156828 h 1985002"/>
              <a:gd name="connsiteX6461" fmla="*/ 1221085 w 3049233"/>
              <a:gd name="connsiteY6461" fmla="*/ 1165848 h 1985002"/>
              <a:gd name="connsiteX6462" fmla="*/ 1218950 w 3049233"/>
              <a:gd name="connsiteY6462" fmla="*/ 1165000 h 1985002"/>
              <a:gd name="connsiteX6463" fmla="*/ 1215221 w 3049233"/>
              <a:gd name="connsiteY6463" fmla="*/ 1163518 h 1985002"/>
              <a:gd name="connsiteX6464" fmla="*/ 1215143 w 3049233"/>
              <a:gd name="connsiteY6464" fmla="*/ 1162451 h 1985002"/>
              <a:gd name="connsiteX6465" fmla="*/ 1214620 w 3049233"/>
              <a:gd name="connsiteY6465" fmla="*/ 1155331 h 1985002"/>
              <a:gd name="connsiteX6466" fmla="*/ 917334 w 3049233"/>
              <a:gd name="connsiteY6466" fmla="*/ 1146654 h 1985002"/>
              <a:gd name="connsiteX6467" fmla="*/ 931583 w 3049233"/>
              <a:gd name="connsiteY6467" fmla="*/ 1153899 h 1985002"/>
              <a:gd name="connsiteX6468" fmla="*/ 948064 w 3049233"/>
              <a:gd name="connsiteY6468" fmla="*/ 1162278 h 1985002"/>
              <a:gd name="connsiteX6469" fmla="*/ 947945 w 3049233"/>
              <a:gd name="connsiteY6469" fmla="*/ 1162245 h 1985002"/>
              <a:gd name="connsiteX6470" fmla="*/ 947403 w 3049233"/>
              <a:gd name="connsiteY6470" fmla="*/ 1162098 h 1985002"/>
              <a:gd name="connsiteX6471" fmla="*/ 947218 w 3049233"/>
              <a:gd name="connsiteY6471" fmla="*/ 1162048 h 1985002"/>
              <a:gd name="connsiteX6472" fmla="*/ 917321 w 3049233"/>
              <a:gd name="connsiteY6472" fmla="*/ 1146669 h 1985002"/>
              <a:gd name="connsiteX6473" fmla="*/ 917329 w 3049233"/>
              <a:gd name="connsiteY6473" fmla="*/ 1146659 h 1985002"/>
              <a:gd name="connsiteX6474" fmla="*/ 2604346 w 3049233"/>
              <a:gd name="connsiteY6474" fmla="*/ 1146537 h 1985002"/>
              <a:gd name="connsiteX6475" fmla="*/ 2604806 w 3049233"/>
              <a:gd name="connsiteY6475" fmla="*/ 1146857 h 1985002"/>
              <a:gd name="connsiteX6476" fmla="*/ 2608970 w 3049233"/>
              <a:gd name="connsiteY6476" fmla="*/ 1148331 h 1985002"/>
              <a:gd name="connsiteX6477" fmla="*/ 2608855 w 3049233"/>
              <a:gd name="connsiteY6477" fmla="*/ 1148854 h 1985002"/>
              <a:gd name="connsiteX6478" fmla="*/ 2604267 w 3049233"/>
              <a:gd name="connsiteY6478" fmla="*/ 1146696 h 1985002"/>
              <a:gd name="connsiteX6479" fmla="*/ 2685726 w 3049233"/>
              <a:gd name="connsiteY6479" fmla="*/ 1146400 h 1985002"/>
              <a:gd name="connsiteX6480" fmla="*/ 2683700 w 3049233"/>
              <a:gd name="connsiteY6480" fmla="*/ 1153491 h 1985002"/>
              <a:gd name="connsiteX6481" fmla="*/ 2670399 w 3049233"/>
              <a:gd name="connsiteY6481" fmla="*/ 1153975 h 1985002"/>
              <a:gd name="connsiteX6482" fmla="*/ 2673111 w 3049233"/>
              <a:gd name="connsiteY6482" fmla="*/ 1148065 h 1985002"/>
              <a:gd name="connsiteX6483" fmla="*/ 1587169 w 3049233"/>
              <a:gd name="connsiteY6483" fmla="*/ 1146221 h 1985002"/>
              <a:gd name="connsiteX6484" fmla="*/ 1587359 w 3049233"/>
              <a:gd name="connsiteY6484" fmla="*/ 1146272 h 1985002"/>
              <a:gd name="connsiteX6485" fmla="*/ 1586714 w 3049233"/>
              <a:gd name="connsiteY6485" fmla="*/ 1146302 h 1985002"/>
              <a:gd name="connsiteX6486" fmla="*/ 1779126 w 3049233"/>
              <a:gd name="connsiteY6486" fmla="*/ 1145897 h 1985002"/>
              <a:gd name="connsiteX6487" fmla="*/ 1789663 w 3049233"/>
              <a:gd name="connsiteY6487" fmla="*/ 1149525 h 1985002"/>
              <a:gd name="connsiteX6488" fmla="*/ 1789449 w 3049233"/>
              <a:gd name="connsiteY6488" fmla="*/ 1150556 h 1985002"/>
              <a:gd name="connsiteX6489" fmla="*/ 1787140 w 3049233"/>
              <a:gd name="connsiteY6489" fmla="*/ 1150311 h 1985002"/>
              <a:gd name="connsiteX6490" fmla="*/ 1778709 w 3049233"/>
              <a:gd name="connsiteY6490" fmla="*/ 1147914 h 1985002"/>
              <a:gd name="connsiteX6491" fmla="*/ 2642415 w 3049233"/>
              <a:gd name="connsiteY6491" fmla="*/ 1145604 h 1985002"/>
              <a:gd name="connsiteX6492" fmla="*/ 2643810 w 3049233"/>
              <a:gd name="connsiteY6492" fmla="*/ 1146101 h 1985002"/>
              <a:gd name="connsiteX6493" fmla="*/ 2661530 w 3049233"/>
              <a:gd name="connsiteY6493" fmla="*/ 1147523 h 1985002"/>
              <a:gd name="connsiteX6494" fmla="*/ 2659491 w 3049233"/>
              <a:gd name="connsiteY6494" fmla="*/ 1154372 h 1985002"/>
              <a:gd name="connsiteX6495" fmla="*/ 2644897 w 3049233"/>
              <a:gd name="connsiteY6495" fmla="*/ 1154903 h 1985002"/>
              <a:gd name="connsiteX6496" fmla="*/ 2640693 w 3049233"/>
              <a:gd name="connsiteY6496" fmla="*/ 1153085 h 1985002"/>
              <a:gd name="connsiteX6497" fmla="*/ 1266537 w 3049233"/>
              <a:gd name="connsiteY6497" fmla="*/ 1145485 h 1985002"/>
              <a:gd name="connsiteX6498" fmla="*/ 1266663 w 3049233"/>
              <a:gd name="connsiteY6498" fmla="*/ 1145530 h 1985002"/>
              <a:gd name="connsiteX6499" fmla="*/ 1265583 w 3049233"/>
              <a:gd name="connsiteY6499" fmla="*/ 1149498 h 1985002"/>
              <a:gd name="connsiteX6500" fmla="*/ 1486551 w 3049233"/>
              <a:gd name="connsiteY6500" fmla="*/ 1145128 h 1985002"/>
              <a:gd name="connsiteX6501" fmla="*/ 1487967 w 3049233"/>
              <a:gd name="connsiteY6501" fmla="*/ 1145546 h 1985002"/>
              <a:gd name="connsiteX6502" fmla="*/ 1483061 w 3049233"/>
              <a:gd name="connsiteY6502" fmla="*/ 1147281 h 1985002"/>
              <a:gd name="connsiteX6503" fmla="*/ 1484218 w 3049233"/>
              <a:gd name="connsiteY6503" fmla="*/ 1146567 h 1985002"/>
              <a:gd name="connsiteX6504" fmla="*/ 1095552 w 3049233"/>
              <a:gd name="connsiteY6504" fmla="*/ 1144799 h 1985002"/>
              <a:gd name="connsiteX6505" fmla="*/ 1094031 w 3049233"/>
              <a:gd name="connsiteY6505" fmla="*/ 1145133 h 1985002"/>
              <a:gd name="connsiteX6506" fmla="*/ 1087859 w 3049233"/>
              <a:gd name="connsiteY6506" fmla="*/ 1146487 h 1985002"/>
              <a:gd name="connsiteX6507" fmla="*/ 1078154 w 3049233"/>
              <a:gd name="connsiteY6507" fmla="*/ 1146492 h 1985002"/>
              <a:gd name="connsiteX6508" fmla="*/ 1077677 w 3049233"/>
              <a:gd name="connsiteY6508" fmla="*/ 1146492 h 1985002"/>
              <a:gd name="connsiteX6509" fmla="*/ 1077095 w 3049233"/>
              <a:gd name="connsiteY6509" fmla="*/ 1146241 h 1985002"/>
              <a:gd name="connsiteX6510" fmla="*/ 1076620 w 3049233"/>
              <a:gd name="connsiteY6510" fmla="*/ 1146036 h 1985002"/>
              <a:gd name="connsiteX6511" fmla="*/ 1076008 w 3049233"/>
              <a:gd name="connsiteY6511" fmla="*/ 1145772 h 1985002"/>
              <a:gd name="connsiteX6512" fmla="*/ 1085460 w 3049233"/>
              <a:gd name="connsiteY6512" fmla="*/ 1144906 h 1985002"/>
              <a:gd name="connsiteX6513" fmla="*/ 2700561 w 3049233"/>
              <a:gd name="connsiteY6513" fmla="*/ 1144441 h 1985002"/>
              <a:gd name="connsiteX6514" fmla="*/ 2696764 w 3049233"/>
              <a:gd name="connsiteY6514" fmla="*/ 1153016 h 1985002"/>
              <a:gd name="connsiteX6515" fmla="*/ 2693408 w 3049233"/>
              <a:gd name="connsiteY6515" fmla="*/ 1153138 h 1985002"/>
              <a:gd name="connsiteX6516" fmla="*/ 2695666 w 3049233"/>
              <a:gd name="connsiteY6516" fmla="*/ 1146652 h 1985002"/>
              <a:gd name="connsiteX6517" fmla="*/ 2696035 w 3049233"/>
              <a:gd name="connsiteY6517" fmla="*/ 1145038 h 1985002"/>
              <a:gd name="connsiteX6518" fmla="*/ 1025927 w 3049233"/>
              <a:gd name="connsiteY6518" fmla="*/ 1144309 h 1985002"/>
              <a:gd name="connsiteX6519" fmla="*/ 1031537 w 3049233"/>
              <a:gd name="connsiteY6519" fmla="*/ 1145475 h 1985002"/>
              <a:gd name="connsiteX6520" fmla="*/ 1040898 w 3049233"/>
              <a:gd name="connsiteY6520" fmla="*/ 1145376 h 1985002"/>
              <a:gd name="connsiteX6521" fmla="*/ 1042327 w 3049233"/>
              <a:gd name="connsiteY6521" fmla="*/ 1145361 h 1985002"/>
              <a:gd name="connsiteX6522" fmla="*/ 1058542 w 3049233"/>
              <a:gd name="connsiteY6522" fmla="*/ 1146502 h 1985002"/>
              <a:gd name="connsiteX6523" fmla="*/ 1030856 w 3049233"/>
              <a:gd name="connsiteY6523" fmla="*/ 1146516 h 1985002"/>
              <a:gd name="connsiteX6524" fmla="*/ 2304759 w 3049233"/>
              <a:gd name="connsiteY6524" fmla="*/ 1143842 h 1985002"/>
              <a:gd name="connsiteX6525" fmla="*/ 2306745 w 3049233"/>
              <a:gd name="connsiteY6525" fmla="*/ 1145408 h 1985002"/>
              <a:gd name="connsiteX6526" fmla="*/ 2304781 w 3049233"/>
              <a:gd name="connsiteY6526" fmla="*/ 1145082 h 1985002"/>
              <a:gd name="connsiteX6527" fmla="*/ 1938136 w 3049233"/>
              <a:gd name="connsiteY6527" fmla="*/ 1143746 h 1985002"/>
              <a:gd name="connsiteX6528" fmla="*/ 1938849 w 3049233"/>
              <a:gd name="connsiteY6528" fmla="*/ 1144053 h 1985002"/>
              <a:gd name="connsiteX6529" fmla="*/ 1940637 w 3049233"/>
              <a:gd name="connsiteY6529" fmla="*/ 1146100 h 1985002"/>
              <a:gd name="connsiteX6530" fmla="*/ 1940869 w 3049233"/>
              <a:gd name="connsiteY6530" fmla="*/ 1146812 h 1985002"/>
              <a:gd name="connsiteX6531" fmla="*/ 1261401 w 3049233"/>
              <a:gd name="connsiteY6531" fmla="*/ 1143637 h 1985002"/>
              <a:gd name="connsiteX6532" fmla="*/ 1262324 w 3049233"/>
              <a:gd name="connsiteY6532" fmla="*/ 1143969 h 1985002"/>
              <a:gd name="connsiteX6533" fmla="*/ 1258609 w 3049233"/>
              <a:gd name="connsiteY6533" fmla="*/ 1158557 h 1985002"/>
              <a:gd name="connsiteX6534" fmla="*/ 1258092 w 3049233"/>
              <a:gd name="connsiteY6534" fmla="*/ 1158361 h 1985002"/>
              <a:gd name="connsiteX6535" fmla="*/ 1848342 w 3049233"/>
              <a:gd name="connsiteY6535" fmla="*/ 1143620 h 1985002"/>
              <a:gd name="connsiteX6536" fmla="*/ 1849693 w 3049233"/>
              <a:gd name="connsiteY6536" fmla="*/ 1143944 h 1985002"/>
              <a:gd name="connsiteX6537" fmla="*/ 1850446 w 3049233"/>
              <a:gd name="connsiteY6537" fmla="*/ 1144314 h 1985002"/>
              <a:gd name="connsiteX6538" fmla="*/ 1848271 w 3049233"/>
              <a:gd name="connsiteY6538" fmla="*/ 1143893 h 1985002"/>
              <a:gd name="connsiteX6539" fmla="*/ 2338329 w 3049233"/>
              <a:gd name="connsiteY6539" fmla="*/ 1143582 h 1985002"/>
              <a:gd name="connsiteX6540" fmla="*/ 2346450 w 3049233"/>
              <a:gd name="connsiteY6540" fmla="*/ 1144644 h 1985002"/>
              <a:gd name="connsiteX6541" fmla="*/ 2348104 w 3049233"/>
              <a:gd name="connsiteY6541" fmla="*/ 1145273 h 1985002"/>
              <a:gd name="connsiteX6542" fmla="*/ 2347989 w 3049233"/>
              <a:gd name="connsiteY6542" fmla="*/ 1147664 h 1985002"/>
              <a:gd name="connsiteX6543" fmla="*/ 2466326 w 3049233"/>
              <a:gd name="connsiteY6543" fmla="*/ 1142739 h 1985002"/>
              <a:gd name="connsiteX6544" fmla="*/ 2469871 w 3049233"/>
              <a:gd name="connsiteY6544" fmla="*/ 1144784 h 1985002"/>
              <a:gd name="connsiteX6545" fmla="*/ 2467949 w 3049233"/>
              <a:gd name="connsiteY6545" fmla="*/ 1144407 h 1985002"/>
              <a:gd name="connsiteX6546" fmla="*/ 2465667 w 3049233"/>
              <a:gd name="connsiteY6546" fmla="*/ 1144167 h 1985002"/>
              <a:gd name="connsiteX6547" fmla="*/ 2431580 w 3049233"/>
              <a:gd name="connsiteY6547" fmla="*/ 1142692 h 1985002"/>
              <a:gd name="connsiteX6548" fmla="*/ 2451892 w 3049233"/>
              <a:gd name="connsiteY6548" fmla="*/ 1146701 h 1985002"/>
              <a:gd name="connsiteX6549" fmla="*/ 2451538 w 3049233"/>
              <a:gd name="connsiteY6549" fmla="*/ 1149321 h 1985002"/>
              <a:gd name="connsiteX6550" fmla="*/ 2431250 w 3049233"/>
              <a:gd name="connsiteY6550" fmla="*/ 1146406 h 1985002"/>
              <a:gd name="connsiteX6551" fmla="*/ 1685070 w 3049233"/>
              <a:gd name="connsiteY6551" fmla="*/ 1142497 h 1985002"/>
              <a:gd name="connsiteX6552" fmla="*/ 1690893 w 3049233"/>
              <a:gd name="connsiteY6552" fmla="*/ 1143130 h 1985002"/>
              <a:gd name="connsiteX6553" fmla="*/ 1692826 w 3049233"/>
              <a:gd name="connsiteY6553" fmla="*/ 1143609 h 1985002"/>
              <a:gd name="connsiteX6554" fmla="*/ 1695284 w 3049233"/>
              <a:gd name="connsiteY6554" fmla="*/ 1145042 h 1985002"/>
              <a:gd name="connsiteX6555" fmla="*/ 1689085 w 3049233"/>
              <a:gd name="connsiteY6555" fmla="*/ 1144912 h 1985002"/>
              <a:gd name="connsiteX6556" fmla="*/ 2290692 w 3049233"/>
              <a:gd name="connsiteY6556" fmla="*/ 1142402 h 1985002"/>
              <a:gd name="connsiteX6557" fmla="*/ 2291161 w 3049233"/>
              <a:gd name="connsiteY6557" fmla="*/ 1142821 h 1985002"/>
              <a:gd name="connsiteX6558" fmla="*/ 2290558 w 3049233"/>
              <a:gd name="connsiteY6558" fmla="*/ 1142721 h 1985002"/>
              <a:gd name="connsiteX6559" fmla="*/ 1796917 w 3049233"/>
              <a:gd name="connsiteY6559" fmla="*/ 1141820 h 1985002"/>
              <a:gd name="connsiteX6560" fmla="*/ 1805135 w 3049233"/>
              <a:gd name="connsiteY6560" fmla="*/ 1144485 h 1985002"/>
              <a:gd name="connsiteX6561" fmla="*/ 1796638 w 3049233"/>
              <a:gd name="connsiteY6561" fmla="*/ 1143193 h 1985002"/>
              <a:gd name="connsiteX6562" fmla="*/ 1840692 w 3049233"/>
              <a:gd name="connsiteY6562" fmla="*/ 1141784 h 1985002"/>
              <a:gd name="connsiteX6563" fmla="*/ 1843183 w 3049233"/>
              <a:gd name="connsiteY6563" fmla="*/ 1142381 h 1985002"/>
              <a:gd name="connsiteX6564" fmla="*/ 1843087 w 3049233"/>
              <a:gd name="connsiteY6564" fmla="*/ 1142742 h 1985002"/>
              <a:gd name="connsiteX6565" fmla="*/ 1842310 w 3049233"/>
              <a:gd name="connsiteY6565" fmla="*/ 1142546 h 1985002"/>
              <a:gd name="connsiteX6566" fmla="*/ 921507 w 3049233"/>
              <a:gd name="connsiteY6566" fmla="*/ 1141642 h 1985002"/>
              <a:gd name="connsiteX6567" fmla="*/ 935929 w 3049233"/>
              <a:gd name="connsiteY6567" fmla="*/ 1148800 h 1985002"/>
              <a:gd name="connsiteX6568" fmla="*/ 952960 w 3049233"/>
              <a:gd name="connsiteY6568" fmla="*/ 1157253 h 1985002"/>
              <a:gd name="connsiteX6569" fmla="*/ 952964 w 3049233"/>
              <a:gd name="connsiteY6569" fmla="*/ 1157254 h 1985002"/>
              <a:gd name="connsiteX6570" fmla="*/ 986066 w 3049233"/>
              <a:gd name="connsiteY6570" fmla="*/ 1165584 h 1985002"/>
              <a:gd name="connsiteX6571" fmla="*/ 986230 w 3049233"/>
              <a:gd name="connsiteY6571" fmla="*/ 1165625 h 1985002"/>
              <a:gd name="connsiteX6572" fmla="*/ 950803 w 3049233"/>
              <a:gd name="connsiteY6572" fmla="*/ 1158097 h 1985002"/>
              <a:gd name="connsiteX6573" fmla="*/ 950799 w 3049233"/>
              <a:gd name="connsiteY6573" fmla="*/ 1158096 h 1985002"/>
              <a:gd name="connsiteX6574" fmla="*/ 920696 w 3049233"/>
              <a:gd name="connsiteY6574" fmla="*/ 1142616 h 1985002"/>
              <a:gd name="connsiteX6575" fmla="*/ 1255400 w 3049233"/>
              <a:gd name="connsiteY6575" fmla="*/ 1141478 h 1985002"/>
              <a:gd name="connsiteX6576" fmla="*/ 1256602 w 3049233"/>
              <a:gd name="connsiteY6576" fmla="*/ 1141910 h 1985002"/>
              <a:gd name="connsiteX6577" fmla="*/ 1256805 w 3049233"/>
              <a:gd name="connsiteY6577" fmla="*/ 1141983 h 1985002"/>
              <a:gd name="connsiteX6578" fmla="*/ 1256826 w 3049233"/>
              <a:gd name="connsiteY6578" fmla="*/ 1141991 h 1985002"/>
              <a:gd name="connsiteX6579" fmla="*/ 1254201 w 3049233"/>
              <a:gd name="connsiteY6579" fmla="*/ 1153027 h 1985002"/>
              <a:gd name="connsiteX6580" fmla="*/ 1253359 w 3049233"/>
              <a:gd name="connsiteY6580" fmla="*/ 1156567 h 1985002"/>
              <a:gd name="connsiteX6581" fmla="*/ 1253227 w 3049233"/>
              <a:gd name="connsiteY6581" fmla="*/ 1156517 h 1985002"/>
              <a:gd name="connsiteX6582" fmla="*/ 1253011 w 3049233"/>
              <a:gd name="connsiteY6582" fmla="*/ 1156436 h 1985002"/>
              <a:gd name="connsiteX6583" fmla="*/ 1255393 w 3049233"/>
              <a:gd name="connsiteY6583" fmla="*/ 1145152 h 1985002"/>
              <a:gd name="connsiteX6584" fmla="*/ 2716513 w 3049233"/>
              <a:gd name="connsiteY6584" fmla="*/ 1141478 h 1985002"/>
              <a:gd name="connsiteX6585" fmla="*/ 2715089 w 3049233"/>
              <a:gd name="connsiteY6585" fmla="*/ 1146651 h 1985002"/>
              <a:gd name="connsiteX6586" fmla="*/ 2704106 w 3049233"/>
              <a:gd name="connsiteY6586" fmla="*/ 1151818 h 1985002"/>
              <a:gd name="connsiteX6587" fmla="*/ 2707801 w 3049233"/>
              <a:gd name="connsiteY6587" fmla="*/ 1143485 h 1985002"/>
              <a:gd name="connsiteX6588" fmla="*/ 2712763 w 3049233"/>
              <a:gd name="connsiteY6588" fmla="*/ 1142830 h 1985002"/>
              <a:gd name="connsiteX6589" fmla="*/ 2572507 w 3049233"/>
              <a:gd name="connsiteY6589" fmla="*/ 1141394 h 1985002"/>
              <a:gd name="connsiteX6590" fmla="*/ 2578911 w 3049233"/>
              <a:gd name="connsiteY6590" fmla="*/ 1144442 h 1985002"/>
              <a:gd name="connsiteX6591" fmla="*/ 2583399 w 3049233"/>
              <a:gd name="connsiteY6591" fmla="*/ 1148056 h 1985002"/>
              <a:gd name="connsiteX6592" fmla="*/ 2569213 w 3049233"/>
              <a:gd name="connsiteY6592" fmla="*/ 1206635 h 1985002"/>
              <a:gd name="connsiteX6593" fmla="*/ 2553934 w 3049233"/>
              <a:gd name="connsiteY6593" fmla="*/ 1248839 h 1985002"/>
              <a:gd name="connsiteX6594" fmla="*/ 2537251 w 3049233"/>
              <a:gd name="connsiteY6594" fmla="*/ 1289884 h 1985002"/>
              <a:gd name="connsiteX6595" fmla="*/ 2535780 w 3049233"/>
              <a:gd name="connsiteY6595" fmla="*/ 1292847 h 1985002"/>
              <a:gd name="connsiteX6596" fmla="*/ 2507131 w 3049233"/>
              <a:gd name="connsiteY6596" fmla="*/ 1336459 h 1985002"/>
              <a:gd name="connsiteX6597" fmla="*/ 2498202 w 3049233"/>
              <a:gd name="connsiteY6597" fmla="*/ 1347673 h 1985002"/>
              <a:gd name="connsiteX6598" fmla="*/ 2484787 w 3049233"/>
              <a:gd name="connsiteY6598" fmla="*/ 1358383 h 1985002"/>
              <a:gd name="connsiteX6599" fmla="*/ 2490923 w 3049233"/>
              <a:gd name="connsiteY6599" fmla="*/ 1340940 h 1985002"/>
              <a:gd name="connsiteX6600" fmla="*/ 2503610 w 3049233"/>
              <a:gd name="connsiteY6600" fmla="*/ 1325411 h 1985002"/>
              <a:gd name="connsiteX6601" fmla="*/ 2542838 w 3049233"/>
              <a:gd name="connsiteY6601" fmla="*/ 1231802 h 1985002"/>
              <a:gd name="connsiteX6602" fmla="*/ 2554491 w 3049233"/>
              <a:gd name="connsiteY6602" fmla="*/ 1184890 h 1985002"/>
              <a:gd name="connsiteX6603" fmla="*/ 2223829 w 3049233"/>
              <a:gd name="connsiteY6603" fmla="*/ 1141087 h 1985002"/>
              <a:gd name="connsiteX6604" fmla="*/ 2232271 w 3049233"/>
              <a:gd name="connsiteY6604" fmla="*/ 1199190 h 1985002"/>
              <a:gd name="connsiteX6605" fmla="*/ 2223157 w 3049233"/>
              <a:gd name="connsiteY6605" fmla="*/ 1224564 h 1985002"/>
              <a:gd name="connsiteX6606" fmla="*/ 2218994 w 3049233"/>
              <a:gd name="connsiteY6606" fmla="*/ 1211911 h 1985002"/>
              <a:gd name="connsiteX6607" fmla="*/ 2211551 w 3049233"/>
              <a:gd name="connsiteY6607" fmla="*/ 1173836 h 1985002"/>
              <a:gd name="connsiteX6608" fmla="*/ 1390167 w 3049233"/>
              <a:gd name="connsiteY6608" fmla="*/ 1141082 h 1985002"/>
              <a:gd name="connsiteX6609" fmla="*/ 1390508 w 3049233"/>
              <a:gd name="connsiteY6609" fmla="*/ 1141191 h 1985002"/>
              <a:gd name="connsiteX6610" fmla="*/ 1398120 w 3049233"/>
              <a:gd name="connsiteY6610" fmla="*/ 1143611 h 1985002"/>
              <a:gd name="connsiteX6611" fmla="*/ 1450799 w 3049233"/>
              <a:gd name="connsiteY6611" fmla="*/ 1168115 h 1985002"/>
              <a:gd name="connsiteX6612" fmla="*/ 1450648 w 3049233"/>
              <a:gd name="connsiteY6612" fmla="*/ 1169225 h 1985002"/>
              <a:gd name="connsiteX6613" fmla="*/ 1428450 w 3049233"/>
              <a:gd name="connsiteY6613" fmla="*/ 1158896 h 1985002"/>
              <a:gd name="connsiteX6614" fmla="*/ 1537083 w 3049233"/>
              <a:gd name="connsiteY6614" fmla="*/ 1140764 h 1985002"/>
              <a:gd name="connsiteX6615" fmla="*/ 1534930 w 3049233"/>
              <a:gd name="connsiteY6615" fmla="*/ 1145763 h 1985002"/>
              <a:gd name="connsiteX6616" fmla="*/ 1534218 w 3049233"/>
              <a:gd name="connsiteY6616" fmla="*/ 1149885 h 1985002"/>
              <a:gd name="connsiteX6617" fmla="*/ 1526620 w 3049233"/>
              <a:gd name="connsiteY6617" fmla="*/ 1150499 h 1985002"/>
              <a:gd name="connsiteX6618" fmla="*/ 1510933 w 3049233"/>
              <a:gd name="connsiteY6618" fmla="*/ 1145878 h 1985002"/>
              <a:gd name="connsiteX6619" fmla="*/ 1524229 w 3049233"/>
              <a:gd name="connsiteY6619" fmla="*/ 1142686 h 1985002"/>
              <a:gd name="connsiteX6620" fmla="*/ 1524623 w 3049233"/>
              <a:gd name="connsiteY6620" fmla="*/ 1142626 h 1985002"/>
              <a:gd name="connsiteX6621" fmla="*/ 2687364 w 3049233"/>
              <a:gd name="connsiteY6621" fmla="*/ 1140665 h 1985002"/>
              <a:gd name="connsiteX6622" fmla="*/ 2687353 w 3049233"/>
              <a:gd name="connsiteY6622" fmla="*/ 1140706 h 1985002"/>
              <a:gd name="connsiteX6623" fmla="*/ 2686331 w 3049233"/>
              <a:gd name="connsiteY6623" fmla="*/ 1140849 h 1985002"/>
              <a:gd name="connsiteX6624" fmla="*/ 1142236 w 3049233"/>
              <a:gd name="connsiteY6624" fmla="*/ 1140616 h 1985002"/>
              <a:gd name="connsiteX6625" fmla="*/ 1142518 w 3049233"/>
              <a:gd name="connsiteY6625" fmla="*/ 1140728 h 1985002"/>
              <a:gd name="connsiteX6626" fmla="*/ 1141087 w 3049233"/>
              <a:gd name="connsiteY6626" fmla="*/ 1141362 h 1985002"/>
              <a:gd name="connsiteX6627" fmla="*/ 1127367 w 3049233"/>
              <a:gd name="connsiteY6627" fmla="*/ 1144272 h 1985002"/>
              <a:gd name="connsiteX6628" fmla="*/ 1667112 w 3049233"/>
              <a:gd name="connsiteY6628" fmla="*/ 1140545 h 1985002"/>
              <a:gd name="connsiteX6629" fmla="*/ 1672365 w 3049233"/>
              <a:gd name="connsiteY6629" fmla="*/ 1141116 h 1985002"/>
              <a:gd name="connsiteX6630" fmla="*/ 1675148 w 3049233"/>
              <a:gd name="connsiteY6630" fmla="*/ 1142816 h 1985002"/>
              <a:gd name="connsiteX6631" fmla="*/ 1673352 w 3049233"/>
              <a:gd name="connsiteY6631" fmla="*/ 1142421 h 1985002"/>
              <a:gd name="connsiteX6632" fmla="*/ 1670073 w 3049233"/>
              <a:gd name="connsiteY6632" fmla="*/ 1142278 h 1985002"/>
              <a:gd name="connsiteX6633" fmla="*/ 1669874 w 3049233"/>
              <a:gd name="connsiteY6633" fmla="*/ 1142270 h 1985002"/>
              <a:gd name="connsiteX6634" fmla="*/ 1669793 w 3049233"/>
              <a:gd name="connsiteY6634" fmla="*/ 1142266 h 1985002"/>
              <a:gd name="connsiteX6635" fmla="*/ 2309541 w 3049233"/>
              <a:gd name="connsiteY6635" fmla="*/ 1140495 h 1985002"/>
              <a:gd name="connsiteX6636" fmla="*/ 2318068 w 3049233"/>
              <a:gd name="connsiteY6636" fmla="*/ 1141408 h 1985002"/>
              <a:gd name="connsiteX6637" fmla="*/ 2320017 w 3049233"/>
              <a:gd name="connsiteY6637" fmla="*/ 1142232 h 1985002"/>
              <a:gd name="connsiteX6638" fmla="*/ 2318676 w 3049233"/>
              <a:gd name="connsiteY6638" fmla="*/ 1145279 h 1985002"/>
              <a:gd name="connsiteX6639" fmla="*/ 2311309 w 3049233"/>
              <a:gd name="connsiteY6639" fmla="*/ 1141868 h 1985002"/>
              <a:gd name="connsiteX6640" fmla="*/ 1194521 w 3049233"/>
              <a:gd name="connsiteY6640" fmla="*/ 1140393 h 1985002"/>
              <a:gd name="connsiteX6641" fmla="*/ 1198094 w 3049233"/>
              <a:gd name="connsiteY6641" fmla="*/ 1141747 h 1985002"/>
              <a:gd name="connsiteX6642" fmla="*/ 1205436 w 3049233"/>
              <a:gd name="connsiteY6642" fmla="*/ 1144529 h 1985002"/>
              <a:gd name="connsiteX6643" fmla="*/ 1206944 w 3049233"/>
              <a:gd name="connsiteY6643" fmla="*/ 1149172 h 1985002"/>
              <a:gd name="connsiteX6644" fmla="*/ 1207906 w 3049233"/>
              <a:gd name="connsiteY6644" fmla="*/ 1152136 h 1985002"/>
              <a:gd name="connsiteX6645" fmla="*/ 1209858 w 3049233"/>
              <a:gd name="connsiteY6645" fmla="*/ 1158146 h 1985002"/>
              <a:gd name="connsiteX6646" fmla="*/ 1210107 w 3049233"/>
              <a:gd name="connsiteY6646" fmla="*/ 1161485 h 1985002"/>
              <a:gd name="connsiteX6647" fmla="*/ 1199873 w 3049233"/>
              <a:gd name="connsiteY6647" fmla="*/ 1157418 h 1985002"/>
              <a:gd name="connsiteX6648" fmla="*/ 1199007 w 3049233"/>
              <a:gd name="connsiteY6648" fmla="*/ 1157073 h 1985002"/>
              <a:gd name="connsiteX6649" fmla="*/ 1196663 w 3049233"/>
              <a:gd name="connsiteY6649" fmla="*/ 1151266 h 1985002"/>
              <a:gd name="connsiteX6650" fmla="*/ 1193100 w 3049233"/>
              <a:gd name="connsiteY6650" fmla="*/ 1142435 h 1985002"/>
              <a:gd name="connsiteX6651" fmla="*/ 2458859 w 3049233"/>
              <a:gd name="connsiteY6651" fmla="*/ 1140291 h 1985002"/>
              <a:gd name="connsiteX6652" fmla="*/ 2460875 w 3049233"/>
              <a:gd name="connsiteY6652" fmla="*/ 1140734 h 1985002"/>
              <a:gd name="connsiteX6653" fmla="*/ 2460215 w 3049233"/>
              <a:gd name="connsiteY6653" fmla="*/ 1142162 h 1985002"/>
              <a:gd name="connsiteX6654" fmla="*/ 2458698 w 3049233"/>
              <a:gd name="connsiteY6654" fmla="*/ 1141484 h 1985002"/>
              <a:gd name="connsiteX6655" fmla="*/ 2643684 w 3049233"/>
              <a:gd name="connsiteY6655" fmla="*/ 1140085 h 1985002"/>
              <a:gd name="connsiteX6656" fmla="*/ 2657324 w 3049233"/>
              <a:gd name="connsiteY6656" fmla="*/ 1141683 h 1985002"/>
              <a:gd name="connsiteX6657" fmla="*/ 2645242 w 3049233"/>
              <a:gd name="connsiteY6657" fmla="*/ 1140683 h 1985002"/>
              <a:gd name="connsiteX6658" fmla="*/ 2643677 w 3049233"/>
              <a:gd name="connsiteY6658" fmla="*/ 1140119 h 1985002"/>
              <a:gd name="connsiteX6659" fmla="*/ 2122399 w 3049233"/>
              <a:gd name="connsiteY6659" fmla="*/ 1139337 h 1985002"/>
              <a:gd name="connsiteX6660" fmla="*/ 2122954 w 3049233"/>
              <a:gd name="connsiteY6660" fmla="*/ 1141076 h 1985002"/>
              <a:gd name="connsiteX6661" fmla="*/ 2124032 w 3049233"/>
              <a:gd name="connsiteY6661" fmla="*/ 1146749 h 1985002"/>
              <a:gd name="connsiteX6662" fmla="*/ 2128942 w 3049233"/>
              <a:gd name="connsiteY6662" fmla="*/ 1159802 h 1985002"/>
              <a:gd name="connsiteX6663" fmla="*/ 2135663 w 3049233"/>
              <a:gd name="connsiteY6663" fmla="*/ 1180825 h 1985002"/>
              <a:gd name="connsiteX6664" fmla="*/ 2130131 w 3049233"/>
              <a:gd name="connsiteY6664" fmla="*/ 1196344 h 1985002"/>
              <a:gd name="connsiteX6665" fmla="*/ 2114130 w 3049233"/>
              <a:gd name="connsiteY6665" fmla="*/ 1161790 h 1985002"/>
              <a:gd name="connsiteX6666" fmla="*/ 2019100 w 3049233"/>
              <a:gd name="connsiteY6666" fmla="*/ 1139309 h 1985002"/>
              <a:gd name="connsiteX6667" fmla="*/ 2025055 w 3049233"/>
              <a:gd name="connsiteY6667" fmla="*/ 1150334 h 1985002"/>
              <a:gd name="connsiteX6668" fmla="*/ 2031478 w 3049233"/>
              <a:gd name="connsiteY6668" fmla="*/ 1171736 h 1985002"/>
              <a:gd name="connsiteX6669" fmla="*/ 2033914 w 3049233"/>
              <a:gd name="connsiteY6669" fmla="*/ 1180108 h 1985002"/>
              <a:gd name="connsiteX6670" fmla="*/ 2032872 w 3049233"/>
              <a:gd name="connsiteY6670" fmla="*/ 1183611 h 1985002"/>
              <a:gd name="connsiteX6671" fmla="*/ 2020257 w 3049233"/>
              <a:gd name="connsiteY6671" fmla="*/ 1143562 h 1985002"/>
              <a:gd name="connsiteX6672" fmla="*/ 2018496 w 3049233"/>
              <a:gd name="connsiteY6672" fmla="*/ 1141077 h 1985002"/>
              <a:gd name="connsiteX6673" fmla="*/ 1028395 w 3049233"/>
              <a:gd name="connsiteY6673" fmla="*/ 1139264 h 1985002"/>
              <a:gd name="connsiteX6674" fmla="*/ 1030112 w 3049233"/>
              <a:gd name="connsiteY6674" fmla="*/ 1139368 h 1985002"/>
              <a:gd name="connsiteX6675" fmla="*/ 1031990 w 3049233"/>
              <a:gd name="connsiteY6675" fmla="*/ 1139741 h 1985002"/>
              <a:gd name="connsiteX6676" fmla="*/ 1032955 w 3049233"/>
              <a:gd name="connsiteY6676" fmla="*/ 1139932 h 1985002"/>
              <a:gd name="connsiteX6677" fmla="*/ 1031666 w 3049233"/>
              <a:gd name="connsiteY6677" fmla="*/ 1139945 h 1985002"/>
              <a:gd name="connsiteX6678" fmla="*/ 1029349 w 3049233"/>
              <a:gd name="connsiteY6678" fmla="*/ 1139463 h 1985002"/>
              <a:gd name="connsiteX6679" fmla="*/ 2296591 w 3049233"/>
              <a:gd name="connsiteY6679" fmla="*/ 1139107 h 1985002"/>
              <a:gd name="connsiteX6680" fmla="*/ 2298428 w 3049233"/>
              <a:gd name="connsiteY6680" fmla="*/ 1139304 h 1985002"/>
              <a:gd name="connsiteX6681" fmla="*/ 2298455 w 3049233"/>
              <a:gd name="connsiteY6681" fmla="*/ 1140786 h 1985002"/>
              <a:gd name="connsiteX6682" fmla="*/ 2363387 w 3049233"/>
              <a:gd name="connsiteY6682" fmla="*/ 1139055 h 1985002"/>
              <a:gd name="connsiteX6683" fmla="*/ 2374589 w 3049233"/>
              <a:gd name="connsiteY6683" fmla="*/ 1142822 h 1985002"/>
              <a:gd name="connsiteX6684" fmla="*/ 2374583 w 3049233"/>
              <a:gd name="connsiteY6684" fmla="*/ 1142885 h 1985002"/>
              <a:gd name="connsiteX6685" fmla="*/ 2371600 w 3049233"/>
              <a:gd name="connsiteY6685" fmla="*/ 1142544 h 1985002"/>
              <a:gd name="connsiteX6686" fmla="*/ 2362419 w 3049233"/>
              <a:gd name="connsiteY6686" fmla="*/ 1141343 h 1985002"/>
              <a:gd name="connsiteX6687" fmla="*/ 1627407 w 3049233"/>
              <a:gd name="connsiteY6687" fmla="*/ 1139049 h 1985002"/>
              <a:gd name="connsiteX6688" fmla="*/ 1629031 w 3049233"/>
              <a:gd name="connsiteY6688" fmla="*/ 1140490 h 1985002"/>
              <a:gd name="connsiteX6689" fmla="*/ 1628779 w 3049233"/>
              <a:gd name="connsiteY6689" fmla="*/ 1140479 h 1985002"/>
              <a:gd name="connsiteX6690" fmla="*/ 1627303 w 3049233"/>
              <a:gd name="connsiteY6690" fmla="*/ 1139067 h 1985002"/>
              <a:gd name="connsiteX6691" fmla="*/ 1651255 w 3049233"/>
              <a:gd name="connsiteY6691" fmla="*/ 1138822 h 1985002"/>
              <a:gd name="connsiteX6692" fmla="*/ 1654378 w 3049233"/>
              <a:gd name="connsiteY6692" fmla="*/ 1139161 h 1985002"/>
              <a:gd name="connsiteX6693" fmla="*/ 1658470 w 3049233"/>
              <a:gd name="connsiteY6693" fmla="*/ 1141773 h 1985002"/>
              <a:gd name="connsiteX6694" fmla="*/ 1655397 w 3049233"/>
              <a:gd name="connsiteY6694" fmla="*/ 1141639 h 1985002"/>
              <a:gd name="connsiteX6695" fmla="*/ 1713092 w 3049233"/>
              <a:gd name="connsiteY6695" fmla="*/ 1138133 h 1985002"/>
              <a:gd name="connsiteX6696" fmla="*/ 1747389 w 3049233"/>
              <a:gd name="connsiteY6696" fmla="*/ 1145231 h 1985002"/>
              <a:gd name="connsiteX6697" fmla="*/ 1756037 w 3049233"/>
              <a:gd name="connsiteY6697" fmla="*/ 1148983 h 1985002"/>
              <a:gd name="connsiteX6698" fmla="*/ 1767190 w 3049233"/>
              <a:gd name="connsiteY6698" fmla="*/ 1150500 h 1985002"/>
              <a:gd name="connsiteX6699" fmla="*/ 1773156 w 3049233"/>
              <a:gd name="connsiteY6699" fmla="*/ 1152168 h 1985002"/>
              <a:gd name="connsiteX6700" fmla="*/ 1772695 w 3049233"/>
              <a:gd name="connsiteY6700" fmla="*/ 1154363 h 1985002"/>
              <a:gd name="connsiteX6701" fmla="*/ 1765385 w 3049233"/>
              <a:gd name="connsiteY6701" fmla="*/ 1153273 h 1985002"/>
              <a:gd name="connsiteX6702" fmla="*/ 1717151 w 3049233"/>
              <a:gd name="connsiteY6702" fmla="*/ 1140344 h 1985002"/>
              <a:gd name="connsiteX6703" fmla="*/ 1245571 w 3049233"/>
              <a:gd name="connsiteY6703" fmla="*/ 1137941 h 1985002"/>
              <a:gd name="connsiteX6704" fmla="*/ 1245729 w 3049233"/>
              <a:gd name="connsiteY6704" fmla="*/ 1137998 h 1985002"/>
              <a:gd name="connsiteX6705" fmla="*/ 1246081 w 3049233"/>
              <a:gd name="connsiteY6705" fmla="*/ 1138124 h 1985002"/>
              <a:gd name="connsiteX6706" fmla="*/ 1248462 w 3049233"/>
              <a:gd name="connsiteY6706" fmla="*/ 1138981 h 1985002"/>
              <a:gd name="connsiteX6707" fmla="*/ 1248320 w 3049233"/>
              <a:gd name="connsiteY6707" fmla="*/ 1143576 h 1985002"/>
              <a:gd name="connsiteX6708" fmla="*/ 1248118 w 3049233"/>
              <a:gd name="connsiteY6708" fmla="*/ 1150155 h 1985002"/>
              <a:gd name="connsiteX6709" fmla="*/ 1247951 w 3049233"/>
              <a:gd name="connsiteY6709" fmla="*/ 1150918 h 1985002"/>
              <a:gd name="connsiteX6710" fmla="*/ 1247226 w 3049233"/>
              <a:gd name="connsiteY6710" fmla="*/ 1154243 h 1985002"/>
              <a:gd name="connsiteX6711" fmla="*/ 1246932 w 3049233"/>
              <a:gd name="connsiteY6711" fmla="*/ 1154132 h 1985002"/>
              <a:gd name="connsiteX6712" fmla="*/ 1246758 w 3049233"/>
              <a:gd name="connsiteY6712" fmla="*/ 1154066 h 1985002"/>
              <a:gd name="connsiteX6713" fmla="*/ 1245757 w 3049233"/>
              <a:gd name="connsiteY6713" fmla="*/ 1153687 h 1985002"/>
              <a:gd name="connsiteX6714" fmla="*/ 1245739 w 3049233"/>
              <a:gd name="connsiteY6714" fmla="*/ 1152125 h 1985002"/>
              <a:gd name="connsiteX6715" fmla="*/ 1245726 w 3049233"/>
              <a:gd name="connsiteY6715" fmla="*/ 1151032 h 1985002"/>
              <a:gd name="connsiteX6716" fmla="*/ 2407127 w 3049233"/>
              <a:gd name="connsiteY6716" fmla="*/ 1137867 h 1985002"/>
              <a:gd name="connsiteX6717" fmla="*/ 2424727 w 3049233"/>
              <a:gd name="connsiteY6717" fmla="*/ 1141340 h 1985002"/>
              <a:gd name="connsiteX6718" fmla="*/ 2423116 w 3049233"/>
              <a:gd name="connsiteY6718" fmla="*/ 1145238 h 1985002"/>
              <a:gd name="connsiteX6719" fmla="*/ 2406844 w 3049233"/>
              <a:gd name="connsiteY6719" fmla="*/ 1142900 h 1985002"/>
              <a:gd name="connsiteX6720" fmla="*/ 1986362 w 3049233"/>
              <a:gd name="connsiteY6720" fmla="*/ 1137795 h 1985002"/>
              <a:gd name="connsiteX6721" fmla="*/ 1988939 w 3049233"/>
              <a:gd name="connsiteY6721" fmla="*/ 1139837 h 1985002"/>
              <a:gd name="connsiteX6722" fmla="*/ 2005592 w 3049233"/>
              <a:gd name="connsiteY6722" fmla="*/ 1161597 h 1985002"/>
              <a:gd name="connsiteX6723" fmla="*/ 2004806 w 3049233"/>
              <a:gd name="connsiteY6723" fmla="*/ 1163902 h 1985002"/>
              <a:gd name="connsiteX6724" fmla="*/ 2004323 w 3049233"/>
              <a:gd name="connsiteY6724" fmla="*/ 1165765 h 1985002"/>
              <a:gd name="connsiteX6725" fmla="*/ 1997023 w 3049233"/>
              <a:gd name="connsiteY6725" fmla="*/ 1156741 h 1985002"/>
              <a:gd name="connsiteX6726" fmla="*/ 1983556 w 3049233"/>
              <a:gd name="connsiteY6726" fmla="*/ 1147017 h 1985002"/>
              <a:gd name="connsiteX6727" fmla="*/ 2703741 w 3049233"/>
              <a:gd name="connsiteY6727" fmla="*/ 1137759 h 1985002"/>
              <a:gd name="connsiteX6728" fmla="*/ 2703379 w 3049233"/>
              <a:gd name="connsiteY6728" fmla="*/ 1138470 h 1985002"/>
              <a:gd name="connsiteX6729" fmla="*/ 2697346 w 3049233"/>
              <a:gd name="connsiteY6729" fmla="*/ 1139311 h 1985002"/>
              <a:gd name="connsiteX6730" fmla="*/ 2697446 w 3049233"/>
              <a:gd name="connsiteY6730" fmla="*/ 1138876 h 1985002"/>
              <a:gd name="connsiteX6731" fmla="*/ 913505 w 3049233"/>
              <a:gd name="connsiteY6731" fmla="*/ 1137670 h 1985002"/>
              <a:gd name="connsiteX6732" fmla="*/ 913523 w 3049233"/>
              <a:gd name="connsiteY6732" fmla="*/ 1137679 h 1985002"/>
              <a:gd name="connsiteX6733" fmla="*/ 912795 w 3049233"/>
              <a:gd name="connsiteY6733" fmla="*/ 1138552 h 1985002"/>
              <a:gd name="connsiteX6734" fmla="*/ 912776 w 3049233"/>
              <a:gd name="connsiteY6734" fmla="*/ 1138543 h 1985002"/>
              <a:gd name="connsiteX6735" fmla="*/ 2468764 w 3049233"/>
              <a:gd name="connsiteY6735" fmla="*/ 1137458 h 1985002"/>
              <a:gd name="connsiteX6736" fmla="*/ 2470500 w 3049233"/>
              <a:gd name="connsiteY6736" fmla="*/ 1138374 h 1985002"/>
              <a:gd name="connsiteX6737" fmla="*/ 2468646 w 3049233"/>
              <a:gd name="connsiteY6737" fmla="*/ 1137712 h 1985002"/>
              <a:gd name="connsiteX6738" fmla="*/ 1780877 w 3049233"/>
              <a:gd name="connsiteY6738" fmla="*/ 1137409 h 1985002"/>
              <a:gd name="connsiteX6739" fmla="*/ 1784016 w 3049233"/>
              <a:gd name="connsiteY6739" fmla="*/ 1137805 h 1985002"/>
              <a:gd name="connsiteX6740" fmla="*/ 1787844 w 3049233"/>
              <a:gd name="connsiteY6740" fmla="*/ 1138878 h 1985002"/>
              <a:gd name="connsiteX6741" fmla="*/ 1791602 w 3049233"/>
              <a:gd name="connsiteY6741" fmla="*/ 1140096 h 1985002"/>
              <a:gd name="connsiteX6742" fmla="*/ 1791136 w 3049233"/>
              <a:gd name="connsiteY6742" fmla="*/ 1142357 h 1985002"/>
              <a:gd name="connsiteX6743" fmla="*/ 1786571 w 3049233"/>
              <a:gd name="connsiteY6743" fmla="*/ 1141663 h 1985002"/>
              <a:gd name="connsiteX6744" fmla="*/ 1780384 w 3049233"/>
              <a:gd name="connsiteY6744" fmla="*/ 1139799 h 1985002"/>
              <a:gd name="connsiteX6745" fmla="*/ 1923325 w 3049233"/>
              <a:gd name="connsiteY6745" fmla="*/ 1137360 h 1985002"/>
              <a:gd name="connsiteX6746" fmla="*/ 1925406 w 3049233"/>
              <a:gd name="connsiteY6746" fmla="*/ 1138257 h 1985002"/>
              <a:gd name="connsiteX6747" fmla="*/ 1930502 w 3049233"/>
              <a:gd name="connsiteY6747" fmla="*/ 1143979 h 1985002"/>
              <a:gd name="connsiteX6748" fmla="*/ 1930228 w 3049233"/>
              <a:gd name="connsiteY6748" fmla="*/ 1144974 h 1985002"/>
              <a:gd name="connsiteX6749" fmla="*/ 1303138 w 3049233"/>
              <a:gd name="connsiteY6749" fmla="*/ 1137297 h 1985002"/>
              <a:gd name="connsiteX6750" fmla="*/ 1427599 w 3049233"/>
              <a:gd name="connsiteY6750" fmla="*/ 1195040 h 1985002"/>
              <a:gd name="connsiteX6751" fmla="*/ 1427569 w 3049233"/>
              <a:gd name="connsiteY6751" fmla="*/ 1195576 h 1985002"/>
              <a:gd name="connsiteX6752" fmla="*/ 1303052 w 3049233"/>
              <a:gd name="connsiteY6752" fmla="*/ 1137829 h 1985002"/>
              <a:gd name="connsiteX6753" fmla="*/ 1637233 w 3049233"/>
              <a:gd name="connsiteY6753" fmla="*/ 1137297 h 1985002"/>
              <a:gd name="connsiteX6754" fmla="*/ 1638483 w 3049233"/>
              <a:gd name="connsiteY6754" fmla="*/ 1137433 h 1985002"/>
              <a:gd name="connsiteX6755" fmla="*/ 1643935 w 3049233"/>
              <a:gd name="connsiteY6755" fmla="*/ 1141140 h 1985002"/>
              <a:gd name="connsiteX6756" fmla="*/ 1642452 w 3049233"/>
              <a:gd name="connsiteY6756" fmla="*/ 1141075 h 1985002"/>
              <a:gd name="connsiteX6757" fmla="*/ 1639191 w 3049233"/>
              <a:gd name="connsiteY6757" fmla="*/ 1140933 h 1985002"/>
              <a:gd name="connsiteX6758" fmla="*/ 1635461 w 3049233"/>
              <a:gd name="connsiteY6758" fmla="*/ 1137613 h 1985002"/>
              <a:gd name="connsiteX6759" fmla="*/ 1636190 w 3049233"/>
              <a:gd name="connsiteY6759" fmla="*/ 1137483 h 1985002"/>
              <a:gd name="connsiteX6760" fmla="*/ 2591026 w 3049233"/>
              <a:gd name="connsiteY6760" fmla="*/ 1137278 h 1985002"/>
              <a:gd name="connsiteX6761" fmla="*/ 2598631 w 3049233"/>
              <a:gd name="connsiteY6761" fmla="*/ 1142566 h 1985002"/>
              <a:gd name="connsiteX6762" fmla="*/ 2598042 w 3049233"/>
              <a:gd name="connsiteY6762" fmla="*/ 1143767 h 1985002"/>
              <a:gd name="connsiteX6763" fmla="*/ 2591718 w 3049233"/>
              <a:gd name="connsiteY6763" fmla="*/ 1140792 h 1985002"/>
              <a:gd name="connsiteX6764" fmla="*/ 2590570 w 3049233"/>
              <a:gd name="connsiteY6764" fmla="*/ 1139824 h 1985002"/>
              <a:gd name="connsiteX6765" fmla="*/ 2617528 w 3049233"/>
              <a:gd name="connsiteY6765" fmla="*/ 1136740 h 1985002"/>
              <a:gd name="connsiteX6766" fmla="*/ 2633358 w 3049233"/>
              <a:gd name="connsiteY6766" fmla="*/ 1142378 h 1985002"/>
              <a:gd name="connsiteX6767" fmla="*/ 2630396 w 3049233"/>
              <a:gd name="connsiteY6767" fmla="*/ 1148631 h 1985002"/>
              <a:gd name="connsiteX6768" fmla="*/ 2616233 w 3049233"/>
              <a:gd name="connsiteY6768" fmla="*/ 1142505 h 1985002"/>
              <a:gd name="connsiteX6769" fmla="*/ 1850152 w 3049233"/>
              <a:gd name="connsiteY6769" fmla="*/ 1136693 h 1985002"/>
              <a:gd name="connsiteX6770" fmla="*/ 1854935 w 3049233"/>
              <a:gd name="connsiteY6770" fmla="*/ 1138046 h 1985002"/>
              <a:gd name="connsiteX6771" fmla="*/ 1856743 w 3049233"/>
              <a:gd name="connsiteY6771" fmla="*/ 1138965 h 1985002"/>
              <a:gd name="connsiteX6772" fmla="*/ 1849987 w 3049233"/>
              <a:gd name="connsiteY6772" fmla="*/ 1137323 h 1985002"/>
              <a:gd name="connsiteX6773" fmla="*/ 925650 w 3049233"/>
              <a:gd name="connsiteY6773" fmla="*/ 1136666 h 1985002"/>
              <a:gd name="connsiteX6774" fmla="*/ 956386 w 3049233"/>
              <a:gd name="connsiteY6774" fmla="*/ 1151579 h 1985002"/>
              <a:gd name="connsiteX6775" fmla="*/ 962028 w 3049233"/>
              <a:gd name="connsiteY6775" fmla="*/ 1152934 h 1985002"/>
              <a:gd name="connsiteX6776" fmla="*/ 1014694 w 3049233"/>
              <a:gd name="connsiteY6776" fmla="*/ 1165580 h 1985002"/>
              <a:gd name="connsiteX6777" fmla="*/ 1034717 w 3049233"/>
              <a:gd name="connsiteY6777" fmla="*/ 1165999 h 1985002"/>
              <a:gd name="connsiteX6778" fmla="*/ 1038819 w 3049233"/>
              <a:gd name="connsiteY6778" fmla="*/ 1166754 h 1985002"/>
              <a:gd name="connsiteX6779" fmla="*/ 1031076 w 3049233"/>
              <a:gd name="connsiteY6779" fmla="*/ 1166496 h 1985002"/>
              <a:gd name="connsiteX6780" fmla="*/ 1010016 w 3049233"/>
              <a:gd name="connsiteY6780" fmla="*/ 1165794 h 1985002"/>
              <a:gd name="connsiteX6781" fmla="*/ 1002559 w 3049233"/>
              <a:gd name="connsiteY6781" fmla="*/ 1163917 h 1985002"/>
              <a:gd name="connsiteX6782" fmla="*/ 973067 w 3049233"/>
              <a:gd name="connsiteY6782" fmla="*/ 1156493 h 1985002"/>
              <a:gd name="connsiteX6783" fmla="*/ 954593 w 3049233"/>
              <a:gd name="connsiteY6783" fmla="*/ 1151842 h 1985002"/>
              <a:gd name="connsiteX6784" fmla="*/ 925184 w 3049233"/>
              <a:gd name="connsiteY6784" fmla="*/ 1137226 h 1985002"/>
              <a:gd name="connsiteX6785" fmla="*/ 2398789 w 3049233"/>
              <a:gd name="connsiteY6785" fmla="*/ 1136347 h 1985002"/>
              <a:gd name="connsiteX6786" fmla="*/ 2399640 w 3049233"/>
              <a:gd name="connsiteY6786" fmla="*/ 1136449 h 1985002"/>
              <a:gd name="connsiteX6787" fmla="*/ 2399672 w 3049233"/>
              <a:gd name="connsiteY6787" fmla="*/ 1136449 h 1985002"/>
              <a:gd name="connsiteX6788" fmla="*/ 2399710 w 3049233"/>
              <a:gd name="connsiteY6788" fmla="*/ 1136449 h 1985002"/>
              <a:gd name="connsiteX6789" fmla="*/ 2399940 w 3049233"/>
              <a:gd name="connsiteY6789" fmla="*/ 1136449 h 1985002"/>
              <a:gd name="connsiteX6790" fmla="*/ 2400727 w 3049233"/>
              <a:gd name="connsiteY6790" fmla="*/ 1136604 h 1985002"/>
              <a:gd name="connsiteX6791" fmla="*/ 2400419 w 3049233"/>
              <a:gd name="connsiteY6791" fmla="*/ 1141977 h 1985002"/>
              <a:gd name="connsiteX6792" fmla="*/ 2396660 w 3049233"/>
              <a:gd name="connsiteY6792" fmla="*/ 1141437 h 1985002"/>
              <a:gd name="connsiteX6793" fmla="*/ 2355265 w 3049233"/>
              <a:gd name="connsiteY6793" fmla="*/ 1136324 h 1985002"/>
              <a:gd name="connsiteX6794" fmla="*/ 2358016 w 3049233"/>
              <a:gd name="connsiteY6794" fmla="*/ 1137249 h 1985002"/>
              <a:gd name="connsiteX6795" fmla="*/ 2356602 w 3049233"/>
              <a:gd name="connsiteY6795" fmla="*/ 1140582 h 1985002"/>
              <a:gd name="connsiteX6796" fmla="*/ 2355804 w 3049233"/>
              <a:gd name="connsiteY6796" fmla="*/ 1140477 h 1985002"/>
              <a:gd name="connsiteX6797" fmla="*/ 2355079 w 3049233"/>
              <a:gd name="connsiteY6797" fmla="*/ 1140202 h 1985002"/>
              <a:gd name="connsiteX6798" fmla="*/ 1736422 w 3049233"/>
              <a:gd name="connsiteY6798" fmla="*/ 1135888 h 1985002"/>
              <a:gd name="connsiteX6799" fmla="*/ 1762001 w 3049233"/>
              <a:gd name="connsiteY6799" fmla="*/ 1140005 h 1985002"/>
              <a:gd name="connsiteX6800" fmla="*/ 1762069 w 3049233"/>
              <a:gd name="connsiteY6800" fmla="*/ 1140025 h 1985002"/>
              <a:gd name="connsiteX6801" fmla="*/ 1774784 w 3049233"/>
              <a:gd name="connsiteY6801" fmla="*/ 1144402 h 1985002"/>
              <a:gd name="connsiteX6802" fmla="*/ 1774310 w 3049233"/>
              <a:gd name="connsiteY6802" fmla="*/ 1146663 h 1985002"/>
              <a:gd name="connsiteX6803" fmla="*/ 1766886 w 3049233"/>
              <a:gd name="connsiteY6803" fmla="*/ 1135643 h 1985002"/>
              <a:gd name="connsiteX6804" fmla="*/ 1776368 w 3049233"/>
              <a:gd name="connsiteY6804" fmla="*/ 1136840 h 1985002"/>
              <a:gd name="connsiteX6805" fmla="*/ 1776026 w 3049233"/>
              <a:gd name="connsiteY6805" fmla="*/ 1138485 h 1985002"/>
              <a:gd name="connsiteX6806" fmla="*/ 1772764 w 3049233"/>
              <a:gd name="connsiteY6806" fmla="*/ 1137503 h 1985002"/>
              <a:gd name="connsiteX6807" fmla="*/ 1590093 w 3049233"/>
              <a:gd name="connsiteY6807" fmla="*/ 1135321 h 1985002"/>
              <a:gd name="connsiteX6808" fmla="*/ 1590249 w 3049233"/>
              <a:gd name="connsiteY6808" fmla="*/ 1135888 h 1985002"/>
              <a:gd name="connsiteX6809" fmla="*/ 1584525 w 3049233"/>
              <a:gd name="connsiteY6809" fmla="*/ 1138050 h 1985002"/>
              <a:gd name="connsiteX6810" fmla="*/ 1587319 w 3049233"/>
              <a:gd name="connsiteY6810" fmla="*/ 1135878 h 1985002"/>
              <a:gd name="connsiteX6811" fmla="*/ 2433886 w 3049233"/>
              <a:gd name="connsiteY6811" fmla="*/ 1135296 h 1985002"/>
              <a:gd name="connsiteX6812" fmla="*/ 2452925 w 3049233"/>
              <a:gd name="connsiteY6812" fmla="*/ 1139055 h 1985002"/>
              <a:gd name="connsiteX6813" fmla="*/ 2452902 w 3049233"/>
              <a:gd name="connsiteY6813" fmla="*/ 1139220 h 1985002"/>
              <a:gd name="connsiteX6814" fmla="*/ 2433536 w 3049233"/>
              <a:gd name="connsiteY6814" fmla="*/ 1136026 h 1985002"/>
              <a:gd name="connsiteX6815" fmla="*/ 2718244 w 3049233"/>
              <a:gd name="connsiteY6815" fmla="*/ 1135185 h 1985002"/>
              <a:gd name="connsiteX6816" fmla="*/ 2718154 w 3049233"/>
              <a:gd name="connsiteY6816" fmla="*/ 1135515 h 1985002"/>
              <a:gd name="connsiteX6817" fmla="*/ 2714582 w 3049233"/>
              <a:gd name="connsiteY6817" fmla="*/ 1136906 h 1985002"/>
              <a:gd name="connsiteX6818" fmla="*/ 2710827 w 3049233"/>
              <a:gd name="connsiteY6818" fmla="*/ 1137430 h 1985002"/>
              <a:gd name="connsiteX6819" fmla="*/ 2711349 w 3049233"/>
              <a:gd name="connsiteY6819" fmla="*/ 1136409 h 1985002"/>
              <a:gd name="connsiteX6820" fmla="*/ 1879337 w 3049233"/>
              <a:gd name="connsiteY6820" fmla="*/ 1135092 h 1985002"/>
              <a:gd name="connsiteX6821" fmla="*/ 1880076 w 3049233"/>
              <a:gd name="connsiteY6821" fmla="*/ 1135422 h 1985002"/>
              <a:gd name="connsiteX6822" fmla="*/ 1880018 w 3049233"/>
              <a:gd name="connsiteY6822" fmla="*/ 1135602 h 1985002"/>
              <a:gd name="connsiteX6823" fmla="*/ 1202210 w 3049233"/>
              <a:gd name="connsiteY6823" fmla="*/ 1134593 h 1985002"/>
              <a:gd name="connsiteX6824" fmla="*/ 1203169 w 3049233"/>
              <a:gd name="connsiteY6824" fmla="*/ 1137547 h 1985002"/>
              <a:gd name="connsiteX6825" fmla="*/ 1199745 w 3049233"/>
              <a:gd name="connsiteY6825" fmla="*/ 1136249 h 1985002"/>
              <a:gd name="connsiteX6826" fmla="*/ 1200780 w 3049233"/>
              <a:gd name="connsiteY6826" fmla="*/ 1135554 h 1985002"/>
              <a:gd name="connsiteX6827" fmla="*/ 1201814 w 3049233"/>
              <a:gd name="connsiteY6827" fmla="*/ 1134859 h 1985002"/>
              <a:gd name="connsiteX6828" fmla="*/ 1938744 w 3049233"/>
              <a:gd name="connsiteY6828" fmla="*/ 1134356 h 1985002"/>
              <a:gd name="connsiteX6829" fmla="*/ 1940723 w 3049233"/>
              <a:gd name="connsiteY6829" fmla="*/ 1138008 h 1985002"/>
              <a:gd name="connsiteX6830" fmla="*/ 1940396 w 3049233"/>
              <a:gd name="connsiteY6830" fmla="*/ 1137867 h 1985002"/>
              <a:gd name="connsiteX6831" fmla="*/ 1938359 w 3049233"/>
              <a:gd name="connsiteY6831" fmla="*/ 1135545 h 1985002"/>
              <a:gd name="connsiteX6832" fmla="*/ 1235208 w 3049233"/>
              <a:gd name="connsiteY6832" fmla="*/ 1134212 h 1985002"/>
              <a:gd name="connsiteX6833" fmla="*/ 1238504 w 3049233"/>
              <a:gd name="connsiteY6833" fmla="*/ 1135398 h 1985002"/>
              <a:gd name="connsiteX6834" fmla="*/ 1239815 w 3049233"/>
              <a:gd name="connsiteY6834" fmla="*/ 1135870 h 1985002"/>
              <a:gd name="connsiteX6835" fmla="*/ 1239725 w 3049233"/>
              <a:gd name="connsiteY6835" fmla="*/ 1151401 h 1985002"/>
              <a:gd name="connsiteX6836" fmla="*/ 1236971 w 3049233"/>
              <a:gd name="connsiteY6836" fmla="*/ 1150357 h 1985002"/>
              <a:gd name="connsiteX6837" fmla="*/ 1235735 w 3049233"/>
              <a:gd name="connsiteY6837" fmla="*/ 1149888 h 1985002"/>
              <a:gd name="connsiteX6838" fmla="*/ 1235593 w 3049233"/>
              <a:gd name="connsiteY6838" fmla="*/ 1145675 h 1985002"/>
              <a:gd name="connsiteX6839" fmla="*/ 1235555 w 3049233"/>
              <a:gd name="connsiteY6839" fmla="*/ 1144535 h 1985002"/>
              <a:gd name="connsiteX6840" fmla="*/ 2610412 w 3049233"/>
              <a:gd name="connsiteY6840" fmla="*/ 1134206 h 1985002"/>
              <a:gd name="connsiteX6841" fmla="*/ 2612002 w 3049233"/>
              <a:gd name="connsiteY6841" fmla="*/ 1134772 h 1985002"/>
              <a:gd name="connsiteX6842" fmla="*/ 2610798 w 3049233"/>
              <a:gd name="connsiteY6842" fmla="*/ 1140154 h 1985002"/>
              <a:gd name="connsiteX6843" fmla="*/ 2608067 w 3049233"/>
              <a:gd name="connsiteY6843" fmla="*/ 1138973 h 1985002"/>
              <a:gd name="connsiteX6844" fmla="*/ 2380823 w 3049233"/>
              <a:gd name="connsiteY6844" fmla="*/ 1134195 h 1985002"/>
              <a:gd name="connsiteX6845" fmla="*/ 2392727 w 3049233"/>
              <a:gd name="connsiteY6845" fmla="*/ 1135621 h 1985002"/>
              <a:gd name="connsiteX6846" fmla="*/ 2390653 w 3049233"/>
              <a:gd name="connsiteY6846" fmla="*/ 1140574 h 1985002"/>
              <a:gd name="connsiteX6847" fmla="*/ 2390226 w 3049233"/>
              <a:gd name="connsiteY6847" fmla="*/ 1140513 h 1985002"/>
              <a:gd name="connsiteX6848" fmla="*/ 2380530 w 3049233"/>
              <a:gd name="connsiteY6848" fmla="*/ 1138049 h 1985002"/>
              <a:gd name="connsiteX6849" fmla="*/ 2506815 w 3049233"/>
              <a:gd name="connsiteY6849" fmla="*/ 1133871 h 1985002"/>
              <a:gd name="connsiteX6850" fmla="*/ 2494224 w 3049233"/>
              <a:gd name="connsiteY6850" fmla="*/ 1209439 h 1985002"/>
              <a:gd name="connsiteX6851" fmla="*/ 2487821 w 3049233"/>
              <a:gd name="connsiteY6851" fmla="*/ 1236129 h 1985002"/>
              <a:gd name="connsiteX6852" fmla="*/ 2482563 w 3049233"/>
              <a:gd name="connsiteY6852" fmla="*/ 1255445 h 1985002"/>
              <a:gd name="connsiteX6853" fmla="*/ 2464603 w 3049233"/>
              <a:gd name="connsiteY6853" fmla="*/ 1297952 h 1985002"/>
              <a:gd name="connsiteX6854" fmla="*/ 2450500 w 3049233"/>
              <a:gd name="connsiteY6854" fmla="*/ 1337652 h 1985002"/>
              <a:gd name="connsiteX6855" fmla="*/ 2447034 w 3049233"/>
              <a:gd name="connsiteY6855" fmla="*/ 1341975 h 1985002"/>
              <a:gd name="connsiteX6856" fmla="*/ 2411483 w 3049233"/>
              <a:gd name="connsiteY6856" fmla="*/ 1372313 h 1985002"/>
              <a:gd name="connsiteX6857" fmla="*/ 2413517 w 3049233"/>
              <a:gd name="connsiteY6857" fmla="*/ 1366560 h 1985002"/>
              <a:gd name="connsiteX6858" fmla="*/ 2419679 w 3049233"/>
              <a:gd name="connsiteY6858" fmla="*/ 1362655 h 1985002"/>
              <a:gd name="connsiteX6859" fmla="*/ 2470516 w 3049233"/>
              <a:gd name="connsiteY6859" fmla="*/ 1237152 h 1985002"/>
              <a:gd name="connsiteX6860" fmla="*/ 2472671 w 3049233"/>
              <a:gd name="connsiteY6860" fmla="*/ 1222553 h 1985002"/>
              <a:gd name="connsiteX6861" fmla="*/ 2473159 w 3049233"/>
              <a:gd name="connsiteY6861" fmla="*/ 1222147 h 1985002"/>
              <a:gd name="connsiteX6862" fmla="*/ 2479687 w 3049233"/>
              <a:gd name="connsiteY6862" fmla="*/ 1218035 h 1985002"/>
              <a:gd name="connsiteX6863" fmla="*/ 2481147 w 3049233"/>
              <a:gd name="connsiteY6863" fmla="*/ 1215492 h 1985002"/>
              <a:gd name="connsiteX6864" fmla="*/ 2483685 w 3049233"/>
              <a:gd name="connsiteY6864" fmla="*/ 1213378 h 1985002"/>
              <a:gd name="connsiteX6865" fmla="*/ 2496230 w 3049233"/>
              <a:gd name="connsiteY6865" fmla="*/ 1189452 h 1985002"/>
              <a:gd name="connsiteX6866" fmla="*/ 2496230 w 3049233"/>
              <a:gd name="connsiteY6866" fmla="*/ 1189225 h 1985002"/>
              <a:gd name="connsiteX6867" fmla="*/ 2497753 w 3049233"/>
              <a:gd name="connsiteY6867" fmla="*/ 1186571 h 1985002"/>
              <a:gd name="connsiteX6868" fmla="*/ 2497753 w 3049233"/>
              <a:gd name="connsiteY6868" fmla="*/ 1156955 h 1985002"/>
              <a:gd name="connsiteX6869" fmla="*/ 2498262 w 3049233"/>
              <a:gd name="connsiteY6869" fmla="*/ 1156091 h 1985002"/>
              <a:gd name="connsiteX6870" fmla="*/ 2497791 w 3049233"/>
              <a:gd name="connsiteY6870" fmla="*/ 1155108 h 1985002"/>
              <a:gd name="connsiteX6871" fmla="*/ 1584395 w 3049233"/>
              <a:gd name="connsiteY6871" fmla="*/ 1133697 h 1985002"/>
              <a:gd name="connsiteX6872" fmla="*/ 1584334 w 3049233"/>
              <a:gd name="connsiteY6872" fmla="*/ 1133722 h 1985002"/>
              <a:gd name="connsiteX6873" fmla="*/ 1584359 w 3049233"/>
              <a:gd name="connsiteY6873" fmla="*/ 1133703 h 1985002"/>
              <a:gd name="connsiteX6874" fmla="*/ 2304576 w 3049233"/>
              <a:gd name="connsiteY6874" fmla="*/ 1133435 h 1985002"/>
              <a:gd name="connsiteX6875" fmla="*/ 2307425 w 3049233"/>
              <a:gd name="connsiteY6875" fmla="*/ 1135430 h 1985002"/>
              <a:gd name="connsiteX6876" fmla="*/ 2304607 w 3049233"/>
              <a:gd name="connsiteY6876" fmla="*/ 1135174 h 1985002"/>
              <a:gd name="connsiteX6877" fmla="*/ 2738902 w 3049233"/>
              <a:gd name="connsiteY6877" fmla="*/ 1133412 h 1985002"/>
              <a:gd name="connsiteX6878" fmla="*/ 2737624 w 3049233"/>
              <a:gd name="connsiteY6878" fmla="*/ 1136053 h 1985002"/>
              <a:gd name="connsiteX6879" fmla="*/ 2722135 w 3049233"/>
              <a:gd name="connsiteY6879" fmla="*/ 1143338 h 1985002"/>
              <a:gd name="connsiteX6880" fmla="*/ 2723330 w 3049233"/>
              <a:gd name="connsiteY6880" fmla="*/ 1139022 h 1985002"/>
              <a:gd name="connsiteX6881" fmla="*/ 1956278 w 3049233"/>
              <a:gd name="connsiteY6881" fmla="*/ 1133293 h 1985002"/>
              <a:gd name="connsiteX6882" fmla="*/ 1977099 w 3049233"/>
              <a:gd name="connsiteY6882" fmla="*/ 1148415 h 1985002"/>
              <a:gd name="connsiteX6883" fmla="*/ 1974355 w 3049233"/>
              <a:gd name="connsiteY6883" fmla="*/ 1157427 h 1985002"/>
              <a:gd name="connsiteX6884" fmla="*/ 1953435 w 3049233"/>
              <a:gd name="connsiteY6884" fmla="*/ 1143520 h 1985002"/>
              <a:gd name="connsiteX6885" fmla="*/ 1953163 w 3049233"/>
              <a:gd name="connsiteY6885" fmla="*/ 1143403 h 1985002"/>
              <a:gd name="connsiteX6886" fmla="*/ 2564711 w 3049233"/>
              <a:gd name="connsiteY6886" fmla="*/ 1133004 h 1985002"/>
              <a:gd name="connsiteX6887" fmla="*/ 2567459 w 3049233"/>
              <a:gd name="connsiteY6887" fmla="*/ 1135217 h 1985002"/>
              <a:gd name="connsiteX6888" fmla="*/ 2566491 w 3049233"/>
              <a:gd name="connsiteY6888" fmla="*/ 1137119 h 1985002"/>
              <a:gd name="connsiteX6889" fmla="*/ 2561925 w 3049233"/>
              <a:gd name="connsiteY6889" fmla="*/ 1148136 h 1985002"/>
              <a:gd name="connsiteX6890" fmla="*/ 2365982 w 3049233"/>
              <a:gd name="connsiteY6890" fmla="*/ 1132917 h 1985002"/>
              <a:gd name="connsiteX6891" fmla="*/ 2368144 w 3049233"/>
              <a:gd name="connsiteY6891" fmla="*/ 1133062 h 1985002"/>
              <a:gd name="connsiteX6892" fmla="*/ 2368174 w 3049233"/>
              <a:gd name="connsiteY6892" fmla="*/ 1133062 h 1985002"/>
              <a:gd name="connsiteX6893" fmla="*/ 2368213 w 3049233"/>
              <a:gd name="connsiteY6893" fmla="*/ 1133062 h 1985002"/>
              <a:gd name="connsiteX6894" fmla="*/ 2371363 w 3049233"/>
              <a:gd name="connsiteY6894" fmla="*/ 1133062 h 1985002"/>
              <a:gd name="connsiteX6895" fmla="*/ 2375303 w 3049233"/>
              <a:gd name="connsiteY6895" fmla="*/ 1133534 h 1985002"/>
              <a:gd name="connsiteX6896" fmla="*/ 2375092 w 3049233"/>
              <a:gd name="connsiteY6896" fmla="*/ 1136270 h 1985002"/>
              <a:gd name="connsiteX6897" fmla="*/ 2365858 w 3049233"/>
              <a:gd name="connsiteY6897" fmla="*/ 1133210 h 1985002"/>
              <a:gd name="connsiteX6898" fmla="*/ 2459857 w 3049233"/>
              <a:gd name="connsiteY6898" fmla="*/ 1132898 h 1985002"/>
              <a:gd name="connsiteX6899" fmla="*/ 2460763 w 3049233"/>
              <a:gd name="connsiteY6899" fmla="*/ 1133232 h 1985002"/>
              <a:gd name="connsiteX6900" fmla="*/ 2463644 w 3049233"/>
              <a:gd name="connsiteY6900" fmla="*/ 1134754 h 1985002"/>
              <a:gd name="connsiteX6901" fmla="*/ 2463146 w 3049233"/>
              <a:gd name="connsiteY6901" fmla="*/ 1135833 h 1985002"/>
              <a:gd name="connsiteX6902" fmla="*/ 2459722 w 3049233"/>
              <a:gd name="connsiteY6902" fmla="*/ 1133907 h 1985002"/>
              <a:gd name="connsiteX6903" fmla="*/ 917603 w 3049233"/>
              <a:gd name="connsiteY6903" fmla="*/ 1132762 h 1985002"/>
              <a:gd name="connsiteX6904" fmla="*/ 917608 w 3049233"/>
              <a:gd name="connsiteY6904" fmla="*/ 1132764 h 1985002"/>
              <a:gd name="connsiteX6905" fmla="*/ 917618 w 3049233"/>
              <a:gd name="connsiteY6905" fmla="*/ 1132770 h 1985002"/>
              <a:gd name="connsiteX6906" fmla="*/ 917506 w 3049233"/>
              <a:gd name="connsiteY6906" fmla="*/ 1132905 h 1985002"/>
              <a:gd name="connsiteX6907" fmla="*/ 917207 w 3049233"/>
              <a:gd name="connsiteY6907" fmla="*/ 1133262 h 1985002"/>
              <a:gd name="connsiteX6908" fmla="*/ 917191 w 3049233"/>
              <a:gd name="connsiteY6908" fmla="*/ 1133254 h 1985002"/>
              <a:gd name="connsiteX6909" fmla="*/ 1149752 w 3049233"/>
              <a:gd name="connsiteY6909" fmla="*/ 1132739 h 1985002"/>
              <a:gd name="connsiteX6910" fmla="*/ 1149046 w 3049233"/>
              <a:gd name="connsiteY6910" fmla="*/ 1133062 h 1985002"/>
              <a:gd name="connsiteX6911" fmla="*/ 1145600 w 3049233"/>
              <a:gd name="connsiteY6911" fmla="*/ 1133818 h 1985002"/>
              <a:gd name="connsiteX6912" fmla="*/ 1686733 w 3049233"/>
              <a:gd name="connsiteY6912" fmla="*/ 1132677 h 1985002"/>
              <a:gd name="connsiteX6913" fmla="*/ 1695401 w 3049233"/>
              <a:gd name="connsiteY6913" fmla="*/ 1134471 h 1985002"/>
              <a:gd name="connsiteX6914" fmla="*/ 1704365 w 3049233"/>
              <a:gd name="connsiteY6914" fmla="*/ 1139335 h 1985002"/>
              <a:gd name="connsiteX6915" fmla="*/ 1693840 w 3049233"/>
              <a:gd name="connsiteY6915" fmla="*/ 1136741 h 1985002"/>
              <a:gd name="connsiteX6916" fmla="*/ 1615618 w 3049233"/>
              <a:gd name="connsiteY6916" fmla="*/ 1132415 h 1985002"/>
              <a:gd name="connsiteX6917" fmla="*/ 1616005 w 3049233"/>
              <a:gd name="connsiteY6917" fmla="*/ 1132995 h 1985002"/>
              <a:gd name="connsiteX6918" fmla="*/ 1615999 w 3049233"/>
              <a:gd name="connsiteY6918" fmla="*/ 1132995 h 1985002"/>
              <a:gd name="connsiteX6919" fmla="*/ 1615662 w 3049233"/>
              <a:gd name="connsiteY6919" fmla="*/ 1132988 h 1985002"/>
              <a:gd name="connsiteX6920" fmla="*/ 1615377 w 3049233"/>
              <a:gd name="connsiteY6920" fmla="*/ 1132501 h 1985002"/>
              <a:gd name="connsiteX6921" fmla="*/ 2289721 w 3049233"/>
              <a:gd name="connsiteY6921" fmla="*/ 1132118 h 1985002"/>
              <a:gd name="connsiteX6922" fmla="*/ 2289476 w 3049233"/>
              <a:gd name="connsiteY6922" fmla="*/ 1132696 h 1985002"/>
              <a:gd name="connsiteX6923" fmla="*/ 2288941 w 3049233"/>
              <a:gd name="connsiteY6923" fmla="*/ 1132214 h 1985002"/>
              <a:gd name="connsiteX6924" fmla="*/ 1833627 w 3049233"/>
              <a:gd name="connsiteY6924" fmla="*/ 1132015 h 1985002"/>
              <a:gd name="connsiteX6925" fmla="*/ 1845068 w 3049233"/>
              <a:gd name="connsiteY6925" fmla="*/ 1135254 h 1985002"/>
              <a:gd name="connsiteX6926" fmla="*/ 1844851 w 3049233"/>
              <a:gd name="connsiteY6926" fmla="*/ 1136075 h 1985002"/>
              <a:gd name="connsiteX6927" fmla="*/ 1838729 w 3049233"/>
              <a:gd name="connsiteY6927" fmla="*/ 1134586 h 1985002"/>
              <a:gd name="connsiteX6928" fmla="*/ 1838040 w 3049233"/>
              <a:gd name="connsiteY6928" fmla="*/ 1134399 h 1985002"/>
              <a:gd name="connsiteX6929" fmla="*/ 1833465 w 3049233"/>
              <a:gd name="connsiteY6929" fmla="*/ 1132615 h 1985002"/>
              <a:gd name="connsiteX6930" fmla="*/ 929813 w 3049233"/>
              <a:gd name="connsiteY6930" fmla="*/ 1131666 h 1985002"/>
              <a:gd name="connsiteX6931" fmla="*/ 947207 w 3049233"/>
              <a:gd name="connsiteY6931" fmla="*/ 1139913 h 1985002"/>
              <a:gd name="connsiteX6932" fmla="*/ 960460 w 3049233"/>
              <a:gd name="connsiteY6932" fmla="*/ 1146197 h 1985002"/>
              <a:gd name="connsiteX6933" fmla="*/ 960464 w 3049233"/>
              <a:gd name="connsiteY6933" fmla="*/ 1146198 h 1985002"/>
              <a:gd name="connsiteX6934" fmla="*/ 1018352 w 3049233"/>
              <a:gd name="connsiteY6934" fmla="*/ 1159463 h 1985002"/>
              <a:gd name="connsiteX6935" fmla="*/ 1015813 w 3049233"/>
              <a:gd name="connsiteY6935" fmla="*/ 1159408 h 1985002"/>
              <a:gd name="connsiteX6936" fmla="*/ 1015342 w 3049233"/>
              <a:gd name="connsiteY6936" fmla="*/ 1159398 h 1985002"/>
              <a:gd name="connsiteX6937" fmla="*/ 958185 w 3049233"/>
              <a:gd name="connsiteY6937" fmla="*/ 1145654 h 1985002"/>
              <a:gd name="connsiteX6938" fmla="*/ 929687 w 3049233"/>
              <a:gd name="connsiteY6938" fmla="*/ 1131818 h 1985002"/>
              <a:gd name="connsiteX6939" fmla="*/ 929731 w 3049233"/>
              <a:gd name="connsiteY6939" fmla="*/ 1131765 h 1985002"/>
              <a:gd name="connsiteX6940" fmla="*/ 1640006 w 3049233"/>
              <a:gd name="connsiteY6940" fmla="*/ 1131171 h 1985002"/>
              <a:gd name="connsiteX6941" fmla="*/ 1641880 w 3049233"/>
              <a:gd name="connsiteY6941" fmla="*/ 1131184 h 1985002"/>
              <a:gd name="connsiteX6942" fmla="*/ 1645699 w 3049233"/>
              <a:gd name="connsiteY6942" fmla="*/ 1133620 h 1985002"/>
              <a:gd name="connsiteX6943" fmla="*/ 1644870 w 3049233"/>
              <a:gd name="connsiteY6943" fmla="*/ 1133603 h 1985002"/>
              <a:gd name="connsiteX6944" fmla="*/ 1644112 w 3049233"/>
              <a:gd name="connsiteY6944" fmla="*/ 1133587 h 1985002"/>
              <a:gd name="connsiteX6945" fmla="*/ 1643540 w 3049233"/>
              <a:gd name="connsiteY6945" fmla="*/ 1133575 h 1985002"/>
              <a:gd name="connsiteX6946" fmla="*/ 1629422 w 3049233"/>
              <a:gd name="connsiteY6946" fmla="*/ 1131098 h 1985002"/>
              <a:gd name="connsiteX6947" fmla="*/ 1630651 w 3049233"/>
              <a:gd name="connsiteY6947" fmla="*/ 1131106 h 1985002"/>
              <a:gd name="connsiteX6948" fmla="*/ 1631983 w 3049233"/>
              <a:gd name="connsiteY6948" fmla="*/ 1133017 h 1985002"/>
              <a:gd name="connsiteX6949" fmla="*/ 1632461 w 3049233"/>
              <a:gd name="connsiteY6949" fmla="*/ 1133342 h 1985002"/>
              <a:gd name="connsiteX6950" fmla="*/ 1630751 w 3049233"/>
              <a:gd name="connsiteY6950" fmla="*/ 1133306 h 1985002"/>
              <a:gd name="connsiteX6951" fmla="*/ 2298287 w 3049233"/>
              <a:gd name="connsiteY6951" fmla="*/ 1131064 h 1985002"/>
              <a:gd name="connsiteX6952" fmla="*/ 2298300 w 3049233"/>
              <a:gd name="connsiteY6952" fmla="*/ 1131770 h 1985002"/>
              <a:gd name="connsiteX6953" fmla="*/ 2297512 w 3049233"/>
              <a:gd name="connsiteY6953" fmla="*/ 1131159 h 1985002"/>
              <a:gd name="connsiteX6954" fmla="*/ 2401096 w 3049233"/>
              <a:gd name="connsiteY6954" fmla="*/ 1130831 h 1985002"/>
              <a:gd name="connsiteX6955" fmla="*/ 2401041 w 3049233"/>
              <a:gd name="connsiteY6955" fmla="*/ 1131368 h 1985002"/>
              <a:gd name="connsiteX6956" fmla="*/ 2400871 w 3049233"/>
              <a:gd name="connsiteY6956" fmla="*/ 1131368 h 1985002"/>
              <a:gd name="connsiteX6957" fmla="*/ 2331858 w 3049233"/>
              <a:gd name="connsiteY6957" fmla="*/ 1130629 h 1985002"/>
              <a:gd name="connsiteX6958" fmla="*/ 2339931 w 3049233"/>
              <a:gd name="connsiteY6958" fmla="*/ 1131170 h 1985002"/>
              <a:gd name="connsiteX6959" fmla="*/ 2348640 w 3049233"/>
              <a:gd name="connsiteY6959" fmla="*/ 1134097 h 1985002"/>
              <a:gd name="connsiteX6960" fmla="*/ 2348468 w 3049233"/>
              <a:gd name="connsiteY6960" fmla="*/ 1137696 h 1985002"/>
              <a:gd name="connsiteX6961" fmla="*/ 2331843 w 3049233"/>
              <a:gd name="connsiteY6961" fmla="*/ 1131395 h 1985002"/>
              <a:gd name="connsiteX6962" fmla="*/ 1826708 w 3049233"/>
              <a:gd name="connsiteY6962" fmla="*/ 1129980 h 1985002"/>
              <a:gd name="connsiteX6963" fmla="*/ 1828305 w 3049233"/>
              <a:gd name="connsiteY6963" fmla="*/ 1130462 h 1985002"/>
              <a:gd name="connsiteX6964" fmla="*/ 1828270 w 3049233"/>
              <a:gd name="connsiteY6964" fmla="*/ 1130589 h 1985002"/>
              <a:gd name="connsiteX6965" fmla="*/ 2309954 w 3049233"/>
              <a:gd name="connsiteY6965" fmla="*/ 1129628 h 1985002"/>
              <a:gd name="connsiteX6966" fmla="*/ 2315967 w 3049233"/>
              <a:gd name="connsiteY6966" fmla="*/ 1133064 h 1985002"/>
              <a:gd name="connsiteX6967" fmla="*/ 2322896 w 3049233"/>
              <a:gd name="connsiteY6967" fmla="*/ 1135695 h 1985002"/>
              <a:gd name="connsiteX6968" fmla="*/ 2322415 w 3049233"/>
              <a:gd name="connsiteY6968" fmla="*/ 1136787 h 1985002"/>
              <a:gd name="connsiteX6969" fmla="*/ 2322204 w 3049233"/>
              <a:gd name="connsiteY6969" fmla="*/ 1136768 h 1985002"/>
              <a:gd name="connsiteX6970" fmla="*/ 2315034 w 3049233"/>
              <a:gd name="connsiteY6970" fmla="*/ 1133740 h 1985002"/>
              <a:gd name="connsiteX6971" fmla="*/ 2309209 w 3049233"/>
              <a:gd name="connsiteY6971" fmla="*/ 1129719 h 1985002"/>
              <a:gd name="connsiteX6972" fmla="*/ 1697462 w 3049233"/>
              <a:gd name="connsiteY6972" fmla="*/ 1129616 h 1985002"/>
              <a:gd name="connsiteX6973" fmla="*/ 1710161 w 3049233"/>
              <a:gd name="connsiteY6973" fmla="*/ 1131661 h 1985002"/>
              <a:gd name="connsiteX6974" fmla="*/ 1713294 w 3049233"/>
              <a:gd name="connsiteY6974" fmla="*/ 1133193 h 1985002"/>
              <a:gd name="connsiteX6975" fmla="*/ 1698393 w 3049233"/>
              <a:gd name="connsiteY6975" fmla="*/ 1130124 h 1985002"/>
              <a:gd name="connsiteX6976" fmla="*/ 1222347 w 3049233"/>
              <a:gd name="connsiteY6976" fmla="*/ 1129584 h 1985002"/>
              <a:gd name="connsiteX6977" fmla="*/ 1226295 w 3049233"/>
              <a:gd name="connsiteY6977" fmla="*/ 1131005 h 1985002"/>
              <a:gd name="connsiteX6978" fmla="*/ 1231095 w 3049233"/>
              <a:gd name="connsiteY6978" fmla="*/ 1132732 h 1985002"/>
              <a:gd name="connsiteX6979" fmla="*/ 1231374 w 3049233"/>
              <a:gd name="connsiteY6979" fmla="*/ 1148236 h 1985002"/>
              <a:gd name="connsiteX6980" fmla="*/ 1225558 w 3049233"/>
              <a:gd name="connsiteY6980" fmla="*/ 1146032 h 1985002"/>
              <a:gd name="connsiteX6981" fmla="*/ 1225226 w 3049233"/>
              <a:gd name="connsiteY6981" fmla="*/ 1139116 h 1985002"/>
              <a:gd name="connsiteX6982" fmla="*/ 1224421 w 3049233"/>
              <a:gd name="connsiteY6982" fmla="*/ 1136450 h 1985002"/>
              <a:gd name="connsiteX6983" fmla="*/ 1223556 w 3049233"/>
              <a:gd name="connsiteY6983" fmla="*/ 1133587 h 1985002"/>
              <a:gd name="connsiteX6984" fmla="*/ 1524634 w 3049233"/>
              <a:gd name="connsiteY6984" fmla="*/ 1129287 h 1985002"/>
              <a:gd name="connsiteX6985" fmla="*/ 1540211 w 3049233"/>
              <a:gd name="connsiteY6985" fmla="*/ 1133505 h 1985002"/>
              <a:gd name="connsiteX6986" fmla="*/ 1539756 w 3049233"/>
              <a:gd name="connsiteY6986" fmla="*/ 1134559 h 1985002"/>
              <a:gd name="connsiteX6987" fmla="*/ 1519996 w 3049233"/>
              <a:gd name="connsiteY6987" fmla="*/ 1137574 h 1985002"/>
              <a:gd name="connsiteX6988" fmla="*/ 1499682 w 3049233"/>
              <a:gd name="connsiteY6988" fmla="*/ 1142564 h 1985002"/>
              <a:gd name="connsiteX6989" fmla="*/ 1497605 w 3049233"/>
              <a:gd name="connsiteY6989" fmla="*/ 1141952 h 1985002"/>
              <a:gd name="connsiteX6990" fmla="*/ 1494214 w 3049233"/>
              <a:gd name="connsiteY6990" fmla="*/ 1140954 h 1985002"/>
              <a:gd name="connsiteX6991" fmla="*/ 1517874 w 3049233"/>
              <a:gd name="connsiteY6991" fmla="*/ 1131472 h 1985002"/>
              <a:gd name="connsiteX6992" fmla="*/ 1521382 w 3049233"/>
              <a:gd name="connsiteY6992" fmla="*/ 1130066 h 1985002"/>
              <a:gd name="connsiteX6993" fmla="*/ 2579179 w 3049233"/>
              <a:gd name="connsiteY6993" fmla="*/ 1129045 h 1985002"/>
              <a:gd name="connsiteX6994" fmla="*/ 2586325 w 3049233"/>
              <a:gd name="connsiteY6994" fmla="*/ 1134011 h 1985002"/>
              <a:gd name="connsiteX6995" fmla="*/ 2585977 w 3049233"/>
              <a:gd name="connsiteY6995" fmla="*/ 1135951 h 1985002"/>
              <a:gd name="connsiteX6996" fmla="*/ 2582851 w 3049233"/>
              <a:gd name="connsiteY6996" fmla="*/ 1133315 h 1985002"/>
              <a:gd name="connsiteX6997" fmla="*/ 2407824 w 3049233"/>
              <a:gd name="connsiteY6997" fmla="*/ 1128782 h 1985002"/>
              <a:gd name="connsiteX6998" fmla="*/ 2428137 w 3049233"/>
              <a:gd name="connsiteY6998" fmla="*/ 1134030 h 1985002"/>
              <a:gd name="connsiteX6999" fmla="*/ 2427646 w 3049233"/>
              <a:gd name="connsiteY6999" fmla="*/ 1135054 h 1985002"/>
              <a:gd name="connsiteX7000" fmla="*/ 2407521 w 3049233"/>
              <a:gd name="connsiteY7000" fmla="*/ 1131735 h 1985002"/>
              <a:gd name="connsiteX7001" fmla="*/ 921721 w 3049233"/>
              <a:gd name="connsiteY7001" fmla="*/ 1127829 h 1985002"/>
              <a:gd name="connsiteX7002" fmla="*/ 921724 w 3049233"/>
              <a:gd name="connsiteY7002" fmla="*/ 1127831 h 1985002"/>
              <a:gd name="connsiteX7003" fmla="*/ 921733 w 3049233"/>
              <a:gd name="connsiteY7003" fmla="*/ 1127836 h 1985002"/>
              <a:gd name="connsiteX7004" fmla="*/ 921729 w 3049233"/>
              <a:gd name="connsiteY7004" fmla="*/ 1127841 h 1985002"/>
              <a:gd name="connsiteX7005" fmla="*/ 921662 w 3049233"/>
              <a:gd name="connsiteY7005" fmla="*/ 1127921 h 1985002"/>
              <a:gd name="connsiteX7006" fmla="*/ 921656 w 3049233"/>
              <a:gd name="connsiteY7006" fmla="*/ 1127918 h 1985002"/>
              <a:gd name="connsiteX7007" fmla="*/ 921653 w 3049233"/>
              <a:gd name="connsiteY7007" fmla="*/ 1127917 h 1985002"/>
              <a:gd name="connsiteX7008" fmla="*/ 921649 w 3049233"/>
              <a:gd name="connsiteY7008" fmla="*/ 1127915 h 1985002"/>
              <a:gd name="connsiteX7009" fmla="*/ 1923827 w 3049233"/>
              <a:gd name="connsiteY7009" fmla="*/ 1126865 h 1985002"/>
              <a:gd name="connsiteX7010" fmla="*/ 1929201 w 3049233"/>
              <a:gd name="connsiteY7010" fmla="*/ 1133013 h 1985002"/>
              <a:gd name="connsiteX7011" fmla="*/ 1928158 w 3049233"/>
              <a:gd name="connsiteY7011" fmla="*/ 1132561 h 1985002"/>
              <a:gd name="connsiteX7012" fmla="*/ 1923646 w 3049233"/>
              <a:gd name="connsiteY7012" fmla="*/ 1127504 h 1985002"/>
              <a:gd name="connsiteX7013" fmla="*/ 2592894 w 3049233"/>
              <a:gd name="connsiteY7013" fmla="*/ 1126837 h 1985002"/>
              <a:gd name="connsiteX7014" fmla="*/ 2596331 w 3049233"/>
              <a:gd name="connsiteY7014" fmla="*/ 1129191 h 1985002"/>
              <a:gd name="connsiteX7015" fmla="*/ 2603884 w 3049233"/>
              <a:gd name="connsiteY7015" fmla="*/ 1131881 h 1985002"/>
              <a:gd name="connsiteX7016" fmla="*/ 2601743 w 3049233"/>
              <a:gd name="connsiteY7016" fmla="*/ 1136237 h 1985002"/>
              <a:gd name="connsiteX7017" fmla="*/ 2592937 w 3049233"/>
              <a:gd name="connsiteY7017" fmla="*/ 1132428 h 1985002"/>
              <a:gd name="connsiteX7018" fmla="*/ 2592040 w 3049233"/>
              <a:gd name="connsiteY7018" fmla="*/ 1131611 h 1985002"/>
              <a:gd name="connsiteX7019" fmla="*/ 2674286 w 3049233"/>
              <a:gd name="connsiteY7019" fmla="*/ 1126832 h 1985002"/>
              <a:gd name="connsiteX7020" fmla="*/ 2675772 w 3049233"/>
              <a:gd name="connsiteY7020" fmla="*/ 1126875 h 1985002"/>
              <a:gd name="connsiteX7021" fmla="*/ 2675123 w 3049233"/>
              <a:gd name="connsiteY7021" fmla="*/ 1128290 h 1985002"/>
              <a:gd name="connsiteX7022" fmla="*/ 2673841 w 3049233"/>
              <a:gd name="connsiteY7022" fmla="*/ 1128513 h 1985002"/>
              <a:gd name="connsiteX7023" fmla="*/ 1989732 w 3049233"/>
              <a:gd name="connsiteY7023" fmla="*/ 1126713 h 1985002"/>
              <a:gd name="connsiteX7024" fmla="*/ 2008634 w 3049233"/>
              <a:gd name="connsiteY7024" fmla="*/ 1152711 h 1985002"/>
              <a:gd name="connsiteX7025" fmla="*/ 2007687 w 3049233"/>
              <a:gd name="connsiteY7025" fmla="*/ 1155477 h 1985002"/>
              <a:gd name="connsiteX7026" fmla="*/ 1993355 w 3049233"/>
              <a:gd name="connsiteY7026" fmla="*/ 1136762 h 1985002"/>
              <a:gd name="connsiteX7027" fmla="*/ 1987973 w 3049233"/>
              <a:gd name="connsiteY7027" fmla="*/ 1132497 h 1985002"/>
              <a:gd name="connsiteX7028" fmla="*/ 2648543 w 3049233"/>
              <a:gd name="connsiteY7028" fmla="*/ 1126087 h 1985002"/>
              <a:gd name="connsiteX7029" fmla="*/ 2667749 w 3049233"/>
              <a:gd name="connsiteY7029" fmla="*/ 1126643 h 1985002"/>
              <a:gd name="connsiteX7030" fmla="*/ 2667293 w 3049233"/>
              <a:gd name="connsiteY7030" fmla="*/ 1128175 h 1985002"/>
              <a:gd name="connsiteX7031" fmla="*/ 2648182 w 3049233"/>
              <a:gd name="connsiteY7031" fmla="*/ 1126848 h 1985002"/>
              <a:gd name="connsiteX7032" fmla="*/ 2438348 w 3049233"/>
              <a:gd name="connsiteY7032" fmla="*/ 1125980 h 1985002"/>
              <a:gd name="connsiteX7033" fmla="*/ 2438620 w 3049233"/>
              <a:gd name="connsiteY7033" fmla="*/ 1126066 h 1985002"/>
              <a:gd name="connsiteX7034" fmla="*/ 2438336 w 3049233"/>
              <a:gd name="connsiteY7034" fmla="*/ 1126004 h 1985002"/>
              <a:gd name="connsiteX7035" fmla="*/ 2688826 w 3049233"/>
              <a:gd name="connsiteY7035" fmla="*/ 1125924 h 1985002"/>
              <a:gd name="connsiteX7036" fmla="*/ 2684006 w 3049233"/>
              <a:gd name="connsiteY7036" fmla="*/ 1127111 h 1985002"/>
              <a:gd name="connsiteX7037" fmla="*/ 2682745 w 3049233"/>
              <a:gd name="connsiteY7037" fmla="*/ 1127075 h 1985002"/>
              <a:gd name="connsiteX7038" fmla="*/ 2682793 w 3049233"/>
              <a:gd name="connsiteY7038" fmla="*/ 1126971 h 1985002"/>
              <a:gd name="connsiteX7039" fmla="*/ 934769 w 3049233"/>
              <a:gd name="connsiteY7039" fmla="*/ 1125715 h 1985002"/>
              <a:gd name="connsiteX7040" fmla="*/ 945561 w 3049233"/>
              <a:gd name="connsiteY7040" fmla="*/ 1130626 h 1985002"/>
              <a:gd name="connsiteX7041" fmla="*/ 947465 w 3049233"/>
              <a:gd name="connsiteY7041" fmla="*/ 1131492 h 1985002"/>
              <a:gd name="connsiteX7042" fmla="*/ 963761 w 3049233"/>
              <a:gd name="connsiteY7042" fmla="*/ 1138906 h 1985002"/>
              <a:gd name="connsiteX7043" fmla="*/ 1009640 w 3049233"/>
              <a:gd name="connsiteY7043" fmla="*/ 1150101 h 1985002"/>
              <a:gd name="connsiteX7044" fmla="*/ 1019072 w 3049233"/>
              <a:gd name="connsiteY7044" fmla="*/ 1150855 h 1985002"/>
              <a:gd name="connsiteX7045" fmla="*/ 1025223 w 3049233"/>
              <a:gd name="connsiteY7045" fmla="*/ 1152184 h 1985002"/>
              <a:gd name="connsiteX7046" fmla="*/ 1030009 w 3049233"/>
              <a:gd name="connsiteY7046" fmla="*/ 1152183 h 1985002"/>
              <a:gd name="connsiteX7047" fmla="*/ 1033254 w 3049233"/>
              <a:gd name="connsiteY7047" fmla="*/ 1153635 h 1985002"/>
              <a:gd name="connsiteX7048" fmla="*/ 1021287 w 3049233"/>
              <a:gd name="connsiteY7048" fmla="*/ 1153524 h 1985002"/>
              <a:gd name="connsiteX7049" fmla="*/ 1020577 w 3049233"/>
              <a:gd name="connsiteY7049" fmla="*/ 1153518 h 1985002"/>
              <a:gd name="connsiteX7050" fmla="*/ 961548 w 3049233"/>
              <a:gd name="connsiteY7050" fmla="*/ 1139937 h 1985002"/>
              <a:gd name="connsiteX7051" fmla="*/ 933893 w 3049233"/>
              <a:gd name="connsiteY7051" fmla="*/ 1126767 h 1985002"/>
              <a:gd name="connsiteX7052" fmla="*/ 1271244 w 3049233"/>
              <a:gd name="connsiteY7052" fmla="*/ 1125699 h 1985002"/>
              <a:gd name="connsiteX7053" fmla="*/ 1271991 w 3049233"/>
              <a:gd name="connsiteY7053" fmla="*/ 1125952 h 1985002"/>
              <a:gd name="connsiteX7054" fmla="*/ 1268150 w 3049233"/>
              <a:gd name="connsiteY7054" fmla="*/ 1140065 h 1985002"/>
              <a:gd name="connsiteX7055" fmla="*/ 1267948 w 3049233"/>
              <a:gd name="connsiteY7055" fmla="*/ 1139992 h 1985002"/>
              <a:gd name="connsiteX7056" fmla="*/ 1267866 w 3049233"/>
              <a:gd name="connsiteY7056" fmla="*/ 1139962 h 1985002"/>
              <a:gd name="connsiteX7057" fmla="*/ 1267852 w 3049233"/>
              <a:gd name="connsiteY7057" fmla="*/ 1139957 h 1985002"/>
              <a:gd name="connsiteX7058" fmla="*/ 1210612 w 3049233"/>
              <a:gd name="connsiteY7058" fmla="*/ 1125362 h 1985002"/>
              <a:gd name="connsiteX7059" fmla="*/ 1212730 w 3049233"/>
              <a:gd name="connsiteY7059" fmla="*/ 1126124 h 1985002"/>
              <a:gd name="connsiteX7060" fmla="*/ 1215824 w 3049233"/>
              <a:gd name="connsiteY7060" fmla="*/ 1127237 h 1985002"/>
              <a:gd name="connsiteX7061" fmla="*/ 1217518 w 3049233"/>
              <a:gd name="connsiteY7061" fmla="*/ 1133722 h 1985002"/>
              <a:gd name="connsiteX7062" fmla="*/ 1220204 w 3049233"/>
              <a:gd name="connsiteY7062" fmla="*/ 1144003 h 1985002"/>
              <a:gd name="connsiteX7063" fmla="*/ 1218436 w 3049233"/>
              <a:gd name="connsiteY7063" fmla="*/ 1143333 h 1985002"/>
              <a:gd name="connsiteX7064" fmla="*/ 1216871 w 3049233"/>
              <a:gd name="connsiteY7064" fmla="*/ 1142739 h 1985002"/>
              <a:gd name="connsiteX7065" fmla="*/ 1209492 w 3049233"/>
              <a:gd name="connsiteY7065" fmla="*/ 1139943 h 1985002"/>
              <a:gd name="connsiteX7066" fmla="*/ 1209357 w 3049233"/>
              <a:gd name="connsiteY7066" fmla="*/ 1139539 h 1985002"/>
              <a:gd name="connsiteX7067" fmla="*/ 1208876 w 3049233"/>
              <a:gd name="connsiteY7067" fmla="*/ 1138095 h 1985002"/>
              <a:gd name="connsiteX7068" fmla="*/ 1205870 w 3049233"/>
              <a:gd name="connsiteY7068" fmla="*/ 1129076 h 1985002"/>
              <a:gd name="connsiteX7069" fmla="*/ 1206301 w 3049233"/>
              <a:gd name="connsiteY7069" fmla="*/ 1128426 h 1985002"/>
              <a:gd name="connsiteX7070" fmla="*/ 1207550 w 3049233"/>
              <a:gd name="connsiteY7070" fmla="*/ 1127538 h 1985002"/>
              <a:gd name="connsiteX7071" fmla="*/ 1208934 w 3049233"/>
              <a:gd name="connsiteY7071" fmla="*/ 1126554 h 1985002"/>
              <a:gd name="connsiteX7072" fmla="*/ 2355795 w 3049233"/>
              <a:gd name="connsiteY7072" fmla="*/ 1125263 h 1985002"/>
              <a:gd name="connsiteX7073" fmla="*/ 2362343 w 3049233"/>
              <a:gd name="connsiteY7073" fmla="*/ 1127046 h 1985002"/>
              <a:gd name="connsiteX7074" fmla="*/ 2362081 w 3049233"/>
              <a:gd name="connsiteY7074" fmla="*/ 1127664 h 1985002"/>
              <a:gd name="connsiteX7075" fmla="*/ 2355696 w 3049233"/>
              <a:gd name="connsiteY7075" fmla="*/ 1127334 h 1985002"/>
              <a:gd name="connsiteX7076" fmla="*/ 2691778 w 3049233"/>
              <a:gd name="connsiteY7076" fmla="*/ 1125215 h 1985002"/>
              <a:gd name="connsiteX7077" fmla="*/ 2691723 w 3049233"/>
              <a:gd name="connsiteY7077" fmla="*/ 1125407 h 1985002"/>
              <a:gd name="connsiteX7078" fmla="*/ 2689271 w 3049233"/>
              <a:gd name="connsiteY7078" fmla="*/ 1125833 h 1985002"/>
              <a:gd name="connsiteX7079" fmla="*/ 2024008 w 3049233"/>
              <a:gd name="connsiteY7079" fmla="*/ 1124957 h 1985002"/>
              <a:gd name="connsiteX7080" fmla="*/ 2028377 w 3049233"/>
              <a:gd name="connsiteY7080" fmla="*/ 1142497 h 1985002"/>
              <a:gd name="connsiteX7081" fmla="*/ 2023609 w 3049233"/>
              <a:gd name="connsiteY7081" fmla="*/ 1126125 h 1985002"/>
              <a:gd name="connsiteX7082" fmla="*/ 2195727 w 3049233"/>
              <a:gd name="connsiteY7082" fmla="*/ 1124711 h 1985002"/>
              <a:gd name="connsiteX7083" fmla="*/ 2205766 w 3049233"/>
              <a:gd name="connsiteY7083" fmla="*/ 1175973 h 1985002"/>
              <a:gd name="connsiteX7084" fmla="*/ 2196560 w 3049233"/>
              <a:gd name="connsiteY7084" fmla="*/ 1200461 h 1985002"/>
              <a:gd name="connsiteX7085" fmla="*/ 2195021 w 3049233"/>
              <a:gd name="connsiteY7085" fmla="*/ 1194833 h 1985002"/>
              <a:gd name="connsiteX7086" fmla="*/ 2185008 w 3049233"/>
              <a:gd name="connsiteY7086" fmla="*/ 1154953 h 1985002"/>
              <a:gd name="connsiteX7087" fmla="*/ 1544025 w 3049233"/>
              <a:gd name="connsiteY7087" fmla="*/ 1124649 h 1985002"/>
              <a:gd name="connsiteX7088" fmla="*/ 1542607 w 3049233"/>
              <a:gd name="connsiteY7088" fmla="*/ 1127938 h 1985002"/>
              <a:gd name="connsiteX7089" fmla="*/ 1536833 w 3049233"/>
              <a:gd name="connsiteY7089" fmla="*/ 1126369 h 1985002"/>
              <a:gd name="connsiteX7090" fmla="*/ 1507209 w 3049233"/>
              <a:gd name="connsiteY7090" fmla="*/ 1124560 h 1985002"/>
              <a:gd name="connsiteX7091" fmla="*/ 1515641 w 3049233"/>
              <a:gd name="connsiteY7091" fmla="*/ 1126844 h 1985002"/>
              <a:gd name="connsiteX7092" fmla="*/ 1487908 w 3049233"/>
              <a:gd name="connsiteY7092" fmla="*/ 1137953 h 1985002"/>
              <a:gd name="connsiteX7093" fmla="*/ 1486678 w 3049233"/>
              <a:gd name="connsiteY7093" fmla="*/ 1138734 h 1985002"/>
              <a:gd name="connsiteX7094" fmla="*/ 1486579 w 3049233"/>
              <a:gd name="connsiteY7094" fmla="*/ 1138705 h 1985002"/>
              <a:gd name="connsiteX7095" fmla="*/ 1486088 w 3049233"/>
              <a:gd name="connsiteY7095" fmla="*/ 1138560 h 1985002"/>
              <a:gd name="connsiteX7096" fmla="*/ 1492610 w 3049233"/>
              <a:gd name="connsiteY7096" fmla="*/ 1132646 h 1985002"/>
              <a:gd name="connsiteX7097" fmla="*/ 1497989 w 3049233"/>
              <a:gd name="connsiteY7097" fmla="*/ 1129667 h 1985002"/>
              <a:gd name="connsiteX7098" fmla="*/ 2291229 w 3049233"/>
              <a:gd name="connsiteY7098" fmla="*/ 1124509 h 1985002"/>
              <a:gd name="connsiteX7099" fmla="*/ 2292590 w 3049233"/>
              <a:gd name="connsiteY7099" fmla="*/ 1125337 h 1985002"/>
              <a:gd name="connsiteX7100" fmla="*/ 2292047 w 3049233"/>
              <a:gd name="connsiteY7100" fmla="*/ 1126618 h 1985002"/>
              <a:gd name="connsiteX7101" fmla="*/ 2291755 w 3049233"/>
              <a:gd name="connsiteY7101" fmla="*/ 1126691 h 1985002"/>
              <a:gd name="connsiteX7102" fmla="*/ 2291673 w 3049233"/>
              <a:gd name="connsiteY7102" fmla="*/ 1126627 h 1985002"/>
              <a:gd name="connsiteX7103" fmla="*/ 2290193 w 3049233"/>
              <a:gd name="connsiteY7103" fmla="*/ 1125453 h 1985002"/>
              <a:gd name="connsiteX7104" fmla="*/ 1800532 w 3049233"/>
              <a:gd name="connsiteY7104" fmla="*/ 1124025 h 1985002"/>
              <a:gd name="connsiteX7105" fmla="*/ 1802979 w 3049233"/>
              <a:gd name="connsiteY7105" fmla="*/ 1124862 h 1985002"/>
              <a:gd name="connsiteX7106" fmla="*/ 1800499 w 3049233"/>
              <a:gd name="connsiteY7106" fmla="*/ 1124187 h 1985002"/>
              <a:gd name="connsiteX7107" fmla="*/ 1942159 w 3049233"/>
              <a:gd name="connsiteY7107" fmla="*/ 1123829 h 1985002"/>
              <a:gd name="connsiteX7108" fmla="*/ 1945322 w 3049233"/>
              <a:gd name="connsiteY7108" fmla="*/ 1125337 h 1985002"/>
              <a:gd name="connsiteX7109" fmla="*/ 1950442 w 3049233"/>
              <a:gd name="connsiteY7109" fmla="*/ 1129055 h 1985002"/>
              <a:gd name="connsiteX7110" fmla="*/ 1947046 w 3049233"/>
              <a:gd name="connsiteY7110" fmla="*/ 1140055 h 1985002"/>
              <a:gd name="connsiteX7111" fmla="*/ 1941312 w 3049233"/>
              <a:gd name="connsiteY7111" fmla="*/ 1126446 h 1985002"/>
              <a:gd name="connsiteX7112" fmla="*/ 1265289 w 3049233"/>
              <a:gd name="connsiteY7112" fmla="*/ 1123684 h 1985002"/>
              <a:gd name="connsiteX7113" fmla="*/ 1267278 w 3049233"/>
              <a:gd name="connsiteY7113" fmla="*/ 1124357 h 1985002"/>
              <a:gd name="connsiteX7114" fmla="*/ 1267261 w 3049233"/>
              <a:gd name="connsiteY7114" fmla="*/ 1124576 h 1985002"/>
              <a:gd name="connsiteX7115" fmla="*/ 1263723 w 3049233"/>
              <a:gd name="connsiteY7115" fmla="*/ 1138471 h 1985002"/>
              <a:gd name="connsiteX7116" fmla="*/ 1263144 w 3049233"/>
              <a:gd name="connsiteY7116" fmla="*/ 1138263 h 1985002"/>
              <a:gd name="connsiteX7117" fmla="*/ 1263035 w 3049233"/>
              <a:gd name="connsiteY7117" fmla="*/ 1138224 h 1985002"/>
              <a:gd name="connsiteX7118" fmla="*/ 1262649 w 3049233"/>
              <a:gd name="connsiteY7118" fmla="*/ 1138085 h 1985002"/>
              <a:gd name="connsiteX7119" fmla="*/ 1265283 w 3049233"/>
              <a:gd name="connsiteY7119" fmla="*/ 1126361 h 1985002"/>
              <a:gd name="connsiteX7120" fmla="*/ 1767331 w 3049233"/>
              <a:gd name="connsiteY7120" fmla="*/ 1122697 h 1985002"/>
              <a:gd name="connsiteX7121" fmla="*/ 1768437 w 3049233"/>
              <a:gd name="connsiteY7121" fmla="*/ 1122902 h 1985002"/>
              <a:gd name="connsiteX7122" fmla="*/ 1778585 w 3049233"/>
              <a:gd name="connsiteY7122" fmla="*/ 1126290 h 1985002"/>
              <a:gd name="connsiteX7123" fmla="*/ 1778537 w 3049233"/>
              <a:gd name="connsiteY7123" fmla="*/ 1126511 h 1985002"/>
              <a:gd name="connsiteX7124" fmla="*/ 1767132 w 3049233"/>
              <a:gd name="connsiteY7124" fmla="*/ 1123643 h 1985002"/>
              <a:gd name="connsiteX7125" fmla="*/ 1653655 w 3049233"/>
              <a:gd name="connsiteY7125" fmla="*/ 1122565 h 1985002"/>
              <a:gd name="connsiteX7126" fmla="*/ 1655387 w 3049233"/>
              <a:gd name="connsiteY7126" fmla="*/ 1122844 h 1985002"/>
              <a:gd name="connsiteX7127" fmla="*/ 1652581 w 3049233"/>
              <a:gd name="connsiteY7127" fmla="*/ 1122958 h 1985002"/>
              <a:gd name="connsiteX7128" fmla="*/ 1652360 w 3049233"/>
              <a:gd name="connsiteY7128" fmla="*/ 1122825 h 1985002"/>
              <a:gd name="connsiteX7129" fmla="*/ 2381735 w 3049233"/>
              <a:gd name="connsiteY7129" fmla="*/ 1122207 h 1985002"/>
              <a:gd name="connsiteX7130" fmla="*/ 2385245 w 3049233"/>
              <a:gd name="connsiteY7130" fmla="*/ 1123071 h 1985002"/>
              <a:gd name="connsiteX7131" fmla="*/ 2394895 w 3049233"/>
              <a:gd name="connsiteY7131" fmla="*/ 1125442 h 1985002"/>
              <a:gd name="connsiteX7132" fmla="*/ 2396785 w 3049233"/>
              <a:gd name="connsiteY7132" fmla="*/ 1125930 h 1985002"/>
              <a:gd name="connsiteX7133" fmla="*/ 2394761 w 3049233"/>
              <a:gd name="connsiteY7133" fmla="*/ 1130762 h 1985002"/>
              <a:gd name="connsiteX7134" fmla="*/ 2391003 w 3049233"/>
              <a:gd name="connsiteY7134" fmla="*/ 1130317 h 1985002"/>
              <a:gd name="connsiteX7135" fmla="*/ 2383284 w 3049233"/>
              <a:gd name="connsiteY7135" fmla="*/ 1128320 h 1985002"/>
              <a:gd name="connsiteX7136" fmla="*/ 2381910 w 3049233"/>
              <a:gd name="connsiteY7136" fmla="*/ 1127929 h 1985002"/>
              <a:gd name="connsiteX7137" fmla="*/ 2381313 w 3049233"/>
              <a:gd name="connsiteY7137" fmla="*/ 1127750 h 1985002"/>
              <a:gd name="connsiteX7138" fmla="*/ 2744389 w 3049233"/>
              <a:gd name="connsiteY7138" fmla="*/ 1122069 h 1985002"/>
              <a:gd name="connsiteX7139" fmla="*/ 2742464 w 3049233"/>
              <a:gd name="connsiteY7139" fmla="*/ 1126056 h 1985002"/>
              <a:gd name="connsiteX7140" fmla="*/ 2725046 w 3049233"/>
              <a:gd name="connsiteY7140" fmla="*/ 1132831 h 1985002"/>
              <a:gd name="connsiteX7141" fmla="*/ 2725168 w 3049233"/>
              <a:gd name="connsiteY7141" fmla="*/ 1132389 h 1985002"/>
              <a:gd name="connsiteX7142" fmla="*/ 2740967 w 3049233"/>
              <a:gd name="connsiteY7142" fmla="*/ 1122634 h 1985002"/>
              <a:gd name="connsiteX7143" fmla="*/ 926591 w 3049233"/>
              <a:gd name="connsiteY7143" fmla="*/ 1121995 h 1985002"/>
              <a:gd name="connsiteX7144" fmla="*/ 926601 w 3049233"/>
              <a:gd name="connsiteY7144" fmla="*/ 1122000 h 1985002"/>
              <a:gd name="connsiteX7145" fmla="*/ 925828 w 3049233"/>
              <a:gd name="connsiteY7145" fmla="*/ 1122927 h 1985002"/>
              <a:gd name="connsiteX7146" fmla="*/ 925822 w 3049233"/>
              <a:gd name="connsiteY7146" fmla="*/ 1122924 h 1985002"/>
              <a:gd name="connsiteX7147" fmla="*/ 925818 w 3049233"/>
              <a:gd name="connsiteY7147" fmla="*/ 1122922 h 1985002"/>
              <a:gd name="connsiteX7148" fmla="*/ 2095083 w 3049233"/>
              <a:gd name="connsiteY7148" fmla="*/ 1121920 h 1985002"/>
              <a:gd name="connsiteX7149" fmla="*/ 2101157 w 3049233"/>
              <a:gd name="connsiteY7149" fmla="*/ 1148642 h 1985002"/>
              <a:gd name="connsiteX7150" fmla="*/ 2107630 w 3049233"/>
              <a:gd name="connsiteY7150" fmla="*/ 1163016 h 1985002"/>
              <a:gd name="connsiteX7151" fmla="*/ 2101394 w 3049233"/>
              <a:gd name="connsiteY7151" fmla="*/ 1180313 h 1985002"/>
              <a:gd name="connsiteX7152" fmla="*/ 2091105 w 3049233"/>
              <a:gd name="connsiteY7152" fmla="*/ 1160200 h 1985002"/>
              <a:gd name="connsiteX7153" fmla="*/ 2086336 w 3049233"/>
              <a:gd name="connsiteY7153" fmla="*/ 1145528 h 1985002"/>
              <a:gd name="connsiteX7154" fmla="*/ 1700968 w 3049233"/>
              <a:gd name="connsiteY7154" fmla="*/ 1121299 h 1985002"/>
              <a:gd name="connsiteX7155" fmla="*/ 1712216 w 3049233"/>
              <a:gd name="connsiteY7155" fmla="*/ 1123092 h 1985002"/>
              <a:gd name="connsiteX7156" fmla="*/ 1701930 w 3049233"/>
              <a:gd name="connsiteY7156" fmla="*/ 1121795 h 1985002"/>
              <a:gd name="connsiteX7157" fmla="*/ 1495034 w 3049233"/>
              <a:gd name="connsiteY7157" fmla="*/ 1121263 h 1985002"/>
              <a:gd name="connsiteX7158" fmla="*/ 1499050 w 3049233"/>
              <a:gd name="connsiteY7158" fmla="*/ 1122351 h 1985002"/>
              <a:gd name="connsiteX7159" fmla="*/ 1489737 w 3049233"/>
              <a:gd name="connsiteY7159" fmla="*/ 1127558 h 1985002"/>
              <a:gd name="connsiteX7160" fmla="*/ 1255444 w 3049233"/>
              <a:gd name="connsiteY7160" fmla="*/ 1120351 h 1985002"/>
              <a:gd name="connsiteX7161" fmla="*/ 1257244 w 3049233"/>
              <a:gd name="connsiteY7161" fmla="*/ 1120961 h 1985002"/>
              <a:gd name="connsiteX7162" fmla="*/ 1257988 w 3049233"/>
              <a:gd name="connsiteY7162" fmla="*/ 1121212 h 1985002"/>
              <a:gd name="connsiteX7163" fmla="*/ 1258716 w 3049233"/>
              <a:gd name="connsiteY7163" fmla="*/ 1121459 h 1985002"/>
              <a:gd name="connsiteX7164" fmla="*/ 1258605 w 3049233"/>
              <a:gd name="connsiteY7164" fmla="*/ 1123520 h 1985002"/>
              <a:gd name="connsiteX7165" fmla="*/ 1257907 w 3049233"/>
              <a:gd name="connsiteY7165" fmla="*/ 1136378 h 1985002"/>
              <a:gd name="connsiteX7166" fmla="*/ 1257846 w 3049233"/>
              <a:gd name="connsiteY7166" fmla="*/ 1136356 h 1985002"/>
              <a:gd name="connsiteX7167" fmla="*/ 1255413 w 3049233"/>
              <a:gd name="connsiteY7167" fmla="*/ 1135481 h 1985002"/>
              <a:gd name="connsiteX7168" fmla="*/ 1255429 w 3049233"/>
              <a:gd name="connsiteY7168" fmla="*/ 1127520 h 1985002"/>
              <a:gd name="connsiteX7169" fmla="*/ 1255435 w 3049233"/>
              <a:gd name="connsiteY7169" fmla="*/ 1124523 h 1985002"/>
              <a:gd name="connsiteX7170" fmla="*/ 1918132 w 3049233"/>
              <a:gd name="connsiteY7170" fmla="*/ 1120350 h 1985002"/>
              <a:gd name="connsiteX7171" fmla="*/ 1919688 w 3049233"/>
              <a:gd name="connsiteY7171" fmla="*/ 1122131 h 1985002"/>
              <a:gd name="connsiteX7172" fmla="*/ 1919484 w 3049233"/>
              <a:gd name="connsiteY7172" fmla="*/ 1122840 h 1985002"/>
              <a:gd name="connsiteX7173" fmla="*/ 1918135 w 3049233"/>
              <a:gd name="connsiteY7173" fmla="*/ 1121327 h 1985002"/>
              <a:gd name="connsiteX7174" fmla="*/ 2311379 w 3049233"/>
              <a:gd name="connsiteY7174" fmla="*/ 1120331 h 1985002"/>
              <a:gd name="connsiteX7175" fmla="*/ 2320375 w 3049233"/>
              <a:gd name="connsiteY7175" fmla="*/ 1124596 h 1985002"/>
              <a:gd name="connsiteX7176" fmla="*/ 2323579 w 3049233"/>
              <a:gd name="connsiteY7176" fmla="*/ 1125674 h 1985002"/>
              <a:gd name="connsiteX7177" fmla="*/ 2317057 w 3049233"/>
              <a:gd name="connsiteY7177" fmla="*/ 1125337 h 1985002"/>
              <a:gd name="connsiteX7178" fmla="*/ 2308992 w 3049233"/>
              <a:gd name="connsiteY7178" fmla="*/ 1120625 h 1985002"/>
              <a:gd name="connsiteX7179" fmla="*/ 1836803 w 3049233"/>
              <a:gd name="connsiteY7179" fmla="*/ 1120257 h 1985002"/>
              <a:gd name="connsiteX7180" fmla="*/ 1837137 w 3049233"/>
              <a:gd name="connsiteY7180" fmla="*/ 1120432 h 1985002"/>
              <a:gd name="connsiteX7181" fmla="*/ 1836787 w 3049233"/>
              <a:gd name="connsiteY7181" fmla="*/ 1120319 h 1985002"/>
              <a:gd name="connsiteX7182" fmla="*/ 2583126 w 3049233"/>
              <a:gd name="connsiteY7182" fmla="*/ 1120150 h 1985002"/>
              <a:gd name="connsiteX7183" fmla="*/ 2588190 w 3049233"/>
              <a:gd name="connsiteY7183" fmla="*/ 1123617 h 1985002"/>
              <a:gd name="connsiteX7184" fmla="*/ 2587498 w 3049233"/>
              <a:gd name="connsiteY7184" fmla="*/ 1127470 h 1985002"/>
              <a:gd name="connsiteX7185" fmla="*/ 2581969 w 3049233"/>
              <a:gd name="connsiteY7185" fmla="*/ 1122430 h 1985002"/>
              <a:gd name="connsiteX7186" fmla="*/ 2712757 w 3049233"/>
              <a:gd name="connsiteY7186" fmla="*/ 1120041 h 1985002"/>
              <a:gd name="connsiteX7187" fmla="*/ 2711901 w 3049233"/>
              <a:gd name="connsiteY7187" fmla="*/ 1121724 h 1985002"/>
              <a:gd name="connsiteX7188" fmla="*/ 2711031 w 3049233"/>
              <a:gd name="connsiteY7188" fmla="*/ 1122055 h 1985002"/>
              <a:gd name="connsiteX7189" fmla="*/ 2700894 w 3049233"/>
              <a:gd name="connsiteY7189" fmla="*/ 1123816 h 1985002"/>
              <a:gd name="connsiteX7190" fmla="*/ 2701100 w 3049233"/>
              <a:gd name="connsiteY7190" fmla="*/ 1122916 h 1985002"/>
              <a:gd name="connsiteX7191" fmla="*/ 2371566 w 3049233"/>
              <a:gd name="connsiteY7191" fmla="*/ 1119709 h 1985002"/>
              <a:gd name="connsiteX7192" fmla="*/ 2376277 w 3049233"/>
              <a:gd name="connsiteY7192" fmla="*/ 1120867 h 1985002"/>
              <a:gd name="connsiteX7193" fmla="*/ 2375873 w 3049233"/>
              <a:gd name="connsiteY7193" fmla="*/ 1126122 h 1985002"/>
              <a:gd name="connsiteX7194" fmla="*/ 2369643 w 3049233"/>
              <a:gd name="connsiteY7194" fmla="*/ 1124257 h 1985002"/>
              <a:gd name="connsiteX7195" fmla="*/ 939839 w 3049233"/>
              <a:gd name="connsiteY7195" fmla="*/ 1119626 h 1985002"/>
              <a:gd name="connsiteX7196" fmla="*/ 968076 w 3049233"/>
              <a:gd name="connsiteY7196" fmla="*/ 1132291 h 1985002"/>
              <a:gd name="connsiteX7197" fmla="*/ 1005040 w 3049233"/>
              <a:gd name="connsiteY7197" fmla="*/ 1141013 h 1985002"/>
              <a:gd name="connsiteX7198" fmla="*/ 1006498 w 3049233"/>
              <a:gd name="connsiteY7198" fmla="*/ 1141665 h 1985002"/>
              <a:gd name="connsiteX7199" fmla="*/ 1009276 w 3049233"/>
              <a:gd name="connsiteY7199" fmla="*/ 1142908 h 1985002"/>
              <a:gd name="connsiteX7200" fmla="*/ 965388 w 3049233"/>
              <a:gd name="connsiteY7200" fmla="*/ 1133387 h 1985002"/>
              <a:gd name="connsiteX7201" fmla="*/ 954002 w 3049233"/>
              <a:gd name="connsiteY7201" fmla="*/ 1128177 h 1985002"/>
              <a:gd name="connsiteX7202" fmla="*/ 946908 w 3049233"/>
              <a:gd name="connsiteY7202" fmla="*/ 1124931 h 1985002"/>
              <a:gd name="connsiteX7203" fmla="*/ 938590 w 3049233"/>
              <a:gd name="connsiteY7203" fmla="*/ 1121126 h 1985002"/>
              <a:gd name="connsiteX7204" fmla="*/ 1139519 w 3049233"/>
              <a:gd name="connsiteY7204" fmla="*/ 1119552 h 1985002"/>
              <a:gd name="connsiteX7205" fmla="*/ 1140687 w 3049233"/>
              <a:gd name="connsiteY7205" fmla="*/ 1119994 h 1985002"/>
              <a:gd name="connsiteX7206" fmla="*/ 1134136 w 3049233"/>
              <a:gd name="connsiteY7206" fmla="*/ 1120990 h 1985002"/>
              <a:gd name="connsiteX7207" fmla="*/ 1136184 w 3049233"/>
              <a:gd name="connsiteY7207" fmla="*/ 1120443 h 1985002"/>
              <a:gd name="connsiteX7208" fmla="*/ 1136510 w 3049233"/>
              <a:gd name="connsiteY7208" fmla="*/ 1120404 h 1985002"/>
              <a:gd name="connsiteX7209" fmla="*/ 1136745 w 3049233"/>
              <a:gd name="connsiteY7209" fmla="*/ 1120375 h 1985002"/>
              <a:gd name="connsiteX7210" fmla="*/ 1137177 w 3049233"/>
              <a:gd name="connsiteY7210" fmla="*/ 1120323 h 1985002"/>
              <a:gd name="connsiteX7211" fmla="*/ 1137869 w 3049233"/>
              <a:gd name="connsiteY7211" fmla="*/ 1120052 h 1985002"/>
              <a:gd name="connsiteX7212" fmla="*/ 1138346 w 3049233"/>
              <a:gd name="connsiteY7212" fmla="*/ 1119865 h 1985002"/>
              <a:gd name="connsiteX7213" fmla="*/ 1639528 w 3049233"/>
              <a:gd name="connsiteY7213" fmla="*/ 1119389 h 1985002"/>
              <a:gd name="connsiteX7214" fmla="*/ 1639677 w 3049233"/>
              <a:gd name="connsiteY7214" fmla="*/ 1119554 h 1985002"/>
              <a:gd name="connsiteX7215" fmla="*/ 1638893 w 3049233"/>
              <a:gd name="connsiteY7215" fmla="*/ 1119571 h 1985002"/>
              <a:gd name="connsiteX7216" fmla="*/ 1638612 w 3049233"/>
              <a:gd name="connsiteY7216" fmla="*/ 1119578 h 1985002"/>
              <a:gd name="connsiteX7217" fmla="*/ 2336295 w 3049233"/>
              <a:gd name="connsiteY7217" fmla="*/ 1119286 h 1985002"/>
              <a:gd name="connsiteX7218" fmla="*/ 2347979 w 3049233"/>
              <a:gd name="connsiteY7218" fmla="*/ 1123135 h 1985002"/>
              <a:gd name="connsiteX7219" fmla="*/ 2349152 w 3049233"/>
              <a:gd name="connsiteY7219" fmla="*/ 1123454 h 1985002"/>
              <a:gd name="connsiteX7220" fmla="*/ 2348981 w 3049233"/>
              <a:gd name="connsiteY7220" fmla="*/ 1126987 h 1985002"/>
              <a:gd name="connsiteX7221" fmla="*/ 2346723 w 3049233"/>
              <a:gd name="connsiteY7221" fmla="*/ 1126870 h 1985002"/>
              <a:gd name="connsiteX7222" fmla="*/ 2334715 w 3049233"/>
              <a:gd name="connsiteY7222" fmla="*/ 1122892 h 1985002"/>
              <a:gd name="connsiteX7223" fmla="*/ 952209 w 3049233"/>
              <a:gd name="connsiteY7223" fmla="*/ 1119276 h 1985002"/>
              <a:gd name="connsiteX7224" fmla="*/ 961075 w 3049233"/>
              <a:gd name="connsiteY7224" fmla="*/ 1123169 h 1985002"/>
              <a:gd name="connsiteX7225" fmla="*/ 965200 w 3049233"/>
              <a:gd name="connsiteY7225" fmla="*/ 1124980 h 1985002"/>
              <a:gd name="connsiteX7226" fmla="*/ 970124 w 3049233"/>
              <a:gd name="connsiteY7226" fmla="*/ 1127143 h 1985002"/>
              <a:gd name="connsiteX7227" fmla="*/ 969649 w 3049233"/>
              <a:gd name="connsiteY7227" fmla="*/ 1127044 h 1985002"/>
              <a:gd name="connsiteX7228" fmla="*/ 969450 w 3049233"/>
              <a:gd name="connsiteY7228" fmla="*/ 1127002 h 1985002"/>
              <a:gd name="connsiteX7229" fmla="*/ 2323722 w 3049233"/>
              <a:gd name="connsiteY7229" fmla="*/ 1118814 h 1985002"/>
              <a:gd name="connsiteX7230" fmla="*/ 2323715 w 3049233"/>
              <a:gd name="connsiteY7230" fmla="*/ 1119247 h 1985002"/>
              <a:gd name="connsiteX7231" fmla="*/ 2323505 w 3049233"/>
              <a:gd name="connsiteY7231" fmla="*/ 1119178 h 1985002"/>
              <a:gd name="connsiteX7232" fmla="*/ 2322952 w 3049233"/>
              <a:gd name="connsiteY7232" fmla="*/ 1118909 h 1985002"/>
              <a:gd name="connsiteX7233" fmla="*/ 1784753 w 3049233"/>
              <a:gd name="connsiteY7233" fmla="*/ 1118629 h 1985002"/>
              <a:gd name="connsiteX7234" fmla="*/ 1795270 w 3049233"/>
              <a:gd name="connsiteY7234" fmla="*/ 1122226 h 1985002"/>
              <a:gd name="connsiteX7235" fmla="*/ 1795166 w 3049233"/>
              <a:gd name="connsiteY7235" fmla="*/ 1122736 h 1985002"/>
              <a:gd name="connsiteX7236" fmla="*/ 1784504 w 3049233"/>
              <a:gd name="connsiteY7236" fmla="*/ 1119836 h 1985002"/>
              <a:gd name="connsiteX7237" fmla="*/ 2266201 w 3049233"/>
              <a:gd name="connsiteY7237" fmla="*/ 1118555 h 1985002"/>
              <a:gd name="connsiteX7238" fmla="*/ 2267996 w 3049233"/>
              <a:gd name="connsiteY7238" fmla="*/ 1122598 h 1985002"/>
              <a:gd name="connsiteX7239" fmla="*/ 2263845 w 3049233"/>
              <a:gd name="connsiteY7239" fmla="*/ 1129675 h 1985002"/>
              <a:gd name="connsiteX7240" fmla="*/ 2263845 w 3049233"/>
              <a:gd name="connsiteY7240" fmla="*/ 1131707 h 1985002"/>
              <a:gd name="connsiteX7241" fmla="*/ 2264625 w 3049233"/>
              <a:gd name="connsiteY7241" fmla="*/ 1147712 h 1985002"/>
              <a:gd name="connsiteX7242" fmla="*/ 2262555 w 3049233"/>
              <a:gd name="connsiteY7242" fmla="*/ 1144916 h 1985002"/>
              <a:gd name="connsiteX7243" fmla="*/ 2262602 w 3049233"/>
              <a:gd name="connsiteY7243" fmla="*/ 1145021 h 1985002"/>
              <a:gd name="connsiteX7244" fmla="*/ 2262525 w 3049233"/>
              <a:gd name="connsiteY7244" fmla="*/ 1144916 h 1985002"/>
              <a:gd name="connsiteX7245" fmla="*/ 2262577 w 3049233"/>
              <a:gd name="connsiteY7245" fmla="*/ 1145034 h 1985002"/>
              <a:gd name="connsiteX7246" fmla="*/ 2262490 w 3049233"/>
              <a:gd name="connsiteY7246" fmla="*/ 1144916 h 1985002"/>
              <a:gd name="connsiteX7247" fmla="*/ 2264734 w 3049233"/>
              <a:gd name="connsiteY7247" fmla="*/ 1149969 h 1985002"/>
              <a:gd name="connsiteX7248" fmla="*/ 2265540 w 3049233"/>
              <a:gd name="connsiteY7248" fmla="*/ 1166476 h 1985002"/>
              <a:gd name="connsiteX7249" fmla="*/ 2265716 w 3049233"/>
              <a:gd name="connsiteY7249" fmla="*/ 1166720 h 1985002"/>
              <a:gd name="connsiteX7250" fmla="*/ 2271637 w 3049233"/>
              <a:gd name="connsiteY7250" fmla="*/ 1176882 h 1985002"/>
              <a:gd name="connsiteX7251" fmla="*/ 2262003 w 3049233"/>
              <a:gd name="connsiteY7251" fmla="*/ 1203453 h 1985002"/>
              <a:gd name="connsiteX7252" fmla="*/ 2259538 w 3049233"/>
              <a:gd name="connsiteY7252" fmla="*/ 1192262 h 1985002"/>
              <a:gd name="connsiteX7253" fmla="*/ 2255251 w 3049233"/>
              <a:gd name="connsiteY7253" fmla="*/ 1149053 h 1985002"/>
              <a:gd name="connsiteX7254" fmla="*/ 2621697 w 3049233"/>
              <a:gd name="connsiteY7254" fmla="*/ 1118177 h 1985002"/>
              <a:gd name="connsiteX7255" fmla="*/ 2641008 w 3049233"/>
              <a:gd name="connsiteY7255" fmla="*/ 1124966 h 1985002"/>
              <a:gd name="connsiteX7256" fmla="*/ 2640696 w 3049233"/>
              <a:gd name="connsiteY7256" fmla="*/ 1126329 h 1985002"/>
              <a:gd name="connsiteX7257" fmla="*/ 2640559 w 3049233"/>
              <a:gd name="connsiteY7257" fmla="*/ 1126319 h 1985002"/>
              <a:gd name="connsiteX7258" fmla="*/ 2621195 w 3049233"/>
              <a:gd name="connsiteY7258" fmla="*/ 1120415 h 1985002"/>
              <a:gd name="connsiteX7259" fmla="*/ 2356135 w 3049233"/>
              <a:gd name="connsiteY7259" fmla="*/ 1118173 h 1985002"/>
              <a:gd name="connsiteX7260" fmla="*/ 2366012 w 3049233"/>
              <a:gd name="connsiteY7260" fmla="*/ 1118396 h 1985002"/>
              <a:gd name="connsiteX7261" fmla="*/ 2364215 w 3049233"/>
              <a:gd name="connsiteY7261" fmla="*/ 1122632 h 1985002"/>
              <a:gd name="connsiteX7262" fmla="*/ 2356038 w 3049233"/>
              <a:gd name="connsiteY7262" fmla="*/ 1120184 h 1985002"/>
              <a:gd name="connsiteX7263" fmla="*/ 2348763 w 3049233"/>
              <a:gd name="connsiteY7263" fmla="*/ 1118007 h 1985002"/>
              <a:gd name="connsiteX7264" fmla="*/ 2349412 w 3049233"/>
              <a:gd name="connsiteY7264" fmla="*/ 1118022 h 1985002"/>
              <a:gd name="connsiteX7265" fmla="*/ 2349403 w 3049233"/>
              <a:gd name="connsiteY7265" fmla="*/ 1118198 h 1985002"/>
              <a:gd name="connsiteX7266" fmla="*/ 2291216 w 3049233"/>
              <a:gd name="connsiteY7266" fmla="*/ 1117857 h 1985002"/>
              <a:gd name="connsiteX7267" fmla="*/ 2292154 w 3049233"/>
              <a:gd name="connsiteY7267" fmla="*/ 1118500 h 1985002"/>
              <a:gd name="connsiteX7268" fmla="*/ 2291311 w 3049233"/>
              <a:gd name="connsiteY7268" fmla="*/ 1118794 h 1985002"/>
              <a:gd name="connsiteX7269" fmla="*/ 2290706 w 3049233"/>
              <a:gd name="connsiteY7269" fmla="*/ 1118503 h 1985002"/>
              <a:gd name="connsiteX7270" fmla="*/ 1961054 w 3049233"/>
              <a:gd name="connsiteY7270" fmla="*/ 1117790 h 1985002"/>
              <a:gd name="connsiteX7271" fmla="*/ 1981505 w 3049233"/>
              <a:gd name="connsiteY7271" fmla="*/ 1133957 h 1985002"/>
              <a:gd name="connsiteX7272" fmla="*/ 1978614 w 3049233"/>
              <a:gd name="connsiteY7272" fmla="*/ 1143438 h 1985002"/>
              <a:gd name="connsiteX7273" fmla="*/ 1957790 w 3049233"/>
              <a:gd name="connsiteY7273" fmla="*/ 1128387 h 1985002"/>
              <a:gd name="connsiteX7274" fmla="*/ 1926430 w 3049233"/>
              <a:gd name="connsiteY7274" fmla="*/ 1117695 h 1985002"/>
              <a:gd name="connsiteX7275" fmla="*/ 1934203 w 3049233"/>
              <a:gd name="connsiteY7275" fmla="*/ 1125951 h 1985002"/>
              <a:gd name="connsiteX7276" fmla="*/ 1935154 w 3049233"/>
              <a:gd name="connsiteY7276" fmla="*/ 1127712 h 1985002"/>
              <a:gd name="connsiteX7277" fmla="*/ 1934164 w 3049233"/>
              <a:gd name="connsiteY7277" fmla="*/ 1130760 h 1985002"/>
              <a:gd name="connsiteX7278" fmla="*/ 1925520 w 3049233"/>
              <a:gd name="connsiteY7278" fmla="*/ 1120901 h 1985002"/>
              <a:gd name="connsiteX7279" fmla="*/ 1648221 w 3049233"/>
              <a:gd name="connsiteY7279" fmla="*/ 1117599 h 1985002"/>
              <a:gd name="connsiteX7280" fmla="*/ 1651126 w 3049233"/>
              <a:gd name="connsiteY7280" fmla="*/ 1119293 h 1985002"/>
              <a:gd name="connsiteX7281" fmla="*/ 1647064 w 3049233"/>
              <a:gd name="connsiteY7281" fmla="*/ 1119386 h 1985002"/>
              <a:gd name="connsiteX7282" fmla="*/ 1646656 w 3049233"/>
              <a:gd name="connsiteY7282" fmla="*/ 1119395 h 1985002"/>
              <a:gd name="connsiteX7283" fmla="*/ 1646031 w 3049233"/>
              <a:gd name="connsiteY7283" fmla="*/ 1119019 h 1985002"/>
              <a:gd name="connsiteX7284" fmla="*/ 1645280 w 3049233"/>
              <a:gd name="connsiteY7284" fmla="*/ 1118205 h 1985002"/>
              <a:gd name="connsiteX7285" fmla="*/ 1674435 w 3049233"/>
              <a:gd name="connsiteY7285" fmla="*/ 1117070 h 1985002"/>
              <a:gd name="connsiteX7286" fmla="*/ 1683179 w 3049233"/>
              <a:gd name="connsiteY7286" fmla="*/ 1118464 h 1985002"/>
              <a:gd name="connsiteX7287" fmla="*/ 1683937 w 3049233"/>
              <a:gd name="connsiteY7287" fmla="*/ 1118835 h 1985002"/>
              <a:gd name="connsiteX7288" fmla="*/ 1682630 w 3049233"/>
              <a:gd name="connsiteY7288" fmla="*/ 1118576 h 1985002"/>
              <a:gd name="connsiteX7289" fmla="*/ 1682624 w 3049233"/>
              <a:gd name="connsiteY7289" fmla="*/ 1118576 h 1985002"/>
              <a:gd name="connsiteX7290" fmla="*/ 1682619 w 3049233"/>
              <a:gd name="connsiteY7290" fmla="*/ 1118576 h 1985002"/>
              <a:gd name="connsiteX7291" fmla="*/ 1677416 w 3049233"/>
              <a:gd name="connsiteY7291" fmla="*/ 1118695 h 1985002"/>
              <a:gd name="connsiteX7292" fmla="*/ 1245323 w 3049233"/>
              <a:gd name="connsiteY7292" fmla="*/ 1116925 h 1985002"/>
              <a:gd name="connsiteX7293" fmla="*/ 1248266 w 3049233"/>
              <a:gd name="connsiteY7293" fmla="*/ 1117922 h 1985002"/>
              <a:gd name="connsiteX7294" fmla="*/ 1249102 w 3049233"/>
              <a:gd name="connsiteY7294" fmla="*/ 1118205 h 1985002"/>
              <a:gd name="connsiteX7295" fmla="*/ 1248645 w 3049233"/>
              <a:gd name="connsiteY7295" fmla="*/ 1133045 h 1985002"/>
              <a:gd name="connsiteX7296" fmla="*/ 1245500 w 3049233"/>
              <a:gd name="connsiteY7296" fmla="*/ 1131913 h 1985002"/>
              <a:gd name="connsiteX7297" fmla="*/ 1245498 w 3049233"/>
              <a:gd name="connsiteY7297" fmla="*/ 1131717 h 1985002"/>
              <a:gd name="connsiteX7298" fmla="*/ 1245405 w 3049233"/>
              <a:gd name="connsiteY7298" fmla="*/ 1123928 h 1985002"/>
              <a:gd name="connsiteX7299" fmla="*/ 2409058 w 3049233"/>
              <a:gd name="connsiteY7299" fmla="*/ 1116727 h 1985002"/>
              <a:gd name="connsiteX7300" fmla="*/ 2429319 w 3049233"/>
              <a:gd name="connsiteY7300" fmla="*/ 1123127 h 1985002"/>
              <a:gd name="connsiteX7301" fmla="*/ 2429223 w 3049233"/>
              <a:gd name="connsiteY7301" fmla="*/ 1124017 h 1985002"/>
              <a:gd name="connsiteX7302" fmla="*/ 2408768 w 3049233"/>
              <a:gd name="connsiteY7302" fmla="*/ 1119556 h 1985002"/>
              <a:gd name="connsiteX7303" fmla="*/ 1992772 w 3049233"/>
              <a:gd name="connsiteY7303" fmla="*/ 1116719 h 1985002"/>
              <a:gd name="connsiteX7304" fmla="*/ 2012499 w 3049233"/>
              <a:gd name="connsiteY7304" fmla="*/ 1141393 h 1985002"/>
              <a:gd name="connsiteX7305" fmla="*/ 2011606 w 3049233"/>
              <a:gd name="connsiteY7305" fmla="*/ 1144012 h 1985002"/>
              <a:gd name="connsiteX7306" fmla="*/ 1992419 w 3049233"/>
              <a:gd name="connsiteY7306" fmla="*/ 1117880 h 1985002"/>
              <a:gd name="connsiteX7307" fmla="*/ 931639 w 3049233"/>
              <a:gd name="connsiteY7307" fmla="*/ 1115949 h 1985002"/>
              <a:gd name="connsiteX7308" fmla="*/ 931643 w 3049233"/>
              <a:gd name="connsiteY7308" fmla="*/ 1115950 h 1985002"/>
              <a:gd name="connsiteX7309" fmla="*/ 930894 w 3049233"/>
              <a:gd name="connsiteY7309" fmla="*/ 1116849 h 1985002"/>
              <a:gd name="connsiteX7310" fmla="*/ 930438 w 3049233"/>
              <a:gd name="connsiteY7310" fmla="*/ 1117396 h 1985002"/>
              <a:gd name="connsiteX7311" fmla="*/ 930433 w 3049233"/>
              <a:gd name="connsiteY7311" fmla="*/ 1117394 h 1985002"/>
              <a:gd name="connsiteX7312" fmla="*/ 2550371 w 3049233"/>
              <a:gd name="connsiteY7312" fmla="*/ 1115334 h 1985002"/>
              <a:gd name="connsiteX7313" fmla="*/ 2557110 w 3049233"/>
              <a:gd name="connsiteY7313" fmla="*/ 1126882 h 1985002"/>
              <a:gd name="connsiteX7314" fmla="*/ 2559344 w 3049233"/>
              <a:gd name="connsiteY7314" fmla="*/ 1128682 h 1985002"/>
              <a:gd name="connsiteX7315" fmla="*/ 2551286 w 3049233"/>
              <a:gd name="connsiteY7315" fmla="*/ 1172563 h 1985002"/>
              <a:gd name="connsiteX7316" fmla="*/ 2550540 w 3049233"/>
              <a:gd name="connsiteY7316" fmla="*/ 1175591 h 1985002"/>
              <a:gd name="connsiteX7317" fmla="*/ 2489964 w 3049233"/>
              <a:gd name="connsiteY7317" fmla="*/ 1321679 h 1985002"/>
              <a:gd name="connsiteX7318" fmla="*/ 2482978 w 3049233"/>
              <a:gd name="connsiteY7318" fmla="*/ 1341497 h 1985002"/>
              <a:gd name="connsiteX7319" fmla="*/ 2473680 w 3049233"/>
              <a:gd name="connsiteY7319" fmla="*/ 1353066 h 1985002"/>
              <a:gd name="connsiteX7320" fmla="*/ 2447138 w 3049233"/>
              <a:gd name="connsiteY7320" fmla="*/ 1369853 h 1985002"/>
              <a:gd name="connsiteX7321" fmla="*/ 2448472 w 3049233"/>
              <a:gd name="connsiteY7321" fmla="*/ 1366105 h 1985002"/>
              <a:gd name="connsiteX7322" fmla="*/ 2455409 w 3049233"/>
              <a:gd name="connsiteY7322" fmla="*/ 1361603 h 1985002"/>
              <a:gd name="connsiteX7323" fmla="*/ 2459041 w 3049233"/>
              <a:gd name="connsiteY7323" fmla="*/ 1357227 h 1985002"/>
              <a:gd name="connsiteX7324" fmla="*/ 2461801 w 3049233"/>
              <a:gd name="connsiteY7324" fmla="*/ 1355272 h 1985002"/>
              <a:gd name="connsiteX7325" fmla="*/ 2471133 w 3049233"/>
              <a:gd name="connsiteY7325" fmla="*/ 1342652 h 1985002"/>
              <a:gd name="connsiteX7326" fmla="*/ 2479191 w 3049233"/>
              <a:gd name="connsiteY7326" fmla="*/ 1332939 h 1985002"/>
              <a:gd name="connsiteX7327" fmla="*/ 2481142 w 3049233"/>
              <a:gd name="connsiteY7327" fmla="*/ 1329113 h 1985002"/>
              <a:gd name="connsiteX7328" fmla="*/ 2482994 w 3049233"/>
              <a:gd name="connsiteY7328" fmla="*/ 1326608 h 1985002"/>
              <a:gd name="connsiteX7329" fmla="*/ 2491073 w 3049233"/>
              <a:gd name="connsiteY7329" fmla="*/ 1309642 h 1985002"/>
              <a:gd name="connsiteX7330" fmla="*/ 2498052 w 3049233"/>
              <a:gd name="connsiteY7330" fmla="*/ 1295960 h 1985002"/>
              <a:gd name="connsiteX7331" fmla="*/ 2498761 w 3049233"/>
              <a:gd name="connsiteY7331" fmla="*/ 1293497 h 1985002"/>
              <a:gd name="connsiteX7332" fmla="*/ 2500044 w 3049233"/>
              <a:gd name="connsiteY7332" fmla="*/ 1290804 h 1985002"/>
              <a:gd name="connsiteX7333" fmla="*/ 2522002 w 3049233"/>
              <a:gd name="connsiteY7333" fmla="*/ 1212856 h 1985002"/>
              <a:gd name="connsiteX7334" fmla="*/ 2525388 w 3049233"/>
              <a:gd name="connsiteY7334" fmla="*/ 1201107 h 1985002"/>
              <a:gd name="connsiteX7335" fmla="*/ 2533780 w 3049233"/>
              <a:gd name="connsiteY7335" fmla="*/ 1154313 h 1985002"/>
              <a:gd name="connsiteX7336" fmla="*/ 2549964 w 3049233"/>
              <a:gd name="connsiteY7336" fmla="*/ 1116109 h 1985002"/>
              <a:gd name="connsiteX7337" fmla="*/ 1659880 w 3049233"/>
              <a:gd name="connsiteY7337" fmla="*/ 1115198 h 1985002"/>
              <a:gd name="connsiteX7338" fmla="*/ 1666772 w 3049233"/>
              <a:gd name="connsiteY7338" fmla="*/ 1118937 h 1985002"/>
              <a:gd name="connsiteX7339" fmla="*/ 1663284 w 3049233"/>
              <a:gd name="connsiteY7339" fmla="*/ 1119016 h 1985002"/>
              <a:gd name="connsiteX7340" fmla="*/ 1662918 w 3049233"/>
              <a:gd name="connsiteY7340" fmla="*/ 1119025 h 1985002"/>
              <a:gd name="connsiteX7341" fmla="*/ 1662856 w 3049233"/>
              <a:gd name="connsiteY7341" fmla="*/ 1119026 h 1985002"/>
              <a:gd name="connsiteX7342" fmla="*/ 1657146 w 3049233"/>
              <a:gd name="connsiteY7342" fmla="*/ 1115761 h 1985002"/>
              <a:gd name="connsiteX7343" fmla="*/ 2630549 w 3049233"/>
              <a:gd name="connsiteY7343" fmla="*/ 1115143 h 1985002"/>
              <a:gd name="connsiteX7344" fmla="*/ 2642380 w 3049233"/>
              <a:gd name="connsiteY7344" fmla="*/ 1118988 h 1985002"/>
              <a:gd name="connsiteX7345" fmla="*/ 2642319 w 3049233"/>
              <a:gd name="connsiteY7345" fmla="*/ 1119249 h 1985002"/>
              <a:gd name="connsiteX7346" fmla="*/ 2756575 w 3049233"/>
              <a:gd name="connsiteY7346" fmla="*/ 1114097 h 1985002"/>
              <a:gd name="connsiteX7347" fmla="*/ 2756457 w 3049233"/>
              <a:gd name="connsiteY7347" fmla="*/ 1114191 h 1985002"/>
              <a:gd name="connsiteX7348" fmla="*/ 2756485 w 3049233"/>
              <a:gd name="connsiteY7348" fmla="*/ 1114097 h 1985002"/>
              <a:gd name="connsiteX7349" fmla="*/ 2295784 w 3049233"/>
              <a:gd name="connsiteY7349" fmla="*/ 1113869 h 1985002"/>
              <a:gd name="connsiteX7350" fmla="*/ 2297205 w 3049233"/>
              <a:gd name="connsiteY7350" fmla="*/ 1114425 h 1985002"/>
              <a:gd name="connsiteX7351" fmla="*/ 2296940 w 3049233"/>
              <a:gd name="connsiteY7351" fmla="*/ 1115050 h 1985002"/>
              <a:gd name="connsiteX7352" fmla="*/ 2294990 w 3049233"/>
              <a:gd name="connsiteY7352" fmla="*/ 1114305 h 1985002"/>
              <a:gd name="connsiteX7353" fmla="*/ 1769200 w 3049233"/>
              <a:gd name="connsiteY7353" fmla="*/ 1113840 h 1985002"/>
              <a:gd name="connsiteX7354" fmla="*/ 1771993 w 3049233"/>
              <a:gd name="connsiteY7354" fmla="*/ 1114266 h 1985002"/>
              <a:gd name="connsiteX7355" fmla="*/ 1780497 w 3049233"/>
              <a:gd name="connsiteY7355" fmla="*/ 1117173 h 1985002"/>
              <a:gd name="connsiteX7356" fmla="*/ 1780185 w 3049233"/>
              <a:gd name="connsiteY7356" fmla="*/ 1118661 h 1985002"/>
              <a:gd name="connsiteX7357" fmla="*/ 1768834 w 3049233"/>
              <a:gd name="connsiteY7357" fmla="*/ 1115574 h 1985002"/>
              <a:gd name="connsiteX7358" fmla="*/ 1820090 w 3049233"/>
              <a:gd name="connsiteY7358" fmla="*/ 1113413 h 1985002"/>
              <a:gd name="connsiteX7359" fmla="*/ 1831755 w 3049233"/>
              <a:gd name="connsiteY7359" fmla="*/ 1117583 h 1985002"/>
              <a:gd name="connsiteX7360" fmla="*/ 1831818 w 3049233"/>
              <a:gd name="connsiteY7360" fmla="*/ 1117616 h 1985002"/>
              <a:gd name="connsiteX7361" fmla="*/ 1831543 w 3049233"/>
              <a:gd name="connsiteY7361" fmla="*/ 1118616 h 1985002"/>
              <a:gd name="connsiteX7362" fmla="*/ 1821796 w 3049233"/>
              <a:gd name="connsiteY7362" fmla="*/ 1115452 h 1985002"/>
              <a:gd name="connsiteX7363" fmla="*/ 1819706 w 3049233"/>
              <a:gd name="connsiteY7363" fmla="*/ 1114783 h 1985002"/>
              <a:gd name="connsiteX7364" fmla="*/ 2028076 w 3049233"/>
              <a:gd name="connsiteY7364" fmla="*/ 1113064 h 1985002"/>
              <a:gd name="connsiteX7365" fmla="*/ 2033432 w 3049233"/>
              <a:gd name="connsiteY7365" fmla="*/ 1138129 h 1985002"/>
              <a:gd name="connsiteX7366" fmla="*/ 2027571 w 3049233"/>
              <a:gd name="connsiteY7366" fmla="*/ 1114541 h 1985002"/>
              <a:gd name="connsiteX7367" fmla="*/ 1232801 w 3049233"/>
              <a:gd name="connsiteY7367" fmla="*/ 1112687 h 1985002"/>
              <a:gd name="connsiteX7368" fmla="*/ 1235732 w 3049233"/>
              <a:gd name="connsiteY7368" fmla="*/ 1113679 h 1985002"/>
              <a:gd name="connsiteX7369" fmla="*/ 1236348 w 3049233"/>
              <a:gd name="connsiteY7369" fmla="*/ 1113888 h 1985002"/>
              <a:gd name="connsiteX7370" fmla="*/ 1239934 w 3049233"/>
              <a:gd name="connsiteY7370" fmla="*/ 1115101 h 1985002"/>
              <a:gd name="connsiteX7371" fmla="*/ 1239919 w 3049233"/>
              <a:gd name="connsiteY7371" fmla="*/ 1117769 h 1985002"/>
              <a:gd name="connsiteX7372" fmla="*/ 1239849 w 3049233"/>
              <a:gd name="connsiteY7372" fmla="*/ 1129880 h 1985002"/>
              <a:gd name="connsiteX7373" fmla="*/ 1235004 w 3049233"/>
              <a:gd name="connsiteY7373" fmla="*/ 1128136 h 1985002"/>
              <a:gd name="connsiteX7374" fmla="*/ 1234709 w 3049233"/>
              <a:gd name="connsiteY7374" fmla="*/ 1119348 h 1985002"/>
              <a:gd name="connsiteX7375" fmla="*/ 1918105 w 3049233"/>
              <a:gd name="connsiteY7375" fmla="*/ 1112345 h 1985002"/>
              <a:gd name="connsiteX7376" fmla="*/ 1921954 w 3049233"/>
              <a:gd name="connsiteY7376" fmla="*/ 1114182 h 1985002"/>
              <a:gd name="connsiteX7377" fmla="*/ 1921384 w 3049233"/>
              <a:gd name="connsiteY7377" fmla="*/ 1116186 h 1985002"/>
              <a:gd name="connsiteX7378" fmla="*/ 1918105 w 3049233"/>
              <a:gd name="connsiteY7378" fmla="*/ 1112447 h 1985002"/>
              <a:gd name="connsiteX7379" fmla="*/ 2445004 w 3049233"/>
              <a:gd name="connsiteY7379" fmla="*/ 1112082 h 1985002"/>
              <a:gd name="connsiteX7380" fmla="*/ 2450280 w 3049233"/>
              <a:gd name="connsiteY7380" fmla="*/ 1116104 h 1985002"/>
              <a:gd name="connsiteX7381" fmla="*/ 2444190 w 3049233"/>
              <a:gd name="connsiteY7381" fmla="*/ 1113781 h 1985002"/>
              <a:gd name="connsiteX7382" fmla="*/ 2339513 w 3049233"/>
              <a:gd name="connsiteY7382" fmla="*/ 1111944 h 1985002"/>
              <a:gd name="connsiteX7383" fmla="*/ 2348766 w 3049233"/>
              <a:gd name="connsiteY7383" fmla="*/ 1114154 h 1985002"/>
              <a:gd name="connsiteX7384" fmla="*/ 2343817 w 3049233"/>
              <a:gd name="connsiteY7384" fmla="*/ 1114167 h 1985002"/>
              <a:gd name="connsiteX7385" fmla="*/ 2338533 w 3049233"/>
              <a:gd name="connsiteY7385" fmla="*/ 1114180 h 1985002"/>
              <a:gd name="connsiteX7386" fmla="*/ 1753907 w 3049233"/>
              <a:gd name="connsiteY7386" fmla="*/ 1111513 h 1985002"/>
              <a:gd name="connsiteX7387" fmla="*/ 1764039 w 3049233"/>
              <a:gd name="connsiteY7387" fmla="*/ 1113055 h 1985002"/>
              <a:gd name="connsiteX7388" fmla="*/ 1763792 w 3049233"/>
              <a:gd name="connsiteY7388" fmla="*/ 1114202 h 1985002"/>
              <a:gd name="connsiteX7389" fmla="*/ 1632254 w 3049233"/>
              <a:gd name="connsiteY7389" fmla="*/ 1111400 h 1985002"/>
              <a:gd name="connsiteX7390" fmla="*/ 1633334 w 3049233"/>
              <a:gd name="connsiteY7390" fmla="*/ 1112587 h 1985002"/>
              <a:gd name="connsiteX7391" fmla="*/ 1632448 w 3049233"/>
              <a:gd name="connsiteY7391" fmla="*/ 1112626 h 1985002"/>
              <a:gd name="connsiteX7392" fmla="*/ 1632265 w 3049233"/>
              <a:gd name="connsiteY7392" fmla="*/ 1112634 h 1985002"/>
              <a:gd name="connsiteX7393" fmla="*/ 1632122 w 3049233"/>
              <a:gd name="connsiteY7393" fmla="*/ 1112640 h 1985002"/>
              <a:gd name="connsiteX7394" fmla="*/ 1631180 w 3049233"/>
              <a:gd name="connsiteY7394" fmla="*/ 1111460 h 1985002"/>
              <a:gd name="connsiteX7395" fmla="*/ 1886164 w 3049233"/>
              <a:gd name="connsiteY7395" fmla="*/ 1111120 h 1985002"/>
              <a:gd name="connsiteX7396" fmla="*/ 1887288 w 3049233"/>
              <a:gd name="connsiteY7396" fmla="*/ 1112118 h 1985002"/>
              <a:gd name="connsiteX7397" fmla="*/ 1887245 w 3049233"/>
              <a:gd name="connsiteY7397" fmla="*/ 1112262 h 1985002"/>
              <a:gd name="connsiteX7398" fmla="*/ 1839288 w 3049233"/>
              <a:gd name="connsiteY7398" fmla="*/ 1111060 h 1985002"/>
              <a:gd name="connsiteX7399" fmla="*/ 1842307 w 3049233"/>
              <a:gd name="connsiteY7399" fmla="*/ 1112141 h 1985002"/>
              <a:gd name="connsiteX7400" fmla="*/ 1842531 w 3049233"/>
              <a:gd name="connsiteY7400" fmla="*/ 1112247 h 1985002"/>
              <a:gd name="connsiteX7401" fmla="*/ 1850074 w 3049233"/>
              <a:gd name="connsiteY7401" fmla="*/ 1116366 h 1985002"/>
              <a:gd name="connsiteX7402" fmla="*/ 1850023 w 3049233"/>
              <a:gd name="connsiteY7402" fmla="*/ 1116553 h 1985002"/>
              <a:gd name="connsiteX7403" fmla="*/ 1838810 w 3049233"/>
              <a:gd name="connsiteY7403" fmla="*/ 1112833 h 1985002"/>
              <a:gd name="connsiteX7404" fmla="*/ 1641211 w 3049233"/>
              <a:gd name="connsiteY7404" fmla="*/ 1110899 h 1985002"/>
              <a:gd name="connsiteX7405" fmla="*/ 1642543 w 3049233"/>
              <a:gd name="connsiteY7405" fmla="*/ 1112183 h 1985002"/>
              <a:gd name="connsiteX7406" fmla="*/ 1639833 w 3049233"/>
              <a:gd name="connsiteY7406" fmla="*/ 1112302 h 1985002"/>
              <a:gd name="connsiteX7407" fmla="*/ 1638669 w 3049233"/>
              <a:gd name="connsiteY7407" fmla="*/ 1111041 h 1985002"/>
              <a:gd name="connsiteX7408" fmla="*/ 1169307 w 3049233"/>
              <a:gd name="connsiteY7408" fmla="*/ 1110499 h 1985002"/>
              <a:gd name="connsiteX7409" fmla="*/ 1171476 w 3049233"/>
              <a:gd name="connsiteY7409" fmla="*/ 1111280 h 1985002"/>
              <a:gd name="connsiteX7410" fmla="*/ 1169982 w 3049233"/>
              <a:gd name="connsiteY7410" fmla="*/ 1111870 h 1985002"/>
              <a:gd name="connsiteX7411" fmla="*/ 1153580 w 3049233"/>
              <a:gd name="connsiteY7411" fmla="*/ 1118035 h 1985002"/>
              <a:gd name="connsiteX7412" fmla="*/ 1152226 w 3049233"/>
              <a:gd name="connsiteY7412" fmla="*/ 1118241 h 1985002"/>
              <a:gd name="connsiteX7413" fmla="*/ 1149114 w 3049233"/>
              <a:gd name="connsiteY7413" fmla="*/ 1117062 h 1985002"/>
              <a:gd name="connsiteX7414" fmla="*/ 1149000 w 3049233"/>
              <a:gd name="connsiteY7414" fmla="*/ 1117018 h 1985002"/>
              <a:gd name="connsiteX7415" fmla="*/ 1163100 w 3049233"/>
              <a:gd name="connsiteY7415" fmla="*/ 1113251 h 1985002"/>
              <a:gd name="connsiteX7416" fmla="*/ 2568874 w 3049233"/>
              <a:gd name="connsiteY7416" fmla="*/ 1110394 h 1985002"/>
              <a:gd name="connsiteX7417" fmla="*/ 2577177 w 3049233"/>
              <a:gd name="connsiteY7417" fmla="*/ 1116078 h 1985002"/>
              <a:gd name="connsiteX7418" fmla="*/ 2576489 w 3049233"/>
              <a:gd name="connsiteY7418" fmla="*/ 1117435 h 1985002"/>
              <a:gd name="connsiteX7419" fmla="*/ 2568858 w 3049233"/>
              <a:gd name="connsiteY7419" fmla="*/ 1110479 h 1985002"/>
              <a:gd name="connsiteX7420" fmla="*/ 1652151 w 3049233"/>
              <a:gd name="connsiteY7420" fmla="*/ 1110286 h 1985002"/>
              <a:gd name="connsiteX7421" fmla="*/ 1653819 w 3049233"/>
              <a:gd name="connsiteY7421" fmla="*/ 1111688 h 1985002"/>
              <a:gd name="connsiteX7422" fmla="*/ 1650851 w 3049233"/>
              <a:gd name="connsiteY7422" fmla="*/ 1111819 h 1985002"/>
              <a:gd name="connsiteX7423" fmla="*/ 1649400 w 3049233"/>
              <a:gd name="connsiteY7423" fmla="*/ 1110440 h 1985002"/>
              <a:gd name="connsiteX7424" fmla="*/ 1225540 w 3049233"/>
              <a:gd name="connsiteY7424" fmla="*/ 1110229 h 1985002"/>
              <a:gd name="connsiteX7425" fmla="*/ 1226538 w 3049233"/>
              <a:gd name="connsiteY7425" fmla="*/ 1110567 h 1985002"/>
              <a:gd name="connsiteX7426" fmla="*/ 1227092 w 3049233"/>
              <a:gd name="connsiteY7426" fmla="*/ 1110755 h 1985002"/>
              <a:gd name="connsiteX7427" fmla="*/ 1230983 w 3049233"/>
              <a:gd name="connsiteY7427" fmla="*/ 1126460 h 1985002"/>
              <a:gd name="connsiteX7428" fmla="*/ 1230987 w 3049233"/>
              <a:gd name="connsiteY7428" fmla="*/ 1126690 h 1985002"/>
              <a:gd name="connsiteX7429" fmla="*/ 1220421 w 3049233"/>
              <a:gd name="connsiteY7429" fmla="*/ 1122888 h 1985002"/>
              <a:gd name="connsiteX7430" fmla="*/ 1220312 w 3049233"/>
              <a:gd name="connsiteY7430" fmla="*/ 1122849 h 1985002"/>
              <a:gd name="connsiteX7431" fmla="*/ 1220311 w 3049233"/>
              <a:gd name="connsiteY7431" fmla="*/ 1122844 h 1985002"/>
              <a:gd name="connsiteX7432" fmla="*/ 1220257 w 3049233"/>
              <a:gd name="connsiteY7432" fmla="*/ 1122665 h 1985002"/>
              <a:gd name="connsiteX7433" fmla="*/ 1218314 w 3049233"/>
              <a:gd name="connsiteY7433" fmla="*/ 1116234 h 1985002"/>
              <a:gd name="connsiteX7434" fmla="*/ 1218744 w 3049233"/>
              <a:gd name="connsiteY7434" fmla="*/ 1115558 h 1985002"/>
              <a:gd name="connsiteX7435" fmla="*/ 1225245 w 3049233"/>
              <a:gd name="connsiteY7435" fmla="*/ 1110710 h 1985002"/>
              <a:gd name="connsiteX7436" fmla="*/ 2332237 w 3049233"/>
              <a:gd name="connsiteY7436" fmla="*/ 1110206 h 1985002"/>
              <a:gd name="connsiteX7437" fmla="*/ 2333936 w 3049233"/>
              <a:gd name="connsiteY7437" fmla="*/ 1110612 h 1985002"/>
              <a:gd name="connsiteX7438" fmla="*/ 2332785 w 3049233"/>
              <a:gd name="connsiteY7438" fmla="*/ 1113225 h 1985002"/>
              <a:gd name="connsiteX7439" fmla="*/ 2332184 w 3049233"/>
              <a:gd name="connsiteY7439" fmla="*/ 1113045 h 1985002"/>
              <a:gd name="connsiteX7440" fmla="*/ 2167056 w 3049233"/>
              <a:gd name="connsiteY7440" fmla="*/ 1110127 h 1985002"/>
              <a:gd name="connsiteX7441" fmla="*/ 2167404 w 3049233"/>
              <a:gd name="connsiteY7441" fmla="*/ 1117654 h 1985002"/>
              <a:gd name="connsiteX7442" fmla="*/ 2177702 w 3049233"/>
              <a:gd name="connsiteY7442" fmla="*/ 1159352 h 1985002"/>
              <a:gd name="connsiteX7443" fmla="*/ 2168099 w 3049233"/>
              <a:gd name="connsiteY7443" fmla="*/ 1186492 h 1985002"/>
              <a:gd name="connsiteX7444" fmla="*/ 2160952 w 3049233"/>
              <a:gd name="connsiteY7444" fmla="*/ 1167431 h 1985002"/>
              <a:gd name="connsiteX7445" fmla="*/ 2155388 w 3049233"/>
              <a:gd name="connsiteY7445" fmla="*/ 1145431 h 1985002"/>
              <a:gd name="connsiteX7446" fmla="*/ 2155076 w 3049233"/>
              <a:gd name="connsiteY7446" fmla="*/ 1143767 h 1985002"/>
              <a:gd name="connsiteX7447" fmla="*/ 2382671 w 3049233"/>
              <a:gd name="connsiteY7447" fmla="*/ 1109860 h 1985002"/>
              <a:gd name="connsiteX7448" fmla="*/ 2389480 w 3049233"/>
              <a:gd name="connsiteY7448" fmla="*/ 1111218 h 1985002"/>
              <a:gd name="connsiteX7449" fmla="*/ 2399131 w 3049233"/>
              <a:gd name="connsiteY7449" fmla="*/ 1113590 h 1985002"/>
              <a:gd name="connsiteX7450" fmla="*/ 2401867 w 3049233"/>
              <a:gd name="connsiteY7450" fmla="*/ 1114454 h 1985002"/>
              <a:gd name="connsiteX7451" fmla="*/ 2400275 w 3049233"/>
              <a:gd name="connsiteY7451" fmla="*/ 1117704 h 1985002"/>
              <a:gd name="connsiteX7452" fmla="*/ 2400047 w 3049233"/>
              <a:gd name="connsiteY7452" fmla="*/ 1117654 h 1985002"/>
              <a:gd name="connsiteX7453" fmla="*/ 2382246 w 3049233"/>
              <a:gd name="connsiteY7453" fmla="*/ 1115455 h 1985002"/>
              <a:gd name="connsiteX7454" fmla="*/ 2308557 w 3049233"/>
              <a:gd name="connsiteY7454" fmla="*/ 1109817 h 1985002"/>
              <a:gd name="connsiteX7455" fmla="*/ 2312579 w 3049233"/>
              <a:gd name="connsiteY7455" fmla="*/ 1110878 h 1985002"/>
              <a:gd name="connsiteX7456" fmla="*/ 2321281 w 3049233"/>
              <a:gd name="connsiteY7456" fmla="*/ 1114224 h 1985002"/>
              <a:gd name="connsiteX7457" fmla="*/ 2313365 w 3049233"/>
              <a:gd name="connsiteY7457" fmla="*/ 1114244 h 1985002"/>
              <a:gd name="connsiteX7458" fmla="*/ 2310632 w 3049233"/>
              <a:gd name="connsiteY7458" fmla="*/ 1112913 h 1985002"/>
              <a:gd name="connsiteX7459" fmla="*/ 2304181 w 3049233"/>
              <a:gd name="connsiteY7459" fmla="*/ 1110977 h 1985002"/>
              <a:gd name="connsiteX7460" fmla="*/ 2304173 w 3049233"/>
              <a:gd name="connsiteY7460" fmla="*/ 1110522 h 1985002"/>
              <a:gd name="connsiteX7461" fmla="*/ 2304222 w 3049233"/>
              <a:gd name="connsiteY7461" fmla="*/ 1110407 h 1985002"/>
              <a:gd name="connsiteX7462" fmla="*/ 1664986 w 3049233"/>
              <a:gd name="connsiteY7462" fmla="*/ 1109567 h 1985002"/>
              <a:gd name="connsiteX7463" fmla="*/ 1668048 w 3049233"/>
              <a:gd name="connsiteY7463" fmla="*/ 1111065 h 1985002"/>
              <a:gd name="connsiteX7464" fmla="*/ 1666897 w 3049233"/>
              <a:gd name="connsiteY7464" fmla="*/ 1111115 h 1985002"/>
              <a:gd name="connsiteX7465" fmla="*/ 1665023 w 3049233"/>
              <a:gd name="connsiteY7465" fmla="*/ 1111197 h 1985002"/>
              <a:gd name="connsiteX7466" fmla="*/ 1663758 w 3049233"/>
              <a:gd name="connsiteY7466" fmla="*/ 1111253 h 1985002"/>
              <a:gd name="connsiteX7467" fmla="*/ 1661067 w 3049233"/>
              <a:gd name="connsiteY7467" fmla="*/ 1109787 h 1985002"/>
              <a:gd name="connsiteX7468" fmla="*/ 1664046 w 3049233"/>
              <a:gd name="connsiteY7468" fmla="*/ 1109620 h 1985002"/>
              <a:gd name="connsiteX7469" fmla="*/ 1664217 w 3049233"/>
              <a:gd name="connsiteY7469" fmla="*/ 1109610 h 1985002"/>
              <a:gd name="connsiteX7470" fmla="*/ 2888350 w 3049233"/>
              <a:gd name="connsiteY7470" fmla="*/ 1109468 h 1985002"/>
              <a:gd name="connsiteX7471" fmla="*/ 2872682 w 3049233"/>
              <a:gd name="connsiteY7471" fmla="*/ 1158477 h 1985002"/>
              <a:gd name="connsiteX7472" fmla="*/ 2862805 w 3049233"/>
              <a:gd name="connsiteY7472" fmla="*/ 1182126 h 1985002"/>
              <a:gd name="connsiteX7473" fmla="*/ 2833519 w 3049233"/>
              <a:gd name="connsiteY7473" fmla="*/ 1228105 h 1985002"/>
              <a:gd name="connsiteX7474" fmla="*/ 2854571 w 3049233"/>
              <a:gd name="connsiteY7474" fmla="*/ 1174380 h 1985002"/>
              <a:gd name="connsiteX7475" fmla="*/ 2854571 w 3049233"/>
              <a:gd name="connsiteY7475" fmla="*/ 1173365 h 1985002"/>
              <a:gd name="connsiteX7476" fmla="*/ 2886068 w 3049233"/>
              <a:gd name="connsiteY7476" fmla="*/ 1113760 h 1985002"/>
              <a:gd name="connsiteX7477" fmla="*/ 1680560 w 3049233"/>
              <a:gd name="connsiteY7477" fmla="*/ 1108695 h 1985002"/>
              <a:gd name="connsiteX7478" fmla="*/ 1693997 w 3049233"/>
              <a:gd name="connsiteY7478" fmla="*/ 1111657 h 1985002"/>
              <a:gd name="connsiteX7479" fmla="*/ 1694683 w 3049233"/>
              <a:gd name="connsiteY7479" fmla="*/ 1112049 h 1985002"/>
              <a:gd name="connsiteX7480" fmla="*/ 1685448 w 3049233"/>
              <a:gd name="connsiteY7480" fmla="*/ 1110302 h 1985002"/>
              <a:gd name="connsiteX7481" fmla="*/ 1685442 w 3049233"/>
              <a:gd name="connsiteY7481" fmla="*/ 1110302 h 1985002"/>
              <a:gd name="connsiteX7482" fmla="*/ 1685437 w 3049233"/>
              <a:gd name="connsiteY7482" fmla="*/ 1110302 h 1985002"/>
              <a:gd name="connsiteX7483" fmla="*/ 1683532 w 3049233"/>
              <a:gd name="connsiteY7483" fmla="*/ 1110385 h 1985002"/>
              <a:gd name="connsiteX7484" fmla="*/ 1681043 w 3049233"/>
              <a:gd name="connsiteY7484" fmla="*/ 1110495 h 1985002"/>
              <a:gd name="connsiteX7485" fmla="*/ 1680056 w 3049233"/>
              <a:gd name="connsiteY7485" fmla="*/ 1110538 h 1985002"/>
              <a:gd name="connsiteX7486" fmla="*/ 1676874 w 3049233"/>
              <a:gd name="connsiteY7486" fmla="*/ 1108901 h 1985002"/>
              <a:gd name="connsiteX7487" fmla="*/ 1676919 w 3049233"/>
              <a:gd name="connsiteY7487" fmla="*/ 1108899 h 1985002"/>
              <a:gd name="connsiteX7488" fmla="*/ 2376270 w 3049233"/>
              <a:gd name="connsiteY7488" fmla="*/ 1108584 h 1985002"/>
              <a:gd name="connsiteX7489" fmla="*/ 2377206 w 3049233"/>
              <a:gd name="connsiteY7489" fmla="*/ 1108771 h 1985002"/>
              <a:gd name="connsiteX7490" fmla="*/ 2376779 w 3049233"/>
              <a:gd name="connsiteY7490" fmla="*/ 1114334 h 1985002"/>
              <a:gd name="connsiteX7491" fmla="*/ 2374116 w 3049233"/>
              <a:gd name="connsiteY7491" fmla="*/ 1113679 h 1985002"/>
              <a:gd name="connsiteX7492" fmla="*/ 2435012 w 3049233"/>
              <a:gd name="connsiteY7492" fmla="*/ 1108310 h 1985002"/>
              <a:gd name="connsiteX7493" fmla="*/ 2439665 w 3049233"/>
              <a:gd name="connsiteY7493" fmla="*/ 1109971 h 1985002"/>
              <a:gd name="connsiteX7494" fmla="*/ 2438820 w 3049233"/>
              <a:gd name="connsiteY7494" fmla="*/ 1111734 h 1985002"/>
              <a:gd name="connsiteX7495" fmla="*/ 2434776 w 3049233"/>
              <a:gd name="connsiteY7495" fmla="*/ 1110192 h 1985002"/>
              <a:gd name="connsiteX7496" fmla="*/ 1548507 w 3049233"/>
              <a:gd name="connsiteY7496" fmla="*/ 1107888 h 1985002"/>
              <a:gd name="connsiteX7497" fmla="*/ 1551264 w 3049233"/>
              <a:gd name="connsiteY7497" fmla="*/ 1108571 h 1985002"/>
              <a:gd name="connsiteX7498" fmla="*/ 1550509 w 3049233"/>
              <a:gd name="connsiteY7498" fmla="*/ 1109596 h 1985002"/>
              <a:gd name="connsiteX7499" fmla="*/ 1546402 w 3049233"/>
              <a:gd name="connsiteY7499" fmla="*/ 1119129 h 1985002"/>
              <a:gd name="connsiteX7500" fmla="*/ 1526819 w 3049233"/>
              <a:gd name="connsiteY7500" fmla="*/ 1123648 h 1985002"/>
              <a:gd name="connsiteX7501" fmla="*/ 1514771 w 3049233"/>
              <a:gd name="connsiteY7501" fmla="*/ 1120373 h 1985002"/>
              <a:gd name="connsiteX7502" fmla="*/ 1523186 w 3049233"/>
              <a:gd name="connsiteY7502" fmla="*/ 1115712 h 1985002"/>
              <a:gd name="connsiteX7503" fmla="*/ 1524244 w 3049233"/>
              <a:gd name="connsiteY7503" fmla="*/ 1115385 h 1985002"/>
              <a:gd name="connsiteX7504" fmla="*/ 2323201 w 3049233"/>
              <a:gd name="connsiteY7504" fmla="*/ 1107822 h 1985002"/>
              <a:gd name="connsiteX7505" fmla="*/ 2323927 w 3049233"/>
              <a:gd name="connsiteY7505" fmla="*/ 1108025 h 1985002"/>
              <a:gd name="connsiteX7506" fmla="*/ 2323885 w 3049233"/>
              <a:gd name="connsiteY7506" fmla="*/ 1110351 h 1985002"/>
              <a:gd name="connsiteX7507" fmla="*/ 2318654 w 3049233"/>
              <a:gd name="connsiteY7507" fmla="*/ 1108442 h 1985002"/>
              <a:gd name="connsiteX7508" fmla="*/ 1029703 w 3049233"/>
              <a:gd name="connsiteY7508" fmla="*/ 1107632 h 1985002"/>
              <a:gd name="connsiteX7509" fmla="*/ 1052995 w 3049233"/>
              <a:gd name="connsiteY7509" fmla="*/ 1109160 h 1985002"/>
              <a:gd name="connsiteX7510" fmla="*/ 1065044 w 3049233"/>
              <a:gd name="connsiteY7510" fmla="*/ 1109950 h 1985002"/>
              <a:gd name="connsiteX7511" fmla="*/ 1067911 w 3049233"/>
              <a:gd name="connsiteY7511" fmla="*/ 1111089 h 1985002"/>
              <a:gd name="connsiteX7512" fmla="*/ 1061181 w 3049233"/>
              <a:gd name="connsiteY7512" fmla="*/ 1111482 h 1985002"/>
              <a:gd name="connsiteX7513" fmla="*/ 1060352 w 3049233"/>
              <a:gd name="connsiteY7513" fmla="*/ 1111471 h 1985002"/>
              <a:gd name="connsiteX7514" fmla="*/ 1058857 w 3049233"/>
              <a:gd name="connsiteY7514" fmla="*/ 1111453 h 1985002"/>
              <a:gd name="connsiteX7515" fmla="*/ 1058196 w 3049233"/>
              <a:gd name="connsiteY7515" fmla="*/ 1111445 h 1985002"/>
              <a:gd name="connsiteX7516" fmla="*/ 1054630 w 3049233"/>
              <a:gd name="connsiteY7516" fmla="*/ 1111095 h 1985002"/>
              <a:gd name="connsiteX7517" fmla="*/ 1038446 w 3049233"/>
              <a:gd name="connsiteY7517" fmla="*/ 1109508 h 1985002"/>
              <a:gd name="connsiteX7518" fmla="*/ 1031757 w 3049233"/>
              <a:gd name="connsiteY7518" fmla="*/ 1108484 h 1985002"/>
              <a:gd name="connsiteX7519" fmla="*/ 1030438 w 3049233"/>
              <a:gd name="connsiteY7519" fmla="*/ 1107937 h 1985002"/>
              <a:gd name="connsiteX7520" fmla="*/ 1803865 w 3049233"/>
              <a:gd name="connsiteY7520" fmla="*/ 1107613 h 1985002"/>
              <a:gd name="connsiteX7521" fmla="*/ 1814888 w 3049233"/>
              <a:gd name="connsiteY7521" fmla="*/ 1111552 h 1985002"/>
              <a:gd name="connsiteX7522" fmla="*/ 1814447 w 3049233"/>
              <a:gd name="connsiteY7522" fmla="*/ 1113100 h 1985002"/>
              <a:gd name="connsiteX7523" fmla="*/ 1803464 w 3049233"/>
              <a:gd name="connsiteY7523" fmla="*/ 1109585 h 1985002"/>
              <a:gd name="connsiteX7524" fmla="*/ 1358956 w 3049233"/>
              <a:gd name="connsiteY7524" fmla="*/ 1107445 h 1985002"/>
              <a:gd name="connsiteX7525" fmla="*/ 1465070 w 3049233"/>
              <a:gd name="connsiteY7525" fmla="*/ 1138784 h 1985002"/>
              <a:gd name="connsiteX7526" fmla="*/ 1462209 w 3049233"/>
              <a:gd name="connsiteY7526" fmla="*/ 1155476 h 1985002"/>
              <a:gd name="connsiteX7527" fmla="*/ 1413032 w 3049233"/>
              <a:gd name="connsiteY7527" fmla="*/ 1132600 h 1985002"/>
              <a:gd name="connsiteX7528" fmla="*/ 1947574 w 3049233"/>
              <a:gd name="connsiteY7528" fmla="*/ 1107134 h 1985002"/>
              <a:gd name="connsiteX7529" fmla="*/ 1955325 w 3049233"/>
              <a:gd name="connsiteY7529" fmla="*/ 1113258 h 1985002"/>
              <a:gd name="connsiteX7530" fmla="*/ 1951954 w 3049233"/>
              <a:gd name="connsiteY7530" fmla="*/ 1124170 h 1985002"/>
              <a:gd name="connsiteX7531" fmla="*/ 1948649 w 3049233"/>
              <a:gd name="connsiteY7531" fmla="*/ 1121781 h 1985002"/>
              <a:gd name="connsiteX7532" fmla="*/ 1943606 w 3049233"/>
              <a:gd name="connsiteY7532" fmla="*/ 1119367 h 1985002"/>
              <a:gd name="connsiteX7533" fmla="*/ 762718 w 3049233"/>
              <a:gd name="connsiteY7533" fmla="*/ 1106343 h 1985002"/>
              <a:gd name="connsiteX7534" fmla="*/ 762722 w 3049233"/>
              <a:gd name="connsiteY7534" fmla="*/ 1106386 h 1985002"/>
              <a:gd name="connsiteX7535" fmla="*/ 762855 w 3049233"/>
              <a:gd name="connsiteY7535" fmla="*/ 1107658 h 1985002"/>
              <a:gd name="connsiteX7536" fmla="*/ 612778 w 3049233"/>
              <a:gd name="connsiteY7536" fmla="*/ 1257035 h 1985002"/>
              <a:gd name="connsiteX7537" fmla="*/ 609929 w 3049233"/>
              <a:gd name="connsiteY7537" fmla="*/ 1259412 h 1985002"/>
              <a:gd name="connsiteX7538" fmla="*/ 461522 w 3049233"/>
              <a:gd name="connsiteY7538" fmla="*/ 1383213 h 1985002"/>
              <a:gd name="connsiteX7539" fmla="*/ 419587 w 3049233"/>
              <a:gd name="connsiteY7539" fmla="*/ 1418195 h 1985002"/>
              <a:gd name="connsiteX7540" fmla="*/ 470054 w 3049233"/>
              <a:gd name="connsiteY7540" fmla="*/ 1375489 h 1985002"/>
              <a:gd name="connsiteX7541" fmla="*/ 530149 w 3049233"/>
              <a:gd name="connsiteY7541" fmla="*/ 1324636 h 1985002"/>
              <a:gd name="connsiteX7542" fmla="*/ 617417 w 3049233"/>
              <a:gd name="connsiteY7542" fmla="*/ 1250788 h 1985002"/>
              <a:gd name="connsiteX7543" fmla="*/ 2596575 w 3049233"/>
              <a:gd name="connsiteY7543" fmla="*/ 1106260 h 1985002"/>
              <a:gd name="connsiteX7544" fmla="*/ 2606141 w 3049233"/>
              <a:gd name="connsiteY7544" fmla="*/ 1112708 h 1985002"/>
              <a:gd name="connsiteX7545" fmla="*/ 2612252 w 3049233"/>
              <a:gd name="connsiteY7545" fmla="*/ 1114856 h 1985002"/>
              <a:gd name="connsiteX7546" fmla="*/ 2611336 w 3049233"/>
              <a:gd name="connsiteY7546" fmla="*/ 1116719 h 1985002"/>
              <a:gd name="connsiteX7547" fmla="*/ 2609239 w 3049233"/>
              <a:gd name="connsiteY7547" fmla="*/ 1115877 h 1985002"/>
              <a:gd name="connsiteX7548" fmla="*/ 2597528 w 3049233"/>
              <a:gd name="connsiteY7548" fmla="*/ 1110935 h 1985002"/>
              <a:gd name="connsiteX7549" fmla="*/ 2595969 w 3049233"/>
              <a:gd name="connsiteY7549" fmla="*/ 1109646 h 1985002"/>
              <a:gd name="connsiteX7550" fmla="*/ 1771000 w 3049233"/>
              <a:gd name="connsiteY7550" fmla="*/ 1105306 h 1985002"/>
              <a:gd name="connsiteX7551" fmla="*/ 1771816 w 3049233"/>
              <a:gd name="connsiteY7551" fmla="*/ 1105432 h 1985002"/>
              <a:gd name="connsiteX7552" fmla="*/ 1782254 w 3049233"/>
              <a:gd name="connsiteY7552" fmla="*/ 1108794 h 1985002"/>
              <a:gd name="connsiteX7553" fmla="*/ 1782128 w 3049233"/>
              <a:gd name="connsiteY7553" fmla="*/ 1109395 h 1985002"/>
              <a:gd name="connsiteX7554" fmla="*/ 1772277 w 3049233"/>
              <a:gd name="connsiteY7554" fmla="*/ 1108191 h 1985002"/>
              <a:gd name="connsiteX7555" fmla="*/ 1770504 w 3049233"/>
              <a:gd name="connsiteY7555" fmla="*/ 1107658 h 1985002"/>
              <a:gd name="connsiteX7556" fmla="*/ 1710819 w 3049233"/>
              <a:gd name="connsiteY7556" fmla="*/ 1105130 h 1985002"/>
              <a:gd name="connsiteX7557" fmla="*/ 1717333 w 3049233"/>
              <a:gd name="connsiteY7557" fmla="*/ 1105945 h 1985002"/>
              <a:gd name="connsiteX7558" fmla="*/ 1718989 w 3049233"/>
              <a:gd name="connsiteY7558" fmla="*/ 1106197 h 1985002"/>
              <a:gd name="connsiteX7559" fmla="*/ 1722851 w 3049233"/>
              <a:gd name="connsiteY7559" fmla="*/ 1108067 h 1985002"/>
              <a:gd name="connsiteX7560" fmla="*/ 1713055 w 3049233"/>
              <a:gd name="connsiteY7560" fmla="*/ 1106289 h 1985002"/>
              <a:gd name="connsiteX7561" fmla="*/ 1822443 w 3049233"/>
              <a:gd name="connsiteY7561" fmla="*/ 1105028 h 1985002"/>
              <a:gd name="connsiteX7562" fmla="*/ 1834114 w 3049233"/>
              <a:gd name="connsiteY7562" fmla="*/ 1109208 h 1985002"/>
              <a:gd name="connsiteX7563" fmla="*/ 1833598 w 3049233"/>
              <a:gd name="connsiteY7563" fmla="*/ 1111099 h 1985002"/>
              <a:gd name="connsiteX7564" fmla="*/ 1821912 w 3049233"/>
              <a:gd name="connsiteY7564" fmla="*/ 1106923 h 1985002"/>
              <a:gd name="connsiteX7565" fmla="*/ 2356768 w 3049233"/>
              <a:gd name="connsiteY7565" fmla="*/ 1104960 h 1985002"/>
              <a:gd name="connsiteX7566" fmla="*/ 2359182 w 3049233"/>
              <a:gd name="connsiteY7566" fmla="*/ 1105177 h 1985002"/>
              <a:gd name="connsiteX7567" fmla="*/ 2370648 w 3049233"/>
              <a:gd name="connsiteY7567" fmla="*/ 1107463 h 1985002"/>
              <a:gd name="connsiteX7568" fmla="*/ 2368585 w 3049233"/>
              <a:gd name="connsiteY7568" fmla="*/ 1112320 h 1985002"/>
              <a:gd name="connsiteX7569" fmla="*/ 2357205 w 3049233"/>
              <a:gd name="connsiteY7569" fmla="*/ 1109524 h 1985002"/>
              <a:gd name="connsiteX7570" fmla="*/ 2356557 w 3049233"/>
              <a:gd name="connsiteY7570" fmla="*/ 1109364 h 1985002"/>
              <a:gd name="connsiteX7571" fmla="*/ 2686906 w 3049233"/>
              <a:gd name="connsiteY7571" fmla="*/ 1104953 h 1985002"/>
              <a:gd name="connsiteX7572" fmla="*/ 2683803 w 3049233"/>
              <a:gd name="connsiteY7572" fmla="*/ 1110748 h 1985002"/>
              <a:gd name="connsiteX7573" fmla="*/ 2683226 w 3049233"/>
              <a:gd name="connsiteY7573" fmla="*/ 1110844 h 1985002"/>
              <a:gd name="connsiteX7574" fmla="*/ 2678595 w 3049233"/>
              <a:gd name="connsiteY7574" fmla="*/ 1110535 h 1985002"/>
              <a:gd name="connsiteX7575" fmla="*/ 2679679 w 3049233"/>
              <a:gd name="connsiteY7575" fmla="*/ 1106436 h 1985002"/>
              <a:gd name="connsiteX7576" fmla="*/ 2679942 w 3049233"/>
              <a:gd name="connsiteY7576" fmla="*/ 1104953 h 1985002"/>
              <a:gd name="connsiteX7577" fmla="*/ 2697564 w 3049233"/>
              <a:gd name="connsiteY7577" fmla="*/ 1104953 h 1985002"/>
              <a:gd name="connsiteX7578" fmla="*/ 2696510 w 3049233"/>
              <a:gd name="connsiteY7578" fmla="*/ 1108646 h 1985002"/>
              <a:gd name="connsiteX7579" fmla="*/ 2691622 w 3049233"/>
              <a:gd name="connsiteY7579" fmla="*/ 1109455 h 1985002"/>
              <a:gd name="connsiteX7580" fmla="*/ 2694033 w 3049233"/>
              <a:gd name="connsiteY7580" fmla="*/ 1104953 h 1985002"/>
              <a:gd name="connsiteX7581" fmla="*/ 2718172 w 3049233"/>
              <a:gd name="connsiteY7581" fmla="*/ 1104953 h 1985002"/>
              <a:gd name="connsiteX7582" fmla="*/ 2717803 w 3049233"/>
              <a:gd name="connsiteY7582" fmla="*/ 1105123 h 1985002"/>
              <a:gd name="connsiteX7583" fmla="*/ 2704675 w 3049233"/>
              <a:gd name="connsiteY7583" fmla="*/ 1107295 h 1985002"/>
              <a:gd name="connsiteX7584" fmla="*/ 2705211 w 3049233"/>
              <a:gd name="connsiteY7584" fmla="*/ 1104953 h 1985002"/>
              <a:gd name="connsiteX7585" fmla="*/ 1858532 w 3049233"/>
              <a:gd name="connsiteY7585" fmla="*/ 1104623 h 1985002"/>
              <a:gd name="connsiteX7586" fmla="*/ 1864211 w 3049233"/>
              <a:gd name="connsiteY7586" fmla="*/ 1107450 h 1985002"/>
              <a:gd name="connsiteX7587" fmla="*/ 1860035 w 3049233"/>
              <a:gd name="connsiteY7587" fmla="*/ 1106147 h 1985002"/>
              <a:gd name="connsiteX7588" fmla="*/ 1858380 w 3049233"/>
              <a:gd name="connsiteY7588" fmla="*/ 1105211 h 1985002"/>
              <a:gd name="connsiteX7589" fmla="*/ 2272206 w 3049233"/>
              <a:gd name="connsiteY7589" fmla="*/ 1104507 h 1985002"/>
              <a:gd name="connsiteX7590" fmla="*/ 2272765 w 3049233"/>
              <a:gd name="connsiteY7590" fmla="*/ 1114470 h 1985002"/>
              <a:gd name="connsiteX7591" fmla="*/ 2269646 w 3049233"/>
              <a:gd name="connsiteY7591" fmla="*/ 1119783 h 1985002"/>
              <a:gd name="connsiteX7592" fmla="*/ 2267030 w 3049233"/>
              <a:gd name="connsiteY7592" fmla="*/ 1116247 h 1985002"/>
              <a:gd name="connsiteX7593" fmla="*/ 2267512 w 3049233"/>
              <a:gd name="connsiteY7593" fmla="*/ 1114903 h 1985002"/>
              <a:gd name="connsiteX7594" fmla="*/ 1274689 w 3049233"/>
              <a:gd name="connsiteY7594" fmla="*/ 1104370 h 1985002"/>
              <a:gd name="connsiteX7595" fmla="*/ 1276536 w 3049233"/>
              <a:gd name="connsiteY7595" fmla="*/ 1104957 h 1985002"/>
              <a:gd name="connsiteX7596" fmla="*/ 1276121 w 3049233"/>
              <a:gd name="connsiteY7596" fmla="*/ 1109239 h 1985002"/>
              <a:gd name="connsiteX7597" fmla="*/ 1276002 w 3049233"/>
              <a:gd name="connsiteY7597" fmla="*/ 1110468 h 1985002"/>
              <a:gd name="connsiteX7598" fmla="*/ 1275890 w 3049233"/>
              <a:gd name="connsiteY7598" fmla="*/ 1111623 h 1985002"/>
              <a:gd name="connsiteX7599" fmla="*/ 1273732 w 3049233"/>
              <a:gd name="connsiteY7599" fmla="*/ 1119554 h 1985002"/>
              <a:gd name="connsiteX7600" fmla="*/ 1272782 w 3049233"/>
              <a:gd name="connsiteY7600" fmla="*/ 1119231 h 1985002"/>
              <a:gd name="connsiteX7601" fmla="*/ 1274555 w 3049233"/>
              <a:gd name="connsiteY7601" fmla="*/ 1111775 h 1985002"/>
              <a:gd name="connsiteX7602" fmla="*/ 1274605 w 3049233"/>
              <a:gd name="connsiteY7602" fmla="*/ 1109036 h 1985002"/>
              <a:gd name="connsiteX7603" fmla="*/ 2349217 w 3049233"/>
              <a:gd name="connsiteY7603" fmla="*/ 1104279 h 1985002"/>
              <a:gd name="connsiteX7604" fmla="*/ 2350067 w 3049233"/>
              <a:gd name="connsiteY7604" fmla="*/ 1104355 h 1985002"/>
              <a:gd name="connsiteX7605" fmla="*/ 2349905 w 3049233"/>
              <a:gd name="connsiteY7605" fmla="*/ 1107722 h 1985002"/>
              <a:gd name="connsiteX7606" fmla="*/ 2342197 w 3049233"/>
              <a:gd name="connsiteY7606" fmla="*/ 1105819 h 1985002"/>
              <a:gd name="connsiteX7607" fmla="*/ 2342470 w 3049233"/>
              <a:gd name="connsiteY7607" fmla="*/ 1105198 h 1985002"/>
              <a:gd name="connsiteX7608" fmla="*/ 2660775 w 3049233"/>
              <a:gd name="connsiteY7608" fmla="*/ 1103938 h 1985002"/>
              <a:gd name="connsiteX7609" fmla="*/ 2671241 w 3049233"/>
              <a:gd name="connsiteY7609" fmla="*/ 1104953 h 1985002"/>
              <a:gd name="connsiteX7610" fmla="*/ 2671278 w 3049233"/>
              <a:gd name="connsiteY7610" fmla="*/ 1104953 h 1985002"/>
              <a:gd name="connsiteX7611" fmla="*/ 2671318 w 3049233"/>
              <a:gd name="connsiteY7611" fmla="*/ 1104953 h 1985002"/>
              <a:gd name="connsiteX7612" fmla="*/ 2672240 w 3049233"/>
              <a:gd name="connsiteY7612" fmla="*/ 1104953 h 1985002"/>
              <a:gd name="connsiteX7613" fmla="*/ 2671253 w 3049233"/>
              <a:gd name="connsiteY7613" fmla="*/ 1110044 h 1985002"/>
              <a:gd name="connsiteX7614" fmla="*/ 2656611 w 3049233"/>
              <a:gd name="connsiteY7614" fmla="*/ 1109066 h 1985002"/>
              <a:gd name="connsiteX7615" fmla="*/ 2659042 w 3049233"/>
              <a:gd name="connsiteY7615" fmla="*/ 1103938 h 1985002"/>
              <a:gd name="connsiteX7616" fmla="*/ 1965405 w 3049233"/>
              <a:gd name="connsiteY7616" fmla="*/ 1103664 h 1985002"/>
              <a:gd name="connsiteX7617" fmla="*/ 1985206 w 3049233"/>
              <a:gd name="connsiteY7617" fmla="*/ 1120499 h 1985002"/>
              <a:gd name="connsiteX7618" fmla="*/ 1985481 w 3049233"/>
              <a:gd name="connsiteY7618" fmla="*/ 1120870 h 1985002"/>
              <a:gd name="connsiteX7619" fmla="*/ 1983121 w 3049233"/>
              <a:gd name="connsiteY7619" fmla="*/ 1128644 h 1985002"/>
              <a:gd name="connsiteX7620" fmla="*/ 1962700 w 3049233"/>
              <a:gd name="connsiteY7620" fmla="*/ 1112451 h 1985002"/>
              <a:gd name="connsiteX7621" fmla="*/ 2449133 w 3049233"/>
              <a:gd name="connsiteY7621" fmla="*/ 1103463 h 1985002"/>
              <a:gd name="connsiteX7622" fmla="*/ 2457044 w 3049233"/>
              <a:gd name="connsiteY7622" fmla="*/ 1108476 h 1985002"/>
              <a:gd name="connsiteX7623" fmla="*/ 2456801 w 3049233"/>
              <a:gd name="connsiteY7623" fmla="*/ 1110283 h 1985002"/>
              <a:gd name="connsiteX7624" fmla="*/ 2447801 w 3049233"/>
              <a:gd name="connsiteY7624" fmla="*/ 1106244 h 1985002"/>
              <a:gd name="connsiteX7625" fmla="*/ 2484589 w 3049233"/>
              <a:gd name="connsiteY7625" fmla="*/ 1103168 h 1985002"/>
              <a:gd name="connsiteX7626" fmla="*/ 2481380 w 3049233"/>
              <a:gd name="connsiteY7626" fmla="*/ 1124720 h 1985002"/>
              <a:gd name="connsiteX7627" fmla="*/ 2476877 w 3049233"/>
              <a:gd name="connsiteY7627" fmla="*/ 1119879 h 1985002"/>
              <a:gd name="connsiteX7628" fmla="*/ 2591808 w 3049233"/>
              <a:gd name="connsiteY7628" fmla="*/ 1103047 h 1985002"/>
              <a:gd name="connsiteX7629" fmla="*/ 2591872 w 3049233"/>
              <a:gd name="connsiteY7629" fmla="*/ 1103090 h 1985002"/>
              <a:gd name="connsiteX7630" fmla="*/ 2591377 w 3049233"/>
              <a:gd name="connsiteY7630" fmla="*/ 1105850 h 1985002"/>
              <a:gd name="connsiteX7631" fmla="*/ 2590678 w 3049233"/>
              <a:gd name="connsiteY7631" fmla="*/ 1105273 h 1985002"/>
              <a:gd name="connsiteX7632" fmla="*/ 1643459 w 3049233"/>
              <a:gd name="connsiteY7632" fmla="*/ 1102982 h 1985002"/>
              <a:gd name="connsiteX7633" fmla="*/ 1643722 w 3049233"/>
              <a:gd name="connsiteY7633" fmla="*/ 1103203 h 1985002"/>
              <a:gd name="connsiteX7634" fmla="*/ 1641922 w 3049233"/>
              <a:gd name="connsiteY7634" fmla="*/ 1103332 h 1985002"/>
              <a:gd name="connsiteX7635" fmla="*/ 1641735 w 3049233"/>
              <a:gd name="connsiteY7635" fmla="*/ 1103154 h 1985002"/>
              <a:gd name="connsiteX7636" fmla="*/ 1642092 w 3049233"/>
              <a:gd name="connsiteY7636" fmla="*/ 1103118 h 1985002"/>
              <a:gd name="connsiteX7637" fmla="*/ 1643212 w 3049233"/>
              <a:gd name="connsiteY7637" fmla="*/ 1103006 h 1985002"/>
              <a:gd name="connsiteX7638" fmla="*/ 1310702 w 3049233"/>
              <a:gd name="connsiteY7638" fmla="*/ 1102947 h 1985002"/>
              <a:gd name="connsiteX7639" fmla="*/ 1357147 w 3049233"/>
              <a:gd name="connsiteY7639" fmla="*/ 1124552 h 1985002"/>
              <a:gd name="connsiteX7640" fmla="*/ 1349231 w 3049233"/>
              <a:gd name="connsiteY7640" fmla="*/ 1122034 h 1985002"/>
              <a:gd name="connsiteX7641" fmla="*/ 1327182 w 3049233"/>
              <a:gd name="connsiteY7641" fmla="*/ 1111775 h 1985002"/>
              <a:gd name="connsiteX7642" fmla="*/ 1310339 w 3049233"/>
              <a:gd name="connsiteY7642" fmla="*/ 1103937 h 1985002"/>
              <a:gd name="connsiteX7643" fmla="*/ 2543027 w 3049233"/>
              <a:gd name="connsiteY7643" fmla="*/ 1102750 h 1985002"/>
              <a:gd name="connsiteX7644" fmla="*/ 2545690 w 3049233"/>
              <a:gd name="connsiteY7644" fmla="*/ 1107313 h 1985002"/>
              <a:gd name="connsiteX7645" fmla="*/ 2542891 w 3049233"/>
              <a:gd name="connsiteY7645" fmla="*/ 1112654 h 1985002"/>
              <a:gd name="connsiteX7646" fmla="*/ 2540040 w 3049233"/>
              <a:gd name="connsiteY7646" fmla="*/ 1119404 h 1985002"/>
              <a:gd name="connsiteX7647" fmla="*/ 1753855 w 3049233"/>
              <a:gd name="connsiteY7647" fmla="*/ 1102651 h 1985002"/>
              <a:gd name="connsiteX7648" fmla="*/ 1765865 w 3049233"/>
              <a:gd name="connsiteY7648" fmla="*/ 1104511 h 1985002"/>
              <a:gd name="connsiteX7649" fmla="*/ 1765512 w 3049233"/>
              <a:gd name="connsiteY7649" fmla="*/ 1106157 h 1985002"/>
              <a:gd name="connsiteX7650" fmla="*/ 1651168 w 3049233"/>
              <a:gd name="connsiteY7650" fmla="*/ 1102214 h 1985002"/>
              <a:gd name="connsiteX7651" fmla="*/ 1652740 w 3049233"/>
              <a:gd name="connsiteY7651" fmla="*/ 1102560 h 1985002"/>
              <a:gd name="connsiteX7652" fmla="*/ 1652496 w 3049233"/>
              <a:gd name="connsiteY7652" fmla="*/ 1102578 h 1985002"/>
              <a:gd name="connsiteX7653" fmla="*/ 1652235 w 3049233"/>
              <a:gd name="connsiteY7653" fmla="*/ 1102596 h 1985002"/>
              <a:gd name="connsiteX7654" fmla="*/ 1651322 w 3049233"/>
              <a:gd name="connsiteY7654" fmla="*/ 1102662 h 1985002"/>
              <a:gd name="connsiteX7655" fmla="*/ 1650830 w 3049233"/>
              <a:gd name="connsiteY7655" fmla="*/ 1102247 h 1985002"/>
              <a:gd name="connsiteX7656" fmla="*/ 1650851 w 3049233"/>
              <a:gd name="connsiteY7656" fmla="*/ 1102245 h 1985002"/>
              <a:gd name="connsiteX7657" fmla="*/ 1997572 w 3049233"/>
              <a:gd name="connsiteY7657" fmla="*/ 1102175 h 1985002"/>
              <a:gd name="connsiteX7658" fmla="*/ 2002278 w 3049233"/>
              <a:gd name="connsiteY7658" fmla="*/ 1108172 h 1985002"/>
              <a:gd name="connsiteX7659" fmla="*/ 2015495 w 3049233"/>
              <a:gd name="connsiteY7659" fmla="*/ 1132637 h 1985002"/>
              <a:gd name="connsiteX7660" fmla="*/ 2014521 w 3049233"/>
              <a:gd name="connsiteY7660" fmla="*/ 1135475 h 1985002"/>
              <a:gd name="connsiteX7661" fmla="*/ 1995322 w 3049233"/>
              <a:gd name="connsiteY7661" fmla="*/ 1108392 h 1985002"/>
              <a:gd name="connsiteX7662" fmla="*/ 1788183 w 3049233"/>
              <a:gd name="connsiteY7662" fmla="*/ 1102008 h 1985002"/>
              <a:gd name="connsiteX7663" fmla="*/ 1798655 w 3049233"/>
              <a:gd name="connsiteY7663" fmla="*/ 1105751 h 1985002"/>
              <a:gd name="connsiteX7664" fmla="*/ 1798216 w 3049233"/>
              <a:gd name="connsiteY7664" fmla="*/ 1107905 h 1985002"/>
              <a:gd name="connsiteX7665" fmla="*/ 1787662 w 3049233"/>
              <a:gd name="connsiteY7665" fmla="*/ 1104528 h 1985002"/>
              <a:gd name="connsiteX7666" fmla="*/ 1265339 w 3049233"/>
              <a:gd name="connsiteY7666" fmla="*/ 1101398 h 1985002"/>
              <a:gd name="connsiteX7667" fmla="*/ 1268919 w 3049233"/>
              <a:gd name="connsiteY7667" fmla="*/ 1102536 h 1985002"/>
              <a:gd name="connsiteX7668" fmla="*/ 1267791 w 3049233"/>
              <a:gd name="connsiteY7668" fmla="*/ 1117534 h 1985002"/>
              <a:gd name="connsiteX7669" fmla="*/ 1265305 w 3049233"/>
              <a:gd name="connsiteY7669" fmla="*/ 1116688 h 1985002"/>
              <a:gd name="connsiteX7670" fmla="*/ 1265321 w 3049233"/>
              <a:gd name="connsiteY7670" fmla="*/ 1109531 h 1985002"/>
              <a:gd name="connsiteX7671" fmla="*/ 1521772 w 3049233"/>
              <a:gd name="connsiteY7671" fmla="*/ 1101266 h 1985002"/>
              <a:gd name="connsiteX7672" fmla="*/ 1538048 w 3049233"/>
              <a:gd name="connsiteY7672" fmla="*/ 1105300 h 1985002"/>
              <a:gd name="connsiteX7673" fmla="*/ 1518682 w 3049233"/>
              <a:gd name="connsiteY7673" fmla="*/ 1111378 h 1985002"/>
              <a:gd name="connsiteX7674" fmla="*/ 1506575 w 3049233"/>
              <a:gd name="connsiteY7674" fmla="*/ 1118146 h 1985002"/>
              <a:gd name="connsiteX7675" fmla="*/ 1499318 w 3049233"/>
              <a:gd name="connsiteY7675" fmla="*/ 1116174 h 1985002"/>
              <a:gd name="connsiteX7676" fmla="*/ 1503705 w 3049233"/>
              <a:gd name="connsiteY7676" fmla="*/ 1110960 h 1985002"/>
              <a:gd name="connsiteX7677" fmla="*/ 2414734 w 3049233"/>
              <a:gd name="connsiteY7677" fmla="*/ 1101077 h 1985002"/>
              <a:gd name="connsiteX7678" fmla="*/ 2431071 w 3049233"/>
              <a:gd name="connsiteY7678" fmla="*/ 1106904 h 1985002"/>
              <a:gd name="connsiteX7679" fmla="*/ 2430876 w 3049233"/>
              <a:gd name="connsiteY7679" fmla="*/ 1108705 h 1985002"/>
              <a:gd name="connsiteX7680" fmla="*/ 2414126 w 3049233"/>
              <a:gd name="connsiteY7680" fmla="*/ 1102320 h 1985002"/>
              <a:gd name="connsiteX7681" fmla="*/ 1882992 w 3049233"/>
              <a:gd name="connsiteY7681" fmla="*/ 1100342 h 1985002"/>
              <a:gd name="connsiteX7682" fmla="*/ 1883500 w 3049233"/>
              <a:gd name="connsiteY7682" fmla="*/ 1100787 h 1985002"/>
              <a:gd name="connsiteX7683" fmla="*/ 1883881 w 3049233"/>
              <a:gd name="connsiteY7683" fmla="*/ 1101355 h 1985002"/>
              <a:gd name="connsiteX7684" fmla="*/ 2383420 w 3049233"/>
              <a:gd name="connsiteY7684" fmla="*/ 1100003 h 1985002"/>
              <a:gd name="connsiteX7685" fmla="*/ 2393880 w 3049233"/>
              <a:gd name="connsiteY7685" fmla="*/ 1101567 h 1985002"/>
              <a:gd name="connsiteX7686" fmla="*/ 2403194 w 3049233"/>
              <a:gd name="connsiteY7686" fmla="*/ 1103936 h 1985002"/>
              <a:gd name="connsiteX7687" fmla="*/ 2403842 w 3049233"/>
              <a:gd name="connsiteY7687" fmla="*/ 1104183 h 1985002"/>
              <a:gd name="connsiteX7688" fmla="*/ 2403831 w 3049233"/>
              <a:gd name="connsiteY7688" fmla="*/ 1104306 h 1985002"/>
              <a:gd name="connsiteX7689" fmla="*/ 2400217 w 3049233"/>
              <a:gd name="connsiteY7689" fmla="*/ 1103259 h 1985002"/>
              <a:gd name="connsiteX7690" fmla="*/ 2383344 w 3049233"/>
              <a:gd name="connsiteY7690" fmla="*/ 1101003 h 1985002"/>
              <a:gd name="connsiteX7691" fmla="*/ 1673548 w 3049233"/>
              <a:gd name="connsiteY7691" fmla="*/ 1099983 h 1985002"/>
              <a:gd name="connsiteX7692" fmla="*/ 1675252 w 3049233"/>
              <a:gd name="connsiteY7692" fmla="*/ 1100955 h 1985002"/>
              <a:gd name="connsiteX7693" fmla="*/ 1675011 w 3049233"/>
              <a:gd name="connsiteY7693" fmla="*/ 1100973 h 1985002"/>
              <a:gd name="connsiteX7694" fmla="*/ 1675004 w 3049233"/>
              <a:gd name="connsiteY7694" fmla="*/ 1100973 h 1985002"/>
              <a:gd name="connsiteX7695" fmla="*/ 1671448 w 3049233"/>
              <a:gd name="connsiteY7695" fmla="*/ 1100193 h 1985002"/>
              <a:gd name="connsiteX7696" fmla="*/ 1848430 w 3049233"/>
              <a:gd name="connsiteY7696" fmla="*/ 1099587 h 1985002"/>
              <a:gd name="connsiteX7697" fmla="*/ 1853809 w 3049233"/>
              <a:gd name="connsiteY7697" fmla="*/ 1102267 h 1985002"/>
              <a:gd name="connsiteX7698" fmla="*/ 1853726 w 3049233"/>
              <a:gd name="connsiteY7698" fmla="*/ 1102581 h 1985002"/>
              <a:gd name="connsiteX7699" fmla="*/ 1193995 w 3049233"/>
              <a:gd name="connsiteY7699" fmla="*/ 1099552 h 1985002"/>
              <a:gd name="connsiteX7700" fmla="*/ 1194527 w 3049233"/>
              <a:gd name="connsiteY7700" fmla="*/ 1099732 h 1985002"/>
              <a:gd name="connsiteX7701" fmla="*/ 1194904 w 3049233"/>
              <a:gd name="connsiteY7701" fmla="*/ 1099860 h 1985002"/>
              <a:gd name="connsiteX7702" fmla="*/ 1194597 w 3049233"/>
              <a:gd name="connsiteY7702" fmla="*/ 1100720 h 1985002"/>
              <a:gd name="connsiteX7703" fmla="*/ 1194077 w 3049233"/>
              <a:gd name="connsiteY7703" fmla="*/ 1102352 h 1985002"/>
              <a:gd name="connsiteX7704" fmla="*/ 1179432 w 3049233"/>
              <a:gd name="connsiteY7704" fmla="*/ 1108137 h 1985002"/>
              <a:gd name="connsiteX7705" fmla="*/ 1176783 w 3049233"/>
              <a:gd name="connsiteY7705" fmla="*/ 1107184 h 1985002"/>
              <a:gd name="connsiteX7706" fmla="*/ 1188021 w 3049233"/>
              <a:gd name="connsiteY7706" fmla="*/ 1102201 h 1985002"/>
              <a:gd name="connsiteX7707" fmla="*/ 1805774 w 3049233"/>
              <a:gd name="connsiteY7707" fmla="*/ 1099058 h 1985002"/>
              <a:gd name="connsiteX7708" fmla="*/ 1817262 w 3049233"/>
              <a:gd name="connsiteY7708" fmla="*/ 1103173 h 1985002"/>
              <a:gd name="connsiteX7709" fmla="*/ 1816725 w 3049233"/>
              <a:gd name="connsiteY7709" fmla="*/ 1105070 h 1985002"/>
              <a:gd name="connsiteX7710" fmla="*/ 1805220 w 3049233"/>
              <a:gd name="connsiteY7710" fmla="*/ 1100959 h 1985002"/>
              <a:gd name="connsiteX7711" fmla="*/ 1312224 w 3049233"/>
              <a:gd name="connsiteY7711" fmla="*/ 1098795 h 1985002"/>
              <a:gd name="connsiteX7712" fmla="*/ 1391649 w 3049233"/>
              <a:gd name="connsiteY7712" fmla="*/ 1135523 h 1985002"/>
              <a:gd name="connsiteX7713" fmla="*/ 1386245 w 3049233"/>
              <a:gd name="connsiteY7713" fmla="*/ 1133804 h 1985002"/>
              <a:gd name="connsiteX7714" fmla="*/ 1373248 w 3049233"/>
              <a:gd name="connsiteY7714" fmla="*/ 1127755 h 1985002"/>
              <a:gd name="connsiteX7715" fmla="*/ 1312049 w 3049233"/>
              <a:gd name="connsiteY7715" fmla="*/ 1099273 h 1985002"/>
              <a:gd name="connsiteX7716" fmla="*/ 2318380 w 3049233"/>
              <a:gd name="connsiteY7716" fmla="*/ 1098674 h 1985002"/>
              <a:gd name="connsiteX7717" fmla="*/ 2324101 w 3049233"/>
              <a:gd name="connsiteY7717" fmla="*/ 1098979 h 1985002"/>
              <a:gd name="connsiteX7718" fmla="*/ 2324072 w 3049233"/>
              <a:gd name="connsiteY7718" fmla="*/ 1100476 h 1985002"/>
              <a:gd name="connsiteX7719" fmla="*/ 2322359 w 3049233"/>
              <a:gd name="connsiteY7719" fmla="*/ 1100817 h 1985002"/>
              <a:gd name="connsiteX7720" fmla="*/ 2321980 w 3049233"/>
              <a:gd name="connsiteY7720" fmla="*/ 1100718 h 1985002"/>
              <a:gd name="connsiteX7721" fmla="*/ 2313474 w 3049233"/>
              <a:gd name="connsiteY7721" fmla="*/ 1099672 h 1985002"/>
              <a:gd name="connsiteX7722" fmla="*/ 1628370 w 3049233"/>
              <a:gd name="connsiteY7722" fmla="*/ 1098505 h 1985002"/>
              <a:gd name="connsiteX7723" fmla="*/ 1629598 w 3049233"/>
              <a:gd name="connsiteY7723" fmla="*/ 1099691 h 1985002"/>
              <a:gd name="connsiteX7724" fmla="*/ 1628297 w 3049233"/>
              <a:gd name="connsiteY7724" fmla="*/ 1099801 h 1985002"/>
              <a:gd name="connsiteX7725" fmla="*/ 1627428 w 3049233"/>
              <a:gd name="connsiteY7725" fmla="*/ 1098858 h 1985002"/>
              <a:gd name="connsiteX7726" fmla="*/ 2627987 w 3049233"/>
              <a:gd name="connsiteY7726" fmla="*/ 1098486 h 1985002"/>
              <a:gd name="connsiteX7727" fmla="*/ 2643301 w 3049233"/>
              <a:gd name="connsiteY7727" fmla="*/ 1102244 h 1985002"/>
              <a:gd name="connsiteX7728" fmla="*/ 2643975 w 3049233"/>
              <a:gd name="connsiteY7728" fmla="*/ 1102309 h 1985002"/>
              <a:gd name="connsiteX7729" fmla="*/ 2646087 w 3049233"/>
              <a:gd name="connsiteY7729" fmla="*/ 1102804 h 1985002"/>
              <a:gd name="connsiteX7730" fmla="*/ 2644965 w 3049233"/>
              <a:gd name="connsiteY7730" fmla="*/ 1107706 h 1985002"/>
              <a:gd name="connsiteX7731" fmla="*/ 2637789 w 3049233"/>
              <a:gd name="connsiteY7731" fmla="*/ 1105971 h 1985002"/>
              <a:gd name="connsiteX7732" fmla="*/ 2627005 w 3049233"/>
              <a:gd name="connsiteY7732" fmla="*/ 1100483 h 1985002"/>
              <a:gd name="connsiteX7733" fmla="*/ 1255489 w 3049233"/>
              <a:gd name="connsiteY7733" fmla="*/ 1098266 h 1985002"/>
              <a:gd name="connsiteX7734" fmla="*/ 1257844 w 3049233"/>
              <a:gd name="connsiteY7734" fmla="*/ 1099015 h 1985002"/>
              <a:gd name="connsiteX7735" fmla="*/ 1258552 w 3049233"/>
              <a:gd name="connsiteY7735" fmla="*/ 1099240 h 1985002"/>
              <a:gd name="connsiteX7736" fmla="*/ 1259898 w 3049233"/>
              <a:gd name="connsiteY7736" fmla="*/ 1099668 h 1985002"/>
              <a:gd name="connsiteX7737" fmla="*/ 1259090 w 3049233"/>
              <a:gd name="connsiteY7737" fmla="*/ 1114575 h 1985002"/>
              <a:gd name="connsiteX7738" fmla="*/ 1255458 w 3049233"/>
              <a:gd name="connsiteY7738" fmla="*/ 1113340 h 1985002"/>
              <a:gd name="connsiteX7739" fmla="*/ 1932815 w 3049233"/>
              <a:gd name="connsiteY7739" fmla="*/ 1097976 h 1985002"/>
              <a:gd name="connsiteX7740" fmla="*/ 1942083 w 3049233"/>
              <a:gd name="connsiteY7740" fmla="*/ 1102795 h 1985002"/>
              <a:gd name="connsiteX7741" fmla="*/ 1943006 w 3049233"/>
              <a:gd name="connsiteY7741" fmla="*/ 1103525 h 1985002"/>
              <a:gd name="connsiteX7742" fmla="*/ 1938636 w 3049233"/>
              <a:gd name="connsiteY7742" fmla="*/ 1116987 h 1985002"/>
              <a:gd name="connsiteX7743" fmla="*/ 1930595 w 3049233"/>
              <a:gd name="connsiteY7743" fmla="*/ 1113137 h 1985002"/>
              <a:gd name="connsiteX7744" fmla="*/ 1928444 w 3049233"/>
              <a:gd name="connsiteY7744" fmla="*/ 1110860 h 1985002"/>
              <a:gd name="connsiteX7745" fmla="*/ 1507324 w 3049233"/>
              <a:gd name="connsiteY7745" fmla="*/ 1097690 h 1985002"/>
              <a:gd name="connsiteX7746" fmla="*/ 1511730 w 3049233"/>
              <a:gd name="connsiteY7746" fmla="*/ 1098780 h 1985002"/>
              <a:gd name="connsiteX7747" fmla="*/ 1496546 w 3049233"/>
              <a:gd name="connsiteY7747" fmla="*/ 1110542 h 1985002"/>
              <a:gd name="connsiteX7748" fmla="*/ 1504579 w 3049233"/>
              <a:gd name="connsiteY7748" fmla="*/ 1099425 h 1985002"/>
              <a:gd name="connsiteX7749" fmla="*/ 1237106 w 3049233"/>
              <a:gd name="connsiteY7749" fmla="*/ 1097628 h 1985002"/>
              <a:gd name="connsiteX7750" fmla="*/ 1239310 w 3049233"/>
              <a:gd name="connsiteY7750" fmla="*/ 1107848 h 1985002"/>
              <a:gd name="connsiteX7751" fmla="*/ 1234482 w 3049233"/>
              <a:gd name="connsiteY7751" fmla="*/ 1106207 h 1985002"/>
              <a:gd name="connsiteX7752" fmla="*/ 1230784 w 3049233"/>
              <a:gd name="connsiteY7752" fmla="*/ 1104949 h 1985002"/>
              <a:gd name="connsiteX7753" fmla="*/ 1230563 w 3049233"/>
              <a:gd name="connsiteY7753" fmla="*/ 1104874 h 1985002"/>
              <a:gd name="connsiteX7754" fmla="*/ 1230265 w 3049233"/>
              <a:gd name="connsiteY7754" fmla="*/ 1103832 h 1985002"/>
              <a:gd name="connsiteX7755" fmla="*/ 1236085 w 3049233"/>
              <a:gd name="connsiteY7755" fmla="*/ 1099366 h 1985002"/>
              <a:gd name="connsiteX7756" fmla="*/ 1772637 w 3049233"/>
              <a:gd name="connsiteY7756" fmla="*/ 1097555 h 1985002"/>
              <a:gd name="connsiteX7757" fmla="*/ 1778429 w 3049233"/>
              <a:gd name="connsiteY7757" fmla="*/ 1098520 h 1985002"/>
              <a:gd name="connsiteX7758" fmla="*/ 1783993 w 3049233"/>
              <a:gd name="connsiteY7758" fmla="*/ 1100509 h 1985002"/>
              <a:gd name="connsiteX7759" fmla="*/ 1783434 w 3049233"/>
              <a:gd name="connsiteY7759" fmla="*/ 1103174 h 1985002"/>
              <a:gd name="connsiteX7760" fmla="*/ 1776418 w 3049233"/>
              <a:gd name="connsiteY7760" fmla="*/ 1100719 h 1985002"/>
              <a:gd name="connsiteX7761" fmla="*/ 1774969 w 3049233"/>
              <a:gd name="connsiteY7761" fmla="*/ 1100466 h 1985002"/>
              <a:gd name="connsiteX7762" fmla="*/ 1772208 w 3049233"/>
              <a:gd name="connsiteY7762" fmla="*/ 1099582 h 1985002"/>
              <a:gd name="connsiteX7763" fmla="*/ 2017080 w 3049233"/>
              <a:gd name="connsiteY7763" fmla="*/ 1097103 h 1985002"/>
              <a:gd name="connsiteX7764" fmla="*/ 2021526 w 3049233"/>
              <a:gd name="connsiteY7764" fmla="*/ 1114986 h 1985002"/>
              <a:gd name="connsiteX7765" fmla="*/ 2020899 w 3049233"/>
              <a:gd name="connsiteY7765" fmla="*/ 1116822 h 1985002"/>
              <a:gd name="connsiteX7766" fmla="*/ 2017542 w 3049233"/>
              <a:gd name="connsiteY7766" fmla="*/ 1105291 h 1985002"/>
              <a:gd name="connsiteX7767" fmla="*/ 1095286 w 3049233"/>
              <a:gd name="connsiteY7767" fmla="*/ 1096662 h 1985002"/>
              <a:gd name="connsiteX7768" fmla="*/ 1105783 w 3049233"/>
              <a:gd name="connsiteY7768" fmla="*/ 1096874 h 1985002"/>
              <a:gd name="connsiteX7769" fmla="*/ 1131630 w 3049233"/>
              <a:gd name="connsiteY7769" fmla="*/ 1097397 h 1985002"/>
              <a:gd name="connsiteX7770" fmla="*/ 1132546 w 3049233"/>
              <a:gd name="connsiteY7770" fmla="*/ 1097271 h 1985002"/>
              <a:gd name="connsiteX7771" fmla="*/ 1139697 w 3049233"/>
              <a:gd name="connsiteY7771" fmla="*/ 1099844 h 1985002"/>
              <a:gd name="connsiteX7772" fmla="*/ 1139393 w 3049233"/>
              <a:gd name="connsiteY7772" fmla="*/ 1099890 h 1985002"/>
              <a:gd name="connsiteX7773" fmla="*/ 1138340 w 3049233"/>
              <a:gd name="connsiteY7773" fmla="*/ 1100047 h 1985002"/>
              <a:gd name="connsiteX7774" fmla="*/ 1113871 w 3049233"/>
              <a:gd name="connsiteY7774" fmla="*/ 1103705 h 1985002"/>
              <a:gd name="connsiteX7775" fmla="*/ 2724733 w 3049233"/>
              <a:gd name="connsiteY7775" fmla="*/ 1096515 h 1985002"/>
              <a:gd name="connsiteX7776" fmla="*/ 2724213 w 3049233"/>
              <a:gd name="connsiteY7776" fmla="*/ 1097533 h 1985002"/>
              <a:gd name="connsiteX7777" fmla="*/ 2719667 w 3049233"/>
              <a:gd name="connsiteY7777" fmla="*/ 1099026 h 1985002"/>
              <a:gd name="connsiteX7778" fmla="*/ 2706568 w 3049233"/>
              <a:gd name="connsiteY7778" fmla="*/ 1099026 h 1985002"/>
              <a:gd name="connsiteX7779" fmla="*/ 2707136 w 3049233"/>
              <a:gd name="connsiteY7779" fmla="*/ 1096545 h 1985002"/>
              <a:gd name="connsiteX7780" fmla="*/ 2721699 w 3049233"/>
              <a:gd name="connsiteY7780" fmla="*/ 1097164 h 1985002"/>
              <a:gd name="connsiteX7781" fmla="*/ 2721705 w 3049233"/>
              <a:gd name="connsiteY7781" fmla="*/ 1097163 h 1985002"/>
              <a:gd name="connsiteX7782" fmla="*/ 2721735 w 3049233"/>
              <a:gd name="connsiteY7782" fmla="*/ 1097164 h 1985002"/>
              <a:gd name="connsiteX7783" fmla="*/ 2721742 w 3049233"/>
              <a:gd name="connsiteY7783" fmla="*/ 1097162 h 1985002"/>
              <a:gd name="connsiteX7784" fmla="*/ 2721777 w 3049233"/>
              <a:gd name="connsiteY7784" fmla="*/ 1097164 h 1985002"/>
              <a:gd name="connsiteX7785" fmla="*/ 1712119 w 3049233"/>
              <a:gd name="connsiteY7785" fmla="*/ 1096188 h 1985002"/>
              <a:gd name="connsiteX7786" fmla="*/ 1725336 w 3049233"/>
              <a:gd name="connsiteY7786" fmla="*/ 1098235 h 1985002"/>
              <a:gd name="connsiteX7787" fmla="*/ 1733220 w 3049233"/>
              <a:gd name="connsiteY7787" fmla="*/ 1101736 h 1985002"/>
              <a:gd name="connsiteX7788" fmla="*/ 1734934 w 3049233"/>
              <a:gd name="connsiteY7788" fmla="*/ 1102254 h 1985002"/>
              <a:gd name="connsiteX7789" fmla="*/ 1718870 w 3049233"/>
              <a:gd name="connsiteY7789" fmla="*/ 1099437 h 1985002"/>
              <a:gd name="connsiteX7790" fmla="*/ 2698728 w 3049233"/>
              <a:gd name="connsiteY7790" fmla="*/ 1096188 h 1985002"/>
              <a:gd name="connsiteX7791" fmla="*/ 2700053 w 3049233"/>
              <a:gd name="connsiteY7791" fmla="*/ 1096244 h 1985002"/>
              <a:gd name="connsiteX7792" fmla="*/ 2699257 w 3049233"/>
              <a:gd name="connsiteY7792" fmla="*/ 1099026 h 1985002"/>
              <a:gd name="connsiteX7793" fmla="*/ 2697207 w 3049233"/>
              <a:gd name="connsiteY7793" fmla="*/ 1099026 h 1985002"/>
              <a:gd name="connsiteX7794" fmla="*/ 2618512 w 3049233"/>
              <a:gd name="connsiteY7794" fmla="*/ 1096161 h 1985002"/>
              <a:gd name="connsiteX7795" fmla="*/ 2620522 w 3049233"/>
              <a:gd name="connsiteY7795" fmla="*/ 1096654 h 1985002"/>
              <a:gd name="connsiteX7796" fmla="*/ 2620417 w 3049233"/>
              <a:gd name="connsiteY7796" fmla="*/ 1097131 h 1985002"/>
              <a:gd name="connsiteX7797" fmla="*/ 2357193 w 3049233"/>
              <a:gd name="connsiteY7797" fmla="*/ 1096085 h 1985002"/>
              <a:gd name="connsiteX7798" fmla="*/ 2374383 w 3049233"/>
              <a:gd name="connsiteY7798" fmla="*/ 1098653 h 1985002"/>
              <a:gd name="connsiteX7799" fmla="*/ 2373920 w 3049233"/>
              <a:gd name="connsiteY7799" fmla="*/ 1099743 h 1985002"/>
              <a:gd name="connsiteX7800" fmla="*/ 2371092 w 3049233"/>
              <a:gd name="connsiteY7800" fmla="*/ 1099364 h 1985002"/>
              <a:gd name="connsiteX7801" fmla="*/ 2359439 w 3049233"/>
              <a:gd name="connsiteY7801" fmla="*/ 1099326 h 1985002"/>
              <a:gd name="connsiteX7802" fmla="*/ 2357060 w 3049233"/>
              <a:gd name="connsiteY7802" fmla="*/ 1098854 h 1985002"/>
              <a:gd name="connsiteX7803" fmla="*/ 1500732 w 3049233"/>
              <a:gd name="connsiteY7803" fmla="*/ 1096058 h 1985002"/>
              <a:gd name="connsiteX7804" fmla="*/ 1501878 w 3049233"/>
              <a:gd name="connsiteY7804" fmla="*/ 1096342 h 1985002"/>
              <a:gd name="connsiteX7805" fmla="*/ 1498689 w 3049233"/>
              <a:gd name="connsiteY7805" fmla="*/ 1099277 h 1985002"/>
              <a:gd name="connsiteX7806" fmla="*/ 1500636 w 3049233"/>
              <a:gd name="connsiteY7806" fmla="*/ 1096160 h 1985002"/>
              <a:gd name="connsiteX7807" fmla="*/ 2865889 w 3049233"/>
              <a:gd name="connsiteY7807" fmla="*/ 1095571 h 1985002"/>
              <a:gd name="connsiteX7808" fmla="*/ 2864423 w 3049233"/>
              <a:gd name="connsiteY7808" fmla="*/ 1104343 h 1985002"/>
              <a:gd name="connsiteX7809" fmla="*/ 2826640 w 3049233"/>
              <a:gd name="connsiteY7809" fmla="*/ 1202348 h 1985002"/>
              <a:gd name="connsiteX7810" fmla="*/ 2814678 w 3049233"/>
              <a:gd name="connsiteY7810" fmla="*/ 1221558 h 1985002"/>
              <a:gd name="connsiteX7811" fmla="*/ 2793168 w 3049233"/>
              <a:gd name="connsiteY7811" fmla="*/ 1249382 h 1985002"/>
              <a:gd name="connsiteX7812" fmla="*/ 2799064 w 3049233"/>
              <a:gd name="connsiteY7812" fmla="*/ 1233854 h 1985002"/>
              <a:gd name="connsiteX7813" fmla="*/ 2832556 w 3049233"/>
              <a:gd name="connsiteY7813" fmla="*/ 1153044 h 1985002"/>
              <a:gd name="connsiteX7814" fmla="*/ 2832556 w 3049233"/>
              <a:gd name="connsiteY7814" fmla="*/ 1152027 h 1985002"/>
              <a:gd name="connsiteX7815" fmla="*/ 2864729 w 3049233"/>
              <a:gd name="connsiteY7815" fmla="*/ 1097503 h 1985002"/>
              <a:gd name="connsiteX7816" fmla="*/ 2436613 w 3049233"/>
              <a:gd name="connsiteY7816" fmla="*/ 1095523 h 1985002"/>
              <a:gd name="connsiteX7817" fmla="*/ 2444261 w 3049233"/>
              <a:gd name="connsiteY7817" fmla="*/ 1100373 h 1985002"/>
              <a:gd name="connsiteX7818" fmla="*/ 2442573 w 3049233"/>
              <a:gd name="connsiteY7818" fmla="*/ 1103897 h 1985002"/>
              <a:gd name="connsiteX7819" fmla="*/ 2435937 w 3049233"/>
              <a:gd name="connsiteY7819" fmla="*/ 1100919 h 1985002"/>
              <a:gd name="connsiteX7820" fmla="*/ 2681621 w 3049233"/>
              <a:gd name="connsiteY7820" fmla="*/ 1095461 h 1985002"/>
              <a:gd name="connsiteX7821" fmla="*/ 2691759 w 3049233"/>
              <a:gd name="connsiteY7821" fmla="*/ 1095891 h 1985002"/>
              <a:gd name="connsiteX7822" fmla="*/ 2690079 w 3049233"/>
              <a:gd name="connsiteY7822" fmla="*/ 1099026 h 1985002"/>
              <a:gd name="connsiteX7823" fmla="*/ 2680990 w 3049233"/>
              <a:gd name="connsiteY7823" fmla="*/ 1099026 h 1985002"/>
              <a:gd name="connsiteX7824" fmla="*/ 1758528 w 3049233"/>
              <a:gd name="connsiteY7824" fmla="*/ 1095205 h 1985002"/>
              <a:gd name="connsiteX7825" fmla="*/ 1767534 w 3049233"/>
              <a:gd name="connsiteY7825" fmla="*/ 1096705 h 1985002"/>
              <a:gd name="connsiteX7826" fmla="*/ 1767256 w 3049233"/>
              <a:gd name="connsiteY7826" fmla="*/ 1097998 h 1985002"/>
              <a:gd name="connsiteX7827" fmla="*/ 1316997 w 3049233"/>
              <a:gd name="connsiteY7827" fmla="*/ 1095052 h 1985002"/>
              <a:gd name="connsiteX7828" fmla="*/ 1320135 w 3049233"/>
              <a:gd name="connsiteY7828" fmla="*/ 1095979 h 1985002"/>
              <a:gd name="connsiteX7829" fmla="*/ 1433608 w 3049233"/>
              <a:gd name="connsiteY7829" fmla="*/ 1148865 h 1985002"/>
              <a:gd name="connsiteX7830" fmla="*/ 1432343 w 3049233"/>
              <a:gd name="connsiteY7830" fmla="*/ 1148463 h 1985002"/>
              <a:gd name="connsiteX7831" fmla="*/ 1430370 w 3049233"/>
              <a:gd name="connsiteY7831" fmla="*/ 1147835 h 1985002"/>
              <a:gd name="connsiteX7832" fmla="*/ 1409827 w 3049233"/>
              <a:gd name="connsiteY7832" fmla="*/ 1138271 h 1985002"/>
              <a:gd name="connsiteX7833" fmla="*/ 1392446 w 3049233"/>
              <a:gd name="connsiteY7833" fmla="*/ 1130179 h 1985002"/>
              <a:gd name="connsiteX7834" fmla="*/ 2663844 w 3049233"/>
              <a:gd name="connsiteY7834" fmla="*/ 1094705 h 1985002"/>
              <a:gd name="connsiteX7835" fmla="*/ 2674141 w 3049233"/>
              <a:gd name="connsiteY7835" fmla="*/ 1095143 h 1985002"/>
              <a:gd name="connsiteX7836" fmla="*/ 2673389 w 3049233"/>
              <a:gd name="connsiteY7836" fmla="*/ 1099026 h 1985002"/>
              <a:gd name="connsiteX7837" fmla="*/ 2661417 w 3049233"/>
              <a:gd name="connsiteY7837" fmla="*/ 1099026 h 1985002"/>
              <a:gd name="connsiteX7838" fmla="*/ 2347124 w 3049233"/>
              <a:gd name="connsiteY7838" fmla="*/ 1094580 h 1985002"/>
              <a:gd name="connsiteX7839" fmla="*/ 2350512 w 3049233"/>
              <a:gd name="connsiteY7839" fmla="*/ 1095087 h 1985002"/>
              <a:gd name="connsiteX7840" fmla="*/ 2350395 w 3049233"/>
              <a:gd name="connsiteY7840" fmla="*/ 1097533 h 1985002"/>
              <a:gd name="connsiteX7841" fmla="*/ 2346194 w 3049233"/>
              <a:gd name="connsiteY7841" fmla="*/ 1096701 h 1985002"/>
              <a:gd name="connsiteX7842" fmla="*/ 2654218 w 3049233"/>
              <a:gd name="connsiteY7842" fmla="*/ 1094296 h 1985002"/>
              <a:gd name="connsiteX7843" fmla="*/ 2656468 w 3049233"/>
              <a:gd name="connsiteY7843" fmla="*/ 1094392 h 1985002"/>
              <a:gd name="connsiteX7844" fmla="*/ 2654026 w 3049233"/>
              <a:gd name="connsiteY7844" fmla="*/ 1098743 h 1985002"/>
              <a:gd name="connsiteX7845" fmla="*/ 2653892 w 3049233"/>
              <a:gd name="connsiteY7845" fmla="*/ 1099026 h 1985002"/>
              <a:gd name="connsiteX7846" fmla="*/ 2653130 w 3049233"/>
              <a:gd name="connsiteY7846" fmla="*/ 1099026 h 1985002"/>
              <a:gd name="connsiteX7847" fmla="*/ 1242754 w 3049233"/>
              <a:gd name="connsiteY7847" fmla="*/ 1094218 h 1985002"/>
              <a:gd name="connsiteX7848" fmla="*/ 1248931 w 3049233"/>
              <a:gd name="connsiteY7848" fmla="*/ 1096181 h 1985002"/>
              <a:gd name="connsiteX7849" fmla="*/ 1249490 w 3049233"/>
              <a:gd name="connsiteY7849" fmla="*/ 1096359 h 1985002"/>
              <a:gd name="connsiteX7850" fmla="*/ 1249773 w 3049233"/>
              <a:gd name="connsiteY7850" fmla="*/ 1096449 h 1985002"/>
              <a:gd name="connsiteX7851" fmla="*/ 1249316 w 3049233"/>
              <a:gd name="connsiteY7851" fmla="*/ 1111251 h 1985002"/>
              <a:gd name="connsiteX7852" fmla="*/ 1245239 w 3049233"/>
              <a:gd name="connsiteY7852" fmla="*/ 1109865 h 1985002"/>
              <a:gd name="connsiteX7853" fmla="*/ 1245184 w 3049233"/>
              <a:gd name="connsiteY7853" fmla="*/ 1105219 h 1985002"/>
              <a:gd name="connsiteX7854" fmla="*/ 1245167 w 3049233"/>
              <a:gd name="connsiteY7854" fmla="*/ 1103776 h 1985002"/>
              <a:gd name="connsiteX7855" fmla="*/ 1245165 w 3049233"/>
              <a:gd name="connsiteY7855" fmla="*/ 1103577 h 1985002"/>
              <a:gd name="connsiteX7856" fmla="*/ 1245058 w 3049233"/>
              <a:gd name="connsiteY7856" fmla="*/ 1103162 h 1985002"/>
              <a:gd name="connsiteX7857" fmla="*/ 1243037 w 3049233"/>
              <a:gd name="connsiteY7857" fmla="*/ 1095316 h 1985002"/>
              <a:gd name="connsiteX7858" fmla="*/ 2341238 w 3049233"/>
              <a:gd name="connsiteY7858" fmla="*/ 1094020 h 1985002"/>
              <a:gd name="connsiteX7859" fmla="*/ 2340550 w 3049233"/>
              <a:gd name="connsiteY7859" fmla="*/ 1095582 h 1985002"/>
              <a:gd name="connsiteX7860" fmla="*/ 2337010 w 3049233"/>
              <a:gd name="connsiteY7860" fmla="*/ 1094881 h 1985002"/>
              <a:gd name="connsiteX7861" fmla="*/ 2598814 w 3049233"/>
              <a:gd name="connsiteY7861" fmla="*/ 1093737 h 1985002"/>
              <a:gd name="connsiteX7862" fmla="*/ 2617868 w 3049233"/>
              <a:gd name="connsiteY7862" fmla="*/ 1103426 h 1985002"/>
              <a:gd name="connsiteX7863" fmla="*/ 2617475 w 3049233"/>
              <a:gd name="connsiteY7863" fmla="*/ 1104228 h 1985002"/>
              <a:gd name="connsiteX7864" fmla="*/ 2598066 w 3049233"/>
              <a:gd name="connsiteY7864" fmla="*/ 1097924 h 1985002"/>
              <a:gd name="connsiteX7865" fmla="*/ 2383904 w 3049233"/>
              <a:gd name="connsiteY7865" fmla="*/ 1093623 h 1985002"/>
              <a:gd name="connsiteX7866" fmla="*/ 2399976 w 3049233"/>
              <a:gd name="connsiteY7866" fmla="*/ 1095811 h 1985002"/>
              <a:gd name="connsiteX7867" fmla="*/ 2404536 w 3049233"/>
              <a:gd name="connsiteY7867" fmla="*/ 1097438 h 1985002"/>
              <a:gd name="connsiteX7868" fmla="*/ 2404415 w 3049233"/>
              <a:gd name="connsiteY7868" fmla="*/ 1098618 h 1985002"/>
              <a:gd name="connsiteX7869" fmla="*/ 2403265 w 3049233"/>
              <a:gd name="connsiteY7869" fmla="*/ 1098180 h 1985002"/>
              <a:gd name="connsiteX7870" fmla="*/ 2393951 w 3049233"/>
              <a:gd name="connsiteY7870" fmla="*/ 1095808 h 1985002"/>
              <a:gd name="connsiteX7871" fmla="*/ 2383853 w 3049233"/>
              <a:gd name="connsiteY7871" fmla="*/ 1094297 h 1985002"/>
              <a:gd name="connsiteX7872" fmla="*/ 1789952 w 3049233"/>
              <a:gd name="connsiteY7872" fmla="*/ 1093443 h 1985002"/>
              <a:gd name="connsiteX7873" fmla="*/ 1791973 w 3049233"/>
              <a:gd name="connsiteY7873" fmla="*/ 1094117 h 1985002"/>
              <a:gd name="connsiteX7874" fmla="*/ 1800463 w 3049233"/>
              <a:gd name="connsiteY7874" fmla="*/ 1097158 h 1985002"/>
              <a:gd name="connsiteX7875" fmla="*/ 1800329 w 3049233"/>
              <a:gd name="connsiteY7875" fmla="*/ 1097616 h 1985002"/>
              <a:gd name="connsiteX7876" fmla="*/ 1800022 w 3049233"/>
              <a:gd name="connsiteY7876" fmla="*/ 1099102 h 1985002"/>
              <a:gd name="connsiteX7877" fmla="*/ 1789556 w 3049233"/>
              <a:gd name="connsiteY7877" fmla="*/ 1095363 h 1985002"/>
              <a:gd name="connsiteX7878" fmla="*/ 1662041 w 3049233"/>
              <a:gd name="connsiteY7878" fmla="*/ 1093414 h 1985002"/>
              <a:gd name="connsiteX7879" fmla="*/ 1667439 w 3049233"/>
              <a:gd name="connsiteY7879" fmla="*/ 1096495 h 1985002"/>
              <a:gd name="connsiteX7880" fmla="*/ 1662723 w 3049233"/>
              <a:gd name="connsiteY7880" fmla="*/ 1096894 h 1985002"/>
              <a:gd name="connsiteX7881" fmla="*/ 1658560 w 3049233"/>
              <a:gd name="connsiteY7881" fmla="*/ 1097246 h 1985002"/>
              <a:gd name="connsiteX7882" fmla="*/ 1658176 w 3049233"/>
              <a:gd name="connsiteY7882" fmla="*/ 1097278 h 1985002"/>
              <a:gd name="connsiteX7883" fmla="*/ 1656639 w 3049233"/>
              <a:gd name="connsiteY7883" fmla="*/ 1096941 h 1985002"/>
              <a:gd name="connsiteX7884" fmla="*/ 1653144 w 3049233"/>
              <a:gd name="connsiteY7884" fmla="*/ 1094343 h 1985002"/>
              <a:gd name="connsiteX7885" fmla="*/ 1654793 w 3049233"/>
              <a:gd name="connsiteY7885" fmla="*/ 1094170 h 1985002"/>
              <a:gd name="connsiteX7886" fmla="*/ 1163452 w 3049233"/>
              <a:gd name="connsiteY7886" fmla="*/ 1093041 h 1985002"/>
              <a:gd name="connsiteX7887" fmla="*/ 1153425 w 3049233"/>
              <a:gd name="connsiteY7887" fmla="*/ 1096333 h 1985002"/>
              <a:gd name="connsiteX7888" fmla="*/ 1149654 w 3049233"/>
              <a:gd name="connsiteY7888" fmla="*/ 1097421 h 1985002"/>
              <a:gd name="connsiteX7889" fmla="*/ 1144640 w 3049233"/>
              <a:gd name="connsiteY7889" fmla="*/ 1095616 h 1985002"/>
              <a:gd name="connsiteX7890" fmla="*/ 1952309 w 3049233"/>
              <a:gd name="connsiteY7890" fmla="*/ 1092536 h 1985002"/>
              <a:gd name="connsiteX7891" fmla="*/ 1959764 w 3049233"/>
              <a:gd name="connsiteY7891" fmla="*/ 1098873 h 1985002"/>
              <a:gd name="connsiteX7892" fmla="*/ 1956973 w 3049233"/>
              <a:gd name="connsiteY7892" fmla="*/ 1107910 h 1985002"/>
              <a:gd name="connsiteX7893" fmla="*/ 1949295 w 3049233"/>
              <a:gd name="connsiteY7893" fmla="*/ 1101822 h 1985002"/>
              <a:gd name="connsiteX7894" fmla="*/ 1673535 w 3049233"/>
              <a:gd name="connsiteY7894" fmla="*/ 1092214 h 1985002"/>
              <a:gd name="connsiteX7895" fmla="*/ 1679840 w 3049233"/>
              <a:gd name="connsiteY7895" fmla="*/ 1095448 h 1985002"/>
              <a:gd name="connsiteX7896" fmla="*/ 1676520 w 3049233"/>
              <a:gd name="connsiteY7896" fmla="*/ 1095728 h 1985002"/>
              <a:gd name="connsiteX7897" fmla="*/ 1670861 w 3049233"/>
              <a:gd name="connsiteY7897" fmla="*/ 1092493 h 1985002"/>
              <a:gd name="connsiteX7898" fmla="*/ 1685653 w 3049233"/>
              <a:gd name="connsiteY7898" fmla="*/ 1092090 h 1985002"/>
              <a:gd name="connsiteX7899" fmla="*/ 1691832 w 3049233"/>
              <a:gd name="connsiteY7899" fmla="*/ 1093047 h 1985002"/>
              <a:gd name="connsiteX7900" fmla="*/ 1697166 w 3049233"/>
              <a:gd name="connsiteY7900" fmla="*/ 1095630 h 1985002"/>
              <a:gd name="connsiteX7901" fmla="*/ 1690838 w 3049233"/>
              <a:gd name="connsiteY7901" fmla="*/ 1094520 h 1985002"/>
              <a:gd name="connsiteX7902" fmla="*/ 1690833 w 3049233"/>
              <a:gd name="connsiteY7902" fmla="*/ 1094520 h 1985002"/>
              <a:gd name="connsiteX7903" fmla="*/ 1690831 w 3049233"/>
              <a:gd name="connsiteY7903" fmla="*/ 1094520 h 1985002"/>
              <a:gd name="connsiteX7904" fmla="*/ 1690827 w 3049233"/>
              <a:gd name="connsiteY7904" fmla="*/ 1094520 h 1985002"/>
              <a:gd name="connsiteX7905" fmla="*/ 1690825 w 3049233"/>
              <a:gd name="connsiteY7905" fmla="*/ 1094520 h 1985002"/>
              <a:gd name="connsiteX7906" fmla="*/ 1690410 w 3049233"/>
              <a:gd name="connsiteY7906" fmla="*/ 1094555 h 1985002"/>
              <a:gd name="connsiteX7907" fmla="*/ 2360513 w 3049233"/>
              <a:gd name="connsiteY7907" fmla="*/ 1090803 h 1985002"/>
              <a:gd name="connsiteX7908" fmla="*/ 2371363 w 3049233"/>
              <a:gd name="connsiteY7908" fmla="*/ 1091916 h 1985002"/>
              <a:gd name="connsiteX7909" fmla="*/ 2377095 w 3049233"/>
              <a:gd name="connsiteY7909" fmla="*/ 1092696 h 1985002"/>
              <a:gd name="connsiteX7910" fmla="*/ 2376822 w 3049233"/>
              <a:gd name="connsiteY7910" fmla="*/ 1093244 h 1985002"/>
              <a:gd name="connsiteX7911" fmla="*/ 966193 w 3049233"/>
              <a:gd name="connsiteY7911" fmla="*/ 1090534 h 1985002"/>
              <a:gd name="connsiteX7912" fmla="*/ 985129 w 3049233"/>
              <a:gd name="connsiteY7912" fmla="*/ 1095770 h 1985002"/>
              <a:gd name="connsiteX7913" fmla="*/ 990017 w 3049233"/>
              <a:gd name="connsiteY7913" fmla="*/ 1097797 h 1985002"/>
              <a:gd name="connsiteX7914" fmla="*/ 1003210 w 3049233"/>
              <a:gd name="connsiteY7914" fmla="*/ 1103271 h 1985002"/>
              <a:gd name="connsiteX7915" fmla="*/ 1006433 w 3049233"/>
              <a:gd name="connsiteY7915" fmla="*/ 1104608 h 1985002"/>
              <a:gd name="connsiteX7916" fmla="*/ 1003780 w 3049233"/>
              <a:gd name="connsiteY7916" fmla="*/ 1104202 h 1985002"/>
              <a:gd name="connsiteX7917" fmla="*/ 997074 w 3049233"/>
              <a:gd name="connsiteY7917" fmla="*/ 1102951 h 1985002"/>
              <a:gd name="connsiteX7918" fmla="*/ 980531 w 3049233"/>
              <a:gd name="connsiteY7918" fmla="*/ 1099864 h 1985002"/>
              <a:gd name="connsiteX7919" fmla="*/ 972484 w 3049233"/>
              <a:gd name="connsiteY7919" fmla="*/ 1098362 h 1985002"/>
              <a:gd name="connsiteX7920" fmla="*/ 970826 w 3049233"/>
              <a:gd name="connsiteY7920" fmla="*/ 1097796 h 1985002"/>
              <a:gd name="connsiteX7921" fmla="*/ 967863 w 3049233"/>
              <a:gd name="connsiteY7921" fmla="*/ 1096638 h 1985002"/>
              <a:gd name="connsiteX7922" fmla="*/ 966422 w 3049233"/>
              <a:gd name="connsiteY7922" fmla="*/ 1096075 h 1985002"/>
              <a:gd name="connsiteX7923" fmla="*/ 962793 w 3049233"/>
              <a:gd name="connsiteY7923" fmla="*/ 1094658 h 1985002"/>
              <a:gd name="connsiteX7924" fmla="*/ 965241 w 3049233"/>
              <a:gd name="connsiteY7924" fmla="*/ 1091689 h 1985002"/>
              <a:gd name="connsiteX7925" fmla="*/ 1917583 w 3049233"/>
              <a:gd name="connsiteY7925" fmla="*/ 1090058 h 1985002"/>
              <a:gd name="connsiteX7926" fmla="*/ 1927994 w 3049233"/>
              <a:gd name="connsiteY7926" fmla="*/ 1095470 h 1985002"/>
              <a:gd name="connsiteX7927" fmla="*/ 1924259 w 3049233"/>
              <a:gd name="connsiteY7927" fmla="*/ 1106429 h 1985002"/>
              <a:gd name="connsiteX7928" fmla="*/ 1916768 w 3049233"/>
              <a:gd name="connsiteY7928" fmla="*/ 1098499 h 1985002"/>
              <a:gd name="connsiteX7929" fmla="*/ 1915783 w 3049233"/>
              <a:gd name="connsiteY7929" fmla="*/ 1096152 h 1985002"/>
              <a:gd name="connsiteX7930" fmla="*/ 1655871 w 3049233"/>
              <a:gd name="connsiteY7930" fmla="*/ 1089891 h 1985002"/>
              <a:gd name="connsiteX7931" fmla="*/ 1655986 w 3049233"/>
              <a:gd name="connsiteY7931" fmla="*/ 1089957 h 1985002"/>
              <a:gd name="connsiteX7932" fmla="*/ 1651383 w 3049233"/>
              <a:gd name="connsiteY7932" fmla="*/ 1090403 h 1985002"/>
              <a:gd name="connsiteX7933" fmla="*/ 1774263 w 3049233"/>
              <a:gd name="connsiteY7933" fmla="*/ 1089845 h 1985002"/>
              <a:gd name="connsiteX7934" fmla="*/ 1782061 w 3049233"/>
              <a:gd name="connsiteY7934" fmla="*/ 1090814 h 1985002"/>
              <a:gd name="connsiteX7935" fmla="*/ 1785769 w 3049233"/>
              <a:gd name="connsiteY7935" fmla="*/ 1092049 h 1985002"/>
              <a:gd name="connsiteX7936" fmla="*/ 1785386 w 3049233"/>
              <a:gd name="connsiteY7936" fmla="*/ 1093873 h 1985002"/>
              <a:gd name="connsiteX7937" fmla="*/ 1778957 w 3049233"/>
              <a:gd name="connsiteY7937" fmla="*/ 1091576 h 1985002"/>
              <a:gd name="connsiteX7938" fmla="*/ 1774067 w 3049233"/>
              <a:gd name="connsiteY7938" fmla="*/ 1090772 h 1985002"/>
              <a:gd name="connsiteX7939" fmla="*/ 953780 w 3049233"/>
              <a:gd name="connsiteY7939" fmla="*/ 1089378 h 1985002"/>
              <a:gd name="connsiteX7940" fmla="*/ 953603 w 3049233"/>
              <a:gd name="connsiteY7940" fmla="*/ 1089591 h 1985002"/>
              <a:gd name="connsiteX7941" fmla="*/ 952728 w 3049233"/>
              <a:gd name="connsiteY7941" fmla="*/ 1090642 h 1985002"/>
              <a:gd name="connsiteX7942" fmla="*/ 952728 w 3049233"/>
              <a:gd name="connsiteY7942" fmla="*/ 1090641 h 1985002"/>
              <a:gd name="connsiteX7943" fmla="*/ 2141023 w 3049233"/>
              <a:gd name="connsiteY7943" fmla="*/ 1088774 h 1985002"/>
              <a:gd name="connsiteX7944" fmla="*/ 2144194 w 3049233"/>
              <a:gd name="connsiteY7944" fmla="*/ 1125443 h 1985002"/>
              <a:gd name="connsiteX7945" fmla="*/ 2149306 w 3049233"/>
              <a:gd name="connsiteY7945" fmla="*/ 1142499 h 1985002"/>
              <a:gd name="connsiteX7946" fmla="*/ 2139778 w 3049233"/>
              <a:gd name="connsiteY7946" fmla="*/ 1169262 h 1985002"/>
              <a:gd name="connsiteX7947" fmla="*/ 2136042 w 3049233"/>
              <a:gd name="connsiteY7947" fmla="*/ 1157598 h 1985002"/>
              <a:gd name="connsiteX7948" fmla="*/ 2127824 w 3049233"/>
              <a:gd name="connsiteY7948" fmla="*/ 1124609 h 1985002"/>
              <a:gd name="connsiteX7949" fmla="*/ 2420775 w 3049233"/>
              <a:gd name="connsiteY7949" fmla="*/ 1088738 h 1985002"/>
              <a:gd name="connsiteX7950" fmla="*/ 2432093 w 3049233"/>
              <a:gd name="connsiteY7950" fmla="*/ 1092657 h 1985002"/>
              <a:gd name="connsiteX7951" fmla="*/ 2432576 w 3049233"/>
              <a:gd name="connsiteY7951" fmla="*/ 1092963 h 1985002"/>
              <a:gd name="connsiteX7952" fmla="*/ 2431911 w 3049233"/>
              <a:gd name="connsiteY7952" fmla="*/ 1099112 h 1985002"/>
              <a:gd name="connsiteX7953" fmla="*/ 2418617 w 3049233"/>
              <a:gd name="connsiteY7953" fmla="*/ 1093146 h 1985002"/>
              <a:gd name="connsiteX7954" fmla="*/ 1666621 w 3049233"/>
              <a:gd name="connsiteY7954" fmla="*/ 1088666 h 1985002"/>
              <a:gd name="connsiteX7955" fmla="*/ 1667048 w 3049233"/>
              <a:gd name="connsiteY7955" fmla="*/ 1088885 h 1985002"/>
              <a:gd name="connsiteX7956" fmla="*/ 1664989 w 3049233"/>
              <a:gd name="connsiteY7956" fmla="*/ 1089085 h 1985002"/>
              <a:gd name="connsiteX7957" fmla="*/ 1664913 w 3049233"/>
              <a:gd name="connsiteY7957" fmla="*/ 1089092 h 1985002"/>
              <a:gd name="connsiteX7958" fmla="*/ 1664576 w 3049233"/>
              <a:gd name="connsiteY7958" fmla="*/ 1088899 h 1985002"/>
              <a:gd name="connsiteX7959" fmla="*/ 1970114 w 3049233"/>
              <a:gd name="connsiteY7959" fmla="*/ 1088381 h 1985002"/>
              <a:gd name="connsiteX7960" fmla="*/ 1988412 w 3049233"/>
              <a:gd name="connsiteY7960" fmla="*/ 1111269 h 1985002"/>
              <a:gd name="connsiteX7961" fmla="*/ 1987790 w 3049233"/>
              <a:gd name="connsiteY7961" fmla="*/ 1113294 h 1985002"/>
              <a:gd name="connsiteX7962" fmla="*/ 1967716 w 3049233"/>
              <a:gd name="connsiteY7962" fmla="*/ 1096163 h 1985002"/>
              <a:gd name="connsiteX7963" fmla="*/ 2244948 w 3049233"/>
              <a:gd name="connsiteY7963" fmla="*/ 1088312 h 1985002"/>
              <a:gd name="connsiteX7964" fmla="*/ 2244171 w 3049233"/>
              <a:gd name="connsiteY7964" fmla="*/ 1095597 h 1985002"/>
              <a:gd name="connsiteX7965" fmla="*/ 2249590 w 3049233"/>
              <a:gd name="connsiteY7965" fmla="*/ 1150976 h 1985002"/>
              <a:gd name="connsiteX7966" fmla="*/ 2236746 w 3049233"/>
              <a:gd name="connsiteY7966" fmla="*/ 1186729 h 1985002"/>
              <a:gd name="connsiteX7967" fmla="*/ 2228346 w 3049233"/>
              <a:gd name="connsiteY7967" fmla="*/ 1129037 h 1985002"/>
              <a:gd name="connsiteX7968" fmla="*/ 2236186 w 3049233"/>
              <a:gd name="connsiteY7968" fmla="*/ 1108128 h 1985002"/>
              <a:gd name="connsiteX7969" fmla="*/ 1714030 w 3049233"/>
              <a:gd name="connsiteY7969" fmla="*/ 1087788 h 1985002"/>
              <a:gd name="connsiteX7970" fmla="*/ 1725603 w 3049233"/>
              <a:gd name="connsiteY7970" fmla="*/ 1089717 h 1985002"/>
              <a:gd name="connsiteX7971" fmla="*/ 1734447 w 3049233"/>
              <a:gd name="connsiteY7971" fmla="*/ 1093387 h 1985002"/>
              <a:gd name="connsiteX7972" fmla="*/ 1721521 w 3049233"/>
              <a:gd name="connsiteY7972" fmla="*/ 1091128 h 1985002"/>
              <a:gd name="connsiteX7973" fmla="*/ 2633296 w 3049233"/>
              <a:gd name="connsiteY7973" fmla="*/ 1087695 h 1985002"/>
              <a:gd name="connsiteX7974" fmla="*/ 2634207 w 3049233"/>
              <a:gd name="connsiteY7974" fmla="*/ 1087859 h 1985002"/>
              <a:gd name="connsiteX7975" fmla="*/ 2643301 w 3049233"/>
              <a:gd name="connsiteY7975" fmla="*/ 1091745 h 1985002"/>
              <a:gd name="connsiteX7976" fmla="*/ 2648344 w 3049233"/>
              <a:gd name="connsiteY7976" fmla="*/ 1092946 h 1985002"/>
              <a:gd name="connsiteX7977" fmla="*/ 2647217 w 3049233"/>
              <a:gd name="connsiteY7977" fmla="*/ 1097866 h 1985002"/>
              <a:gd name="connsiteX7978" fmla="*/ 2641516 w 3049233"/>
              <a:gd name="connsiteY7978" fmla="*/ 1096488 h 1985002"/>
              <a:gd name="connsiteX7979" fmla="*/ 2631345 w 3049233"/>
              <a:gd name="connsiteY7979" fmla="*/ 1091662 h 1985002"/>
              <a:gd name="connsiteX7980" fmla="*/ 1291565 w 3049233"/>
              <a:gd name="connsiteY7980" fmla="*/ 1087541 h 1985002"/>
              <a:gd name="connsiteX7981" fmla="*/ 1291651 w 3049233"/>
              <a:gd name="connsiteY7981" fmla="*/ 1087567 h 1985002"/>
              <a:gd name="connsiteX7982" fmla="*/ 1291734 w 3049233"/>
              <a:gd name="connsiteY7982" fmla="*/ 1087591 h 1985002"/>
              <a:gd name="connsiteX7983" fmla="*/ 1291989 w 3049233"/>
              <a:gd name="connsiteY7983" fmla="*/ 1087667 h 1985002"/>
              <a:gd name="connsiteX7984" fmla="*/ 1291959 w 3049233"/>
              <a:gd name="connsiteY7984" fmla="*/ 1087886 h 1985002"/>
              <a:gd name="connsiteX7985" fmla="*/ 1291934 w 3049233"/>
              <a:gd name="connsiteY7985" fmla="*/ 1088063 h 1985002"/>
              <a:gd name="connsiteX7986" fmla="*/ 1287603 w 3049233"/>
              <a:gd name="connsiteY7986" fmla="*/ 1102438 h 1985002"/>
              <a:gd name="connsiteX7987" fmla="*/ 1287596 w 3049233"/>
              <a:gd name="connsiteY7987" fmla="*/ 1102436 h 1985002"/>
              <a:gd name="connsiteX7988" fmla="*/ 1287592 w 3049233"/>
              <a:gd name="connsiteY7988" fmla="*/ 1102434 h 1985002"/>
              <a:gd name="connsiteX7989" fmla="*/ 1287584 w 3049233"/>
              <a:gd name="connsiteY7989" fmla="*/ 1102432 h 1985002"/>
              <a:gd name="connsiteX7990" fmla="*/ 1289754 w 3049233"/>
              <a:gd name="connsiteY7990" fmla="*/ 1094314 h 1985002"/>
              <a:gd name="connsiteX7991" fmla="*/ 2683051 w 3049233"/>
              <a:gd name="connsiteY7991" fmla="*/ 1087369 h 1985002"/>
              <a:gd name="connsiteX7992" fmla="*/ 2695628 w 3049233"/>
              <a:gd name="connsiteY7992" fmla="*/ 1088517 h 1985002"/>
              <a:gd name="connsiteX7993" fmla="*/ 2682946 w 3049233"/>
              <a:gd name="connsiteY7993" fmla="*/ 1087962 h 1985002"/>
              <a:gd name="connsiteX7994" fmla="*/ 2022588 w 3049233"/>
              <a:gd name="connsiteY7994" fmla="*/ 1087361 h 1985002"/>
              <a:gd name="connsiteX7995" fmla="*/ 2025810 w 3049233"/>
              <a:gd name="connsiteY7995" fmla="*/ 1102461 h 1985002"/>
              <a:gd name="connsiteX7996" fmla="*/ 2025092 w 3049233"/>
              <a:gd name="connsiteY7996" fmla="*/ 1104564 h 1985002"/>
              <a:gd name="connsiteX7997" fmla="*/ 2022793 w 3049233"/>
              <a:gd name="connsiteY7997" fmla="*/ 1095302 h 1985002"/>
              <a:gd name="connsiteX7998" fmla="*/ 2839402 w 3049233"/>
              <a:gd name="connsiteY7998" fmla="*/ 1087215 h 1985002"/>
              <a:gd name="connsiteX7999" fmla="*/ 2836040 w 3049233"/>
              <a:gd name="connsiteY7999" fmla="*/ 1106467 h 1985002"/>
              <a:gd name="connsiteX8000" fmla="*/ 2798069 w 3049233"/>
              <a:gd name="connsiteY8000" fmla="*/ 1203346 h 1985002"/>
              <a:gd name="connsiteX8001" fmla="*/ 2785497 w 3049233"/>
              <a:gd name="connsiteY8001" fmla="*/ 1224378 h 1985002"/>
              <a:gd name="connsiteX8002" fmla="*/ 2754731 w 3049233"/>
              <a:gd name="connsiteY8002" fmla="*/ 1265305 h 1985002"/>
              <a:gd name="connsiteX8003" fmla="*/ 2776950 w 3049233"/>
              <a:gd name="connsiteY8003" fmla="*/ 1209101 h 1985002"/>
              <a:gd name="connsiteX8004" fmla="*/ 2786158 w 3049233"/>
              <a:gd name="connsiteY8004" fmla="*/ 1188060 h 1985002"/>
              <a:gd name="connsiteX8005" fmla="*/ 2789630 w 3049233"/>
              <a:gd name="connsiteY8005" fmla="*/ 1181556 h 1985002"/>
              <a:gd name="connsiteX8006" fmla="*/ 2791791 w 3049233"/>
              <a:gd name="connsiteY8006" fmla="*/ 1175187 h 1985002"/>
              <a:gd name="connsiteX8007" fmla="*/ 2811559 w 3049233"/>
              <a:gd name="connsiteY8007" fmla="*/ 1130015 h 1985002"/>
              <a:gd name="connsiteX8008" fmla="*/ 1679707 w 3049233"/>
              <a:gd name="connsiteY8008" fmla="*/ 1087175 h 1985002"/>
              <a:gd name="connsiteX8009" fmla="*/ 1680540 w 3049233"/>
              <a:gd name="connsiteY8009" fmla="*/ 1087578 h 1985002"/>
              <a:gd name="connsiteX8010" fmla="*/ 1677513 w 3049233"/>
              <a:gd name="connsiteY8010" fmla="*/ 1087871 h 1985002"/>
              <a:gd name="connsiteX8011" fmla="*/ 1676807 w 3049233"/>
              <a:gd name="connsiteY8011" fmla="*/ 1087505 h 1985002"/>
              <a:gd name="connsiteX8012" fmla="*/ 1912005 w 3049233"/>
              <a:gd name="connsiteY8012" fmla="*/ 1087157 h 1985002"/>
              <a:gd name="connsiteX8013" fmla="*/ 1912432 w 3049233"/>
              <a:gd name="connsiteY8013" fmla="*/ 1087378 h 1985002"/>
              <a:gd name="connsiteX8014" fmla="*/ 1912294 w 3049233"/>
              <a:gd name="connsiteY8014" fmla="*/ 1087843 h 1985002"/>
              <a:gd name="connsiteX8015" fmla="*/ 2324328 w 3049233"/>
              <a:gd name="connsiteY8015" fmla="*/ 1087093 h 1985002"/>
              <a:gd name="connsiteX8016" fmla="*/ 2324311 w 3049233"/>
              <a:gd name="connsiteY8016" fmla="*/ 1088004 h 1985002"/>
              <a:gd name="connsiteX8017" fmla="*/ 2316297 w 3049233"/>
              <a:gd name="connsiteY8017" fmla="*/ 1088411 h 1985002"/>
              <a:gd name="connsiteX8018" fmla="*/ 1218095 w 3049233"/>
              <a:gd name="connsiteY8018" fmla="*/ 1086378 h 1985002"/>
              <a:gd name="connsiteX8019" fmla="*/ 1219082 w 3049233"/>
              <a:gd name="connsiteY8019" fmla="*/ 1086692 h 1985002"/>
              <a:gd name="connsiteX8020" fmla="*/ 1220052 w 3049233"/>
              <a:gd name="connsiteY8020" fmla="*/ 1088446 h 1985002"/>
              <a:gd name="connsiteX8021" fmla="*/ 1217966 w 3049233"/>
              <a:gd name="connsiteY8021" fmla="*/ 1090102 h 1985002"/>
              <a:gd name="connsiteX8022" fmla="*/ 1217248 w 3049233"/>
              <a:gd name="connsiteY8022" fmla="*/ 1090672 h 1985002"/>
              <a:gd name="connsiteX8023" fmla="*/ 1217047 w 3049233"/>
              <a:gd name="connsiteY8023" fmla="*/ 1090831 h 1985002"/>
              <a:gd name="connsiteX8024" fmla="*/ 1217175 w 3049233"/>
              <a:gd name="connsiteY8024" fmla="*/ 1090286 h 1985002"/>
              <a:gd name="connsiteX8025" fmla="*/ 2668702 w 3049233"/>
              <a:gd name="connsiteY8025" fmla="*/ 1086057 h 1985002"/>
              <a:gd name="connsiteX8026" fmla="*/ 2675775 w 3049233"/>
              <a:gd name="connsiteY8026" fmla="*/ 1086703 h 1985002"/>
              <a:gd name="connsiteX8027" fmla="*/ 2675593 w 3049233"/>
              <a:gd name="connsiteY8027" fmla="*/ 1087639 h 1985002"/>
              <a:gd name="connsiteX8028" fmla="*/ 2672673 w 3049233"/>
              <a:gd name="connsiteY8028" fmla="*/ 1087511 h 1985002"/>
              <a:gd name="connsiteX8029" fmla="*/ 2668162 w 3049233"/>
              <a:gd name="connsiteY8029" fmla="*/ 1087019 h 1985002"/>
              <a:gd name="connsiteX8030" fmla="*/ 1248094 w 3049233"/>
              <a:gd name="connsiteY8030" fmla="*/ 1085912 h 1985002"/>
              <a:gd name="connsiteX8031" fmla="*/ 1248727 w 3049233"/>
              <a:gd name="connsiteY8031" fmla="*/ 1089488 h 1985002"/>
              <a:gd name="connsiteX8032" fmla="*/ 1248837 w 3049233"/>
              <a:gd name="connsiteY8032" fmla="*/ 1090111 h 1985002"/>
              <a:gd name="connsiteX8033" fmla="*/ 1248026 w 3049233"/>
              <a:gd name="connsiteY8033" fmla="*/ 1089853 h 1985002"/>
              <a:gd name="connsiteX8034" fmla="*/ 1247336 w 3049233"/>
              <a:gd name="connsiteY8034" fmla="*/ 1089634 h 1985002"/>
              <a:gd name="connsiteX8035" fmla="*/ 1245226 w 3049233"/>
              <a:gd name="connsiteY8035" fmla="*/ 1088963 h 1985002"/>
              <a:gd name="connsiteX8036" fmla="*/ 1247260 w 3049233"/>
              <a:gd name="connsiteY8036" fmla="*/ 1087344 h 1985002"/>
              <a:gd name="connsiteX8037" fmla="*/ 2576217 w 3049233"/>
              <a:gd name="connsiteY8037" fmla="*/ 1085879 h 1985002"/>
              <a:gd name="connsiteX8038" fmla="*/ 2579126 w 3049233"/>
              <a:gd name="connsiteY8038" fmla="*/ 1086497 h 1985002"/>
              <a:gd name="connsiteX8039" fmla="*/ 2589668 w 3049233"/>
              <a:gd name="connsiteY8039" fmla="*/ 1089083 h 1985002"/>
              <a:gd name="connsiteX8040" fmla="*/ 2590637 w 3049233"/>
              <a:gd name="connsiteY8040" fmla="*/ 1089576 h 1985002"/>
              <a:gd name="connsiteX8041" fmla="*/ 2588354 w 3049233"/>
              <a:gd name="connsiteY8041" fmla="*/ 1094072 h 1985002"/>
              <a:gd name="connsiteX8042" fmla="*/ 2576323 w 3049233"/>
              <a:gd name="connsiteY8042" fmla="*/ 1085988 h 1985002"/>
              <a:gd name="connsiteX8043" fmla="*/ 2412229 w 3049233"/>
              <a:gd name="connsiteY8043" fmla="*/ 1085777 h 1985002"/>
              <a:gd name="connsiteX8044" fmla="*/ 2415377 w 3049233"/>
              <a:gd name="connsiteY8044" fmla="*/ 1086868 h 1985002"/>
              <a:gd name="connsiteX8045" fmla="*/ 2413441 w 3049233"/>
              <a:gd name="connsiteY8045" fmla="*/ 1090823 h 1985002"/>
              <a:gd name="connsiteX8046" fmla="*/ 2411788 w 3049233"/>
              <a:gd name="connsiteY8046" fmla="*/ 1090081 h 1985002"/>
              <a:gd name="connsiteX8047" fmla="*/ 1696197 w 3049233"/>
              <a:gd name="connsiteY8047" fmla="*/ 1085295 h 1985002"/>
              <a:gd name="connsiteX8048" fmla="*/ 1701427 w 3049233"/>
              <a:gd name="connsiteY8048" fmla="*/ 1087618 h 1985002"/>
              <a:gd name="connsiteX8049" fmla="*/ 1693837 w 3049233"/>
              <a:gd name="connsiteY8049" fmla="*/ 1086291 h 1985002"/>
              <a:gd name="connsiteX8050" fmla="*/ 1693833 w 3049233"/>
              <a:gd name="connsiteY8050" fmla="*/ 1086292 h 1985002"/>
              <a:gd name="connsiteX8051" fmla="*/ 1693830 w 3049233"/>
              <a:gd name="connsiteY8051" fmla="*/ 1086291 h 1985002"/>
              <a:gd name="connsiteX8052" fmla="*/ 1693827 w 3049233"/>
              <a:gd name="connsiteY8052" fmla="*/ 1086292 h 1985002"/>
              <a:gd name="connsiteX8053" fmla="*/ 1693824 w 3049233"/>
              <a:gd name="connsiteY8053" fmla="*/ 1086291 h 1985002"/>
              <a:gd name="connsiteX8054" fmla="*/ 1691935 w 3049233"/>
              <a:gd name="connsiteY8054" fmla="*/ 1086474 h 1985002"/>
              <a:gd name="connsiteX8055" fmla="*/ 1690770 w 3049233"/>
              <a:gd name="connsiteY8055" fmla="*/ 1085914 h 1985002"/>
              <a:gd name="connsiteX8056" fmla="*/ 1283789 w 3049233"/>
              <a:gd name="connsiteY8056" fmla="*/ 1085245 h 1985002"/>
              <a:gd name="connsiteX8057" fmla="*/ 1284450 w 3049233"/>
              <a:gd name="connsiteY8057" fmla="*/ 1085440 h 1985002"/>
              <a:gd name="connsiteX8058" fmla="*/ 1284522 w 3049233"/>
              <a:gd name="connsiteY8058" fmla="*/ 1085461 h 1985002"/>
              <a:gd name="connsiteX8059" fmla="*/ 1284621 w 3049233"/>
              <a:gd name="connsiteY8059" fmla="*/ 1085490 h 1985002"/>
              <a:gd name="connsiteX8060" fmla="*/ 1284619 w 3049233"/>
              <a:gd name="connsiteY8060" fmla="*/ 1085509 h 1985002"/>
              <a:gd name="connsiteX8061" fmla="*/ 1283402 w 3049233"/>
              <a:gd name="connsiteY8061" fmla="*/ 1095953 h 1985002"/>
              <a:gd name="connsiteX8062" fmla="*/ 2341211 w 3049233"/>
              <a:gd name="connsiteY8062" fmla="*/ 1085142 h 1985002"/>
              <a:gd name="connsiteX8063" fmla="*/ 2344971 w 3049233"/>
              <a:gd name="connsiteY8063" fmla="*/ 1085537 h 1985002"/>
              <a:gd name="connsiteX8064" fmla="*/ 2344729 w 3049233"/>
              <a:gd name="connsiteY8064" fmla="*/ 1086087 h 1985002"/>
              <a:gd name="connsiteX8065" fmla="*/ 2332677 w 3049233"/>
              <a:gd name="connsiteY8065" fmla="*/ 1086522 h 1985002"/>
              <a:gd name="connsiteX8066" fmla="*/ 2332692 w 3049233"/>
              <a:gd name="connsiteY8066" fmla="*/ 1085719 h 1985002"/>
              <a:gd name="connsiteX8067" fmla="*/ 2336204 w 3049233"/>
              <a:gd name="connsiteY8067" fmla="*/ 1085142 h 1985002"/>
              <a:gd name="connsiteX8068" fmla="*/ 2656143 w 3049233"/>
              <a:gd name="connsiteY8068" fmla="*/ 1084800 h 1985002"/>
              <a:gd name="connsiteX8069" fmla="*/ 2656847 w 3049233"/>
              <a:gd name="connsiteY8069" fmla="*/ 1084974 h 1985002"/>
              <a:gd name="connsiteX8070" fmla="*/ 2661515 w 3049233"/>
              <a:gd name="connsiteY8070" fmla="*/ 1085400 h 1985002"/>
              <a:gd name="connsiteX8071" fmla="*/ 2661043 w 3049233"/>
              <a:gd name="connsiteY8071" fmla="*/ 1086243 h 1985002"/>
              <a:gd name="connsiteX8072" fmla="*/ 2656012 w 3049233"/>
              <a:gd name="connsiteY8072" fmla="*/ 1085695 h 1985002"/>
              <a:gd name="connsiteX8073" fmla="*/ 2616680 w 3049233"/>
              <a:gd name="connsiteY8073" fmla="*/ 1084703 h 1985002"/>
              <a:gd name="connsiteX8074" fmla="*/ 2622345 w 3049233"/>
              <a:gd name="connsiteY8074" fmla="*/ 1085723 h 1985002"/>
              <a:gd name="connsiteX8075" fmla="*/ 2622095 w 3049233"/>
              <a:gd name="connsiteY8075" fmla="*/ 1087273 h 1985002"/>
              <a:gd name="connsiteX8076" fmla="*/ 1791769 w 3049233"/>
              <a:gd name="connsiteY8076" fmla="*/ 1084641 h 1985002"/>
              <a:gd name="connsiteX8077" fmla="*/ 1796123 w 3049233"/>
              <a:gd name="connsiteY8077" fmla="*/ 1086275 h 1985002"/>
              <a:gd name="connsiteX8078" fmla="*/ 1791544 w 3049233"/>
              <a:gd name="connsiteY8078" fmla="*/ 1085727 h 1985002"/>
              <a:gd name="connsiteX8079" fmla="*/ 2027210 w 3049233"/>
              <a:gd name="connsiteY8079" fmla="*/ 1083705 h 1985002"/>
              <a:gd name="connsiteX8080" fmla="*/ 2028948 w 3049233"/>
              <a:gd name="connsiteY8080" fmla="*/ 1093292 h 1985002"/>
              <a:gd name="connsiteX8081" fmla="*/ 2028901 w 3049233"/>
              <a:gd name="connsiteY8081" fmla="*/ 1093427 h 1985002"/>
              <a:gd name="connsiteX8082" fmla="*/ 2027196 w 3049233"/>
              <a:gd name="connsiteY8082" fmla="*/ 1085480 h 1985002"/>
              <a:gd name="connsiteX8083" fmla="*/ 1905262 w 3049233"/>
              <a:gd name="connsiteY8083" fmla="*/ 1083646 h 1985002"/>
              <a:gd name="connsiteX8084" fmla="*/ 1905673 w 3049233"/>
              <a:gd name="connsiteY8084" fmla="*/ 1083858 h 1985002"/>
              <a:gd name="connsiteX8085" fmla="*/ 1905946 w 3049233"/>
              <a:gd name="connsiteY8085" fmla="*/ 1085299 h 1985002"/>
              <a:gd name="connsiteX8086" fmla="*/ 2601734 w 3049233"/>
              <a:gd name="connsiteY8086" fmla="*/ 1083492 h 1985002"/>
              <a:gd name="connsiteX8087" fmla="*/ 2621237 w 3049233"/>
              <a:gd name="connsiteY8087" fmla="*/ 1092598 h 1985002"/>
              <a:gd name="connsiteX8088" fmla="*/ 2621226 w 3049233"/>
              <a:gd name="connsiteY8088" fmla="*/ 1092676 h 1985002"/>
              <a:gd name="connsiteX8089" fmla="*/ 2602669 w 3049233"/>
              <a:gd name="connsiteY8089" fmla="*/ 1088099 h 1985002"/>
              <a:gd name="connsiteX8090" fmla="*/ 2600068 w 3049233"/>
              <a:gd name="connsiteY8090" fmla="*/ 1086775 h 1985002"/>
              <a:gd name="connsiteX8091" fmla="*/ 1846765 w 3049233"/>
              <a:gd name="connsiteY8091" fmla="*/ 1083387 h 1985002"/>
              <a:gd name="connsiteX8092" fmla="*/ 1853570 w 3049233"/>
              <a:gd name="connsiteY8092" fmla="*/ 1085631 h 1985002"/>
              <a:gd name="connsiteX8093" fmla="*/ 1858084 w 3049233"/>
              <a:gd name="connsiteY8093" fmla="*/ 1088545 h 1985002"/>
              <a:gd name="connsiteX8094" fmla="*/ 1857947 w 3049233"/>
              <a:gd name="connsiteY8094" fmla="*/ 1088952 h 1985002"/>
              <a:gd name="connsiteX8095" fmla="*/ 1846721 w 3049233"/>
              <a:gd name="connsiteY8095" fmla="*/ 1083550 h 1985002"/>
              <a:gd name="connsiteX8096" fmla="*/ 1109111 w 3049233"/>
              <a:gd name="connsiteY8096" fmla="*/ 1082830 h 1985002"/>
              <a:gd name="connsiteX8097" fmla="*/ 1125480 w 3049233"/>
              <a:gd name="connsiteY8097" fmla="*/ 1083330 h 1985002"/>
              <a:gd name="connsiteX8098" fmla="*/ 1148116 w 3049233"/>
              <a:gd name="connsiteY8098" fmla="*/ 1084023 h 1985002"/>
              <a:gd name="connsiteX8099" fmla="*/ 1160694 w 3049233"/>
              <a:gd name="connsiteY8099" fmla="*/ 1088281 h 1985002"/>
              <a:gd name="connsiteX8100" fmla="*/ 1157307 w 3049233"/>
              <a:gd name="connsiteY8100" fmla="*/ 1089285 h 1985002"/>
              <a:gd name="connsiteX8101" fmla="*/ 1129202 w 3049233"/>
              <a:gd name="connsiteY8101" fmla="*/ 1090060 h 1985002"/>
              <a:gd name="connsiteX8102" fmla="*/ 1275081 w 3049233"/>
              <a:gd name="connsiteY8102" fmla="*/ 1082673 h 1985002"/>
              <a:gd name="connsiteX8103" fmla="*/ 1278421 w 3049233"/>
              <a:gd name="connsiteY8103" fmla="*/ 1083659 h 1985002"/>
              <a:gd name="connsiteX8104" fmla="*/ 1278594 w 3049233"/>
              <a:gd name="connsiteY8104" fmla="*/ 1083710 h 1985002"/>
              <a:gd name="connsiteX8105" fmla="*/ 1278309 w 3049233"/>
              <a:gd name="connsiteY8105" fmla="*/ 1086654 h 1985002"/>
              <a:gd name="connsiteX8106" fmla="*/ 1277103 w 3049233"/>
              <a:gd name="connsiteY8106" fmla="*/ 1099099 h 1985002"/>
              <a:gd name="connsiteX8107" fmla="*/ 1276926 w 3049233"/>
              <a:gd name="connsiteY8107" fmla="*/ 1099043 h 1985002"/>
              <a:gd name="connsiteX8108" fmla="*/ 1276004 w 3049233"/>
              <a:gd name="connsiteY8108" fmla="*/ 1098750 h 1985002"/>
              <a:gd name="connsiteX8109" fmla="*/ 1274798 w 3049233"/>
              <a:gd name="connsiteY8109" fmla="*/ 1098366 h 1985002"/>
              <a:gd name="connsiteX8110" fmla="*/ 1274907 w 3049233"/>
              <a:gd name="connsiteY8110" fmla="*/ 1092312 h 1985002"/>
              <a:gd name="connsiteX8111" fmla="*/ 1810763 w 3049233"/>
              <a:gd name="connsiteY8111" fmla="*/ 1081946 h 1985002"/>
              <a:gd name="connsiteX8112" fmla="*/ 1812646 w 3049233"/>
              <a:gd name="connsiteY8112" fmla="*/ 1082656 h 1985002"/>
              <a:gd name="connsiteX8113" fmla="*/ 1821850 w 3049233"/>
              <a:gd name="connsiteY8113" fmla="*/ 1087000 h 1985002"/>
              <a:gd name="connsiteX8114" fmla="*/ 1821723 w 3049233"/>
              <a:gd name="connsiteY8114" fmla="*/ 1087450 h 1985002"/>
              <a:gd name="connsiteX8115" fmla="*/ 1810384 w 3049233"/>
              <a:gd name="connsiteY8115" fmla="*/ 1083241 h 1985002"/>
              <a:gd name="connsiteX8116" fmla="*/ 2710516 w 3049233"/>
              <a:gd name="connsiteY8116" fmla="*/ 1081780 h 1985002"/>
              <a:gd name="connsiteX8117" fmla="*/ 2727253 w 3049233"/>
              <a:gd name="connsiteY8117" fmla="*/ 1083682 h 1985002"/>
              <a:gd name="connsiteX8118" fmla="*/ 2724100 w 3049233"/>
              <a:gd name="connsiteY8118" fmla="*/ 1084121 h 1985002"/>
              <a:gd name="connsiteX8119" fmla="*/ 2710270 w 3049233"/>
              <a:gd name="connsiteY8119" fmla="*/ 1082855 h 1985002"/>
              <a:gd name="connsiteX8120" fmla="*/ 1558395 w 3049233"/>
              <a:gd name="connsiteY8120" fmla="*/ 1081766 h 1985002"/>
              <a:gd name="connsiteX8121" fmla="*/ 1559706 w 3049233"/>
              <a:gd name="connsiteY8121" fmla="*/ 1082055 h 1985002"/>
              <a:gd name="connsiteX8122" fmla="*/ 1558659 w 3049233"/>
              <a:gd name="connsiteY8122" fmla="*/ 1098538 h 1985002"/>
              <a:gd name="connsiteX8123" fmla="*/ 1558368 w 3049233"/>
              <a:gd name="connsiteY8123" fmla="*/ 1098932 h 1985002"/>
              <a:gd name="connsiteX8124" fmla="*/ 1550472 w 3049233"/>
              <a:gd name="connsiteY8124" fmla="*/ 1101407 h 1985002"/>
              <a:gd name="connsiteX8125" fmla="*/ 1530619 w 3049233"/>
              <a:gd name="connsiteY8125" fmla="*/ 1096514 h 1985002"/>
              <a:gd name="connsiteX8126" fmla="*/ 1557811 w 3049233"/>
              <a:gd name="connsiteY8126" fmla="*/ 1081925 h 1985002"/>
              <a:gd name="connsiteX8127" fmla="*/ 1938563 w 3049233"/>
              <a:gd name="connsiteY8127" fmla="*/ 1081032 h 1985002"/>
              <a:gd name="connsiteX8128" fmla="*/ 1939137 w 3049233"/>
              <a:gd name="connsiteY8128" fmla="*/ 1081354 h 1985002"/>
              <a:gd name="connsiteX8129" fmla="*/ 1947812 w 3049233"/>
              <a:gd name="connsiteY8129" fmla="*/ 1088720 h 1985002"/>
              <a:gd name="connsiteX8130" fmla="*/ 1944664 w 3049233"/>
              <a:gd name="connsiteY8130" fmla="*/ 1098420 h 1985002"/>
              <a:gd name="connsiteX8131" fmla="*/ 1934468 w 3049233"/>
              <a:gd name="connsiteY8131" fmla="*/ 1093102 h 1985002"/>
              <a:gd name="connsiteX8132" fmla="*/ 1006651 w 3049233"/>
              <a:gd name="connsiteY8132" fmla="*/ 1080620 h 1985002"/>
              <a:gd name="connsiteX8133" fmla="*/ 1018871 w 3049233"/>
              <a:gd name="connsiteY8133" fmla="*/ 1084836 h 1985002"/>
              <a:gd name="connsiteX8134" fmla="*/ 1024812 w 3049233"/>
              <a:gd name="connsiteY8134" fmla="*/ 1086885 h 1985002"/>
              <a:gd name="connsiteX8135" fmla="*/ 1043213 w 3049233"/>
              <a:gd name="connsiteY8135" fmla="*/ 1090157 h 1985002"/>
              <a:gd name="connsiteX8136" fmla="*/ 1077811 w 3049233"/>
              <a:gd name="connsiteY8136" fmla="*/ 1096309 h 1985002"/>
              <a:gd name="connsiteX8137" fmla="*/ 1078201 w 3049233"/>
              <a:gd name="connsiteY8137" fmla="*/ 1096317 h 1985002"/>
              <a:gd name="connsiteX8138" fmla="*/ 1086678 w 3049233"/>
              <a:gd name="connsiteY8138" fmla="*/ 1099529 h 1985002"/>
              <a:gd name="connsiteX8139" fmla="*/ 1102273 w 3049233"/>
              <a:gd name="connsiteY8139" fmla="*/ 1105439 h 1985002"/>
              <a:gd name="connsiteX8140" fmla="*/ 1100031 w 3049233"/>
              <a:gd name="connsiteY8140" fmla="*/ 1105774 h 1985002"/>
              <a:gd name="connsiteX8141" fmla="*/ 1064897 w 3049233"/>
              <a:gd name="connsiteY8141" fmla="*/ 1103770 h 1985002"/>
              <a:gd name="connsiteX8142" fmla="*/ 1030820 w 3049233"/>
              <a:gd name="connsiteY8142" fmla="*/ 1090226 h 1985002"/>
              <a:gd name="connsiteX8143" fmla="*/ 2389403 w 3049233"/>
              <a:gd name="connsiteY8143" fmla="*/ 1080396 h 1985002"/>
              <a:gd name="connsiteX8144" fmla="*/ 2399637 w 3049233"/>
              <a:gd name="connsiteY8144" fmla="*/ 1081416 h 1985002"/>
              <a:gd name="connsiteX8145" fmla="*/ 2405963 w 3049233"/>
              <a:gd name="connsiteY8145" fmla="*/ 1083607 h 1985002"/>
              <a:gd name="connsiteX8146" fmla="*/ 2405559 w 3049233"/>
              <a:gd name="connsiteY8146" fmla="*/ 1087531 h 1985002"/>
              <a:gd name="connsiteX8147" fmla="*/ 2397506 w 3049233"/>
              <a:gd name="connsiteY8147" fmla="*/ 1085480 h 1985002"/>
              <a:gd name="connsiteX8148" fmla="*/ 2387403 w 3049233"/>
              <a:gd name="connsiteY8148" fmla="*/ 1084422 h 1985002"/>
              <a:gd name="connsiteX8149" fmla="*/ 2574421 w 3049233"/>
              <a:gd name="connsiteY8149" fmla="*/ 1080267 h 1985002"/>
              <a:gd name="connsiteX8150" fmla="*/ 2575324 w 3049233"/>
              <a:gd name="connsiteY8150" fmla="*/ 1081110 h 1985002"/>
              <a:gd name="connsiteX8151" fmla="*/ 2574319 w 3049233"/>
              <a:gd name="connsiteY8151" fmla="*/ 1080820 h 1985002"/>
              <a:gd name="connsiteX8152" fmla="*/ 1265387 w 3049233"/>
              <a:gd name="connsiteY8152" fmla="*/ 1079810 h 1985002"/>
              <a:gd name="connsiteX8153" fmla="*/ 1270514 w 3049233"/>
              <a:gd name="connsiteY8153" fmla="*/ 1081324 h 1985002"/>
              <a:gd name="connsiteX8154" fmla="*/ 1269791 w 3049233"/>
              <a:gd name="connsiteY8154" fmla="*/ 1090928 h 1985002"/>
              <a:gd name="connsiteX8155" fmla="*/ 1269500 w 3049233"/>
              <a:gd name="connsiteY8155" fmla="*/ 1094806 h 1985002"/>
              <a:gd name="connsiteX8156" fmla="*/ 1269362 w 3049233"/>
              <a:gd name="connsiteY8156" fmla="*/ 1096638 h 1985002"/>
              <a:gd name="connsiteX8157" fmla="*/ 1268988 w 3049233"/>
              <a:gd name="connsiteY8157" fmla="*/ 1096519 h 1985002"/>
              <a:gd name="connsiteX8158" fmla="*/ 1266370 w 3049233"/>
              <a:gd name="connsiteY8158" fmla="*/ 1095686 h 1985002"/>
              <a:gd name="connsiteX8159" fmla="*/ 1265352 w 3049233"/>
              <a:gd name="connsiteY8159" fmla="*/ 1095363 h 1985002"/>
              <a:gd name="connsiteX8160" fmla="*/ 1189451 w 3049233"/>
              <a:gd name="connsiteY8160" fmla="*/ 1079753 h 1985002"/>
              <a:gd name="connsiteX8161" fmla="*/ 1177491 w 3049233"/>
              <a:gd name="connsiteY8161" fmla="*/ 1083300 h 1985002"/>
              <a:gd name="connsiteX8162" fmla="*/ 1172333 w 3049233"/>
              <a:gd name="connsiteY8162" fmla="*/ 1084830 h 1985002"/>
              <a:gd name="connsiteX8163" fmla="*/ 1171951 w 3049233"/>
              <a:gd name="connsiteY8163" fmla="*/ 1084943 h 1985002"/>
              <a:gd name="connsiteX8164" fmla="*/ 1167290 w 3049233"/>
              <a:gd name="connsiteY8164" fmla="*/ 1083358 h 1985002"/>
              <a:gd name="connsiteX8165" fmla="*/ 1866770 w 3049233"/>
              <a:gd name="connsiteY8165" fmla="*/ 1079422 h 1985002"/>
              <a:gd name="connsiteX8166" fmla="*/ 1873353 w 3049233"/>
              <a:gd name="connsiteY8166" fmla="*/ 1084342 h 1985002"/>
              <a:gd name="connsiteX8167" fmla="*/ 1874483 w 3049233"/>
              <a:gd name="connsiteY8167" fmla="*/ 1085417 h 1985002"/>
              <a:gd name="connsiteX8168" fmla="*/ 1866619 w 3049233"/>
              <a:gd name="connsiteY8168" fmla="*/ 1079880 h 1985002"/>
              <a:gd name="connsiteX8169" fmla="*/ 1776479 w 3049233"/>
              <a:gd name="connsiteY8169" fmla="*/ 1079340 h 1985002"/>
              <a:gd name="connsiteX8170" fmla="*/ 1778488 w 3049233"/>
              <a:gd name="connsiteY8170" fmla="*/ 1079661 h 1985002"/>
              <a:gd name="connsiteX8171" fmla="*/ 1787651 w 3049233"/>
              <a:gd name="connsiteY8171" fmla="*/ 1083094 h 1985002"/>
              <a:gd name="connsiteX8172" fmla="*/ 1787234 w 3049233"/>
              <a:gd name="connsiteY8172" fmla="*/ 1085067 h 1985002"/>
              <a:gd name="connsiteX8173" fmla="*/ 1776093 w 3049233"/>
              <a:gd name="connsiteY8173" fmla="*/ 1081168 h 1985002"/>
              <a:gd name="connsiteX8174" fmla="*/ 2347755 w 3049233"/>
              <a:gd name="connsiteY8174" fmla="*/ 1079211 h 1985002"/>
              <a:gd name="connsiteX8175" fmla="*/ 2347311 w 3049233"/>
              <a:gd name="connsiteY8175" fmla="*/ 1080220 h 1985002"/>
              <a:gd name="connsiteX8176" fmla="*/ 2344328 w 3049233"/>
              <a:gd name="connsiteY8176" fmla="*/ 1079908 h 1985002"/>
              <a:gd name="connsiteX8177" fmla="*/ 2684517 w 3049233"/>
              <a:gd name="connsiteY8177" fmla="*/ 1079082 h 1985002"/>
              <a:gd name="connsiteX8178" fmla="*/ 2699858 w 3049233"/>
              <a:gd name="connsiteY8178" fmla="*/ 1080569 h 1985002"/>
              <a:gd name="connsiteX8179" fmla="*/ 2699956 w 3049233"/>
              <a:gd name="connsiteY8179" fmla="*/ 1080580 h 1985002"/>
              <a:gd name="connsiteX8180" fmla="*/ 2699277 w 3049233"/>
              <a:gd name="connsiteY8180" fmla="*/ 1081847 h 1985002"/>
              <a:gd name="connsiteX8181" fmla="*/ 2684271 w 3049233"/>
              <a:gd name="connsiteY8181" fmla="*/ 1080473 h 1985002"/>
              <a:gd name="connsiteX8182" fmla="*/ 2637550 w 3049233"/>
              <a:gd name="connsiteY8182" fmla="*/ 1079050 h 1985002"/>
              <a:gd name="connsiteX8183" fmla="*/ 2646519 w 3049233"/>
              <a:gd name="connsiteY8183" fmla="*/ 1082433 h 1985002"/>
              <a:gd name="connsiteX8184" fmla="*/ 2650395 w 3049233"/>
              <a:gd name="connsiteY8184" fmla="*/ 1083386 h 1985002"/>
              <a:gd name="connsiteX8185" fmla="*/ 2650151 w 3049233"/>
              <a:gd name="connsiteY8185" fmla="*/ 1085055 h 1985002"/>
              <a:gd name="connsiteX8186" fmla="*/ 2644734 w 3049233"/>
              <a:gd name="connsiteY8186" fmla="*/ 1084464 h 1985002"/>
              <a:gd name="connsiteX8187" fmla="*/ 2640541 w 3049233"/>
              <a:gd name="connsiteY8187" fmla="*/ 1083710 h 1985002"/>
              <a:gd name="connsiteX8188" fmla="*/ 2636167 w 3049233"/>
              <a:gd name="connsiteY8188" fmla="*/ 1081860 h 1985002"/>
              <a:gd name="connsiteX8189" fmla="*/ 2584732 w 3049233"/>
              <a:gd name="connsiteY8189" fmla="*/ 1078971 h 1985002"/>
              <a:gd name="connsiteX8190" fmla="*/ 2591828 w 3049233"/>
              <a:gd name="connsiteY8190" fmla="*/ 1080229 h 1985002"/>
              <a:gd name="connsiteX8191" fmla="*/ 2595086 w 3049233"/>
              <a:gd name="connsiteY8191" fmla="*/ 1080816 h 1985002"/>
              <a:gd name="connsiteX8192" fmla="*/ 2593705 w 3049233"/>
              <a:gd name="connsiteY8192" fmla="*/ 1083537 h 1985002"/>
              <a:gd name="connsiteX8193" fmla="*/ 2461081 w 3049233"/>
              <a:gd name="connsiteY8193" fmla="*/ 1078518 h 1985002"/>
              <a:gd name="connsiteX8194" fmla="*/ 2457909 w 3049233"/>
              <a:gd name="connsiteY8194" fmla="*/ 1102060 h 1985002"/>
              <a:gd name="connsiteX8195" fmla="*/ 2451702 w 3049233"/>
              <a:gd name="connsiteY8195" fmla="*/ 1098099 h 1985002"/>
              <a:gd name="connsiteX8196" fmla="*/ 1231082 w 3049233"/>
              <a:gd name="connsiteY8196" fmla="*/ 1078232 h 1985002"/>
              <a:gd name="connsiteX8197" fmla="*/ 1230765 w 3049233"/>
              <a:gd name="connsiteY8197" fmla="*/ 1079942 h 1985002"/>
              <a:gd name="connsiteX8198" fmla="*/ 1226787 w 3049233"/>
              <a:gd name="connsiteY8198" fmla="*/ 1083100 h 1985002"/>
              <a:gd name="connsiteX8199" fmla="*/ 1226604 w 3049233"/>
              <a:gd name="connsiteY8199" fmla="*/ 1083042 h 1985002"/>
              <a:gd name="connsiteX8200" fmla="*/ 1226815 w 3049233"/>
              <a:gd name="connsiteY8200" fmla="*/ 1082033 h 1985002"/>
              <a:gd name="connsiteX8201" fmla="*/ 1227295 w 3049233"/>
              <a:gd name="connsiteY8201" fmla="*/ 1079732 h 1985002"/>
              <a:gd name="connsiteX8202" fmla="*/ 1227473 w 3049233"/>
              <a:gd name="connsiteY8202" fmla="*/ 1079606 h 1985002"/>
              <a:gd name="connsiteX8203" fmla="*/ 1229929 w 3049233"/>
              <a:gd name="connsiteY8203" fmla="*/ 1078671 h 1985002"/>
              <a:gd name="connsiteX8204" fmla="*/ 2673236 w 3049233"/>
              <a:gd name="connsiteY8204" fmla="*/ 1077987 h 1985002"/>
              <a:gd name="connsiteX8205" fmla="*/ 2677385 w 3049233"/>
              <a:gd name="connsiteY8205" fmla="*/ 1078390 h 1985002"/>
              <a:gd name="connsiteX8206" fmla="*/ 2677108 w 3049233"/>
              <a:gd name="connsiteY8206" fmla="*/ 1079817 h 1985002"/>
              <a:gd name="connsiteX8207" fmla="*/ 2672448 w 3049233"/>
              <a:gd name="connsiteY8207" fmla="*/ 1079390 h 1985002"/>
              <a:gd name="connsiteX8208" fmla="*/ 1766181 w 3049233"/>
              <a:gd name="connsiteY8208" fmla="*/ 1077699 h 1985002"/>
              <a:gd name="connsiteX8209" fmla="*/ 1771421 w 3049233"/>
              <a:gd name="connsiteY8209" fmla="*/ 1078534 h 1985002"/>
              <a:gd name="connsiteX8210" fmla="*/ 1771220 w 3049233"/>
              <a:gd name="connsiteY8210" fmla="*/ 1079463 h 1985002"/>
              <a:gd name="connsiteX8211" fmla="*/ 2814020 w 3049233"/>
              <a:gd name="connsiteY8211" fmla="*/ 1077553 h 1985002"/>
              <a:gd name="connsiteX8212" fmla="*/ 2808693 w 3049233"/>
              <a:gd name="connsiteY8212" fmla="*/ 1107592 h 1985002"/>
              <a:gd name="connsiteX8213" fmla="*/ 2796282 w 3049233"/>
              <a:gd name="connsiteY8213" fmla="*/ 1145070 h 1985002"/>
              <a:gd name="connsiteX8214" fmla="*/ 2785552 w 3049233"/>
              <a:gd name="connsiteY8214" fmla="*/ 1174904 h 1985002"/>
              <a:gd name="connsiteX8215" fmla="*/ 2778998 w 3049233"/>
              <a:gd name="connsiteY8215" fmla="*/ 1189868 h 1985002"/>
              <a:gd name="connsiteX8216" fmla="*/ 2764577 w 3049233"/>
              <a:gd name="connsiteY8216" fmla="*/ 1216837 h 1985002"/>
              <a:gd name="connsiteX8217" fmla="*/ 2745031 w 3049233"/>
              <a:gd name="connsiteY8217" fmla="*/ 1250958 h 1985002"/>
              <a:gd name="connsiteX8218" fmla="*/ 2721987 w 3049233"/>
              <a:gd name="connsiteY8218" fmla="*/ 1280049 h 1985002"/>
              <a:gd name="connsiteX8219" fmla="*/ 2713080 w 3049233"/>
              <a:gd name="connsiteY8219" fmla="*/ 1290562 h 1985002"/>
              <a:gd name="connsiteX8220" fmla="*/ 2718402 w 3049233"/>
              <a:gd name="connsiteY8220" fmla="*/ 1275980 h 1985002"/>
              <a:gd name="connsiteX8221" fmla="*/ 2728317 w 3049233"/>
              <a:gd name="connsiteY8221" fmla="*/ 1251856 h 1985002"/>
              <a:gd name="connsiteX8222" fmla="*/ 2728383 w 3049233"/>
              <a:gd name="connsiteY8222" fmla="*/ 1251766 h 1985002"/>
              <a:gd name="connsiteX8223" fmla="*/ 2764455 w 3049233"/>
              <a:gd name="connsiteY8223" fmla="*/ 1178761 h 1985002"/>
              <a:gd name="connsiteX8224" fmla="*/ 2777437 w 3049233"/>
              <a:gd name="connsiteY8224" fmla="*/ 1138482 h 1985002"/>
              <a:gd name="connsiteX8225" fmla="*/ 2790562 w 3049233"/>
              <a:gd name="connsiteY8225" fmla="*/ 1110033 h 1985002"/>
              <a:gd name="connsiteX8226" fmla="*/ 1634250 w 3049233"/>
              <a:gd name="connsiteY8226" fmla="*/ 1077548 h 1985002"/>
              <a:gd name="connsiteX8227" fmla="*/ 1636646 w 3049233"/>
              <a:gd name="connsiteY8227" fmla="*/ 1078916 h 1985002"/>
              <a:gd name="connsiteX8228" fmla="*/ 1636612 w 3049233"/>
              <a:gd name="connsiteY8228" fmla="*/ 1078921 h 1985002"/>
              <a:gd name="connsiteX8229" fmla="*/ 1635931 w 3049233"/>
              <a:gd name="connsiteY8229" fmla="*/ 1079012 h 1985002"/>
              <a:gd name="connsiteX8230" fmla="*/ 1633040 w 3049233"/>
              <a:gd name="connsiteY8230" fmla="*/ 1079399 h 1985002"/>
              <a:gd name="connsiteX8231" fmla="*/ 1631386 w 3049233"/>
              <a:gd name="connsiteY8231" fmla="*/ 1078169 h 1985002"/>
              <a:gd name="connsiteX8232" fmla="*/ 1631837 w 3049233"/>
              <a:gd name="connsiteY8232" fmla="*/ 1077902 h 1985002"/>
              <a:gd name="connsiteX8233" fmla="*/ 1633914 w 3049233"/>
              <a:gd name="connsiteY8233" fmla="*/ 1077598 h 1985002"/>
              <a:gd name="connsiteX8234" fmla="*/ 1539198 w 3049233"/>
              <a:gd name="connsiteY8234" fmla="*/ 1077535 h 1985002"/>
              <a:gd name="connsiteX8235" fmla="*/ 1548995 w 3049233"/>
              <a:gd name="connsiteY8235" fmla="*/ 1079694 h 1985002"/>
              <a:gd name="connsiteX8236" fmla="*/ 1520025 w 3049233"/>
              <a:gd name="connsiteY8236" fmla="*/ 1093902 h 1985002"/>
              <a:gd name="connsiteX8237" fmla="*/ 1518503 w 3049233"/>
              <a:gd name="connsiteY8237" fmla="*/ 1093527 h 1985002"/>
              <a:gd name="connsiteX8238" fmla="*/ 1515198 w 3049233"/>
              <a:gd name="connsiteY8238" fmla="*/ 1092713 h 1985002"/>
              <a:gd name="connsiteX8239" fmla="*/ 1515565 w 3049233"/>
              <a:gd name="connsiteY8239" fmla="*/ 1092480 h 1985002"/>
              <a:gd name="connsiteX8240" fmla="*/ 1257234 w 3049233"/>
              <a:gd name="connsiteY8240" fmla="*/ 1077402 h 1985002"/>
              <a:gd name="connsiteX8241" fmla="*/ 1258038 w 3049233"/>
              <a:gd name="connsiteY8241" fmla="*/ 1077639 h 1985002"/>
              <a:gd name="connsiteX8242" fmla="*/ 1260450 w 3049233"/>
              <a:gd name="connsiteY8242" fmla="*/ 1078352 h 1985002"/>
              <a:gd name="connsiteX8243" fmla="*/ 1260576 w 3049233"/>
              <a:gd name="connsiteY8243" fmla="*/ 1079214 h 1985002"/>
              <a:gd name="connsiteX8244" fmla="*/ 1260891 w 3049233"/>
              <a:gd name="connsiteY8244" fmla="*/ 1081374 h 1985002"/>
              <a:gd name="connsiteX8245" fmla="*/ 1260220 w 3049233"/>
              <a:gd name="connsiteY8245" fmla="*/ 1093731 h 1985002"/>
              <a:gd name="connsiteX8246" fmla="*/ 1257682 w 3049233"/>
              <a:gd name="connsiteY8246" fmla="*/ 1092924 h 1985002"/>
              <a:gd name="connsiteX8247" fmla="*/ 1255501 w 3049233"/>
              <a:gd name="connsiteY8247" fmla="*/ 1092230 h 1985002"/>
              <a:gd name="connsiteX8248" fmla="*/ 1255508 w 3049233"/>
              <a:gd name="connsiteY8248" fmla="*/ 1089036 h 1985002"/>
              <a:gd name="connsiteX8249" fmla="*/ 1255514 w 3049233"/>
              <a:gd name="connsiteY8249" fmla="*/ 1085840 h 1985002"/>
              <a:gd name="connsiteX8250" fmla="*/ 1254100 w 3049233"/>
              <a:gd name="connsiteY8250" fmla="*/ 1079973 h 1985002"/>
              <a:gd name="connsiteX8251" fmla="*/ 2358464 w 3049233"/>
              <a:gd name="connsiteY8251" fmla="*/ 1077315 h 1985002"/>
              <a:gd name="connsiteX8252" fmla="*/ 2379466 w 3049233"/>
              <a:gd name="connsiteY8252" fmla="*/ 1079407 h 1985002"/>
              <a:gd name="connsiteX8253" fmla="*/ 2379149 w 3049233"/>
              <a:gd name="connsiteY8253" fmla="*/ 1083556 h 1985002"/>
              <a:gd name="connsiteX8254" fmla="*/ 2357900 w 3049233"/>
              <a:gd name="connsiteY8254" fmla="*/ 1081330 h 1985002"/>
              <a:gd name="connsiteX8255" fmla="*/ 2358090 w 3049233"/>
              <a:gd name="connsiteY8255" fmla="*/ 1077359 h 1985002"/>
              <a:gd name="connsiteX8256" fmla="*/ 1642762 w 3049233"/>
              <a:gd name="connsiteY8256" fmla="*/ 1076428 h 1985002"/>
              <a:gd name="connsiteX8257" fmla="*/ 1645343 w 3049233"/>
              <a:gd name="connsiteY8257" fmla="*/ 1077751 h 1985002"/>
              <a:gd name="connsiteX8258" fmla="*/ 1645127 w 3049233"/>
              <a:gd name="connsiteY8258" fmla="*/ 1077780 h 1985002"/>
              <a:gd name="connsiteX8259" fmla="*/ 2657403 w 3049233"/>
              <a:gd name="connsiteY8259" fmla="*/ 1076198 h 1985002"/>
              <a:gd name="connsiteX8260" fmla="*/ 2666120 w 3049233"/>
              <a:gd name="connsiteY8260" fmla="*/ 1077196 h 1985002"/>
              <a:gd name="connsiteX8261" fmla="*/ 2665258 w 3049233"/>
              <a:gd name="connsiteY8261" fmla="*/ 1078731 h 1985002"/>
              <a:gd name="connsiteX8262" fmla="*/ 2659464 w 3049233"/>
              <a:gd name="connsiteY8262" fmla="*/ 1078200 h 1985002"/>
              <a:gd name="connsiteX8263" fmla="*/ 2657194 w 3049233"/>
              <a:gd name="connsiteY8263" fmla="*/ 1077624 h 1985002"/>
              <a:gd name="connsiteX8264" fmla="*/ 2629739 w 3049233"/>
              <a:gd name="connsiteY8264" fmla="*/ 1076104 h 1985002"/>
              <a:gd name="connsiteX8265" fmla="*/ 2631053 w 3049233"/>
              <a:gd name="connsiteY8265" fmla="*/ 1076599 h 1985002"/>
              <a:gd name="connsiteX8266" fmla="*/ 2629792 w 3049233"/>
              <a:gd name="connsiteY8266" fmla="*/ 1079166 h 1985002"/>
              <a:gd name="connsiteX8267" fmla="*/ 2629281 w 3049233"/>
              <a:gd name="connsiteY8267" fmla="*/ 1078950 h 1985002"/>
              <a:gd name="connsiteX8268" fmla="*/ 1957640 w 3049233"/>
              <a:gd name="connsiteY8268" fmla="*/ 1076096 h 1985002"/>
              <a:gd name="connsiteX8269" fmla="*/ 1964798 w 3049233"/>
              <a:gd name="connsiteY8269" fmla="*/ 1082582 h 1985002"/>
              <a:gd name="connsiteX8270" fmla="*/ 1962085 w 3049233"/>
              <a:gd name="connsiteY8270" fmla="*/ 1091359 h 1985002"/>
              <a:gd name="connsiteX8271" fmla="*/ 1954726 w 3049233"/>
              <a:gd name="connsiteY8271" fmla="*/ 1085080 h 1985002"/>
              <a:gd name="connsiteX8272" fmla="*/ 2112156 w 3049233"/>
              <a:gd name="connsiteY8272" fmla="*/ 1075842 h 1985002"/>
              <a:gd name="connsiteX8273" fmla="*/ 2112768 w 3049233"/>
              <a:gd name="connsiteY8273" fmla="*/ 1079911 h 1985002"/>
              <a:gd name="connsiteX8274" fmla="*/ 2112620 w 3049233"/>
              <a:gd name="connsiteY8274" fmla="*/ 1086657 h 1985002"/>
              <a:gd name="connsiteX8275" fmla="*/ 2118186 w 3049233"/>
              <a:gd name="connsiteY8275" fmla="*/ 1115974 h 1985002"/>
              <a:gd name="connsiteX8276" fmla="*/ 2120072 w 3049233"/>
              <a:gd name="connsiteY8276" fmla="*/ 1128507 h 1985002"/>
              <a:gd name="connsiteX8277" fmla="*/ 2111088 w 3049233"/>
              <a:gd name="connsiteY8277" fmla="*/ 1153431 h 1985002"/>
              <a:gd name="connsiteX8278" fmla="*/ 2105296 w 3049233"/>
              <a:gd name="connsiteY8278" fmla="*/ 1133383 h 1985002"/>
              <a:gd name="connsiteX8279" fmla="*/ 2100290 w 3049233"/>
              <a:gd name="connsiteY8279" fmla="*/ 1107869 h 1985002"/>
              <a:gd name="connsiteX8280" fmla="*/ 978904 w 3049233"/>
              <a:gd name="connsiteY8280" fmla="*/ 1075730 h 1985002"/>
              <a:gd name="connsiteX8281" fmla="*/ 1039296 w 3049233"/>
              <a:gd name="connsiteY8281" fmla="*/ 1099722 h 1985002"/>
              <a:gd name="connsiteX8282" fmla="*/ 1046905 w 3049233"/>
              <a:gd name="connsiteY8282" fmla="*/ 1102744 h 1985002"/>
              <a:gd name="connsiteX8283" fmla="*/ 1045635 w 3049233"/>
              <a:gd name="connsiteY8283" fmla="*/ 1102672 h 1985002"/>
              <a:gd name="connsiteX8284" fmla="*/ 1031983 w 3049233"/>
              <a:gd name="connsiteY8284" fmla="*/ 1101893 h 1985002"/>
              <a:gd name="connsiteX8285" fmla="*/ 985982 w 3049233"/>
              <a:gd name="connsiteY8285" fmla="*/ 1089484 h 1985002"/>
              <a:gd name="connsiteX8286" fmla="*/ 972262 w 3049233"/>
              <a:gd name="connsiteY8286" fmla="*/ 1083789 h 1985002"/>
              <a:gd name="connsiteX8287" fmla="*/ 2605702 w 3049233"/>
              <a:gd name="connsiteY8287" fmla="*/ 1075677 h 1985002"/>
              <a:gd name="connsiteX8288" fmla="*/ 2612821 w 3049233"/>
              <a:gd name="connsiteY8288" fmla="*/ 1078719 h 1985002"/>
              <a:gd name="connsiteX8289" fmla="*/ 2604883 w 3049233"/>
              <a:gd name="connsiteY8289" fmla="*/ 1077290 h 1985002"/>
              <a:gd name="connsiteX8290" fmla="*/ 1793654 w 3049233"/>
              <a:gd name="connsiteY8290" fmla="*/ 1075506 h 1985002"/>
              <a:gd name="connsiteX8291" fmla="*/ 1805535 w 3049233"/>
              <a:gd name="connsiteY8291" fmla="*/ 1079977 h 1985002"/>
              <a:gd name="connsiteX8292" fmla="*/ 1805145 w 3049233"/>
              <a:gd name="connsiteY8292" fmla="*/ 1081296 h 1985002"/>
              <a:gd name="connsiteX8293" fmla="*/ 1793361 w 3049233"/>
              <a:gd name="connsiteY8293" fmla="*/ 1076923 h 1985002"/>
              <a:gd name="connsiteX8294" fmla="*/ 2648070 w 3049233"/>
              <a:gd name="connsiteY8294" fmla="*/ 1075130 h 1985002"/>
              <a:gd name="connsiteX8295" fmla="*/ 2651543 w 3049233"/>
              <a:gd name="connsiteY8295" fmla="*/ 1075527 h 1985002"/>
              <a:gd name="connsiteX8296" fmla="*/ 2651450 w 3049233"/>
              <a:gd name="connsiteY8296" fmla="*/ 1076163 h 1985002"/>
              <a:gd name="connsiteX8297" fmla="*/ 2649473 w 3049233"/>
              <a:gd name="connsiteY8297" fmla="*/ 1075660 h 1985002"/>
              <a:gd name="connsiteX8298" fmla="*/ 1653879 w 3049233"/>
              <a:gd name="connsiteY8298" fmla="*/ 1074668 h 1985002"/>
              <a:gd name="connsiteX8299" fmla="*/ 1657018 w 3049233"/>
              <a:gd name="connsiteY8299" fmla="*/ 1076188 h 1985002"/>
              <a:gd name="connsiteX8300" fmla="*/ 1655387 w 3049233"/>
              <a:gd name="connsiteY8300" fmla="*/ 1076406 h 1985002"/>
              <a:gd name="connsiteX8301" fmla="*/ 1652439 w 3049233"/>
              <a:gd name="connsiteY8301" fmla="*/ 1074879 h 1985002"/>
              <a:gd name="connsiteX8302" fmla="*/ 1525271 w 3049233"/>
              <a:gd name="connsiteY8302" fmla="*/ 1074465 h 1985002"/>
              <a:gd name="connsiteX8303" fmla="*/ 1530008 w 3049233"/>
              <a:gd name="connsiteY8303" fmla="*/ 1075509 h 1985002"/>
              <a:gd name="connsiteX8304" fmla="*/ 1514803 w 3049233"/>
              <a:gd name="connsiteY8304" fmla="*/ 1084446 h 1985002"/>
              <a:gd name="connsiteX8305" fmla="*/ 1507802 w 3049233"/>
              <a:gd name="connsiteY8305" fmla="*/ 1090890 h 1985002"/>
              <a:gd name="connsiteX8306" fmla="*/ 1507541 w 3049233"/>
              <a:gd name="connsiteY8306" fmla="*/ 1090826 h 1985002"/>
              <a:gd name="connsiteX8307" fmla="*/ 1506010 w 3049233"/>
              <a:gd name="connsiteY8307" fmla="*/ 1090448 h 1985002"/>
              <a:gd name="connsiteX8308" fmla="*/ 1510391 w 3049233"/>
              <a:gd name="connsiteY8308" fmla="*/ 1085793 h 1985002"/>
              <a:gd name="connsiteX8309" fmla="*/ 1321246 w 3049233"/>
              <a:gd name="connsiteY8309" fmla="*/ 1074194 h 1985002"/>
              <a:gd name="connsiteX8310" fmla="*/ 1474324 w 3049233"/>
              <a:gd name="connsiteY8310" fmla="*/ 1115654 h 1985002"/>
              <a:gd name="connsiteX8311" fmla="*/ 1466906 w 3049233"/>
              <a:gd name="connsiteY8311" fmla="*/ 1132911 h 1985002"/>
              <a:gd name="connsiteX8312" fmla="*/ 1334873 w 3049233"/>
              <a:gd name="connsiteY8312" fmla="*/ 1094025 h 1985002"/>
              <a:gd name="connsiteX8313" fmla="*/ 1321885 w 3049233"/>
              <a:gd name="connsiteY8313" fmla="*/ 1090200 h 1985002"/>
              <a:gd name="connsiteX8314" fmla="*/ 1316325 w 3049233"/>
              <a:gd name="connsiteY8314" fmla="*/ 1087613 h 1985002"/>
              <a:gd name="connsiteX8315" fmla="*/ 1813119 w 3049233"/>
              <a:gd name="connsiteY8315" fmla="*/ 1073860 h 1985002"/>
              <a:gd name="connsiteX8316" fmla="*/ 1816966 w 3049233"/>
              <a:gd name="connsiteY8316" fmla="*/ 1075709 h 1985002"/>
              <a:gd name="connsiteX8317" fmla="*/ 1813015 w 3049233"/>
              <a:gd name="connsiteY8317" fmla="*/ 1074218 h 1985002"/>
              <a:gd name="connsiteX8318" fmla="*/ 1665232 w 3049233"/>
              <a:gd name="connsiteY8318" fmla="*/ 1073624 h 1985002"/>
              <a:gd name="connsiteX8319" fmla="*/ 1669721 w 3049233"/>
              <a:gd name="connsiteY8319" fmla="*/ 1074487 h 1985002"/>
              <a:gd name="connsiteX8320" fmla="*/ 1667612 w 3049233"/>
              <a:gd name="connsiteY8320" fmla="*/ 1074769 h 1985002"/>
              <a:gd name="connsiteX8321" fmla="*/ 2535255 w 3049233"/>
              <a:gd name="connsiteY8321" fmla="*/ 1073493 h 1985002"/>
              <a:gd name="connsiteX8322" fmla="*/ 2537321 w 3049233"/>
              <a:gd name="connsiteY8322" fmla="*/ 1078071 h 1985002"/>
              <a:gd name="connsiteX8323" fmla="*/ 2538082 w 3049233"/>
              <a:gd name="connsiteY8323" fmla="*/ 1094338 h 1985002"/>
              <a:gd name="connsiteX8324" fmla="*/ 2538273 w 3049233"/>
              <a:gd name="connsiteY8324" fmla="*/ 1094602 h 1985002"/>
              <a:gd name="connsiteX8325" fmla="*/ 2538813 w 3049233"/>
              <a:gd name="connsiteY8325" fmla="*/ 1095528 h 1985002"/>
              <a:gd name="connsiteX8326" fmla="*/ 2530449 w 3049233"/>
              <a:gd name="connsiteY8326" fmla="*/ 1142101 h 1985002"/>
              <a:gd name="connsiteX8327" fmla="*/ 2497702 w 3049233"/>
              <a:gd name="connsiteY8327" fmla="*/ 1219618 h 1985002"/>
              <a:gd name="connsiteX8328" fmla="*/ 2500182 w 3049233"/>
              <a:gd name="connsiteY8328" fmla="*/ 1204804 h 1985002"/>
              <a:gd name="connsiteX8329" fmla="*/ 2502088 w 3049233"/>
              <a:gd name="connsiteY8329" fmla="*/ 1195961 h 1985002"/>
              <a:gd name="connsiteX8330" fmla="*/ 2512950 w 3049233"/>
              <a:gd name="connsiteY8330" fmla="*/ 1128535 h 1985002"/>
              <a:gd name="connsiteX8331" fmla="*/ 2514857 w 3049233"/>
              <a:gd name="connsiteY8331" fmla="*/ 1117146 h 1985002"/>
              <a:gd name="connsiteX8332" fmla="*/ 2515623 w 3049233"/>
              <a:gd name="connsiteY8332" fmla="*/ 1113144 h 1985002"/>
              <a:gd name="connsiteX8333" fmla="*/ 2521782 w 3049233"/>
              <a:gd name="connsiteY8333" fmla="*/ 1098652 h 1985002"/>
              <a:gd name="connsiteX8334" fmla="*/ 1974795 w 3049233"/>
              <a:gd name="connsiteY8334" fmla="*/ 1073183 h 1985002"/>
              <a:gd name="connsiteX8335" fmla="*/ 1993343 w 3049233"/>
              <a:gd name="connsiteY8335" fmla="*/ 1096797 h 1985002"/>
              <a:gd name="connsiteX8336" fmla="*/ 1991228 w 3049233"/>
              <a:gd name="connsiteY8336" fmla="*/ 1102626 h 1985002"/>
              <a:gd name="connsiteX8337" fmla="*/ 1986125 w 3049233"/>
              <a:gd name="connsiteY8337" fmla="*/ 1095429 h 1985002"/>
              <a:gd name="connsiteX8338" fmla="*/ 1971919 w 3049233"/>
              <a:gd name="connsiteY8338" fmla="*/ 1082523 h 1985002"/>
              <a:gd name="connsiteX8339" fmla="*/ 1923683 w 3049233"/>
              <a:gd name="connsiteY8339" fmla="*/ 1072694 h 1985002"/>
              <a:gd name="connsiteX8340" fmla="*/ 1933819 w 3049233"/>
              <a:gd name="connsiteY8340" fmla="*/ 1078374 h 1985002"/>
              <a:gd name="connsiteX8341" fmla="*/ 1929657 w 3049233"/>
              <a:gd name="connsiteY8341" fmla="*/ 1090593 h 1985002"/>
              <a:gd name="connsiteX8342" fmla="*/ 1919235 w 3049233"/>
              <a:gd name="connsiteY8342" fmla="*/ 1085158 h 1985002"/>
              <a:gd name="connsiteX8343" fmla="*/ 2712607 w 3049233"/>
              <a:gd name="connsiteY8343" fmla="*/ 1072651 h 1985002"/>
              <a:gd name="connsiteX8344" fmla="*/ 2726102 w 3049233"/>
              <a:gd name="connsiteY8344" fmla="*/ 1075320 h 1985002"/>
              <a:gd name="connsiteX8345" fmla="*/ 2732083 w 3049233"/>
              <a:gd name="connsiteY8345" fmla="*/ 1075719 h 1985002"/>
              <a:gd name="connsiteX8346" fmla="*/ 2731916 w 3049233"/>
              <a:gd name="connsiteY8346" fmla="*/ 1077183 h 1985002"/>
              <a:gd name="connsiteX8347" fmla="*/ 2724484 w 3049233"/>
              <a:gd name="connsiteY8347" fmla="*/ 1077183 h 1985002"/>
              <a:gd name="connsiteX8348" fmla="*/ 2711980 w 3049233"/>
              <a:gd name="connsiteY8348" fmla="*/ 1075388 h 1985002"/>
              <a:gd name="connsiteX8349" fmla="*/ 2743979 w 3049233"/>
              <a:gd name="connsiteY8349" fmla="*/ 1072523 h 1985002"/>
              <a:gd name="connsiteX8350" fmla="*/ 2744648 w 3049233"/>
              <a:gd name="connsiteY8350" fmla="*/ 1072908 h 1985002"/>
              <a:gd name="connsiteX8351" fmla="*/ 2743862 w 3049233"/>
              <a:gd name="connsiteY8351" fmla="*/ 1072752 h 1985002"/>
              <a:gd name="connsiteX8352" fmla="*/ 1514213 w 3049233"/>
              <a:gd name="connsiteY8352" fmla="*/ 1072022 h 1985002"/>
              <a:gd name="connsiteX8353" fmla="*/ 1515152 w 3049233"/>
              <a:gd name="connsiteY8353" fmla="*/ 1072229 h 1985002"/>
              <a:gd name="connsiteX8354" fmla="*/ 1514781 w 3049233"/>
              <a:gd name="connsiteY8354" fmla="*/ 1072485 h 1985002"/>
              <a:gd name="connsiteX8355" fmla="*/ 1500946 w 3049233"/>
              <a:gd name="connsiteY8355" fmla="*/ 1087528 h 1985002"/>
              <a:gd name="connsiteX8356" fmla="*/ 1501602 w 3049233"/>
              <a:gd name="connsiteY8356" fmla="*/ 1086343 h 1985002"/>
              <a:gd name="connsiteX8357" fmla="*/ 1511451 w 3049233"/>
              <a:gd name="connsiteY8357" fmla="*/ 1074421 h 1985002"/>
              <a:gd name="connsiteX8358" fmla="*/ 1831827 w 3049233"/>
              <a:gd name="connsiteY8358" fmla="*/ 1071608 h 1985002"/>
              <a:gd name="connsiteX8359" fmla="*/ 1837081 w 3049233"/>
              <a:gd name="connsiteY8359" fmla="*/ 1074998 h 1985002"/>
              <a:gd name="connsiteX8360" fmla="*/ 1831412 w 3049233"/>
              <a:gd name="connsiteY8360" fmla="*/ 1073089 h 1985002"/>
              <a:gd name="connsiteX8361" fmla="*/ 1301468 w 3049233"/>
              <a:gd name="connsiteY8361" fmla="*/ 1070515 h 1985002"/>
              <a:gd name="connsiteX8362" fmla="*/ 1301387 w 3049233"/>
              <a:gd name="connsiteY8362" fmla="*/ 1071022 h 1985002"/>
              <a:gd name="connsiteX8363" fmla="*/ 1301214 w 3049233"/>
              <a:gd name="connsiteY8363" fmla="*/ 1072107 h 1985002"/>
              <a:gd name="connsiteX8364" fmla="*/ 1300410 w 3049233"/>
              <a:gd name="connsiteY8364" fmla="*/ 1077145 h 1985002"/>
              <a:gd name="connsiteX8365" fmla="*/ 1299071 w 3049233"/>
              <a:gd name="connsiteY8365" fmla="*/ 1081389 h 1985002"/>
              <a:gd name="connsiteX8366" fmla="*/ 1507368 w 3049233"/>
              <a:gd name="connsiteY8366" fmla="*/ 1070513 h 1985002"/>
              <a:gd name="connsiteX8367" fmla="*/ 1507411 w 3049233"/>
              <a:gd name="connsiteY8367" fmla="*/ 1070523 h 1985002"/>
              <a:gd name="connsiteX8368" fmla="*/ 1502171 w 3049233"/>
              <a:gd name="connsiteY8368" fmla="*/ 1076986 h 1985002"/>
              <a:gd name="connsiteX8369" fmla="*/ 1502552 w 3049233"/>
              <a:gd name="connsiteY8369" fmla="*/ 1076244 h 1985002"/>
              <a:gd name="connsiteX8370" fmla="*/ 1503300 w 3049233"/>
              <a:gd name="connsiteY8370" fmla="*/ 1074786 h 1985002"/>
              <a:gd name="connsiteX8371" fmla="*/ 2536957 w 3049233"/>
              <a:gd name="connsiteY8371" fmla="*/ 1070314 h 1985002"/>
              <a:gd name="connsiteX8372" fmla="*/ 2537211 w 3049233"/>
              <a:gd name="connsiteY8372" fmla="*/ 1075726 h 1985002"/>
              <a:gd name="connsiteX8373" fmla="*/ 2535374 w 3049233"/>
              <a:gd name="connsiteY8373" fmla="*/ 1073271 h 1985002"/>
              <a:gd name="connsiteX8374" fmla="*/ 1837949 w 3049233"/>
              <a:gd name="connsiteY8374" fmla="*/ 1070291 h 1985002"/>
              <a:gd name="connsiteX8375" fmla="*/ 1838036 w 3049233"/>
              <a:gd name="connsiteY8375" fmla="*/ 1070322 h 1985002"/>
              <a:gd name="connsiteX8376" fmla="*/ 1838566 w 3049233"/>
              <a:gd name="connsiteY8376" fmla="*/ 1070644 h 1985002"/>
              <a:gd name="connsiteX8377" fmla="*/ 2608533 w 3049233"/>
              <a:gd name="connsiteY8377" fmla="*/ 1070181 h 1985002"/>
              <a:gd name="connsiteX8378" fmla="*/ 2611301 w 3049233"/>
              <a:gd name="connsiteY8378" fmla="*/ 1070409 h 1985002"/>
              <a:gd name="connsiteX8379" fmla="*/ 2616405 w 3049233"/>
              <a:gd name="connsiteY8379" fmla="*/ 1071074 h 1985002"/>
              <a:gd name="connsiteX8380" fmla="*/ 2624231 w 3049233"/>
              <a:gd name="connsiteY8380" fmla="*/ 1074026 h 1985002"/>
              <a:gd name="connsiteX8381" fmla="*/ 2623811 w 3049233"/>
              <a:gd name="connsiteY8381" fmla="*/ 1076638 h 1985002"/>
              <a:gd name="connsiteX8382" fmla="*/ 2576305 w 3049233"/>
              <a:gd name="connsiteY8382" fmla="*/ 1070039 h 1985002"/>
              <a:gd name="connsiteX8383" fmla="*/ 2580184 w 3049233"/>
              <a:gd name="connsiteY8383" fmla="*/ 1073071 h 1985002"/>
              <a:gd name="connsiteX8384" fmla="*/ 2575876 w 3049233"/>
              <a:gd name="connsiteY8384" fmla="*/ 1072367 h 1985002"/>
              <a:gd name="connsiteX8385" fmla="*/ 1778492 w 3049233"/>
              <a:gd name="connsiteY8385" fmla="*/ 1069798 h 1985002"/>
              <a:gd name="connsiteX8386" fmla="*/ 1789559 w 3049233"/>
              <a:gd name="connsiteY8386" fmla="*/ 1073965 h 1985002"/>
              <a:gd name="connsiteX8387" fmla="*/ 1789259 w 3049233"/>
              <a:gd name="connsiteY8387" fmla="*/ 1075401 h 1985002"/>
              <a:gd name="connsiteX8388" fmla="*/ 1785390 w 3049233"/>
              <a:gd name="connsiteY8388" fmla="*/ 1073965 h 1985002"/>
              <a:gd name="connsiteX8389" fmla="*/ 1778242 w 3049233"/>
              <a:gd name="connsiteY8389" fmla="*/ 1072884 h 1985002"/>
              <a:gd name="connsiteX8390" fmla="*/ 1777871 w 3049233"/>
              <a:gd name="connsiteY8390" fmla="*/ 1072746 h 1985002"/>
              <a:gd name="connsiteX8391" fmla="*/ 1715730 w 3049233"/>
              <a:gd name="connsiteY8391" fmla="*/ 1069652 h 1985002"/>
              <a:gd name="connsiteX8392" fmla="*/ 1727134 w 3049233"/>
              <a:gd name="connsiteY8392" fmla="*/ 1071471 h 1985002"/>
              <a:gd name="connsiteX8393" fmla="*/ 1740975 w 3049233"/>
              <a:gd name="connsiteY8393" fmla="*/ 1077102 h 1985002"/>
              <a:gd name="connsiteX8394" fmla="*/ 1730481 w 3049233"/>
              <a:gd name="connsiteY8394" fmla="*/ 1075421 h 1985002"/>
              <a:gd name="connsiteX8395" fmla="*/ 2643079 w 3049233"/>
              <a:gd name="connsiteY8395" fmla="*/ 1069321 h 1985002"/>
              <a:gd name="connsiteX8396" fmla="*/ 2647455 w 3049233"/>
              <a:gd name="connsiteY8396" fmla="*/ 1070779 h 1985002"/>
              <a:gd name="connsiteX8397" fmla="*/ 2644225 w 3049233"/>
              <a:gd name="connsiteY8397" fmla="*/ 1070409 h 1985002"/>
              <a:gd name="connsiteX8398" fmla="*/ 2642566 w 3049233"/>
              <a:gd name="connsiteY8398" fmla="*/ 1070192 h 1985002"/>
              <a:gd name="connsiteX8399" fmla="*/ 2562570 w 3049233"/>
              <a:gd name="connsiteY8399" fmla="*/ 1069212 h 1985002"/>
              <a:gd name="connsiteX8400" fmla="*/ 2563842 w 3049233"/>
              <a:gd name="connsiteY8400" fmla="*/ 1070399 h 1985002"/>
              <a:gd name="connsiteX8401" fmla="*/ 2562071 w 3049233"/>
              <a:gd name="connsiteY8401" fmla="*/ 1070110 h 1985002"/>
              <a:gd name="connsiteX8402" fmla="*/ 2561862 w 3049233"/>
              <a:gd name="connsiteY8402" fmla="*/ 1069512 h 1985002"/>
              <a:gd name="connsiteX8403" fmla="*/ 1125330 w 3049233"/>
              <a:gd name="connsiteY8403" fmla="*/ 1069089 h 1985002"/>
              <a:gd name="connsiteX8404" fmla="*/ 1158376 w 3049233"/>
              <a:gd name="connsiteY8404" fmla="*/ 1073770 h 1985002"/>
              <a:gd name="connsiteX8405" fmla="*/ 1173696 w 3049233"/>
              <a:gd name="connsiteY8405" fmla="*/ 1072263 h 1985002"/>
              <a:gd name="connsiteX8406" fmla="*/ 1173807 w 3049233"/>
              <a:gd name="connsiteY8406" fmla="*/ 1072298 h 1985002"/>
              <a:gd name="connsiteX8407" fmla="*/ 1180037 w 3049233"/>
              <a:gd name="connsiteY8407" fmla="*/ 1074279 h 1985002"/>
              <a:gd name="connsiteX8408" fmla="*/ 1184524 w 3049233"/>
              <a:gd name="connsiteY8408" fmla="*/ 1075705 h 1985002"/>
              <a:gd name="connsiteX8409" fmla="*/ 1155726 w 3049233"/>
              <a:gd name="connsiteY8409" fmla="*/ 1079217 h 1985002"/>
              <a:gd name="connsiteX8410" fmla="*/ 1155077 w 3049233"/>
              <a:gd name="connsiteY8410" fmla="*/ 1079178 h 1985002"/>
              <a:gd name="connsiteX8411" fmla="*/ 1154982 w 3049233"/>
              <a:gd name="connsiteY8411" fmla="*/ 1079172 h 1985002"/>
              <a:gd name="connsiteX8412" fmla="*/ 1138004 w 3049233"/>
              <a:gd name="connsiteY8412" fmla="*/ 1073399 h 1985002"/>
              <a:gd name="connsiteX8413" fmla="*/ 1128638 w 3049233"/>
              <a:gd name="connsiteY8413" fmla="*/ 1070214 h 1985002"/>
              <a:gd name="connsiteX8414" fmla="*/ 1641640 w 3049233"/>
              <a:gd name="connsiteY8414" fmla="*/ 1069086 h 1985002"/>
              <a:gd name="connsiteX8415" fmla="*/ 1642819 w 3049233"/>
              <a:gd name="connsiteY8415" fmla="*/ 1069312 h 1985002"/>
              <a:gd name="connsiteX8416" fmla="*/ 1644427 w 3049233"/>
              <a:gd name="connsiteY8416" fmla="*/ 1070091 h 1985002"/>
              <a:gd name="connsiteX8417" fmla="*/ 1643483 w 3049233"/>
              <a:gd name="connsiteY8417" fmla="*/ 1070238 h 1985002"/>
              <a:gd name="connsiteX8418" fmla="*/ 1641352 w 3049233"/>
              <a:gd name="connsiteY8418" fmla="*/ 1069134 h 1985002"/>
              <a:gd name="connsiteX8419" fmla="*/ 1851104 w 3049233"/>
              <a:gd name="connsiteY8419" fmla="*/ 1068795 h 1985002"/>
              <a:gd name="connsiteX8420" fmla="*/ 1859177 w 3049233"/>
              <a:gd name="connsiteY8420" fmla="*/ 1073779 h 1985002"/>
              <a:gd name="connsiteX8421" fmla="*/ 1862305 w 3049233"/>
              <a:gd name="connsiteY8421" fmla="*/ 1076106 h 1985002"/>
              <a:gd name="connsiteX8422" fmla="*/ 1862105 w 3049233"/>
              <a:gd name="connsiteY8422" fmla="*/ 1076702 h 1985002"/>
              <a:gd name="connsiteX8423" fmla="*/ 1851056 w 3049233"/>
              <a:gd name="connsiteY8423" fmla="*/ 1068929 h 1985002"/>
              <a:gd name="connsiteX8424" fmla="*/ 1209667 w 3049233"/>
              <a:gd name="connsiteY8424" fmla="*/ 1068723 h 1985002"/>
              <a:gd name="connsiteX8425" fmla="*/ 1208957 w 3049233"/>
              <a:gd name="connsiteY8425" fmla="*/ 1070916 h 1985002"/>
              <a:gd name="connsiteX8426" fmla="*/ 1199391 w 3049233"/>
              <a:gd name="connsiteY8426" fmla="*/ 1073893 h 1985002"/>
              <a:gd name="connsiteX8427" fmla="*/ 1198265 w 3049233"/>
              <a:gd name="connsiteY8427" fmla="*/ 1074030 h 1985002"/>
              <a:gd name="connsiteX8428" fmla="*/ 1188214 w 3049233"/>
              <a:gd name="connsiteY8428" fmla="*/ 1070834 h 1985002"/>
              <a:gd name="connsiteX8429" fmla="*/ 1201717 w 3049233"/>
              <a:gd name="connsiteY8429" fmla="*/ 1069505 h 1985002"/>
              <a:gd name="connsiteX8430" fmla="*/ 1201734 w 3049233"/>
              <a:gd name="connsiteY8430" fmla="*/ 1069504 h 1985002"/>
              <a:gd name="connsiteX8431" fmla="*/ 1696860 w 3049233"/>
              <a:gd name="connsiteY8431" fmla="*/ 1068360 h 1985002"/>
              <a:gd name="connsiteX8432" fmla="*/ 1704107 w 3049233"/>
              <a:gd name="connsiteY8432" fmla="*/ 1071194 h 1985002"/>
              <a:gd name="connsiteX8433" fmla="*/ 1699651 w 3049233"/>
              <a:gd name="connsiteY8433" fmla="*/ 1070480 h 1985002"/>
              <a:gd name="connsiteX8434" fmla="*/ 1699646 w 3049233"/>
              <a:gd name="connsiteY8434" fmla="*/ 1070481 h 1985002"/>
              <a:gd name="connsiteX8435" fmla="*/ 1699643 w 3049233"/>
              <a:gd name="connsiteY8435" fmla="*/ 1070480 h 1985002"/>
              <a:gd name="connsiteX8436" fmla="*/ 1699640 w 3049233"/>
              <a:gd name="connsiteY8436" fmla="*/ 1070481 h 1985002"/>
              <a:gd name="connsiteX8437" fmla="*/ 1699638 w 3049233"/>
              <a:gd name="connsiteY8437" fmla="*/ 1070480 h 1985002"/>
              <a:gd name="connsiteX8438" fmla="*/ 1695365 w 3049233"/>
              <a:gd name="connsiteY8438" fmla="*/ 1071052 h 1985002"/>
              <a:gd name="connsiteX8439" fmla="*/ 1690957 w 3049233"/>
              <a:gd name="connsiteY8439" fmla="*/ 1069226 h 1985002"/>
              <a:gd name="connsiteX8440" fmla="*/ 2730580 w 3049233"/>
              <a:gd name="connsiteY8440" fmla="*/ 1068335 h 1985002"/>
              <a:gd name="connsiteX8441" fmla="*/ 2732865 w 3049233"/>
              <a:gd name="connsiteY8441" fmla="*/ 1068883 h 1985002"/>
              <a:gd name="connsiteX8442" fmla="*/ 2732813 w 3049233"/>
              <a:gd name="connsiteY8442" fmla="*/ 1069337 h 1985002"/>
              <a:gd name="connsiteX8443" fmla="*/ 1215108 w 3049233"/>
              <a:gd name="connsiteY8443" fmla="*/ 1068188 h 1985002"/>
              <a:gd name="connsiteX8444" fmla="*/ 1213551 w 3049233"/>
              <a:gd name="connsiteY8444" fmla="*/ 1069165 h 1985002"/>
              <a:gd name="connsiteX8445" fmla="*/ 1213224 w 3049233"/>
              <a:gd name="connsiteY8445" fmla="*/ 1068718 h 1985002"/>
              <a:gd name="connsiteX8446" fmla="*/ 1209721 w 3049233"/>
              <a:gd name="connsiteY8446" fmla="*/ 1068718 h 1985002"/>
              <a:gd name="connsiteX8447" fmla="*/ 2583042 w 3049233"/>
              <a:gd name="connsiteY8447" fmla="*/ 1068081 h 1985002"/>
              <a:gd name="connsiteX8448" fmla="*/ 2589094 w 3049233"/>
              <a:gd name="connsiteY8448" fmla="*/ 1068580 h 1985002"/>
              <a:gd name="connsiteX8449" fmla="*/ 2597424 w 3049233"/>
              <a:gd name="connsiteY8449" fmla="*/ 1072140 h 1985002"/>
              <a:gd name="connsiteX8450" fmla="*/ 2596858 w 3049233"/>
              <a:gd name="connsiteY8450" fmla="*/ 1075298 h 1985002"/>
              <a:gd name="connsiteX8451" fmla="*/ 2585128 w 3049233"/>
              <a:gd name="connsiteY8451" fmla="*/ 1069732 h 1985002"/>
              <a:gd name="connsiteX8452" fmla="*/ 1795748 w 3049233"/>
              <a:gd name="connsiteY8452" fmla="*/ 1067710 h 1985002"/>
              <a:gd name="connsiteX8453" fmla="*/ 1799978 w 3049233"/>
              <a:gd name="connsiteY8453" fmla="*/ 1068219 h 1985002"/>
              <a:gd name="connsiteX8454" fmla="*/ 1807494 w 3049233"/>
              <a:gd name="connsiteY8454" fmla="*/ 1071161 h 1985002"/>
              <a:gd name="connsiteX8455" fmla="*/ 1808052 w 3049233"/>
              <a:gd name="connsiteY8455" fmla="*/ 1071427 h 1985002"/>
              <a:gd name="connsiteX8456" fmla="*/ 1807806 w 3049233"/>
              <a:gd name="connsiteY8456" fmla="*/ 1072255 h 1985002"/>
              <a:gd name="connsiteX8457" fmla="*/ 1870781 w 3049233"/>
              <a:gd name="connsiteY8457" fmla="*/ 1067504 h 1985002"/>
              <a:gd name="connsiteX8458" fmla="*/ 1874705 w 3049233"/>
              <a:gd name="connsiteY8458" fmla="*/ 1068872 h 1985002"/>
              <a:gd name="connsiteX8459" fmla="*/ 1877717 w 3049233"/>
              <a:gd name="connsiteY8459" fmla="*/ 1071423 h 1985002"/>
              <a:gd name="connsiteX8460" fmla="*/ 1871051 w 3049233"/>
              <a:gd name="connsiteY8460" fmla="*/ 1067799 h 1985002"/>
              <a:gd name="connsiteX8461" fmla="*/ 1870761 w 3049233"/>
              <a:gd name="connsiteY8461" fmla="*/ 1067566 h 1985002"/>
              <a:gd name="connsiteX8462" fmla="*/ 2686566 w 3049233"/>
              <a:gd name="connsiteY8462" fmla="*/ 1067499 h 1985002"/>
              <a:gd name="connsiteX8463" fmla="*/ 2705004 w 3049233"/>
              <a:gd name="connsiteY8463" fmla="*/ 1071147 h 1985002"/>
              <a:gd name="connsiteX8464" fmla="*/ 2703397 w 3049233"/>
              <a:gd name="connsiteY8464" fmla="*/ 1074154 h 1985002"/>
              <a:gd name="connsiteX8465" fmla="*/ 2685834 w 3049233"/>
              <a:gd name="connsiteY8465" fmla="*/ 1071633 h 1985002"/>
              <a:gd name="connsiteX8466" fmla="*/ 2010242 w 3049233"/>
              <a:gd name="connsiteY8466" fmla="*/ 1067178 h 1985002"/>
              <a:gd name="connsiteX8467" fmla="*/ 2012436 w 3049233"/>
              <a:gd name="connsiteY8467" fmla="*/ 1106308 h 1985002"/>
              <a:gd name="connsiteX8468" fmla="*/ 2017981 w 3049233"/>
              <a:gd name="connsiteY8468" fmla="*/ 1125366 h 1985002"/>
              <a:gd name="connsiteX8469" fmla="*/ 2017842 w 3049233"/>
              <a:gd name="connsiteY8469" fmla="*/ 1125775 h 1985002"/>
              <a:gd name="connsiteX8470" fmla="*/ 2007217 w 3049233"/>
              <a:gd name="connsiteY8470" fmla="*/ 1105294 h 1985002"/>
              <a:gd name="connsiteX8471" fmla="*/ 1999838 w 3049233"/>
              <a:gd name="connsiteY8471" fmla="*/ 1095916 h 1985002"/>
              <a:gd name="connsiteX8472" fmla="*/ 1763124 w 3049233"/>
              <a:gd name="connsiteY8472" fmla="*/ 1067094 h 1985002"/>
              <a:gd name="connsiteX8473" fmla="*/ 1773532 w 3049233"/>
              <a:gd name="connsiteY8473" fmla="*/ 1068660 h 1985002"/>
              <a:gd name="connsiteX8474" fmla="*/ 1773037 w 3049233"/>
              <a:gd name="connsiteY8474" fmla="*/ 1070960 h 1985002"/>
              <a:gd name="connsiteX8475" fmla="*/ 1763053 w 3049233"/>
              <a:gd name="connsiteY8475" fmla="*/ 1067421 h 1985002"/>
              <a:gd name="connsiteX8476" fmla="*/ 1293531 w 3049233"/>
              <a:gd name="connsiteY8476" fmla="*/ 1066688 h 1985002"/>
              <a:gd name="connsiteX8477" fmla="*/ 1294872 w 3049233"/>
              <a:gd name="connsiteY8477" fmla="*/ 1067051 h 1985002"/>
              <a:gd name="connsiteX8478" fmla="*/ 1293356 w 3049233"/>
              <a:gd name="connsiteY8478" fmla="*/ 1077894 h 1985002"/>
              <a:gd name="connsiteX8479" fmla="*/ 1292832 w 3049233"/>
              <a:gd name="connsiteY8479" fmla="*/ 1081643 h 1985002"/>
              <a:gd name="connsiteX8480" fmla="*/ 1292742 w 3049233"/>
              <a:gd name="connsiteY8480" fmla="*/ 1081617 h 1985002"/>
              <a:gd name="connsiteX8481" fmla="*/ 2679687 w 3049233"/>
              <a:gd name="connsiteY8481" fmla="*/ 1066504 h 1985002"/>
              <a:gd name="connsiteX8482" fmla="*/ 2678886 w 3049233"/>
              <a:gd name="connsiteY8482" fmla="*/ 1070634 h 1985002"/>
              <a:gd name="connsiteX8483" fmla="*/ 2677480 w 3049233"/>
              <a:gd name="connsiteY8483" fmla="*/ 1070432 h 1985002"/>
              <a:gd name="connsiteX8484" fmla="*/ 1943799 w 3049233"/>
              <a:gd name="connsiteY8484" fmla="*/ 1065604 h 1985002"/>
              <a:gd name="connsiteX8485" fmla="*/ 1952485 w 3049233"/>
              <a:gd name="connsiteY8485" fmla="*/ 1071424 h 1985002"/>
              <a:gd name="connsiteX8486" fmla="*/ 1953216 w 3049233"/>
              <a:gd name="connsiteY8486" fmla="*/ 1072084 h 1985002"/>
              <a:gd name="connsiteX8487" fmla="*/ 1950238 w 3049233"/>
              <a:gd name="connsiteY8487" fmla="*/ 1081249 h 1985002"/>
              <a:gd name="connsiteX8488" fmla="*/ 1944331 w 3049233"/>
              <a:gd name="connsiteY8488" fmla="*/ 1076210 h 1985002"/>
              <a:gd name="connsiteX8489" fmla="*/ 1940863 w 3049233"/>
              <a:gd name="connsiteY8489" fmla="*/ 1074253 h 1985002"/>
              <a:gd name="connsiteX8490" fmla="*/ 2631453 w 3049233"/>
              <a:gd name="connsiteY8490" fmla="*/ 1065445 h 1985002"/>
              <a:gd name="connsiteX8491" fmla="*/ 2636492 w 3049233"/>
              <a:gd name="connsiteY8491" fmla="*/ 1067125 h 1985002"/>
              <a:gd name="connsiteX8492" fmla="*/ 2635249 w 3049233"/>
              <a:gd name="connsiteY8492" fmla="*/ 1069234 h 1985002"/>
              <a:gd name="connsiteX8493" fmla="*/ 2631000 w 3049233"/>
              <a:gd name="connsiteY8493" fmla="*/ 1068678 h 1985002"/>
              <a:gd name="connsiteX8494" fmla="*/ 2630937 w 3049233"/>
              <a:gd name="connsiteY8494" fmla="*/ 1068654 h 1985002"/>
              <a:gd name="connsiteX8495" fmla="*/ 1665751 w 3049233"/>
              <a:gd name="connsiteY8495" fmla="*/ 1065050 h 1985002"/>
              <a:gd name="connsiteX8496" fmla="*/ 1668044 w 3049233"/>
              <a:gd name="connsiteY8496" fmla="*/ 1065837 h 1985002"/>
              <a:gd name="connsiteX8497" fmla="*/ 1669082 w 3049233"/>
              <a:gd name="connsiteY8497" fmla="*/ 1066268 h 1985002"/>
              <a:gd name="connsiteX8498" fmla="*/ 1666621 w 3049233"/>
              <a:gd name="connsiteY8498" fmla="*/ 1066649 h 1985002"/>
              <a:gd name="connsiteX8499" fmla="*/ 1663775 w 3049233"/>
              <a:gd name="connsiteY8499" fmla="*/ 1065380 h 1985002"/>
              <a:gd name="connsiteX8500" fmla="*/ 1815706 w 3049233"/>
              <a:gd name="connsiteY8500" fmla="*/ 1064986 h 1985002"/>
              <a:gd name="connsiteX8501" fmla="*/ 1826809 w 3049233"/>
              <a:gd name="connsiteY8501" fmla="*/ 1069525 h 1985002"/>
              <a:gd name="connsiteX8502" fmla="*/ 1826286 w 3049233"/>
              <a:gd name="connsiteY8502" fmla="*/ 1071364 h 1985002"/>
              <a:gd name="connsiteX8503" fmla="*/ 1814960 w 3049233"/>
              <a:gd name="connsiteY8503" fmla="*/ 1067549 h 1985002"/>
              <a:gd name="connsiteX8504" fmla="*/ 2218774 w 3049233"/>
              <a:gd name="connsiteY8504" fmla="*/ 1064772 h 1985002"/>
              <a:gd name="connsiteX8505" fmla="*/ 2218334 w 3049233"/>
              <a:gd name="connsiteY8505" fmla="*/ 1102516 h 1985002"/>
              <a:gd name="connsiteX8506" fmla="*/ 2218294 w 3049233"/>
              <a:gd name="connsiteY8506" fmla="*/ 1103005 h 1985002"/>
              <a:gd name="connsiteX8507" fmla="*/ 2222440 w 3049233"/>
              <a:gd name="connsiteY8507" fmla="*/ 1131537 h 1985002"/>
              <a:gd name="connsiteX8508" fmla="*/ 2209845 w 3049233"/>
              <a:gd name="connsiteY8508" fmla="*/ 1165124 h 1985002"/>
              <a:gd name="connsiteX8509" fmla="*/ 2199722 w 3049233"/>
              <a:gd name="connsiteY8509" fmla="*/ 1113442 h 1985002"/>
              <a:gd name="connsiteX8510" fmla="*/ 2210534 w 3049233"/>
              <a:gd name="connsiteY8510" fmla="*/ 1082940 h 1985002"/>
              <a:gd name="connsiteX8511" fmla="*/ 2715667 w 3049233"/>
              <a:gd name="connsiteY8511" fmla="*/ 1064561 h 1985002"/>
              <a:gd name="connsiteX8512" fmla="*/ 2720814 w 3049233"/>
              <a:gd name="connsiteY8512" fmla="*/ 1065874 h 1985002"/>
              <a:gd name="connsiteX8513" fmla="*/ 2715430 w 3049233"/>
              <a:gd name="connsiteY8513" fmla="*/ 1065002 h 1985002"/>
              <a:gd name="connsiteX8514" fmla="*/ 2739293 w 3049233"/>
              <a:gd name="connsiteY8514" fmla="*/ 1064364 h 1985002"/>
              <a:gd name="connsiteX8515" fmla="*/ 2739468 w 3049233"/>
              <a:gd name="connsiteY8515" fmla="*/ 1064456 h 1985002"/>
              <a:gd name="connsiteX8516" fmla="*/ 2740452 w 3049233"/>
              <a:gd name="connsiteY8516" fmla="*/ 1065170 h 1985002"/>
              <a:gd name="connsiteX8517" fmla="*/ 2739249 w 3049233"/>
              <a:gd name="connsiteY8517" fmla="*/ 1064743 h 1985002"/>
              <a:gd name="connsiteX8518" fmla="*/ 1284547 w 3049233"/>
              <a:gd name="connsiteY8518" fmla="*/ 1064254 h 1985002"/>
              <a:gd name="connsiteX8519" fmla="*/ 1287017 w 3049233"/>
              <a:gd name="connsiteY8519" fmla="*/ 1064923 h 1985002"/>
              <a:gd name="connsiteX8520" fmla="*/ 1285327 w 3049233"/>
              <a:gd name="connsiteY8520" fmla="*/ 1079433 h 1985002"/>
              <a:gd name="connsiteX8521" fmla="*/ 1284013 w 3049233"/>
              <a:gd name="connsiteY8521" fmla="*/ 1079046 h 1985002"/>
              <a:gd name="connsiteX8522" fmla="*/ 1284222 w 3049233"/>
              <a:gd name="connsiteY8522" fmla="*/ 1073256 h 1985002"/>
              <a:gd name="connsiteX8523" fmla="*/ 1908505 w 3049233"/>
              <a:gd name="connsiteY8523" fmla="*/ 1064184 h 1985002"/>
              <a:gd name="connsiteX8524" fmla="*/ 1918551 w 3049233"/>
              <a:gd name="connsiteY8524" fmla="*/ 1069819 h 1985002"/>
              <a:gd name="connsiteX8525" fmla="*/ 1914033 w 3049233"/>
              <a:gd name="connsiteY8525" fmla="*/ 1082443 h 1985002"/>
              <a:gd name="connsiteX8526" fmla="*/ 1908903 w 3049233"/>
              <a:gd name="connsiteY8526" fmla="*/ 1079768 h 1985002"/>
              <a:gd name="connsiteX8527" fmla="*/ 1905907 w 3049233"/>
              <a:gd name="connsiteY8527" fmla="*/ 1072622 h 1985002"/>
              <a:gd name="connsiteX8528" fmla="*/ 1562398 w 3049233"/>
              <a:gd name="connsiteY8528" fmla="*/ 1063417 h 1985002"/>
              <a:gd name="connsiteX8529" fmla="*/ 1560673 w 3049233"/>
              <a:gd name="connsiteY8529" fmla="*/ 1066853 h 1985002"/>
              <a:gd name="connsiteX8530" fmla="*/ 1560127 w 3049233"/>
              <a:gd name="connsiteY8530" fmla="*/ 1075435 h 1985002"/>
              <a:gd name="connsiteX8531" fmla="*/ 1559542 w 3049233"/>
              <a:gd name="connsiteY8531" fmla="*/ 1075620 h 1985002"/>
              <a:gd name="connsiteX8532" fmla="*/ 1546692 w 3049233"/>
              <a:gd name="connsiteY8532" fmla="*/ 1072798 h 1985002"/>
              <a:gd name="connsiteX8533" fmla="*/ 1560649 w 3049233"/>
              <a:gd name="connsiteY8533" fmla="*/ 1063976 h 1985002"/>
              <a:gd name="connsiteX8534" fmla="*/ 990849 w 3049233"/>
              <a:gd name="connsiteY8534" fmla="*/ 1063217 h 1985002"/>
              <a:gd name="connsiteX8535" fmla="*/ 1039876 w 3049233"/>
              <a:gd name="connsiteY8535" fmla="*/ 1081795 h 1985002"/>
              <a:gd name="connsiteX8536" fmla="*/ 1046879 w 3049233"/>
              <a:gd name="connsiteY8536" fmla="*/ 1084448 h 1985002"/>
              <a:gd name="connsiteX8537" fmla="*/ 1037252 w 3049233"/>
              <a:gd name="connsiteY8537" fmla="*/ 1082723 h 1985002"/>
              <a:gd name="connsiteX8538" fmla="*/ 1022782 w 3049233"/>
              <a:gd name="connsiteY8538" fmla="*/ 1080130 h 1985002"/>
              <a:gd name="connsiteX8539" fmla="*/ 1013141 w 3049233"/>
              <a:gd name="connsiteY8539" fmla="*/ 1076826 h 1985002"/>
              <a:gd name="connsiteX8540" fmla="*/ 1011087 w 3049233"/>
              <a:gd name="connsiteY8540" fmla="*/ 1076122 h 1985002"/>
              <a:gd name="connsiteX8541" fmla="*/ 987013 w 3049233"/>
              <a:gd name="connsiteY8541" fmla="*/ 1067873 h 1985002"/>
              <a:gd name="connsiteX8542" fmla="*/ 758224 w 3049233"/>
              <a:gd name="connsiteY8542" fmla="*/ 1063174 h 1985002"/>
              <a:gd name="connsiteX8543" fmla="*/ 760857 w 3049233"/>
              <a:gd name="connsiteY8543" fmla="*/ 1088466 h 1985002"/>
              <a:gd name="connsiteX8544" fmla="*/ 737828 w 3049233"/>
              <a:gd name="connsiteY8544" fmla="*/ 1111988 h 1985002"/>
              <a:gd name="connsiteX8545" fmla="*/ 604239 w 3049233"/>
              <a:gd name="connsiteY8545" fmla="*/ 1239580 h 1985002"/>
              <a:gd name="connsiteX8546" fmla="*/ 582629 w 3049233"/>
              <a:gd name="connsiteY8546" fmla="*/ 1259625 h 1985002"/>
              <a:gd name="connsiteX8547" fmla="*/ 555119 w 3049233"/>
              <a:gd name="connsiteY8547" fmla="*/ 1284388 h 1985002"/>
              <a:gd name="connsiteX8548" fmla="*/ 549975 w 3049233"/>
              <a:gd name="connsiteY8548" fmla="*/ 1288957 h 1985002"/>
              <a:gd name="connsiteX8549" fmla="*/ 513915 w 3049233"/>
              <a:gd name="connsiteY8549" fmla="*/ 1320987 h 1985002"/>
              <a:gd name="connsiteX8550" fmla="*/ 488626 w 3049233"/>
              <a:gd name="connsiteY8550" fmla="*/ 1342909 h 1985002"/>
              <a:gd name="connsiteX8551" fmla="*/ 476428 w 3049233"/>
              <a:gd name="connsiteY8551" fmla="*/ 1353282 h 1985002"/>
              <a:gd name="connsiteX8552" fmla="*/ 453637 w 3049233"/>
              <a:gd name="connsiteY8552" fmla="*/ 1372664 h 1985002"/>
              <a:gd name="connsiteX8553" fmla="*/ 432428 w 3049233"/>
              <a:gd name="connsiteY8553" fmla="*/ 1390336 h 1985002"/>
              <a:gd name="connsiteX8554" fmla="*/ 422942 w 3049233"/>
              <a:gd name="connsiteY8554" fmla="*/ 1398018 h 1985002"/>
              <a:gd name="connsiteX8555" fmla="*/ 403600 w 3049233"/>
              <a:gd name="connsiteY8555" fmla="*/ 1413681 h 1985002"/>
              <a:gd name="connsiteX8556" fmla="*/ 387703 w 3049233"/>
              <a:gd name="connsiteY8556" fmla="*/ 1426321 h 1985002"/>
              <a:gd name="connsiteX8557" fmla="*/ 365378 w 3049233"/>
              <a:gd name="connsiteY8557" fmla="*/ 1443192 h 1985002"/>
              <a:gd name="connsiteX8558" fmla="*/ 355881 w 3049233"/>
              <a:gd name="connsiteY8558" fmla="*/ 1450236 h 1985002"/>
              <a:gd name="connsiteX8559" fmla="*/ 338616 w 3049233"/>
              <a:gd name="connsiteY8559" fmla="*/ 1461231 h 1985002"/>
              <a:gd name="connsiteX8560" fmla="*/ 277147 w 3049233"/>
              <a:gd name="connsiteY8560" fmla="*/ 1483923 h 1985002"/>
              <a:gd name="connsiteX8561" fmla="*/ 347930 w 3049233"/>
              <a:gd name="connsiteY8561" fmla="*/ 1448362 h 1985002"/>
              <a:gd name="connsiteX8562" fmla="*/ 709117 w 3049233"/>
              <a:gd name="connsiteY8562" fmla="*/ 1114776 h 1985002"/>
              <a:gd name="connsiteX8563" fmla="*/ 1643748 w 3049233"/>
              <a:gd name="connsiteY8563" fmla="*/ 1062758 h 1985002"/>
              <a:gd name="connsiteX8564" fmla="*/ 1644564 w 3049233"/>
              <a:gd name="connsiteY8564" fmla="*/ 1063054 h 1985002"/>
              <a:gd name="connsiteX8565" fmla="*/ 1643519 w 3049233"/>
              <a:gd name="connsiteY8565" fmla="*/ 1062855 h 1985002"/>
              <a:gd name="connsiteX8566" fmla="*/ 1896540 w 3049233"/>
              <a:gd name="connsiteY8566" fmla="*/ 1062625 h 1985002"/>
              <a:gd name="connsiteX8567" fmla="*/ 1900398 w 3049233"/>
              <a:gd name="connsiteY8567" fmla="*/ 1069775 h 1985002"/>
              <a:gd name="connsiteX8568" fmla="*/ 1900018 w 3049233"/>
              <a:gd name="connsiteY8568" fmla="*/ 1071010 h 1985002"/>
              <a:gd name="connsiteX8569" fmla="*/ 2659392 w 3049233"/>
              <a:gd name="connsiteY8569" fmla="*/ 1062624 h 1985002"/>
              <a:gd name="connsiteX8570" fmla="*/ 2665809 w 3049233"/>
              <a:gd name="connsiteY8570" fmla="*/ 1063392 h 1985002"/>
              <a:gd name="connsiteX8571" fmla="*/ 2673062 w 3049233"/>
              <a:gd name="connsiteY8571" fmla="*/ 1064827 h 1985002"/>
              <a:gd name="connsiteX8572" fmla="*/ 2670480 w 3049233"/>
              <a:gd name="connsiteY8572" fmla="*/ 1069427 h 1985002"/>
              <a:gd name="connsiteX8573" fmla="*/ 2662002 w 3049233"/>
              <a:gd name="connsiteY8573" fmla="*/ 1068209 h 1985002"/>
              <a:gd name="connsiteX8574" fmla="*/ 2658689 w 3049233"/>
              <a:gd name="connsiteY8574" fmla="*/ 1067423 h 1985002"/>
              <a:gd name="connsiteX8575" fmla="*/ 1681437 w 3049233"/>
              <a:gd name="connsiteY8575" fmla="*/ 1062424 h 1985002"/>
              <a:gd name="connsiteX8576" fmla="*/ 1685046 w 3049233"/>
              <a:gd name="connsiteY8576" fmla="*/ 1063792 h 1985002"/>
              <a:gd name="connsiteX8577" fmla="*/ 1679805 w 3049233"/>
              <a:gd name="connsiteY8577" fmla="*/ 1064605 h 1985002"/>
              <a:gd name="connsiteX8578" fmla="*/ 1676525 w 3049233"/>
              <a:gd name="connsiteY8578" fmla="*/ 1063246 h 1985002"/>
              <a:gd name="connsiteX8579" fmla="*/ 2578348 w 3049233"/>
              <a:gd name="connsiteY8579" fmla="*/ 1062094 h 1985002"/>
              <a:gd name="connsiteX8580" fmla="*/ 2580109 w 3049233"/>
              <a:gd name="connsiteY8580" fmla="*/ 1063344 h 1985002"/>
              <a:gd name="connsiteX8581" fmla="*/ 2577799 w 3049233"/>
              <a:gd name="connsiteY8581" fmla="*/ 1063138 h 1985002"/>
              <a:gd name="connsiteX8582" fmla="*/ 1275458 w 3049233"/>
              <a:gd name="connsiteY8582" fmla="*/ 1061793 h 1985002"/>
              <a:gd name="connsiteX8583" fmla="*/ 1276808 w 3049233"/>
              <a:gd name="connsiteY8583" fmla="*/ 1062158 h 1985002"/>
              <a:gd name="connsiteX8584" fmla="*/ 1277101 w 3049233"/>
              <a:gd name="connsiteY8584" fmla="*/ 1062238 h 1985002"/>
              <a:gd name="connsiteX8585" fmla="*/ 1280582 w 3049233"/>
              <a:gd name="connsiteY8585" fmla="*/ 1063181 h 1985002"/>
              <a:gd name="connsiteX8586" fmla="*/ 1279183 w 3049233"/>
              <a:gd name="connsiteY8586" fmla="*/ 1077623 h 1985002"/>
              <a:gd name="connsiteX8587" fmla="*/ 1275194 w 3049233"/>
              <a:gd name="connsiteY8587" fmla="*/ 1076448 h 1985002"/>
              <a:gd name="connsiteX8588" fmla="*/ 1275285 w 3049233"/>
              <a:gd name="connsiteY8588" fmla="*/ 1071389 h 1985002"/>
              <a:gd name="connsiteX8589" fmla="*/ 1853665 w 3049233"/>
              <a:gd name="connsiteY8589" fmla="*/ 1061538 h 1985002"/>
              <a:gd name="connsiteX8590" fmla="*/ 1854205 w 3049233"/>
              <a:gd name="connsiteY8590" fmla="*/ 1061727 h 1985002"/>
              <a:gd name="connsiteX8591" fmla="*/ 1864436 w 3049233"/>
              <a:gd name="connsiteY8591" fmla="*/ 1069835 h 1985002"/>
              <a:gd name="connsiteX8592" fmla="*/ 1864298 w 3049233"/>
              <a:gd name="connsiteY8592" fmla="*/ 1070240 h 1985002"/>
              <a:gd name="connsiteX8593" fmla="*/ 1859511 w 3049233"/>
              <a:gd name="connsiteY8593" fmla="*/ 1067307 h 1985002"/>
              <a:gd name="connsiteX8594" fmla="*/ 1853286 w 3049233"/>
              <a:gd name="connsiteY8594" fmla="*/ 1062613 h 1985002"/>
              <a:gd name="connsiteX8595" fmla="*/ 2647836 w 3049233"/>
              <a:gd name="connsiteY8595" fmla="*/ 1061240 h 1985002"/>
              <a:gd name="connsiteX8596" fmla="*/ 2653532 w 3049233"/>
              <a:gd name="connsiteY8596" fmla="*/ 1061922 h 1985002"/>
              <a:gd name="connsiteX8597" fmla="*/ 2652929 w 3049233"/>
              <a:gd name="connsiteY8597" fmla="*/ 1066056 h 1985002"/>
              <a:gd name="connsiteX8598" fmla="*/ 2652011 w 3049233"/>
              <a:gd name="connsiteY8598" fmla="*/ 1065838 h 1985002"/>
              <a:gd name="connsiteX8599" fmla="*/ 2646261 w 3049233"/>
              <a:gd name="connsiteY8599" fmla="*/ 1063915 h 1985002"/>
              <a:gd name="connsiteX8600" fmla="*/ 1653892 w 3049233"/>
              <a:gd name="connsiteY8600" fmla="*/ 1060974 h 1985002"/>
              <a:gd name="connsiteX8601" fmla="*/ 1655565 w 3049233"/>
              <a:gd name="connsiteY8601" fmla="*/ 1061549 h 1985002"/>
              <a:gd name="connsiteX8602" fmla="*/ 1655287 w 3049233"/>
              <a:gd name="connsiteY8602" fmla="*/ 1061596 h 1985002"/>
              <a:gd name="connsiteX8603" fmla="*/ 1654167 w 3049233"/>
              <a:gd name="connsiteY8603" fmla="*/ 1061096 h 1985002"/>
              <a:gd name="connsiteX8604" fmla="*/ 1270924 w 3049233"/>
              <a:gd name="connsiteY8604" fmla="*/ 1060596 h 1985002"/>
              <a:gd name="connsiteX8605" fmla="*/ 1271624 w 3049233"/>
              <a:gd name="connsiteY8605" fmla="*/ 1066558 h 1985002"/>
              <a:gd name="connsiteX8606" fmla="*/ 1271396 w 3049233"/>
              <a:gd name="connsiteY8606" fmla="*/ 1069595 h 1985002"/>
              <a:gd name="connsiteX8607" fmla="*/ 1270974 w 3049233"/>
              <a:gd name="connsiteY8607" fmla="*/ 1075206 h 1985002"/>
              <a:gd name="connsiteX8608" fmla="*/ 1265401 w 3049233"/>
              <a:gd name="connsiteY8608" fmla="*/ 1073564 h 1985002"/>
              <a:gd name="connsiteX8609" fmla="*/ 1265404 w 3049233"/>
              <a:gd name="connsiteY8609" fmla="*/ 1072167 h 1985002"/>
              <a:gd name="connsiteX8610" fmla="*/ 1265418 w 3049233"/>
              <a:gd name="connsiteY8610" fmla="*/ 1065797 h 1985002"/>
              <a:gd name="connsiteX8611" fmla="*/ 1268765 w 3049233"/>
              <a:gd name="connsiteY8611" fmla="*/ 1062959 h 1985002"/>
              <a:gd name="connsiteX8612" fmla="*/ 1269336 w 3049233"/>
              <a:gd name="connsiteY8612" fmla="*/ 1061952 h 1985002"/>
              <a:gd name="connsiteX8613" fmla="*/ 1046919 w 3049233"/>
              <a:gd name="connsiteY8613" fmla="*/ 1060449 h 1985002"/>
              <a:gd name="connsiteX8614" fmla="*/ 1061671 w 3049233"/>
              <a:gd name="connsiteY8614" fmla="*/ 1062620 h 1985002"/>
              <a:gd name="connsiteX8615" fmla="*/ 1079619 w 3049233"/>
              <a:gd name="connsiteY8615" fmla="*/ 1060838 h 1985002"/>
              <a:gd name="connsiteX8616" fmla="*/ 1104075 w 3049233"/>
              <a:gd name="connsiteY8616" fmla="*/ 1069116 h 1985002"/>
              <a:gd name="connsiteX8617" fmla="*/ 1118846 w 3049233"/>
              <a:gd name="connsiteY8617" fmla="*/ 1074116 h 1985002"/>
              <a:gd name="connsiteX8618" fmla="*/ 1129251 w 3049233"/>
              <a:gd name="connsiteY8618" fmla="*/ 1077637 h 1985002"/>
              <a:gd name="connsiteX8619" fmla="*/ 1094966 w 3049233"/>
              <a:gd name="connsiteY8619" fmla="*/ 1075592 h 1985002"/>
              <a:gd name="connsiteX8620" fmla="*/ 1077666 w 3049233"/>
              <a:gd name="connsiteY8620" fmla="*/ 1071514 h 1985002"/>
              <a:gd name="connsiteX8621" fmla="*/ 2635866 w 3049233"/>
              <a:gd name="connsiteY8621" fmla="*/ 1060440 h 1985002"/>
              <a:gd name="connsiteX8622" fmla="*/ 2640252 w 3049233"/>
              <a:gd name="connsiteY8622" fmla="*/ 1060735 h 1985002"/>
              <a:gd name="connsiteX8623" fmla="*/ 2639676 w 3049233"/>
              <a:gd name="connsiteY8623" fmla="*/ 1061714 h 1985002"/>
              <a:gd name="connsiteX8624" fmla="*/ 1717947 w 3049233"/>
              <a:gd name="connsiteY8624" fmla="*/ 1060293 h 1985002"/>
              <a:gd name="connsiteX8625" fmla="*/ 1732390 w 3049233"/>
              <a:gd name="connsiteY8625" fmla="*/ 1062467 h 1985002"/>
              <a:gd name="connsiteX8626" fmla="*/ 1745238 w 3049233"/>
              <a:gd name="connsiteY8626" fmla="*/ 1066853 h 1985002"/>
              <a:gd name="connsiteX8627" fmla="*/ 1749627 w 3049233"/>
              <a:gd name="connsiteY8627" fmla="*/ 1068558 h 1985002"/>
              <a:gd name="connsiteX8628" fmla="*/ 1733817 w 3049233"/>
              <a:gd name="connsiteY8628" fmla="*/ 1066168 h 1985002"/>
              <a:gd name="connsiteX8629" fmla="*/ 1962840 w 3049233"/>
              <a:gd name="connsiteY8629" fmla="*/ 1060066 h 1985002"/>
              <a:gd name="connsiteX8630" fmla="*/ 1967398 w 3049233"/>
              <a:gd name="connsiteY8630" fmla="*/ 1063766 h 1985002"/>
              <a:gd name="connsiteX8631" fmla="*/ 1969699 w 3049233"/>
              <a:gd name="connsiteY8631" fmla="*/ 1066697 h 1985002"/>
              <a:gd name="connsiteX8632" fmla="*/ 1966694 w 3049233"/>
              <a:gd name="connsiteY8632" fmla="*/ 1076427 h 1985002"/>
              <a:gd name="connsiteX8633" fmla="*/ 1964528 w 3049233"/>
              <a:gd name="connsiteY8633" fmla="*/ 1073707 h 1985002"/>
              <a:gd name="connsiteX8634" fmla="*/ 1959507 w 3049233"/>
              <a:gd name="connsiteY8634" fmla="*/ 1070336 h 1985002"/>
              <a:gd name="connsiteX8635" fmla="*/ 2729734 w 3049233"/>
              <a:gd name="connsiteY8635" fmla="*/ 1060059 h 1985002"/>
              <a:gd name="connsiteX8636" fmla="*/ 2730333 w 3049233"/>
              <a:gd name="connsiteY8636" fmla="*/ 1060250 h 1985002"/>
              <a:gd name="connsiteX8637" fmla="*/ 2733383 w 3049233"/>
              <a:gd name="connsiteY8637" fmla="*/ 1061265 h 1985002"/>
              <a:gd name="connsiteX8638" fmla="*/ 2733716 w 3049233"/>
              <a:gd name="connsiteY8638" fmla="*/ 1061439 h 1985002"/>
              <a:gd name="connsiteX8639" fmla="*/ 2733622 w 3049233"/>
              <a:gd name="connsiteY8639" fmla="*/ 1062256 h 1985002"/>
              <a:gd name="connsiteX8640" fmla="*/ 2789878 w 3049233"/>
              <a:gd name="connsiteY8640" fmla="*/ 1059902 h 1985002"/>
              <a:gd name="connsiteX8641" fmla="*/ 2784553 w 3049233"/>
              <a:gd name="connsiteY8641" fmla="*/ 1094672 h 1985002"/>
              <a:gd name="connsiteX8642" fmla="*/ 2773381 w 3049233"/>
              <a:gd name="connsiteY8642" fmla="*/ 1132319 h 1985002"/>
              <a:gd name="connsiteX8643" fmla="*/ 2748126 w 3049233"/>
              <a:gd name="connsiteY8643" fmla="*/ 1187322 h 1985002"/>
              <a:gd name="connsiteX8644" fmla="*/ 2723541 w 3049233"/>
              <a:gd name="connsiteY8644" fmla="*/ 1247225 h 1985002"/>
              <a:gd name="connsiteX8645" fmla="*/ 2681595 w 3049233"/>
              <a:gd name="connsiteY8645" fmla="*/ 1304515 h 1985002"/>
              <a:gd name="connsiteX8646" fmla="*/ 2668955 w 3049233"/>
              <a:gd name="connsiteY8646" fmla="*/ 1316154 h 1985002"/>
              <a:gd name="connsiteX8647" fmla="*/ 2682508 w 3049233"/>
              <a:gd name="connsiteY8647" fmla="*/ 1279609 h 1985002"/>
              <a:gd name="connsiteX8648" fmla="*/ 2689778 w 3049233"/>
              <a:gd name="connsiteY8648" fmla="*/ 1269060 h 1985002"/>
              <a:gd name="connsiteX8649" fmla="*/ 2701277 w 3049233"/>
              <a:gd name="connsiteY8649" fmla="*/ 1253603 h 1985002"/>
              <a:gd name="connsiteX8650" fmla="*/ 2703126 w 3049233"/>
              <a:gd name="connsiteY8650" fmla="*/ 1249692 h 1985002"/>
              <a:gd name="connsiteX8651" fmla="*/ 2706115 w 3049233"/>
              <a:gd name="connsiteY8651" fmla="*/ 1245352 h 1985002"/>
              <a:gd name="connsiteX8652" fmla="*/ 2738565 w 3049233"/>
              <a:gd name="connsiteY8652" fmla="*/ 1174851 h 1985002"/>
              <a:gd name="connsiteX8653" fmla="*/ 2745935 w 3049233"/>
              <a:gd name="connsiteY8653" fmla="*/ 1149880 h 1985002"/>
              <a:gd name="connsiteX8654" fmla="*/ 2746540 w 3049233"/>
              <a:gd name="connsiteY8654" fmla="*/ 1149372 h 1985002"/>
              <a:gd name="connsiteX8655" fmla="*/ 2752186 w 3049233"/>
              <a:gd name="connsiteY8655" fmla="*/ 1145778 h 1985002"/>
              <a:gd name="connsiteX8656" fmla="*/ 2753492 w 3049233"/>
              <a:gd name="connsiteY8656" fmla="*/ 1143529 h 1985002"/>
              <a:gd name="connsiteX8657" fmla="*/ 2756246 w 3049233"/>
              <a:gd name="connsiteY8657" fmla="*/ 1141214 h 1985002"/>
              <a:gd name="connsiteX8658" fmla="*/ 2763426 w 3049233"/>
              <a:gd name="connsiteY8658" fmla="*/ 1126423 h 1985002"/>
              <a:gd name="connsiteX8659" fmla="*/ 2770386 w 3049233"/>
              <a:gd name="connsiteY8659" fmla="*/ 1114436 h 1985002"/>
              <a:gd name="connsiteX8660" fmla="*/ 2770386 w 3049233"/>
              <a:gd name="connsiteY8660" fmla="*/ 1085754 h 1985002"/>
              <a:gd name="connsiteX8661" fmla="*/ 2771062 w 3049233"/>
              <a:gd name="connsiteY8661" fmla="*/ 1084634 h 1985002"/>
              <a:gd name="connsiteX8662" fmla="*/ 2771062 w 3049233"/>
              <a:gd name="connsiteY8662" fmla="*/ 1083616 h 1985002"/>
              <a:gd name="connsiteX8663" fmla="*/ 1696704 w 3049233"/>
              <a:gd name="connsiteY8663" fmla="*/ 1059868 h 1985002"/>
              <a:gd name="connsiteX8664" fmla="*/ 1700764 w 3049233"/>
              <a:gd name="connsiteY8664" fmla="*/ 1061355 h 1985002"/>
              <a:gd name="connsiteX8665" fmla="*/ 1696286 w 3049233"/>
              <a:gd name="connsiteY8665" fmla="*/ 1062049 h 1985002"/>
              <a:gd name="connsiteX8666" fmla="*/ 1692505 w 3049233"/>
              <a:gd name="connsiteY8666" fmla="*/ 1060571 h 1985002"/>
              <a:gd name="connsiteX8667" fmla="*/ 2563152 w 3049233"/>
              <a:gd name="connsiteY8667" fmla="*/ 1059760 h 1985002"/>
              <a:gd name="connsiteX8668" fmla="*/ 2566146 w 3049233"/>
              <a:gd name="connsiteY8668" fmla="*/ 1062100 h 1985002"/>
              <a:gd name="connsiteX8669" fmla="*/ 2563899 w 3049233"/>
              <a:gd name="connsiteY8669" fmla="*/ 1061900 h 1985002"/>
              <a:gd name="connsiteX8670" fmla="*/ 2563888 w 3049233"/>
              <a:gd name="connsiteY8670" fmla="*/ 1061902 h 1985002"/>
              <a:gd name="connsiteX8671" fmla="*/ 2563862 w 3049233"/>
              <a:gd name="connsiteY8671" fmla="*/ 1061900 h 1985002"/>
              <a:gd name="connsiteX8672" fmla="*/ 2563851 w 3049233"/>
              <a:gd name="connsiteY8672" fmla="*/ 1061902 h 1985002"/>
              <a:gd name="connsiteX8673" fmla="*/ 2563841 w 3049233"/>
              <a:gd name="connsiteY8673" fmla="*/ 1061901 h 1985002"/>
              <a:gd name="connsiteX8674" fmla="*/ 2561656 w 3049233"/>
              <a:gd name="connsiteY8674" fmla="*/ 1059949 h 1985002"/>
              <a:gd name="connsiteX8675" fmla="*/ 1900474 w 3049233"/>
              <a:gd name="connsiteY8675" fmla="*/ 1059685 h 1985002"/>
              <a:gd name="connsiteX8676" fmla="*/ 1903076 w 3049233"/>
              <a:gd name="connsiteY8676" fmla="*/ 1061143 h 1985002"/>
              <a:gd name="connsiteX8677" fmla="*/ 1902230 w 3049233"/>
              <a:gd name="connsiteY8677" fmla="*/ 1063870 h 1985002"/>
              <a:gd name="connsiteX8678" fmla="*/ 2613871 w 3049233"/>
              <a:gd name="connsiteY8678" fmla="*/ 1059584 h 1985002"/>
              <a:gd name="connsiteX8679" fmla="*/ 2625911 w 3049233"/>
              <a:gd name="connsiteY8679" fmla="*/ 1063597 h 1985002"/>
              <a:gd name="connsiteX8680" fmla="*/ 2625431 w 3049233"/>
              <a:gd name="connsiteY8680" fmla="*/ 1066573 h 1985002"/>
              <a:gd name="connsiteX8681" fmla="*/ 2612755 w 3049233"/>
              <a:gd name="connsiteY8681" fmla="*/ 1061781 h 1985002"/>
              <a:gd name="connsiteX8682" fmla="*/ 2718639 w 3049233"/>
              <a:gd name="connsiteY8682" fmla="*/ 1059011 h 1985002"/>
              <a:gd name="connsiteX8683" fmla="*/ 2721615 w 3049233"/>
              <a:gd name="connsiteY8683" fmla="*/ 1059636 h 1985002"/>
              <a:gd name="connsiteX8684" fmla="*/ 2723893 w 3049233"/>
              <a:gd name="connsiteY8684" fmla="*/ 1060951 h 1985002"/>
              <a:gd name="connsiteX8685" fmla="*/ 2718361 w 3049233"/>
              <a:gd name="connsiteY8685" fmla="*/ 1059530 h 1985002"/>
              <a:gd name="connsiteX8686" fmla="*/ 2605141 w 3049233"/>
              <a:gd name="connsiteY8686" fmla="*/ 1058372 h 1985002"/>
              <a:gd name="connsiteX8687" fmla="*/ 2606440 w 3049233"/>
              <a:gd name="connsiteY8687" fmla="*/ 1058459 h 1985002"/>
              <a:gd name="connsiteX8688" fmla="*/ 2606042 w 3049233"/>
              <a:gd name="connsiteY8688" fmla="*/ 1059244 h 1985002"/>
              <a:gd name="connsiteX8689" fmla="*/ 2605052 w 3049233"/>
              <a:gd name="connsiteY8689" fmla="*/ 1058870 h 1985002"/>
              <a:gd name="connsiteX8690" fmla="*/ 1798395 w 3049233"/>
              <a:gd name="connsiteY8690" fmla="*/ 1057910 h 1985002"/>
              <a:gd name="connsiteX8691" fmla="*/ 1810573 w 3049233"/>
              <a:gd name="connsiteY8691" fmla="*/ 1062886 h 1985002"/>
              <a:gd name="connsiteX8692" fmla="*/ 1809743 w 3049233"/>
              <a:gd name="connsiteY8692" fmla="*/ 1065704 h 1985002"/>
              <a:gd name="connsiteX8693" fmla="*/ 1809287 w 3049233"/>
              <a:gd name="connsiteY8693" fmla="*/ 1065530 h 1985002"/>
              <a:gd name="connsiteX8694" fmla="*/ 1797764 w 3049233"/>
              <a:gd name="connsiteY8694" fmla="*/ 1059983 h 1985002"/>
              <a:gd name="connsiteX8695" fmla="*/ 2688316 w 3049233"/>
              <a:gd name="connsiteY8695" fmla="*/ 1057607 h 1985002"/>
              <a:gd name="connsiteX8696" fmla="*/ 2703413 w 3049233"/>
              <a:gd name="connsiteY8696" fmla="*/ 1061434 h 1985002"/>
              <a:gd name="connsiteX8697" fmla="*/ 2708794 w 3049233"/>
              <a:gd name="connsiteY8697" fmla="*/ 1062808 h 1985002"/>
              <a:gd name="connsiteX8698" fmla="*/ 2708638 w 3049233"/>
              <a:gd name="connsiteY8698" fmla="*/ 1063902 h 1985002"/>
              <a:gd name="connsiteX8699" fmla="*/ 2687800 w 3049233"/>
              <a:gd name="connsiteY8699" fmla="*/ 1060527 h 1985002"/>
              <a:gd name="connsiteX8700" fmla="*/ 1817948 w 3049233"/>
              <a:gd name="connsiteY8700" fmla="*/ 1057296 h 1985002"/>
              <a:gd name="connsiteX8701" fmla="*/ 1817973 w 3049233"/>
              <a:gd name="connsiteY8701" fmla="*/ 1057307 h 1985002"/>
              <a:gd name="connsiteX8702" fmla="*/ 1817948 w 3049233"/>
              <a:gd name="connsiteY8702" fmla="*/ 1057297 h 1985002"/>
              <a:gd name="connsiteX8703" fmla="*/ 2582908 w 3049233"/>
              <a:gd name="connsiteY8703" fmla="*/ 1057269 h 1985002"/>
              <a:gd name="connsiteX8704" fmla="*/ 2588611 w 3049233"/>
              <a:gd name="connsiteY8704" fmla="*/ 1060590 h 1985002"/>
              <a:gd name="connsiteX8705" fmla="*/ 2598805 w 3049233"/>
              <a:gd name="connsiteY8705" fmla="*/ 1064436 h 1985002"/>
              <a:gd name="connsiteX8706" fmla="*/ 2598704 w 3049233"/>
              <a:gd name="connsiteY8706" fmla="*/ 1065000 h 1985002"/>
              <a:gd name="connsiteX8707" fmla="*/ 2595626 w 3049233"/>
              <a:gd name="connsiteY8707" fmla="*/ 1064726 h 1985002"/>
              <a:gd name="connsiteX8708" fmla="*/ 2587837 w 3049233"/>
              <a:gd name="connsiteY8708" fmla="*/ 1061434 h 1985002"/>
              <a:gd name="connsiteX8709" fmla="*/ 2582043 w 3049233"/>
              <a:gd name="connsiteY8709" fmla="*/ 1057378 h 1985002"/>
              <a:gd name="connsiteX8710" fmla="*/ 841664 w 3049233"/>
              <a:gd name="connsiteY8710" fmla="*/ 1057264 h 1985002"/>
              <a:gd name="connsiteX8711" fmla="*/ 842160 w 3049233"/>
              <a:gd name="connsiteY8711" fmla="*/ 1057733 h 1985002"/>
              <a:gd name="connsiteX8712" fmla="*/ 841907 w 3049233"/>
              <a:gd name="connsiteY8712" fmla="*/ 1058006 h 1985002"/>
              <a:gd name="connsiteX8713" fmla="*/ 841413 w 3049233"/>
              <a:gd name="connsiteY8713" fmla="*/ 1057535 h 1985002"/>
              <a:gd name="connsiteX8714" fmla="*/ 1143702 w 3049233"/>
              <a:gd name="connsiteY8714" fmla="*/ 1056680 h 1985002"/>
              <a:gd name="connsiteX8715" fmla="*/ 1174024 w 3049233"/>
              <a:gd name="connsiteY8715" fmla="*/ 1062377 h 1985002"/>
              <a:gd name="connsiteX8716" fmla="*/ 1201649 w 3049233"/>
              <a:gd name="connsiteY8716" fmla="*/ 1060986 h 1985002"/>
              <a:gd name="connsiteX8717" fmla="*/ 1204393 w 3049233"/>
              <a:gd name="connsiteY8717" fmla="*/ 1061796 h 1985002"/>
              <a:gd name="connsiteX8718" fmla="*/ 1206200 w 3049233"/>
              <a:gd name="connsiteY8718" fmla="*/ 1062330 h 1985002"/>
              <a:gd name="connsiteX8719" fmla="*/ 1195840 w 3049233"/>
              <a:gd name="connsiteY8719" fmla="*/ 1064133 h 1985002"/>
              <a:gd name="connsiteX8720" fmla="*/ 1181144 w 3049233"/>
              <a:gd name="connsiteY8720" fmla="*/ 1066691 h 1985002"/>
              <a:gd name="connsiteX8721" fmla="*/ 1177293 w 3049233"/>
              <a:gd name="connsiteY8721" fmla="*/ 1067361 h 1985002"/>
              <a:gd name="connsiteX8722" fmla="*/ 1157914 w 3049233"/>
              <a:gd name="connsiteY8722" fmla="*/ 1061199 h 1985002"/>
              <a:gd name="connsiteX8723" fmla="*/ 2436499 w 3049233"/>
              <a:gd name="connsiteY8723" fmla="*/ 1056620 h 1985002"/>
              <a:gd name="connsiteX8724" fmla="*/ 2433245 w 3049233"/>
              <a:gd name="connsiteY8724" fmla="*/ 1086770 h 1985002"/>
              <a:gd name="connsiteX8725" fmla="*/ 2423436 w 3049233"/>
              <a:gd name="connsiteY8725" fmla="*/ 1083302 h 1985002"/>
              <a:gd name="connsiteX8726" fmla="*/ 2327680 w 3049233"/>
              <a:gd name="connsiteY8726" fmla="*/ 1056384 h 1985002"/>
              <a:gd name="connsiteX8727" fmla="*/ 2324527 w 3049233"/>
              <a:gd name="connsiteY8727" fmla="*/ 1076589 h 1985002"/>
              <a:gd name="connsiteX8728" fmla="*/ 2324516 w 3049233"/>
              <a:gd name="connsiteY8728" fmla="*/ 1077204 h 1985002"/>
              <a:gd name="connsiteX8729" fmla="*/ 2317641 w 3049233"/>
              <a:gd name="connsiteY8729" fmla="*/ 1078673 h 1985002"/>
              <a:gd name="connsiteX8730" fmla="*/ 2323967 w 3049233"/>
              <a:gd name="connsiteY8730" fmla="*/ 1063712 h 1985002"/>
              <a:gd name="connsiteX8731" fmla="*/ 2706077 w 3049233"/>
              <a:gd name="connsiteY8731" fmla="*/ 1056376 h 1985002"/>
              <a:gd name="connsiteX8732" fmla="*/ 2709612 w 3049233"/>
              <a:gd name="connsiteY8732" fmla="*/ 1057117 h 1985002"/>
              <a:gd name="connsiteX8733" fmla="*/ 2709590 w 3049233"/>
              <a:gd name="connsiteY8733" fmla="*/ 1057278 h 1985002"/>
              <a:gd name="connsiteX8734" fmla="*/ 1018587 w 3049233"/>
              <a:gd name="connsiteY8734" fmla="*/ 1056278 h 1985002"/>
              <a:gd name="connsiteX8735" fmla="*/ 1018647 w 3049233"/>
              <a:gd name="connsiteY8735" fmla="*/ 1056287 h 1985002"/>
              <a:gd name="connsiteX8736" fmla="*/ 1022373 w 3049233"/>
              <a:gd name="connsiteY8736" fmla="*/ 1057628 h 1985002"/>
              <a:gd name="connsiteX8737" fmla="*/ 1022722 w 3049233"/>
              <a:gd name="connsiteY8737" fmla="*/ 1057754 h 1985002"/>
              <a:gd name="connsiteX8738" fmla="*/ 1029228 w 3049233"/>
              <a:gd name="connsiteY8738" fmla="*/ 1060095 h 1985002"/>
              <a:gd name="connsiteX8739" fmla="*/ 1027033 w 3049233"/>
              <a:gd name="connsiteY8739" fmla="*/ 1059577 h 1985002"/>
              <a:gd name="connsiteX8740" fmla="*/ 1027023 w 3049233"/>
              <a:gd name="connsiteY8740" fmla="*/ 1059575 h 1985002"/>
              <a:gd name="connsiteX8741" fmla="*/ 1023006 w 3049233"/>
              <a:gd name="connsiteY8741" fmla="*/ 1058005 h 1985002"/>
              <a:gd name="connsiteX8742" fmla="*/ 1929606 w 3049233"/>
              <a:gd name="connsiteY8742" fmla="*/ 1056096 h 1985002"/>
              <a:gd name="connsiteX8743" fmla="*/ 1939216 w 3049233"/>
              <a:gd name="connsiteY8743" fmla="*/ 1062535 h 1985002"/>
              <a:gd name="connsiteX8744" fmla="*/ 1936130 w 3049233"/>
              <a:gd name="connsiteY8744" fmla="*/ 1071584 h 1985002"/>
              <a:gd name="connsiteX8745" fmla="*/ 1926101 w 3049233"/>
              <a:gd name="connsiteY8745" fmla="*/ 1065921 h 1985002"/>
              <a:gd name="connsiteX8746" fmla="*/ 1855983 w 3049233"/>
              <a:gd name="connsiteY8746" fmla="*/ 1054975 h 1985002"/>
              <a:gd name="connsiteX8747" fmla="*/ 1861518 w 3049233"/>
              <a:gd name="connsiteY8747" fmla="*/ 1057704 h 1985002"/>
              <a:gd name="connsiteX8748" fmla="*/ 1863995 w 3049233"/>
              <a:gd name="connsiteY8748" fmla="*/ 1059801 h 1985002"/>
              <a:gd name="connsiteX8749" fmla="*/ 1858919 w 3049233"/>
              <a:gd name="connsiteY8749" fmla="*/ 1058037 h 1985002"/>
              <a:gd name="connsiteX8750" fmla="*/ 1855792 w 3049233"/>
              <a:gd name="connsiteY8750" fmla="*/ 1055520 h 1985002"/>
              <a:gd name="connsiteX8751" fmla="*/ 2633138 w 3049233"/>
              <a:gd name="connsiteY8751" fmla="*/ 1054972 h 1985002"/>
              <a:gd name="connsiteX8752" fmla="*/ 2634378 w 3049233"/>
              <a:gd name="connsiteY8752" fmla="*/ 1055311 h 1985002"/>
              <a:gd name="connsiteX8753" fmla="*/ 2633094 w 3049233"/>
              <a:gd name="connsiteY8753" fmla="*/ 1055247 h 1985002"/>
              <a:gd name="connsiteX8754" fmla="*/ 1119219 w 3049233"/>
              <a:gd name="connsiteY8754" fmla="*/ 1054944 h 1985002"/>
              <a:gd name="connsiteX8755" fmla="*/ 1147386 w 3049233"/>
              <a:gd name="connsiteY8755" fmla="*/ 1063898 h 1985002"/>
              <a:gd name="connsiteX8756" fmla="*/ 1154572 w 3049233"/>
              <a:gd name="connsiteY8756" fmla="*/ 1066183 h 1985002"/>
              <a:gd name="connsiteX8757" fmla="*/ 1147600 w 3049233"/>
              <a:gd name="connsiteY8757" fmla="*/ 1065436 h 1985002"/>
              <a:gd name="connsiteX8758" fmla="*/ 1104342 w 3049233"/>
              <a:gd name="connsiteY8758" fmla="*/ 1060800 h 1985002"/>
              <a:gd name="connsiteX8759" fmla="*/ 1100973 w 3049233"/>
              <a:gd name="connsiteY8759" fmla="*/ 1059795 h 1985002"/>
              <a:gd name="connsiteX8760" fmla="*/ 1098265 w 3049233"/>
              <a:gd name="connsiteY8760" fmla="*/ 1058986 h 1985002"/>
              <a:gd name="connsiteX8761" fmla="*/ 1100370 w 3049233"/>
              <a:gd name="connsiteY8761" fmla="*/ 1058777 h 1985002"/>
              <a:gd name="connsiteX8762" fmla="*/ 1103192 w 3049233"/>
              <a:gd name="connsiteY8762" fmla="*/ 1058497 h 1985002"/>
              <a:gd name="connsiteX8763" fmla="*/ 1110498 w 3049233"/>
              <a:gd name="connsiteY8763" fmla="*/ 1057772 h 1985002"/>
              <a:gd name="connsiteX8764" fmla="*/ 1115044 w 3049233"/>
              <a:gd name="connsiteY8764" fmla="*/ 1056298 h 1985002"/>
              <a:gd name="connsiteX8765" fmla="*/ 1115705 w 3049233"/>
              <a:gd name="connsiteY8765" fmla="*/ 1056083 h 1985002"/>
              <a:gd name="connsiteX8766" fmla="*/ 999767 w 3049233"/>
              <a:gd name="connsiteY8766" fmla="*/ 1053876 h 1985002"/>
              <a:gd name="connsiteX8767" fmla="*/ 1026716 w 3049233"/>
              <a:gd name="connsiteY8767" fmla="*/ 1063500 h 1985002"/>
              <a:gd name="connsiteX8768" fmla="*/ 1047574 w 3049233"/>
              <a:gd name="connsiteY8768" fmla="*/ 1070948 h 1985002"/>
              <a:gd name="connsiteX8769" fmla="*/ 1056985 w 3049233"/>
              <a:gd name="connsiteY8769" fmla="*/ 1072853 h 1985002"/>
              <a:gd name="connsiteX8770" fmla="*/ 1074582 w 3049233"/>
              <a:gd name="connsiteY8770" fmla="*/ 1076414 h 1985002"/>
              <a:gd name="connsiteX8771" fmla="*/ 1113694 w 3049233"/>
              <a:gd name="connsiteY8771" fmla="*/ 1090488 h 1985002"/>
              <a:gd name="connsiteX8772" fmla="*/ 1084997 w 3049233"/>
              <a:gd name="connsiteY8772" fmla="*/ 1091280 h 1985002"/>
              <a:gd name="connsiteX8773" fmla="*/ 1082617 w 3049233"/>
              <a:gd name="connsiteY8773" fmla="*/ 1090853 h 1985002"/>
              <a:gd name="connsiteX8774" fmla="*/ 1077572 w 3049233"/>
              <a:gd name="connsiteY8774" fmla="*/ 1089949 h 1985002"/>
              <a:gd name="connsiteX8775" fmla="*/ 995632 w 3049233"/>
              <a:gd name="connsiteY8775" fmla="*/ 1058896 h 1985002"/>
              <a:gd name="connsiteX8776" fmla="*/ 1658528 w 3049233"/>
              <a:gd name="connsiteY8776" fmla="*/ 1053734 h 1985002"/>
              <a:gd name="connsiteX8777" fmla="*/ 1659728 w 3049233"/>
              <a:gd name="connsiteY8777" fmla="*/ 1054189 h 1985002"/>
              <a:gd name="connsiteX8778" fmla="*/ 1655842 w 3049233"/>
              <a:gd name="connsiteY8778" fmla="*/ 1054910 h 1985002"/>
              <a:gd name="connsiteX8779" fmla="*/ 1654774 w 3049233"/>
              <a:gd name="connsiteY8779" fmla="*/ 1054484 h 1985002"/>
              <a:gd name="connsiteX8780" fmla="*/ 1559960 w 3049233"/>
              <a:gd name="connsiteY8780" fmla="*/ 1053383 h 1985002"/>
              <a:gd name="connsiteX8781" fmla="*/ 1566775 w 3049233"/>
              <a:gd name="connsiteY8781" fmla="*/ 1054693 h 1985002"/>
              <a:gd name="connsiteX8782" fmla="*/ 1565562 w 3049233"/>
              <a:gd name="connsiteY8782" fmla="*/ 1057108 h 1985002"/>
              <a:gd name="connsiteX8783" fmla="*/ 1553579 w 3049233"/>
              <a:gd name="connsiteY8783" fmla="*/ 1061680 h 1985002"/>
              <a:gd name="connsiteX8784" fmla="*/ 1537912 w 3049233"/>
              <a:gd name="connsiteY8784" fmla="*/ 1070871 h 1985002"/>
              <a:gd name="connsiteX8785" fmla="*/ 1531773 w 3049233"/>
              <a:gd name="connsiteY8785" fmla="*/ 1069523 h 1985002"/>
              <a:gd name="connsiteX8786" fmla="*/ 1534282 w 3049233"/>
              <a:gd name="connsiteY8786" fmla="*/ 1067617 h 1985002"/>
              <a:gd name="connsiteX8787" fmla="*/ 1328038 w 3049233"/>
              <a:gd name="connsiteY8787" fmla="*/ 1053312 h 1985002"/>
              <a:gd name="connsiteX8788" fmla="*/ 1398159 w 3049233"/>
              <a:gd name="connsiteY8788" fmla="*/ 1070669 h 1985002"/>
              <a:gd name="connsiteX8789" fmla="*/ 1484477 w 3049233"/>
              <a:gd name="connsiteY8789" fmla="*/ 1092034 h 1985002"/>
              <a:gd name="connsiteX8790" fmla="*/ 1476738 w 3049233"/>
              <a:gd name="connsiteY8790" fmla="*/ 1110038 h 1985002"/>
              <a:gd name="connsiteX8791" fmla="*/ 1419188 w 3049233"/>
              <a:gd name="connsiteY8791" fmla="*/ 1094400 h 1985002"/>
              <a:gd name="connsiteX8792" fmla="*/ 1323384 w 3049233"/>
              <a:gd name="connsiteY8792" fmla="*/ 1068367 h 1985002"/>
              <a:gd name="connsiteX8793" fmla="*/ 1325859 w 3049233"/>
              <a:gd name="connsiteY8793" fmla="*/ 1061616 h 1985002"/>
              <a:gd name="connsiteX8794" fmla="*/ 1325860 w 3049233"/>
              <a:gd name="connsiteY8794" fmla="*/ 1061613 h 1985002"/>
              <a:gd name="connsiteX8795" fmla="*/ 1327722 w 3049233"/>
              <a:gd name="connsiteY8795" fmla="*/ 1054515 h 1985002"/>
              <a:gd name="connsiteX8796" fmla="*/ 1875656 w 3049233"/>
              <a:gd name="connsiteY8796" fmla="*/ 1053035 h 1985002"/>
              <a:gd name="connsiteX8797" fmla="*/ 1879048 w 3049233"/>
              <a:gd name="connsiteY8797" fmla="*/ 1056284 h 1985002"/>
              <a:gd name="connsiteX8798" fmla="*/ 1884736 w 3049233"/>
              <a:gd name="connsiteY8798" fmla="*/ 1063407 h 1985002"/>
              <a:gd name="connsiteX8799" fmla="*/ 1884626 w 3049233"/>
              <a:gd name="connsiteY8799" fmla="*/ 1063747 h 1985002"/>
              <a:gd name="connsiteX8800" fmla="*/ 1874988 w 3049233"/>
              <a:gd name="connsiteY8800" fmla="*/ 1055017 h 1985002"/>
              <a:gd name="connsiteX8801" fmla="*/ 1722260 w 3049233"/>
              <a:gd name="connsiteY8801" fmla="*/ 1052930 h 1985002"/>
              <a:gd name="connsiteX8802" fmla="*/ 1739186 w 3049233"/>
              <a:gd name="connsiteY8802" fmla="*/ 1055507 h 1985002"/>
              <a:gd name="connsiteX8803" fmla="*/ 1739190 w 3049233"/>
              <a:gd name="connsiteY8803" fmla="*/ 1055508 h 1985002"/>
              <a:gd name="connsiteX8804" fmla="*/ 1724260 w 3049233"/>
              <a:gd name="connsiteY8804" fmla="*/ 1053641 h 1985002"/>
              <a:gd name="connsiteX8805" fmla="*/ 1782074 w 3049233"/>
              <a:gd name="connsiteY8805" fmla="*/ 1052822 h 1985002"/>
              <a:gd name="connsiteX8806" fmla="*/ 1787874 w 3049233"/>
              <a:gd name="connsiteY8806" fmla="*/ 1053611 h 1985002"/>
              <a:gd name="connsiteX8807" fmla="*/ 1794198 w 3049233"/>
              <a:gd name="connsiteY8807" fmla="*/ 1056195 h 1985002"/>
              <a:gd name="connsiteX8808" fmla="*/ 1793644 w 3049233"/>
              <a:gd name="connsiteY8808" fmla="*/ 1058000 h 1985002"/>
              <a:gd name="connsiteX8809" fmla="*/ 1792333 w 3049233"/>
              <a:gd name="connsiteY8809" fmla="*/ 1057369 h 1985002"/>
              <a:gd name="connsiteX8810" fmla="*/ 1785432 w 3049233"/>
              <a:gd name="connsiteY8810" fmla="*/ 1056401 h 1985002"/>
              <a:gd name="connsiteX8811" fmla="*/ 1781626 w 3049233"/>
              <a:gd name="connsiteY8811" fmla="*/ 1054945 h 1985002"/>
              <a:gd name="connsiteX8812" fmla="*/ 2563737 w 3049233"/>
              <a:gd name="connsiteY8812" fmla="*/ 1052237 h 1985002"/>
              <a:gd name="connsiteX8813" fmla="*/ 2566648 w 3049233"/>
              <a:gd name="connsiteY8813" fmla="*/ 1053959 h 1985002"/>
              <a:gd name="connsiteX8814" fmla="*/ 2565510 w 3049233"/>
              <a:gd name="connsiteY8814" fmla="*/ 1054241 h 1985002"/>
              <a:gd name="connsiteX8815" fmla="*/ 2563034 w 3049233"/>
              <a:gd name="connsiteY8815" fmla="*/ 1052880 h 1985002"/>
              <a:gd name="connsiteX8816" fmla="*/ 1233091 w 3049233"/>
              <a:gd name="connsiteY8816" fmla="*/ 1051947 h 1985002"/>
              <a:gd name="connsiteX8817" fmla="*/ 1233151 w 3049233"/>
              <a:gd name="connsiteY8817" fmla="*/ 1051948 h 1985002"/>
              <a:gd name="connsiteX8818" fmla="*/ 1233191 w 3049233"/>
              <a:gd name="connsiteY8818" fmla="*/ 1051949 h 1985002"/>
              <a:gd name="connsiteX8819" fmla="*/ 1233201 w 3049233"/>
              <a:gd name="connsiteY8819" fmla="*/ 1051949 h 1985002"/>
              <a:gd name="connsiteX8820" fmla="*/ 1233170 w 3049233"/>
              <a:gd name="connsiteY8820" fmla="*/ 1051952 h 1985002"/>
              <a:gd name="connsiteX8821" fmla="*/ 1233088 w 3049233"/>
              <a:gd name="connsiteY8821" fmla="*/ 1051962 h 1985002"/>
              <a:gd name="connsiteX8822" fmla="*/ 1225305 w 3049233"/>
              <a:gd name="connsiteY8822" fmla="*/ 1051836 h 1985002"/>
              <a:gd name="connsiteX8823" fmla="*/ 1227921 w 3049233"/>
              <a:gd name="connsiteY8823" fmla="*/ 1051873 h 1985002"/>
              <a:gd name="connsiteX8824" fmla="*/ 1227778 w 3049233"/>
              <a:gd name="connsiteY8824" fmla="*/ 1052557 h 1985002"/>
              <a:gd name="connsiteX8825" fmla="*/ 1225988 w 3049233"/>
              <a:gd name="connsiteY8825" fmla="*/ 1052757 h 1985002"/>
              <a:gd name="connsiteX8826" fmla="*/ 1225941 w 3049233"/>
              <a:gd name="connsiteY8826" fmla="*/ 1052762 h 1985002"/>
              <a:gd name="connsiteX8827" fmla="*/ 2015851 w 3049233"/>
              <a:gd name="connsiteY8827" fmla="*/ 1051683 h 1985002"/>
              <a:gd name="connsiteX8828" fmla="*/ 2016725 w 3049233"/>
              <a:gd name="connsiteY8828" fmla="*/ 1090856 h 1985002"/>
              <a:gd name="connsiteX8829" fmla="*/ 2014687 w 3049233"/>
              <a:gd name="connsiteY8829" fmla="*/ 1054898 h 1985002"/>
              <a:gd name="connsiteX8830" fmla="*/ 1772770 w 3049233"/>
              <a:gd name="connsiteY8830" fmla="*/ 1051556 h 1985002"/>
              <a:gd name="connsiteX8831" fmla="*/ 1777064 w 3049233"/>
              <a:gd name="connsiteY8831" fmla="*/ 1052140 h 1985002"/>
              <a:gd name="connsiteX8832" fmla="*/ 1776854 w 3049233"/>
              <a:gd name="connsiteY8832" fmla="*/ 1053118 h 1985002"/>
              <a:gd name="connsiteX8833" fmla="*/ 1281600 w 3049233"/>
              <a:gd name="connsiteY8833" fmla="*/ 1051482 h 1985002"/>
              <a:gd name="connsiteX8834" fmla="*/ 1281655 w 3049233"/>
              <a:gd name="connsiteY8834" fmla="*/ 1052100 h 1985002"/>
              <a:gd name="connsiteX8835" fmla="*/ 1281190 w 3049233"/>
              <a:gd name="connsiteY8835" fmla="*/ 1056901 h 1985002"/>
              <a:gd name="connsiteX8836" fmla="*/ 1276686 w 3049233"/>
              <a:gd name="connsiteY8836" fmla="*/ 1055677 h 1985002"/>
              <a:gd name="connsiteX8837" fmla="*/ 1189900 w 3049233"/>
              <a:gd name="connsiteY8837" fmla="*/ 1051328 h 1985002"/>
              <a:gd name="connsiteX8838" fmla="*/ 1220726 w 3049233"/>
              <a:gd name="connsiteY8838" fmla="*/ 1051770 h 1985002"/>
              <a:gd name="connsiteX8839" fmla="*/ 1220466 w 3049233"/>
              <a:gd name="connsiteY8839" fmla="*/ 1052671 h 1985002"/>
              <a:gd name="connsiteX8840" fmla="*/ 1220257 w 3049233"/>
              <a:gd name="connsiteY8840" fmla="*/ 1053399 h 1985002"/>
              <a:gd name="connsiteX8841" fmla="*/ 1203360 w 3049233"/>
              <a:gd name="connsiteY8841" fmla="*/ 1055292 h 1985002"/>
              <a:gd name="connsiteX8842" fmla="*/ 1191116 w 3049233"/>
              <a:gd name="connsiteY8842" fmla="*/ 1051686 h 1985002"/>
              <a:gd name="connsiteX8843" fmla="*/ 1672390 w 3049233"/>
              <a:gd name="connsiteY8843" fmla="*/ 1050964 h 1985002"/>
              <a:gd name="connsiteX8844" fmla="*/ 1673980 w 3049233"/>
              <a:gd name="connsiteY8844" fmla="*/ 1051546 h 1985002"/>
              <a:gd name="connsiteX8845" fmla="*/ 1669880 w 3049233"/>
              <a:gd name="connsiteY8845" fmla="*/ 1052306 h 1985002"/>
              <a:gd name="connsiteX8846" fmla="*/ 1668388 w 3049233"/>
              <a:gd name="connsiteY8846" fmla="*/ 1051764 h 1985002"/>
              <a:gd name="connsiteX8847" fmla="*/ 2618735 w 3049233"/>
              <a:gd name="connsiteY8847" fmla="*/ 1050899 h 1985002"/>
              <a:gd name="connsiteX8848" fmla="*/ 2621093 w 3049233"/>
              <a:gd name="connsiteY8848" fmla="*/ 1051677 h 1985002"/>
              <a:gd name="connsiteX8849" fmla="*/ 2627547 w 3049233"/>
              <a:gd name="connsiteY8849" fmla="*/ 1053443 h 1985002"/>
              <a:gd name="connsiteX8850" fmla="*/ 2627303 w 3049233"/>
              <a:gd name="connsiteY8850" fmla="*/ 1054958 h 1985002"/>
              <a:gd name="connsiteX8851" fmla="*/ 2618091 w 3049233"/>
              <a:gd name="connsiteY8851" fmla="*/ 1054497 h 1985002"/>
              <a:gd name="connsiteX8852" fmla="*/ 2616789 w 3049233"/>
              <a:gd name="connsiteY8852" fmla="*/ 1054061 h 1985002"/>
              <a:gd name="connsiteX8853" fmla="*/ 2761147 w 3049233"/>
              <a:gd name="connsiteY8853" fmla="*/ 1050692 h 1985002"/>
              <a:gd name="connsiteX8854" fmla="*/ 2760150 w 3049233"/>
              <a:gd name="connsiteY8854" fmla="*/ 1060270 h 1985002"/>
              <a:gd name="connsiteX8855" fmla="*/ 2758016 w 3049233"/>
              <a:gd name="connsiteY8855" fmla="*/ 1055803 h 1985002"/>
              <a:gd name="connsiteX8856" fmla="*/ 2757300 w 3049233"/>
              <a:gd name="connsiteY8856" fmla="*/ 1055048 h 1985002"/>
              <a:gd name="connsiteX8857" fmla="*/ 2661146 w 3049233"/>
              <a:gd name="connsiteY8857" fmla="*/ 1050649 h 1985002"/>
              <a:gd name="connsiteX8858" fmla="*/ 2668023 w 3049233"/>
              <a:gd name="connsiteY8858" fmla="*/ 1052460 h 1985002"/>
              <a:gd name="connsiteX8859" fmla="*/ 2678509 w 3049233"/>
              <a:gd name="connsiteY8859" fmla="*/ 1055119 h 1985002"/>
              <a:gd name="connsiteX8860" fmla="*/ 2676297 w 3049233"/>
              <a:gd name="connsiteY8860" fmla="*/ 1059063 h 1985002"/>
              <a:gd name="connsiteX8861" fmla="*/ 2673180 w 3049233"/>
              <a:gd name="connsiteY8861" fmla="*/ 1059063 h 1985002"/>
              <a:gd name="connsiteX8862" fmla="*/ 2664010 w 3049233"/>
              <a:gd name="connsiteY8862" fmla="*/ 1057972 h 1985002"/>
              <a:gd name="connsiteX8863" fmla="*/ 2660208 w 3049233"/>
              <a:gd name="connsiteY8863" fmla="*/ 1057054 h 1985002"/>
              <a:gd name="connsiteX8864" fmla="*/ 1800780 w 3049233"/>
              <a:gd name="connsiteY8864" fmla="*/ 1050065 h 1985002"/>
              <a:gd name="connsiteX8865" fmla="*/ 1812852 w 3049233"/>
              <a:gd name="connsiteY8865" fmla="*/ 1055148 h 1985002"/>
              <a:gd name="connsiteX8866" fmla="*/ 1812772 w 3049233"/>
              <a:gd name="connsiteY8866" fmla="*/ 1055415 h 1985002"/>
              <a:gd name="connsiteX8867" fmla="*/ 1800509 w 3049233"/>
              <a:gd name="connsiteY8867" fmla="*/ 1050955 h 1985002"/>
              <a:gd name="connsiteX8868" fmla="*/ 1837984 w 3049233"/>
              <a:gd name="connsiteY8868" fmla="*/ 1049681 h 1985002"/>
              <a:gd name="connsiteX8869" fmla="*/ 1839613 w 3049233"/>
              <a:gd name="connsiteY8869" fmla="*/ 1050710 h 1985002"/>
              <a:gd name="connsiteX8870" fmla="*/ 1837949 w 3049233"/>
              <a:gd name="connsiteY8870" fmla="*/ 1049806 h 1985002"/>
              <a:gd name="connsiteX8871" fmla="*/ 1540062 w 3049233"/>
              <a:gd name="connsiteY8871" fmla="*/ 1049558 h 1985002"/>
              <a:gd name="connsiteX8872" fmla="*/ 1546239 w 3049233"/>
              <a:gd name="connsiteY8872" fmla="*/ 1050745 h 1985002"/>
              <a:gd name="connsiteX8873" fmla="*/ 1522137 w 3049233"/>
              <a:gd name="connsiteY8873" fmla="*/ 1067406 h 1985002"/>
              <a:gd name="connsiteX8874" fmla="*/ 1520172 w 3049233"/>
              <a:gd name="connsiteY8874" fmla="*/ 1066974 h 1985002"/>
              <a:gd name="connsiteX8875" fmla="*/ 1520056 w 3049233"/>
              <a:gd name="connsiteY8875" fmla="*/ 1066949 h 1985002"/>
              <a:gd name="connsiteX8876" fmla="*/ 1949379 w 3049233"/>
              <a:gd name="connsiteY8876" fmla="*/ 1049153 h 1985002"/>
              <a:gd name="connsiteX8877" fmla="*/ 1958305 w 3049233"/>
              <a:gd name="connsiteY8877" fmla="*/ 1056389 h 1985002"/>
              <a:gd name="connsiteX8878" fmla="*/ 1954856 w 3049233"/>
              <a:gd name="connsiteY8878" fmla="*/ 1067022 h 1985002"/>
              <a:gd name="connsiteX8879" fmla="*/ 1946035 w 3049233"/>
              <a:gd name="connsiteY8879" fmla="*/ 1059010 h 1985002"/>
              <a:gd name="connsiteX8880" fmla="*/ 2654981 w 3049233"/>
              <a:gd name="connsiteY8880" fmla="*/ 1049105 h 1985002"/>
              <a:gd name="connsiteX8881" fmla="*/ 2655391 w 3049233"/>
              <a:gd name="connsiteY8881" fmla="*/ 1049204 h 1985002"/>
              <a:gd name="connsiteX8882" fmla="*/ 2654455 w 3049233"/>
              <a:gd name="connsiteY8882" fmla="*/ 1055600 h 1985002"/>
              <a:gd name="connsiteX8883" fmla="*/ 2654190 w 3049233"/>
              <a:gd name="connsiteY8883" fmla="*/ 1055524 h 1985002"/>
              <a:gd name="connsiteX8884" fmla="*/ 2651650 w 3049233"/>
              <a:gd name="connsiteY8884" fmla="*/ 1054763 h 1985002"/>
              <a:gd name="connsiteX8885" fmla="*/ 1646224 w 3049233"/>
              <a:gd name="connsiteY8885" fmla="*/ 1049066 h 1985002"/>
              <a:gd name="connsiteX8886" fmla="*/ 1648481 w 3049233"/>
              <a:gd name="connsiteY8886" fmla="*/ 1049922 h 1985002"/>
              <a:gd name="connsiteX8887" fmla="*/ 1645070 w 3049233"/>
              <a:gd name="connsiteY8887" fmla="*/ 1050614 h 1985002"/>
              <a:gd name="connsiteX8888" fmla="*/ 1642949 w 3049233"/>
              <a:gd name="connsiteY8888" fmla="*/ 1049768 h 1985002"/>
              <a:gd name="connsiteX8889" fmla="*/ 1643956 w 3049233"/>
              <a:gd name="connsiteY8889" fmla="*/ 1049552 h 1985002"/>
              <a:gd name="connsiteX8890" fmla="*/ 1750522 w 3049233"/>
              <a:gd name="connsiteY8890" fmla="*/ 1049008 h 1985002"/>
              <a:gd name="connsiteX8891" fmla="*/ 1752348 w 3049233"/>
              <a:gd name="connsiteY8891" fmla="*/ 1049582 h 1985002"/>
              <a:gd name="connsiteX8892" fmla="*/ 1752603 w 3049233"/>
              <a:gd name="connsiteY8892" fmla="*/ 1049680 h 1985002"/>
              <a:gd name="connsiteX8893" fmla="*/ 1760030 w 3049233"/>
              <a:gd name="connsiteY8893" fmla="*/ 1052586 h 1985002"/>
              <a:gd name="connsiteX8894" fmla="*/ 1759978 w 3049233"/>
              <a:gd name="connsiteY8894" fmla="*/ 1052829 h 1985002"/>
              <a:gd name="connsiteX8895" fmla="*/ 1749989 w 3049233"/>
              <a:gd name="connsiteY8895" fmla="*/ 1051428 h 1985002"/>
              <a:gd name="connsiteX8896" fmla="*/ 2585276 w 3049233"/>
              <a:gd name="connsiteY8896" fmla="*/ 1048910 h 1985002"/>
              <a:gd name="connsiteX8897" fmla="*/ 2593011 w 3049233"/>
              <a:gd name="connsiteY8897" fmla="*/ 1052631 h 1985002"/>
              <a:gd name="connsiteX8898" fmla="*/ 2595171 w 3049233"/>
              <a:gd name="connsiteY8898" fmla="*/ 1053351 h 1985002"/>
              <a:gd name="connsiteX8899" fmla="*/ 2590816 w 3049233"/>
              <a:gd name="connsiteY8899" fmla="*/ 1053133 h 1985002"/>
              <a:gd name="connsiteX8900" fmla="*/ 2584868 w 3049233"/>
              <a:gd name="connsiteY8900" fmla="*/ 1049685 h 1985002"/>
              <a:gd name="connsiteX8901" fmla="*/ 2085481 w 3049233"/>
              <a:gd name="connsiteY8901" fmla="*/ 1047686 h 1985002"/>
              <a:gd name="connsiteX8902" fmla="*/ 2085879 w 3049233"/>
              <a:gd name="connsiteY8902" fmla="*/ 1055828 h 1985002"/>
              <a:gd name="connsiteX8903" fmla="*/ 2085325 w 3049233"/>
              <a:gd name="connsiteY8903" fmla="*/ 1068712 h 1985002"/>
              <a:gd name="connsiteX8904" fmla="*/ 2086901 w 3049233"/>
              <a:gd name="connsiteY8904" fmla="*/ 1076661 h 1985002"/>
              <a:gd name="connsiteX8905" fmla="*/ 2087485 w 3049233"/>
              <a:gd name="connsiteY8905" fmla="*/ 1088530 h 1985002"/>
              <a:gd name="connsiteX8906" fmla="*/ 2092770 w 3049233"/>
              <a:gd name="connsiteY8906" fmla="*/ 1111768 h 1985002"/>
              <a:gd name="connsiteX8907" fmla="*/ 2083716 w 3049233"/>
              <a:gd name="connsiteY8907" fmla="*/ 1136146 h 1985002"/>
              <a:gd name="connsiteX8908" fmla="*/ 2073610 w 3049233"/>
              <a:gd name="connsiteY8908" fmla="*/ 1097379 h 1985002"/>
              <a:gd name="connsiteX8909" fmla="*/ 2071814 w 3049233"/>
              <a:gd name="connsiteY8909" fmla="*/ 1085983 h 1985002"/>
              <a:gd name="connsiteX8910" fmla="*/ 2071789 w 3049233"/>
              <a:gd name="connsiteY8910" fmla="*/ 1085611 h 1985002"/>
              <a:gd name="connsiteX8911" fmla="*/ 2083217 w 3049233"/>
              <a:gd name="connsiteY8911" fmla="*/ 1053010 h 1985002"/>
              <a:gd name="connsiteX8912" fmla="*/ 1688981 w 3049233"/>
              <a:gd name="connsiteY8912" fmla="*/ 1047649 h 1985002"/>
              <a:gd name="connsiteX8913" fmla="*/ 1691097 w 3049233"/>
              <a:gd name="connsiteY8913" fmla="*/ 1048371 h 1985002"/>
              <a:gd name="connsiteX8914" fmla="*/ 1685919 w 3049233"/>
              <a:gd name="connsiteY8914" fmla="*/ 1049332 h 1985002"/>
              <a:gd name="connsiteX8915" fmla="*/ 1683942 w 3049233"/>
              <a:gd name="connsiteY8915" fmla="*/ 1048655 h 1985002"/>
              <a:gd name="connsiteX8916" fmla="*/ 1570311 w 3049233"/>
              <a:gd name="connsiteY8916" fmla="*/ 1047645 h 1985002"/>
              <a:gd name="connsiteX8917" fmla="*/ 1569743 w 3049233"/>
              <a:gd name="connsiteY8917" fmla="*/ 1048777 h 1985002"/>
              <a:gd name="connsiteX8918" fmla="*/ 1568645 w 3049233"/>
              <a:gd name="connsiteY8918" fmla="*/ 1048568 h 1985002"/>
              <a:gd name="connsiteX8919" fmla="*/ 2690343 w 3049233"/>
              <a:gd name="connsiteY8919" fmla="*/ 1047535 h 1985002"/>
              <a:gd name="connsiteX8920" fmla="*/ 2706269 w 3049233"/>
              <a:gd name="connsiteY8920" fmla="*/ 1052600 h 1985002"/>
              <a:gd name="connsiteX8921" fmla="*/ 2689830 w 3049233"/>
              <a:gd name="connsiteY8921" fmla="*/ 1049052 h 1985002"/>
              <a:gd name="connsiteX8922" fmla="*/ 2689985 w 3049233"/>
              <a:gd name="connsiteY8922" fmla="*/ 1048173 h 1985002"/>
              <a:gd name="connsiteX8923" fmla="*/ 1877513 w 3049233"/>
              <a:gd name="connsiteY8923" fmla="*/ 1047518 h 1985002"/>
              <a:gd name="connsiteX8924" fmla="*/ 1878987 w 3049233"/>
              <a:gd name="connsiteY8924" fmla="*/ 1048056 h 1985002"/>
              <a:gd name="connsiteX8925" fmla="*/ 1887058 w 3049233"/>
              <a:gd name="connsiteY8925" fmla="*/ 1056229 h 1985002"/>
              <a:gd name="connsiteX8926" fmla="*/ 1886810 w 3049233"/>
              <a:gd name="connsiteY8926" fmla="*/ 1056993 h 1985002"/>
              <a:gd name="connsiteX8927" fmla="*/ 1877388 w 3049233"/>
              <a:gd name="connsiteY8927" fmla="*/ 1047892 h 1985002"/>
              <a:gd name="connsiteX8928" fmla="*/ 1529271 w 3049233"/>
              <a:gd name="connsiteY8928" fmla="*/ 1047483 h 1985002"/>
              <a:gd name="connsiteX8929" fmla="*/ 1530034 w 3049233"/>
              <a:gd name="connsiteY8929" fmla="*/ 1047629 h 1985002"/>
              <a:gd name="connsiteX8930" fmla="*/ 1526298 w 3049233"/>
              <a:gd name="connsiteY8930" fmla="*/ 1050604 h 1985002"/>
              <a:gd name="connsiteX8931" fmla="*/ 1526271 w 3049233"/>
              <a:gd name="connsiteY8931" fmla="*/ 1050632 h 1985002"/>
              <a:gd name="connsiteX8932" fmla="*/ 1518596 w 3049233"/>
              <a:gd name="connsiteY8932" fmla="*/ 1056759 h 1985002"/>
              <a:gd name="connsiteX8933" fmla="*/ 1518530 w 3049233"/>
              <a:gd name="connsiteY8933" fmla="*/ 1056812 h 1985002"/>
              <a:gd name="connsiteX8934" fmla="*/ 1516334 w 3049233"/>
              <a:gd name="connsiteY8934" fmla="*/ 1059520 h 1985002"/>
              <a:gd name="connsiteX8935" fmla="*/ 1511784 w 3049233"/>
              <a:gd name="connsiteY8935" fmla="*/ 1065132 h 1985002"/>
              <a:gd name="connsiteX8936" fmla="*/ 1511782 w 3049233"/>
              <a:gd name="connsiteY8936" fmla="*/ 1065132 h 1985002"/>
              <a:gd name="connsiteX8937" fmla="*/ 1511781 w 3049233"/>
              <a:gd name="connsiteY8937" fmla="*/ 1065132 h 1985002"/>
              <a:gd name="connsiteX8938" fmla="*/ 1518527 w 3049233"/>
              <a:gd name="connsiteY8938" fmla="*/ 1056812 h 1985002"/>
              <a:gd name="connsiteX8939" fmla="*/ 1526298 w 3049233"/>
              <a:gd name="connsiteY8939" fmla="*/ 1050604 h 1985002"/>
              <a:gd name="connsiteX8940" fmla="*/ 1303285 w 3049233"/>
              <a:gd name="connsiteY8940" fmla="*/ 1047185 h 1985002"/>
              <a:gd name="connsiteX8941" fmla="*/ 1305121 w 3049233"/>
              <a:gd name="connsiteY8941" fmla="*/ 1047640 h 1985002"/>
              <a:gd name="connsiteX8942" fmla="*/ 1303623 w 3049233"/>
              <a:gd name="connsiteY8942" fmla="*/ 1057022 h 1985002"/>
              <a:gd name="connsiteX8943" fmla="*/ 1302708 w 3049233"/>
              <a:gd name="connsiteY8943" fmla="*/ 1062748 h 1985002"/>
              <a:gd name="connsiteX8944" fmla="*/ 1302311 w 3049233"/>
              <a:gd name="connsiteY8944" fmla="*/ 1062640 h 1985002"/>
              <a:gd name="connsiteX8945" fmla="*/ 2607161 w 3049233"/>
              <a:gd name="connsiteY8945" fmla="*/ 1047081 h 1985002"/>
              <a:gd name="connsiteX8946" fmla="*/ 2611843 w 3049233"/>
              <a:gd name="connsiteY8946" fmla="*/ 1048626 h 1985002"/>
              <a:gd name="connsiteX8947" fmla="*/ 2609913 w 3049233"/>
              <a:gd name="connsiteY8947" fmla="*/ 1051762 h 1985002"/>
              <a:gd name="connsiteX8948" fmla="*/ 2606526 w 3049233"/>
              <a:gd name="connsiteY8948" fmla="*/ 1050630 h 1985002"/>
              <a:gd name="connsiteX8949" fmla="*/ 1915162 w 3049233"/>
              <a:gd name="connsiteY8949" fmla="*/ 1046418 h 1985002"/>
              <a:gd name="connsiteX8950" fmla="*/ 1924658 w 3049233"/>
              <a:gd name="connsiteY8950" fmla="*/ 1052780 h 1985002"/>
              <a:gd name="connsiteX8951" fmla="*/ 1920982 w 3049233"/>
              <a:gd name="connsiteY8951" fmla="*/ 1063032 h 1985002"/>
              <a:gd name="connsiteX8952" fmla="*/ 1911032 w 3049233"/>
              <a:gd name="connsiteY8952" fmla="*/ 1057416 h 1985002"/>
              <a:gd name="connsiteX8953" fmla="*/ 1734500 w 3049233"/>
              <a:gd name="connsiteY8953" fmla="*/ 1046345 h 1985002"/>
              <a:gd name="connsiteX8954" fmla="*/ 1744107 w 3049233"/>
              <a:gd name="connsiteY8954" fmla="*/ 1047653 h 1985002"/>
              <a:gd name="connsiteX8955" fmla="*/ 1744055 w 3049233"/>
              <a:gd name="connsiteY8955" fmla="*/ 1047884 h 1985002"/>
              <a:gd name="connsiteX8956" fmla="*/ 1659466 w 3049233"/>
              <a:gd name="connsiteY8956" fmla="*/ 1046232 h 1985002"/>
              <a:gd name="connsiteX8957" fmla="*/ 1662038 w 3049233"/>
              <a:gd name="connsiteY8957" fmla="*/ 1047173 h 1985002"/>
              <a:gd name="connsiteX8958" fmla="*/ 1658014 w 3049233"/>
              <a:gd name="connsiteY8958" fmla="*/ 1047989 h 1985002"/>
              <a:gd name="connsiteX8959" fmla="*/ 1655510 w 3049233"/>
              <a:gd name="connsiteY8959" fmla="*/ 1047079 h 1985002"/>
              <a:gd name="connsiteX8960" fmla="*/ 2725604 w 3049233"/>
              <a:gd name="connsiteY8960" fmla="*/ 1046006 h 1985002"/>
              <a:gd name="connsiteX8961" fmla="*/ 2725914 w 3049233"/>
              <a:gd name="connsiteY8961" fmla="*/ 1046242 h 1985002"/>
              <a:gd name="connsiteX8962" fmla="*/ 2725551 w 3049233"/>
              <a:gd name="connsiteY8962" fmla="*/ 1046105 h 1985002"/>
              <a:gd name="connsiteX8963" fmla="*/ 2602180 w 3049233"/>
              <a:gd name="connsiteY8963" fmla="*/ 1045630 h 1985002"/>
              <a:gd name="connsiteX8964" fmla="*/ 2601580 w 3049233"/>
              <a:gd name="connsiteY8964" fmla="*/ 1048976 h 1985002"/>
              <a:gd name="connsiteX8965" fmla="*/ 2595287 w 3049233"/>
              <a:gd name="connsiteY8965" fmla="*/ 1046872 h 1985002"/>
              <a:gd name="connsiteX8966" fmla="*/ 2594653 w 3049233"/>
              <a:gd name="connsiteY8966" fmla="*/ 1046572 h 1985002"/>
              <a:gd name="connsiteX8967" fmla="*/ 2634651 w 3049233"/>
              <a:gd name="connsiteY8967" fmla="*/ 1045564 h 1985002"/>
              <a:gd name="connsiteX8968" fmla="*/ 2640548 w 3049233"/>
              <a:gd name="connsiteY8968" fmla="*/ 1045642 h 1985002"/>
              <a:gd name="connsiteX8969" fmla="*/ 2648077 w 3049233"/>
              <a:gd name="connsiteY8969" fmla="*/ 1047448 h 1985002"/>
              <a:gd name="connsiteX8970" fmla="*/ 2644952 w 3049233"/>
              <a:gd name="connsiteY8970" fmla="*/ 1052757 h 1985002"/>
              <a:gd name="connsiteX8971" fmla="*/ 2634021 w 3049233"/>
              <a:gd name="connsiteY8971" fmla="*/ 1049485 h 1985002"/>
              <a:gd name="connsiteX8972" fmla="*/ 2622121 w 3049233"/>
              <a:gd name="connsiteY8972" fmla="*/ 1045398 h 1985002"/>
              <a:gd name="connsiteX8973" fmla="*/ 2628829 w 3049233"/>
              <a:gd name="connsiteY8973" fmla="*/ 1045487 h 1985002"/>
              <a:gd name="connsiteX8974" fmla="*/ 2628453 w 3049233"/>
              <a:gd name="connsiteY8974" fmla="*/ 1047818 h 1985002"/>
              <a:gd name="connsiteX8975" fmla="*/ 2621848 w 3049233"/>
              <a:gd name="connsiteY8975" fmla="*/ 1045841 h 1985002"/>
              <a:gd name="connsiteX8976" fmla="*/ 2563871 w 3049233"/>
              <a:gd name="connsiteY8976" fmla="*/ 1045396 h 1985002"/>
              <a:gd name="connsiteX8977" fmla="*/ 2564915 w 3049233"/>
              <a:gd name="connsiteY8977" fmla="*/ 1046092 h 1985002"/>
              <a:gd name="connsiteX8978" fmla="*/ 2564176 w 3049233"/>
              <a:gd name="connsiteY8978" fmla="*/ 1046351 h 1985002"/>
              <a:gd name="connsiteX8979" fmla="*/ 2563402 w 3049233"/>
              <a:gd name="connsiteY8979" fmla="*/ 1045980 h 1985002"/>
              <a:gd name="connsiteX8980" fmla="*/ 1859375 w 3049233"/>
              <a:gd name="connsiteY8980" fmla="*/ 1045373 h 1985002"/>
              <a:gd name="connsiteX8981" fmla="*/ 1869608 w 3049233"/>
              <a:gd name="connsiteY8981" fmla="*/ 1054559 h 1985002"/>
              <a:gd name="connsiteX8982" fmla="*/ 1869436 w 3049233"/>
              <a:gd name="connsiteY8982" fmla="*/ 1055068 h 1985002"/>
              <a:gd name="connsiteX8983" fmla="*/ 1863047 w 3049233"/>
              <a:gd name="connsiteY8983" fmla="*/ 1051955 h 1985002"/>
              <a:gd name="connsiteX8984" fmla="*/ 1858441 w 3049233"/>
              <a:gd name="connsiteY8984" fmla="*/ 1048010 h 1985002"/>
              <a:gd name="connsiteX8985" fmla="*/ 1148760 w 3049233"/>
              <a:gd name="connsiteY8985" fmla="*/ 1045366 h 1985002"/>
              <a:gd name="connsiteX8986" fmla="*/ 1177870 w 3049233"/>
              <a:gd name="connsiteY8986" fmla="*/ 1053963 h 1985002"/>
              <a:gd name="connsiteX8987" fmla="*/ 1187712 w 3049233"/>
              <a:gd name="connsiteY8987" fmla="*/ 1056870 h 1985002"/>
              <a:gd name="connsiteX8988" fmla="*/ 1188142 w 3049233"/>
              <a:gd name="connsiteY8988" fmla="*/ 1056997 h 1985002"/>
              <a:gd name="connsiteX8989" fmla="*/ 1185063 w 3049233"/>
              <a:gd name="connsiteY8989" fmla="*/ 1057342 h 1985002"/>
              <a:gd name="connsiteX8990" fmla="*/ 1136149 w 3049233"/>
              <a:gd name="connsiteY8990" fmla="*/ 1049528 h 1985002"/>
              <a:gd name="connsiteX8991" fmla="*/ 1135997 w 3049233"/>
              <a:gd name="connsiteY8991" fmla="*/ 1049504 h 1985002"/>
              <a:gd name="connsiteX8992" fmla="*/ 1294675 w 3049233"/>
              <a:gd name="connsiteY8992" fmla="*/ 1045054 h 1985002"/>
              <a:gd name="connsiteX8993" fmla="*/ 1297839 w 3049233"/>
              <a:gd name="connsiteY8993" fmla="*/ 1045837 h 1985002"/>
              <a:gd name="connsiteX8994" fmla="*/ 1296408 w 3049233"/>
              <a:gd name="connsiteY8994" fmla="*/ 1056070 h 1985002"/>
              <a:gd name="connsiteX8995" fmla="*/ 1295739 w 3049233"/>
              <a:gd name="connsiteY8995" fmla="*/ 1060855 h 1985002"/>
              <a:gd name="connsiteX8996" fmla="*/ 1294624 w 3049233"/>
              <a:gd name="connsiteY8996" fmla="*/ 1060552 h 1985002"/>
              <a:gd name="connsiteX8997" fmla="*/ 1294154 w 3049233"/>
              <a:gd name="connsiteY8997" fmla="*/ 1060424 h 1985002"/>
              <a:gd name="connsiteX8998" fmla="*/ 1293867 w 3049233"/>
              <a:gd name="connsiteY8998" fmla="*/ 1060346 h 1985002"/>
              <a:gd name="connsiteX8999" fmla="*/ 1294504 w 3049233"/>
              <a:gd name="connsiteY8999" fmla="*/ 1048283 h 1985002"/>
              <a:gd name="connsiteX9000" fmla="*/ 2192553 w 3049233"/>
              <a:gd name="connsiteY9000" fmla="*/ 1043653 h 1985002"/>
              <a:gd name="connsiteX9001" fmla="*/ 2191580 w 3049233"/>
              <a:gd name="connsiteY9001" fmla="*/ 1051488 h 1985002"/>
              <a:gd name="connsiteX9002" fmla="*/ 2192910 w 3049233"/>
              <a:gd name="connsiteY9002" fmla="*/ 1110265 h 1985002"/>
              <a:gd name="connsiteX9003" fmla="*/ 2192908 w 3049233"/>
              <a:gd name="connsiteY9003" fmla="*/ 1110309 h 1985002"/>
              <a:gd name="connsiteX9004" fmla="*/ 2193665 w 3049233"/>
              <a:gd name="connsiteY9004" fmla="*/ 1114175 h 1985002"/>
              <a:gd name="connsiteX9005" fmla="*/ 2182619 w 3049233"/>
              <a:gd name="connsiteY9005" fmla="*/ 1145437 h 1985002"/>
              <a:gd name="connsiteX9006" fmla="*/ 2176454 w 3049233"/>
              <a:gd name="connsiteY9006" fmla="*/ 1120885 h 1985002"/>
              <a:gd name="connsiteX9007" fmla="*/ 2174190 w 3049233"/>
              <a:gd name="connsiteY9007" fmla="*/ 1090092 h 1985002"/>
              <a:gd name="connsiteX9008" fmla="*/ 2184245 w 3049233"/>
              <a:gd name="connsiteY9008" fmla="*/ 1061859 h 1985002"/>
              <a:gd name="connsiteX9009" fmla="*/ 1288563 w 3049233"/>
              <a:gd name="connsiteY9009" fmla="*/ 1043541 h 1985002"/>
              <a:gd name="connsiteX9010" fmla="*/ 1289197 w 3049233"/>
              <a:gd name="connsiteY9010" fmla="*/ 1043698 h 1985002"/>
              <a:gd name="connsiteX9011" fmla="*/ 1289312 w 3049233"/>
              <a:gd name="connsiteY9011" fmla="*/ 1043727 h 1985002"/>
              <a:gd name="connsiteX9012" fmla="*/ 1289481 w 3049233"/>
              <a:gd name="connsiteY9012" fmla="*/ 1043768 h 1985002"/>
              <a:gd name="connsiteX9013" fmla="*/ 1287744 w 3049233"/>
              <a:gd name="connsiteY9013" fmla="*/ 1058682 h 1985002"/>
              <a:gd name="connsiteX9014" fmla="*/ 1286262 w 3049233"/>
              <a:gd name="connsiteY9014" fmla="*/ 1058279 h 1985002"/>
              <a:gd name="connsiteX9015" fmla="*/ 1286228 w 3049233"/>
              <a:gd name="connsiteY9015" fmla="*/ 1058270 h 1985002"/>
              <a:gd name="connsiteX9016" fmla="*/ 1284777 w 3049233"/>
              <a:gd name="connsiteY9016" fmla="*/ 1057876 h 1985002"/>
              <a:gd name="connsiteX9017" fmla="*/ 1285072 w 3049233"/>
              <a:gd name="connsiteY9017" fmla="*/ 1049710 h 1985002"/>
              <a:gd name="connsiteX9018" fmla="*/ 1285118 w 3049233"/>
              <a:gd name="connsiteY9018" fmla="*/ 1048448 h 1985002"/>
              <a:gd name="connsiteX9019" fmla="*/ 1784135 w 3049233"/>
              <a:gd name="connsiteY9019" fmla="*/ 1043053 h 1985002"/>
              <a:gd name="connsiteX9020" fmla="*/ 1796623 w 3049233"/>
              <a:gd name="connsiteY9020" fmla="*/ 1048313 h 1985002"/>
              <a:gd name="connsiteX9021" fmla="*/ 1796280 w 3049233"/>
              <a:gd name="connsiteY9021" fmla="*/ 1049416 h 1985002"/>
              <a:gd name="connsiteX9022" fmla="*/ 1794873 w 3049233"/>
              <a:gd name="connsiteY9022" fmla="*/ 1048904 h 1985002"/>
              <a:gd name="connsiteX9023" fmla="*/ 1788538 w 3049233"/>
              <a:gd name="connsiteY9023" fmla="*/ 1048063 h 1985002"/>
              <a:gd name="connsiteX9024" fmla="*/ 1783495 w 3049233"/>
              <a:gd name="connsiteY9024" fmla="*/ 1046090 h 1985002"/>
              <a:gd name="connsiteX9025" fmla="*/ 826503 w 3049233"/>
              <a:gd name="connsiteY9025" fmla="*/ 1042933 h 1985002"/>
              <a:gd name="connsiteX9026" fmla="*/ 827072 w 3049233"/>
              <a:gd name="connsiteY9026" fmla="*/ 1043470 h 1985002"/>
              <a:gd name="connsiteX9027" fmla="*/ 826889 w 3049233"/>
              <a:gd name="connsiteY9027" fmla="*/ 1043668 h 1985002"/>
              <a:gd name="connsiteX9028" fmla="*/ 826315 w 3049233"/>
              <a:gd name="connsiteY9028" fmla="*/ 1043120 h 1985002"/>
              <a:gd name="connsiteX9029" fmla="*/ 1675055 w 3049233"/>
              <a:gd name="connsiteY9029" fmla="*/ 1042895 h 1985002"/>
              <a:gd name="connsiteX9030" fmla="*/ 1678068 w 3049233"/>
              <a:gd name="connsiteY9030" fmla="*/ 1043923 h 1985002"/>
              <a:gd name="connsiteX9031" fmla="*/ 1673071 w 3049233"/>
              <a:gd name="connsiteY9031" fmla="*/ 1044936 h 1985002"/>
              <a:gd name="connsiteX9032" fmla="*/ 1670164 w 3049233"/>
              <a:gd name="connsiteY9032" fmla="*/ 1043941 h 1985002"/>
              <a:gd name="connsiteX9033" fmla="*/ 2569178 w 3049233"/>
              <a:gd name="connsiteY9033" fmla="*/ 1042098 h 1985002"/>
              <a:gd name="connsiteX9034" fmla="*/ 2572545 w 3049233"/>
              <a:gd name="connsiteY9034" fmla="*/ 1043418 h 1985002"/>
              <a:gd name="connsiteX9035" fmla="*/ 2572436 w 3049233"/>
              <a:gd name="connsiteY9035" fmla="*/ 1043457 h 1985002"/>
              <a:gd name="connsiteX9036" fmla="*/ 2569095 w 3049233"/>
              <a:gd name="connsiteY9036" fmla="*/ 1042143 h 1985002"/>
              <a:gd name="connsiteX9037" fmla="*/ 1860780 w 3049233"/>
              <a:gd name="connsiteY9037" fmla="*/ 1041393 h 1985002"/>
              <a:gd name="connsiteX9038" fmla="*/ 1865174 w 3049233"/>
              <a:gd name="connsiteY9038" fmla="*/ 1042997 h 1985002"/>
              <a:gd name="connsiteX9039" fmla="*/ 1871477 w 3049233"/>
              <a:gd name="connsiteY9039" fmla="*/ 1049039 h 1985002"/>
              <a:gd name="connsiteX9040" fmla="*/ 1870753 w 3049233"/>
              <a:gd name="connsiteY9040" fmla="*/ 1051181 h 1985002"/>
              <a:gd name="connsiteX9041" fmla="*/ 1860576 w 3049233"/>
              <a:gd name="connsiteY9041" fmla="*/ 1041965 h 1985002"/>
              <a:gd name="connsiteX9042" fmla="*/ 1822686 w 3049233"/>
              <a:gd name="connsiteY9042" fmla="*/ 1041043 h 1985002"/>
              <a:gd name="connsiteX9043" fmla="*/ 1828054 w 3049233"/>
              <a:gd name="connsiteY9043" fmla="*/ 1043407 h 1985002"/>
              <a:gd name="connsiteX9044" fmla="*/ 1833282 w 3049233"/>
              <a:gd name="connsiteY9044" fmla="*/ 1046712 h 1985002"/>
              <a:gd name="connsiteX9045" fmla="*/ 1833144 w 3049233"/>
              <a:gd name="connsiteY9045" fmla="*/ 1047194 h 1985002"/>
              <a:gd name="connsiteX9046" fmla="*/ 1822569 w 3049233"/>
              <a:gd name="connsiteY9046" fmla="*/ 1041445 h 1985002"/>
              <a:gd name="connsiteX9047" fmla="*/ 2589451 w 3049233"/>
              <a:gd name="connsiteY9047" fmla="*/ 1040964 h 1985002"/>
              <a:gd name="connsiteX9048" fmla="*/ 2591770 w 3049233"/>
              <a:gd name="connsiteY9048" fmla="*/ 1041819 h 1985002"/>
              <a:gd name="connsiteX9049" fmla="*/ 2588996 w 3049233"/>
              <a:gd name="connsiteY9049" fmla="*/ 1041830 h 1985002"/>
              <a:gd name="connsiteX9050" fmla="*/ 1841128 w 3049233"/>
              <a:gd name="connsiteY9050" fmla="*/ 1040449 h 1985002"/>
              <a:gd name="connsiteX9051" fmla="*/ 1843411 w 3049233"/>
              <a:gd name="connsiteY9051" fmla="*/ 1042379 h 1985002"/>
              <a:gd name="connsiteX9052" fmla="*/ 1840872 w 3049233"/>
              <a:gd name="connsiteY9052" fmla="*/ 1041141 h 1985002"/>
              <a:gd name="connsiteX9053" fmla="*/ 1768878 w 3049233"/>
              <a:gd name="connsiteY9053" fmla="*/ 1040369 h 1985002"/>
              <a:gd name="connsiteX9054" fmla="*/ 1775738 w 3049233"/>
              <a:gd name="connsiteY9054" fmla="*/ 1041260 h 1985002"/>
              <a:gd name="connsiteX9055" fmla="*/ 1779233 w 3049233"/>
              <a:gd name="connsiteY9055" fmla="*/ 1041997 h 1985002"/>
              <a:gd name="connsiteX9056" fmla="*/ 1778754 w 3049233"/>
              <a:gd name="connsiteY9056" fmla="*/ 1044236 h 1985002"/>
              <a:gd name="connsiteX9057" fmla="*/ 1768878 w 3049233"/>
              <a:gd name="connsiteY9057" fmla="*/ 1040372 h 1985002"/>
              <a:gd name="connsiteX9058" fmla="*/ 1879959 w 3049233"/>
              <a:gd name="connsiteY9058" fmla="*/ 1040260 h 1985002"/>
              <a:gd name="connsiteX9059" fmla="*/ 1881006 w 3049233"/>
              <a:gd name="connsiteY9059" fmla="*/ 1041369 h 1985002"/>
              <a:gd name="connsiteX9060" fmla="*/ 1879740 w 3049233"/>
              <a:gd name="connsiteY9060" fmla="*/ 1040904 h 1985002"/>
              <a:gd name="connsiteX9061" fmla="*/ 1658393 w 3049233"/>
              <a:gd name="connsiteY9061" fmla="*/ 1039914 h 1985002"/>
              <a:gd name="connsiteX9062" fmla="*/ 1660876 w 3049233"/>
              <a:gd name="connsiteY9062" fmla="*/ 1040314 h 1985002"/>
              <a:gd name="connsiteX9063" fmla="*/ 1660072 w 3049233"/>
              <a:gd name="connsiteY9063" fmla="*/ 1040488 h 1985002"/>
              <a:gd name="connsiteX9064" fmla="*/ 2717525 w 3049233"/>
              <a:gd name="connsiteY9064" fmla="*/ 1039846 h 1985002"/>
              <a:gd name="connsiteX9065" fmla="*/ 2720820 w 3049233"/>
              <a:gd name="connsiteY9065" fmla="*/ 1042358 h 1985002"/>
              <a:gd name="connsiteX9066" fmla="*/ 2720715 w 3049233"/>
              <a:gd name="connsiteY9066" fmla="*/ 1042470 h 1985002"/>
              <a:gd name="connsiteX9067" fmla="*/ 2719685 w 3049233"/>
              <a:gd name="connsiteY9067" fmla="*/ 1043886 h 1985002"/>
              <a:gd name="connsiteX9068" fmla="*/ 2717084 w 3049233"/>
              <a:gd name="connsiteY9068" fmla="*/ 1042902 h 1985002"/>
              <a:gd name="connsiteX9069" fmla="*/ 1752606 w 3049233"/>
              <a:gd name="connsiteY9069" fmla="*/ 1039546 h 1985002"/>
              <a:gd name="connsiteX9070" fmla="*/ 1755227 w 3049233"/>
              <a:gd name="connsiteY9070" fmla="*/ 1040268 h 1985002"/>
              <a:gd name="connsiteX9071" fmla="*/ 1762111 w 3049233"/>
              <a:gd name="connsiteY9071" fmla="*/ 1043082 h 1985002"/>
              <a:gd name="connsiteX9072" fmla="*/ 1761798 w 3049233"/>
              <a:gd name="connsiteY9072" fmla="*/ 1044514 h 1985002"/>
              <a:gd name="connsiteX9073" fmla="*/ 1751804 w 3049233"/>
              <a:gd name="connsiteY9073" fmla="*/ 1043187 h 1985002"/>
              <a:gd name="connsiteX9074" fmla="*/ 2662796 w 3049233"/>
              <a:gd name="connsiteY9074" fmla="*/ 1039385 h 1985002"/>
              <a:gd name="connsiteX9075" fmla="*/ 2671748 w 3049233"/>
              <a:gd name="connsiteY9075" fmla="*/ 1041623 h 1985002"/>
              <a:gd name="connsiteX9076" fmla="*/ 2683763 w 3049233"/>
              <a:gd name="connsiteY9076" fmla="*/ 1045444 h 1985002"/>
              <a:gd name="connsiteX9077" fmla="*/ 2683672 w 3049233"/>
              <a:gd name="connsiteY9077" fmla="*/ 1045914 h 1985002"/>
              <a:gd name="connsiteX9078" fmla="*/ 2682767 w 3049233"/>
              <a:gd name="connsiteY9078" fmla="*/ 1047527 h 1985002"/>
              <a:gd name="connsiteX9079" fmla="*/ 2672673 w 3049233"/>
              <a:gd name="connsiteY9079" fmla="*/ 1045348 h 1985002"/>
              <a:gd name="connsiteX9080" fmla="*/ 2662122 w 3049233"/>
              <a:gd name="connsiteY9080" fmla="*/ 1043983 h 1985002"/>
              <a:gd name="connsiteX9081" fmla="*/ 2900295 w 3049233"/>
              <a:gd name="connsiteY9081" fmla="*/ 1039061 h 1985002"/>
              <a:gd name="connsiteX9082" fmla="*/ 2900273 w 3049233"/>
              <a:gd name="connsiteY9082" fmla="*/ 1042265 h 1985002"/>
              <a:gd name="connsiteX9083" fmla="*/ 2897579 w 3049233"/>
              <a:gd name="connsiteY9083" fmla="*/ 1069169 h 1985002"/>
              <a:gd name="connsiteX9084" fmla="*/ 2894356 w 3049233"/>
              <a:gd name="connsiteY9084" fmla="*/ 1085126 h 1985002"/>
              <a:gd name="connsiteX9085" fmla="*/ 2880078 w 3049233"/>
              <a:gd name="connsiteY9085" fmla="*/ 1111896 h 1985002"/>
              <a:gd name="connsiteX9086" fmla="*/ 2848584 w 3049233"/>
              <a:gd name="connsiteY9086" fmla="*/ 1171502 h 1985002"/>
              <a:gd name="connsiteX9087" fmla="*/ 2847736 w 3049233"/>
              <a:gd name="connsiteY9087" fmla="*/ 1173365 h 1985002"/>
              <a:gd name="connsiteX9088" fmla="*/ 2815688 w 3049233"/>
              <a:gd name="connsiteY9088" fmla="*/ 1255113 h 1985002"/>
              <a:gd name="connsiteX9089" fmla="*/ 2815076 w 3049233"/>
              <a:gd name="connsiteY9089" fmla="*/ 1256791 h 1985002"/>
              <a:gd name="connsiteX9090" fmla="*/ 2775570 w 3049233"/>
              <a:gd name="connsiteY9090" fmla="*/ 1295736 h 1985002"/>
              <a:gd name="connsiteX9091" fmla="*/ 2784534 w 3049233"/>
              <a:gd name="connsiteY9091" fmla="*/ 1272125 h 1985002"/>
              <a:gd name="connsiteX9092" fmla="*/ 2797650 w 3049233"/>
              <a:gd name="connsiteY9092" fmla="*/ 1257862 h 1985002"/>
              <a:gd name="connsiteX9093" fmla="*/ 2840400 w 3049233"/>
              <a:gd name="connsiteY9093" fmla="*/ 1188303 h 1985002"/>
              <a:gd name="connsiteX9094" fmla="*/ 2842400 w 3049233"/>
              <a:gd name="connsiteY9094" fmla="*/ 1182913 h 1985002"/>
              <a:gd name="connsiteX9095" fmla="*/ 2844668 w 3049233"/>
              <a:gd name="connsiteY9095" fmla="*/ 1179120 h 1985002"/>
              <a:gd name="connsiteX9096" fmla="*/ 2851591 w 3049233"/>
              <a:gd name="connsiteY9096" fmla="*/ 1158142 h 1985002"/>
              <a:gd name="connsiteX9097" fmla="*/ 2868536 w 3049233"/>
              <a:gd name="connsiteY9097" fmla="*/ 1112470 h 1985002"/>
              <a:gd name="connsiteX9098" fmla="*/ 2870341 w 3049233"/>
              <a:gd name="connsiteY9098" fmla="*/ 1101328 h 1985002"/>
              <a:gd name="connsiteX9099" fmla="*/ 2873156 w 3049233"/>
              <a:gd name="connsiteY9099" fmla="*/ 1092797 h 1985002"/>
              <a:gd name="connsiteX9100" fmla="*/ 2874811 w 3049233"/>
              <a:gd name="connsiteY9100" fmla="*/ 1080719 h 1985002"/>
              <a:gd name="connsiteX9101" fmla="*/ 2894533 w 3049233"/>
              <a:gd name="connsiteY9101" fmla="*/ 1047889 h 1985002"/>
              <a:gd name="connsiteX9102" fmla="*/ 1935963 w 3049233"/>
              <a:gd name="connsiteY9102" fmla="*/ 1038282 h 1985002"/>
              <a:gd name="connsiteX9103" fmla="*/ 1944991 w 3049233"/>
              <a:gd name="connsiteY9103" fmla="*/ 1045595 h 1985002"/>
              <a:gd name="connsiteX9104" fmla="*/ 1941749 w 3049233"/>
              <a:gd name="connsiteY9104" fmla="*/ 1055117 h 1985002"/>
              <a:gd name="connsiteX9105" fmla="*/ 1940269 w 3049233"/>
              <a:gd name="connsiteY9105" fmla="*/ 1053772 h 1985002"/>
              <a:gd name="connsiteX9106" fmla="*/ 1932183 w 3049233"/>
              <a:gd name="connsiteY9106" fmla="*/ 1048875 h 1985002"/>
              <a:gd name="connsiteX9107" fmla="*/ 2608800 w 3049233"/>
              <a:gd name="connsiteY9107" fmla="*/ 1037917 h 1985002"/>
              <a:gd name="connsiteX9108" fmla="*/ 2617171 w 3049233"/>
              <a:gd name="connsiteY9108" fmla="*/ 1039970 h 1985002"/>
              <a:gd name="connsiteX9109" fmla="*/ 2616090 w 3049233"/>
              <a:gd name="connsiteY9109" fmla="*/ 1041727 h 1985002"/>
              <a:gd name="connsiteX9110" fmla="*/ 2615021 w 3049233"/>
              <a:gd name="connsiteY9110" fmla="*/ 1041731 h 1985002"/>
              <a:gd name="connsiteX9111" fmla="*/ 2608212 w 3049233"/>
              <a:gd name="connsiteY9111" fmla="*/ 1041757 h 1985002"/>
              <a:gd name="connsiteX9112" fmla="*/ 2608118 w 3049233"/>
              <a:gd name="connsiteY9112" fmla="*/ 1041729 h 1985002"/>
              <a:gd name="connsiteX9113" fmla="*/ 2732850 w 3049233"/>
              <a:gd name="connsiteY9113" fmla="*/ 1037852 h 1985002"/>
              <a:gd name="connsiteX9114" fmla="*/ 2733723 w 3049233"/>
              <a:gd name="connsiteY9114" fmla="*/ 1038406 h 1985002"/>
              <a:gd name="connsiteX9115" fmla="*/ 2735973 w 3049233"/>
              <a:gd name="connsiteY9115" fmla="*/ 1041667 h 1985002"/>
              <a:gd name="connsiteX9116" fmla="*/ 2735966 w 3049233"/>
              <a:gd name="connsiteY9116" fmla="*/ 1041731 h 1985002"/>
              <a:gd name="connsiteX9117" fmla="*/ 2735663 w 3049233"/>
              <a:gd name="connsiteY9117" fmla="*/ 1041453 h 1985002"/>
              <a:gd name="connsiteX9118" fmla="*/ 2731313 w 3049233"/>
              <a:gd name="connsiteY9118" fmla="*/ 1039508 h 1985002"/>
              <a:gd name="connsiteX9119" fmla="*/ 2256033 w 3049233"/>
              <a:gd name="connsiteY9119" fmla="*/ 1037237 h 1985002"/>
              <a:gd name="connsiteX9120" fmla="*/ 2262317 w 3049233"/>
              <a:gd name="connsiteY9120" fmla="*/ 1037973 h 1985002"/>
              <a:gd name="connsiteX9121" fmla="*/ 2254014 w 3049233"/>
              <a:gd name="connsiteY9121" fmla="*/ 1056723 h 1985002"/>
              <a:gd name="connsiteX9122" fmla="*/ 1244758 w 3049233"/>
              <a:gd name="connsiteY9122" fmla="*/ 1036947 h 1985002"/>
              <a:gd name="connsiteX9123" fmla="*/ 1246945 w 3049233"/>
              <a:gd name="connsiteY9123" fmla="*/ 1037335 h 1985002"/>
              <a:gd name="connsiteX9124" fmla="*/ 1247079 w 3049233"/>
              <a:gd name="connsiteY9124" fmla="*/ 1037359 h 1985002"/>
              <a:gd name="connsiteX9125" fmla="*/ 1246860 w 3049233"/>
              <a:gd name="connsiteY9125" fmla="*/ 1038586 h 1985002"/>
              <a:gd name="connsiteX9126" fmla="*/ 1244467 w 3049233"/>
              <a:gd name="connsiteY9126" fmla="*/ 1038491 h 1985002"/>
              <a:gd name="connsiteX9127" fmla="*/ 1244602 w 3049233"/>
              <a:gd name="connsiteY9127" fmla="*/ 1037772 h 1985002"/>
              <a:gd name="connsiteX9128" fmla="*/ 1900591 w 3049233"/>
              <a:gd name="connsiteY9128" fmla="*/ 1036652 h 1985002"/>
              <a:gd name="connsiteX9129" fmla="*/ 1909924 w 3049233"/>
              <a:gd name="connsiteY9129" fmla="*/ 1042906 h 1985002"/>
              <a:gd name="connsiteX9130" fmla="*/ 1905608 w 3049233"/>
              <a:gd name="connsiteY9130" fmla="*/ 1054352 h 1985002"/>
              <a:gd name="connsiteX9131" fmla="*/ 1896278 w 3049233"/>
              <a:gd name="connsiteY9131" fmla="*/ 1049086 h 1985002"/>
              <a:gd name="connsiteX9132" fmla="*/ 1898916 w 3049233"/>
              <a:gd name="connsiteY9132" fmla="*/ 1040876 h 1985002"/>
              <a:gd name="connsiteX9133" fmla="*/ 1679345 w 3049233"/>
              <a:gd name="connsiteY9133" fmla="*/ 1036316 h 1985002"/>
              <a:gd name="connsiteX9134" fmla="*/ 1676308 w 3049233"/>
              <a:gd name="connsiteY9134" fmla="*/ 1036973 h 1985002"/>
              <a:gd name="connsiteX9135" fmla="*/ 1674981 w 3049233"/>
              <a:gd name="connsiteY9135" fmla="*/ 1036759 h 1985002"/>
              <a:gd name="connsiteX9136" fmla="*/ 2278054 w 3049233"/>
              <a:gd name="connsiteY9136" fmla="*/ 1036107 h 1985002"/>
              <a:gd name="connsiteX9137" fmla="*/ 2271397 w 3049233"/>
              <a:gd name="connsiteY9137" fmla="*/ 1090031 h 1985002"/>
              <a:gd name="connsiteX9138" fmla="*/ 2271645 w 3049233"/>
              <a:gd name="connsiteY9138" fmla="*/ 1094457 h 1985002"/>
              <a:gd name="connsiteX9139" fmla="*/ 2263793 w 3049233"/>
              <a:gd name="connsiteY9139" fmla="*/ 1111873 h 1985002"/>
              <a:gd name="connsiteX9140" fmla="*/ 2262556 w 3049233"/>
              <a:gd name="connsiteY9140" fmla="*/ 1110201 h 1985002"/>
              <a:gd name="connsiteX9141" fmla="*/ 2262602 w 3049233"/>
              <a:gd name="connsiteY9141" fmla="*/ 1110306 h 1985002"/>
              <a:gd name="connsiteX9142" fmla="*/ 2262525 w 3049233"/>
              <a:gd name="connsiteY9142" fmla="*/ 1110201 h 1985002"/>
              <a:gd name="connsiteX9143" fmla="*/ 2262577 w 3049233"/>
              <a:gd name="connsiteY9143" fmla="*/ 1110317 h 1985002"/>
              <a:gd name="connsiteX9144" fmla="*/ 2262491 w 3049233"/>
              <a:gd name="connsiteY9144" fmla="*/ 1110201 h 1985002"/>
              <a:gd name="connsiteX9145" fmla="*/ 2263512 w 3049233"/>
              <a:gd name="connsiteY9145" fmla="*/ 1112498 h 1985002"/>
              <a:gd name="connsiteX9146" fmla="*/ 2262943 w 3049233"/>
              <a:gd name="connsiteY9146" fmla="*/ 1113760 h 1985002"/>
              <a:gd name="connsiteX9147" fmla="*/ 2254174 w 3049233"/>
              <a:gd name="connsiteY9147" fmla="*/ 1138200 h 1985002"/>
              <a:gd name="connsiteX9148" fmla="*/ 2249965 w 3049233"/>
              <a:gd name="connsiteY9148" fmla="*/ 1095787 h 1985002"/>
              <a:gd name="connsiteX9149" fmla="*/ 2252513 w 3049233"/>
              <a:gd name="connsiteY9149" fmla="*/ 1071204 h 1985002"/>
              <a:gd name="connsiteX9150" fmla="*/ 2267336 w 3049233"/>
              <a:gd name="connsiteY9150" fmla="*/ 1037680 h 1985002"/>
              <a:gd name="connsiteX9151" fmla="*/ 2271061 w 3049233"/>
              <a:gd name="connsiteY9151" fmla="*/ 1036920 h 1985002"/>
              <a:gd name="connsiteX9152" fmla="*/ 2874311 w 3049233"/>
              <a:gd name="connsiteY9152" fmla="*/ 1036054 h 1985002"/>
              <a:gd name="connsiteX9153" fmla="*/ 2870474 w 3049233"/>
              <a:gd name="connsiteY9153" fmla="*/ 1068141 h 1985002"/>
              <a:gd name="connsiteX9154" fmla="*/ 2868913 w 3049233"/>
              <a:gd name="connsiteY9154" fmla="*/ 1077481 h 1985002"/>
              <a:gd name="connsiteX9155" fmla="*/ 2858741 w 3049233"/>
              <a:gd name="connsiteY9155" fmla="*/ 1094625 h 1985002"/>
              <a:gd name="connsiteX9156" fmla="*/ 2833345 w 3049233"/>
              <a:gd name="connsiteY9156" fmla="*/ 1137797 h 1985002"/>
              <a:gd name="connsiteX9157" fmla="*/ 2834012 w 3049233"/>
              <a:gd name="connsiteY9157" fmla="*/ 1134610 h 1985002"/>
              <a:gd name="connsiteX9158" fmla="*/ 2843179 w 3049233"/>
              <a:gd name="connsiteY9158" fmla="*/ 1108752 h 1985002"/>
              <a:gd name="connsiteX9159" fmla="*/ 2849032 w 3049233"/>
              <a:gd name="connsiteY9159" fmla="*/ 1072868 h 1985002"/>
              <a:gd name="connsiteX9160" fmla="*/ 2600585 w 3049233"/>
              <a:gd name="connsiteY9160" fmla="*/ 1035860 h 1985002"/>
              <a:gd name="connsiteX9161" fmla="*/ 2601816 w 3049233"/>
              <a:gd name="connsiteY9161" fmla="*/ 1036204 h 1985002"/>
              <a:gd name="connsiteX9162" fmla="*/ 2603784 w 3049233"/>
              <a:gd name="connsiteY9162" fmla="*/ 1036687 h 1985002"/>
              <a:gd name="connsiteX9163" fmla="*/ 2603146 w 3049233"/>
              <a:gd name="connsiteY9163" fmla="*/ 1040241 h 1985002"/>
              <a:gd name="connsiteX9164" fmla="*/ 2600607 w 3049233"/>
              <a:gd name="connsiteY9164" fmla="*/ 1039480 h 1985002"/>
              <a:gd name="connsiteX9165" fmla="*/ 2599350 w 3049233"/>
              <a:gd name="connsiteY9165" fmla="*/ 1039082 h 1985002"/>
              <a:gd name="connsiteX9166" fmla="*/ 2593359 w 3049233"/>
              <a:gd name="connsiteY9166" fmla="*/ 1036835 h 1985002"/>
              <a:gd name="connsiteX9167" fmla="*/ 1238418 w 3049233"/>
              <a:gd name="connsiteY9167" fmla="*/ 1035824 h 1985002"/>
              <a:gd name="connsiteX9168" fmla="*/ 1238660 w 3049233"/>
              <a:gd name="connsiteY9168" fmla="*/ 1035866 h 1985002"/>
              <a:gd name="connsiteX9169" fmla="*/ 1238912 w 3049233"/>
              <a:gd name="connsiteY9169" fmla="*/ 1035911 h 1985002"/>
              <a:gd name="connsiteX9170" fmla="*/ 1238815 w 3049233"/>
              <a:gd name="connsiteY9170" fmla="*/ 1036435 h 1985002"/>
              <a:gd name="connsiteX9171" fmla="*/ 1238651 w 3049233"/>
              <a:gd name="connsiteY9171" fmla="*/ 1036183 h 1985002"/>
              <a:gd name="connsiteX9172" fmla="*/ 1708424 w 3049233"/>
              <a:gd name="connsiteY9172" fmla="*/ 1035751 h 1985002"/>
              <a:gd name="connsiteX9173" fmla="*/ 1717633 w 3049233"/>
              <a:gd name="connsiteY9173" fmla="*/ 1038651 h 1985002"/>
              <a:gd name="connsiteX9174" fmla="*/ 1709448 w 3049233"/>
              <a:gd name="connsiteY9174" fmla="*/ 1037564 h 1985002"/>
              <a:gd name="connsiteX9175" fmla="*/ 1709444 w 3049233"/>
              <a:gd name="connsiteY9175" fmla="*/ 1037565 h 1985002"/>
              <a:gd name="connsiteX9176" fmla="*/ 1709439 w 3049233"/>
              <a:gd name="connsiteY9176" fmla="*/ 1037564 h 1985002"/>
              <a:gd name="connsiteX9177" fmla="*/ 1709436 w 3049233"/>
              <a:gd name="connsiteY9177" fmla="*/ 1037565 h 1985002"/>
              <a:gd name="connsiteX9178" fmla="*/ 1709433 w 3049233"/>
              <a:gd name="connsiteY9178" fmla="*/ 1037564 h 1985002"/>
              <a:gd name="connsiteX9179" fmla="*/ 1707895 w 3049233"/>
              <a:gd name="connsiteY9179" fmla="*/ 1037876 h 1985002"/>
              <a:gd name="connsiteX9180" fmla="*/ 1704226 w 3049233"/>
              <a:gd name="connsiteY9180" fmla="*/ 1036650 h 1985002"/>
              <a:gd name="connsiteX9181" fmla="*/ 755357 w 3049233"/>
              <a:gd name="connsiteY9181" fmla="*/ 1035636 h 1985002"/>
              <a:gd name="connsiteX9182" fmla="*/ 757358 w 3049233"/>
              <a:gd name="connsiteY9182" fmla="*/ 1054851 h 1985002"/>
              <a:gd name="connsiteX9183" fmla="*/ 704376 w 3049233"/>
              <a:gd name="connsiteY9183" fmla="*/ 1110372 h 1985002"/>
              <a:gd name="connsiteX9184" fmla="*/ 344374 w 3049233"/>
              <a:gd name="connsiteY9184" fmla="*/ 1443112 h 1985002"/>
              <a:gd name="connsiteX9185" fmla="*/ 276074 w 3049233"/>
              <a:gd name="connsiteY9185" fmla="*/ 1477115 h 1985002"/>
              <a:gd name="connsiteX9186" fmla="*/ 262026 w 3049233"/>
              <a:gd name="connsiteY9186" fmla="*/ 1480926 h 1985002"/>
              <a:gd name="connsiteX9187" fmla="*/ 255476 w 3049233"/>
              <a:gd name="connsiteY9187" fmla="*/ 1482702 h 1985002"/>
              <a:gd name="connsiteX9188" fmla="*/ 225282 w 3049233"/>
              <a:gd name="connsiteY9188" fmla="*/ 1489588 h 1985002"/>
              <a:gd name="connsiteX9189" fmla="*/ 224337 w 3049233"/>
              <a:gd name="connsiteY9189" fmla="*/ 1488720 h 1985002"/>
              <a:gd name="connsiteX9190" fmla="*/ 223632 w 3049233"/>
              <a:gd name="connsiteY9190" fmla="*/ 1488072 h 1985002"/>
              <a:gd name="connsiteX9191" fmla="*/ 226073 w 3049233"/>
              <a:gd name="connsiteY9191" fmla="*/ 1487320 h 1985002"/>
              <a:gd name="connsiteX9192" fmla="*/ 232552 w 3049233"/>
              <a:gd name="connsiteY9192" fmla="*/ 1486440 h 1985002"/>
              <a:gd name="connsiteX9193" fmla="*/ 256617 w 3049233"/>
              <a:gd name="connsiteY9193" fmla="*/ 1478055 h 1985002"/>
              <a:gd name="connsiteX9194" fmla="*/ 260131 w 3049233"/>
              <a:gd name="connsiteY9194" fmla="*/ 1476831 h 1985002"/>
              <a:gd name="connsiteX9195" fmla="*/ 275819 w 3049233"/>
              <a:gd name="connsiteY9195" fmla="*/ 1471999 h 1985002"/>
              <a:gd name="connsiteX9196" fmla="*/ 278711 w 3049233"/>
              <a:gd name="connsiteY9196" fmla="*/ 1470357 h 1985002"/>
              <a:gd name="connsiteX9197" fmla="*/ 281035 w 3049233"/>
              <a:gd name="connsiteY9197" fmla="*/ 1469547 h 1985002"/>
              <a:gd name="connsiteX9198" fmla="*/ 282418 w 3049233"/>
              <a:gd name="connsiteY9198" fmla="*/ 1469065 h 1985002"/>
              <a:gd name="connsiteX9199" fmla="*/ 338618 w 3049233"/>
              <a:gd name="connsiteY9199" fmla="*/ 1436339 h 1985002"/>
              <a:gd name="connsiteX9200" fmla="*/ 697267 w 3049233"/>
              <a:gd name="connsiteY9200" fmla="*/ 1096486 h 1985002"/>
              <a:gd name="connsiteX9201" fmla="*/ 1725582 w 3049233"/>
              <a:gd name="connsiteY9201" fmla="*/ 1035415 h 1985002"/>
              <a:gd name="connsiteX9202" fmla="*/ 1733457 w 3049233"/>
              <a:gd name="connsiteY9202" fmla="*/ 1035768 h 1985002"/>
              <a:gd name="connsiteX9203" fmla="*/ 1743763 w 3049233"/>
              <a:gd name="connsiteY9203" fmla="*/ 1037107 h 1985002"/>
              <a:gd name="connsiteX9204" fmla="*/ 1746322 w 3049233"/>
              <a:gd name="connsiteY9204" fmla="*/ 1037812 h 1985002"/>
              <a:gd name="connsiteX9205" fmla="*/ 1745453 w 3049233"/>
              <a:gd name="connsiteY9205" fmla="*/ 1041674 h 1985002"/>
              <a:gd name="connsiteX9206" fmla="*/ 1786021 w 3049233"/>
              <a:gd name="connsiteY9206" fmla="*/ 1035315 h 1985002"/>
              <a:gd name="connsiteX9207" fmla="*/ 1790564 w 3049233"/>
              <a:gd name="connsiteY9207" fmla="*/ 1035984 h 1985002"/>
              <a:gd name="connsiteX9208" fmla="*/ 1795083 w 3049233"/>
              <a:gd name="connsiteY9208" fmla="*/ 1037933 h 1985002"/>
              <a:gd name="connsiteX9209" fmla="*/ 1785768 w 3049233"/>
              <a:gd name="connsiteY9209" fmla="*/ 1036111 h 1985002"/>
              <a:gd name="connsiteX9210" fmla="*/ 1843204 w 3049233"/>
              <a:gd name="connsiteY9210" fmla="*/ 1034966 h 1985002"/>
              <a:gd name="connsiteX9211" fmla="*/ 1850914 w 3049233"/>
              <a:gd name="connsiteY9211" fmla="*/ 1037786 h 1985002"/>
              <a:gd name="connsiteX9212" fmla="*/ 1854958 w 3049233"/>
              <a:gd name="connsiteY9212" fmla="*/ 1041415 h 1985002"/>
              <a:gd name="connsiteX9213" fmla="*/ 1853974 w 3049233"/>
              <a:gd name="connsiteY9213" fmla="*/ 1044186 h 1985002"/>
              <a:gd name="connsiteX9214" fmla="*/ 2232515 w 3049233"/>
              <a:gd name="connsiteY9214" fmla="*/ 1034482 h 1985002"/>
              <a:gd name="connsiteX9215" fmla="*/ 2250463 w 3049233"/>
              <a:gd name="connsiteY9215" fmla="*/ 1036584 h 1985002"/>
              <a:gd name="connsiteX9216" fmla="*/ 2246512 w 3049233"/>
              <a:gd name="connsiteY9216" fmla="*/ 1073660 h 1985002"/>
              <a:gd name="connsiteX9217" fmla="*/ 2231386 w 3049233"/>
              <a:gd name="connsiteY9217" fmla="*/ 1107769 h 1985002"/>
              <a:gd name="connsiteX9218" fmla="*/ 2226961 w 3049233"/>
              <a:gd name="connsiteY9218" fmla="*/ 1119525 h 1985002"/>
              <a:gd name="connsiteX9219" fmla="*/ 2224584 w 3049233"/>
              <a:gd name="connsiteY9219" fmla="*/ 1103196 h 1985002"/>
              <a:gd name="connsiteX9220" fmla="*/ 2224594 w 3049233"/>
              <a:gd name="connsiteY9220" fmla="*/ 1102254 h 1985002"/>
              <a:gd name="connsiteX9221" fmla="*/ 2229439 w 3049233"/>
              <a:gd name="connsiteY9221" fmla="*/ 1041263 h 1985002"/>
              <a:gd name="connsiteX9222" fmla="*/ 2636444 w 3049233"/>
              <a:gd name="connsiteY9222" fmla="*/ 1034419 h 1985002"/>
              <a:gd name="connsiteX9223" fmla="*/ 2638847 w 3049233"/>
              <a:gd name="connsiteY9223" fmla="*/ 1034654 h 1985002"/>
              <a:gd name="connsiteX9224" fmla="*/ 2653871 w 3049233"/>
              <a:gd name="connsiteY9224" fmla="*/ 1037604 h 1985002"/>
              <a:gd name="connsiteX9225" fmla="*/ 2651007 w 3049233"/>
              <a:gd name="connsiteY9225" fmla="*/ 1042472 h 1985002"/>
              <a:gd name="connsiteX9226" fmla="*/ 2635738 w 3049233"/>
              <a:gd name="connsiteY9226" fmla="*/ 1038808 h 1985002"/>
              <a:gd name="connsiteX9227" fmla="*/ 1778761 w 3049233"/>
              <a:gd name="connsiteY9227" fmla="*/ 1034246 h 1985002"/>
              <a:gd name="connsiteX9228" fmla="*/ 1780824 w 3049233"/>
              <a:gd name="connsiteY9228" fmla="*/ 1034550 h 1985002"/>
              <a:gd name="connsiteX9229" fmla="*/ 1780715 w 3049233"/>
              <a:gd name="connsiteY9229" fmla="*/ 1035069 h 1985002"/>
              <a:gd name="connsiteX9230" fmla="*/ 1172538 w 3049233"/>
              <a:gd name="connsiteY9230" fmla="*/ 1033918 h 1985002"/>
              <a:gd name="connsiteX9231" fmla="*/ 1200183 w 3049233"/>
              <a:gd name="connsiteY9231" fmla="*/ 1041405 h 1985002"/>
              <a:gd name="connsiteX9232" fmla="*/ 1206620 w 3049233"/>
              <a:gd name="connsiteY9232" fmla="*/ 1043149 h 1985002"/>
              <a:gd name="connsiteX9233" fmla="*/ 1213266 w 3049233"/>
              <a:gd name="connsiteY9233" fmla="*/ 1044949 h 1985002"/>
              <a:gd name="connsiteX9234" fmla="*/ 1197492 w 3049233"/>
              <a:gd name="connsiteY9234" fmla="*/ 1045504 h 1985002"/>
              <a:gd name="connsiteX9235" fmla="*/ 1197134 w 3049233"/>
              <a:gd name="connsiteY9235" fmla="*/ 1045426 h 1985002"/>
              <a:gd name="connsiteX9236" fmla="*/ 1164722 w 3049233"/>
              <a:gd name="connsiteY9236" fmla="*/ 1038355 h 1985002"/>
              <a:gd name="connsiteX9237" fmla="*/ 2629307 w 3049233"/>
              <a:gd name="connsiteY9237" fmla="*/ 1033721 h 1985002"/>
              <a:gd name="connsiteX9238" fmla="*/ 2630703 w 3049233"/>
              <a:gd name="connsiteY9238" fmla="*/ 1033858 h 1985002"/>
              <a:gd name="connsiteX9239" fmla="*/ 2630123 w 3049233"/>
              <a:gd name="connsiteY9239" fmla="*/ 1037460 h 1985002"/>
              <a:gd name="connsiteX9240" fmla="*/ 2629830 w 3049233"/>
              <a:gd name="connsiteY9240" fmla="*/ 1037390 h 1985002"/>
              <a:gd name="connsiteX9241" fmla="*/ 2627414 w 3049233"/>
              <a:gd name="connsiteY9241" fmla="*/ 1036797 h 1985002"/>
              <a:gd name="connsiteX9242" fmla="*/ 863621 w 3049233"/>
              <a:gd name="connsiteY9242" fmla="*/ 1033622 h 1985002"/>
              <a:gd name="connsiteX9243" fmla="*/ 863852 w 3049233"/>
              <a:gd name="connsiteY9243" fmla="*/ 1033814 h 1985002"/>
              <a:gd name="connsiteX9244" fmla="*/ 863919 w 3049233"/>
              <a:gd name="connsiteY9244" fmla="*/ 1033870 h 1985002"/>
              <a:gd name="connsiteX9245" fmla="*/ 863958 w 3049233"/>
              <a:gd name="connsiteY9245" fmla="*/ 1033902 h 1985002"/>
              <a:gd name="connsiteX9246" fmla="*/ 858857 w 3049233"/>
              <a:gd name="connsiteY9246" fmla="*/ 1039666 h 1985002"/>
              <a:gd name="connsiteX9247" fmla="*/ 858474 w 3049233"/>
              <a:gd name="connsiteY9247" fmla="*/ 1039325 h 1985002"/>
              <a:gd name="connsiteX9248" fmla="*/ 858392 w 3049233"/>
              <a:gd name="connsiteY9248" fmla="*/ 1039252 h 1985002"/>
              <a:gd name="connsiteX9249" fmla="*/ 858467 w 3049233"/>
              <a:gd name="connsiteY9249" fmla="*/ 1039172 h 1985002"/>
              <a:gd name="connsiteX9250" fmla="*/ 858785 w 3049233"/>
              <a:gd name="connsiteY9250" fmla="*/ 1038829 h 1985002"/>
              <a:gd name="connsiteX9251" fmla="*/ 2736906 w 3049233"/>
              <a:gd name="connsiteY9251" fmla="*/ 1033484 h 1985002"/>
              <a:gd name="connsiteX9252" fmla="*/ 2736887 w 3049233"/>
              <a:gd name="connsiteY9252" fmla="*/ 1033645 h 1985002"/>
              <a:gd name="connsiteX9253" fmla="*/ 2736806 w 3049233"/>
              <a:gd name="connsiteY9253" fmla="*/ 1033592 h 1985002"/>
              <a:gd name="connsiteX9254" fmla="*/ 2022475 w 3049233"/>
              <a:gd name="connsiteY9254" fmla="*/ 1033386 h 1985002"/>
              <a:gd name="connsiteX9255" fmla="*/ 2022297 w 3049233"/>
              <a:gd name="connsiteY9255" fmla="*/ 1076135 h 1985002"/>
              <a:gd name="connsiteX9256" fmla="*/ 2021279 w 3049233"/>
              <a:gd name="connsiteY9256" fmla="*/ 1036689 h 1985002"/>
              <a:gd name="connsiteX9257" fmla="*/ 2299198 w 3049233"/>
              <a:gd name="connsiteY9257" fmla="*/ 1033337 h 1985002"/>
              <a:gd name="connsiteX9258" fmla="*/ 2278691 w 3049233"/>
              <a:gd name="connsiteY9258" fmla="*/ 1078826 h 1985002"/>
              <a:gd name="connsiteX9259" fmla="*/ 2283964 w 3049233"/>
              <a:gd name="connsiteY9259" fmla="*/ 1035421 h 1985002"/>
              <a:gd name="connsiteX9260" fmla="*/ 2298069 w 3049233"/>
              <a:gd name="connsiteY9260" fmla="*/ 1033782 h 1985002"/>
              <a:gd name="connsiteX9261" fmla="*/ 2621432 w 3049233"/>
              <a:gd name="connsiteY9261" fmla="*/ 1033047 h 1985002"/>
              <a:gd name="connsiteX9262" fmla="*/ 2620212 w 3049233"/>
              <a:gd name="connsiteY9262" fmla="*/ 1035030 h 1985002"/>
              <a:gd name="connsiteX9263" fmla="*/ 2615430 w 3049233"/>
              <a:gd name="connsiteY9263" fmla="*/ 1033857 h 1985002"/>
              <a:gd name="connsiteX9264" fmla="*/ 2304484 w 3049233"/>
              <a:gd name="connsiteY9264" fmla="*/ 1033017 h 1985002"/>
              <a:gd name="connsiteX9265" fmla="*/ 2297455 w 3049233"/>
              <a:gd name="connsiteY9265" fmla="*/ 1082686 h 1985002"/>
              <a:gd name="connsiteX9266" fmla="*/ 2297570 w 3049233"/>
              <a:gd name="connsiteY9266" fmla="*/ 1089416 h 1985002"/>
              <a:gd name="connsiteX9267" fmla="*/ 2281344 w 3049233"/>
              <a:gd name="connsiteY9267" fmla="*/ 1099844 h 1985002"/>
              <a:gd name="connsiteX9268" fmla="*/ 2278215 w 3049233"/>
              <a:gd name="connsiteY9268" fmla="*/ 1105176 h 1985002"/>
              <a:gd name="connsiteX9269" fmla="*/ 2277510 w 3049233"/>
              <a:gd name="connsiteY9269" fmla="*/ 1092759 h 1985002"/>
              <a:gd name="connsiteX9270" fmla="*/ 2412968 w 3049233"/>
              <a:gd name="connsiteY9270" fmla="*/ 1032967 h 1985002"/>
              <a:gd name="connsiteX9271" fmla="*/ 2408994 w 3049233"/>
              <a:gd name="connsiteY9271" fmla="*/ 1054175 h 1985002"/>
              <a:gd name="connsiteX9272" fmla="*/ 2406608 w 3049233"/>
              <a:gd name="connsiteY9272" fmla="*/ 1077351 h 1985002"/>
              <a:gd name="connsiteX9273" fmla="*/ 2400386 w 3049233"/>
              <a:gd name="connsiteY9273" fmla="*/ 1075151 h 1985002"/>
              <a:gd name="connsiteX9274" fmla="*/ 2392365 w 3049233"/>
              <a:gd name="connsiteY9274" fmla="*/ 1074434 h 1985002"/>
              <a:gd name="connsiteX9275" fmla="*/ 2698583 w 3049233"/>
              <a:gd name="connsiteY9275" fmla="*/ 1032868 h 1985002"/>
              <a:gd name="connsiteX9276" fmla="*/ 2712384 w 3049233"/>
              <a:gd name="connsiteY9276" fmla="*/ 1037809 h 1985002"/>
              <a:gd name="connsiteX9277" fmla="*/ 2711932 w 3049233"/>
              <a:gd name="connsiteY9277" fmla="*/ 1040953 h 1985002"/>
              <a:gd name="connsiteX9278" fmla="*/ 2697177 w 3049233"/>
              <a:gd name="connsiteY9278" fmla="*/ 1035371 h 1985002"/>
              <a:gd name="connsiteX9279" fmla="*/ 1863844 w 3049233"/>
              <a:gd name="connsiteY9279" fmla="*/ 1032710 h 1985002"/>
              <a:gd name="connsiteX9280" fmla="*/ 1867464 w 3049233"/>
              <a:gd name="connsiteY9280" fmla="*/ 1036395 h 1985002"/>
              <a:gd name="connsiteX9281" fmla="*/ 1864277 w 3049233"/>
              <a:gd name="connsiteY9281" fmla="*/ 1035224 h 1985002"/>
              <a:gd name="connsiteX9282" fmla="*/ 1863292 w 3049233"/>
              <a:gd name="connsiteY9282" fmla="*/ 1034278 h 1985002"/>
              <a:gd name="connsiteX9283" fmla="*/ 1658206 w 3049233"/>
              <a:gd name="connsiteY9283" fmla="*/ 1032373 h 1985002"/>
              <a:gd name="connsiteX9284" fmla="*/ 1658665 w 3049233"/>
              <a:gd name="connsiteY9284" fmla="*/ 1032447 h 1985002"/>
              <a:gd name="connsiteX9285" fmla="*/ 1658560 w 3049233"/>
              <a:gd name="connsiteY9285" fmla="*/ 1032478 h 1985002"/>
              <a:gd name="connsiteX9286" fmla="*/ 2575264 w 3049233"/>
              <a:gd name="connsiteY9286" fmla="*/ 1032252 h 1985002"/>
              <a:gd name="connsiteX9287" fmla="*/ 2576161 w 3049233"/>
              <a:gd name="connsiteY9287" fmla="*/ 1032331 h 1985002"/>
              <a:gd name="connsiteX9288" fmla="*/ 2575893 w 3049233"/>
              <a:gd name="connsiteY9288" fmla="*/ 1032384 h 1985002"/>
              <a:gd name="connsiteX9289" fmla="*/ 1333576 w 3049233"/>
              <a:gd name="connsiteY9289" fmla="*/ 1032202 h 1985002"/>
              <a:gd name="connsiteX9290" fmla="*/ 1499451 w 3049233"/>
              <a:gd name="connsiteY9290" fmla="*/ 1068768 h 1985002"/>
              <a:gd name="connsiteX9291" fmla="*/ 1493193 w 3049233"/>
              <a:gd name="connsiteY9291" fmla="*/ 1076484 h 1985002"/>
              <a:gd name="connsiteX9292" fmla="*/ 1490877 w 3049233"/>
              <a:gd name="connsiteY9292" fmla="*/ 1081477 h 1985002"/>
              <a:gd name="connsiteX9293" fmla="*/ 1490219 w 3049233"/>
              <a:gd name="connsiteY9293" fmla="*/ 1082373 h 1985002"/>
              <a:gd name="connsiteX9294" fmla="*/ 1487619 w 3049233"/>
              <a:gd name="connsiteY9294" fmla="*/ 1085916 h 1985002"/>
              <a:gd name="connsiteX9295" fmla="*/ 1329696 w 3049233"/>
              <a:gd name="connsiteY9295" fmla="*/ 1046994 h 1985002"/>
              <a:gd name="connsiteX9296" fmla="*/ 2848205 w 3049233"/>
              <a:gd name="connsiteY9296" fmla="*/ 1031744 h 1985002"/>
              <a:gd name="connsiteX9297" fmla="*/ 2842938 w 3049233"/>
              <a:gd name="connsiteY9297" fmla="*/ 1066966 h 1985002"/>
              <a:gd name="connsiteX9298" fmla="*/ 2841702 w 3049233"/>
              <a:gd name="connsiteY9298" fmla="*/ 1074041 h 1985002"/>
              <a:gd name="connsiteX9299" fmla="*/ 2838083 w 3049233"/>
              <a:gd name="connsiteY9299" fmla="*/ 1079384 h 1985002"/>
              <a:gd name="connsiteX9300" fmla="*/ 2809323 w 3049233"/>
              <a:gd name="connsiteY9300" fmla="*/ 1123514 h 1985002"/>
              <a:gd name="connsiteX9301" fmla="*/ 2815526 w 3049233"/>
              <a:gd name="connsiteY9301" fmla="*/ 1105233 h 1985002"/>
              <a:gd name="connsiteX9302" fmla="*/ 2821929 w 3049233"/>
              <a:gd name="connsiteY9302" fmla="*/ 1066634 h 1985002"/>
              <a:gd name="connsiteX9303" fmla="*/ 1825513 w 3049233"/>
              <a:gd name="connsiteY9303" fmla="*/ 1031343 h 1985002"/>
              <a:gd name="connsiteX9304" fmla="*/ 1835980 w 3049233"/>
              <a:gd name="connsiteY9304" fmla="*/ 1036088 h 1985002"/>
              <a:gd name="connsiteX9305" fmla="*/ 1836554 w 3049233"/>
              <a:gd name="connsiteY9305" fmla="*/ 1036578 h 1985002"/>
              <a:gd name="connsiteX9306" fmla="*/ 1835778 w 3049233"/>
              <a:gd name="connsiteY9306" fmla="*/ 1038658 h 1985002"/>
              <a:gd name="connsiteX9307" fmla="*/ 1824923 w 3049233"/>
              <a:gd name="connsiteY9307" fmla="*/ 1033365 h 1985002"/>
              <a:gd name="connsiteX9308" fmla="*/ 813403 w 3049233"/>
              <a:gd name="connsiteY9308" fmla="*/ 1030548 h 1985002"/>
              <a:gd name="connsiteX9309" fmla="*/ 815561 w 3049233"/>
              <a:gd name="connsiteY9309" fmla="*/ 1032589 h 1985002"/>
              <a:gd name="connsiteX9310" fmla="*/ 815428 w 3049233"/>
              <a:gd name="connsiteY9310" fmla="*/ 1032725 h 1985002"/>
              <a:gd name="connsiteX9311" fmla="*/ 814106 w 3049233"/>
              <a:gd name="connsiteY9311" fmla="*/ 1031462 h 1985002"/>
              <a:gd name="connsiteX9312" fmla="*/ 2666360 w 3049233"/>
              <a:gd name="connsiteY9312" fmla="*/ 1029780 h 1985002"/>
              <a:gd name="connsiteX9313" fmla="*/ 2669269 w 3049233"/>
              <a:gd name="connsiteY9313" fmla="*/ 1030520 h 1985002"/>
              <a:gd name="connsiteX9314" fmla="*/ 2666158 w 3049233"/>
              <a:gd name="connsiteY9314" fmla="*/ 1030122 h 1985002"/>
              <a:gd name="connsiteX9315" fmla="*/ 1319512 w 3049233"/>
              <a:gd name="connsiteY9315" fmla="*/ 1029102 h 1985002"/>
              <a:gd name="connsiteX9316" fmla="*/ 1321459 w 3049233"/>
              <a:gd name="connsiteY9316" fmla="*/ 1029531 h 1985002"/>
              <a:gd name="connsiteX9317" fmla="*/ 1321276 w 3049233"/>
              <a:gd name="connsiteY9317" fmla="*/ 1030414 h 1985002"/>
              <a:gd name="connsiteX9318" fmla="*/ 1320607 w 3049233"/>
              <a:gd name="connsiteY9318" fmla="*/ 1033635 h 1985002"/>
              <a:gd name="connsiteX9319" fmla="*/ 1318410 w 3049233"/>
              <a:gd name="connsiteY9319" fmla="*/ 1044213 h 1985002"/>
              <a:gd name="connsiteX9320" fmla="*/ 1317986 w 3049233"/>
              <a:gd name="connsiteY9320" fmla="*/ 1044108 h 1985002"/>
              <a:gd name="connsiteX9321" fmla="*/ 1317940 w 3049233"/>
              <a:gd name="connsiteY9321" fmla="*/ 1044097 h 1985002"/>
              <a:gd name="connsiteX9322" fmla="*/ 2719075 w 3049233"/>
              <a:gd name="connsiteY9322" fmla="*/ 1029096 h 1985002"/>
              <a:gd name="connsiteX9323" fmla="*/ 2727951 w 3049233"/>
              <a:gd name="connsiteY9323" fmla="*/ 1034738 h 1985002"/>
              <a:gd name="connsiteX9324" fmla="*/ 2725797 w 3049233"/>
              <a:gd name="connsiteY9324" fmla="*/ 1037042 h 1985002"/>
              <a:gd name="connsiteX9325" fmla="*/ 2719543 w 3049233"/>
              <a:gd name="connsiteY9325" fmla="*/ 1034246 h 1985002"/>
              <a:gd name="connsiteX9326" fmla="*/ 2718748 w 3049233"/>
              <a:gd name="connsiteY9326" fmla="*/ 1033637 h 1985002"/>
              <a:gd name="connsiteX9327" fmla="*/ 2718437 w 3049233"/>
              <a:gd name="connsiteY9327" fmla="*/ 1033525 h 1985002"/>
              <a:gd name="connsiteX9328" fmla="*/ 1671500 w 3049233"/>
              <a:gd name="connsiteY9328" fmla="*/ 1027841 h 1985002"/>
              <a:gd name="connsiteX9329" fmla="*/ 1673231 w 3049233"/>
              <a:gd name="connsiteY9329" fmla="*/ 1028098 h 1985002"/>
              <a:gd name="connsiteX9330" fmla="*/ 1672905 w 3049233"/>
              <a:gd name="connsiteY9330" fmla="*/ 1028195 h 1985002"/>
              <a:gd name="connsiteX9331" fmla="*/ 1312946 w 3049233"/>
              <a:gd name="connsiteY9331" fmla="*/ 1027654 h 1985002"/>
              <a:gd name="connsiteX9332" fmla="*/ 1313239 w 3049233"/>
              <a:gd name="connsiteY9332" fmla="*/ 1027719 h 1985002"/>
              <a:gd name="connsiteX9333" fmla="*/ 1313726 w 3049233"/>
              <a:gd name="connsiteY9333" fmla="*/ 1027826 h 1985002"/>
              <a:gd name="connsiteX9334" fmla="*/ 1313410 w 3049233"/>
              <a:gd name="connsiteY9334" fmla="*/ 1029546 h 1985002"/>
              <a:gd name="connsiteX9335" fmla="*/ 1312328 w 3049233"/>
              <a:gd name="connsiteY9335" fmla="*/ 1035448 h 1985002"/>
              <a:gd name="connsiteX9336" fmla="*/ 1312520 w 3049233"/>
              <a:gd name="connsiteY9336" fmla="*/ 1033024 h 1985002"/>
              <a:gd name="connsiteX9337" fmla="*/ 1922358 w 3049233"/>
              <a:gd name="connsiteY9337" fmla="*/ 1027256 h 1985002"/>
              <a:gd name="connsiteX9338" fmla="*/ 1931226 w 3049233"/>
              <a:gd name="connsiteY9338" fmla="*/ 1034442 h 1985002"/>
              <a:gd name="connsiteX9339" fmla="*/ 1927150 w 3049233"/>
              <a:gd name="connsiteY9339" fmla="*/ 1045826 h 1985002"/>
              <a:gd name="connsiteX9340" fmla="*/ 1917564 w 3049233"/>
              <a:gd name="connsiteY9340" fmla="*/ 1040020 h 1985002"/>
              <a:gd name="connsiteX9341" fmla="*/ 2587826 w 3049233"/>
              <a:gd name="connsiteY9341" fmla="*/ 1027167 h 1985002"/>
              <a:gd name="connsiteX9342" fmla="*/ 2587544 w 3049233"/>
              <a:gd name="connsiteY9342" fmla="*/ 1027605 h 1985002"/>
              <a:gd name="connsiteX9343" fmla="*/ 2586344 w 3049233"/>
              <a:gd name="connsiteY9343" fmla="*/ 1027467 h 1985002"/>
              <a:gd name="connsiteX9344" fmla="*/ 2597348 w 3049233"/>
              <a:gd name="connsiteY9344" fmla="*/ 1027064 h 1985002"/>
              <a:gd name="connsiteX9345" fmla="*/ 2600968 w 3049233"/>
              <a:gd name="connsiteY9345" fmla="*/ 1027230 h 1985002"/>
              <a:gd name="connsiteX9346" fmla="*/ 2601475 w 3049233"/>
              <a:gd name="connsiteY9346" fmla="*/ 1027328 h 1985002"/>
              <a:gd name="connsiteX9347" fmla="*/ 2596551 w 3049233"/>
              <a:gd name="connsiteY9347" fmla="*/ 1028302 h 1985002"/>
              <a:gd name="connsiteX9348" fmla="*/ 1728826 w 3049233"/>
              <a:gd name="connsiteY9348" fmla="*/ 1026891 h 1985002"/>
              <a:gd name="connsiteX9349" fmla="*/ 1748140 w 3049233"/>
              <a:gd name="connsiteY9349" fmla="*/ 1029736 h 1985002"/>
              <a:gd name="connsiteX9350" fmla="*/ 1748077 w 3049233"/>
              <a:gd name="connsiteY9350" fmla="*/ 1030011 h 1985002"/>
              <a:gd name="connsiteX9351" fmla="*/ 1736013 w 3049233"/>
              <a:gd name="connsiteY9351" fmla="*/ 1029476 h 1985002"/>
              <a:gd name="connsiteX9352" fmla="*/ 1727865 w 3049233"/>
              <a:gd name="connsiteY9352" fmla="*/ 1027022 h 1985002"/>
              <a:gd name="connsiteX9353" fmla="*/ 1788767 w 3049233"/>
              <a:gd name="connsiteY9353" fmla="*/ 1026676 h 1985002"/>
              <a:gd name="connsiteX9354" fmla="*/ 1790726 w 3049233"/>
              <a:gd name="connsiteY9354" fmla="*/ 1026966 h 1985002"/>
              <a:gd name="connsiteX9355" fmla="*/ 1801701 w 3049233"/>
              <a:gd name="connsiteY9355" fmla="*/ 1031799 h 1985002"/>
              <a:gd name="connsiteX9356" fmla="*/ 1801497 w 3049233"/>
              <a:gd name="connsiteY9356" fmla="*/ 1032454 h 1985002"/>
              <a:gd name="connsiteX9357" fmla="*/ 1789076 w 3049233"/>
              <a:gd name="connsiteY9357" fmla="*/ 1029434 h 1985002"/>
              <a:gd name="connsiteX9358" fmla="*/ 1788034 w 3049233"/>
              <a:gd name="connsiteY9358" fmla="*/ 1028985 h 1985002"/>
              <a:gd name="connsiteX9359" fmla="*/ 1300534 w 3049233"/>
              <a:gd name="connsiteY9359" fmla="*/ 1026486 h 1985002"/>
              <a:gd name="connsiteX9360" fmla="*/ 1300536 w 3049233"/>
              <a:gd name="connsiteY9360" fmla="*/ 1026553 h 1985002"/>
              <a:gd name="connsiteX9361" fmla="*/ 1299505 w 3049233"/>
              <a:gd name="connsiteY9361" fmla="*/ 1033922 h 1985002"/>
              <a:gd name="connsiteX9362" fmla="*/ 1298744 w 3049233"/>
              <a:gd name="connsiteY9362" fmla="*/ 1039366 h 1985002"/>
              <a:gd name="connsiteX9363" fmla="*/ 1298695 w 3049233"/>
              <a:gd name="connsiteY9363" fmla="*/ 1039354 h 1985002"/>
              <a:gd name="connsiteX9364" fmla="*/ 1295024 w 3049233"/>
              <a:gd name="connsiteY9364" fmla="*/ 1038449 h 1985002"/>
              <a:gd name="connsiteX9365" fmla="*/ 1295260 w 3049233"/>
              <a:gd name="connsiteY9365" fmla="*/ 1034000 h 1985002"/>
              <a:gd name="connsiteX9366" fmla="*/ 1298747 w 3049233"/>
              <a:gd name="connsiteY9366" fmla="*/ 1029031 h 1985002"/>
              <a:gd name="connsiteX9367" fmla="*/ 1218395 w 3049233"/>
              <a:gd name="connsiteY9367" fmla="*/ 1026173 h 1985002"/>
              <a:gd name="connsiteX9368" fmla="*/ 1223107 w 3049233"/>
              <a:gd name="connsiteY9368" fmla="*/ 1027339 h 1985002"/>
              <a:gd name="connsiteX9369" fmla="*/ 1227576 w 3049233"/>
              <a:gd name="connsiteY9369" fmla="*/ 1028446 h 1985002"/>
              <a:gd name="connsiteX9370" fmla="*/ 1222440 w 3049233"/>
              <a:gd name="connsiteY9370" fmla="*/ 1027738 h 1985002"/>
              <a:gd name="connsiteX9371" fmla="*/ 1222435 w 3049233"/>
              <a:gd name="connsiteY9371" fmla="*/ 1027736 h 1985002"/>
              <a:gd name="connsiteX9372" fmla="*/ 1222433 w 3049233"/>
              <a:gd name="connsiteY9372" fmla="*/ 1027735 h 1985002"/>
              <a:gd name="connsiteX9373" fmla="*/ 1572550 w 3049233"/>
              <a:gd name="connsiteY9373" fmla="*/ 1026075 h 1985002"/>
              <a:gd name="connsiteX9374" fmla="*/ 1580494 w 3049233"/>
              <a:gd name="connsiteY9374" fmla="*/ 1027356 h 1985002"/>
              <a:gd name="connsiteX9375" fmla="*/ 1576476 w 3049233"/>
              <a:gd name="connsiteY9375" fmla="*/ 1035361 h 1985002"/>
              <a:gd name="connsiteX9376" fmla="*/ 1554129 w 3049233"/>
              <a:gd name="connsiteY9376" fmla="*/ 1045297 h 1985002"/>
              <a:gd name="connsiteX9377" fmla="*/ 1553560 w 3049233"/>
              <a:gd name="connsiteY9377" fmla="*/ 1045690 h 1985002"/>
              <a:gd name="connsiteX9378" fmla="*/ 1546148 w 3049233"/>
              <a:gd name="connsiteY9378" fmla="*/ 1044275 h 1985002"/>
              <a:gd name="connsiteX9379" fmla="*/ 1559263 w 3049233"/>
              <a:gd name="connsiteY9379" fmla="*/ 1032891 h 1985002"/>
              <a:gd name="connsiteX9380" fmla="*/ 1559427 w 3049233"/>
              <a:gd name="connsiteY9380" fmla="*/ 1032763 h 1985002"/>
              <a:gd name="connsiteX9381" fmla="*/ 1884751 w 3049233"/>
              <a:gd name="connsiteY9381" fmla="*/ 1026032 h 1985002"/>
              <a:gd name="connsiteX9382" fmla="*/ 1894926 w 3049233"/>
              <a:gd name="connsiteY9382" fmla="*/ 1032854 h 1985002"/>
              <a:gd name="connsiteX9383" fmla="*/ 1893292 w 3049233"/>
              <a:gd name="connsiteY9383" fmla="*/ 1036964 h 1985002"/>
              <a:gd name="connsiteX9384" fmla="*/ 1891257 w 3049233"/>
              <a:gd name="connsiteY9384" fmla="*/ 1043261 h 1985002"/>
              <a:gd name="connsiteX9385" fmla="*/ 1882192 w 3049233"/>
              <a:gd name="connsiteY9385" fmla="*/ 1033629 h 1985002"/>
              <a:gd name="connsiteX9386" fmla="*/ 1304630 w 3049233"/>
              <a:gd name="connsiteY9386" fmla="*/ 1025821 h 1985002"/>
              <a:gd name="connsiteX9387" fmla="*/ 1306517 w 3049233"/>
              <a:gd name="connsiteY9387" fmla="*/ 1026237 h 1985002"/>
              <a:gd name="connsiteX9388" fmla="*/ 1308256 w 3049233"/>
              <a:gd name="connsiteY9388" fmla="*/ 1026620 h 1985002"/>
              <a:gd name="connsiteX9389" fmla="*/ 1308470 w 3049233"/>
              <a:gd name="connsiteY9389" fmla="*/ 1026667 h 1985002"/>
              <a:gd name="connsiteX9390" fmla="*/ 1307124 w 3049233"/>
              <a:gd name="connsiteY9390" fmla="*/ 1035096 h 1985002"/>
              <a:gd name="connsiteX9391" fmla="*/ 1306151 w 3049233"/>
              <a:gd name="connsiteY9391" fmla="*/ 1041191 h 1985002"/>
              <a:gd name="connsiteX9392" fmla="*/ 1303808 w 3049233"/>
              <a:gd name="connsiteY9392" fmla="*/ 1040614 h 1985002"/>
              <a:gd name="connsiteX9393" fmla="*/ 1303700 w 3049233"/>
              <a:gd name="connsiteY9393" fmla="*/ 1040587 h 1985002"/>
              <a:gd name="connsiteX9394" fmla="*/ 1303717 w 3049233"/>
              <a:gd name="connsiteY9394" fmla="*/ 1040324 h 1985002"/>
              <a:gd name="connsiteX9395" fmla="*/ 1866303 w 3049233"/>
              <a:gd name="connsiteY9395" fmla="*/ 1025754 h 1985002"/>
              <a:gd name="connsiteX9396" fmla="*/ 1875909 w 3049233"/>
              <a:gd name="connsiteY9396" fmla="*/ 1035963 h 1985002"/>
              <a:gd name="connsiteX9397" fmla="*/ 1875581 w 3049233"/>
              <a:gd name="connsiteY9397" fmla="*/ 1036925 h 1985002"/>
              <a:gd name="connsiteX9398" fmla="*/ 1865870 w 3049233"/>
              <a:gd name="connsiteY9398" fmla="*/ 1026975 h 1985002"/>
              <a:gd name="connsiteX9399" fmla="*/ 1846623 w 3049233"/>
              <a:gd name="connsiteY9399" fmla="*/ 1025649 h 1985002"/>
              <a:gd name="connsiteX9400" fmla="*/ 1848456 w 3049233"/>
              <a:gd name="connsiteY9400" fmla="*/ 1027012 h 1985002"/>
              <a:gd name="connsiteX9401" fmla="*/ 1852536 w 3049233"/>
              <a:gd name="connsiteY9401" fmla="*/ 1030915 h 1985002"/>
              <a:gd name="connsiteX9402" fmla="*/ 1845611 w 3049233"/>
              <a:gd name="connsiteY9402" fmla="*/ 1028373 h 1985002"/>
              <a:gd name="connsiteX9403" fmla="*/ 1264717 w 3049233"/>
              <a:gd name="connsiteY9403" fmla="*/ 1025419 h 1985002"/>
              <a:gd name="connsiteX9404" fmla="*/ 1265994 w 3049233"/>
              <a:gd name="connsiteY9404" fmla="*/ 1026141 h 1985002"/>
              <a:gd name="connsiteX9405" fmla="*/ 1265914 w 3049233"/>
              <a:gd name="connsiteY9405" fmla="*/ 1026222 h 1985002"/>
              <a:gd name="connsiteX9406" fmla="*/ 1264770 w 3049233"/>
              <a:gd name="connsiteY9406" fmla="*/ 1027368 h 1985002"/>
              <a:gd name="connsiteX9407" fmla="*/ 1264764 w 3049233"/>
              <a:gd name="connsiteY9407" fmla="*/ 1027366 h 1985002"/>
              <a:gd name="connsiteX9408" fmla="*/ 1264436 w 3049233"/>
              <a:gd name="connsiteY9408" fmla="*/ 1027284 h 1985002"/>
              <a:gd name="connsiteX9409" fmla="*/ 2637901 w 3049233"/>
              <a:gd name="connsiteY9409" fmla="*/ 1025356 h 1985002"/>
              <a:gd name="connsiteX9410" fmla="*/ 2658419 w 3049233"/>
              <a:gd name="connsiteY9410" fmla="*/ 1028493 h 1985002"/>
              <a:gd name="connsiteX9411" fmla="*/ 2658325 w 3049233"/>
              <a:gd name="connsiteY9411" fmla="*/ 1029120 h 1985002"/>
              <a:gd name="connsiteX9412" fmla="*/ 2643549 w 3049233"/>
              <a:gd name="connsiteY9412" fmla="*/ 1027229 h 1985002"/>
              <a:gd name="connsiteX9413" fmla="*/ 2637604 w 3049233"/>
              <a:gd name="connsiteY9413" fmla="*/ 1027206 h 1985002"/>
              <a:gd name="connsiteX9414" fmla="*/ 1779524 w 3049233"/>
              <a:gd name="connsiteY9414" fmla="*/ 1025307 h 1985002"/>
              <a:gd name="connsiteX9415" fmla="*/ 1783547 w 3049233"/>
              <a:gd name="connsiteY9415" fmla="*/ 1025903 h 1985002"/>
              <a:gd name="connsiteX9416" fmla="*/ 1783228 w 3049233"/>
              <a:gd name="connsiteY9416" fmla="*/ 1026907 h 1985002"/>
              <a:gd name="connsiteX9417" fmla="*/ 2203619 w 3049233"/>
              <a:gd name="connsiteY9417" fmla="*/ 1024704 h 1985002"/>
              <a:gd name="connsiteX9418" fmla="*/ 2221151 w 3049233"/>
              <a:gd name="connsiteY9418" fmla="*/ 1031563 h 1985002"/>
              <a:gd name="connsiteX9419" fmla="*/ 2218987 w 3049233"/>
              <a:gd name="connsiteY9419" fmla="*/ 1046487 h 1985002"/>
              <a:gd name="connsiteX9420" fmla="*/ 2218936 w 3049233"/>
              <a:gd name="connsiteY9420" fmla="*/ 1050831 h 1985002"/>
              <a:gd name="connsiteX9421" fmla="*/ 2205560 w 3049233"/>
              <a:gd name="connsiteY9421" fmla="*/ 1080506 h 1985002"/>
              <a:gd name="connsiteX9422" fmla="*/ 2199823 w 3049233"/>
              <a:gd name="connsiteY9422" fmla="*/ 1096747 h 1985002"/>
              <a:gd name="connsiteX9423" fmla="*/ 1808780 w 3049233"/>
              <a:gd name="connsiteY9423" fmla="*/ 1023753 h 1985002"/>
              <a:gd name="connsiteX9424" fmla="*/ 1820533 w 3049233"/>
              <a:gd name="connsiteY9424" fmla="*/ 1029084 h 1985002"/>
              <a:gd name="connsiteX9425" fmla="*/ 1819981 w 3049233"/>
              <a:gd name="connsiteY9425" fmla="*/ 1030955 h 1985002"/>
              <a:gd name="connsiteX9426" fmla="*/ 1808319 w 3049233"/>
              <a:gd name="connsiteY9426" fmla="*/ 1025268 h 1985002"/>
              <a:gd name="connsiteX9427" fmla="*/ 1695239 w 3049233"/>
              <a:gd name="connsiteY9427" fmla="*/ 1023724 h 1985002"/>
              <a:gd name="connsiteX9428" fmla="*/ 1697181 w 3049233"/>
              <a:gd name="connsiteY9428" fmla="*/ 1024259 h 1985002"/>
              <a:gd name="connsiteX9429" fmla="*/ 1689787 w 3049233"/>
              <a:gd name="connsiteY9429" fmla="*/ 1025083 h 1985002"/>
              <a:gd name="connsiteX9430" fmla="*/ 1688122 w 3049233"/>
              <a:gd name="connsiteY9430" fmla="*/ 1024739 h 1985002"/>
              <a:gd name="connsiteX9431" fmla="*/ 2670232 w 3049233"/>
              <a:gd name="connsiteY9431" fmla="*/ 1023203 h 1985002"/>
              <a:gd name="connsiteX9432" fmla="*/ 2672427 w 3049233"/>
              <a:gd name="connsiteY9432" fmla="*/ 1023503 h 1985002"/>
              <a:gd name="connsiteX9433" fmla="*/ 2686806 w 3049233"/>
              <a:gd name="connsiteY9433" fmla="*/ 1028652 h 1985002"/>
              <a:gd name="connsiteX9434" fmla="*/ 2686495 w 3049233"/>
              <a:gd name="connsiteY9434" fmla="*/ 1031330 h 1985002"/>
              <a:gd name="connsiteX9435" fmla="*/ 2675211 w 3049233"/>
              <a:gd name="connsiteY9435" fmla="*/ 1027061 h 1985002"/>
              <a:gd name="connsiteX9436" fmla="*/ 2668891 w 3049233"/>
              <a:gd name="connsiteY9436" fmla="*/ 1025480 h 1985002"/>
              <a:gd name="connsiteX9437" fmla="*/ 1553812 w 3049233"/>
              <a:gd name="connsiteY9437" fmla="*/ 1023055 h 1985002"/>
              <a:gd name="connsiteX9438" fmla="*/ 1561126 w 3049233"/>
              <a:gd name="connsiteY9438" fmla="*/ 1024234 h 1985002"/>
              <a:gd name="connsiteX9439" fmla="*/ 1556724 w 3049233"/>
              <a:gd name="connsiteY9439" fmla="*/ 1026380 h 1985002"/>
              <a:gd name="connsiteX9440" fmla="*/ 1536547 w 3049233"/>
              <a:gd name="connsiteY9440" fmla="*/ 1042443 h 1985002"/>
              <a:gd name="connsiteX9441" fmla="*/ 1534449 w 3049233"/>
              <a:gd name="connsiteY9441" fmla="*/ 1042043 h 1985002"/>
              <a:gd name="connsiteX9442" fmla="*/ 1543011 w 3049233"/>
              <a:gd name="connsiteY9442" fmla="*/ 1033051 h 1985002"/>
              <a:gd name="connsiteX9443" fmla="*/ 1191788 w 3049233"/>
              <a:gd name="connsiteY9443" fmla="*/ 1022877 h 1985002"/>
              <a:gd name="connsiteX9444" fmla="*/ 1216190 w 3049233"/>
              <a:gd name="connsiteY9444" fmla="*/ 1031883 h 1985002"/>
              <a:gd name="connsiteX9445" fmla="*/ 1226587 w 3049233"/>
              <a:gd name="connsiteY9445" fmla="*/ 1033726 h 1985002"/>
              <a:gd name="connsiteX9446" fmla="*/ 1231855 w 3049233"/>
              <a:gd name="connsiteY9446" fmla="*/ 1034660 h 1985002"/>
              <a:gd name="connsiteX9447" fmla="*/ 1231596 w 3049233"/>
              <a:gd name="connsiteY9447" fmla="*/ 1035695 h 1985002"/>
              <a:gd name="connsiteX9448" fmla="*/ 1231031 w 3049233"/>
              <a:gd name="connsiteY9448" fmla="*/ 1037955 h 1985002"/>
              <a:gd name="connsiteX9449" fmla="*/ 1220253 w 3049233"/>
              <a:gd name="connsiteY9449" fmla="*/ 1037525 h 1985002"/>
              <a:gd name="connsiteX9450" fmla="*/ 1213107 w 3049233"/>
              <a:gd name="connsiteY9450" fmla="*/ 1037240 h 1985002"/>
              <a:gd name="connsiteX9451" fmla="*/ 1209792 w 3049233"/>
              <a:gd name="connsiteY9451" fmla="*/ 1037108 h 1985002"/>
              <a:gd name="connsiteX9452" fmla="*/ 1182369 w 3049233"/>
              <a:gd name="connsiteY9452" fmla="*/ 1028338 h 1985002"/>
              <a:gd name="connsiteX9453" fmla="*/ 1191439 w 3049233"/>
              <a:gd name="connsiteY9453" fmla="*/ 1023190 h 1985002"/>
              <a:gd name="connsiteX9454" fmla="*/ 2288649 w 3049233"/>
              <a:gd name="connsiteY9454" fmla="*/ 1022656 h 1985002"/>
              <a:gd name="connsiteX9455" fmla="*/ 2285419 w 3049233"/>
              <a:gd name="connsiteY9455" fmla="*/ 1023456 h 1985002"/>
              <a:gd name="connsiteX9456" fmla="*/ 2285419 w 3049233"/>
              <a:gd name="connsiteY9456" fmla="*/ 1023454 h 1985002"/>
              <a:gd name="connsiteX9457" fmla="*/ 2230923 w 3049233"/>
              <a:gd name="connsiteY9457" fmla="*/ 1022571 h 1985002"/>
              <a:gd name="connsiteX9458" fmla="*/ 2231607 w 3049233"/>
              <a:gd name="connsiteY9458" fmla="*/ 1022821 h 1985002"/>
              <a:gd name="connsiteX9459" fmla="*/ 2230925 w 3049233"/>
              <a:gd name="connsiteY9459" fmla="*/ 1024327 h 1985002"/>
              <a:gd name="connsiteX9460" fmla="*/ 2230783 w 3049233"/>
              <a:gd name="connsiteY9460" fmla="*/ 1024328 h 1985002"/>
              <a:gd name="connsiteX9461" fmla="*/ 1756360 w 3049233"/>
              <a:gd name="connsiteY9461" fmla="*/ 1022508 h 1985002"/>
              <a:gd name="connsiteX9462" fmla="*/ 1762000 w 3049233"/>
              <a:gd name="connsiteY9462" fmla="*/ 1023674 h 1985002"/>
              <a:gd name="connsiteX9463" fmla="*/ 1762138 w 3049233"/>
              <a:gd name="connsiteY9463" fmla="*/ 1023729 h 1985002"/>
              <a:gd name="connsiteX9464" fmla="*/ 1762381 w 3049233"/>
              <a:gd name="connsiteY9464" fmla="*/ 1023835 h 1985002"/>
              <a:gd name="connsiteX9465" fmla="*/ 1756156 w 3049233"/>
              <a:gd name="connsiteY9465" fmla="*/ 1023430 h 1985002"/>
              <a:gd name="connsiteX9466" fmla="*/ 1247260 w 3049233"/>
              <a:gd name="connsiteY9466" fmla="*/ 1022319 h 1985002"/>
              <a:gd name="connsiteX9467" fmla="*/ 1247534 w 3049233"/>
              <a:gd name="connsiteY9467" fmla="*/ 1023026 h 1985002"/>
              <a:gd name="connsiteX9468" fmla="*/ 1247260 w 3049233"/>
              <a:gd name="connsiteY9468" fmla="*/ 1022957 h 1985002"/>
              <a:gd name="connsiteX9469" fmla="*/ 2614409 w 3049233"/>
              <a:gd name="connsiteY9469" fmla="*/ 1021765 h 1985002"/>
              <a:gd name="connsiteX9470" fmla="*/ 2627176 w 3049233"/>
              <a:gd name="connsiteY9470" fmla="*/ 1023716 h 1985002"/>
              <a:gd name="connsiteX9471" fmla="*/ 2625708 w 3049233"/>
              <a:gd name="connsiteY9471" fmla="*/ 1026100 h 1985002"/>
              <a:gd name="connsiteX9472" fmla="*/ 2611421 w 3049233"/>
              <a:gd name="connsiteY9472" fmla="*/ 1023268 h 1985002"/>
              <a:gd name="connsiteX9473" fmla="*/ 2611587 w 3049233"/>
              <a:gd name="connsiteY9473" fmla="*/ 1022338 h 1985002"/>
              <a:gd name="connsiteX9474" fmla="*/ 874947 w 3049233"/>
              <a:gd name="connsiteY9474" fmla="*/ 1021032 h 1985002"/>
              <a:gd name="connsiteX9475" fmla="*/ 875208 w 3049233"/>
              <a:gd name="connsiteY9475" fmla="*/ 1021189 h 1985002"/>
              <a:gd name="connsiteX9476" fmla="*/ 868499 w 3049233"/>
              <a:gd name="connsiteY9476" fmla="*/ 1028771 h 1985002"/>
              <a:gd name="connsiteX9477" fmla="*/ 868233 w 3049233"/>
              <a:gd name="connsiteY9477" fmla="*/ 1028549 h 1985002"/>
              <a:gd name="connsiteX9478" fmla="*/ 2706235 w 3049233"/>
              <a:gd name="connsiteY9478" fmla="*/ 1020935 h 1985002"/>
              <a:gd name="connsiteX9479" fmla="*/ 2714090 w 3049233"/>
              <a:gd name="connsiteY9479" fmla="*/ 1025927 h 1985002"/>
              <a:gd name="connsiteX9480" fmla="*/ 2713296 w 3049233"/>
              <a:gd name="connsiteY9480" fmla="*/ 1031453 h 1985002"/>
              <a:gd name="connsiteX9481" fmla="*/ 2702172 w 3049233"/>
              <a:gd name="connsiteY9481" fmla="*/ 1026478 h 1985002"/>
              <a:gd name="connsiteX9482" fmla="*/ 2704033 w 3049233"/>
              <a:gd name="connsiteY9482" fmla="*/ 1023166 h 1985002"/>
              <a:gd name="connsiteX9483" fmla="*/ 1256591 w 3049233"/>
              <a:gd name="connsiteY9483" fmla="*/ 1020825 h 1985002"/>
              <a:gd name="connsiteX9484" fmla="*/ 1258943 w 3049233"/>
              <a:gd name="connsiteY9484" fmla="*/ 1022155 h 1985002"/>
              <a:gd name="connsiteX9485" fmla="*/ 1258517 w 3049233"/>
              <a:gd name="connsiteY9485" fmla="*/ 1025142 h 1985002"/>
              <a:gd name="connsiteX9486" fmla="*/ 1258427 w 3049233"/>
              <a:gd name="connsiteY9486" fmla="*/ 1025770 h 1985002"/>
              <a:gd name="connsiteX9487" fmla="*/ 1258171 w 3049233"/>
              <a:gd name="connsiteY9487" fmla="*/ 1025705 h 1985002"/>
              <a:gd name="connsiteX9488" fmla="*/ 1255887 w 3049233"/>
              <a:gd name="connsiteY9488" fmla="*/ 1025130 h 1985002"/>
              <a:gd name="connsiteX9489" fmla="*/ 2822324 w 3049233"/>
              <a:gd name="connsiteY9489" fmla="*/ 1020724 h 1985002"/>
              <a:gd name="connsiteX9490" fmla="*/ 2822278 w 3049233"/>
              <a:gd name="connsiteY9490" fmla="*/ 1025774 h 1985002"/>
              <a:gd name="connsiteX9491" fmla="*/ 2816422 w 3049233"/>
              <a:gd name="connsiteY9491" fmla="*/ 1063678 h 1985002"/>
              <a:gd name="connsiteX9492" fmla="*/ 2816070 w 3049233"/>
              <a:gd name="connsiteY9492" fmla="*/ 1064144 h 1985002"/>
              <a:gd name="connsiteX9493" fmla="*/ 2789357 w 3049233"/>
              <a:gd name="connsiteY9493" fmla="*/ 1101338 h 1985002"/>
              <a:gd name="connsiteX9494" fmla="*/ 2797937 w 3049233"/>
              <a:gd name="connsiteY9494" fmla="*/ 1049851 h 1985002"/>
              <a:gd name="connsiteX9495" fmla="*/ 1717510 w 3049233"/>
              <a:gd name="connsiteY9495" fmla="*/ 1020547 h 1985002"/>
              <a:gd name="connsiteX9496" fmla="*/ 1721150 w 3049233"/>
              <a:gd name="connsiteY9496" fmla="*/ 1021589 h 1985002"/>
              <a:gd name="connsiteX9497" fmla="*/ 1712886 w 3049233"/>
              <a:gd name="connsiteY9497" fmla="*/ 1022510 h 1985002"/>
              <a:gd name="connsiteX9498" fmla="*/ 1709950 w 3049233"/>
              <a:gd name="connsiteY9498" fmla="*/ 1021625 h 1985002"/>
              <a:gd name="connsiteX9499" fmla="*/ 847150 w 3049233"/>
              <a:gd name="connsiteY9499" fmla="*/ 1019894 h 1985002"/>
              <a:gd name="connsiteX9500" fmla="*/ 847527 w 3049233"/>
              <a:gd name="connsiteY9500" fmla="*/ 1020208 h 1985002"/>
              <a:gd name="connsiteX9501" fmla="*/ 848068 w 3049233"/>
              <a:gd name="connsiteY9501" fmla="*/ 1020659 h 1985002"/>
              <a:gd name="connsiteX9502" fmla="*/ 846414 w 3049233"/>
              <a:gd name="connsiteY9502" fmla="*/ 1022456 h 1985002"/>
              <a:gd name="connsiteX9503" fmla="*/ 843326 w 3049233"/>
              <a:gd name="connsiteY9503" fmla="*/ 1025812 h 1985002"/>
              <a:gd name="connsiteX9504" fmla="*/ 842524 w 3049233"/>
              <a:gd name="connsiteY9504" fmla="*/ 1025096 h 1985002"/>
              <a:gd name="connsiteX9505" fmla="*/ 2528262 w 3049233"/>
              <a:gd name="connsiteY9505" fmla="*/ 1019431 h 1985002"/>
              <a:gd name="connsiteX9506" fmla="*/ 2511812 w 3049233"/>
              <a:gd name="connsiteY9506" fmla="*/ 1105304 h 1985002"/>
              <a:gd name="connsiteX9507" fmla="*/ 2494010 w 3049233"/>
              <a:gd name="connsiteY9507" fmla="*/ 1147221 h 1985002"/>
              <a:gd name="connsiteX9508" fmla="*/ 2489827 w 3049233"/>
              <a:gd name="connsiteY9508" fmla="*/ 1138496 h 1985002"/>
              <a:gd name="connsiteX9509" fmla="*/ 2486542 w 3049233"/>
              <a:gd name="connsiteY9509" fmla="*/ 1131482 h 1985002"/>
              <a:gd name="connsiteX9510" fmla="*/ 2497080 w 3049233"/>
              <a:gd name="connsiteY9510" fmla="*/ 1076222 h 1985002"/>
              <a:gd name="connsiteX9511" fmla="*/ 1791090 w 3049233"/>
              <a:gd name="connsiteY9511" fmla="*/ 1019370 h 1985002"/>
              <a:gd name="connsiteX9512" fmla="*/ 1804664 w 3049233"/>
              <a:gd name="connsiteY9512" fmla="*/ 1022166 h 1985002"/>
              <a:gd name="connsiteX9513" fmla="*/ 1804309 w 3049233"/>
              <a:gd name="connsiteY9513" fmla="*/ 1023326 h 1985002"/>
              <a:gd name="connsiteX9514" fmla="*/ 1790724 w 3049233"/>
              <a:gd name="connsiteY9514" fmla="*/ 1020523 h 1985002"/>
              <a:gd name="connsiteX9515" fmla="*/ 2638899 w 3049233"/>
              <a:gd name="connsiteY9515" fmla="*/ 1019154 h 1985002"/>
              <a:gd name="connsiteX9516" fmla="*/ 2643980 w 3049233"/>
              <a:gd name="connsiteY9516" fmla="*/ 1019610 h 1985002"/>
              <a:gd name="connsiteX9517" fmla="*/ 2659409 w 3049233"/>
              <a:gd name="connsiteY9517" fmla="*/ 1021721 h 1985002"/>
              <a:gd name="connsiteX9518" fmla="*/ 2659122 w 3049233"/>
              <a:gd name="connsiteY9518" fmla="*/ 1023677 h 1985002"/>
              <a:gd name="connsiteX9519" fmla="*/ 2638675 w 3049233"/>
              <a:gd name="connsiteY9519" fmla="*/ 1020545 h 1985002"/>
              <a:gd name="connsiteX9520" fmla="*/ 1868628 w 3049233"/>
              <a:gd name="connsiteY9520" fmla="*/ 1019151 h 1985002"/>
              <a:gd name="connsiteX9521" fmla="*/ 1880099 w 3049233"/>
              <a:gd name="connsiteY9521" fmla="*/ 1023596 h 1985002"/>
              <a:gd name="connsiteX9522" fmla="*/ 1878153 w 3049233"/>
              <a:gd name="connsiteY9522" fmla="*/ 1029335 h 1985002"/>
              <a:gd name="connsiteX9523" fmla="*/ 1868618 w 3049233"/>
              <a:gd name="connsiteY9523" fmla="*/ 1019194 h 1985002"/>
              <a:gd name="connsiteX9524" fmla="*/ 1269019 w 3049233"/>
              <a:gd name="connsiteY9524" fmla="*/ 1018825 h 1985002"/>
              <a:gd name="connsiteX9525" fmla="*/ 1269053 w 3049233"/>
              <a:gd name="connsiteY9525" fmla="*/ 1018848 h 1985002"/>
              <a:gd name="connsiteX9526" fmla="*/ 1269053 w 3049233"/>
              <a:gd name="connsiteY9526" fmla="*/ 1018849 h 1985002"/>
              <a:gd name="connsiteX9527" fmla="*/ 1269043 w 3049233"/>
              <a:gd name="connsiteY9527" fmla="*/ 1018927 h 1985002"/>
              <a:gd name="connsiteX9528" fmla="*/ 1659371 w 3049233"/>
              <a:gd name="connsiteY9528" fmla="*/ 1018803 h 1985002"/>
              <a:gd name="connsiteX9529" fmla="*/ 1675733 w 3049233"/>
              <a:gd name="connsiteY9529" fmla="*/ 1019685 h 1985002"/>
              <a:gd name="connsiteX9530" fmla="*/ 1684391 w 3049233"/>
              <a:gd name="connsiteY9530" fmla="*/ 1021255 h 1985002"/>
              <a:gd name="connsiteX9531" fmla="*/ 1678399 w 3049233"/>
              <a:gd name="connsiteY9531" fmla="*/ 1022732 h 1985002"/>
              <a:gd name="connsiteX9532" fmla="*/ 2630373 w 3049233"/>
              <a:gd name="connsiteY9532" fmla="*/ 1018521 h 1985002"/>
              <a:gd name="connsiteX9533" fmla="*/ 2629950 w 3049233"/>
              <a:gd name="connsiteY9533" fmla="*/ 1019209 h 1985002"/>
              <a:gd name="connsiteX9534" fmla="*/ 2628260 w 3049233"/>
              <a:gd name="connsiteY9534" fmla="*/ 1018950 h 1985002"/>
              <a:gd name="connsiteX9535" fmla="*/ 1733048 w 3049233"/>
              <a:gd name="connsiteY9535" fmla="*/ 1018424 h 1985002"/>
              <a:gd name="connsiteX9536" fmla="*/ 1745587 w 3049233"/>
              <a:gd name="connsiteY9536" fmla="*/ 1020281 h 1985002"/>
              <a:gd name="connsiteX9537" fmla="*/ 1750059 w 3049233"/>
              <a:gd name="connsiteY9537" fmla="*/ 1021205 h 1985002"/>
              <a:gd name="connsiteX9538" fmla="*/ 1749653 w 3049233"/>
              <a:gd name="connsiteY9538" fmla="*/ 1023006 h 1985002"/>
              <a:gd name="connsiteX9539" fmla="*/ 1747600 w 3049233"/>
              <a:gd name="connsiteY9539" fmla="*/ 1022872 h 1985002"/>
              <a:gd name="connsiteX9540" fmla="*/ 1732137 w 3049233"/>
              <a:gd name="connsiteY9540" fmla="*/ 1018460 h 1985002"/>
              <a:gd name="connsiteX9541" fmla="*/ 1732391 w 3049233"/>
              <a:gd name="connsiteY9541" fmla="*/ 1018424 h 1985002"/>
              <a:gd name="connsiteX9542" fmla="*/ 1587703 w 3049233"/>
              <a:gd name="connsiteY9542" fmla="*/ 1018353 h 1985002"/>
              <a:gd name="connsiteX9543" fmla="*/ 1583891 w 3049233"/>
              <a:gd name="connsiteY9543" fmla="*/ 1022089 h 1985002"/>
              <a:gd name="connsiteX9544" fmla="*/ 1581217 w 3049233"/>
              <a:gd name="connsiteY9544" fmla="*/ 1021658 h 1985002"/>
              <a:gd name="connsiteX9545" fmla="*/ 1785531 w 3049233"/>
              <a:gd name="connsiteY9545" fmla="*/ 1018222 h 1985002"/>
              <a:gd name="connsiteX9546" fmla="*/ 1785985 w 3049233"/>
              <a:gd name="connsiteY9546" fmla="*/ 1018316 h 1985002"/>
              <a:gd name="connsiteX9547" fmla="*/ 1785956 w 3049233"/>
              <a:gd name="connsiteY9547" fmla="*/ 1018410 h 1985002"/>
              <a:gd name="connsiteX9548" fmla="*/ 1849418 w 3049233"/>
              <a:gd name="connsiteY9548" fmla="*/ 1018119 h 1985002"/>
              <a:gd name="connsiteX9549" fmla="*/ 1859586 w 3049233"/>
              <a:gd name="connsiteY9549" fmla="*/ 1028409 h 1985002"/>
              <a:gd name="connsiteX9550" fmla="*/ 1858979 w 3049233"/>
              <a:gd name="connsiteY9550" fmla="*/ 1030114 h 1985002"/>
              <a:gd name="connsiteX9551" fmla="*/ 1848663 w 3049233"/>
              <a:gd name="connsiteY9551" fmla="*/ 1020153 h 1985002"/>
              <a:gd name="connsiteX9552" fmla="*/ 1627267 w 3049233"/>
              <a:gd name="connsiteY9552" fmla="*/ 1017075 h 1985002"/>
              <a:gd name="connsiteX9553" fmla="*/ 1628327 w 3049233"/>
              <a:gd name="connsiteY9553" fmla="*/ 1017133 h 1985002"/>
              <a:gd name="connsiteX9554" fmla="*/ 1628225 w 3049233"/>
              <a:gd name="connsiteY9554" fmla="*/ 1017160 h 1985002"/>
              <a:gd name="connsiteX9555" fmla="*/ 1627418 w 3049233"/>
              <a:gd name="connsiteY9555" fmla="*/ 1017140 h 1985002"/>
              <a:gd name="connsiteX9556" fmla="*/ 1627074 w 3049233"/>
              <a:gd name="connsiteY9556" fmla="*/ 1017131 h 1985002"/>
              <a:gd name="connsiteX9557" fmla="*/ 2695224 w 3049233"/>
              <a:gd name="connsiteY9557" fmla="*/ 1016641 h 1985002"/>
              <a:gd name="connsiteX9558" fmla="*/ 2700522 w 3049233"/>
              <a:gd name="connsiteY9558" fmla="*/ 1018495 h 1985002"/>
              <a:gd name="connsiteX9559" fmla="*/ 2698533 w 3049233"/>
              <a:gd name="connsiteY9559" fmla="*/ 1020457 h 1985002"/>
              <a:gd name="connsiteX9560" fmla="*/ 2697009 w 3049233"/>
              <a:gd name="connsiteY9560" fmla="*/ 1022151 h 1985002"/>
              <a:gd name="connsiteX9561" fmla="*/ 2696103 w 3049233"/>
              <a:gd name="connsiteY9561" fmla="*/ 1023765 h 1985002"/>
              <a:gd name="connsiteX9562" fmla="*/ 2694435 w 3049233"/>
              <a:gd name="connsiteY9562" fmla="*/ 1023019 h 1985002"/>
              <a:gd name="connsiteX9563" fmla="*/ 2694652 w 3049233"/>
              <a:gd name="connsiteY9563" fmla="*/ 1021790 h 1985002"/>
              <a:gd name="connsiteX9564" fmla="*/ 2028541 w 3049233"/>
              <a:gd name="connsiteY9564" fmla="*/ 1016631 h 1985002"/>
              <a:gd name="connsiteX9565" fmla="*/ 2027600 w 3049233"/>
              <a:gd name="connsiteY9565" fmla="*/ 1037098 h 1985002"/>
              <a:gd name="connsiteX9566" fmla="*/ 2027753 w 3049233"/>
              <a:gd name="connsiteY9566" fmla="*/ 1018807 h 1985002"/>
              <a:gd name="connsiteX9567" fmla="*/ 2333896 w 3049233"/>
              <a:gd name="connsiteY9567" fmla="*/ 1016541 h 1985002"/>
              <a:gd name="connsiteX9568" fmla="*/ 2330108 w 3049233"/>
              <a:gd name="connsiteY9568" fmla="*/ 1040819 h 1985002"/>
              <a:gd name="connsiteX9569" fmla="*/ 2319511 w 3049233"/>
              <a:gd name="connsiteY9569" fmla="*/ 1061709 h 1985002"/>
              <a:gd name="connsiteX9570" fmla="*/ 2311594 w 3049233"/>
              <a:gd name="connsiteY9570" fmla="*/ 1080404 h 1985002"/>
              <a:gd name="connsiteX9571" fmla="*/ 2303732 w 3049233"/>
              <a:gd name="connsiteY9571" fmla="*/ 1085457 h 1985002"/>
              <a:gd name="connsiteX9572" fmla="*/ 2303692 w 3049233"/>
              <a:gd name="connsiteY9572" fmla="*/ 1083236 h 1985002"/>
              <a:gd name="connsiteX9573" fmla="*/ 2311383 w 3049233"/>
              <a:gd name="connsiteY9573" fmla="*/ 1028691 h 1985002"/>
              <a:gd name="connsiteX9574" fmla="*/ 2314399 w 3049233"/>
              <a:gd name="connsiteY9574" fmla="*/ 1028075 h 1985002"/>
              <a:gd name="connsiteX9575" fmla="*/ 2317411 w 3049233"/>
              <a:gd name="connsiteY9575" fmla="*/ 1026159 h 1985002"/>
              <a:gd name="connsiteX9576" fmla="*/ 2326887 w 3049233"/>
              <a:gd name="connsiteY9576" fmla="*/ 1022424 h 1985002"/>
              <a:gd name="connsiteX9577" fmla="*/ 1248987 w 3049233"/>
              <a:gd name="connsiteY9577" fmla="*/ 1016526 h 1985002"/>
              <a:gd name="connsiteX9578" fmla="*/ 1250627 w 3049233"/>
              <a:gd name="connsiteY9578" fmla="*/ 1017452 h 1985002"/>
              <a:gd name="connsiteX9579" fmla="*/ 1250570 w 3049233"/>
              <a:gd name="connsiteY9579" fmla="*/ 1017771 h 1985002"/>
              <a:gd name="connsiteX9580" fmla="*/ 1250394 w 3049233"/>
              <a:gd name="connsiteY9580" fmla="*/ 1018759 h 1985002"/>
              <a:gd name="connsiteX9581" fmla="*/ 1249798 w 3049233"/>
              <a:gd name="connsiteY9581" fmla="*/ 1017813 h 1985002"/>
              <a:gd name="connsiteX9582" fmla="*/ 1908649 w 3049233"/>
              <a:gd name="connsiteY9582" fmla="*/ 1016312 h 1985002"/>
              <a:gd name="connsiteX9583" fmla="*/ 1909486 w 3049233"/>
              <a:gd name="connsiteY9583" fmla="*/ 1016821 h 1985002"/>
              <a:gd name="connsiteX9584" fmla="*/ 1917355 w 3049233"/>
              <a:gd name="connsiteY9584" fmla="*/ 1023204 h 1985002"/>
              <a:gd name="connsiteX9585" fmla="*/ 1912231 w 3049233"/>
              <a:gd name="connsiteY9585" fmla="*/ 1036788 h 1985002"/>
              <a:gd name="connsiteX9586" fmla="*/ 1902800 w 3049233"/>
              <a:gd name="connsiteY9586" fmla="*/ 1031075 h 1985002"/>
              <a:gd name="connsiteX9587" fmla="*/ 1257475 w 3049233"/>
              <a:gd name="connsiteY9587" fmla="*/ 1015426 h 1985002"/>
              <a:gd name="connsiteX9588" fmla="*/ 1259029 w 3049233"/>
              <a:gd name="connsiteY9588" fmla="*/ 1015768 h 1985002"/>
              <a:gd name="connsiteX9589" fmla="*/ 1259830 w 3049233"/>
              <a:gd name="connsiteY9589" fmla="*/ 1015945 h 1985002"/>
              <a:gd name="connsiteX9590" fmla="*/ 1259774 w 3049233"/>
              <a:gd name="connsiteY9590" fmla="*/ 1016342 h 1985002"/>
              <a:gd name="connsiteX9591" fmla="*/ 1259708 w 3049233"/>
              <a:gd name="connsiteY9591" fmla="*/ 1016803 h 1985002"/>
              <a:gd name="connsiteX9592" fmla="*/ 1257400 w 3049233"/>
              <a:gd name="connsiteY9592" fmla="*/ 1015881 h 1985002"/>
              <a:gd name="connsiteX9593" fmla="*/ 2168611 w 3049233"/>
              <a:gd name="connsiteY9593" fmla="*/ 1015092 h 1985002"/>
              <a:gd name="connsiteX9594" fmla="*/ 2164195 w 3049233"/>
              <a:gd name="connsiteY9594" fmla="*/ 1048219 h 1985002"/>
              <a:gd name="connsiteX9595" fmla="*/ 2166343 w 3049233"/>
              <a:gd name="connsiteY9595" fmla="*/ 1094668 h 1985002"/>
              <a:gd name="connsiteX9596" fmla="*/ 2152931 w 3049233"/>
              <a:gd name="connsiteY9596" fmla="*/ 1132320 h 1985002"/>
              <a:gd name="connsiteX9597" fmla="*/ 2148440 w 3049233"/>
              <a:gd name="connsiteY9597" fmla="*/ 1108355 h 1985002"/>
              <a:gd name="connsiteX9598" fmla="*/ 2146067 w 3049233"/>
              <a:gd name="connsiteY9598" fmla="*/ 1084116 h 1985002"/>
              <a:gd name="connsiteX9599" fmla="*/ 2146445 w 3049233"/>
              <a:gd name="connsiteY9599" fmla="*/ 1074054 h 1985002"/>
              <a:gd name="connsiteX9600" fmla="*/ 2166677 w 3049233"/>
              <a:gd name="connsiteY9600" fmla="*/ 1019123 h 1985002"/>
              <a:gd name="connsiteX9601" fmla="*/ 1830650 w 3049233"/>
              <a:gd name="connsiteY9601" fmla="*/ 1014684 h 1985002"/>
              <a:gd name="connsiteX9602" fmla="*/ 1834146 w 3049233"/>
              <a:gd name="connsiteY9602" fmla="*/ 1016364 h 1985002"/>
              <a:gd name="connsiteX9603" fmla="*/ 1841948 w 3049233"/>
              <a:gd name="connsiteY9603" fmla="*/ 1022170 h 1985002"/>
              <a:gd name="connsiteX9604" fmla="*/ 1840925 w 3049233"/>
              <a:gd name="connsiteY9604" fmla="*/ 1024902 h 1985002"/>
              <a:gd name="connsiteX9605" fmla="*/ 1829020 w 3049233"/>
              <a:gd name="connsiteY9605" fmla="*/ 1019316 h 1985002"/>
              <a:gd name="connsiteX9606" fmla="*/ 1829539 w 3049233"/>
              <a:gd name="connsiteY9606" fmla="*/ 1017531 h 1985002"/>
              <a:gd name="connsiteX9607" fmla="*/ 1811578 w 3049233"/>
              <a:gd name="connsiteY9607" fmla="*/ 1014552 h 1985002"/>
              <a:gd name="connsiteX9608" fmla="*/ 1823235 w 3049233"/>
              <a:gd name="connsiteY9608" fmla="*/ 1019920 h 1985002"/>
              <a:gd name="connsiteX9609" fmla="*/ 1823171 w 3049233"/>
              <a:gd name="connsiteY9609" fmla="*/ 1020135 h 1985002"/>
              <a:gd name="connsiteX9610" fmla="*/ 1816209 w 3049233"/>
              <a:gd name="connsiteY9610" fmla="*/ 1017578 h 1985002"/>
              <a:gd name="connsiteX9611" fmla="*/ 1810972 w 3049233"/>
              <a:gd name="connsiteY9611" fmla="*/ 1016540 h 1985002"/>
              <a:gd name="connsiteX9612" fmla="*/ 2615194 w 3049233"/>
              <a:gd name="connsiteY9612" fmla="*/ 1014020 h 1985002"/>
              <a:gd name="connsiteX9613" fmla="*/ 2615250 w 3049233"/>
              <a:gd name="connsiteY9613" fmla="*/ 1014026 h 1985002"/>
              <a:gd name="connsiteX9614" fmla="*/ 2613060 w 3049233"/>
              <a:gd name="connsiteY9614" fmla="*/ 1014105 h 1985002"/>
              <a:gd name="connsiteX9615" fmla="*/ 2613075 w 3049233"/>
              <a:gd name="connsiteY9615" fmla="*/ 1014020 h 1985002"/>
              <a:gd name="connsiteX9616" fmla="*/ 2206295 w 3049233"/>
              <a:gd name="connsiteY9616" fmla="*/ 1013538 h 1985002"/>
              <a:gd name="connsiteX9617" fmla="*/ 2222882 w 3049233"/>
              <a:gd name="connsiteY9617" fmla="*/ 1019629 h 1985002"/>
              <a:gd name="connsiteX9618" fmla="*/ 2222582 w 3049233"/>
              <a:gd name="connsiteY9618" fmla="*/ 1021698 h 1985002"/>
              <a:gd name="connsiteX9619" fmla="*/ 2206114 w 3049233"/>
              <a:gd name="connsiteY9619" fmla="*/ 1013934 h 1985002"/>
              <a:gd name="connsiteX9620" fmla="*/ 1678640 w 3049233"/>
              <a:gd name="connsiteY9620" fmla="*/ 1013500 h 1985002"/>
              <a:gd name="connsiteX9621" fmla="*/ 1701527 w 3049233"/>
              <a:gd name="connsiteY9621" fmla="*/ 1017035 h 1985002"/>
              <a:gd name="connsiteX9622" fmla="*/ 1695739 w 3049233"/>
              <a:gd name="connsiteY9622" fmla="*/ 1018460 h 1985002"/>
              <a:gd name="connsiteX9623" fmla="*/ 1672280 w 3049233"/>
              <a:gd name="connsiteY9623" fmla="*/ 1014200 h 1985002"/>
              <a:gd name="connsiteX9624" fmla="*/ 1310166 w 3049233"/>
              <a:gd name="connsiteY9624" fmla="*/ 1012765 h 1985002"/>
              <a:gd name="connsiteX9625" fmla="*/ 1310167 w 3049233"/>
              <a:gd name="connsiteY9625" fmla="*/ 1016034 h 1985002"/>
              <a:gd name="connsiteX9626" fmla="*/ 1310042 w 3049233"/>
              <a:gd name="connsiteY9626" fmla="*/ 1016819 h 1985002"/>
              <a:gd name="connsiteX9627" fmla="*/ 1309423 w 3049233"/>
              <a:gd name="connsiteY9627" fmla="*/ 1020697 h 1985002"/>
              <a:gd name="connsiteX9628" fmla="*/ 1308369 w 3049233"/>
              <a:gd name="connsiteY9628" fmla="*/ 1020466 h 1985002"/>
              <a:gd name="connsiteX9629" fmla="*/ 1306017 w 3049233"/>
              <a:gd name="connsiteY9629" fmla="*/ 1019949 h 1985002"/>
              <a:gd name="connsiteX9630" fmla="*/ 1305242 w 3049233"/>
              <a:gd name="connsiteY9630" fmla="*/ 1019779 h 1985002"/>
              <a:gd name="connsiteX9631" fmla="*/ 1307195 w 3049233"/>
              <a:gd name="connsiteY9631" fmla="*/ 1016998 h 1985002"/>
              <a:gd name="connsiteX9632" fmla="*/ 1203127 w 3049233"/>
              <a:gd name="connsiteY9632" fmla="*/ 1012681 h 1985002"/>
              <a:gd name="connsiteX9633" fmla="*/ 1218692 w 3049233"/>
              <a:gd name="connsiteY9633" fmla="*/ 1019636 h 1985002"/>
              <a:gd name="connsiteX9634" fmla="*/ 1200405 w 3049233"/>
              <a:gd name="connsiteY9634" fmla="*/ 1015129 h 1985002"/>
              <a:gd name="connsiteX9635" fmla="*/ 1274942 w 3049233"/>
              <a:gd name="connsiteY9635" fmla="*/ 1012667 h 1985002"/>
              <a:gd name="connsiteX9636" fmla="*/ 1275654 w 3049233"/>
              <a:gd name="connsiteY9636" fmla="*/ 1013282 h 1985002"/>
              <a:gd name="connsiteX9637" fmla="*/ 1275110 w 3049233"/>
              <a:gd name="connsiteY9637" fmla="*/ 1013162 h 1985002"/>
              <a:gd name="connsiteX9638" fmla="*/ 1274879 w 3049233"/>
              <a:gd name="connsiteY9638" fmla="*/ 1013112 h 1985002"/>
              <a:gd name="connsiteX9639" fmla="*/ 1274916 w 3049233"/>
              <a:gd name="connsiteY9639" fmla="*/ 1012852 h 1985002"/>
              <a:gd name="connsiteX9640" fmla="*/ 1851875 w 3049233"/>
              <a:gd name="connsiteY9640" fmla="*/ 1012655 h 1985002"/>
              <a:gd name="connsiteX9641" fmla="*/ 1855099 w 3049233"/>
              <a:gd name="connsiteY9641" fmla="*/ 1013906 h 1985002"/>
              <a:gd name="connsiteX9642" fmla="*/ 1862108 w 3049233"/>
              <a:gd name="connsiteY9642" fmla="*/ 1021326 h 1985002"/>
              <a:gd name="connsiteX9643" fmla="*/ 1861638 w 3049233"/>
              <a:gd name="connsiteY9643" fmla="*/ 1022647 h 1985002"/>
              <a:gd name="connsiteX9644" fmla="*/ 1741291 w 3049233"/>
              <a:gd name="connsiteY9644" fmla="*/ 1012068 h 1985002"/>
              <a:gd name="connsiteX9645" fmla="*/ 1746385 w 3049233"/>
              <a:gd name="connsiteY9645" fmla="*/ 1012282 h 1985002"/>
              <a:gd name="connsiteX9646" fmla="*/ 1751836 w 3049233"/>
              <a:gd name="connsiteY9646" fmla="*/ 1013306 h 1985002"/>
              <a:gd name="connsiteX9647" fmla="*/ 1751670 w 3049233"/>
              <a:gd name="connsiteY9647" fmla="*/ 1014052 h 1985002"/>
              <a:gd name="connsiteX9648" fmla="*/ 1747697 w 3049233"/>
              <a:gd name="connsiteY9648" fmla="*/ 1013951 h 1985002"/>
              <a:gd name="connsiteX9649" fmla="*/ 1741269 w 3049233"/>
              <a:gd name="connsiteY9649" fmla="*/ 1012167 h 1985002"/>
              <a:gd name="connsiteX9650" fmla="*/ 2796545 w 3049233"/>
              <a:gd name="connsiteY9650" fmla="*/ 1011994 h 1985002"/>
              <a:gd name="connsiteX9651" fmla="*/ 2796421 w 3049233"/>
              <a:gd name="connsiteY9651" fmla="*/ 1017174 h 1985002"/>
              <a:gd name="connsiteX9652" fmla="*/ 2791685 w 3049233"/>
              <a:gd name="connsiteY9652" fmla="*/ 1048101 h 1985002"/>
              <a:gd name="connsiteX9653" fmla="*/ 2791009 w 3049233"/>
              <a:gd name="connsiteY9653" fmla="*/ 1048904 h 1985002"/>
              <a:gd name="connsiteX9654" fmla="*/ 2768409 w 3049233"/>
              <a:gd name="connsiteY9654" fmla="*/ 1077557 h 1985002"/>
              <a:gd name="connsiteX9655" fmla="*/ 2766740 w 3049233"/>
              <a:gd name="connsiteY9655" fmla="*/ 1074063 h 1985002"/>
              <a:gd name="connsiteX9656" fmla="*/ 2766342 w 3049233"/>
              <a:gd name="connsiteY9656" fmla="*/ 1072188 h 1985002"/>
              <a:gd name="connsiteX9657" fmla="*/ 2765538 w 3049233"/>
              <a:gd name="connsiteY9657" fmla="*/ 1071347 h 1985002"/>
              <a:gd name="connsiteX9658" fmla="*/ 2770641 w 3049233"/>
              <a:gd name="connsiteY9658" fmla="*/ 1039940 h 1985002"/>
              <a:gd name="connsiteX9659" fmla="*/ 2772444 w 3049233"/>
              <a:gd name="connsiteY9659" fmla="*/ 1037898 h 1985002"/>
              <a:gd name="connsiteX9660" fmla="*/ 2274043 w 3049233"/>
              <a:gd name="connsiteY9660" fmla="*/ 1011499 h 1985002"/>
              <a:gd name="connsiteX9661" fmla="*/ 2271400 w 3049233"/>
              <a:gd name="connsiteY9661" fmla="*/ 1017465 h 1985002"/>
              <a:gd name="connsiteX9662" fmla="*/ 2258028 w 3049233"/>
              <a:gd name="connsiteY9662" fmla="*/ 1017973 h 1985002"/>
              <a:gd name="connsiteX9663" fmla="*/ 2258604 w 3049233"/>
              <a:gd name="connsiteY9663" fmla="*/ 1012415 h 1985002"/>
              <a:gd name="connsiteX9664" fmla="*/ 2263875 w 3049233"/>
              <a:gd name="connsiteY9664" fmla="*/ 1012836 h 1985002"/>
              <a:gd name="connsiteX9665" fmla="*/ 2263887 w 3049233"/>
              <a:gd name="connsiteY9665" fmla="*/ 1012834 h 1985002"/>
              <a:gd name="connsiteX9666" fmla="*/ 2263906 w 3049233"/>
              <a:gd name="connsiteY9666" fmla="*/ 1012836 h 1985002"/>
              <a:gd name="connsiteX9667" fmla="*/ 2263918 w 3049233"/>
              <a:gd name="connsiteY9667" fmla="*/ 1012834 h 1985002"/>
              <a:gd name="connsiteX9668" fmla="*/ 2263937 w 3049233"/>
              <a:gd name="connsiteY9668" fmla="*/ 1012836 h 1985002"/>
              <a:gd name="connsiteX9669" fmla="*/ 2176379 w 3049233"/>
              <a:gd name="connsiteY9669" fmla="*/ 1011376 h 1985002"/>
              <a:gd name="connsiteX9670" fmla="*/ 2182842 w 3049233"/>
              <a:gd name="connsiteY9670" fmla="*/ 1016589 h 1985002"/>
              <a:gd name="connsiteX9671" fmla="*/ 2195307 w 3049233"/>
              <a:gd name="connsiteY9671" fmla="*/ 1021457 h 1985002"/>
              <a:gd name="connsiteX9672" fmla="*/ 2194960 w 3049233"/>
              <a:gd name="connsiteY9672" fmla="*/ 1024256 h 1985002"/>
              <a:gd name="connsiteX9673" fmla="*/ 2178866 w 3049233"/>
              <a:gd name="connsiteY9673" fmla="*/ 1059509 h 1985002"/>
              <a:gd name="connsiteX9674" fmla="*/ 2173126 w 3049233"/>
              <a:gd name="connsiteY9674" fmla="*/ 1075619 h 1985002"/>
              <a:gd name="connsiteX9675" fmla="*/ 2171671 w 3049233"/>
              <a:gd name="connsiteY9675" fmla="*/ 1055804 h 1985002"/>
              <a:gd name="connsiteX9676" fmla="*/ 2171648 w 3049233"/>
              <a:gd name="connsiteY9676" fmla="*/ 1055379 h 1985002"/>
              <a:gd name="connsiteX9677" fmla="*/ 2243087 w 3049233"/>
              <a:gd name="connsiteY9677" fmla="*/ 1011176 h 1985002"/>
              <a:gd name="connsiteX9678" fmla="*/ 2253086 w 3049233"/>
              <a:gd name="connsiteY9678" fmla="*/ 1011974 h 1985002"/>
              <a:gd name="connsiteX9679" fmla="*/ 2252424 w 3049233"/>
              <a:gd name="connsiteY9679" fmla="*/ 1018186 h 1985002"/>
              <a:gd name="connsiteX9680" fmla="*/ 2239688 w 3049233"/>
              <a:gd name="connsiteY9680" fmla="*/ 1018669 h 1985002"/>
              <a:gd name="connsiteX9681" fmla="*/ 1339160 w 3049233"/>
              <a:gd name="connsiteY9681" fmla="*/ 1010921 h 1985002"/>
              <a:gd name="connsiteX9682" fmla="*/ 1360658 w 3049233"/>
              <a:gd name="connsiteY9682" fmla="*/ 1015055 h 1985002"/>
              <a:gd name="connsiteX9683" fmla="*/ 1377041 w 3049233"/>
              <a:gd name="connsiteY9683" fmla="*/ 1018206 h 1985002"/>
              <a:gd name="connsiteX9684" fmla="*/ 1517673 w 3049233"/>
              <a:gd name="connsiteY9684" fmla="*/ 1045248 h 1985002"/>
              <a:gd name="connsiteX9685" fmla="*/ 1517286 w 3049233"/>
              <a:gd name="connsiteY9685" fmla="*/ 1045589 h 1985002"/>
              <a:gd name="connsiteX9686" fmla="*/ 1517106 w 3049233"/>
              <a:gd name="connsiteY9686" fmla="*/ 1045748 h 1985002"/>
              <a:gd name="connsiteX9687" fmla="*/ 1514618 w 3049233"/>
              <a:gd name="connsiteY9687" fmla="*/ 1049137 h 1985002"/>
              <a:gd name="connsiteX9688" fmla="*/ 1507402 w 3049233"/>
              <a:gd name="connsiteY9688" fmla="*/ 1058967 h 1985002"/>
              <a:gd name="connsiteX9689" fmla="*/ 1503820 w 3049233"/>
              <a:gd name="connsiteY9689" fmla="*/ 1063383 h 1985002"/>
              <a:gd name="connsiteX9690" fmla="*/ 1414200 w 3049233"/>
              <a:gd name="connsiteY9690" fmla="*/ 1043704 h 1985002"/>
              <a:gd name="connsiteX9691" fmla="*/ 1335115 w 3049233"/>
              <a:gd name="connsiteY9691" fmla="*/ 1026339 h 1985002"/>
              <a:gd name="connsiteX9692" fmla="*/ 1337522 w 3049233"/>
              <a:gd name="connsiteY9692" fmla="*/ 1017166 h 1985002"/>
              <a:gd name="connsiteX9693" fmla="*/ 2716264 w 3049233"/>
              <a:gd name="connsiteY9693" fmla="*/ 1010772 h 1985002"/>
              <a:gd name="connsiteX9694" fmla="*/ 2714980 w 3049233"/>
              <a:gd name="connsiteY9694" fmla="*/ 1019727 h 1985002"/>
              <a:gd name="connsiteX9695" fmla="*/ 2710338 w 3049233"/>
              <a:gd name="connsiteY9695" fmla="*/ 1016778 h 1985002"/>
              <a:gd name="connsiteX9696" fmla="*/ 2281210 w 3049233"/>
              <a:gd name="connsiteY9696" fmla="*/ 1010551 h 1985002"/>
              <a:gd name="connsiteX9697" fmla="*/ 2280399 w 3049233"/>
              <a:gd name="connsiteY9697" fmla="*/ 1017123 h 1985002"/>
              <a:gd name="connsiteX9698" fmla="*/ 2276357 w 3049233"/>
              <a:gd name="connsiteY9698" fmla="*/ 1017276 h 1985002"/>
              <a:gd name="connsiteX9699" fmla="*/ 2279214 w 3049233"/>
              <a:gd name="connsiteY9699" fmla="*/ 1010815 h 1985002"/>
              <a:gd name="connsiteX9700" fmla="*/ 2677705 w 3049233"/>
              <a:gd name="connsiteY9700" fmla="*/ 1010510 h 1985002"/>
              <a:gd name="connsiteX9701" fmla="*/ 2688480 w 3049233"/>
              <a:gd name="connsiteY9701" fmla="*/ 1014281 h 1985002"/>
              <a:gd name="connsiteX9702" fmla="*/ 2687807 w 3049233"/>
              <a:gd name="connsiteY9702" fmla="*/ 1020056 h 1985002"/>
              <a:gd name="connsiteX9703" fmla="*/ 2679614 w 3049233"/>
              <a:gd name="connsiteY9703" fmla="*/ 1016392 h 1985002"/>
              <a:gd name="connsiteX9704" fmla="*/ 2674986 w 3049233"/>
              <a:gd name="connsiteY9704" fmla="*/ 1015130 h 1985002"/>
              <a:gd name="connsiteX9705" fmla="*/ 1329758 w 3049233"/>
              <a:gd name="connsiteY9705" fmla="*/ 1009114 h 1985002"/>
              <a:gd name="connsiteX9706" fmla="*/ 1331358 w 3049233"/>
              <a:gd name="connsiteY9706" fmla="*/ 1009421 h 1985002"/>
              <a:gd name="connsiteX9707" fmla="*/ 1329135 w 3049233"/>
              <a:gd name="connsiteY9707" fmla="*/ 1018888 h 1985002"/>
              <a:gd name="connsiteX9708" fmla="*/ 1328120 w 3049233"/>
              <a:gd name="connsiteY9708" fmla="*/ 1023214 h 1985002"/>
              <a:gd name="connsiteX9709" fmla="*/ 1329164 w 3049233"/>
              <a:gd name="connsiteY9709" fmla="*/ 1014227 h 1985002"/>
              <a:gd name="connsiteX9710" fmla="*/ 2231994 w 3049233"/>
              <a:gd name="connsiteY9710" fmla="*/ 1009057 h 1985002"/>
              <a:gd name="connsiteX9711" fmla="*/ 2236276 w 3049233"/>
              <a:gd name="connsiteY9711" fmla="*/ 1010633 h 1985002"/>
              <a:gd name="connsiteX9712" fmla="*/ 2237089 w 3049233"/>
              <a:gd name="connsiteY9712" fmla="*/ 1010698 h 1985002"/>
              <a:gd name="connsiteX9713" fmla="*/ 2234078 w 3049233"/>
              <a:gd name="connsiteY9713" fmla="*/ 1017354 h 1985002"/>
              <a:gd name="connsiteX9714" fmla="*/ 2231427 w 3049233"/>
              <a:gd name="connsiteY9714" fmla="*/ 1016204 h 1985002"/>
              <a:gd name="connsiteX9715" fmla="*/ 1775686 w 3049233"/>
              <a:gd name="connsiteY9715" fmla="*/ 1008750 h 1985002"/>
              <a:gd name="connsiteX9716" fmla="*/ 1778812 w 3049233"/>
              <a:gd name="connsiteY9716" fmla="*/ 1010166 h 1985002"/>
              <a:gd name="connsiteX9717" fmla="*/ 1775522 w 3049233"/>
              <a:gd name="connsiteY9717" fmla="*/ 1009514 h 1985002"/>
              <a:gd name="connsiteX9718" fmla="*/ 2667377 w 3049233"/>
              <a:gd name="connsiteY9718" fmla="*/ 1008118 h 1985002"/>
              <a:gd name="connsiteX9719" fmla="*/ 2671021 w 3049233"/>
              <a:gd name="connsiteY9719" fmla="*/ 1008480 h 1985002"/>
              <a:gd name="connsiteX9720" fmla="*/ 2667999 w 3049233"/>
              <a:gd name="connsiteY9720" fmla="*/ 1013611 h 1985002"/>
              <a:gd name="connsiteX9721" fmla="*/ 2666593 w 3049233"/>
              <a:gd name="connsiteY9721" fmla="*/ 1013463 h 1985002"/>
              <a:gd name="connsiteX9722" fmla="*/ 1321769 w 3049233"/>
              <a:gd name="connsiteY9722" fmla="*/ 1007577 h 1985002"/>
              <a:gd name="connsiteX9723" fmla="*/ 1323062 w 3049233"/>
              <a:gd name="connsiteY9723" fmla="*/ 1007826 h 1985002"/>
              <a:gd name="connsiteX9724" fmla="*/ 1325855 w 3049233"/>
              <a:gd name="connsiteY9724" fmla="*/ 1008363 h 1985002"/>
              <a:gd name="connsiteX9725" fmla="*/ 1322921 w 3049233"/>
              <a:gd name="connsiteY9725" fmla="*/ 1022492 h 1985002"/>
              <a:gd name="connsiteX9726" fmla="*/ 1322689 w 3049233"/>
              <a:gd name="connsiteY9726" fmla="*/ 1023610 h 1985002"/>
              <a:gd name="connsiteX9727" fmla="*/ 1321209 w 3049233"/>
              <a:gd name="connsiteY9727" fmla="*/ 1023285 h 1985002"/>
              <a:gd name="connsiteX9728" fmla="*/ 1320146 w 3049233"/>
              <a:gd name="connsiteY9728" fmla="*/ 1023052 h 1985002"/>
              <a:gd name="connsiteX9729" fmla="*/ 1320897 w 3049233"/>
              <a:gd name="connsiteY9729" fmla="*/ 1015887 h 1985002"/>
              <a:gd name="connsiteX9730" fmla="*/ 752386 w 3049233"/>
              <a:gd name="connsiteY9730" fmla="*/ 1007089 h 1985002"/>
              <a:gd name="connsiteX9731" fmla="*/ 754587 w 3049233"/>
              <a:gd name="connsiteY9731" fmla="*/ 1028236 h 1985002"/>
              <a:gd name="connsiteX9732" fmla="*/ 753486 w 3049233"/>
              <a:gd name="connsiteY9732" fmla="*/ 1029430 h 1985002"/>
              <a:gd name="connsiteX9733" fmla="*/ 692863 w 3049233"/>
              <a:gd name="connsiteY9733" fmla="*/ 1092931 h 1985002"/>
              <a:gd name="connsiteX9734" fmla="*/ 335400 w 3049233"/>
              <a:gd name="connsiteY9734" fmla="*/ 1431597 h 1985002"/>
              <a:gd name="connsiteX9735" fmla="*/ 285173 w 3049233"/>
              <a:gd name="connsiteY9735" fmla="*/ 1460741 h 1985002"/>
              <a:gd name="connsiteX9736" fmla="*/ 271178 w 3049233"/>
              <a:gd name="connsiteY9736" fmla="*/ 1466790 h 1985002"/>
              <a:gd name="connsiteX9737" fmla="*/ 258337 w 3049233"/>
              <a:gd name="connsiteY9737" fmla="*/ 1471283 h 1985002"/>
              <a:gd name="connsiteX9738" fmla="*/ 246231 w 3049233"/>
              <a:gd name="connsiteY9738" fmla="*/ 1475517 h 1985002"/>
              <a:gd name="connsiteX9739" fmla="*/ 216968 w 3049233"/>
              <a:gd name="connsiteY9739" fmla="*/ 1481226 h 1985002"/>
              <a:gd name="connsiteX9740" fmla="*/ 216549 w 3049233"/>
              <a:gd name="connsiteY9740" fmla="*/ 1480649 h 1985002"/>
              <a:gd name="connsiteX9741" fmla="*/ 216496 w 3049233"/>
              <a:gd name="connsiteY9741" fmla="*/ 1480577 h 1985002"/>
              <a:gd name="connsiteX9742" fmla="*/ 220752 w 3049233"/>
              <a:gd name="connsiteY9742" fmla="*/ 1479094 h 1985002"/>
              <a:gd name="connsiteX9743" fmla="*/ 227153 w 3049233"/>
              <a:gd name="connsiteY9743" fmla="*/ 1477974 h 1985002"/>
              <a:gd name="connsiteX9744" fmla="*/ 240855 w 3049233"/>
              <a:gd name="connsiteY9744" fmla="*/ 1472634 h 1985002"/>
              <a:gd name="connsiteX9745" fmla="*/ 254019 w 3049233"/>
              <a:gd name="connsiteY9745" fmla="*/ 1467504 h 1985002"/>
              <a:gd name="connsiteX9746" fmla="*/ 269372 w 3049233"/>
              <a:gd name="connsiteY9746" fmla="*/ 1462155 h 1985002"/>
              <a:gd name="connsiteX9747" fmla="*/ 272157 w 3049233"/>
              <a:gd name="connsiteY9747" fmla="*/ 1460435 h 1985002"/>
              <a:gd name="connsiteX9748" fmla="*/ 275768 w 3049233"/>
              <a:gd name="connsiteY9748" fmla="*/ 1459028 h 1985002"/>
              <a:gd name="connsiteX9749" fmla="*/ 329812 w 3049233"/>
              <a:gd name="connsiteY9749" fmla="*/ 1424825 h 1985002"/>
              <a:gd name="connsiteX9750" fmla="*/ 685412 w 3049233"/>
              <a:gd name="connsiteY9750" fmla="*/ 1078707 h 1985002"/>
              <a:gd name="connsiteX9751" fmla="*/ 746032 w 3049233"/>
              <a:gd name="connsiteY9751" fmla="*/ 1014192 h 1985002"/>
              <a:gd name="connsiteX9752" fmla="*/ 858587 w 3049233"/>
              <a:gd name="connsiteY9752" fmla="*/ 1007038 h 1985002"/>
              <a:gd name="connsiteX9753" fmla="*/ 859715 w 3049233"/>
              <a:gd name="connsiteY9753" fmla="*/ 1008006 h 1985002"/>
              <a:gd name="connsiteX9754" fmla="*/ 856294 w 3049233"/>
              <a:gd name="connsiteY9754" fmla="*/ 1011723 h 1985002"/>
              <a:gd name="connsiteX9755" fmla="*/ 852711 w 3049233"/>
              <a:gd name="connsiteY9755" fmla="*/ 1015615 h 1985002"/>
              <a:gd name="connsiteX9756" fmla="*/ 851704 w 3049233"/>
              <a:gd name="connsiteY9756" fmla="*/ 1014776 h 1985002"/>
              <a:gd name="connsiteX9757" fmla="*/ 1833658 w 3049233"/>
              <a:gd name="connsiteY9757" fmla="*/ 1006975 h 1985002"/>
              <a:gd name="connsiteX9758" fmla="*/ 1842843 w 3049233"/>
              <a:gd name="connsiteY9758" fmla="*/ 1011462 h 1985002"/>
              <a:gd name="connsiteX9759" fmla="*/ 1845101 w 3049233"/>
              <a:gd name="connsiteY9759" fmla="*/ 1013746 h 1985002"/>
              <a:gd name="connsiteX9760" fmla="*/ 1844285 w 3049233"/>
              <a:gd name="connsiteY9760" fmla="*/ 1015924 h 1985002"/>
              <a:gd name="connsiteX9761" fmla="*/ 1843840 w 3049233"/>
              <a:gd name="connsiteY9761" fmla="*/ 1015494 h 1985002"/>
              <a:gd name="connsiteX9762" fmla="*/ 1832451 w 3049233"/>
              <a:gd name="connsiteY9762" fmla="*/ 1010069 h 1985002"/>
              <a:gd name="connsiteX9763" fmla="*/ 1795043 w 3049233"/>
              <a:gd name="connsiteY9763" fmla="*/ 1006941 h 1985002"/>
              <a:gd name="connsiteX9764" fmla="*/ 1807575 w 3049233"/>
              <a:gd name="connsiteY9764" fmla="*/ 1012708 h 1985002"/>
              <a:gd name="connsiteX9765" fmla="*/ 1806660 w 3049233"/>
              <a:gd name="connsiteY9765" fmla="*/ 1015685 h 1985002"/>
              <a:gd name="connsiteX9766" fmla="*/ 1801202 w 3049233"/>
              <a:gd name="connsiteY9766" fmla="*/ 1014604 h 1985002"/>
              <a:gd name="connsiteX9767" fmla="*/ 1793687 w 3049233"/>
              <a:gd name="connsiteY9767" fmla="*/ 1011203 h 1985002"/>
              <a:gd name="connsiteX9768" fmla="*/ 1813975 w 3049233"/>
              <a:gd name="connsiteY9768" fmla="*/ 1006665 h 1985002"/>
              <a:gd name="connsiteX9769" fmla="*/ 1825670 w 3049233"/>
              <a:gd name="connsiteY9769" fmla="*/ 1012288 h 1985002"/>
              <a:gd name="connsiteX9770" fmla="*/ 1824933 w 3049233"/>
              <a:gd name="connsiteY9770" fmla="*/ 1014158 h 1985002"/>
              <a:gd name="connsiteX9771" fmla="*/ 1824094 w 3049233"/>
              <a:gd name="connsiteY9771" fmla="*/ 1017005 h 1985002"/>
              <a:gd name="connsiteX9772" fmla="*/ 1812488 w 3049233"/>
              <a:gd name="connsiteY9772" fmla="*/ 1011559 h 1985002"/>
              <a:gd name="connsiteX9773" fmla="*/ 1892193 w 3049233"/>
              <a:gd name="connsiteY9773" fmla="*/ 1006547 h 1985002"/>
              <a:gd name="connsiteX9774" fmla="*/ 1893748 w 3049233"/>
              <a:gd name="connsiteY9774" fmla="*/ 1007229 h 1985002"/>
              <a:gd name="connsiteX9775" fmla="*/ 1902909 w 3049233"/>
              <a:gd name="connsiteY9775" fmla="*/ 1012812 h 1985002"/>
              <a:gd name="connsiteX9776" fmla="*/ 1897026 w 3049233"/>
              <a:gd name="connsiteY9776" fmla="*/ 1027576 h 1985002"/>
              <a:gd name="connsiteX9777" fmla="*/ 1886400 w 3049233"/>
              <a:gd name="connsiteY9777" fmla="*/ 1021137 h 1985002"/>
              <a:gd name="connsiteX9778" fmla="*/ 1887750 w 3049233"/>
              <a:gd name="connsiteY9778" fmla="*/ 1017129 h 1985002"/>
              <a:gd name="connsiteX9779" fmla="*/ 1267597 w 3049233"/>
              <a:gd name="connsiteY9779" fmla="*/ 1006331 h 1985002"/>
              <a:gd name="connsiteX9780" fmla="*/ 1270316 w 3049233"/>
              <a:gd name="connsiteY9780" fmla="*/ 1008676 h 1985002"/>
              <a:gd name="connsiteX9781" fmla="*/ 1270048 w 3049233"/>
              <a:gd name="connsiteY9781" fmla="*/ 1010831 h 1985002"/>
              <a:gd name="connsiteX9782" fmla="*/ 1269901 w 3049233"/>
              <a:gd name="connsiteY9782" fmla="*/ 1012019 h 1985002"/>
              <a:gd name="connsiteX9783" fmla="*/ 1269108 w 3049233"/>
              <a:gd name="connsiteY9783" fmla="*/ 1011845 h 1985002"/>
              <a:gd name="connsiteX9784" fmla="*/ 1268921 w 3049233"/>
              <a:gd name="connsiteY9784" fmla="*/ 1011803 h 1985002"/>
              <a:gd name="connsiteX9785" fmla="*/ 1268263 w 3049233"/>
              <a:gd name="connsiteY9785" fmla="*/ 1011360 h 1985002"/>
              <a:gd name="connsiteX9786" fmla="*/ 1267128 w 3049233"/>
              <a:gd name="connsiteY9786" fmla="*/ 1010596 h 1985002"/>
              <a:gd name="connsiteX9787" fmla="*/ 1267023 w 3049233"/>
              <a:gd name="connsiteY9787" fmla="*/ 1010138 h 1985002"/>
              <a:gd name="connsiteX9788" fmla="*/ 2308266 w 3049233"/>
              <a:gd name="connsiteY9788" fmla="*/ 1006306 h 1985002"/>
              <a:gd name="connsiteX9789" fmla="*/ 2307688 w 3049233"/>
              <a:gd name="connsiteY9789" fmla="*/ 1010389 h 1985002"/>
              <a:gd name="connsiteX9790" fmla="*/ 2294435 w 3049233"/>
              <a:gd name="connsiteY9790" fmla="*/ 1016590 h 1985002"/>
              <a:gd name="connsiteX9791" fmla="*/ 2286214 w 3049233"/>
              <a:gd name="connsiteY9791" fmla="*/ 1016902 h 1985002"/>
              <a:gd name="connsiteX9792" fmla="*/ 2287081 w 3049233"/>
              <a:gd name="connsiteY9792" fmla="*/ 1009774 h 1985002"/>
              <a:gd name="connsiteX9793" fmla="*/ 2305402 w 3049233"/>
              <a:gd name="connsiteY9793" fmla="*/ 1007350 h 1985002"/>
              <a:gd name="connsiteX9794" fmla="*/ 1314754 w 3049233"/>
              <a:gd name="connsiteY9794" fmla="*/ 1006228 h 1985002"/>
              <a:gd name="connsiteX9795" fmla="*/ 1316125 w 3049233"/>
              <a:gd name="connsiteY9795" fmla="*/ 1006492 h 1985002"/>
              <a:gd name="connsiteX9796" fmla="*/ 1317586 w 3049233"/>
              <a:gd name="connsiteY9796" fmla="*/ 1006773 h 1985002"/>
              <a:gd name="connsiteX9797" fmla="*/ 1316655 w 3049233"/>
              <a:gd name="connsiteY9797" fmla="*/ 1011851 h 1985002"/>
              <a:gd name="connsiteX9798" fmla="*/ 1315766 w 3049233"/>
              <a:gd name="connsiteY9798" fmla="*/ 1016701 h 1985002"/>
              <a:gd name="connsiteX9799" fmla="*/ 1314816 w 3049233"/>
              <a:gd name="connsiteY9799" fmla="*/ 1021881 h 1985002"/>
              <a:gd name="connsiteX9800" fmla="*/ 1313537 w 3049233"/>
              <a:gd name="connsiteY9800" fmla="*/ 1021600 h 1985002"/>
              <a:gd name="connsiteX9801" fmla="*/ 1313427 w 3049233"/>
              <a:gd name="connsiteY9801" fmla="*/ 1021576 h 1985002"/>
              <a:gd name="connsiteX9802" fmla="*/ 1314043 w 3049233"/>
              <a:gd name="connsiteY9802" fmla="*/ 1013811 h 1985002"/>
              <a:gd name="connsiteX9803" fmla="*/ 1314629 w 3049233"/>
              <a:gd name="connsiteY9803" fmla="*/ 1006406 h 1985002"/>
              <a:gd name="connsiteX9804" fmla="*/ 1280354 w 3049233"/>
              <a:gd name="connsiteY9804" fmla="*/ 1006174 h 1985002"/>
              <a:gd name="connsiteX9805" fmla="*/ 1280641 w 3049233"/>
              <a:gd name="connsiteY9805" fmla="*/ 1006494 h 1985002"/>
              <a:gd name="connsiteX9806" fmla="*/ 1280809 w 3049233"/>
              <a:gd name="connsiteY9806" fmla="*/ 1006681 h 1985002"/>
              <a:gd name="connsiteX9807" fmla="*/ 1280696 w 3049233"/>
              <a:gd name="connsiteY9807" fmla="*/ 1007830 h 1985002"/>
              <a:gd name="connsiteX9808" fmla="*/ 1280695 w 3049233"/>
              <a:gd name="connsiteY9808" fmla="*/ 1007842 h 1985002"/>
              <a:gd name="connsiteX9809" fmla="*/ 1280607 w 3049233"/>
              <a:gd name="connsiteY9809" fmla="*/ 1007411 h 1985002"/>
              <a:gd name="connsiteX9810" fmla="*/ 2646350 w 3049233"/>
              <a:gd name="connsiteY9810" fmla="*/ 1006028 h 1985002"/>
              <a:gd name="connsiteX9811" fmla="*/ 2661483 w 3049233"/>
              <a:gd name="connsiteY9811" fmla="*/ 1007532 h 1985002"/>
              <a:gd name="connsiteX9812" fmla="*/ 2660706 w 3049233"/>
              <a:gd name="connsiteY9812" fmla="*/ 1012846 h 1985002"/>
              <a:gd name="connsiteX9813" fmla="*/ 2643278 w 3049233"/>
              <a:gd name="connsiteY9813" fmla="*/ 1011020 h 1985002"/>
              <a:gd name="connsiteX9814" fmla="*/ 2500221 w 3049233"/>
              <a:gd name="connsiteY9814" fmla="*/ 1005566 h 1985002"/>
              <a:gd name="connsiteX9815" fmla="*/ 2497114 w 3049233"/>
              <a:gd name="connsiteY9815" fmla="*/ 1019031 h 1985002"/>
              <a:gd name="connsiteX9816" fmla="*/ 2487580 w 3049233"/>
              <a:gd name="connsiteY9816" fmla="*/ 1083079 h 1985002"/>
              <a:gd name="connsiteX9817" fmla="*/ 2472644 w 3049233"/>
              <a:gd name="connsiteY9817" fmla="*/ 1115327 h 1985002"/>
              <a:gd name="connsiteX9818" fmla="*/ 2463801 w 3049233"/>
              <a:gd name="connsiteY9818" fmla="*/ 1105821 h 1985002"/>
              <a:gd name="connsiteX9819" fmla="*/ 2463538 w 3049233"/>
              <a:gd name="connsiteY9819" fmla="*/ 1105653 h 1985002"/>
              <a:gd name="connsiteX9820" fmla="*/ 2469609 w 3049233"/>
              <a:gd name="connsiteY9820" fmla="*/ 1060714 h 1985002"/>
              <a:gd name="connsiteX9821" fmla="*/ 2475080 w 3049233"/>
              <a:gd name="connsiteY9821" fmla="*/ 1049291 h 1985002"/>
              <a:gd name="connsiteX9822" fmla="*/ 1211376 w 3049233"/>
              <a:gd name="connsiteY9822" fmla="*/ 1005264 h 1985002"/>
              <a:gd name="connsiteX9823" fmla="*/ 1216425 w 3049233"/>
              <a:gd name="connsiteY9823" fmla="*/ 1006377 h 1985002"/>
              <a:gd name="connsiteX9824" fmla="*/ 1217135 w 3049233"/>
              <a:gd name="connsiteY9824" fmla="*/ 1006533 h 1985002"/>
              <a:gd name="connsiteX9825" fmla="*/ 1240376 w 3049233"/>
              <a:gd name="connsiteY9825" fmla="*/ 1011657 h 1985002"/>
              <a:gd name="connsiteX9826" fmla="*/ 1242504 w 3049233"/>
              <a:gd name="connsiteY9826" fmla="*/ 1012860 h 1985002"/>
              <a:gd name="connsiteX9827" fmla="*/ 1243022 w 3049233"/>
              <a:gd name="connsiteY9827" fmla="*/ 1013153 h 1985002"/>
              <a:gd name="connsiteX9828" fmla="*/ 1243493 w 3049233"/>
              <a:gd name="connsiteY9828" fmla="*/ 1013419 h 1985002"/>
              <a:gd name="connsiteX9829" fmla="*/ 1243491 w 3049233"/>
              <a:gd name="connsiteY9829" fmla="*/ 1013426 h 1985002"/>
              <a:gd name="connsiteX9830" fmla="*/ 1241629 w 3049233"/>
              <a:gd name="connsiteY9830" fmla="*/ 1021538 h 1985002"/>
              <a:gd name="connsiteX9831" fmla="*/ 1234573 w 3049233"/>
              <a:gd name="connsiteY9831" fmla="*/ 1019761 h 1985002"/>
              <a:gd name="connsiteX9832" fmla="*/ 1234279 w 3049233"/>
              <a:gd name="connsiteY9832" fmla="*/ 1019687 h 1985002"/>
              <a:gd name="connsiteX9833" fmla="*/ 1208572 w 3049233"/>
              <a:gd name="connsiteY9833" fmla="*/ 1007785 h 1985002"/>
              <a:gd name="connsiteX9834" fmla="*/ 2391048 w 3049233"/>
              <a:gd name="connsiteY9834" fmla="*/ 1004960 h 1985002"/>
              <a:gd name="connsiteX9835" fmla="*/ 2380637 w 3049233"/>
              <a:gd name="connsiteY9835" fmla="*/ 1064187 h 1985002"/>
              <a:gd name="connsiteX9836" fmla="*/ 2379936 w 3049233"/>
              <a:gd name="connsiteY9836" fmla="*/ 1073322 h 1985002"/>
              <a:gd name="connsiteX9837" fmla="*/ 2358376 w 3049233"/>
              <a:gd name="connsiteY9837" fmla="*/ 1071395 h 1985002"/>
              <a:gd name="connsiteX9838" fmla="*/ 2358413 w 3049233"/>
              <a:gd name="connsiteY9838" fmla="*/ 1070621 h 1985002"/>
              <a:gd name="connsiteX9839" fmla="*/ 2358895 w 3049233"/>
              <a:gd name="connsiteY9839" fmla="*/ 1067722 h 1985002"/>
              <a:gd name="connsiteX9840" fmla="*/ 2360815 w 3049233"/>
              <a:gd name="connsiteY9840" fmla="*/ 1063343 h 1985002"/>
              <a:gd name="connsiteX9841" fmla="*/ 2634102 w 3049233"/>
              <a:gd name="connsiteY9841" fmla="*/ 1004810 h 1985002"/>
              <a:gd name="connsiteX9842" fmla="*/ 2635363 w 3049233"/>
              <a:gd name="connsiteY9842" fmla="*/ 1004936 h 1985002"/>
              <a:gd name="connsiteX9843" fmla="*/ 2634531 w 3049233"/>
              <a:gd name="connsiteY9843" fmla="*/ 1010103 h 1985002"/>
              <a:gd name="connsiteX9844" fmla="*/ 2614157 w 3049233"/>
              <a:gd name="connsiteY9844" fmla="*/ 1007968 h 1985002"/>
              <a:gd name="connsiteX9845" fmla="*/ 2614219 w 3049233"/>
              <a:gd name="connsiteY9845" fmla="*/ 1007625 h 1985002"/>
              <a:gd name="connsiteX9846" fmla="*/ 2620048 w 3049233"/>
              <a:gd name="connsiteY9846" fmla="*/ 1006443 h 1985002"/>
              <a:gd name="connsiteX9847" fmla="*/ 1276109 w 3049233"/>
              <a:gd name="connsiteY9847" fmla="*/ 1004424 h 1985002"/>
              <a:gd name="connsiteX9848" fmla="*/ 1276212 w 3049233"/>
              <a:gd name="connsiteY9848" fmla="*/ 1004767 h 1985002"/>
              <a:gd name="connsiteX9849" fmla="*/ 1276084 w 3049233"/>
              <a:gd name="connsiteY9849" fmla="*/ 1004659 h 1985002"/>
              <a:gd name="connsiteX9850" fmla="*/ 1276076 w 3049233"/>
              <a:gd name="connsiteY9850" fmla="*/ 1004652 h 1985002"/>
              <a:gd name="connsiteX9851" fmla="*/ 1259283 w 3049233"/>
              <a:gd name="connsiteY9851" fmla="*/ 1004371 h 1985002"/>
              <a:gd name="connsiteX9852" fmla="*/ 1259704 w 3049233"/>
              <a:gd name="connsiteY9852" fmla="*/ 1005595 h 1985002"/>
              <a:gd name="connsiteX9853" fmla="*/ 1259396 w 3049233"/>
              <a:gd name="connsiteY9853" fmla="*/ 1005387 h 1985002"/>
              <a:gd name="connsiteX9854" fmla="*/ 1259145 w 3049233"/>
              <a:gd name="connsiteY9854" fmla="*/ 1005218 h 1985002"/>
              <a:gd name="connsiteX9855" fmla="*/ 2765994 w 3049233"/>
              <a:gd name="connsiteY9855" fmla="*/ 1004118 h 1985002"/>
              <a:gd name="connsiteX9856" fmla="*/ 2762282 w 3049233"/>
              <a:gd name="connsiteY9856" fmla="*/ 1039790 h 1985002"/>
              <a:gd name="connsiteX9857" fmla="*/ 2753034 w 3049233"/>
              <a:gd name="connsiteY9857" fmla="*/ 1050546 h 1985002"/>
              <a:gd name="connsiteX9858" fmla="*/ 2742208 w 3049233"/>
              <a:gd name="connsiteY9858" fmla="*/ 1039124 h 1985002"/>
              <a:gd name="connsiteX9859" fmla="*/ 2743702 w 3049233"/>
              <a:gd name="connsiteY9859" fmla="*/ 1026165 h 1985002"/>
              <a:gd name="connsiteX9860" fmla="*/ 2745859 w 3049233"/>
              <a:gd name="connsiteY9860" fmla="*/ 1023843 h 1985002"/>
              <a:gd name="connsiteX9861" fmla="*/ 2277659 w 3049233"/>
              <a:gd name="connsiteY9861" fmla="*/ 1004117 h 1985002"/>
              <a:gd name="connsiteX9862" fmla="*/ 2277132 w 3049233"/>
              <a:gd name="connsiteY9862" fmla="*/ 1005103 h 1985002"/>
              <a:gd name="connsiteX9863" fmla="*/ 2264405 w 3049233"/>
              <a:gd name="connsiteY9863" fmla="*/ 1006905 h 1985002"/>
              <a:gd name="connsiteX9864" fmla="*/ 2259220 w 3049233"/>
              <a:gd name="connsiteY9864" fmla="*/ 1006476 h 1985002"/>
              <a:gd name="connsiteX9865" fmla="*/ 2259309 w 3049233"/>
              <a:gd name="connsiteY9865" fmla="*/ 1005619 h 1985002"/>
              <a:gd name="connsiteX9866" fmla="*/ 2264552 w 3049233"/>
              <a:gd name="connsiteY9866" fmla="*/ 1006233 h 1985002"/>
              <a:gd name="connsiteX9867" fmla="*/ 2264565 w 3049233"/>
              <a:gd name="connsiteY9867" fmla="*/ 1006231 h 1985002"/>
              <a:gd name="connsiteX9868" fmla="*/ 2264583 w 3049233"/>
              <a:gd name="connsiteY9868" fmla="*/ 1006233 h 1985002"/>
              <a:gd name="connsiteX9869" fmla="*/ 2264596 w 3049233"/>
              <a:gd name="connsiteY9869" fmla="*/ 1006231 h 1985002"/>
              <a:gd name="connsiteX9870" fmla="*/ 2264614 w 3049233"/>
              <a:gd name="connsiteY9870" fmla="*/ 1006233 h 1985002"/>
              <a:gd name="connsiteX9871" fmla="*/ 2246300 w 3049233"/>
              <a:gd name="connsiteY9871" fmla="*/ 1004094 h 1985002"/>
              <a:gd name="connsiteX9872" fmla="*/ 2253832 w 3049233"/>
              <a:gd name="connsiteY9872" fmla="*/ 1004977 h 1985002"/>
              <a:gd name="connsiteX9873" fmla="*/ 2253722 w 3049233"/>
              <a:gd name="connsiteY9873" fmla="*/ 1006021 h 1985002"/>
              <a:gd name="connsiteX9874" fmla="*/ 2245726 w 3049233"/>
              <a:gd name="connsiteY9874" fmla="*/ 1005359 h 1985002"/>
              <a:gd name="connsiteX9875" fmla="*/ 890100 w 3049233"/>
              <a:gd name="connsiteY9875" fmla="*/ 1004071 h 1985002"/>
              <a:gd name="connsiteX9876" fmla="*/ 890251 w 3049233"/>
              <a:gd name="connsiteY9876" fmla="*/ 1004192 h 1985002"/>
              <a:gd name="connsiteX9877" fmla="*/ 879732 w 3049233"/>
              <a:gd name="connsiteY9877" fmla="*/ 1016078 h 1985002"/>
              <a:gd name="connsiteX9878" fmla="*/ 879507 w 3049233"/>
              <a:gd name="connsiteY9878" fmla="*/ 1015929 h 1985002"/>
              <a:gd name="connsiteX9879" fmla="*/ 1760424 w 3049233"/>
              <a:gd name="connsiteY9879" fmla="*/ 1004060 h 1985002"/>
              <a:gd name="connsiteX9880" fmla="*/ 1768265 w 3049233"/>
              <a:gd name="connsiteY9880" fmla="*/ 1005386 h 1985002"/>
              <a:gd name="connsiteX9881" fmla="*/ 1770179 w 3049233"/>
              <a:gd name="connsiteY9881" fmla="*/ 1006252 h 1985002"/>
              <a:gd name="connsiteX9882" fmla="*/ 1769716 w 3049233"/>
              <a:gd name="connsiteY9882" fmla="*/ 1008363 h 1985002"/>
              <a:gd name="connsiteX9883" fmla="*/ 1762755 w 3049233"/>
              <a:gd name="connsiteY9883" fmla="*/ 1006983 h 1985002"/>
              <a:gd name="connsiteX9884" fmla="*/ 1759809 w 3049233"/>
              <a:gd name="connsiteY9884" fmla="*/ 1006851 h 1985002"/>
              <a:gd name="connsiteX9885" fmla="*/ 2232515 w 3049233"/>
              <a:gd name="connsiteY9885" fmla="*/ 1002481 h 1985002"/>
              <a:gd name="connsiteX9886" fmla="*/ 2240390 w 3049233"/>
              <a:gd name="connsiteY9886" fmla="*/ 1003403 h 1985002"/>
              <a:gd name="connsiteX9887" fmla="*/ 2239730 w 3049233"/>
              <a:gd name="connsiteY9887" fmla="*/ 1004863 h 1985002"/>
              <a:gd name="connsiteX9888" fmla="*/ 2237859 w 3049233"/>
              <a:gd name="connsiteY9888" fmla="*/ 1004708 h 1985002"/>
              <a:gd name="connsiteX9889" fmla="*/ 2232493 w 3049233"/>
              <a:gd name="connsiteY9889" fmla="*/ 1002765 h 1985002"/>
              <a:gd name="connsiteX9890" fmla="*/ 2211746 w 3049233"/>
              <a:gd name="connsiteY9890" fmla="*/ 1001594 h 1985002"/>
              <a:gd name="connsiteX9891" fmla="*/ 2224800 w 3049233"/>
              <a:gd name="connsiteY9891" fmla="*/ 1006410 h 1985002"/>
              <a:gd name="connsiteX9892" fmla="*/ 2223855 w 3049233"/>
              <a:gd name="connsiteY9892" fmla="*/ 1012920 h 1985002"/>
              <a:gd name="connsiteX9893" fmla="*/ 2209435 w 3049233"/>
              <a:gd name="connsiteY9893" fmla="*/ 1006657 h 1985002"/>
              <a:gd name="connsiteX9894" fmla="*/ 1286714 w 3049233"/>
              <a:gd name="connsiteY9894" fmla="*/ 1001554 h 1985002"/>
              <a:gd name="connsiteX9895" fmla="*/ 1286759 w 3049233"/>
              <a:gd name="connsiteY9895" fmla="*/ 1001620 h 1985002"/>
              <a:gd name="connsiteX9896" fmla="*/ 1286896 w 3049233"/>
              <a:gd name="connsiteY9896" fmla="*/ 1001820 h 1985002"/>
              <a:gd name="connsiteX9897" fmla="*/ 1287739 w 3049233"/>
              <a:gd name="connsiteY9897" fmla="*/ 1003052 h 1985002"/>
              <a:gd name="connsiteX9898" fmla="*/ 1287788 w 3049233"/>
              <a:gd name="connsiteY9898" fmla="*/ 1003802 h 1985002"/>
              <a:gd name="connsiteX9899" fmla="*/ 1287198 w 3049233"/>
              <a:gd name="connsiteY9899" fmla="*/ 1004511 h 1985002"/>
              <a:gd name="connsiteX9900" fmla="*/ 1286439 w 3049233"/>
              <a:gd name="connsiteY9900" fmla="*/ 1003657 h 1985002"/>
              <a:gd name="connsiteX9901" fmla="*/ 1286433 w 3049233"/>
              <a:gd name="connsiteY9901" fmla="*/ 1003650 h 1985002"/>
              <a:gd name="connsiteX9902" fmla="*/ 1286481 w 3049233"/>
              <a:gd name="connsiteY9902" fmla="*/ 1003293 h 1985002"/>
              <a:gd name="connsiteX9903" fmla="*/ 1286558 w 3049233"/>
              <a:gd name="connsiteY9903" fmla="*/ 1002720 h 1985002"/>
              <a:gd name="connsiteX9904" fmla="*/ 1743737 w 3049233"/>
              <a:gd name="connsiteY9904" fmla="*/ 1001238 h 1985002"/>
              <a:gd name="connsiteX9905" fmla="*/ 1754155 w 3049233"/>
              <a:gd name="connsiteY9905" fmla="*/ 1003000 h 1985002"/>
              <a:gd name="connsiteX9906" fmla="*/ 1753360 w 3049233"/>
              <a:gd name="connsiteY9906" fmla="*/ 1006533 h 1985002"/>
              <a:gd name="connsiteX9907" fmla="*/ 1743138 w 3049233"/>
              <a:gd name="connsiteY9907" fmla="*/ 1003893 h 1985002"/>
              <a:gd name="connsiteX9908" fmla="*/ 1816169 w 3049233"/>
              <a:gd name="connsiteY9908" fmla="*/ 999453 h 1985002"/>
              <a:gd name="connsiteX9909" fmla="*/ 1819571 w 3049233"/>
              <a:gd name="connsiteY9909" fmla="*/ 1000137 h 1985002"/>
              <a:gd name="connsiteX9910" fmla="*/ 1820024 w 3049233"/>
              <a:gd name="connsiteY9910" fmla="*/ 1000312 h 1985002"/>
              <a:gd name="connsiteX9911" fmla="*/ 1828716 w 3049233"/>
              <a:gd name="connsiteY9911" fmla="*/ 1004560 h 1985002"/>
              <a:gd name="connsiteX9912" fmla="*/ 1827479 w 3049233"/>
              <a:gd name="connsiteY9912" fmla="*/ 1007700 h 1985002"/>
              <a:gd name="connsiteX9913" fmla="*/ 1815409 w 3049233"/>
              <a:gd name="connsiteY9913" fmla="*/ 1001949 h 1985002"/>
              <a:gd name="connsiteX9914" fmla="*/ 1778610 w 3049233"/>
              <a:gd name="connsiteY9914" fmla="*/ 999375 h 1985002"/>
              <a:gd name="connsiteX9915" fmla="*/ 1790333 w 3049233"/>
              <a:gd name="connsiteY9915" fmla="*/ 1004772 h 1985002"/>
              <a:gd name="connsiteX9916" fmla="*/ 1788961 w 3049233"/>
              <a:gd name="connsiteY9916" fmla="*/ 1009062 h 1985002"/>
              <a:gd name="connsiteX9917" fmla="*/ 1777163 w 3049233"/>
              <a:gd name="connsiteY9917" fmla="*/ 1003724 h 1985002"/>
              <a:gd name="connsiteX9918" fmla="*/ 1593998 w 3049233"/>
              <a:gd name="connsiteY9918" fmla="*/ 999327 h 1985002"/>
              <a:gd name="connsiteX9919" fmla="*/ 1605596 w 3049233"/>
              <a:gd name="connsiteY9919" fmla="*/ 1000821 h 1985002"/>
              <a:gd name="connsiteX9920" fmla="*/ 1601831 w 3049233"/>
              <a:gd name="connsiteY9920" fmla="*/ 1004508 h 1985002"/>
              <a:gd name="connsiteX9921" fmla="*/ 1601156 w 3049233"/>
              <a:gd name="connsiteY9921" fmla="*/ 1004709 h 1985002"/>
              <a:gd name="connsiteX9922" fmla="*/ 1570081 w 3049233"/>
              <a:gd name="connsiteY9922" fmla="*/ 1019865 h 1985002"/>
              <a:gd name="connsiteX9923" fmla="*/ 1559160 w 3049233"/>
              <a:gd name="connsiteY9923" fmla="*/ 1018106 h 1985002"/>
              <a:gd name="connsiteX9924" fmla="*/ 1563549 w 3049233"/>
              <a:gd name="connsiteY9924" fmla="*/ 1014045 h 1985002"/>
              <a:gd name="connsiteX9925" fmla="*/ 1875640 w 3049233"/>
              <a:gd name="connsiteY9925" fmla="*/ 999295 h 1985002"/>
              <a:gd name="connsiteX9926" fmla="*/ 1887308 w 3049233"/>
              <a:gd name="connsiteY9926" fmla="*/ 1004409 h 1985002"/>
              <a:gd name="connsiteX9927" fmla="*/ 1883660 w 3049233"/>
              <a:gd name="connsiteY9927" fmla="*/ 1013080 h 1985002"/>
              <a:gd name="connsiteX9928" fmla="*/ 1881697 w 3049233"/>
              <a:gd name="connsiteY9928" fmla="*/ 1018885 h 1985002"/>
              <a:gd name="connsiteX9929" fmla="*/ 1870277 w 3049233"/>
              <a:gd name="connsiteY9929" fmla="*/ 1014485 h 1985002"/>
              <a:gd name="connsiteX9930" fmla="*/ 1218207 w 3049233"/>
              <a:gd name="connsiteY9930" fmla="*/ 999122 h 1985002"/>
              <a:gd name="connsiteX9931" fmla="*/ 1222609 w 3049233"/>
              <a:gd name="connsiteY9931" fmla="*/ 1001611 h 1985002"/>
              <a:gd name="connsiteX9932" fmla="*/ 1222672 w 3049233"/>
              <a:gd name="connsiteY9932" fmla="*/ 1001648 h 1985002"/>
              <a:gd name="connsiteX9933" fmla="*/ 1222675 w 3049233"/>
              <a:gd name="connsiteY9933" fmla="*/ 1001648 h 1985002"/>
              <a:gd name="connsiteX9934" fmla="*/ 1222673 w 3049233"/>
              <a:gd name="connsiteY9934" fmla="*/ 1001648 h 1985002"/>
              <a:gd name="connsiteX9935" fmla="*/ 1222672 w 3049233"/>
              <a:gd name="connsiteY9935" fmla="*/ 1001648 h 1985002"/>
              <a:gd name="connsiteX9936" fmla="*/ 1220152 w 3049233"/>
              <a:gd name="connsiteY9936" fmla="*/ 1001094 h 1985002"/>
              <a:gd name="connsiteX9937" fmla="*/ 1218362 w 3049233"/>
              <a:gd name="connsiteY9937" fmla="*/ 1000702 h 1985002"/>
              <a:gd name="connsiteX9938" fmla="*/ 1216826 w 3049233"/>
              <a:gd name="connsiteY9938" fmla="*/ 1000364 h 1985002"/>
              <a:gd name="connsiteX9939" fmla="*/ 1676340 w 3049233"/>
              <a:gd name="connsiteY9939" fmla="*/ 999119 h 1985002"/>
              <a:gd name="connsiteX9940" fmla="*/ 1690191 w 3049233"/>
              <a:gd name="connsiteY9940" fmla="*/ 1001722 h 1985002"/>
              <a:gd name="connsiteX9941" fmla="*/ 1672444 w 3049233"/>
              <a:gd name="connsiteY9941" fmla="*/ 999468 h 1985002"/>
              <a:gd name="connsiteX9942" fmla="*/ 2204967 w 3049233"/>
              <a:gd name="connsiteY9942" fmla="*/ 999097 h 1985002"/>
              <a:gd name="connsiteX9943" fmla="*/ 2206232 w 3049233"/>
              <a:gd name="connsiteY9943" fmla="*/ 999563 h 1985002"/>
              <a:gd name="connsiteX9944" fmla="*/ 2204775 w 3049233"/>
              <a:gd name="connsiteY9944" fmla="*/ 1002756 h 1985002"/>
              <a:gd name="connsiteX9945" fmla="*/ 2309302 w 3049233"/>
              <a:gd name="connsiteY9945" fmla="*/ 998986 h 1985002"/>
              <a:gd name="connsiteX9946" fmla="*/ 2309150 w 3049233"/>
              <a:gd name="connsiteY9946" fmla="*/ 1000059 h 1985002"/>
              <a:gd name="connsiteX9947" fmla="*/ 2307122 w 3049233"/>
              <a:gd name="connsiteY9947" fmla="*/ 1000856 h 1985002"/>
              <a:gd name="connsiteX9948" fmla="*/ 2287833 w 3049233"/>
              <a:gd name="connsiteY9948" fmla="*/ 1003588 h 1985002"/>
              <a:gd name="connsiteX9949" fmla="*/ 2287971 w 3049233"/>
              <a:gd name="connsiteY9949" fmla="*/ 1002445 h 1985002"/>
              <a:gd name="connsiteX9950" fmla="*/ 1797629 w 3049233"/>
              <a:gd name="connsiteY9950" fmla="*/ 998806 h 1985002"/>
              <a:gd name="connsiteX9951" fmla="*/ 1810015 w 3049233"/>
              <a:gd name="connsiteY9951" fmla="*/ 1004761 h 1985002"/>
              <a:gd name="connsiteX9952" fmla="*/ 1808503 w 3049233"/>
              <a:gd name="connsiteY9952" fmla="*/ 1009689 h 1985002"/>
              <a:gd name="connsiteX9953" fmla="*/ 1796029 w 3049233"/>
              <a:gd name="connsiteY9953" fmla="*/ 1003837 h 1985002"/>
              <a:gd name="connsiteX9954" fmla="*/ 1317944 w 3049233"/>
              <a:gd name="connsiteY9954" fmla="*/ 998626 h 1985002"/>
              <a:gd name="connsiteX9955" fmla="*/ 1317872 w 3049233"/>
              <a:gd name="connsiteY9955" fmla="*/ 1000716 h 1985002"/>
              <a:gd name="connsiteX9956" fmla="*/ 1317862 w 3049233"/>
              <a:gd name="connsiteY9956" fmla="*/ 1000714 h 1985002"/>
              <a:gd name="connsiteX9957" fmla="*/ 1317758 w 3049233"/>
              <a:gd name="connsiteY9957" fmla="*/ 1000694 h 1985002"/>
              <a:gd name="connsiteX9958" fmla="*/ 1317155 w 3049233"/>
              <a:gd name="connsiteY9958" fmla="*/ 1000579 h 1985002"/>
              <a:gd name="connsiteX9959" fmla="*/ 1317876 w 3049233"/>
              <a:gd name="connsiteY9959" fmla="*/ 998795 h 1985002"/>
              <a:gd name="connsiteX9960" fmla="*/ 1836984 w 3049233"/>
              <a:gd name="connsiteY9960" fmla="*/ 998449 h 1985002"/>
              <a:gd name="connsiteX9961" fmla="*/ 1843563 w 3049233"/>
              <a:gd name="connsiteY9961" fmla="*/ 1001679 h 1985002"/>
              <a:gd name="connsiteX9962" fmla="*/ 1847296 w 3049233"/>
              <a:gd name="connsiteY9962" fmla="*/ 1005634 h 1985002"/>
              <a:gd name="connsiteX9963" fmla="*/ 1835895 w 3049233"/>
              <a:gd name="connsiteY9963" fmla="*/ 1001243 h 1985002"/>
              <a:gd name="connsiteX9964" fmla="*/ 2874443 w 3049233"/>
              <a:gd name="connsiteY9964" fmla="*/ 997612 h 1985002"/>
              <a:gd name="connsiteX9965" fmla="*/ 2875427 w 3049233"/>
              <a:gd name="connsiteY9965" fmla="*/ 1024553 h 1985002"/>
              <a:gd name="connsiteX9966" fmla="*/ 2873303 w 3049233"/>
              <a:gd name="connsiteY9966" fmla="*/ 1027398 h 1985002"/>
              <a:gd name="connsiteX9967" fmla="*/ 2851104 w 3049233"/>
              <a:gd name="connsiteY9967" fmla="*/ 1060165 h 1985002"/>
              <a:gd name="connsiteX9968" fmla="*/ 2856194 w 3049233"/>
              <a:gd name="connsiteY9968" fmla="*/ 1028955 h 1985002"/>
              <a:gd name="connsiteX9969" fmla="*/ 2856055 w 3049233"/>
              <a:gd name="connsiteY9969" fmla="*/ 1021321 h 1985002"/>
              <a:gd name="connsiteX9970" fmla="*/ 2862190 w 3049233"/>
              <a:gd name="connsiteY9970" fmla="*/ 1013175 h 1985002"/>
              <a:gd name="connsiteX9971" fmla="*/ 2871504 w 3049233"/>
              <a:gd name="connsiteY9971" fmla="*/ 1002337 h 1985002"/>
              <a:gd name="connsiteX9972" fmla="*/ 1268942 w 3049233"/>
              <a:gd name="connsiteY9972" fmla="*/ 997419 h 1985002"/>
              <a:gd name="connsiteX9973" fmla="*/ 1269159 w 3049233"/>
              <a:gd name="connsiteY9973" fmla="*/ 997461 h 1985002"/>
              <a:gd name="connsiteX9974" fmla="*/ 1271649 w 3049233"/>
              <a:gd name="connsiteY9974" fmla="*/ 997940 h 1985002"/>
              <a:gd name="connsiteX9975" fmla="*/ 1271317 w 3049233"/>
              <a:gd name="connsiteY9975" fmla="*/ 1000610 h 1985002"/>
              <a:gd name="connsiteX9976" fmla="*/ 1269075 w 3049233"/>
              <a:gd name="connsiteY9976" fmla="*/ 998705 h 1985002"/>
              <a:gd name="connsiteX9977" fmla="*/ 1268785 w 3049233"/>
              <a:gd name="connsiteY9977" fmla="*/ 998458 h 1985002"/>
              <a:gd name="connsiteX9978" fmla="*/ 2035505 w 3049233"/>
              <a:gd name="connsiteY9978" fmla="*/ 997393 h 1985002"/>
              <a:gd name="connsiteX9979" fmla="*/ 2034375 w 3049233"/>
              <a:gd name="connsiteY9979" fmla="*/ 1012558 h 1985002"/>
              <a:gd name="connsiteX9980" fmla="*/ 2034897 w 3049233"/>
              <a:gd name="connsiteY9980" fmla="*/ 999072 h 1985002"/>
              <a:gd name="connsiteX9981" fmla="*/ 1805795 w 3049233"/>
              <a:gd name="connsiteY9981" fmla="*/ 997368 h 1985002"/>
              <a:gd name="connsiteX9982" fmla="*/ 1811909 w 3049233"/>
              <a:gd name="connsiteY9982" fmla="*/ 998597 h 1985002"/>
              <a:gd name="connsiteX9983" fmla="*/ 1811461 w 3049233"/>
              <a:gd name="connsiteY9983" fmla="*/ 1000067 h 1985002"/>
              <a:gd name="connsiteX9984" fmla="*/ 896186 w 3049233"/>
              <a:gd name="connsiteY9984" fmla="*/ 997258 h 1985002"/>
              <a:gd name="connsiteX9985" fmla="*/ 896194 w 3049233"/>
              <a:gd name="connsiteY9985" fmla="*/ 997266 h 1985002"/>
              <a:gd name="connsiteX9986" fmla="*/ 896227 w 3049233"/>
              <a:gd name="connsiteY9986" fmla="*/ 997301 h 1985002"/>
              <a:gd name="connsiteX9987" fmla="*/ 896290 w 3049233"/>
              <a:gd name="connsiteY9987" fmla="*/ 997368 h 1985002"/>
              <a:gd name="connsiteX9988" fmla="*/ 893552 w 3049233"/>
              <a:gd name="connsiteY9988" fmla="*/ 1000462 h 1985002"/>
              <a:gd name="connsiteX9989" fmla="*/ 893508 w 3049233"/>
              <a:gd name="connsiteY9989" fmla="*/ 1000425 h 1985002"/>
              <a:gd name="connsiteX9990" fmla="*/ 893421 w 3049233"/>
              <a:gd name="connsiteY9990" fmla="*/ 1000353 h 1985002"/>
              <a:gd name="connsiteX9991" fmla="*/ 2177970 w 3049233"/>
              <a:gd name="connsiteY9991" fmla="*/ 996581 h 1985002"/>
              <a:gd name="connsiteX9992" fmla="*/ 2195301 w 3049233"/>
              <a:gd name="connsiteY9992" fmla="*/ 1008837 h 1985002"/>
              <a:gd name="connsiteX9993" fmla="*/ 2181704 w 3049233"/>
              <a:gd name="connsiteY9993" fmla="*/ 1002426 h 1985002"/>
              <a:gd name="connsiteX9994" fmla="*/ 2177701 w 3049233"/>
              <a:gd name="connsiteY9994" fmla="*/ 999081 h 1985002"/>
              <a:gd name="connsiteX9995" fmla="*/ 2317836 w 3049233"/>
              <a:gd name="connsiteY9995" fmla="*/ 996182 h 1985002"/>
              <a:gd name="connsiteX9996" fmla="*/ 2317516 w 3049233"/>
              <a:gd name="connsiteY9996" fmla="*/ 996772 h 1985002"/>
              <a:gd name="connsiteX9997" fmla="*/ 2315793 w 3049233"/>
              <a:gd name="connsiteY9997" fmla="*/ 997449 h 1985002"/>
              <a:gd name="connsiteX9998" fmla="*/ 2337133 w 3049233"/>
              <a:gd name="connsiteY9998" fmla="*/ 995784 h 1985002"/>
              <a:gd name="connsiteX9999" fmla="*/ 2336991 w 3049233"/>
              <a:gd name="connsiteY9999" fmla="*/ 996692 h 1985002"/>
              <a:gd name="connsiteX10000" fmla="*/ 2318066 w 3049233"/>
              <a:gd name="connsiteY10000" fmla="*/ 1005537 h 1985002"/>
              <a:gd name="connsiteX10001" fmla="*/ 2319954 w 3049233"/>
              <a:gd name="connsiteY10001" fmla="*/ 1002046 h 1985002"/>
              <a:gd name="connsiteX10002" fmla="*/ 2690672 w 3049233"/>
              <a:gd name="connsiteY10002" fmla="*/ 995464 h 1985002"/>
              <a:gd name="connsiteX10003" fmla="*/ 2689155 w 3049233"/>
              <a:gd name="connsiteY10003" fmla="*/ 1008492 h 1985002"/>
              <a:gd name="connsiteX10004" fmla="*/ 2680632 w 3049233"/>
              <a:gd name="connsiteY10004" fmla="*/ 1005538 h 1985002"/>
              <a:gd name="connsiteX10005" fmla="*/ 2682019 w 3049233"/>
              <a:gd name="connsiteY10005" fmla="*/ 1003183 h 1985002"/>
              <a:gd name="connsiteX10006" fmla="*/ 2686254 w 3049233"/>
              <a:gd name="connsiteY10006" fmla="*/ 999119 h 1985002"/>
              <a:gd name="connsiteX10007" fmla="*/ 2899335 w 3049233"/>
              <a:gd name="connsiteY10007" fmla="*/ 995322 h 1985002"/>
              <a:gd name="connsiteX10008" fmla="*/ 2900505 w 3049233"/>
              <a:gd name="connsiteY10008" fmla="*/ 1007923 h 1985002"/>
              <a:gd name="connsiteX10009" fmla="*/ 2900398 w 3049233"/>
              <a:gd name="connsiteY10009" fmla="*/ 1023834 h 1985002"/>
              <a:gd name="connsiteX10010" fmla="*/ 2896671 w 3049233"/>
              <a:gd name="connsiteY10010" fmla="*/ 1031970 h 1985002"/>
              <a:gd name="connsiteX10011" fmla="*/ 2888881 w 3049233"/>
              <a:gd name="connsiteY10011" fmla="*/ 1043825 h 1985002"/>
              <a:gd name="connsiteX10012" fmla="*/ 2877160 w 3049233"/>
              <a:gd name="connsiteY10012" fmla="*/ 1063580 h 1985002"/>
              <a:gd name="connsiteX10013" fmla="*/ 2881062 w 3049233"/>
              <a:gd name="connsiteY10013" fmla="*/ 1035111 h 1985002"/>
              <a:gd name="connsiteX10014" fmla="*/ 2881465 w 3049233"/>
              <a:gd name="connsiteY10014" fmla="*/ 1032625 h 1985002"/>
              <a:gd name="connsiteX10015" fmla="*/ 2881241 w 3049233"/>
              <a:gd name="connsiteY10015" fmla="*/ 1026268 h 1985002"/>
              <a:gd name="connsiteX10016" fmla="*/ 2886912 w 3049233"/>
              <a:gd name="connsiteY10016" fmla="*/ 1018593 h 1985002"/>
              <a:gd name="connsiteX10017" fmla="*/ 1762437 w 3049233"/>
              <a:gd name="connsiteY10017" fmla="*/ 994920 h 1985002"/>
              <a:gd name="connsiteX10018" fmla="*/ 1772161 w 3049233"/>
              <a:gd name="connsiteY10018" fmla="*/ 996410 h 1985002"/>
              <a:gd name="connsiteX10019" fmla="*/ 1772284 w 3049233"/>
              <a:gd name="connsiteY10019" fmla="*/ 996463 h 1985002"/>
              <a:gd name="connsiteX10020" fmla="*/ 1772888 w 3049233"/>
              <a:gd name="connsiteY10020" fmla="*/ 996742 h 1985002"/>
              <a:gd name="connsiteX10021" fmla="*/ 1771415 w 3049233"/>
              <a:gd name="connsiteY10021" fmla="*/ 1001122 h 1985002"/>
              <a:gd name="connsiteX10022" fmla="*/ 1769981 w 3049233"/>
              <a:gd name="connsiteY10022" fmla="*/ 1000474 h 1985002"/>
              <a:gd name="connsiteX10023" fmla="*/ 1761667 w 3049233"/>
              <a:gd name="connsiteY10023" fmla="*/ 998419 h 1985002"/>
              <a:gd name="connsiteX10024" fmla="*/ 823739 w 3049233"/>
              <a:gd name="connsiteY10024" fmla="*/ 994330 h 1985002"/>
              <a:gd name="connsiteX10025" fmla="*/ 835505 w 3049233"/>
              <a:gd name="connsiteY10025" fmla="*/ 1010189 h 1985002"/>
              <a:gd name="connsiteX10026" fmla="*/ 835890 w 3049233"/>
              <a:gd name="connsiteY10026" fmla="*/ 1010510 h 1985002"/>
              <a:gd name="connsiteX10027" fmla="*/ 836047 w 3049233"/>
              <a:gd name="connsiteY10027" fmla="*/ 1010641 h 1985002"/>
              <a:gd name="connsiteX10028" fmla="*/ 831791 w 3049233"/>
              <a:gd name="connsiteY10028" fmla="*/ 1015399 h 1985002"/>
              <a:gd name="connsiteX10029" fmla="*/ 825443 w 3049233"/>
              <a:gd name="connsiteY10029" fmla="*/ 1008510 h 1985002"/>
              <a:gd name="connsiteX10030" fmla="*/ 819015 w 3049233"/>
              <a:gd name="connsiteY10030" fmla="*/ 999295 h 1985002"/>
              <a:gd name="connsiteX10031" fmla="*/ 820952 w 3049233"/>
              <a:gd name="connsiteY10031" fmla="*/ 997259 h 1985002"/>
              <a:gd name="connsiteX10032" fmla="*/ 1780937 w 3049233"/>
              <a:gd name="connsiteY10032" fmla="*/ 992376 h 1985002"/>
              <a:gd name="connsiteX10033" fmla="*/ 1786638 w 3049233"/>
              <a:gd name="connsiteY10033" fmla="*/ 993520 h 1985002"/>
              <a:gd name="connsiteX10034" fmla="*/ 1792967 w 3049233"/>
              <a:gd name="connsiteY10034" fmla="*/ 996565 h 1985002"/>
              <a:gd name="connsiteX10035" fmla="*/ 1791339 w 3049233"/>
              <a:gd name="connsiteY10035" fmla="*/ 1001636 h 1985002"/>
              <a:gd name="connsiteX10036" fmla="*/ 1779678 w 3049233"/>
              <a:gd name="connsiteY10036" fmla="*/ 996164 h 1985002"/>
              <a:gd name="connsiteX10037" fmla="*/ 1745742 w 3049233"/>
              <a:gd name="connsiteY10037" fmla="*/ 992359 h 1985002"/>
              <a:gd name="connsiteX10038" fmla="*/ 1756190 w 3049233"/>
              <a:gd name="connsiteY10038" fmla="*/ 993962 h 1985002"/>
              <a:gd name="connsiteX10039" fmla="*/ 1755529 w 3049233"/>
              <a:gd name="connsiteY10039" fmla="*/ 996901 h 1985002"/>
              <a:gd name="connsiteX10040" fmla="*/ 1745288 w 3049233"/>
              <a:gd name="connsiteY10040" fmla="*/ 994369 h 1985002"/>
              <a:gd name="connsiteX10041" fmla="*/ 1859095 w 3049233"/>
              <a:gd name="connsiteY10041" fmla="*/ 992048 h 1985002"/>
              <a:gd name="connsiteX10042" fmla="*/ 1870706 w 3049233"/>
              <a:gd name="connsiteY10042" fmla="*/ 997132 h 1985002"/>
              <a:gd name="connsiteX10043" fmla="*/ 1865234 w 3049233"/>
              <a:gd name="connsiteY10043" fmla="*/ 1012542 h 1985002"/>
              <a:gd name="connsiteX10044" fmla="*/ 1860718 w 3049233"/>
              <a:gd name="connsiteY10044" fmla="*/ 1010803 h 1985002"/>
              <a:gd name="connsiteX10045" fmla="*/ 1854561 w 3049233"/>
              <a:gd name="connsiteY10045" fmla="*/ 1004262 h 1985002"/>
              <a:gd name="connsiteX10046" fmla="*/ 1239028 w 3049233"/>
              <a:gd name="connsiteY10046" fmla="*/ 991667 h 1985002"/>
              <a:gd name="connsiteX10047" fmla="*/ 1253919 w 3049233"/>
              <a:gd name="connsiteY10047" fmla="*/ 994531 h 1985002"/>
              <a:gd name="connsiteX10048" fmla="*/ 1254823 w 3049233"/>
              <a:gd name="connsiteY10048" fmla="*/ 995310 h 1985002"/>
              <a:gd name="connsiteX10049" fmla="*/ 1253552 w 3049233"/>
              <a:gd name="connsiteY10049" fmla="*/ 1001451 h 1985002"/>
              <a:gd name="connsiteX10050" fmla="*/ 1247467 w 3049233"/>
              <a:gd name="connsiteY10050" fmla="*/ 997352 h 1985002"/>
              <a:gd name="connsiteX10051" fmla="*/ 2170522 w 3049233"/>
              <a:gd name="connsiteY10051" fmla="*/ 991323 h 1985002"/>
              <a:gd name="connsiteX10052" fmla="*/ 2171671 w 3049233"/>
              <a:gd name="connsiteY10052" fmla="*/ 992134 h 1985002"/>
              <a:gd name="connsiteX10053" fmla="*/ 2171588 w 3049233"/>
              <a:gd name="connsiteY10053" fmla="*/ 992755 h 1985002"/>
              <a:gd name="connsiteX10054" fmla="*/ 1684152 w 3049233"/>
              <a:gd name="connsiteY10054" fmla="*/ 991163 h 1985002"/>
              <a:gd name="connsiteX10055" fmla="*/ 1737513 w 3049233"/>
              <a:gd name="connsiteY10055" fmla="*/ 1000186 h 1985002"/>
              <a:gd name="connsiteX10056" fmla="*/ 1737023 w 3049233"/>
              <a:gd name="connsiteY10056" fmla="*/ 1002313 h 1985002"/>
              <a:gd name="connsiteX10057" fmla="*/ 1720954 w 3049233"/>
              <a:gd name="connsiteY10057" fmla="*/ 998162 h 1985002"/>
              <a:gd name="connsiteX10058" fmla="*/ 1678654 w 3049233"/>
              <a:gd name="connsiteY10058" fmla="*/ 993786 h 1985002"/>
              <a:gd name="connsiteX10059" fmla="*/ 1678650 w 3049233"/>
              <a:gd name="connsiteY10059" fmla="*/ 993786 h 1985002"/>
              <a:gd name="connsiteX10060" fmla="*/ 1678648 w 3049233"/>
              <a:gd name="connsiteY10060" fmla="*/ 993786 h 1985002"/>
              <a:gd name="connsiteX10061" fmla="*/ 1678646 w 3049233"/>
              <a:gd name="connsiteY10061" fmla="*/ 993786 h 1985002"/>
              <a:gd name="connsiteX10062" fmla="*/ 1678644 w 3049233"/>
              <a:gd name="connsiteY10062" fmla="*/ 993786 h 1985002"/>
              <a:gd name="connsiteX10063" fmla="*/ 1668425 w 3049233"/>
              <a:gd name="connsiteY10063" fmla="*/ 994674 h 1985002"/>
              <a:gd name="connsiteX10064" fmla="*/ 2150832 w 3049233"/>
              <a:gd name="connsiteY10064" fmla="*/ 990794 h 1985002"/>
              <a:gd name="connsiteX10065" fmla="*/ 2168060 w 3049233"/>
              <a:gd name="connsiteY10065" fmla="*/ 1004676 h 1985002"/>
              <a:gd name="connsiteX10066" fmla="*/ 2153348 w 3049233"/>
              <a:gd name="connsiteY10066" fmla="*/ 1036204 h 1985002"/>
              <a:gd name="connsiteX10067" fmla="*/ 2147229 w 3049233"/>
              <a:gd name="connsiteY10067" fmla="*/ 1053180 h 1985002"/>
              <a:gd name="connsiteX10068" fmla="*/ 2149372 w 3049233"/>
              <a:gd name="connsiteY10068" fmla="*/ 996071 h 1985002"/>
              <a:gd name="connsiteX10069" fmla="*/ 2149399 w 3049233"/>
              <a:gd name="connsiteY10069" fmla="*/ 995744 h 1985002"/>
              <a:gd name="connsiteX10070" fmla="*/ 1800225 w 3049233"/>
              <a:gd name="connsiteY10070" fmla="*/ 990639 h 1985002"/>
              <a:gd name="connsiteX10071" fmla="*/ 1801891 w 3049233"/>
              <a:gd name="connsiteY10071" fmla="*/ 991452 h 1985002"/>
              <a:gd name="connsiteX10072" fmla="*/ 1800086 w 3049233"/>
              <a:gd name="connsiteY10072" fmla="*/ 991081 h 1985002"/>
              <a:gd name="connsiteX10073" fmla="*/ 873279 w 3049233"/>
              <a:gd name="connsiteY10073" fmla="*/ 990521 h 1985002"/>
              <a:gd name="connsiteX10074" fmla="*/ 874732 w 3049233"/>
              <a:gd name="connsiteY10074" fmla="*/ 991692 h 1985002"/>
              <a:gd name="connsiteX10075" fmla="*/ 863030 w 3049233"/>
              <a:gd name="connsiteY10075" fmla="*/ 1004405 h 1985002"/>
              <a:gd name="connsiteX10076" fmla="*/ 861914 w 3049233"/>
              <a:gd name="connsiteY10076" fmla="*/ 1003297 h 1985002"/>
              <a:gd name="connsiteX10077" fmla="*/ 2848421 w 3049233"/>
              <a:gd name="connsiteY10077" fmla="*/ 990296 h 1985002"/>
              <a:gd name="connsiteX10078" fmla="*/ 2848790 w 3049233"/>
              <a:gd name="connsiteY10078" fmla="*/ 1020830 h 1985002"/>
              <a:gd name="connsiteX10079" fmla="*/ 2824107 w 3049233"/>
              <a:gd name="connsiteY10079" fmla="*/ 1053505 h 1985002"/>
              <a:gd name="connsiteX10080" fmla="*/ 2828716 w 3049233"/>
              <a:gd name="connsiteY10080" fmla="*/ 1025723 h 1985002"/>
              <a:gd name="connsiteX10081" fmla="*/ 2828730 w 3049233"/>
              <a:gd name="connsiteY10081" fmla="*/ 1013073 h 1985002"/>
              <a:gd name="connsiteX10082" fmla="*/ 2844242 w 3049233"/>
              <a:gd name="connsiteY10082" fmla="*/ 994546 h 1985002"/>
              <a:gd name="connsiteX10083" fmla="*/ 2144888 w 3049233"/>
              <a:gd name="connsiteY10083" fmla="*/ 989959 h 1985002"/>
              <a:gd name="connsiteX10084" fmla="*/ 2137916 w 3049233"/>
              <a:gd name="connsiteY10084" fmla="*/ 1052836 h 1985002"/>
              <a:gd name="connsiteX10085" fmla="*/ 2139744 w 3049233"/>
              <a:gd name="connsiteY10085" fmla="*/ 1073961 h 1985002"/>
              <a:gd name="connsiteX10086" fmla="*/ 2125569 w 3049233"/>
              <a:gd name="connsiteY10086" fmla="*/ 1113266 h 1985002"/>
              <a:gd name="connsiteX10087" fmla="*/ 2120869 w 3049233"/>
              <a:gd name="connsiteY10087" fmla="*/ 1082185 h 1985002"/>
              <a:gd name="connsiteX10088" fmla="*/ 2119416 w 3049233"/>
              <a:gd name="connsiteY10088" fmla="*/ 1064478 h 1985002"/>
              <a:gd name="connsiteX10089" fmla="*/ 2119845 w 3049233"/>
              <a:gd name="connsiteY10089" fmla="*/ 1055089 h 1985002"/>
              <a:gd name="connsiteX10090" fmla="*/ 2141022 w 3049233"/>
              <a:gd name="connsiteY10090" fmla="*/ 997934 h 1985002"/>
              <a:gd name="connsiteX10091" fmla="*/ 1819169 w 3049233"/>
              <a:gd name="connsiteY10091" fmla="*/ 989699 h 1985002"/>
              <a:gd name="connsiteX10092" fmla="*/ 1832077 w 3049233"/>
              <a:gd name="connsiteY10092" fmla="*/ 996038 h 1985002"/>
              <a:gd name="connsiteX10093" fmla="*/ 1830799 w 3049233"/>
              <a:gd name="connsiteY10093" fmla="*/ 999280 h 1985002"/>
              <a:gd name="connsiteX10094" fmla="*/ 1829542 w 3049233"/>
              <a:gd name="connsiteY10094" fmla="*/ 998796 h 1985002"/>
              <a:gd name="connsiteX10095" fmla="*/ 1818082 w 3049233"/>
              <a:gd name="connsiteY10095" fmla="*/ 993156 h 1985002"/>
              <a:gd name="connsiteX10096" fmla="*/ 1819034 w 3049233"/>
              <a:gd name="connsiteY10096" fmla="*/ 990028 h 1985002"/>
              <a:gd name="connsiteX10097" fmla="*/ 1278262 w 3049233"/>
              <a:gd name="connsiteY10097" fmla="*/ 989203 h 1985002"/>
              <a:gd name="connsiteX10098" fmla="*/ 1281375 w 3049233"/>
              <a:gd name="connsiteY10098" fmla="*/ 993751 h 1985002"/>
              <a:gd name="connsiteX10099" fmla="*/ 1277718 w 3049233"/>
              <a:gd name="connsiteY10099" fmla="*/ 993054 h 1985002"/>
              <a:gd name="connsiteX10100" fmla="*/ 1342729 w 3049233"/>
              <a:gd name="connsiteY10100" fmla="*/ 989020 h 1985002"/>
              <a:gd name="connsiteX10101" fmla="*/ 1544508 w 3049233"/>
              <a:gd name="connsiteY10101" fmla="*/ 1021555 h 1985002"/>
              <a:gd name="connsiteX10102" fmla="*/ 1532183 w 3049233"/>
              <a:gd name="connsiteY10102" fmla="*/ 1032429 h 1985002"/>
              <a:gd name="connsiteX10103" fmla="*/ 1523842 w 3049233"/>
              <a:gd name="connsiteY10103" fmla="*/ 1038698 h 1985002"/>
              <a:gd name="connsiteX10104" fmla="*/ 1522914 w 3049233"/>
              <a:gd name="connsiteY10104" fmla="*/ 1039841 h 1985002"/>
              <a:gd name="connsiteX10105" fmla="*/ 1340226 w 3049233"/>
              <a:gd name="connsiteY10105" fmla="*/ 1004981 h 1985002"/>
              <a:gd name="connsiteX10106" fmla="*/ 1341503 w 3049233"/>
              <a:gd name="connsiteY10106" fmla="*/ 996841 h 1985002"/>
              <a:gd name="connsiteX10107" fmla="*/ 1225029 w 3049233"/>
              <a:gd name="connsiteY10107" fmla="*/ 988975 h 1985002"/>
              <a:gd name="connsiteX10108" fmla="*/ 1225035 w 3049233"/>
              <a:gd name="connsiteY10108" fmla="*/ 988977 h 1985002"/>
              <a:gd name="connsiteX10109" fmla="*/ 1225043 w 3049233"/>
              <a:gd name="connsiteY10109" fmla="*/ 988978 h 1985002"/>
              <a:gd name="connsiteX10110" fmla="*/ 1225051 w 3049233"/>
              <a:gd name="connsiteY10110" fmla="*/ 988980 h 1985002"/>
              <a:gd name="connsiteX10111" fmla="*/ 1227819 w 3049233"/>
              <a:gd name="connsiteY10111" fmla="*/ 990859 h 1985002"/>
              <a:gd name="connsiteX10112" fmla="*/ 1252393 w 3049233"/>
              <a:gd name="connsiteY10112" fmla="*/ 1007539 h 1985002"/>
              <a:gd name="connsiteX10113" fmla="*/ 1252285 w 3049233"/>
              <a:gd name="connsiteY10113" fmla="*/ 1008150 h 1985002"/>
              <a:gd name="connsiteX10114" fmla="*/ 1233515 w 3049233"/>
              <a:gd name="connsiteY10114" fmla="*/ 1004029 h 1985002"/>
              <a:gd name="connsiteX10115" fmla="*/ 1220608 w 3049233"/>
              <a:gd name="connsiteY10115" fmla="*/ 996787 h 1985002"/>
              <a:gd name="connsiteX10116" fmla="*/ 1221884 w 3049233"/>
              <a:gd name="connsiteY10116" fmla="*/ 994532 h 1985002"/>
              <a:gd name="connsiteX10117" fmla="*/ 1763757 w 3049233"/>
              <a:gd name="connsiteY10117" fmla="*/ 988929 h 1985002"/>
              <a:gd name="connsiteX10118" fmla="*/ 1763777 w 3049233"/>
              <a:gd name="connsiteY10118" fmla="*/ 988930 h 1985002"/>
              <a:gd name="connsiteX10119" fmla="*/ 1774777 w 3049233"/>
              <a:gd name="connsiteY10119" fmla="*/ 991139 h 1985002"/>
              <a:gd name="connsiteX10120" fmla="*/ 1773984 w 3049233"/>
              <a:gd name="connsiteY10120" fmla="*/ 993493 h 1985002"/>
              <a:gd name="connsiteX10121" fmla="*/ 1773706 w 3049233"/>
              <a:gd name="connsiteY10121" fmla="*/ 993363 h 1985002"/>
              <a:gd name="connsiteX10122" fmla="*/ 1763128 w 3049233"/>
              <a:gd name="connsiteY10122" fmla="*/ 991789 h 1985002"/>
              <a:gd name="connsiteX10123" fmla="*/ 2253186 w 3049233"/>
              <a:gd name="connsiteY10123" fmla="*/ 988914 h 1985002"/>
              <a:gd name="connsiteX10124" fmla="*/ 2255537 w 3049233"/>
              <a:gd name="connsiteY10124" fmla="*/ 988977 h 1985002"/>
              <a:gd name="connsiteX10125" fmla="*/ 2255388 w 3049233"/>
              <a:gd name="connsiteY10125" fmla="*/ 990374 h 1985002"/>
              <a:gd name="connsiteX10126" fmla="*/ 2252611 w 3049233"/>
              <a:gd name="connsiteY10126" fmla="*/ 990181 h 1985002"/>
              <a:gd name="connsiteX10127" fmla="*/ 2280817 w 3049233"/>
              <a:gd name="connsiteY10127" fmla="*/ 988506 h 1985002"/>
              <a:gd name="connsiteX10128" fmla="*/ 2276552 w 3049233"/>
              <a:gd name="connsiteY10128" fmla="*/ 989549 h 1985002"/>
              <a:gd name="connsiteX10129" fmla="*/ 2275045 w 3049233"/>
              <a:gd name="connsiteY10129" fmla="*/ 989508 h 1985002"/>
              <a:gd name="connsiteX10130" fmla="*/ 2275040 w 3049233"/>
              <a:gd name="connsiteY10130" fmla="*/ 989509 h 1985002"/>
              <a:gd name="connsiteX10131" fmla="*/ 2275010 w 3049233"/>
              <a:gd name="connsiteY10131" fmla="*/ 989508 h 1985002"/>
              <a:gd name="connsiteX10132" fmla="*/ 2275005 w 3049233"/>
              <a:gd name="connsiteY10132" fmla="*/ 989509 h 1985002"/>
              <a:gd name="connsiteX10133" fmla="*/ 2274975 w 3049233"/>
              <a:gd name="connsiteY10133" fmla="*/ 989508 h 1985002"/>
              <a:gd name="connsiteX10134" fmla="*/ 2265823 w 3049233"/>
              <a:gd name="connsiteY10134" fmla="*/ 991099 h 1985002"/>
              <a:gd name="connsiteX10135" fmla="*/ 2260849 w 3049233"/>
              <a:gd name="connsiteY10135" fmla="*/ 990753 h 1985002"/>
              <a:gd name="connsiteX10136" fmla="*/ 2261017 w 3049233"/>
              <a:gd name="connsiteY10136" fmla="*/ 989127 h 1985002"/>
              <a:gd name="connsiteX10137" fmla="*/ 2274975 w 3049233"/>
              <a:gd name="connsiteY10137" fmla="*/ 989508 h 1985002"/>
              <a:gd name="connsiteX10138" fmla="*/ 2274979 w 3049233"/>
              <a:gd name="connsiteY10138" fmla="*/ 989507 h 1985002"/>
              <a:gd name="connsiteX10139" fmla="*/ 2275010 w 3049233"/>
              <a:gd name="connsiteY10139" fmla="*/ 989508 h 1985002"/>
              <a:gd name="connsiteX10140" fmla="*/ 2275014 w 3049233"/>
              <a:gd name="connsiteY10140" fmla="*/ 989507 h 1985002"/>
              <a:gd name="connsiteX10141" fmla="*/ 2275045 w 3049233"/>
              <a:gd name="connsiteY10141" fmla="*/ 989508 h 1985002"/>
              <a:gd name="connsiteX10142" fmla="*/ 1746633 w 3049233"/>
              <a:gd name="connsiteY10142" fmla="*/ 988412 h 1985002"/>
              <a:gd name="connsiteX10143" fmla="*/ 1757366 w 3049233"/>
              <a:gd name="connsiteY10143" fmla="*/ 988736 h 1985002"/>
              <a:gd name="connsiteX10144" fmla="*/ 1756889 w 3049233"/>
              <a:gd name="connsiteY10144" fmla="*/ 990860 h 1985002"/>
              <a:gd name="connsiteX10145" fmla="*/ 1746432 w 3049233"/>
              <a:gd name="connsiteY10145" fmla="*/ 989304 h 1985002"/>
              <a:gd name="connsiteX10146" fmla="*/ 2042317 w 3049233"/>
              <a:gd name="connsiteY10146" fmla="*/ 988180 h 1985002"/>
              <a:gd name="connsiteX10147" fmla="*/ 2041134 w 3049233"/>
              <a:gd name="connsiteY10147" fmla="*/ 998823 h 1985002"/>
              <a:gd name="connsiteX10148" fmla="*/ 2041782 w 3049233"/>
              <a:gd name="connsiteY10148" fmla="*/ 990084 h 1985002"/>
              <a:gd name="connsiteX10149" fmla="*/ 1738856 w 3049233"/>
              <a:gd name="connsiteY10149" fmla="*/ 988177 h 1985002"/>
              <a:gd name="connsiteX10150" fmla="*/ 1740267 w 3049233"/>
              <a:gd name="connsiteY10150" fmla="*/ 988219 h 1985002"/>
              <a:gd name="connsiteX10151" fmla="*/ 1740231 w 3049233"/>
              <a:gd name="connsiteY10151" fmla="*/ 988381 h 1985002"/>
              <a:gd name="connsiteX10152" fmla="*/ 2181567 w 3049233"/>
              <a:gd name="connsiteY10152" fmla="*/ 988085 h 1985002"/>
              <a:gd name="connsiteX10153" fmla="*/ 2188769 w 3049233"/>
              <a:gd name="connsiteY10153" fmla="*/ 993133 h 1985002"/>
              <a:gd name="connsiteX10154" fmla="*/ 2198382 w 3049233"/>
              <a:gd name="connsiteY10154" fmla="*/ 996672 h 1985002"/>
              <a:gd name="connsiteX10155" fmla="*/ 2197772 w 3049233"/>
              <a:gd name="connsiteY10155" fmla="*/ 1001597 h 1985002"/>
              <a:gd name="connsiteX10156" fmla="*/ 2185365 w 3049233"/>
              <a:gd name="connsiteY10156" fmla="*/ 996214 h 1985002"/>
              <a:gd name="connsiteX10157" fmla="*/ 2180015 w 3049233"/>
              <a:gd name="connsiteY10157" fmla="*/ 991320 h 1985002"/>
              <a:gd name="connsiteX10158" fmla="*/ 2284028 w 3049233"/>
              <a:gd name="connsiteY10158" fmla="*/ 987739 h 1985002"/>
              <a:gd name="connsiteX10159" fmla="*/ 2284003 w 3049233"/>
              <a:gd name="connsiteY10159" fmla="*/ 987939 h 1985002"/>
              <a:gd name="connsiteX10160" fmla="*/ 2281253 w 3049233"/>
              <a:gd name="connsiteY10160" fmla="*/ 988417 h 1985002"/>
              <a:gd name="connsiteX10161" fmla="*/ 2233877 w 3049233"/>
              <a:gd name="connsiteY10161" fmla="*/ 987609 h 1985002"/>
              <a:gd name="connsiteX10162" fmla="*/ 2236276 w 3049233"/>
              <a:gd name="connsiteY10162" fmla="*/ 988452 h 1985002"/>
              <a:gd name="connsiteX10163" fmla="*/ 2247025 w 3049233"/>
              <a:gd name="connsiteY10163" fmla="*/ 988745 h 1985002"/>
              <a:gd name="connsiteX10164" fmla="*/ 2246565 w 3049233"/>
              <a:gd name="connsiteY10164" fmla="*/ 989762 h 1985002"/>
              <a:gd name="connsiteX10165" fmla="*/ 2233614 w 3049233"/>
              <a:gd name="connsiteY10165" fmla="*/ 988863 h 1985002"/>
              <a:gd name="connsiteX10166" fmla="*/ 2233718 w 3049233"/>
              <a:gd name="connsiteY10166" fmla="*/ 988142 h 1985002"/>
              <a:gd name="connsiteX10167" fmla="*/ 2742176 w 3049233"/>
              <a:gd name="connsiteY10167" fmla="*/ 987553 h 1985002"/>
              <a:gd name="connsiteX10168" fmla="*/ 2737990 w 3049233"/>
              <a:gd name="connsiteY10168" fmla="*/ 1024012 h 1985002"/>
              <a:gd name="connsiteX10169" fmla="*/ 2731926 w 3049233"/>
              <a:gd name="connsiteY10169" fmla="*/ 1030492 h 1985002"/>
              <a:gd name="connsiteX10170" fmla="*/ 2719970 w 3049233"/>
              <a:gd name="connsiteY10170" fmla="*/ 1022897 h 1985002"/>
              <a:gd name="connsiteX10171" fmla="*/ 2722534 w 3049233"/>
              <a:gd name="connsiteY10171" fmla="*/ 1005111 h 1985002"/>
              <a:gd name="connsiteX10172" fmla="*/ 1332289 w 3049233"/>
              <a:gd name="connsiteY10172" fmla="*/ 987336 h 1985002"/>
              <a:gd name="connsiteX10173" fmla="*/ 1333143 w 3049233"/>
              <a:gd name="connsiteY10173" fmla="*/ 987474 h 1985002"/>
              <a:gd name="connsiteX10174" fmla="*/ 1333689 w 3049233"/>
              <a:gd name="connsiteY10174" fmla="*/ 987562 h 1985002"/>
              <a:gd name="connsiteX10175" fmla="*/ 1335893 w 3049233"/>
              <a:gd name="connsiteY10175" fmla="*/ 987918 h 1985002"/>
              <a:gd name="connsiteX10176" fmla="*/ 1335440 w 3049233"/>
              <a:gd name="connsiteY10176" fmla="*/ 992030 h 1985002"/>
              <a:gd name="connsiteX10177" fmla="*/ 1332735 w 3049233"/>
              <a:gd name="connsiteY10177" fmla="*/ 1003552 h 1985002"/>
              <a:gd name="connsiteX10178" fmla="*/ 1330455 w 3049233"/>
              <a:gd name="connsiteY10178" fmla="*/ 1003117 h 1985002"/>
              <a:gd name="connsiteX10179" fmla="*/ 1708248 w 3049233"/>
              <a:gd name="connsiteY10179" fmla="*/ 987252 h 1985002"/>
              <a:gd name="connsiteX10180" fmla="*/ 1713465 w 3049233"/>
              <a:gd name="connsiteY10180" fmla="*/ 987409 h 1985002"/>
              <a:gd name="connsiteX10181" fmla="*/ 1739534 w 3049233"/>
              <a:gd name="connsiteY10181" fmla="*/ 991407 h 1985002"/>
              <a:gd name="connsiteX10182" fmla="*/ 1739199 w 3049233"/>
              <a:gd name="connsiteY10182" fmla="*/ 992864 h 1985002"/>
              <a:gd name="connsiteX10183" fmla="*/ 1725278 w 3049233"/>
              <a:gd name="connsiteY10183" fmla="*/ 989422 h 1985002"/>
              <a:gd name="connsiteX10184" fmla="*/ 1704753 w 3049233"/>
              <a:gd name="connsiteY10184" fmla="*/ 987720 h 1985002"/>
              <a:gd name="connsiteX10185" fmla="*/ 2357439 w 3049233"/>
              <a:gd name="connsiteY10185" fmla="*/ 986929 h 1985002"/>
              <a:gd name="connsiteX10186" fmla="*/ 2342329 w 3049233"/>
              <a:gd name="connsiteY10186" fmla="*/ 1016724 h 1985002"/>
              <a:gd name="connsiteX10187" fmla="*/ 2343438 w 3049233"/>
              <a:gd name="connsiteY10187" fmla="*/ 1009597 h 1985002"/>
              <a:gd name="connsiteX10188" fmla="*/ 2344934 w 3049233"/>
              <a:gd name="connsiteY10188" fmla="*/ 1008645 h 1985002"/>
              <a:gd name="connsiteX10189" fmla="*/ 2346458 w 3049233"/>
              <a:gd name="connsiteY10189" fmla="*/ 1005998 h 1985002"/>
              <a:gd name="connsiteX10190" fmla="*/ 2348403 w 3049233"/>
              <a:gd name="connsiteY10190" fmla="*/ 1004366 h 1985002"/>
              <a:gd name="connsiteX10191" fmla="*/ 2355168 w 3049233"/>
              <a:gd name="connsiteY10191" fmla="*/ 990874 h 1985002"/>
              <a:gd name="connsiteX10192" fmla="*/ 2585458 w 3049233"/>
              <a:gd name="connsiteY10192" fmla="*/ 986114 h 1985002"/>
              <a:gd name="connsiteX10193" fmla="*/ 2581061 w 3049233"/>
              <a:gd name="connsiteY10193" fmla="*/ 1010208 h 1985002"/>
              <a:gd name="connsiteX10194" fmla="*/ 2565970 w 3049233"/>
              <a:gd name="connsiteY10194" fmla="*/ 1019874 h 1985002"/>
              <a:gd name="connsiteX10195" fmla="*/ 2562978 w 3049233"/>
              <a:gd name="connsiteY10195" fmla="*/ 1021728 h 1985002"/>
              <a:gd name="connsiteX10196" fmla="*/ 2568177 w 3049233"/>
              <a:gd name="connsiteY10196" fmla="*/ 1012020 h 1985002"/>
              <a:gd name="connsiteX10197" fmla="*/ 1324030 w 3049233"/>
              <a:gd name="connsiteY10197" fmla="*/ 986005 h 1985002"/>
              <a:gd name="connsiteX10198" fmla="*/ 1328819 w 3049233"/>
              <a:gd name="connsiteY10198" fmla="*/ 986777 h 1985002"/>
              <a:gd name="connsiteX10199" fmla="*/ 1329000 w 3049233"/>
              <a:gd name="connsiteY10199" fmla="*/ 986806 h 1985002"/>
              <a:gd name="connsiteX10200" fmla="*/ 1328350 w 3049233"/>
              <a:gd name="connsiteY10200" fmla="*/ 996348 h 1985002"/>
              <a:gd name="connsiteX10201" fmla="*/ 1327286 w 3049233"/>
              <a:gd name="connsiteY10201" fmla="*/ 1001469 h 1985002"/>
              <a:gd name="connsiteX10202" fmla="*/ 1327078 w 3049233"/>
              <a:gd name="connsiteY10202" fmla="*/ 1002472 h 1985002"/>
              <a:gd name="connsiteX10203" fmla="*/ 1322398 w 3049233"/>
              <a:gd name="connsiteY10203" fmla="*/ 1001579 h 1985002"/>
              <a:gd name="connsiteX10204" fmla="*/ 1323232 w 3049233"/>
              <a:gd name="connsiteY10204" fmla="*/ 993622 h 1985002"/>
              <a:gd name="connsiteX10205" fmla="*/ 1323737 w 3049233"/>
              <a:gd name="connsiteY10205" fmla="*/ 988805 h 1985002"/>
              <a:gd name="connsiteX10206" fmla="*/ 1842346 w 3049233"/>
              <a:gd name="connsiteY10206" fmla="*/ 984710 h 1985002"/>
              <a:gd name="connsiteX10207" fmla="*/ 1854045 w 3049233"/>
              <a:gd name="connsiteY10207" fmla="*/ 989835 h 1985002"/>
              <a:gd name="connsiteX10208" fmla="*/ 1850331 w 3049233"/>
              <a:gd name="connsiteY10208" fmla="*/ 999766 h 1985002"/>
              <a:gd name="connsiteX10209" fmla="*/ 1847134 w 3049233"/>
              <a:gd name="connsiteY10209" fmla="*/ 996370 h 1985002"/>
              <a:gd name="connsiteX10210" fmla="*/ 1839299 w 3049233"/>
              <a:gd name="connsiteY10210" fmla="*/ 992517 h 1985002"/>
              <a:gd name="connsiteX10211" fmla="*/ 2338889 w 3049233"/>
              <a:gd name="connsiteY10211" fmla="*/ 984537 h 1985002"/>
              <a:gd name="connsiteX10212" fmla="*/ 2338249 w 3049233"/>
              <a:gd name="connsiteY10212" fmla="*/ 988632 h 1985002"/>
              <a:gd name="connsiteX10213" fmla="*/ 2324230 w 3049233"/>
              <a:gd name="connsiteY10213" fmla="*/ 994138 h 1985002"/>
              <a:gd name="connsiteX10214" fmla="*/ 2325793 w 3049233"/>
              <a:gd name="connsiteY10214" fmla="*/ 991247 h 1985002"/>
              <a:gd name="connsiteX10215" fmla="*/ 2335800 w 3049233"/>
              <a:gd name="connsiteY10215" fmla="*/ 985041 h 1985002"/>
              <a:gd name="connsiteX10216" fmla="*/ 2822658 w 3049233"/>
              <a:gd name="connsiteY10216" fmla="*/ 983926 h 1985002"/>
              <a:gd name="connsiteX10217" fmla="*/ 2822407 w 3049233"/>
              <a:gd name="connsiteY10217" fmla="*/ 1011598 h 1985002"/>
              <a:gd name="connsiteX10218" fmla="*/ 2799845 w 3049233"/>
              <a:gd name="connsiteY10218" fmla="*/ 1038406 h 1985002"/>
              <a:gd name="connsiteX10219" fmla="*/ 2802616 w 3049233"/>
              <a:gd name="connsiteY10219" fmla="*/ 1021776 h 1985002"/>
              <a:gd name="connsiteX10220" fmla="*/ 2802916 w 3049233"/>
              <a:gd name="connsiteY10220" fmla="*/ 1005145 h 1985002"/>
              <a:gd name="connsiteX10221" fmla="*/ 833706 w 3049233"/>
              <a:gd name="connsiteY10221" fmla="*/ 983404 h 1985002"/>
              <a:gd name="connsiteX10222" fmla="*/ 840628 w 3049233"/>
              <a:gd name="connsiteY10222" fmla="*/ 991646 h 1985002"/>
              <a:gd name="connsiteX10223" fmla="*/ 847653 w 3049233"/>
              <a:gd name="connsiteY10223" fmla="*/ 997667 h 1985002"/>
              <a:gd name="connsiteX10224" fmla="*/ 842793 w 3049233"/>
              <a:gd name="connsiteY10224" fmla="*/ 1003100 h 1985002"/>
              <a:gd name="connsiteX10225" fmla="*/ 840687 w 3049233"/>
              <a:gd name="connsiteY10225" fmla="*/ 1005454 h 1985002"/>
              <a:gd name="connsiteX10226" fmla="*/ 828569 w 3049233"/>
              <a:gd name="connsiteY10226" fmla="*/ 989164 h 1985002"/>
              <a:gd name="connsiteX10227" fmla="*/ 2220303 w 3049233"/>
              <a:gd name="connsiteY10227" fmla="*/ 982838 h 1985002"/>
              <a:gd name="connsiteX10228" fmla="*/ 2227967 w 3049233"/>
              <a:gd name="connsiteY10228" fmla="*/ 985531 h 1985002"/>
              <a:gd name="connsiteX10229" fmla="*/ 2227633 w 3049233"/>
              <a:gd name="connsiteY10229" fmla="*/ 986642 h 1985002"/>
              <a:gd name="connsiteX10230" fmla="*/ 2227592 w 3049233"/>
              <a:gd name="connsiteY10230" fmla="*/ 987154 h 1985002"/>
              <a:gd name="connsiteX10231" fmla="*/ 2227538 w 3049233"/>
              <a:gd name="connsiteY10231" fmla="*/ 987526 h 1985002"/>
              <a:gd name="connsiteX10232" fmla="*/ 2219315 w 3049233"/>
              <a:gd name="connsiteY10232" fmla="*/ 985005 h 1985002"/>
              <a:gd name="connsiteX10233" fmla="*/ 1784131 w 3049233"/>
              <a:gd name="connsiteY10233" fmla="*/ 982774 h 1985002"/>
              <a:gd name="connsiteX10234" fmla="*/ 1795596 w 3049233"/>
              <a:gd name="connsiteY10234" fmla="*/ 988377 h 1985002"/>
              <a:gd name="connsiteX10235" fmla="*/ 1795058 w 3049233"/>
              <a:gd name="connsiteY10235" fmla="*/ 990049 h 1985002"/>
              <a:gd name="connsiteX10236" fmla="*/ 1786926 w 3049233"/>
              <a:gd name="connsiteY10236" fmla="*/ 988379 h 1985002"/>
              <a:gd name="connsiteX10237" fmla="*/ 1782904 w 3049233"/>
              <a:gd name="connsiteY10237" fmla="*/ 986463 h 1985002"/>
              <a:gd name="connsiteX10238" fmla="*/ 1803043 w 3049233"/>
              <a:gd name="connsiteY10238" fmla="*/ 981779 h 1985002"/>
              <a:gd name="connsiteX10239" fmla="*/ 1815239 w 3049233"/>
              <a:gd name="connsiteY10239" fmla="*/ 987767 h 1985002"/>
              <a:gd name="connsiteX10240" fmla="*/ 1814175 w 3049233"/>
              <a:gd name="connsiteY10240" fmla="*/ 991232 h 1985002"/>
              <a:gd name="connsiteX10241" fmla="*/ 1801951 w 3049233"/>
              <a:gd name="connsiteY10241" fmla="*/ 985217 h 1985002"/>
              <a:gd name="connsiteX10242" fmla="*/ 2048817 w 3049233"/>
              <a:gd name="connsiteY10242" fmla="*/ 981576 h 1985002"/>
              <a:gd name="connsiteX10243" fmla="*/ 2048450 w 3049233"/>
              <a:gd name="connsiteY10243" fmla="*/ 984072 h 1985002"/>
              <a:gd name="connsiteX10244" fmla="*/ 2048675 w 3049233"/>
              <a:gd name="connsiteY10244" fmla="*/ 982031 h 1985002"/>
              <a:gd name="connsiteX10245" fmla="*/ 881291 w 3049233"/>
              <a:gd name="connsiteY10245" fmla="*/ 981515 h 1985002"/>
              <a:gd name="connsiteX10246" fmla="*/ 882715 w 3049233"/>
              <a:gd name="connsiteY10246" fmla="*/ 983020 h 1985002"/>
              <a:gd name="connsiteX10247" fmla="*/ 878315 w 3049233"/>
              <a:gd name="connsiteY10247" fmla="*/ 987801 h 1985002"/>
              <a:gd name="connsiteX10248" fmla="*/ 876811 w 3049233"/>
              <a:gd name="connsiteY10248" fmla="*/ 986551 h 1985002"/>
              <a:gd name="connsiteX10249" fmla="*/ 2311326 w 3049233"/>
              <a:gd name="connsiteY10249" fmla="*/ 981067 h 1985002"/>
              <a:gd name="connsiteX10250" fmla="*/ 2308853 w 3049233"/>
              <a:gd name="connsiteY10250" fmla="*/ 982537 h 1985002"/>
              <a:gd name="connsiteX10251" fmla="*/ 2303471 w 3049233"/>
              <a:gd name="connsiteY10251" fmla="*/ 984557 h 1985002"/>
              <a:gd name="connsiteX10252" fmla="*/ 2291996 w 3049233"/>
              <a:gd name="connsiteY10252" fmla="*/ 986551 h 1985002"/>
              <a:gd name="connsiteX10253" fmla="*/ 2292463 w 3049233"/>
              <a:gd name="connsiteY10253" fmla="*/ 985677 h 1985002"/>
              <a:gd name="connsiteX10254" fmla="*/ 1290016 w 3049233"/>
              <a:gd name="connsiteY10254" fmla="*/ 980521 h 1985002"/>
              <a:gd name="connsiteX10255" fmla="*/ 1292510 w 3049233"/>
              <a:gd name="connsiteY10255" fmla="*/ 980923 h 1985002"/>
              <a:gd name="connsiteX10256" fmla="*/ 1293437 w 3049233"/>
              <a:gd name="connsiteY10256" fmla="*/ 983328 h 1985002"/>
              <a:gd name="connsiteX10257" fmla="*/ 1293363 w 3049233"/>
              <a:gd name="connsiteY10257" fmla="*/ 984185 h 1985002"/>
              <a:gd name="connsiteX10258" fmla="*/ 1293087 w 3049233"/>
              <a:gd name="connsiteY10258" fmla="*/ 987423 h 1985002"/>
              <a:gd name="connsiteX10259" fmla="*/ 1292915 w 3049233"/>
              <a:gd name="connsiteY10259" fmla="*/ 987087 h 1985002"/>
              <a:gd name="connsiteX10260" fmla="*/ 1290279 w 3049233"/>
              <a:gd name="connsiteY10260" fmla="*/ 981955 h 1985002"/>
              <a:gd name="connsiteX10261" fmla="*/ 1290083 w 3049233"/>
              <a:gd name="connsiteY10261" fmla="*/ 980884 h 1985002"/>
              <a:gd name="connsiteX10262" fmla="*/ 749596 w 3049233"/>
              <a:gd name="connsiteY10262" fmla="*/ 980291 h 1985002"/>
              <a:gd name="connsiteX10263" fmla="*/ 751600 w 3049233"/>
              <a:gd name="connsiteY10263" fmla="*/ 999538 h 1985002"/>
              <a:gd name="connsiteX10264" fmla="*/ 741968 w 3049233"/>
              <a:gd name="connsiteY10264" fmla="*/ 1010297 h 1985002"/>
              <a:gd name="connsiteX10265" fmla="*/ 681348 w 3049233"/>
              <a:gd name="connsiteY10265" fmla="*/ 1074643 h 1985002"/>
              <a:gd name="connsiteX10266" fmla="*/ 326594 w 3049233"/>
              <a:gd name="connsiteY10266" fmla="*/ 1420083 h 1985002"/>
              <a:gd name="connsiteX10267" fmla="*/ 278548 w 3049233"/>
              <a:gd name="connsiteY10267" fmla="*/ 1450629 h 1985002"/>
              <a:gd name="connsiteX10268" fmla="*/ 265001 w 3049233"/>
              <a:gd name="connsiteY10268" fmla="*/ 1457102 h 1985002"/>
              <a:gd name="connsiteX10269" fmla="*/ 240714 w 3049233"/>
              <a:gd name="connsiteY10269" fmla="*/ 1466608 h 1985002"/>
              <a:gd name="connsiteX10270" fmla="*/ 207598 w 3049233"/>
              <a:gd name="connsiteY10270" fmla="*/ 1474296 h 1985002"/>
              <a:gd name="connsiteX10271" fmla="*/ 206028 w 3049233"/>
              <a:gd name="connsiteY10271" fmla="*/ 1472577 h 1985002"/>
              <a:gd name="connsiteX10272" fmla="*/ 205938 w 3049233"/>
              <a:gd name="connsiteY10272" fmla="*/ 1472439 h 1985002"/>
              <a:gd name="connsiteX10273" fmla="*/ 222136 w 3049233"/>
              <a:gd name="connsiteY10273" fmla="*/ 1468957 h 1985002"/>
              <a:gd name="connsiteX10274" fmla="*/ 227371 w 3049233"/>
              <a:gd name="connsiteY10274" fmla="*/ 1466719 h 1985002"/>
              <a:gd name="connsiteX10275" fmla="*/ 236513 w 3049233"/>
              <a:gd name="connsiteY10275" fmla="*/ 1462810 h 1985002"/>
              <a:gd name="connsiteX10276" fmla="*/ 245254 w 3049233"/>
              <a:gd name="connsiteY10276" fmla="*/ 1460453 h 1985002"/>
              <a:gd name="connsiteX10277" fmla="*/ 260863 w 3049233"/>
              <a:gd name="connsiteY10277" fmla="*/ 1452399 h 1985002"/>
              <a:gd name="connsiteX10278" fmla="*/ 269679 w 3049233"/>
              <a:gd name="connsiteY10278" fmla="*/ 1448629 h 1985002"/>
              <a:gd name="connsiteX10279" fmla="*/ 274364 w 3049233"/>
              <a:gd name="connsiteY10279" fmla="*/ 1445432 h 1985002"/>
              <a:gd name="connsiteX10280" fmla="*/ 282322 w 3049233"/>
              <a:gd name="connsiteY10280" fmla="*/ 1441326 h 1985002"/>
              <a:gd name="connsiteX10281" fmla="*/ 321683 w 3049233"/>
              <a:gd name="connsiteY10281" fmla="*/ 1413141 h 1985002"/>
              <a:gd name="connsiteX10282" fmla="*/ 674236 w 3049233"/>
              <a:gd name="connsiteY10282" fmla="*/ 1061605 h 1985002"/>
              <a:gd name="connsiteX10283" fmla="*/ 735025 w 3049233"/>
              <a:gd name="connsiteY10283" fmla="*/ 996412 h 1985002"/>
              <a:gd name="connsiteX10284" fmla="*/ 2366696 w 3049233"/>
              <a:gd name="connsiteY10284" fmla="*/ 979387 h 1985002"/>
              <a:gd name="connsiteX10285" fmla="*/ 2351744 w 3049233"/>
              <a:gd name="connsiteY10285" fmla="*/ 1070148 h 1985002"/>
              <a:gd name="connsiteX10286" fmla="*/ 2351142 w 3049233"/>
              <a:gd name="connsiteY10286" fmla="*/ 1071515 h 1985002"/>
              <a:gd name="connsiteX10287" fmla="*/ 2333202 w 3049233"/>
              <a:gd name="connsiteY10287" fmla="*/ 1075347 h 1985002"/>
              <a:gd name="connsiteX10288" fmla="*/ 2339912 w 3049233"/>
              <a:gd name="connsiteY10288" fmla="*/ 1032244 h 1985002"/>
              <a:gd name="connsiteX10289" fmla="*/ 1695766 w 3049233"/>
              <a:gd name="connsiteY10289" fmla="*/ 978877 h 1985002"/>
              <a:gd name="connsiteX10290" fmla="*/ 1730512 w 3049233"/>
              <a:gd name="connsiteY10290" fmla="*/ 982186 h 1985002"/>
              <a:gd name="connsiteX10291" fmla="*/ 1730513 w 3049233"/>
              <a:gd name="connsiteY10291" fmla="*/ 982185 h 1985002"/>
              <a:gd name="connsiteX10292" fmla="*/ 1730522 w 3049233"/>
              <a:gd name="connsiteY10292" fmla="*/ 982186 h 1985002"/>
              <a:gd name="connsiteX10293" fmla="*/ 1730523 w 3049233"/>
              <a:gd name="connsiteY10293" fmla="*/ 982185 h 1985002"/>
              <a:gd name="connsiteX10294" fmla="*/ 1730534 w 3049233"/>
              <a:gd name="connsiteY10294" fmla="*/ 982186 h 1985002"/>
              <a:gd name="connsiteX10295" fmla="*/ 1730731 w 3049233"/>
              <a:gd name="connsiteY10295" fmla="*/ 981563 h 1985002"/>
              <a:gd name="connsiteX10296" fmla="*/ 1740646 w 3049233"/>
              <a:gd name="connsiteY10296" fmla="*/ 983018 h 1985002"/>
              <a:gd name="connsiteX10297" fmla="*/ 1709935 w 3049233"/>
              <a:gd name="connsiteY10297" fmla="*/ 981835 h 1985002"/>
              <a:gd name="connsiteX10298" fmla="*/ 1709933 w 3049233"/>
              <a:gd name="connsiteY10298" fmla="*/ 981836 h 1985002"/>
              <a:gd name="connsiteX10299" fmla="*/ 1709926 w 3049233"/>
              <a:gd name="connsiteY10299" fmla="*/ 981835 h 1985002"/>
              <a:gd name="connsiteX10300" fmla="*/ 1709924 w 3049233"/>
              <a:gd name="connsiteY10300" fmla="*/ 981835 h 1985002"/>
              <a:gd name="connsiteX10301" fmla="*/ 1709919 w 3049233"/>
              <a:gd name="connsiteY10301" fmla="*/ 981835 h 1985002"/>
              <a:gd name="connsiteX10302" fmla="*/ 1702505 w 3049233"/>
              <a:gd name="connsiteY10302" fmla="*/ 982767 h 1985002"/>
              <a:gd name="connsiteX10303" fmla="*/ 1689784 w 3049233"/>
              <a:gd name="connsiteY10303" fmla="*/ 980874 h 1985002"/>
              <a:gd name="connsiteX10304" fmla="*/ 1689782 w 3049233"/>
              <a:gd name="connsiteY10304" fmla="*/ 980875 h 1985002"/>
              <a:gd name="connsiteX10305" fmla="*/ 1689778 w 3049233"/>
              <a:gd name="connsiteY10305" fmla="*/ 980874 h 1985002"/>
              <a:gd name="connsiteX10306" fmla="*/ 1689776 w 3049233"/>
              <a:gd name="connsiteY10306" fmla="*/ 980875 h 1985002"/>
              <a:gd name="connsiteX10307" fmla="*/ 1689773 w 3049233"/>
              <a:gd name="connsiteY10307" fmla="*/ 980874 h 1985002"/>
              <a:gd name="connsiteX10308" fmla="*/ 1662704 w 3049233"/>
              <a:gd name="connsiteY10308" fmla="*/ 987459 h 1985002"/>
              <a:gd name="connsiteX10309" fmla="*/ 1662712 w 3049233"/>
              <a:gd name="connsiteY10309" fmla="*/ 987458 h 1985002"/>
              <a:gd name="connsiteX10310" fmla="*/ 1662707 w 3049233"/>
              <a:gd name="connsiteY10310" fmla="*/ 987459 h 1985002"/>
              <a:gd name="connsiteX10311" fmla="*/ 1662716 w 3049233"/>
              <a:gd name="connsiteY10311" fmla="*/ 987458 h 1985002"/>
              <a:gd name="connsiteX10312" fmla="*/ 1662711 w 3049233"/>
              <a:gd name="connsiteY10312" fmla="*/ 987459 h 1985002"/>
              <a:gd name="connsiteX10313" fmla="*/ 1690456 w 3049233"/>
              <a:gd name="connsiteY10313" fmla="*/ 983881 h 1985002"/>
              <a:gd name="connsiteX10314" fmla="*/ 1691892 w 3049233"/>
              <a:gd name="connsiteY10314" fmla="*/ 984101 h 1985002"/>
              <a:gd name="connsiteX10315" fmla="*/ 1660087 w 3049233"/>
              <a:gd name="connsiteY10315" fmla="*/ 988098 h 1985002"/>
              <a:gd name="connsiteX10316" fmla="*/ 1662711 w 3049233"/>
              <a:gd name="connsiteY10316" fmla="*/ 987459 h 1985002"/>
              <a:gd name="connsiteX10317" fmla="*/ 1662702 w 3049233"/>
              <a:gd name="connsiteY10317" fmla="*/ 987461 h 1985002"/>
              <a:gd name="connsiteX10318" fmla="*/ 1662707 w 3049233"/>
              <a:gd name="connsiteY10318" fmla="*/ 987459 h 1985002"/>
              <a:gd name="connsiteX10319" fmla="*/ 1662699 w 3049233"/>
              <a:gd name="connsiteY10319" fmla="*/ 987460 h 1985002"/>
              <a:gd name="connsiteX10320" fmla="*/ 1662704 w 3049233"/>
              <a:gd name="connsiteY10320" fmla="*/ 987459 h 1985002"/>
              <a:gd name="connsiteX10321" fmla="*/ 1653860 w 3049233"/>
              <a:gd name="connsiteY10321" fmla="*/ 988600 h 1985002"/>
              <a:gd name="connsiteX10322" fmla="*/ 1651358 w 3049233"/>
              <a:gd name="connsiteY10322" fmla="*/ 989555 h 1985002"/>
              <a:gd name="connsiteX10323" fmla="*/ 1646282 w 3049233"/>
              <a:gd name="connsiteY10323" fmla="*/ 990116 h 1985002"/>
              <a:gd name="connsiteX10324" fmla="*/ 1634947 w 3049233"/>
              <a:gd name="connsiteY10324" fmla="*/ 994212 h 1985002"/>
              <a:gd name="connsiteX10325" fmla="*/ 1626494 w 3049233"/>
              <a:gd name="connsiteY10325" fmla="*/ 996267 h 1985002"/>
              <a:gd name="connsiteX10326" fmla="*/ 1626735 w 3049233"/>
              <a:gd name="connsiteY10326" fmla="*/ 996072 h 1985002"/>
              <a:gd name="connsiteX10327" fmla="*/ 1665326 w 3049233"/>
              <a:gd name="connsiteY10327" fmla="*/ 982080 h 1985002"/>
              <a:gd name="connsiteX10328" fmla="*/ 1279726 w 3049233"/>
              <a:gd name="connsiteY10328" fmla="*/ 978862 h 1985002"/>
              <a:gd name="connsiteX10329" fmla="*/ 1282080 w 3049233"/>
              <a:gd name="connsiteY10329" fmla="*/ 979242 h 1985002"/>
              <a:gd name="connsiteX10330" fmla="*/ 1282311 w 3049233"/>
              <a:gd name="connsiteY10330" fmla="*/ 979279 h 1985002"/>
              <a:gd name="connsiteX10331" fmla="*/ 1282354 w 3049233"/>
              <a:gd name="connsiteY10331" fmla="*/ 979360 h 1985002"/>
              <a:gd name="connsiteX10332" fmla="*/ 1283321 w 3049233"/>
              <a:gd name="connsiteY10332" fmla="*/ 981217 h 1985002"/>
              <a:gd name="connsiteX10333" fmla="*/ 1282691 w 3049233"/>
              <a:gd name="connsiteY10333" fmla="*/ 987603 h 1985002"/>
              <a:gd name="connsiteX10334" fmla="*/ 1279303 w 3049233"/>
              <a:gd name="connsiteY10334" fmla="*/ 982633 h 1985002"/>
              <a:gd name="connsiteX10335" fmla="*/ 1279211 w 3049233"/>
              <a:gd name="connsiteY10335" fmla="*/ 982498 h 1985002"/>
              <a:gd name="connsiteX10336" fmla="*/ 1279310 w 3049233"/>
              <a:gd name="connsiteY10336" fmla="*/ 981798 h 1985002"/>
              <a:gd name="connsiteX10337" fmla="*/ 2208852 w 3049233"/>
              <a:gd name="connsiteY10337" fmla="*/ 978798 h 1985002"/>
              <a:gd name="connsiteX10338" fmla="*/ 2214762 w 3049233"/>
              <a:gd name="connsiteY10338" fmla="*/ 980877 h 1985002"/>
              <a:gd name="connsiteX10339" fmla="*/ 2213670 w 3049233"/>
              <a:gd name="connsiteY10339" fmla="*/ 983270 h 1985002"/>
              <a:gd name="connsiteX10340" fmla="*/ 2208135 w 3049233"/>
              <a:gd name="connsiteY10340" fmla="*/ 981225 h 1985002"/>
              <a:gd name="connsiteX10341" fmla="*/ 2665702 w 3049233"/>
              <a:gd name="connsiteY10341" fmla="*/ 978652 h 1985002"/>
              <a:gd name="connsiteX10342" fmla="*/ 2662299 w 3049233"/>
              <a:gd name="connsiteY10342" fmla="*/ 1001933 h 1985002"/>
              <a:gd name="connsiteX10343" fmla="*/ 2649633 w 3049233"/>
              <a:gd name="connsiteY10343" fmla="*/ 1000693 h 1985002"/>
              <a:gd name="connsiteX10344" fmla="*/ 2661022 w 3049233"/>
              <a:gd name="connsiteY10344" fmla="*/ 982188 h 1985002"/>
              <a:gd name="connsiteX10345" fmla="*/ 1766115 w 3049233"/>
              <a:gd name="connsiteY10345" fmla="*/ 978231 h 1985002"/>
              <a:gd name="connsiteX10346" fmla="*/ 1778496 w 3049233"/>
              <a:gd name="connsiteY10346" fmla="*/ 980112 h 1985002"/>
              <a:gd name="connsiteX10347" fmla="*/ 1777260 w 3049233"/>
              <a:gd name="connsiteY10347" fmla="*/ 983774 h 1985002"/>
              <a:gd name="connsiteX10348" fmla="*/ 1776416 w 3049233"/>
              <a:gd name="connsiteY10348" fmla="*/ 983372 h 1985002"/>
              <a:gd name="connsiteX10349" fmla="*/ 1765560 w 3049233"/>
              <a:gd name="connsiteY10349" fmla="*/ 980747 h 1985002"/>
              <a:gd name="connsiteX10350" fmla="*/ 2479982 w 3049233"/>
              <a:gd name="connsiteY10350" fmla="*/ 978010 h 1985002"/>
              <a:gd name="connsiteX10351" fmla="*/ 2467848 w 3049233"/>
              <a:gd name="connsiteY10351" fmla="*/ 1028293 h 1985002"/>
              <a:gd name="connsiteX10352" fmla="*/ 2463563 w 3049233"/>
              <a:gd name="connsiteY10352" fmla="*/ 1060089 h 1985002"/>
              <a:gd name="connsiteX10353" fmla="*/ 2446838 w 3049233"/>
              <a:gd name="connsiteY10353" fmla="*/ 1094994 h 1985002"/>
              <a:gd name="connsiteX10354" fmla="*/ 2437431 w 3049233"/>
              <a:gd name="connsiteY10354" fmla="*/ 1088988 h 1985002"/>
              <a:gd name="connsiteX10355" fmla="*/ 2442783 w 3049233"/>
              <a:gd name="connsiteY10355" fmla="*/ 1046237 h 1985002"/>
              <a:gd name="connsiteX10356" fmla="*/ 2443064 w 3049233"/>
              <a:gd name="connsiteY10356" fmla="*/ 1044788 h 1985002"/>
              <a:gd name="connsiteX10357" fmla="*/ 2443827 w 3049233"/>
              <a:gd name="connsiteY10357" fmla="*/ 1041651 h 1985002"/>
              <a:gd name="connsiteX10358" fmla="*/ 2451415 w 3049233"/>
              <a:gd name="connsiteY10358" fmla="*/ 1026153 h 1985002"/>
              <a:gd name="connsiteX10359" fmla="*/ 1269529 w 3049233"/>
              <a:gd name="connsiteY10359" fmla="*/ 977218 h 1985002"/>
              <a:gd name="connsiteX10360" fmla="*/ 1269886 w 3049233"/>
              <a:gd name="connsiteY10360" fmla="*/ 977276 h 1985002"/>
              <a:gd name="connsiteX10361" fmla="*/ 1270021 w 3049233"/>
              <a:gd name="connsiteY10361" fmla="*/ 977297 h 1985002"/>
              <a:gd name="connsiteX10362" fmla="*/ 1270127 w 3049233"/>
              <a:gd name="connsiteY10362" fmla="*/ 977314 h 1985002"/>
              <a:gd name="connsiteX10363" fmla="*/ 1271090 w 3049233"/>
              <a:gd name="connsiteY10363" fmla="*/ 978722 h 1985002"/>
              <a:gd name="connsiteX10364" fmla="*/ 1273583 w 3049233"/>
              <a:gd name="connsiteY10364" fmla="*/ 982365 h 1985002"/>
              <a:gd name="connsiteX10365" fmla="*/ 1273345 w 3049233"/>
              <a:gd name="connsiteY10365" fmla="*/ 984283 h 1985002"/>
              <a:gd name="connsiteX10366" fmla="*/ 1272034 w 3049233"/>
              <a:gd name="connsiteY10366" fmla="*/ 981857 h 1985002"/>
              <a:gd name="connsiteX10367" fmla="*/ 1824411 w 3049233"/>
              <a:gd name="connsiteY10367" fmla="*/ 977022 h 1985002"/>
              <a:gd name="connsiteX10368" fmla="*/ 1824988 w 3049233"/>
              <a:gd name="connsiteY10368" fmla="*/ 977107 h 1985002"/>
              <a:gd name="connsiteX10369" fmla="*/ 1837396 w 3049233"/>
              <a:gd name="connsiteY10369" fmla="*/ 982543 h 1985002"/>
              <a:gd name="connsiteX10370" fmla="*/ 1834412 w 3049233"/>
              <a:gd name="connsiteY10370" fmla="*/ 990113 h 1985002"/>
              <a:gd name="connsiteX10371" fmla="*/ 1821603 w 3049233"/>
              <a:gd name="connsiteY10371" fmla="*/ 983813 h 1985002"/>
              <a:gd name="connsiteX10372" fmla="*/ 1640393 w 3049233"/>
              <a:gd name="connsiteY10372" fmla="*/ 976899 h 1985002"/>
              <a:gd name="connsiteX10373" fmla="*/ 1636557 w 3049233"/>
              <a:gd name="connsiteY10373" fmla="*/ 979652 h 1985002"/>
              <a:gd name="connsiteX10374" fmla="*/ 1616821 w 3049233"/>
              <a:gd name="connsiteY10374" fmla="*/ 989819 h 1985002"/>
              <a:gd name="connsiteX10375" fmla="*/ 1611001 w 3049233"/>
              <a:gd name="connsiteY10375" fmla="*/ 995522 h 1985002"/>
              <a:gd name="connsiteX10376" fmla="*/ 1603789 w 3049233"/>
              <a:gd name="connsiteY10376" fmla="*/ 994594 h 1985002"/>
              <a:gd name="connsiteX10377" fmla="*/ 1669405 w 3049233"/>
              <a:gd name="connsiteY10377" fmla="*/ 976366 h 1985002"/>
              <a:gd name="connsiteX10378" fmla="*/ 1679637 w 3049233"/>
              <a:gd name="connsiteY10378" fmla="*/ 977341 h 1985002"/>
              <a:gd name="connsiteX10379" fmla="*/ 1641077 w 3049233"/>
              <a:gd name="connsiteY10379" fmla="*/ 986925 h 1985002"/>
              <a:gd name="connsiteX10380" fmla="*/ 810262 w 3049233"/>
              <a:gd name="connsiteY10380" fmla="*/ 976164 h 1985002"/>
              <a:gd name="connsiteX10381" fmla="*/ 810287 w 3049233"/>
              <a:gd name="connsiteY10381" fmla="*/ 976197 h 1985002"/>
              <a:gd name="connsiteX10382" fmla="*/ 810721 w 3049233"/>
              <a:gd name="connsiteY10382" fmla="*/ 976783 h 1985002"/>
              <a:gd name="connsiteX10383" fmla="*/ 819965 w 3049233"/>
              <a:gd name="connsiteY10383" fmla="*/ 989243 h 1985002"/>
              <a:gd name="connsiteX10384" fmla="*/ 815365 w 3049233"/>
              <a:gd name="connsiteY10384" fmla="*/ 994063 h 1985002"/>
              <a:gd name="connsiteX10385" fmla="*/ 806715 w 3049233"/>
              <a:gd name="connsiteY10385" fmla="*/ 981661 h 1985002"/>
              <a:gd name="connsiteX10386" fmla="*/ 806109 w 3049233"/>
              <a:gd name="connsiteY10386" fmla="*/ 980669 h 1985002"/>
              <a:gd name="connsiteX10387" fmla="*/ 1232305 w 3049233"/>
              <a:gd name="connsiteY10387" fmla="*/ 976121 h 1985002"/>
              <a:gd name="connsiteX10388" fmla="*/ 1240268 w 3049233"/>
              <a:gd name="connsiteY10388" fmla="*/ 982896 h 1985002"/>
              <a:gd name="connsiteX10389" fmla="*/ 1244831 w 3049233"/>
              <a:gd name="connsiteY10389" fmla="*/ 986778 h 1985002"/>
              <a:gd name="connsiteX10390" fmla="*/ 1231950 w 3049233"/>
              <a:gd name="connsiteY10390" fmla="*/ 984320 h 1985002"/>
              <a:gd name="connsiteX10391" fmla="*/ 1228082 w 3049233"/>
              <a:gd name="connsiteY10391" fmla="*/ 983582 h 1985002"/>
              <a:gd name="connsiteX10392" fmla="*/ 1228287 w 3049233"/>
              <a:gd name="connsiteY10392" fmla="*/ 983221 h 1985002"/>
              <a:gd name="connsiteX10393" fmla="*/ 1261837 w 3049233"/>
              <a:gd name="connsiteY10393" fmla="*/ 975978 h 1985002"/>
              <a:gd name="connsiteX10394" fmla="*/ 1264932 w 3049233"/>
              <a:gd name="connsiteY10394" fmla="*/ 976477 h 1985002"/>
              <a:gd name="connsiteX10395" fmla="*/ 1265849 w 3049233"/>
              <a:gd name="connsiteY10395" fmla="*/ 976625 h 1985002"/>
              <a:gd name="connsiteX10396" fmla="*/ 1265726 w 3049233"/>
              <a:gd name="connsiteY10396" fmla="*/ 977274 h 1985002"/>
              <a:gd name="connsiteX10397" fmla="*/ 1265682 w 3049233"/>
              <a:gd name="connsiteY10397" fmla="*/ 977509 h 1985002"/>
              <a:gd name="connsiteX10398" fmla="*/ 1265247 w 3049233"/>
              <a:gd name="connsiteY10398" fmla="*/ 979814 h 1985002"/>
              <a:gd name="connsiteX10399" fmla="*/ 1264943 w 3049233"/>
              <a:gd name="connsiteY10399" fmla="*/ 979472 h 1985002"/>
              <a:gd name="connsiteX10400" fmla="*/ 1263881 w 3049233"/>
              <a:gd name="connsiteY10400" fmla="*/ 978278 h 1985002"/>
              <a:gd name="connsiteX10401" fmla="*/ 1749503 w 3049233"/>
              <a:gd name="connsiteY10401" fmla="*/ 975706 h 1985002"/>
              <a:gd name="connsiteX10402" fmla="*/ 1759944 w 3049233"/>
              <a:gd name="connsiteY10402" fmla="*/ 977293 h 1985002"/>
              <a:gd name="connsiteX10403" fmla="*/ 1759496 w 3049233"/>
              <a:gd name="connsiteY10403" fmla="*/ 979281 h 1985002"/>
              <a:gd name="connsiteX10404" fmla="*/ 1749254 w 3049233"/>
              <a:gd name="connsiteY10404" fmla="*/ 976805 h 1985002"/>
              <a:gd name="connsiteX10405" fmla="*/ 1660155 w 3049233"/>
              <a:gd name="connsiteY10405" fmla="*/ 975485 h 1985002"/>
              <a:gd name="connsiteX10406" fmla="*/ 1663690 w 3049233"/>
              <a:gd name="connsiteY10406" fmla="*/ 975822 h 1985002"/>
              <a:gd name="connsiteX10407" fmla="*/ 1653203 w 3049233"/>
              <a:gd name="connsiteY10407" fmla="*/ 978676 h 1985002"/>
              <a:gd name="connsiteX10408" fmla="*/ 1805438 w 3049233"/>
              <a:gd name="connsiteY10408" fmla="*/ 974248 h 1985002"/>
              <a:gd name="connsiteX10409" fmla="*/ 1819828 w 3049233"/>
              <a:gd name="connsiteY10409" fmla="*/ 976352 h 1985002"/>
              <a:gd name="connsiteX10410" fmla="*/ 1817548 w 3049233"/>
              <a:gd name="connsiteY10410" fmla="*/ 981819 h 1985002"/>
              <a:gd name="connsiteX10411" fmla="*/ 1804994 w 3049233"/>
              <a:gd name="connsiteY10411" fmla="*/ 975644 h 1985002"/>
              <a:gd name="connsiteX10412" fmla="*/ 1787073 w 3049233"/>
              <a:gd name="connsiteY10412" fmla="*/ 973932 h 1985002"/>
              <a:gd name="connsiteX10413" fmla="*/ 1798442 w 3049233"/>
              <a:gd name="connsiteY10413" fmla="*/ 979518 h 1985002"/>
              <a:gd name="connsiteX10414" fmla="*/ 1797339 w 3049233"/>
              <a:gd name="connsiteY10414" fmla="*/ 982947 h 1985002"/>
              <a:gd name="connsiteX10415" fmla="*/ 1785939 w 3049233"/>
              <a:gd name="connsiteY10415" fmla="*/ 977336 h 1985002"/>
              <a:gd name="connsiteX10416" fmla="*/ 2797468 w 3049233"/>
              <a:gd name="connsiteY10416" fmla="*/ 973287 h 1985002"/>
              <a:gd name="connsiteX10417" fmla="*/ 2796778 w 3049233"/>
              <a:gd name="connsiteY10417" fmla="*/ 1002229 h 1985002"/>
              <a:gd name="connsiteX10418" fmla="*/ 2772524 w 3049233"/>
              <a:gd name="connsiteY10418" fmla="*/ 1028354 h 1985002"/>
              <a:gd name="connsiteX10419" fmla="*/ 2774229 w 3049233"/>
              <a:gd name="connsiteY10419" fmla="*/ 1017862 h 1985002"/>
              <a:gd name="connsiteX10420" fmla="*/ 2775289 w 3049233"/>
              <a:gd name="connsiteY10420" fmla="*/ 995013 h 1985002"/>
              <a:gd name="connsiteX10421" fmla="*/ 1732898 w 3049233"/>
              <a:gd name="connsiteY10421" fmla="*/ 973182 h 1985002"/>
              <a:gd name="connsiteX10422" fmla="*/ 1743363 w 3049233"/>
              <a:gd name="connsiteY10422" fmla="*/ 974773 h 1985002"/>
              <a:gd name="connsiteX10423" fmla="*/ 1743230 w 3049233"/>
              <a:gd name="connsiteY10423" fmla="*/ 975349 h 1985002"/>
              <a:gd name="connsiteX10424" fmla="*/ 1738290 w 3049233"/>
              <a:gd name="connsiteY10424" fmla="*/ 974154 h 1985002"/>
              <a:gd name="connsiteX10425" fmla="*/ 1732729 w 3049233"/>
              <a:gd name="connsiteY10425" fmla="*/ 973905 h 1985002"/>
              <a:gd name="connsiteX10426" fmla="*/ 2159842 w 3049233"/>
              <a:gd name="connsiteY10426" fmla="*/ 972880 h 1985002"/>
              <a:gd name="connsiteX10427" fmla="*/ 2173009 w 3049233"/>
              <a:gd name="connsiteY10427" fmla="*/ 982096 h 1985002"/>
              <a:gd name="connsiteX10428" fmla="*/ 2172675 w 3049233"/>
              <a:gd name="connsiteY10428" fmla="*/ 984610 h 1985002"/>
              <a:gd name="connsiteX10429" fmla="*/ 1237838 w 3049233"/>
              <a:gd name="connsiteY10429" fmla="*/ 972109 h 1985002"/>
              <a:gd name="connsiteX10430" fmla="*/ 1243467 w 3049233"/>
              <a:gd name="connsiteY10430" fmla="*/ 973016 h 1985002"/>
              <a:gd name="connsiteX10431" fmla="*/ 1251793 w 3049233"/>
              <a:gd name="connsiteY10431" fmla="*/ 974359 h 1985002"/>
              <a:gd name="connsiteX10432" fmla="*/ 1255444 w 3049233"/>
              <a:gd name="connsiteY10432" fmla="*/ 978426 h 1985002"/>
              <a:gd name="connsiteX10433" fmla="*/ 1263852 w 3049233"/>
              <a:gd name="connsiteY10433" fmla="*/ 987792 h 1985002"/>
              <a:gd name="connsiteX10434" fmla="*/ 1263547 w 3049233"/>
              <a:gd name="connsiteY10434" fmla="*/ 989925 h 1985002"/>
              <a:gd name="connsiteX10435" fmla="*/ 1263488 w 3049233"/>
              <a:gd name="connsiteY10435" fmla="*/ 990338 h 1985002"/>
              <a:gd name="connsiteX10436" fmla="*/ 1257990 w 3049233"/>
              <a:gd name="connsiteY10436" fmla="*/ 989289 h 1985002"/>
              <a:gd name="connsiteX10437" fmla="*/ 1256405 w 3049233"/>
              <a:gd name="connsiteY10437" fmla="*/ 987943 h 1985002"/>
              <a:gd name="connsiteX10438" fmla="*/ 2720473 w 3049233"/>
              <a:gd name="connsiteY10438" fmla="*/ 970813 h 1985002"/>
              <a:gd name="connsiteX10439" fmla="*/ 2718495 w 3049233"/>
              <a:gd name="connsiteY10439" fmla="*/ 995240 h 1985002"/>
              <a:gd name="connsiteX10440" fmla="*/ 2717475 w 3049233"/>
              <a:gd name="connsiteY10440" fmla="*/ 1002345 h 1985002"/>
              <a:gd name="connsiteX10441" fmla="*/ 2711401 w 3049233"/>
              <a:gd name="connsiteY10441" fmla="*/ 1007756 h 1985002"/>
              <a:gd name="connsiteX10442" fmla="*/ 2705068 w 3049233"/>
              <a:gd name="connsiteY10442" fmla="*/ 1014007 h 1985002"/>
              <a:gd name="connsiteX10443" fmla="*/ 2695871 w 3049233"/>
              <a:gd name="connsiteY10443" fmla="*/ 1010819 h 1985002"/>
              <a:gd name="connsiteX10444" fmla="*/ 2698275 w 3049233"/>
              <a:gd name="connsiteY10444" fmla="*/ 989175 h 1985002"/>
              <a:gd name="connsiteX10445" fmla="*/ 1715280 w 3049233"/>
              <a:gd name="connsiteY10445" fmla="*/ 970503 h 1985002"/>
              <a:gd name="connsiteX10446" fmla="*/ 1726368 w 3049233"/>
              <a:gd name="connsiteY10446" fmla="*/ 972189 h 1985002"/>
              <a:gd name="connsiteX10447" fmla="*/ 1726032 w 3049233"/>
              <a:gd name="connsiteY10447" fmla="*/ 973606 h 1985002"/>
              <a:gd name="connsiteX10448" fmla="*/ 1699461 w 3049233"/>
              <a:gd name="connsiteY10448" fmla="*/ 972417 h 1985002"/>
              <a:gd name="connsiteX10449" fmla="*/ 1699460 w 3049233"/>
              <a:gd name="connsiteY10449" fmla="*/ 972417 h 1985002"/>
              <a:gd name="connsiteX10450" fmla="*/ 1699453 w 3049233"/>
              <a:gd name="connsiteY10450" fmla="*/ 972417 h 1985002"/>
              <a:gd name="connsiteX10451" fmla="*/ 1699448 w 3049233"/>
              <a:gd name="connsiteY10451" fmla="*/ 972417 h 1985002"/>
              <a:gd name="connsiteX10452" fmla="*/ 1697918 w 3049233"/>
              <a:gd name="connsiteY10452" fmla="*/ 972797 h 1985002"/>
              <a:gd name="connsiteX10453" fmla="*/ 1696101 w 3049233"/>
              <a:gd name="connsiteY10453" fmla="*/ 972625 h 1985002"/>
              <a:gd name="connsiteX10454" fmla="*/ 2190409 w 3049233"/>
              <a:gd name="connsiteY10454" fmla="*/ 969651 h 1985002"/>
              <a:gd name="connsiteX10455" fmla="*/ 2198651 w 3049233"/>
              <a:gd name="connsiteY10455" fmla="*/ 975210 h 1985002"/>
              <a:gd name="connsiteX10456" fmla="*/ 2202930 w 3049233"/>
              <a:gd name="connsiteY10456" fmla="*/ 976715 h 1985002"/>
              <a:gd name="connsiteX10457" fmla="*/ 2202265 w 3049233"/>
              <a:gd name="connsiteY10457" fmla="*/ 978976 h 1985002"/>
              <a:gd name="connsiteX10458" fmla="*/ 2191861 w 3049233"/>
              <a:gd name="connsiteY10458" fmla="*/ 974850 h 1985002"/>
              <a:gd name="connsiteX10459" fmla="*/ 2189036 w 3049233"/>
              <a:gd name="connsiteY10459" fmla="*/ 972515 h 1985002"/>
              <a:gd name="connsiteX10460" fmla="*/ 1768746 w 3049233"/>
              <a:gd name="connsiteY10460" fmla="*/ 969519 h 1985002"/>
              <a:gd name="connsiteX10461" fmla="*/ 1781426 w 3049233"/>
              <a:gd name="connsiteY10461" fmla="*/ 971410 h 1985002"/>
              <a:gd name="connsiteX10462" fmla="*/ 1780356 w 3049233"/>
              <a:gd name="connsiteY10462" fmla="*/ 974588 h 1985002"/>
              <a:gd name="connsiteX10463" fmla="*/ 1780311 w 3049233"/>
              <a:gd name="connsiteY10463" fmla="*/ 974566 h 1985002"/>
              <a:gd name="connsiteX10464" fmla="*/ 1767956 w 3049233"/>
              <a:gd name="connsiteY10464" fmla="*/ 971778 h 1985002"/>
              <a:gd name="connsiteX10465" fmla="*/ 1688346 w 3049233"/>
              <a:gd name="connsiteY10465" fmla="*/ 969112 h 1985002"/>
              <a:gd name="connsiteX10466" fmla="*/ 1680760 w 3049233"/>
              <a:gd name="connsiteY10466" fmla="*/ 971177 h 1985002"/>
              <a:gd name="connsiteX10467" fmla="*/ 1676547 w 3049233"/>
              <a:gd name="connsiteY10467" fmla="*/ 970779 h 1985002"/>
              <a:gd name="connsiteX10468" fmla="*/ 846555 w 3049233"/>
              <a:gd name="connsiteY10468" fmla="*/ 968994 h 1985002"/>
              <a:gd name="connsiteX10469" fmla="*/ 851391 w 3049233"/>
              <a:gd name="connsiteY10469" fmla="*/ 972890 h 1985002"/>
              <a:gd name="connsiteX10470" fmla="*/ 862100 w 3049233"/>
              <a:gd name="connsiteY10470" fmla="*/ 981516 h 1985002"/>
              <a:gd name="connsiteX10471" fmla="*/ 855387 w 3049233"/>
              <a:gd name="connsiteY10471" fmla="*/ 989020 h 1985002"/>
              <a:gd name="connsiteX10472" fmla="*/ 851693 w 3049233"/>
              <a:gd name="connsiteY10472" fmla="*/ 993150 h 1985002"/>
              <a:gd name="connsiteX10473" fmla="*/ 837542 w 3049233"/>
              <a:gd name="connsiteY10473" fmla="*/ 979102 h 1985002"/>
              <a:gd name="connsiteX10474" fmla="*/ 844412 w 3049233"/>
              <a:gd name="connsiteY10474" fmla="*/ 971398 h 1985002"/>
              <a:gd name="connsiteX10475" fmla="*/ 2288744 w 3049233"/>
              <a:gd name="connsiteY10475" fmla="*/ 968979 h 1985002"/>
              <a:gd name="connsiteX10476" fmla="*/ 2287741 w 3049233"/>
              <a:gd name="connsiteY10476" fmla="*/ 972326 h 1985002"/>
              <a:gd name="connsiteX10477" fmla="*/ 2275761 w 3049233"/>
              <a:gd name="connsiteY10477" fmla="*/ 974289 h 1985002"/>
              <a:gd name="connsiteX10478" fmla="*/ 2265027 w 3049233"/>
              <a:gd name="connsiteY10478" fmla="*/ 973592 h 1985002"/>
              <a:gd name="connsiteX10479" fmla="*/ 2266420 w 3049233"/>
              <a:gd name="connsiteY10479" fmla="*/ 968979 h 1985002"/>
              <a:gd name="connsiteX10480" fmla="*/ 2296486 w 3049233"/>
              <a:gd name="connsiteY10480" fmla="*/ 968979 h 1985002"/>
              <a:gd name="connsiteX10481" fmla="*/ 2295361 w 3049233"/>
              <a:gd name="connsiteY10481" fmla="*/ 971079 h 1985002"/>
              <a:gd name="connsiteX10482" fmla="*/ 2293905 w 3049233"/>
              <a:gd name="connsiteY10482" fmla="*/ 971317 h 1985002"/>
              <a:gd name="connsiteX10483" fmla="*/ 2294602 w 3049233"/>
              <a:gd name="connsiteY10483" fmla="*/ 968979 h 1985002"/>
              <a:gd name="connsiteX10484" fmla="*/ 2308183 w 3049233"/>
              <a:gd name="connsiteY10484" fmla="*/ 968979 h 1985002"/>
              <a:gd name="connsiteX10485" fmla="*/ 2300754 w 3049233"/>
              <a:gd name="connsiteY10485" fmla="*/ 970196 h 1985002"/>
              <a:gd name="connsiteX10486" fmla="*/ 2301405 w 3049233"/>
              <a:gd name="connsiteY10486" fmla="*/ 968979 h 1985002"/>
              <a:gd name="connsiteX10487" fmla="*/ 1330276 w 3049233"/>
              <a:gd name="connsiteY10487" fmla="*/ 968087 h 1985002"/>
              <a:gd name="connsiteX10488" fmla="*/ 1329389 w 3049233"/>
              <a:gd name="connsiteY10488" fmla="*/ 981100 h 1985002"/>
              <a:gd name="connsiteX10489" fmla="*/ 1326250 w 3049233"/>
              <a:gd name="connsiteY10489" fmla="*/ 980595 h 1985002"/>
              <a:gd name="connsiteX10490" fmla="*/ 1325288 w 3049233"/>
              <a:gd name="connsiteY10490" fmla="*/ 980440 h 1985002"/>
              <a:gd name="connsiteX10491" fmla="*/ 1346119 w 3049233"/>
              <a:gd name="connsiteY10491" fmla="*/ 967403 h 1985002"/>
              <a:gd name="connsiteX10492" fmla="*/ 1578930 w 3049233"/>
              <a:gd name="connsiteY10492" fmla="*/ 997387 h 1985002"/>
              <a:gd name="connsiteX10493" fmla="*/ 1574535 w 3049233"/>
              <a:gd name="connsiteY10493" fmla="*/ 1000681 h 1985002"/>
              <a:gd name="connsiteX10494" fmla="*/ 1556214 w 3049233"/>
              <a:gd name="connsiteY10494" fmla="*/ 1011230 h 1985002"/>
              <a:gd name="connsiteX10495" fmla="*/ 1550077 w 3049233"/>
              <a:gd name="connsiteY10495" fmla="*/ 1016643 h 1985002"/>
              <a:gd name="connsiteX10496" fmla="*/ 1358261 w 3049233"/>
              <a:gd name="connsiteY10496" fmla="*/ 985750 h 1985002"/>
              <a:gd name="connsiteX10497" fmla="*/ 1343612 w 3049233"/>
              <a:gd name="connsiteY10497" fmla="*/ 983391 h 1985002"/>
              <a:gd name="connsiteX10498" fmla="*/ 1343813 w 3049233"/>
              <a:gd name="connsiteY10498" fmla="*/ 982107 h 1985002"/>
              <a:gd name="connsiteX10499" fmla="*/ 1345202 w 3049233"/>
              <a:gd name="connsiteY10499" fmla="*/ 975957 h 1985002"/>
              <a:gd name="connsiteX10500" fmla="*/ 1345476 w 3049233"/>
              <a:gd name="connsiteY10500" fmla="*/ 971507 h 1985002"/>
              <a:gd name="connsiteX10501" fmla="*/ 2212315 w 3049233"/>
              <a:gd name="connsiteY10501" fmla="*/ 967062 h 1985002"/>
              <a:gd name="connsiteX10502" fmla="*/ 2216483 w 3049233"/>
              <a:gd name="connsiteY10502" fmla="*/ 969190 h 1985002"/>
              <a:gd name="connsiteX10503" fmla="*/ 2212104 w 3049233"/>
              <a:gd name="connsiteY10503" fmla="*/ 967778 h 1985002"/>
              <a:gd name="connsiteX10504" fmla="*/ 1751481 w 3049233"/>
              <a:gd name="connsiteY10504" fmla="*/ 966945 h 1985002"/>
              <a:gd name="connsiteX10505" fmla="*/ 1762197 w 3049233"/>
              <a:gd name="connsiteY10505" fmla="*/ 968543 h 1985002"/>
              <a:gd name="connsiteX10506" fmla="*/ 1761561 w 3049233"/>
              <a:gd name="connsiteY10506" fmla="*/ 970334 h 1985002"/>
              <a:gd name="connsiteX10507" fmla="*/ 1751242 w 3049233"/>
              <a:gd name="connsiteY10507" fmla="*/ 968005 h 1985002"/>
              <a:gd name="connsiteX10508" fmla="*/ 2240172 w 3049233"/>
              <a:gd name="connsiteY10508" fmla="*/ 966559 h 1985002"/>
              <a:gd name="connsiteX10509" fmla="*/ 2243225 w 3049233"/>
              <a:gd name="connsiteY10509" fmla="*/ 967285 h 1985002"/>
              <a:gd name="connsiteX10510" fmla="*/ 2243252 w 3049233"/>
              <a:gd name="connsiteY10510" fmla="*/ 967285 h 1985002"/>
              <a:gd name="connsiteX10511" fmla="*/ 2243278 w 3049233"/>
              <a:gd name="connsiteY10511" fmla="*/ 967285 h 1985002"/>
              <a:gd name="connsiteX10512" fmla="*/ 2248221 w 3049233"/>
              <a:gd name="connsiteY10512" fmla="*/ 967285 h 1985002"/>
              <a:gd name="connsiteX10513" fmla="*/ 2257557 w 3049233"/>
              <a:gd name="connsiteY10513" fmla="*/ 968253 h 1985002"/>
              <a:gd name="connsiteX10514" fmla="*/ 2254975 w 3049233"/>
              <a:gd name="connsiteY10514" fmla="*/ 972941 h 1985002"/>
              <a:gd name="connsiteX10515" fmla="*/ 2240908 w 3049233"/>
              <a:gd name="connsiteY10515" fmla="*/ 972028 h 1985002"/>
              <a:gd name="connsiteX10516" fmla="*/ 2238694 w 3049233"/>
              <a:gd name="connsiteY10516" fmla="*/ 971501 h 1985002"/>
              <a:gd name="connsiteX10517" fmla="*/ 819348 w 3049233"/>
              <a:gd name="connsiteY10517" fmla="*/ 966306 h 1985002"/>
              <a:gd name="connsiteX10518" fmla="*/ 829633 w 3049233"/>
              <a:gd name="connsiteY10518" fmla="*/ 978553 h 1985002"/>
              <a:gd name="connsiteX10519" fmla="*/ 824758 w 3049233"/>
              <a:gd name="connsiteY10519" fmla="*/ 984040 h 1985002"/>
              <a:gd name="connsiteX10520" fmla="*/ 823986 w 3049233"/>
              <a:gd name="connsiteY10520" fmla="*/ 983002 h 1985002"/>
              <a:gd name="connsiteX10521" fmla="*/ 815041 w 3049233"/>
              <a:gd name="connsiteY10521" fmla="*/ 970979 h 1985002"/>
              <a:gd name="connsiteX10522" fmla="*/ 1334775 w 3049233"/>
              <a:gd name="connsiteY10522" fmla="*/ 965942 h 1985002"/>
              <a:gd name="connsiteX10523" fmla="*/ 1336720 w 3049233"/>
              <a:gd name="connsiteY10523" fmla="*/ 966193 h 1985002"/>
              <a:gd name="connsiteX10524" fmla="*/ 1337578 w 3049233"/>
              <a:gd name="connsiteY10524" fmla="*/ 966303 h 1985002"/>
              <a:gd name="connsiteX10525" fmla="*/ 1338261 w 3049233"/>
              <a:gd name="connsiteY10525" fmla="*/ 966391 h 1985002"/>
              <a:gd name="connsiteX10526" fmla="*/ 1336516 w 3049233"/>
              <a:gd name="connsiteY10526" fmla="*/ 982248 h 1985002"/>
              <a:gd name="connsiteX10527" fmla="*/ 1332947 w 3049233"/>
              <a:gd name="connsiteY10527" fmla="*/ 981673 h 1985002"/>
              <a:gd name="connsiteX10528" fmla="*/ 1334419 w 3049233"/>
              <a:gd name="connsiteY10528" fmla="*/ 969002 h 1985002"/>
              <a:gd name="connsiteX10529" fmla="*/ 1734924 w 3049233"/>
              <a:gd name="connsiteY10529" fmla="*/ 964475 h 1985002"/>
              <a:gd name="connsiteX10530" fmla="*/ 1745374 w 3049233"/>
              <a:gd name="connsiteY10530" fmla="*/ 966034 h 1985002"/>
              <a:gd name="connsiteX10531" fmla="*/ 1745233 w 3049233"/>
              <a:gd name="connsiteY10531" fmla="*/ 966648 h 1985002"/>
              <a:gd name="connsiteX10532" fmla="*/ 1742273 w 3049233"/>
              <a:gd name="connsiteY10532" fmla="*/ 965980 h 1985002"/>
              <a:gd name="connsiteX10533" fmla="*/ 1734621 w 3049233"/>
              <a:gd name="connsiteY10533" fmla="*/ 965776 h 1985002"/>
              <a:gd name="connsiteX10534" fmla="*/ 2228832 w 3049233"/>
              <a:gd name="connsiteY10534" fmla="*/ 964149 h 1985002"/>
              <a:gd name="connsiteX10535" fmla="*/ 2234003 w 3049233"/>
              <a:gd name="connsiteY10535" fmla="*/ 965418 h 1985002"/>
              <a:gd name="connsiteX10536" fmla="*/ 2232613 w 3049233"/>
              <a:gd name="connsiteY10536" fmla="*/ 970053 h 1985002"/>
              <a:gd name="connsiteX10537" fmla="*/ 2230239 w 3049233"/>
              <a:gd name="connsiteY10537" fmla="*/ 969488 h 1985002"/>
              <a:gd name="connsiteX10538" fmla="*/ 2227122 w 3049233"/>
              <a:gd name="connsiteY10538" fmla="*/ 967897 h 1985002"/>
              <a:gd name="connsiteX10539" fmla="*/ 2178259 w 3049233"/>
              <a:gd name="connsiteY10539" fmla="*/ 963608 h 1985002"/>
              <a:gd name="connsiteX10540" fmla="*/ 2178497 w 3049233"/>
              <a:gd name="connsiteY10540" fmla="*/ 963685 h 1985002"/>
              <a:gd name="connsiteX10541" fmla="*/ 2178467 w 3049233"/>
              <a:gd name="connsiteY10541" fmla="*/ 963779 h 1985002"/>
              <a:gd name="connsiteX10542" fmla="*/ 1728224 w 3049233"/>
              <a:gd name="connsiteY10542" fmla="*/ 963476 h 1985002"/>
              <a:gd name="connsiteX10543" fmla="*/ 1728425 w 3049233"/>
              <a:gd name="connsiteY10543" fmla="*/ 963506 h 1985002"/>
              <a:gd name="connsiteX10544" fmla="*/ 1727930 w 3049233"/>
              <a:gd name="connsiteY10544" fmla="*/ 965597 h 1985002"/>
              <a:gd name="connsiteX10545" fmla="*/ 1715555 w 3049233"/>
              <a:gd name="connsiteY10545" fmla="*/ 965267 h 1985002"/>
              <a:gd name="connsiteX10546" fmla="*/ 2896288 w 3049233"/>
              <a:gd name="connsiteY10546" fmla="*/ 962485 h 1985002"/>
              <a:gd name="connsiteX10547" fmla="*/ 2898369 w 3049233"/>
              <a:gd name="connsiteY10547" fmla="*/ 984907 h 1985002"/>
              <a:gd name="connsiteX10548" fmla="*/ 2881770 w 3049233"/>
              <a:gd name="connsiteY10548" fmla="*/ 1016054 h 1985002"/>
              <a:gd name="connsiteX10549" fmla="*/ 2880921 w 3049233"/>
              <a:gd name="connsiteY10549" fmla="*/ 1017192 h 1985002"/>
              <a:gd name="connsiteX10550" fmla="*/ 2879921 w 3049233"/>
              <a:gd name="connsiteY10550" fmla="*/ 988802 h 1985002"/>
              <a:gd name="connsiteX10551" fmla="*/ 2770340 w 3049233"/>
              <a:gd name="connsiteY10551" fmla="*/ 962376 h 1985002"/>
              <a:gd name="connsiteX10552" fmla="*/ 2766863 w 3049233"/>
              <a:gd name="connsiteY10552" fmla="*/ 995779 h 1985002"/>
              <a:gd name="connsiteX10553" fmla="*/ 2744731 w 3049233"/>
              <a:gd name="connsiteY10553" fmla="*/ 1017246 h 1985002"/>
              <a:gd name="connsiteX10554" fmla="*/ 2748840 w 3049233"/>
              <a:gd name="connsiteY10554" fmla="*/ 981596 h 1985002"/>
              <a:gd name="connsiteX10555" fmla="*/ 1240246 w 3049233"/>
              <a:gd name="connsiteY10555" fmla="*/ 962091 h 1985002"/>
              <a:gd name="connsiteX10556" fmla="*/ 1242769 w 3049233"/>
              <a:gd name="connsiteY10556" fmla="*/ 964445 h 1985002"/>
              <a:gd name="connsiteX10557" fmla="*/ 1243109 w 3049233"/>
              <a:gd name="connsiteY10557" fmla="*/ 964762 h 1985002"/>
              <a:gd name="connsiteX10558" fmla="*/ 1243533 w 3049233"/>
              <a:gd name="connsiteY10558" fmla="*/ 965158 h 1985002"/>
              <a:gd name="connsiteX10559" fmla="*/ 1245157 w 3049233"/>
              <a:gd name="connsiteY10559" fmla="*/ 966967 h 1985002"/>
              <a:gd name="connsiteX10560" fmla="*/ 1245753 w 3049233"/>
              <a:gd name="connsiteY10560" fmla="*/ 967630 h 1985002"/>
              <a:gd name="connsiteX10561" fmla="*/ 1237833 w 3049233"/>
              <a:gd name="connsiteY10561" fmla="*/ 966355 h 1985002"/>
              <a:gd name="connsiteX10562" fmla="*/ 1237845 w 3049233"/>
              <a:gd name="connsiteY10562" fmla="*/ 966333 h 1985002"/>
              <a:gd name="connsiteX10563" fmla="*/ 1303698 w 3049233"/>
              <a:gd name="connsiteY10563" fmla="*/ 961940 h 1985002"/>
              <a:gd name="connsiteX10564" fmla="*/ 1307192 w 3049233"/>
              <a:gd name="connsiteY10564" fmla="*/ 962390 h 1985002"/>
              <a:gd name="connsiteX10565" fmla="*/ 1307506 w 3049233"/>
              <a:gd name="connsiteY10565" fmla="*/ 962430 h 1985002"/>
              <a:gd name="connsiteX10566" fmla="*/ 1307473 w 3049233"/>
              <a:gd name="connsiteY10566" fmla="*/ 962932 h 1985002"/>
              <a:gd name="connsiteX10567" fmla="*/ 1307421 w 3049233"/>
              <a:gd name="connsiteY10567" fmla="*/ 963706 h 1985002"/>
              <a:gd name="connsiteX10568" fmla="*/ 1307331 w 3049233"/>
              <a:gd name="connsiteY10568" fmla="*/ 965056 h 1985002"/>
              <a:gd name="connsiteX10569" fmla="*/ 1305657 w 3049233"/>
              <a:gd name="connsiteY10569" fmla="*/ 974548 h 1985002"/>
              <a:gd name="connsiteX10570" fmla="*/ 2564156 w 3049233"/>
              <a:gd name="connsiteY10570" fmla="*/ 961460 h 1985002"/>
              <a:gd name="connsiteX10571" fmla="*/ 2551058 w 3049233"/>
              <a:gd name="connsiteY10571" fmla="*/ 1030428 h 1985002"/>
              <a:gd name="connsiteX10572" fmla="*/ 2541754 w 3049233"/>
              <a:gd name="connsiteY10572" fmla="*/ 1047767 h 1985002"/>
              <a:gd name="connsiteX10573" fmla="*/ 2534497 w 3049233"/>
              <a:gd name="connsiteY10573" fmla="*/ 1038066 h 1985002"/>
              <a:gd name="connsiteX10574" fmla="*/ 2534553 w 3049233"/>
              <a:gd name="connsiteY10574" fmla="*/ 1038191 h 1985002"/>
              <a:gd name="connsiteX10575" fmla="*/ 2534460 w 3049233"/>
              <a:gd name="connsiteY10575" fmla="*/ 1038066 h 1985002"/>
              <a:gd name="connsiteX10576" fmla="*/ 2534520 w 3049233"/>
              <a:gd name="connsiteY10576" fmla="*/ 1038201 h 1985002"/>
              <a:gd name="connsiteX10577" fmla="*/ 2534419 w 3049233"/>
              <a:gd name="connsiteY10577" fmla="*/ 1038066 h 1985002"/>
              <a:gd name="connsiteX10578" fmla="*/ 2540151 w 3049233"/>
              <a:gd name="connsiteY10578" fmla="*/ 1050754 h 1985002"/>
              <a:gd name="connsiteX10579" fmla="*/ 2538097 w 3049233"/>
              <a:gd name="connsiteY10579" fmla="*/ 1054583 h 1985002"/>
              <a:gd name="connsiteX10580" fmla="*/ 2536455 w 3049233"/>
              <a:gd name="connsiteY10580" fmla="*/ 1057371 h 1985002"/>
              <a:gd name="connsiteX10581" fmla="*/ 2536455 w 3049233"/>
              <a:gd name="connsiteY10581" fmla="*/ 1057640 h 1985002"/>
              <a:gd name="connsiteX10582" fmla="*/ 2520586 w 3049233"/>
              <a:gd name="connsiteY10582" fmla="*/ 1087217 h 1985002"/>
              <a:gd name="connsiteX10583" fmla="*/ 2536398 w 3049233"/>
              <a:gd name="connsiteY10583" fmla="*/ 1004614 h 1985002"/>
              <a:gd name="connsiteX10584" fmla="*/ 2544305 w 3049233"/>
              <a:gd name="connsiteY10584" fmla="*/ 990213 h 1985002"/>
              <a:gd name="connsiteX10585" fmla="*/ 2133088 w 3049233"/>
              <a:gd name="connsiteY10585" fmla="*/ 961326 h 1985002"/>
              <a:gd name="connsiteX10586" fmla="*/ 2143665 w 3049233"/>
              <a:gd name="connsiteY10586" fmla="*/ 979521 h 1985002"/>
              <a:gd name="connsiteX10587" fmla="*/ 2136246 w 3049233"/>
              <a:gd name="connsiteY10587" fmla="*/ 994801 h 1985002"/>
              <a:gd name="connsiteX10588" fmla="*/ 2120685 w 3049233"/>
              <a:gd name="connsiteY10588" fmla="*/ 1036653 h 1985002"/>
              <a:gd name="connsiteX10589" fmla="*/ 2122329 w 3049233"/>
              <a:gd name="connsiteY10589" fmla="*/ 1000563 h 1985002"/>
              <a:gd name="connsiteX10590" fmla="*/ 1294607 w 3049233"/>
              <a:gd name="connsiteY10590" fmla="*/ 960769 h 1985002"/>
              <a:gd name="connsiteX10591" fmla="*/ 1294669 w 3049233"/>
              <a:gd name="connsiteY10591" fmla="*/ 960777 h 1985002"/>
              <a:gd name="connsiteX10592" fmla="*/ 1294698 w 3049233"/>
              <a:gd name="connsiteY10592" fmla="*/ 960781 h 1985002"/>
              <a:gd name="connsiteX10593" fmla="*/ 1294719 w 3049233"/>
              <a:gd name="connsiteY10593" fmla="*/ 960783 h 1985002"/>
              <a:gd name="connsiteX10594" fmla="*/ 1294745 w 3049233"/>
              <a:gd name="connsiteY10594" fmla="*/ 960904 h 1985002"/>
              <a:gd name="connsiteX10595" fmla="*/ 1294803 w 3049233"/>
              <a:gd name="connsiteY10595" fmla="*/ 961172 h 1985002"/>
              <a:gd name="connsiteX10596" fmla="*/ 2214234 w 3049233"/>
              <a:gd name="connsiteY10596" fmla="*/ 960559 h 1985002"/>
              <a:gd name="connsiteX10597" fmla="*/ 2223019 w 3049233"/>
              <a:gd name="connsiteY10597" fmla="*/ 962723 h 1985002"/>
              <a:gd name="connsiteX10598" fmla="*/ 2221877 w 3049233"/>
              <a:gd name="connsiteY10598" fmla="*/ 965220 h 1985002"/>
              <a:gd name="connsiteX10599" fmla="*/ 2214039 w 3049233"/>
              <a:gd name="connsiteY10599" fmla="*/ 961219 h 1985002"/>
              <a:gd name="connsiteX10600" fmla="*/ 2297463 w 3049233"/>
              <a:gd name="connsiteY10600" fmla="*/ 959377 h 1985002"/>
              <a:gd name="connsiteX10601" fmla="*/ 2301533 w 3049233"/>
              <a:gd name="connsiteY10601" fmla="*/ 959560 h 1985002"/>
              <a:gd name="connsiteX10602" fmla="*/ 2300207 w 3049233"/>
              <a:gd name="connsiteY10602" fmla="*/ 962035 h 1985002"/>
              <a:gd name="connsiteX10603" fmla="*/ 2296671 w 3049233"/>
              <a:gd name="connsiteY10603" fmla="*/ 962035 h 1985002"/>
              <a:gd name="connsiteX10604" fmla="*/ 2319643 w 3049233"/>
              <a:gd name="connsiteY10604" fmla="*/ 959182 h 1985002"/>
              <a:gd name="connsiteX10605" fmla="*/ 2319668 w 3049233"/>
              <a:gd name="connsiteY10605" fmla="*/ 959185 h 1985002"/>
              <a:gd name="connsiteX10606" fmla="*/ 2319630 w 3049233"/>
              <a:gd name="connsiteY10606" fmla="*/ 959288 h 1985002"/>
              <a:gd name="connsiteX10607" fmla="*/ 2311257 w 3049233"/>
              <a:gd name="connsiteY10607" fmla="*/ 962035 h 1985002"/>
              <a:gd name="connsiteX10608" fmla="*/ 2305124 w 3049233"/>
              <a:gd name="connsiteY10608" fmla="*/ 962035 h 1985002"/>
              <a:gd name="connsiteX10609" fmla="*/ 2306333 w 3049233"/>
              <a:gd name="connsiteY10609" fmla="*/ 959777 h 1985002"/>
              <a:gd name="connsiteX10610" fmla="*/ 2315149 w 3049233"/>
              <a:gd name="connsiteY10610" fmla="*/ 960174 h 1985002"/>
              <a:gd name="connsiteX10611" fmla="*/ 2315157 w 3049233"/>
              <a:gd name="connsiteY10611" fmla="*/ 960172 h 1985002"/>
              <a:gd name="connsiteX10612" fmla="*/ 2315197 w 3049233"/>
              <a:gd name="connsiteY10612" fmla="*/ 960174 h 1985002"/>
              <a:gd name="connsiteX10613" fmla="*/ 2315205 w 3049233"/>
              <a:gd name="connsiteY10613" fmla="*/ 960172 h 1985002"/>
              <a:gd name="connsiteX10614" fmla="*/ 2315245 w 3049233"/>
              <a:gd name="connsiteY10614" fmla="*/ 960174 h 1985002"/>
              <a:gd name="connsiteX10615" fmla="*/ 1281022 w 3049233"/>
              <a:gd name="connsiteY10615" fmla="*/ 959020 h 1985002"/>
              <a:gd name="connsiteX10616" fmla="*/ 1284225 w 3049233"/>
              <a:gd name="connsiteY10616" fmla="*/ 959432 h 1985002"/>
              <a:gd name="connsiteX10617" fmla="*/ 1284561 w 3049233"/>
              <a:gd name="connsiteY10617" fmla="*/ 960303 h 1985002"/>
              <a:gd name="connsiteX10618" fmla="*/ 1285216 w 3049233"/>
              <a:gd name="connsiteY10618" fmla="*/ 962003 h 1985002"/>
              <a:gd name="connsiteX10619" fmla="*/ 1285143 w 3049233"/>
              <a:gd name="connsiteY10619" fmla="*/ 962748 h 1985002"/>
              <a:gd name="connsiteX10620" fmla="*/ 1284961 w 3049233"/>
              <a:gd name="connsiteY10620" fmla="*/ 964587 h 1985002"/>
              <a:gd name="connsiteX10621" fmla="*/ 1284824 w 3049233"/>
              <a:gd name="connsiteY10621" fmla="*/ 965974 h 1985002"/>
              <a:gd name="connsiteX10622" fmla="*/ 1282324 w 3049233"/>
              <a:gd name="connsiteY10622" fmla="*/ 961401 h 1985002"/>
              <a:gd name="connsiteX10623" fmla="*/ 2195715 w 3049233"/>
              <a:gd name="connsiteY10623" fmla="*/ 958591 h 1985002"/>
              <a:gd name="connsiteX10624" fmla="*/ 2206632 w 3049233"/>
              <a:gd name="connsiteY10624" fmla="*/ 964162 h 1985002"/>
              <a:gd name="connsiteX10625" fmla="*/ 2206134 w 3049233"/>
              <a:gd name="connsiteY10625" fmla="*/ 965853 h 1985002"/>
              <a:gd name="connsiteX10626" fmla="*/ 2194094 w 3049233"/>
              <a:gd name="connsiteY10626" fmla="*/ 961970 h 1985002"/>
              <a:gd name="connsiteX10627" fmla="*/ 2873007 w 3049233"/>
              <a:gd name="connsiteY10627" fmla="*/ 958320 h 1985002"/>
              <a:gd name="connsiteX10628" fmla="*/ 2874044 w 3049233"/>
              <a:gd name="connsiteY10628" fmla="*/ 986712 h 1985002"/>
              <a:gd name="connsiteX10629" fmla="*/ 2866361 w 3049233"/>
              <a:gd name="connsiteY10629" fmla="*/ 998951 h 1985002"/>
              <a:gd name="connsiteX10630" fmla="*/ 2857387 w 3049233"/>
              <a:gd name="connsiteY10630" fmla="*/ 1009450 h 1985002"/>
              <a:gd name="connsiteX10631" fmla="*/ 2855876 w 3049233"/>
              <a:gd name="connsiteY10631" fmla="*/ 1011451 h 1985002"/>
              <a:gd name="connsiteX10632" fmla="*/ 2855356 w 3049233"/>
              <a:gd name="connsiteY10632" fmla="*/ 982825 h 1985002"/>
              <a:gd name="connsiteX10633" fmla="*/ 2642904 w 3049233"/>
              <a:gd name="connsiteY10633" fmla="*/ 958137 h 1985002"/>
              <a:gd name="connsiteX10634" fmla="*/ 2636258 w 3049233"/>
              <a:gd name="connsiteY10634" fmla="*/ 999384 h 1985002"/>
              <a:gd name="connsiteX10635" fmla="*/ 2629422 w 3049233"/>
              <a:gd name="connsiteY10635" fmla="*/ 998715 h 1985002"/>
              <a:gd name="connsiteX10636" fmla="*/ 2629410 w 3049233"/>
              <a:gd name="connsiteY10636" fmla="*/ 998718 h 1985002"/>
              <a:gd name="connsiteX10637" fmla="*/ 2629383 w 3049233"/>
              <a:gd name="connsiteY10637" fmla="*/ 998715 h 1985002"/>
              <a:gd name="connsiteX10638" fmla="*/ 2629372 w 3049233"/>
              <a:gd name="connsiteY10638" fmla="*/ 998718 h 1985002"/>
              <a:gd name="connsiteX10639" fmla="*/ 2629347 w 3049233"/>
              <a:gd name="connsiteY10639" fmla="*/ 998715 h 1985002"/>
              <a:gd name="connsiteX10640" fmla="*/ 2628355 w 3049233"/>
              <a:gd name="connsiteY10640" fmla="*/ 998915 h 1985002"/>
              <a:gd name="connsiteX10641" fmla="*/ 2626492 w 3049233"/>
              <a:gd name="connsiteY10641" fmla="*/ 998745 h 1985002"/>
              <a:gd name="connsiteX10642" fmla="*/ 2626481 w 3049233"/>
              <a:gd name="connsiteY10642" fmla="*/ 998747 h 1985002"/>
              <a:gd name="connsiteX10643" fmla="*/ 2626454 w 3049233"/>
              <a:gd name="connsiteY10643" fmla="*/ 998745 h 1985002"/>
              <a:gd name="connsiteX10644" fmla="*/ 2626443 w 3049233"/>
              <a:gd name="connsiteY10644" fmla="*/ 998747 h 1985002"/>
              <a:gd name="connsiteX10645" fmla="*/ 2626417 w 3049233"/>
              <a:gd name="connsiteY10645" fmla="*/ 998745 h 1985002"/>
              <a:gd name="connsiteX10646" fmla="*/ 2615389 w 3049233"/>
              <a:gd name="connsiteY10646" fmla="*/ 1001085 h 1985002"/>
              <a:gd name="connsiteX10647" fmla="*/ 2615893 w 3049233"/>
              <a:gd name="connsiteY10647" fmla="*/ 998266 h 1985002"/>
              <a:gd name="connsiteX10648" fmla="*/ 2640533 w 3049233"/>
              <a:gd name="connsiteY10648" fmla="*/ 960005 h 1985002"/>
              <a:gd name="connsiteX10649" fmla="*/ 2269710 w 3049233"/>
              <a:gd name="connsiteY10649" fmla="*/ 958127 h 1985002"/>
              <a:gd name="connsiteX10650" fmla="*/ 2291695 w 3049233"/>
              <a:gd name="connsiteY10650" fmla="*/ 959117 h 1985002"/>
              <a:gd name="connsiteX10651" fmla="*/ 2290821 w 3049233"/>
              <a:gd name="connsiteY10651" fmla="*/ 962035 h 1985002"/>
              <a:gd name="connsiteX10652" fmla="*/ 2268516 w 3049233"/>
              <a:gd name="connsiteY10652" fmla="*/ 962035 h 1985002"/>
              <a:gd name="connsiteX10653" fmla="*/ 2269679 w 3049233"/>
              <a:gd name="connsiteY10653" fmla="*/ 958183 h 1985002"/>
              <a:gd name="connsiteX10654" fmla="*/ 2147256 w 3049233"/>
              <a:gd name="connsiteY10654" fmla="*/ 957115 h 1985002"/>
              <a:gd name="connsiteX10655" fmla="*/ 2152505 w 3049233"/>
              <a:gd name="connsiteY10655" fmla="*/ 959961 h 1985002"/>
              <a:gd name="connsiteX10656" fmla="*/ 2152544 w 3049233"/>
              <a:gd name="connsiteY10656" fmla="*/ 960002 h 1985002"/>
              <a:gd name="connsiteX10657" fmla="*/ 2152287 w 3049233"/>
              <a:gd name="connsiteY10657" fmla="*/ 960815 h 1985002"/>
              <a:gd name="connsiteX10658" fmla="*/ 2150145 w 3049233"/>
              <a:gd name="connsiteY10658" fmla="*/ 959326 h 1985002"/>
              <a:gd name="connsiteX10659" fmla="*/ 2456081 w 3049233"/>
              <a:gd name="connsiteY10659" fmla="*/ 956709 h 1985002"/>
              <a:gd name="connsiteX10660" fmla="*/ 2452536 w 3049233"/>
              <a:gd name="connsiteY10660" fmla="*/ 968850 h 1985002"/>
              <a:gd name="connsiteX10661" fmla="*/ 2439075 w 3049233"/>
              <a:gd name="connsiteY10661" fmla="*/ 1038486 h 1985002"/>
              <a:gd name="connsiteX10662" fmla="*/ 2418056 w 3049233"/>
              <a:gd name="connsiteY10662" fmla="*/ 1081400 h 1985002"/>
              <a:gd name="connsiteX10663" fmla="*/ 2412865 w 3049233"/>
              <a:gd name="connsiteY10663" fmla="*/ 1079564 h 1985002"/>
              <a:gd name="connsiteX10664" fmla="*/ 2415310 w 3049233"/>
              <a:gd name="connsiteY10664" fmla="*/ 1055699 h 1985002"/>
              <a:gd name="connsiteX10665" fmla="*/ 2423544 w 3049233"/>
              <a:gd name="connsiteY10665" fmla="*/ 1011681 h 1985002"/>
              <a:gd name="connsiteX10666" fmla="*/ 2427161 w 3049233"/>
              <a:gd name="connsiteY10666" fmla="*/ 1004400 h 1985002"/>
              <a:gd name="connsiteX10667" fmla="*/ 797455 w 3049233"/>
              <a:gd name="connsiteY10667" fmla="*/ 956706 h 1985002"/>
              <a:gd name="connsiteX10668" fmla="*/ 799617 w 3049233"/>
              <a:gd name="connsiteY10668" fmla="*/ 961329 h 1985002"/>
              <a:gd name="connsiteX10669" fmla="*/ 800233 w 3049233"/>
              <a:gd name="connsiteY10669" fmla="*/ 962646 h 1985002"/>
              <a:gd name="connsiteX10670" fmla="*/ 800441 w 3049233"/>
              <a:gd name="connsiteY10670" fmla="*/ 962927 h 1985002"/>
              <a:gd name="connsiteX10671" fmla="*/ 806843 w 3049233"/>
              <a:gd name="connsiteY10671" fmla="*/ 971555 h 1985002"/>
              <a:gd name="connsiteX10672" fmla="*/ 803053 w 3049233"/>
              <a:gd name="connsiteY10672" fmla="*/ 975665 h 1985002"/>
              <a:gd name="connsiteX10673" fmla="*/ 802694 w 3049233"/>
              <a:gd name="connsiteY10673" fmla="*/ 975078 h 1985002"/>
              <a:gd name="connsiteX10674" fmla="*/ 794783 w 3049233"/>
              <a:gd name="connsiteY10674" fmla="*/ 959694 h 1985002"/>
              <a:gd name="connsiteX10675" fmla="*/ 857661 w 3049233"/>
              <a:gd name="connsiteY10675" fmla="*/ 956540 h 1985002"/>
              <a:gd name="connsiteX10676" fmla="*/ 870861 w 3049233"/>
              <a:gd name="connsiteY10676" fmla="*/ 970490 h 1985002"/>
              <a:gd name="connsiteX10677" fmla="*/ 871427 w 3049233"/>
              <a:gd name="connsiteY10677" fmla="*/ 971089 h 1985002"/>
              <a:gd name="connsiteX10678" fmla="*/ 865788 w 3049233"/>
              <a:gd name="connsiteY10678" fmla="*/ 977392 h 1985002"/>
              <a:gd name="connsiteX10679" fmla="*/ 850439 w 3049233"/>
              <a:gd name="connsiteY10679" fmla="*/ 964639 h 1985002"/>
              <a:gd name="connsiteX10680" fmla="*/ 853691 w 3049233"/>
              <a:gd name="connsiteY10680" fmla="*/ 960992 h 1985002"/>
              <a:gd name="connsiteX10681" fmla="*/ 1261491 w 3049233"/>
              <a:gd name="connsiteY10681" fmla="*/ 956504 h 1985002"/>
              <a:gd name="connsiteX10682" fmla="*/ 1271088 w 3049233"/>
              <a:gd name="connsiteY10682" fmla="*/ 957740 h 1985002"/>
              <a:gd name="connsiteX10683" fmla="*/ 1273761 w 3049233"/>
              <a:gd name="connsiteY10683" fmla="*/ 962870 h 1985002"/>
              <a:gd name="connsiteX10684" fmla="*/ 1275572 w 3049233"/>
              <a:gd name="connsiteY10684" fmla="*/ 966346 h 1985002"/>
              <a:gd name="connsiteX10685" fmla="*/ 1274891 w 3049233"/>
              <a:gd name="connsiteY10685" fmla="*/ 971832 h 1985002"/>
              <a:gd name="connsiteX10686" fmla="*/ 1274831 w 3049233"/>
              <a:gd name="connsiteY10686" fmla="*/ 972314 h 1985002"/>
              <a:gd name="connsiteX10687" fmla="*/ 1272307 w 3049233"/>
              <a:gd name="connsiteY10687" fmla="*/ 971907 h 1985002"/>
              <a:gd name="connsiteX10688" fmla="*/ 1271952 w 3049233"/>
              <a:gd name="connsiteY10688" fmla="*/ 971850 h 1985002"/>
              <a:gd name="connsiteX10689" fmla="*/ 1271892 w 3049233"/>
              <a:gd name="connsiteY10689" fmla="*/ 971762 h 1985002"/>
              <a:gd name="connsiteX10690" fmla="*/ 1271161 w 3049233"/>
              <a:gd name="connsiteY10690" fmla="*/ 970689 h 1985002"/>
              <a:gd name="connsiteX10691" fmla="*/ 2695227 w 3049233"/>
              <a:gd name="connsiteY10691" fmla="*/ 956349 h 1985002"/>
              <a:gd name="connsiteX10692" fmla="*/ 2691694 w 3049233"/>
              <a:gd name="connsiteY10692" fmla="*/ 986698 h 1985002"/>
              <a:gd name="connsiteX10693" fmla="*/ 2681092 w 3049233"/>
              <a:gd name="connsiteY10693" fmla="*/ 995394 h 1985002"/>
              <a:gd name="connsiteX10694" fmla="*/ 2676862 w 3049233"/>
              <a:gd name="connsiteY10694" fmla="*/ 999290 h 1985002"/>
              <a:gd name="connsiteX10695" fmla="*/ 2675338 w 3049233"/>
              <a:gd name="connsiteY10695" fmla="*/ 1001151 h 1985002"/>
              <a:gd name="connsiteX10696" fmla="*/ 2674090 w 3049233"/>
              <a:gd name="connsiteY10696" fmla="*/ 1003271 h 1985002"/>
              <a:gd name="connsiteX10697" fmla="*/ 2673350 w 3049233"/>
              <a:gd name="connsiteY10697" fmla="*/ 1003014 h 1985002"/>
              <a:gd name="connsiteX10698" fmla="*/ 2668197 w 3049233"/>
              <a:gd name="connsiteY10698" fmla="*/ 1002510 h 1985002"/>
              <a:gd name="connsiteX10699" fmla="*/ 2672439 w 3049233"/>
              <a:gd name="connsiteY10699" fmla="*/ 973563 h 1985002"/>
              <a:gd name="connsiteX10700" fmla="*/ 2243290 w 3049233"/>
              <a:gd name="connsiteY10700" fmla="*/ 956133 h 1985002"/>
              <a:gd name="connsiteX10701" fmla="*/ 2247462 w 3049233"/>
              <a:gd name="connsiteY10701" fmla="*/ 957125 h 1985002"/>
              <a:gd name="connsiteX10702" fmla="*/ 2263295 w 3049233"/>
              <a:gd name="connsiteY10702" fmla="*/ 957838 h 1985002"/>
              <a:gd name="connsiteX10703" fmla="*/ 2260982 w 3049233"/>
              <a:gd name="connsiteY10703" fmla="*/ 962035 h 1985002"/>
              <a:gd name="connsiteX10704" fmla="*/ 2244942 w 3049233"/>
              <a:gd name="connsiteY10704" fmla="*/ 962035 h 1985002"/>
              <a:gd name="connsiteX10705" fmla="*/ 2242628 w 3049233"/>
              <a:gd name="connsiteY10705" fmla="*/ 961808 h 1985002"/>
              <a:gd name="connsiteX10706" fmla="*/ 2241659 w 3049233"/>
              <a:gd name="connsiteY10706" fmla="*/ 961586 h 1985002"/>
              <a:gd name="connsiteX10707" fmla="*/ 2848007 w 3049233"/>
              <a:gd name="connsiteY10707" fmla="*/ 956053 h 1985002"/>
              <a:gd name="connsiteX10708" fmla="*/ 2848321 w 3049233"/>
              <a:gd name="connsiteY10708" fmla="*/ 981981 h 1985002"/>
              <a:gd name="connsiteX10709" fmla="*/ 2839608 w 3049233"/>
              <a:gd name="connsiteY10709" fmla="*/ 991160 h 1985002"/>
              <a:gd name="connsiteX10710" fmla="*/ 2828740 w 3049233"/>
              <a:gd name="connsiteY10710" fmla="*/ 1004073 h 1985002"/>
              <a:gd name="connsiteX10711" fmla="*/ 2828770 w 3049233"/>
              <a:gd name="connsiteY10711" fmla="*/ 977356 h 1985002"/>
              <a:gd name="connsiteX10712" fmla="*/ 2829002 w 3049233"/>
              <a:gd name="connsiteY10712" fmla="*/ 977107 h 1985002"/>
              <a:gd name="connsiteX10713" fmla="*/ 2839500 w 3049233"/>
              <a:gd name="connsiteY10713" fmla="*/ 967624 h 1985002"/>
              <a:gd name="connsiteX10714" fmla="*/ 2019371 w 3049233"/>
              <a:gd name="connsiteY10714" fmla="*/ 955307 h 1985002"/>
              <a:gd name="connsiteX10715" fmla="*/ 2007841 w 3049233"/>
              <a:gd name="connsiteY10715" fmla="*/ 1024376 h 1985002"/>
              <a:gd name="connsiteX10716" fmla="*/ 2009419 w 3049233"/>
              <a:gd name="connsiteY10716" fmla="*/ 1052500 h 1985002"/>
              <a:gd name="connsiteX10717" fmla="*/ 1995618 w 3049233"/>
              <a:gd name="connsiteY10717" fmla="*/ 1090547 h 1985002"/>
              <a:gd name="connsiteX10718" fmla="*/ 1976810 w 3049233"/>
              <a:gd name="connsiteY10718" fmla="*/ 1066644 h 1985002"/>
              <a:gd name="connsiteX10719" fmla="*/ 1977142 w 3049233"/>
              <a:gd name="connsiteY10719" fmla="*/ 1065563 h 1985002"/>
              <a:gd name="connsiteX10720" fmla="*/ 1979630 w 3049233"/>
              <a:gd name="connsiteY10720" fmla="*/ 1058600 h 1985002"/>
              <a:gd name="connsiteX10721" fmla="*/ 2189236 w 3049233"/>
              <a:gd name="connsiteY10721" fmla="*/ 955283 h 1985002"/>
              <a:gd name="connsiteX10722" fmla="*/ 2190739 w 3049233"/>
              <a:gd name="connsiteY10722" fmla="*/ 956050 h 1985002"/>
              <a:gd name="connsiteX10723" fmla="*/ 2188778 w 3049233"/>
              <a:gd name="connsiteY10723" fmla="*/ 960255 h 1985002"/>
              <a:gd name="connsiteX10724" fmla="*/ 2187855 w 3049233"/>
              <a:gd name="connsiteY10724" fmla="*/ 959957 h 1985002"/>
              <a:gd name="connsiteX10725" fmla="*/ 1244637 w 3049233"/>
              <a:gd name="connsiteY10725" fmla="*/ 954334 h 1985002"/>
              <a:gd name="connsiteX10726" fmla="*/ 1255345 w 3049233"/>
              <a:gd name="connsiteY10726" fmla="*/ 955713 h 1985002"/>
              <a:gd name="connsiteX10727" fmla="*/ 1265698 w 3049233"/>
              <a:gd name="connsiteY10727" fmla="*/ 970843 h 1985002"/>
              <a:gd name="connsiteX10728" fmla="*/ 1255865 w 3049233"/>
              <a:gd name="connsiteY10728" fmla="*/ 969259 h 1985002"/>
              <a:gd name="connsiteX10729" fmla="*/ 1250319 w 3049233"/>
              <a:gd name="connsiteY10729" fmla="*/ 963020 h 1985002"/>
              <a:gd name="connsiteX10730" fmla="*/ 1243399 w 3049233"/>
              <a:gd name="connsiteY10730" fmla="*/ 956520 h 1985002"/>
              <a:gd name="connsiteX10731" fmla="*/ 1293121 w 3049233"/>
              <a:gd name="connsiteY10731" fmla="*/ 953781 h 1985002"/>
              <a:gd name="connsiteX10732" fmla="*/ 1293354 w 3049233"/>
              <a:gd name="connsiteY10732" fmla="*/ 954617 h 1985002"/>
              <a:gd name="connsiteX10733" fmla="*/ 1293091 w 3049233"/>
              <a:gd name="connsiteY10733" fmla="*/ 954583 h 1985002"/>
              <a:gd name="connsiteX10734" fmla="*/ 1293015 w 3049233"/>
              <a:gd name="connsiteY10734" fmla="*/ 954573 h 1985002"/>
              <a:gd name="connsiteX10735" fmla="*/ 1293053 w 3049233"/>
              <a:gd name="connsiteY10735" fmla="*/ 954291 h 1985002"/>
              <a:gd name="connsiteX10736" fmla="*/ 2234473 w 3049233"/>
              <a:gd name="connsiteY10736" fmla="*/ 953615 h 1985002"/>
              <a:gd name="connsiteX10737" fmla="*/ 2236786 w 3049233"/>
              <a:gd name="connsiteY10737" fmla="*/ 954586 h 1985002"/>
              <a:gd name="connsiteX10738" fmla="*/ 2237224 w 3049233"/>
              <a:gd name="connsiteY10738" fmla="*/ 954691 h 1985002"/>
              <a:gd name="connsiteX10739" fmla="*/ 2235573 w 3049233"/>
              <a:gd name="connsiteY10739" fmla="*/ 960189 h 1985002"/>
              <a:gd name="connsiteX10740" fmla="*/ 2233288 w 3049233"/>
              <a:gd name="connsiteY10740" fmla="*/ 959665 h 1985002"/>
              <a:gd name="connsiteX10741" fmla="*/ 2231550 w 3049233"/>
              <a:gd name="connsiteY10741" fmla="*/ 958850 h 1985002"/>
              <a:gd name="connsiteX10742" fmla="*/ 831058 w 3049233"/>
              <a:gd name="connsiteY10742" fmla="*/ 953602 h 1985002"/>
              <a:gd name="connsiteX10743" fmla="*/ 832970 w 3049233"/>
              <a:gd name="connsiteY10743" fmla="*/ 956386 h 1985002"/>
              <a:gd name="connsiteX10744" fmla="*/ 835526 w 3049233"/>
              <a:gd name="connsiteY10744" fmla="*/ 960110 h 1985002"/>
              <a:gd name="connsiteX10745" fmla="*/ 839138 w 3049233"/>
              <a:gd name="connsiteY10745" fmla="*/ 963019 h 1985002"/>
              <a:gd name="connsiteX10746" fmla="*/ 841642 w 3049233"/>
              <a:gd name="connsiteY10746" fmla="*/ 965037 h 1985002"/>
              <a:gd name="connsiteX10747" fmla="*/ 833080 w 3049233"/>
              <a:gd name="connsiteY10747" fmla="*/ 974673 h 1985002"/>
              <a:gd name="connsiteX10748" fmla="*/ 831182 w 3049233"/>
              <a:gd name="connsiteY10748" fmla="*/ 972788 h 1985002"/>
              <a:gd name="connsiteX10749" fmla="*/ 829384 w 3049233"/>
              <a:gd name="connsiteY10749" fmla="*/ 971003 h 1985002"/>
              <a:gd name="connsiteX10750" fmla="*/ 823247 w 3049233"/>
              <a:gd name="connsiteY10750" fmla="*/ 962077 h 1985002"/>
              <a:gd name="connsiteX10751" fmla="*/ 2310124 w 3049233"/>
              <a:gd name="connsiteY10751" fmla="*/ 952696 h 1985002"/>
              <a:gd name="connsiteX10752" fmla="*/ 2315997 w 3049233"/>
              <a:gd name="connsiteY10752" fmla="*/ 953232 h 1985002"/>
              <a:gd name="connsiteX10753" fmla="*/ 2316014 w 3049233"/>
              <a:gd name="connsiteY10753" fmla="*/ 953230 h 1985002"/>
              <a:gd name="connsiteX10754" fmla="*/ 2316044 w 3049233"/>
              <a:gd name="connsiteY10754" fmla="*/ 953232 h 1985002"/>
              <a:gd name="connsiteX10755" fmla="*/ 2316061 w 3049233"/>
              <a:gd name="connsiteY10755" fmla="*/ 953230 h 1985002"/>
              <a:gd name="connsiteX10756" fmla="*/ 2316091 w 3049233"/>
              <a:gd name="connsiteY10756" fmla="*/ 953232 h 1985002"/>
              <a:gd name="connsiteX10757" fmla="*/ 2317091 w 3049233"/>
              <a:gd name="connsiteY10757" fmla="*/ 953070 h 1985002"/>
              <a:gd name="connsiteX10758" fmla="*/ 2315774 w 3049233"/>
              <a:gd name="connsiteY10758" fmla="*/ 953367 h 1985002"/>
              <a:gd name="connsiteX10759" fmla="*/ 2310123 w 3049233"/>
              <a:gd name="connsiteY10759" fmla="*/ 952698 h 1985002"/>
              <a:gd name="connsiteX10760" fmla="*/ 2299737 w 3049233"/>
              <a:gd name="connsiteY10760" fmla="*/ 951746 h 1985002"/>
              <a:gd name="connsiteX10761" fmla="*/ 2305441 w 3049233"/>
              <a:gd name="connsiteY10761" fmla="*/ 952267 h 1985002"/>
              <a:gd name="connsiteX10762" fmla="*/ 2305430 w 3049233"/>
              <a:gd name="connsiteY10762" fmla="*/ 952286 h 1985002"/>
              <a:gd name="connsiteX10763" fmla="*/ 2299658 w 3049233"/>
              <a:gd name="connsiteY10763" fmla="*/ 952011 h 1985002"/>
              <a:gd name="connsiteX10764" fmla="*/ 2533611 w 3049233"/>
              <a:gd name="connsiteY10764" fmla="*/ 951404 h 1985002"/>
              <a:gd name="connsiteX10765" fmla="*/ 2541128 w 3049233"/>
              <a:gd name="connsiteY10765" fmla="*/ 952281 h 1985002"/>
              <a:gd name="connsiteX10766" fmla="*/ 2531585 w 3049233"/>
              <a:gd name="connsiteY10766" fmla="*/ 1002088 h 1985002"/>
              <a:gd name="connsiteX10767" fmla="*/ 2500482 w 3049233"/>
              <a:gd name="connsiteY10767" fmla="*/ 1058384 h 1985002"/>
              <a:gd name="connsiteX10768" fmla="*/ 2515678 w 3049233"/>
              <a:gd name="connsiteY10768" fmla="*/ 978683 h 1985002"/>
              <a:gd name="connsiteX10769" fmla="*/ 2523088 w 3049233"/>
              <a:gd name="connsiteY10769" fmla="*/ 965796 h 1985002"/>
              <a:gd name="connsiteX10770" fmla="*/ 2142810 w 3049233"/>
              <a:gd name="connsiteY10770" fmla="*/ 950406 h 1985002"/>
              <a:gd name="connsiteX10771" fmla="*/ 2143017 w 3049233"/>
              <a:gd name="connsiteY10771" fmla="*/ 950722 h 1985002"/>
              <a:gd name="connsiteX10772" fmla="*/ 2142896 w 3049233"/>
              <a:gd name="connsiteY10772" fmla="*/ 950669 h 1985002"/>
              <a:gd name="connsiteX10773" fmla="*/ 2822963 w 3049233"/>
              <a:gd name="connsiteY10773" fmla="*/ 950288 h 1985002"/>
              <a:gd name="connsiteX10774" fmla="*/ 2822746 w 3049233"/>
              <a:gd name="connsiteY10774" fmla="*/ 974257 h 1985002"/>
              <a:gd name="connsiteX10775" fmla="*/ 2803091 w 3049233"/>
              <a:gd name="connsiteY10775" fmla="*/ 995428 h 1985002"/>
              <a:gd name="connsiteX10776" fmla="*/ 2803599 w 3049233"/>
              <a:gd name="connsiteY10776" fmla="*/ 967281 h 1985002"/>
              <a:gd name="connsiteX10777" fmla="*/ 2812238 w 3049233"/>
              <a:gd name="connsiteY10777" fmla="*/ 958819 h 1985002"/>
              <a:gd name="connsiteX10778" fmla="*/ 2822906 w 3049233"/>
              <a:gd name="connsiteY10778" fmla="*/ 950353 h 1985002"/>
              <a:gd name="connsiteX10779" fmla="*/ 2172050 w 3049233"/>
              <a:gd name="connsiteY10779" fmla="*/ 950175 h 1985002"/>
              <a:gd name="connsiteX10780" fmla="*/ 2172662 w 3049233"/>
              <a:gd name="connsiteY10780" fmla="*/ 950353 h 1985002"/>
              <a:gd name="connsiteX10781" fmla="*/ 2182033 w 3049233"/>
              <a:gd name="connsiteY10781" fmla="*/ 952652 h 1985002"/>
              <a:gd name="connsiteX10782" fmla="*/ 2180923 w 3049233"/>
              <a:gd name="connsiteY10782" fmla="*/ 956116 h 1985002"/>
              <a:gd name="connsiteX10783" fmla="*/ 2521157 w 3049233"/>
              <a:gd name="connsiteY10783" fmla="*/ 949951 h 1985002"/>
              <a:gd name="connsiteX10784" fmla="*/ 2527378 w 3049233"/>
              <a:gd name="connsiteY10784" fmla="*/ 950677 h 1985002"/>
              <a:gd name="connsiteX10785" fmla="*/ 2518776 w 3049233"/>
              <a:gd name="connsiteY10785" fmla="*/ 962445 h 1985002"/>
              <a:gd name="connsiteX10786" fmla="*/ 2566118 w 3049233"/>
              <a:gd name="connsiteY10786" fmla="*/ 949674 h 1985002"/>
              <a:gd name="connsiteX10787" fmla="*/ 2539648 w 3049233"/>
              <a:gd name="connsiteY10787" fmla="*/ 987637 h 1985002"/>
              <a:gd name="connsiteX10788" fmla="*/ 2546385 w 3049233"/>
              <a:gd name="connsiteY10788" fmla="*/ 952442 h 1985002"/>
              <a:gd name="connsiteX10789" fmla="*/ 2551698 w 3049233"/>
              <a:gd name="connsiteY10789" fmla="*/ 951369 h 1985002"/>
              <a:gd name="connsiteX10790" fmla="*/ 2200051 w 3049233"/>
              <a:gd name="connsiteY10790" fmla="*/ 949551 h 1985002"/>
              <a:gd name="connsiteX10791" fmla="*/ 2209623 w 3049233"/>
              <a:gd name="connsiteY10791" fmla="*/ 954023 h 1985002"/>
              <a:gd name="connsiteX10792" fmla="*/ 2209464 w 3049233"/>
              <a:gd name="connsiteY10792" fmla="*/ 954562 h 1985002"/>
              <a:gd name="connsiteX10793" fmla="*/ 2198898 w 3049233"/>
              <a:gd name="connsiteY10793" fmla="*/ 951956 h 1985002"/>
              <a:gd name="connsiteX10794" fmla="*/ 2274516 w 3049233"/>
              <a:gd name="connsiteY10794" fmla="*/ 949440 h 1985002"/>
              <a:gd name="connsiteX10795" fmla="*/ 2294057 w 3049233"/>
              <a:gd name="connsiteY10795" fmla="*/ 951227 h 1985002"/>
              <a:gd name="connsiteX10796" fmla="*/ 2293904 w 3049233"/>
              <a:gd name="connsiteY10796" fmla="*/ 951737 h 1985002"/>
              <a:gd name="connsiteX10797" fmla="*/ 2273775 w 3049233"/>
              <a:gd name="connsiteY10797" fmla="*/ 950778 h 1985002"/>
              <a:gd name="connsiteX10798" fmla="*/ 2217540 w 3049233"/>
              <a:gd name="connsiteY10798" fmla="*/ 949305 h 1985002"/>
              <a:gd name="connsiteX10799" fmla="*/ 2228973 w 3049233"/>
              <a:gd name="connsiteY10799" fmla="*/ 951400 h 1985002"/>
              <a:gd name="connsiteX10800" fmla="*/ 2226208 w 3049233"/>
              <a:gd name="connsiteY10800" fmla="*/ 956346 h 1985002"/>
              <a:gd name="connsiteX10801" fmla="*/ 2216781 w 3049233"/>
              <a:gd name="connsiteY10801" fmla="*/ 951926 h 1985002"/>
              <a:gd name="connsiteX10802" fmla="*/ 2746560 w 3049233"/>
              <a:gd name="connsiteY10802" fmla="*/ 949234 h 1985002"/>
              <a:gd name="connsiteX10803" fmla="*/ 2743092 w 3049233"/>
              <a:gd name="connsiteY10803" fmla="*/ 979535 h 1985002"/>
              <a:gd name="connsiteX10804" fmla="*/ 2723739 w 3049233"/>
              <a:gd name="connsiteY10804" fmla="*/ 996763 h 1985002"/>
              <a:gd name="connsiteX10805" fmla="*/ 2723776 w 3049233"/>
              <a:gd name="connsiteY10805" fmla="*/ 996504 h 1985002"/>
              <a:gd name="connsiteX10806" fmla="*/ 2726243 w 3049233"/>
              <a:gd name="connsiteY10806" fmla="*/ 966040 h 1985002"/>
              <a:gd name="connsiteX10807" fmla="*/ 1248544 w 3049233"/>
              <a:gd name="connsiteY10807" fmla="*/ 947431 h 1985002"/>
              <a:gd name="connsiteX10808" fmla="*/ 1250083 w 3049233"/>
              <a:gd name="connsiteY10808" fmla="*/ 949044 h 1985002"/>
              <a:gd name="connsiteX10809" fmla="*/ 1247797 w 3049233"/>
              <a:gd name="connsiteY10809" fmla="*/ 948750 h 1985002"/>
              <a:gd name="connsiteX10810" fmla="*/ 1247953 w 3049233"/>
              <a:gd name="connsiteY10810" fmla="*/ 948475 h 1985002"/>
              <a:gd name="connsiteX10811" fmla="*/ 1248285 w 3049233"/>
              <a:gd name="connsiteY10811" fmla="*/ 947888 h 1985002"/>
              <a:gd name="connsiteX10812" fmla="*/ 2207087 w 3049233"/>
              <a:gd name="connsiteY10812" fmla="*/ 947380 h 1985002"/>
              <a:gd name="connsiteX10813" fmla="*/ 2211350 w 3049233"/>
              <a:gd name="connsiteY10813" fmla="*/ 948163 h 1985002"/>
              <a:gd name="connsiteX10814" fmla="*/ 2211035 w 3049233"/>
              <a:gd name="connsiteY10814" fmla="*/ 949232 h 1985002"/>
              <a:gd name="connsiteX10815" fmla="*/ 2313290 w 3049233"/>
              <a:gd name="connsiteY10815" fmla="*/ 946783 h 1985002"/>
              <a:gd name="connsiteX10816" fmla="*/ 2316188 w 3049233"/>
              <a:gd name="connsiteY10816" fmla="*/ 947114 h 1985002"/>
              <a:gd name="connsiteX10817" fmla="*/ 2313261 w 3049233"/>
              <a:gd name="connsiteY10817" fmla="*/ 946838 h 1985002"/>
              <a:gd name="connsiteX10818" fmla="*/ 748993 w 3049233"/>
              <a:gd name="connsiteY10818" fmla="*/ 946454 h 1985002"/>
              <a:gd name="connsiteX10819" fmla="*/ 749137 w 3049233"/>
              <a:gd name="connsiteY10819" fmla="*/ 955226 h 1985002"/>
              <a:gd name="connsiteX10820" fmla="*/ 749379 w 3049233"/>
              <a:gd name="connsiteY10820" fmla="*/ 970005 h 1985002"/>
              <a:gd name="connsiteX10821" fmla="*/ 729946 w 3049233"/>
              <a:gd name="connsiteY10821" fmla="*/ 991502 h 1985002"/>
              <a:gd name="connsiteX10822" fmla="*/ 669324 w 3049233"/>
              <a:gd name="connsiteY10822" fmla="*/ 1056526 h 1985002"/>
              <a:gd name="connsiteX10823" fmla="*/ 317281 w 3049233"/>
              <a:gd name="connsiteY10823" fmla="*/ 1408568 h 1985002"/>
              <a:gd name="connsiteX10824" fmla="*/ 271045 w 3049233"/>
              <a:gd name="connsiteY10824" fmla="*/ 1440280 h 1985002"/>
              <a:gd name="connsiteX10825" fmla="*/ 257907 w 3049233"/>
              <a:gd name="connsiteY10825" fmla="*/ 1447140 h 1985002"/>
              <a:gd name="connsiteX10826" fmla="*/ 234252 w 3049233"/>
              <a:gd name="connsiteY10826" fmla="*/ 1457399 h 1985002"/>
              <a:gd name="connsiteX10827" fmla="*/ 198047 w 3049233"/>
              <a:gd name="connsiteY10827" fmla="*/ 1467277 h 1985002"/>
              <a:gd name="connsiteX10828" fmla="*/ 196326 w 3049233"/>
              <a:gd name="connsiteY10828" fmla="*/ 1465048 h 1985002"/>
              <a:gd name="connsiteX10829" fmla="*/ 195436 w 3049233"/>
              <a:gd name="connsiteY10829" fmla="*/ 1463896 h 1985002"/>
              <a:gd name="connsiteX10830" fmla="*/ 232523 w 3049233"/>
              <a:gd name="connsiteY10830" fmla="*/ 1451761 h 1985002"/>
              <a:gd name="connsiteX10831" fmla="*/ 240432 w 3049233"/>
              <a:gd name="connsiteY10831" fmla="*/ 1446714 h 1985002"/>
              <a:gd name="connsiteX10832" fmla="*/ 253659 w 3049233"/>
              <a:gd name="connsiteY10832" fmla="*/ 1441765 h 1985002"/>
              <a:gd name="connsiteX10833" fmla="*/ 311354 w 3049233"/>
              <a:gd name="connsiteY10833" fmla="*/ 1401457 h 1985002"/>
              <a:gd name="connsiteX10834" fmla="*/ 660858 w 3049233"/>
              <a:gd name="connsiteY10834" fmla="*/ 1042810 h 1985002"/>
              <a:gd name="connsiteX10835" fmla="*/ 721649 w 3049233"/>
              <a:gd name="connsiteY10835" fmla="*/ 976938 h 1985002"/>
              <a:gd name="connsiteX10836" fmla="*/ 2246206 w 3049233"/>
              <a:gd name="connsiteY10836" fmla="*/ 946382 h 1985002"/>
              <a:gd name="connsiteX10837" fmla="*/ 2249321 w 3049233"/>
              <a:gd name="connsiteY10837" fmla="*/ 947136 h 1985002"/>
              <a:gd name="connsiteX10838" fmla="*/ 2266901 w 3049233"/>
              <a:gd name="connsiteY10838" fmla="*/ 948744 h 1985002"/>
              <a:gd name="connsiteX10839" fmla="*/ 2266387 w 3049233"/>
              <a:gd name="connsiteY10839" fmla="*/ 950427 h 1985002"/>
              <a:gd name="connsiteX10840" fmla="*/ 2264783 w 3049233"/>
              <a:gd name="connsiteY10840" fmla="*/ 950350 h 1985002"/>
              <a:gd name="connsiteX10841" fmla="*/ 2245613 w 3049233"/>
              <a:gd name="connsiteY10841" fmla="*/ 948364 h 1985002"/>
              <a:gd name="connsiteX10842" fmla="*/ 1072947 w 3049233"/>
              <a:gd name="connsiteY10842" fmla="*/ 946234 h 1985002"/>
              <a:gd name="connsiteX10843" fmla="*/ 1071357 w 3049233"/>
              <a:gd name="connsiteY10843" fmla="*/ 948147 h 1985002"/>
              <a:gd name="connsiteX10844" fmla="*/ 1071236 w 3049233"/>
              <a:gd name="connsiteY10844" fmla="*/ 948292 h 1985002"/>
              <a:gd name="connsiteX10845" fmla="*/ 1071197 w 3049233"/>
              <a:gd name="connsiteY10845" fmla="*/ 948294 h 1985002"/>
              <a:gd name="connsiteX10846" fmla="*/ 1072905 w 3049233"/>
              <a:gd name="connsiteY10846" fmla="*/ 946236 h 1985002"/>
              <a:gd name="connsiteX10847" fmla="*/ 806879 w 3049233"/>
              <a:gd name="connsiteY10847" fmla="*/ 946172 h 1985002"/>
              <a:gd name="connsiteX10848" fmla="*/ 814127 w 3049233"/>
              <a:gd name="connsiteY10848" fmla="*/ 960089 h 1985002"/>
              <a:gd name="connsiteX10849" fmla="*/ 815693 w 3049233"/>
              <a:gd name="connsiteY10849" fmla="*/ 961955 h 1985002"/>
              <a:gd name="connsiteX10850" fmla="*/ 814358 w 3049233"/>
              <a:gd name="connsiteY10850" fmla="*/ 963404 h 1985002"/>
              <a:gd name="connsiteX10851" fmla="*/ 811617 w 3049233"/>
              <a:gd name="connsiteY10851" fmla="*/ 966376 h 1985002"/>
              <a:gd name="connsiteX10852" fmla="*/ 806350 w 3049233"/>
              <a:gd name="connsiteY10852" fmla="*/ 959296 h 1985002"/>
              <a:gd name="connsiteX10853" fmla="*/ 802525 w 3049233"/>
              <a:gd name="connsiteY10853" fmla="*/ 951038 h 1985002"/>
              <a:gd name="connsiteX10854" fmla="*/ 2192035 w 3049233"/>
              <a:gd name="connsiteY10854" fmla="*/ 945807 h 1985002"/>
              <a:gd name="connsiteX10855" fmla="*/ 2194892 w 3049233"/>
              <a:gd name="connsiteY10855" fmla="*/ 947141 h 1985002"/>
              <a:gd name="connsiteX10856" fmla="*/ 2193291 w 3049233"/>
              <a:gd name="connsiteY10856" fmla="*/ 950573 h 1985002"/>
              <a:gd name="connsiteX10857" fmla="*/ 2193077 w 3049233"/>
              <a:gd name="connsiteY10857" fmla="*/ 950520 h 1985002"/>
              <a:gd name="connsiteX10858" fmla="*/ 2190961 w 3049233"/>
              <a:gd name="connsiteY10858" fmla="*/ 949440 h 1985002"/>
              <a:gd name="connsiteX10859" fmla="*/ 1347385 w 3049233"/>
              <a:gd name="connsiteY10859" fmla="*/ 945701 h 1985002"/>
              <a:gd name="connsiteX10860" fmla="*/ 1635625 w 3049233"/>
              <a:gd name="connsiteY10860" fmla="*/ 973149 h 1985002"/>
              <a:gd name="connsiteX10861" fmla="*/ 1602282 w 3049233"/>
              <a:gd name="connsiteY10861" fmla="*/ 984706 h 1985002"/>
              <a:gd name="connsiteX10862" fmla="*/ 1590528 w 3049233"/>
              <a:gd name="connsiteY10862" fmla="*/ 991474 h 1985002"/>
              <a:gd name="connsiteX10863" fmla="*/ 1587801 w 3049233"/>
              <a:gd name="connsiteY10863" fmla="*/ 992535 h 1985002"/>
              <a:gd name="connsiteX10864" fmla="*/ 1361788 w 3049233"/>
              <a:gd name="connsiteY10864" fmla="*/ 963429 h 1985002"/>
              <a:gd name="connsiteX10865" fmla="*/ 1346595 w 3049233"/>
              <a:gd name="connsiteY10865" fmla="*/ 961473 h 1985002"/>
              <a:gd name="connsiteX10866" fmla="*/ 2301614 w 3049233"/>
              <a:gd name="connsiteY10866" fmla="*/ 945450 h 1985002"/>
              <a:gd name="connsiteX10867" fmla="*/ 2308662 w 3049233"/>
              <a:gd name="connsiteY10867" fmla="*/ 946255 h 1985002"/>
              <a:gd name="connsiteX10868" fmla="*/ 2308586 w 3049233"/>
              <a:gd name="connsiteY10868" fmla="*/ 946397 h 1985002"/>
              <a:gd name="connsiteX10869" fmla="*/ 2301530 w 3049233"/>
              <a:gd name="connsiteY10869" fmla="*/ 945732 h 1985002"/>
              <a:gd name="connsiteX10870" fmla="*/ 2499408 w 3049233"/>
              <a:gd name="connsiteY10870" fmla="*/ 945272 h 1985002"/>
              <a:gd name="connsiteX10871" fmla="*/ 2506998 w 3049233"/>
              <a:gd name="connsiteY10871" fmla="*/ 948240 h 1985002"/>
              <a:gd name="connsiteX10872" fmla="*/ 2507165 w 3049233"/>
              <a:gd name="connsiteY10872" fmla="*/ 948319 h 1985002"/>
              <a:gd name="connsiteX10873" fmla="*/ 2513266 w 3049233"/>
              <a:gd name="connsiteY10873" fmla="*/ 949031 h 1985002"/>
              <a:gd name="connsiteX10874" fmla="*/ 2504561 w 3049233"/>
              <a:gd name="connsiteY10874" fmla="*/ 986757 h 1985002"/>
              <a:gd name="connsiteX10875" fmla="*/ 2471938 w 3049233"/>
              <a:gd name="connsiteY10875" fmla="*/ 1043472 h 1985002"/>
              <a:gd name="connsiteX10876" fmla="*/ 2473817 w 3049233"/>
              <a:gd name="connsiteY10876" fmla="*/ 1029553 h 1985002"/>
              <a:gd name="connsiteX10877" fmla="*/ 2490711 w 3049233"/>
              <a:gd name="connsiteY10877" fmla="*/ 959928 h 1985002"/>
              <a:gd name="connsiteX10878" fmla="*/ 2239427 w 3049233"/>
              <a:gd name="connsiteY10878" fmla="*/ 944743 h 1985002"/>
              <a:gd name="connsiteX10879" fmla="*/ 2240160 w 3049233"/>
              <a:gd name="connsiteY10879" fmla="*/ 944920 h 1985002"/>
              <a:gd name="connsiteX10880" fmla="*/ 2239321 w 3049233"/>
              <a:gd name="connsiteY10880" fmla="*/ 947712 h 1985002"/>
              <a:gd name="connsiteX10881" fmla="*/ 2237855 w 3049233"/>
              <a:gd name="connsiteY10881" fmla="*/ 947560 h 1985002"/>
              <a:gd name="connsiteX10882" fmla="*/ 1337072 w 3049233"/>
              <a:gd name="connsiteY10882" fmla="*/ 944719 h 1985002"/>
              <a:gd name="connsiteX10883" fmla="*/ 1337251 w 3049233"/>
              <a:gd name="connsiteY10883" fmla="*/ 944736 h 1985002"/>
              <a:gd name="connsiteX10884" fmla="*/ 1340608 w 3049233"/>
              <a:gd name="connsiteY10884" fmla="*/ 945056 h 1985002"/>
              <a:gd name="connsiteX10885" fmla="*/ 1339535 w 3049233"/>
              <a:gd name="connsiteY10885" fmla="*/ 954813 h 1985002"/>
              <a:gd name="connsiteX10886" fmla="*/ 1338911 w 3049233"/>
              <a:gd name="connsiteY10886" fmla="*/ 960483 h 1985002"/>
              <a:gd name="connsiteX10887" fmla="*/ 1338744 w 3049233"/>
              <a:gd name="connsiteY10887" fmla="*/ 960462 h 1985002"/>
              <a:gd name="connsiteX10888" fmla="*/ 1335461 w 3049233"/>
              <a:gd name="connsiteY10888" fmla="*/ 960039 h 1985002"/>
              <a:gd name="connsiteX10889" fmla="*/ 1337177 w 3049233"/>
              <a:gd name="connsiteY10889" fmla="*/ 945273 h 1985002"/>
              <a:gd name="connsiteX10890" fmla="*/ 2129447 w 3049233"/>
              <a:gd name="connsiteY10890" fmla="*/ 944322 h 1985002"/>
              <a:gd name="connsiteX10891" fmla="*/ 2114528 w 3049233"/>
              <a:gd name="connsiteY10891" fmla="*/ 998574 h 1985002"/>
              <a:gd name="connsiteX10892" fmla="*/ 2114521 w 3049233"/>
              <a:gd name="connsiteY10892" fmla="*/ 998881 h 1985002"/>
              <a:gd name="connsiteX10893" fmla="*/ 2111637 w 3049233"/>
              <a:gd name="connsiteY10893" fmla="*/ 1061003 h 1985002"/>
              <a:gd name="connsiteX10894" fmla="*/ 2098192 w 3049233"/>
              <a:gd name="connsiteY10894" fmla="*/ 1097185 h 1985002"/>
              <a:gd name="connsiteX10895" fmla="*/ 2094403 w 3049233"/>
              <a:gd name="connsiteY10895" fmla="*/ 1077905 h 1985002"/>
              <a:gd name="connsiteX10896" fmla="*/ 2091948 w 3049233"/>
              <a:gd name="connsiteY10896" fmla="*/ 1050992 h 1985002"/>
              <a:gd name="connsiteX10897" fmla="*/ 2092274 w 3049233"/>
              <a:gd name="connsiteY10897" fmla="*/ 1031715 h 1985002"/>
              <a:gd name="connsiteX10898" fmla="*/ 2167462 w 3049233"/>
              <a:gd name="connsiteY10898" fmla="*/ 943385 h 1985002"/>
              <a:gd name="connsiteX10899" fmla="*/ 2168366 w 3049233"/>
              <a:gd name="connsiteY10899" fmla="*/ 944179 h 1985002"/>
              <a:gd name="connsiteX10900" fmla="*/ 2167240 w 3049233"/>
              <a:gd name="connsiteY10900" fmla="*/ 943843 h 1985002"/>
              <a:gd name="connsiteX10901" fmla="*/ 2278072 w 3049233"/>
              <a:gd name="connsiteY10901" fmla="*/ 943012 h 1985002"/>
              <a:gd name="connsiteX10902" fmla="*/ 2292644 w 3049233"/>
              <a:gd name="connsiteY10902" fmla="*/ 944425 h 1985002"/>
              <a:gd name="connsiteX10903" fmla="*/ 2295978 w 3049233"/>
              <a:gd name="connsiteY10903" fmla="*/ 944806 h 1985002"/>
              <a:gd name="connsiteX10904" fmla="*/ 2295861 w 3049233"/>
              <a:gd name="connsiteY10904" fmla="*/ 945198 h 1985002"/>
              <a:gd name="connsiteX10905" fmla="*/ 2277803 w 3049233"/>
              <a:gd name="connsiteY10905" fmla="*/ 943496 h 1985002"/>
              <a:gd name="connsiteX10906" fmla="*/ 2593336 w 3049233"/>
              <a:gd name="connsiteY10906" fmla="*/ 942955 h 1985002"/>
              <a:gd name="connsiteX10907" fmla="*/ 2588244 w 3049233"/>
              <a:gd name="connsiteY10907" fmla="*/ 970856 h 1985002"/>
              <a:gd name="connsiteX10908" fmla="*/ 2561977 w 3049233"/>
              <a:gd name="connsiteY10908" fmla="*/ 1010079 h 1985002"/>
              <a:gd name="connsiteX10909" fmla="*/ 2559620 w 3049233"/>
              <a:gd name="connsiteY10909" fmla="*/ 1014471 h 1985002"/>
              <a:gd name="connsiteX10910" fmla="*/ 2571804 w 3049233"/>
              <a:gd name="connsiteY10910" fmla="*/ 950381 h 1985002"/>
              <a:gd name="connsiteX10911" fmla="*/ 2572837 w 3049233"/>
              <a:gd name="connsiteY10911" fmla="*/ 948885 h 1985002"/>
              <a:gd name="connsiteX10912" fmla="*/ 2578459 w 3049233"/>
              <a:gd name="connsiteY10912" fmla="*/ 948224 h 1985002"/>
              <a:gd name="connsiteX10913" fmla="*/ 2590132 w 3049233"/>
              <a:gd name="connsiteY10913" fmla="*/ 943603 h 1985002"/>
              <a:gd name="connsiteX10914" fmla="*/ 1313933 w 3049233"/>
              <a:gd name="connsiteY10914" fmla="*/ 942516 h 1985002"/>
              <a:gd name="connsiteX10915" fmla="*/ 1314116 w 3049233"/>
              <a:gd name="connsiteY10915" fmla="*/ 942533 h 1985002"/>
              <a:gd name="connsiteX10916" fmla="*/ 1314063 w 3049233"/>
              <a:gd name="connsiteY10916" fmla="*/ 943077 h 1985002"/>
              <a:gd name="connsiteX10917" fmla="*/ 1314000 w 3049233"/>
              <a:gd name="connsiteY10917" fmla="*/ 942805 h 1985002"/>
              <a:gd name="connsiteX10918" fmla="*/ 1313997 w 3049233"/>
              <a:gd name="connsiteY10918" fmla="*/ 942793 h 1985002"/>
              <a:gd name="connsiteX10919" fmla="*/ 2175734 w 3049233"/>
              <a:gd name="connsiteY10919" fmla="*/ 941669 h 1985002"/>
              <a:gd name="connsiteX10920" fmla="*/ 2184514 w 3049233"/>
              <a:gd name="connsiteY10920" fmla="*/ 943239 h 1985002"/>
              <a:gd name="connsiteX10921" fmla="*/ 2185019 w 3049233"/>
              <a:gd name="connsiteY10921" fmla="*/ 943332 h 1985002"/>
              <a:gd name="connsiteX10922" fmla="*/ 2184172 w 3049233"/>
              <a:gd name="connsiteY10922" fmla="*/ 945975 h 1985002"/>
              <a:gd name="connsiteX10923" fmla="*/ 1305016 w 3049233"/>
              <a:gd name="connsiteY10923" fmla="*/ 941667 h 1985002"/>
              <a:gd name="connsiteX10924" fmla="*/ 1305366 w 3049233"/>
              <a:gd name="connsiteY10924" fmla="*/ 941700 h 1985002"/>
              <a:gd name="connsiteX10925" fmla="*/ 1306045 w 3049233"/>
              <a:gd name="connsiteY10925" fmla="*/ 945813 h 1985002"/>
              <a:gd name="connsiteX10926" fmla="*/ 1306729 w 3049233"/>
              <a:gd name="connsiteY10926" fmla="*/ 949950 h 1985002"/>
              <a:gd name="connsiteX10927" fmla="*/ 1307807 w 3049233"/>
              <a:gd name="connsiteY10927" fmla="*/ 956478 h 1985002"/>
              <a:gd name="connsiteX10928" fmla="*/ 1307634 w 3049233"/>
              <a:gd name="connsiteY10928" fmla="*/ 956455 h 1985002"/>
              <a:gd name="connsiteX10929" fmla="*/ 1305261 w 3049233"/>
              <a:gd name="connsiteY10929" fmla="*/ 956150 h 1985002"/>
              <a:gd name="connsiteX10930" fmla="*/ 1303045 w 3049233"/>
              <a:gd name="connsiteY10930" fmla="*/ 955865 h 1985002"/>
              <a:gd name="connsiteX10931" fmla="*/ 842174 w 3049233"/>
              <a:gd name="connsiteY10931" fmla="*/ 941542 h 1985002"/>
              <a:gd name="connsiteX10932" fmla="*/ 843336 w 3049233"/>
              <a:gd name="connsiteY10932" fmla="*/ 943050 h 1985002"/>
              <a:gd name="connsiteX10933" fmla="*/ 852932 w 3049233"/>
              <a:gd name="connsiteY10933" fmla="*/ 950320 h 1985002"/>
              <a:gd name="connsiteX10934" fmla="*/ 853473 w 3049233"/>
              <a:gd name="connsiteY10934" fmla="*/ 951721 h 1985002"/>
              <a:gd name="connsiteX10935" fmla="*/ 845582 w 3049233"/>
              <a:gd name="connsiteY10935" fmla="*/ 960603 h 1985002"/>
              <a:gd name="connsiteX10936" fmla="*/ 835589 w 3049233"/>
              <a:gd name="connsiteY10936" fmla="*/ 952300 h 1985002"/>
              <a:gd name="connsiteX10937" fmla="*/ 834526 w 3049233"/>
              <a:gd name="connsiteY10937" fmla="*/ 950662 h 1985002"/>
              <a:gd name="connsiteX10938" fmla="*/ 834213 w 3049233"/>
              <a:gd name="connsiteY10938" fmla="*/ 950179 h 1985002"/>
              <a:gd name="connsiteX10939" fmla="*/ 2204212 w 3049233"/>
              <a:gd name="connsiteY10939" fmla="*/ 940878 h 1985002"/>
              <a:gd name="connsiteX10940" fmla="*/ 2207083 w 3049233"/>
              <a:gd name="connsiteY10940" fmla="*/ 942085 h 1985002"/>
              <a:gd name="connsiteX10941" fmla="*/ 2203906 w 3049233"/>
              <a:gd name="connsiteY10941" fmla="*/ 941514 h 1985002"/>
              <a:gd name="connsiteX10942" fmla="*/ 2248164 w 3049233"/>
              <a:gd name="connsiteY10942" fmla="*/ 939831 h 1985002"/>
              <a:gd name="connsiteX10943" fmla="*/ 2264722 w 3049233"/>
              <a:gd name="connsiteY10943" fmla="*/ 941716 h 1985002"/>
              <a:gd name="connsiteX10944" fmla="*/ 2268925 w 3049233"/>
              <a:gd name="connsiteY10944" fmla="*/ 942124 h 1985002"/>
              <a:gd name="connsiteX10945" fmla="*/ 2268766 w 3049233"/>
              <a:gd name="connsiteY10945" fmla="*/ 942644 h 1985002"/>
              <a:gd name="connsiteX10946" fmla="*/ 2251745 w 3049233"/>
              <a:gd name="connsiteY10946" fmla="*/ 941040 h 1985002"/>
              <a:gd name="connsiteX10947" fmla="*/ 2248059 w 3049233"/>
              <a:gd name="connsiteY10947" fmla="*/ 940180 h 1985002"/>
              <a:gd name="connsiteX10948" fmla="*/ 1284366 w 3049233"/>
              <a:gd name="connsiteY10948" fmla="*/ 939700 h 1985002"/>
              <a:gd name="connsiteX10949" fmla="*/ 1287806 w 3049233"/>
              <a:gd name="connsiteY10949" fmla="*/ 940028 h 1985002"/>
              <a:gd name="connsiteX10950" fmla="*/ 1286913 w 3049233"/>
              <a:gd name="connsiteY10950" fmla="*/ 944940 h 1985002"/>
              <a:gd name="connsiteX10951" fmla="*/ 2548941 w 3049233"/>
              <a:gd name="connsiteY10951" fmla="*/ 939090 h 1985002"/>
              <a:gd name="connsiteX10952" fmla="*/ 2552938 w 3049233"/>
              <a:gd name="connsiteY10952" fmla="*/ 939208 h 1985002"/>
              <a:gd name="connsiteX10953" fmla="*/ 2548913 w 3049233"/>
              <a:gd name="connsiteY10953" fmla="*/ 939237 h 1985002"/>
              <a:gd name="connsiteX10954" fmla="*/ 2798132 w 3049233"/>
              <a:gd name="connsiteY10954" fmla="*/ 939077 h 1985002"/>
              <a:gd name="connsiteX10955" fmla="*/ 2798266 w 3049233"/>
              <a:gd name="connsiteY10955" fmla="*/ 939853 h 1985002"/>
              <a:gd name="connsiteX10956" fmla="*/ 2797644 w 3049233"/>
              <a:gd name="connsiteY10956" fmla="*/ 965921 h 1985002"/>
              <a:gd name="connsiteX10957" fmla="*/ 2775649 w 3049233"/>
              <a:gd name="connsiteY10957" fmla="*/ 987256 h 1985002"/>
              <a:gd name="connsiteX10958" fmla="*/ 2777084 w 3049233"/>
              <a:gd name="connsiteY10958" fmla="*/ 956347 h 1985002"/>
              <a:gd name="connsiteX10959" fmla="*/ 2794965 w 3049233"/>
              <a:gd name="connsiteY10959" fmla="*/ 940362 h 1985002"/>
              <a:gd name="connsiteX10960" fmla="*/ 2796259 w 3049233"/>
              <a:gd name="connsiteY10960" fmla="*/ 940362 h 1985002"/>
              <a:gd name="connsiteX10961" fmla="*/ 2796290 w 3049233"/>
              <a:gd name="connsiteY10961" fmla="*/ 940362 h 1985002"/>
              <a:gd name="connsiteX10962" fmla="*/ 2796320 w 3049233"/>
              <a:gd name="connsiteY10962" fmla="*/ 940362 h 1985002"/>
              <a:gd name="connsiteX10963" fmla="*/ 2542747 w 3049233"/>
              <a:gd name="connsiteY10963" fmla="*/ 938907 h 1985002"/>
              <a:gd name="connsiteX10964" fmla="*/ 2543683 w 3049233"/>
              <a:gd name="connsiteY10964" fmla="*/ 938935 h 1985002"/>
              <a:gd name="connsiteX10965" fmla="*/ 2543619 w 3049233"/>
              <a:gd name="connsiteY10965" fmla="*/ 939273 h 1985002"/>
              <a:gd name="connsiteX10966" fmla="*/ 2542474 w 3049233"/>
              <a:gd name="connsiteY10966" fmla="*/ 939282 h 1985002"/>
              <a:gd name="connsiteX10967" fmla="*/ 2523371 w 3049233"/>
              <a:gd name="connsiteY10967" fmla="*/ 938335 h 1985002"/>
              <a:gd name="connsiteX10968" fmla="*/ 2536126 w 3049233"/>
              <a:gd name="connsiteY10968" fmla="*/ 938712 h 1985002"/>
              <a:gd name="connsiteX10969" fmla="*/ 2535674 w 3049233"/>
              <a:gd name="connsiteY10969" fmla="*/ 939329 h 1985002"/>
              <a:gd name="connsiteX10970" fmla="*/ 2529740 w 3049233"/>
              <a:gd name="connsiteY10970" fmla="*/ 939371 h 1985002"/>
              <a:gd name="connsiteX10971" fmla="*/ 2523235 w 3049233"/>
              <a:gd name="connsiteY10971" fmla="*/ 939046 h 1985002"/>
              <a:gd name="connsiteX10972" fmla="*/ 1266903 w 3049233"/>
              <a:gd name="connsiteY10972" fmla="*/ 938038 h 1985002"/>
              <a:gd name="connsiteX10973" fmla="*/ 1276323 w 3049233"/>
              <a:gd name="connsiteY10973" fmla="*/ 938935 h 1985002"/>
              <a:gd name="connsiteX10974" fmla="*/ 1281795 w 3049233"/>
              <a:gd name="connsiteY10974" fmla="*/ 953128 h 1985002"/>
              <a:gd name="connsiteX10975" fmla="*/ 1275758 w 3049233"/>
              <a:gd name="connsiteY10975" fmla="*/ 952351 h 1985002"/>
              <a:gd name="connsiteX10976" fmla="*/ 1275026 w 3049233"/>
              <a:gd name="connsiteY10976" fmla="*/ 952256 h 1985002"/>
              <a:gd name="connsiteX10977" fmla="*/ 1273873 w 3049233"/>
              <a:gd name="connsiteY10977" fmla="*/ 950010 h 1985002"/>
              <a:gd name="connsiteX10978" fmla="*/ 1269041 w 3049233"/>
              <a:gd name="connsiteY10978" fmla="*/ 940603 h 1985002"/>
              <a:gd name="connsiteX10979" fmla="*/ 1267724 w 3049233"/>
              <a:gd name="connsiteY10979" fmla="*/ 939022 h 1985002"/>
              <a:gd name="connsiteX10980" fmla="*/ 2220936 w 3049233"/>
              <a:gd name="connsiteY10980" fmla="*/ 937802 h 1985002"/>
              <a:gd name="connsiteX10981" fmla="*/ 2233834 w 3049233"/>
              <a:gd name="connsiteY10981" fmla="*/ 942702 h 1985002"/>
              <a:gd name="connsiteX10982" fmla="*/ 2231973 w 3049233"/>
              <a:gd name="connsiteY10982" fmla="*/ 946032 h 1985002"/>
              <a:gd name="connsiteX10983" fmla="*/ 2219968 w 3049233"/>
              <a:gd name="connsiteY10983" fmla="*/ 941083 h 1985002"/>
              <a:gd name="connsiteX10984" fmla="*/ 2318247 w 3049233"/>
              <a:gd name="connsiteY10984" fmla="*/ 937527 h 1985002"/>
              <a:gd name="connsiteX10985" fmla="*/ 2326231 w 3049233"/>
              <a:gd name="connsiteY10985" fmla="*/ 938448 h 1985002"/>
              <a:gd name="connsiteX10986" fmla="*/ 2327048 w 3049233"/>
              <a:gd name="connsiteY10986" fmla="*/ 938837 h 1985002"/>
              <a:gd name="connsiteX10987" fmla="*/ 2326557 w 3049233"/>
              <a:gd name="connsiteY10987" fmla="*/ 940193 h 1985002"/>
              <a:gd name="connsiteX10988" fmla="*/ 2317785 w 3049233"/>
              <a:gd name="connsiteY10988" fmla="*/ 940193 h 1985002"/>
              <a:gd name="connsiteX10989" fmla="*/ 2316888 w 3049233"/>
              <a:gd name="connsiteY10989" fmla="*/ 940064 h 1985002"/>
              <a:gd name="connsiteX10990" fmla="*/ 788406 w 3049233"/>
              <a:gd name="connsiteY10990" fmla="*/ 937354 h 1985002"/>
              <a:gd name="connsiteX10991" fmla="*/ 794877 w 3049233"/>
              <a:gd name="connsiteY10991" fmla="*/ 951192 h 1985002"/>
              <a:gd name="connsiteX10992" fmla="*/ 792040 w 3049233"/>
              <a:gd name="connsiteY10992" fmla="*/ 954361 h 1985002"/>
              <a:gd name="connsiteX10993" fmla="*/ 791569 w 3049233"/>
              <a:gd name="connsiteY10993" fmla="*/ 953446 h 1985002"/>
              <a:gd name="connsiteX10994" fmla="*/ 789949 w 3049233"/>
              <a:gd name="connsiteY10994" fmla="*/ 950294 h 1985002"/>
              <a:gd name="connsiteX10995" fmla="*/ 789160 w 3049233"/>
              <a:gd name="connsiteY10995" fmla="*/ 948562 h 1985002"/>
              <a:gd name="connsiteX10996" fmla="*/ 789046 w 3049233"/>
              <a:gd name="connsiteY10996" fmla="*/ 948312 h 1985002"/>
              <a:gd name="connsiteX10997" fmla="*/ 787251 w 3049233"/>
              <a:gd name="connsiteY10997" fmla="*/ 943814 h 1985002"/>
              <a:gd name="connsiteX10998" fmla="*/ 785817 w 3049233"/>
              <a:gd name="connsiteY10998" fmla="*/ 940219 h 1985002"/>
              <a:gd name="connsiteX10999" fmla="*/ 1080520 w 3049233"/>
              <a:gd name="connsiteY10999" fmla="*/ 937125 h 1985002"/>
              <a:gd name="connsiteX11000" fmla="*/ 1079097 w 3049233"/>
              <a:gd name="connsiteY11000" fmla="*/ 938837 h 1985002"/>
              <a:gd name="connsiteX11001" fmla="*/ 1079085 w 3049233"/>
              <a:gd name="connsiteY11001" fmla="*/ 938831 h 1985002"/>
              <a:gd name="connsiteX11002" fmla="*/ 1079063 w 3049233"/>
              <a:gd name="connsiteY11002" fmla="*/ 938819 h 1985002"/>
              <a:gd name="connsiteX11003" fmla="*/ 1080467 w 3049233"/>
              <a:gd name="connsiteY11003" fmla="*/ 937126 h 1985002"/>
              <a:gd name="connsiteX11004" fmla="*/ 1080502 w 3049233"/>
              <a:gd name="connsiteY11004" fmla="*/ 937125 h 1985002"/>
              <a:gd name="connsiteX11005" fmla="*/ 1080504 w 3049233"/>
              <a:gd name="connsiteY11005" fmla="*/ 937125 h 1985002"/>
              <a:gd name="connsiteX11006" fmla="*/ 2194676 w 3049233"/>
              <a:gd name="connsiteY11006" fmla="*/ 936868 h 1985002"/>
              <a:gd name="connsiteX11007" fmla="*/ 2198860 w 3049233"/>
              <a:gd name="connsiteY11007" fmla="*/ 938627 h 1985002"/>
              <a:gd name="connsiteX11008" fmla="*/ 2198009 w 3049233"/>
              <a:gd name="connsiteY11008" fmla="*/ 940452 h 1985002"/>
              <a:gd name="connsiteX11009" fmla="*/ 2193839 w 3049233"/>
              <a:gd name="connsiteY11009" fmla="*/ 939702 h 1985002"/>
              <a:gd name="connsiteX11010" fmla="*/ 1254527 w 3049233"/>
              <a:gd name="connsiteY11010" fmla="*/ 936859 h 1985002"/>
              <a:gd name="connsiteX11011" fmla="*/ 1255618 w 3049233"/>
              <a:gd name="connsiteY11011" fmla="*/ 936963 h 1985002"/>
              <a:gd name="connsiteX11012" fmla="*/ 1258700 w 3049233"/>
              <a:gd name="connsiteY11012" fmla="*/ 937256 h 1985002"/>
              <a:gd name="connsiteX11013" fmla="*/ 1263226 w 3049233"/>
              <a:gd name="connsiteY11013" fmla="*/ 942650 h 1985002"/>
              <a:gd name="connsiteX11014" fmla="*/ 1266766 w 3049233"/>
              <a:gd name="connsiteY11014" fmla="*/ 949444 h 1985002"/>
              <a:gd name="connsiteX11015" fmla="*/ 1267742 w 3049233"/>
              <a:gd name="connsiteY11015" fmla="*/ 951318 h 1985002"/>
              <a:gd name="connsiteX11016" fmla="*/ 1266316 w 3049233"/>
              <a:gd name="connsiteY11016" fmla="*/ 951135 h 1985002"/>
              <a:gd name="connsiteX11017" fmla="*/ 1256861 w 3049233"/>
              <a:gd name="connsiteY11017" fmla="*/ 949917 h 1985002"/>
              <a:gd name="connsiteX11018" fmla="*/ 1252747 w 3049233"/>
              <a:gd name="connsiteY11018" fmla="*/ 945588 h 1985002"/>
              <a:gd name="connsiteX11019" fmla="*/ 1250766 w 3049233"/>
              <a:gd name="connsiteY11019" fmla="*/ 943504 h 1985002"/>
              <a:gd name="connsiteX11020" fmla="*/ 1252926 w 3049233"/>
              <a:gd name="connsiteY11020" fmla="*/ 939688 h 1985002"/>
              <a:gd name="connsiteX11021" fmla="*/ 2568881 w 3049233"/>
              <a:gd name="connsiteY11021" fmla="*/ 936588 h 1985002"/>
              <a:gd name="connsiteX11022" fmla="*/ 2568863 w 3049233"/>
              <a:gd name="connsiteY11022" fmla="*/ 936683 h 1985002"/>
              <a:gd name="connsiteX11023" fmla="*/ 2558836 w 3049233"/>
              <a:gd name="connsiteY11023" fmla="*/ 939166 h 1985002"/>
              <a:gd name="connsiteX11024" fmla="*/ 2558286 w 3049233"/>
              <a:gd name="connsiteY11024" fmla="*/ 939170 h 1985002"/>
              <a:gd name="connsiteX11025" fmla="*/ 1314203 w 3049233"/>
              <a:gd name="connsiteY11025" fmla="*/ 936114 h 1985002"/>
              <a:gd name="connsiteX11026" fmla="*/ 1314287 w 3049233"/>
              <a:gd name="connsiteY11026" fmla="*/ 936575 h 1985002"/>
              <a:gd name="connsiteX11027" fmla="*/ 1314208 w 3049233"/>
              <a:gd name="connsiteY11027" fmla="*/ 936567 h 1985002"/>
              <a:gd name="connsiteX11028" fmla="*/ 1314173 w 3049233"/>
              <a:gd name="connsiteY11028" fmla="*/ 936564 h 1985002"/>
              <a:gd name="connsiteX11029" fmla="*/ 1314136 w 3049233"/>
              <a:gd name="connsiteY11029" fmla="*/ 936561 h 1985002"/>
              <a:gd name="connsiteX11030" fmla="*/ 847363 w 3049233"/>
              <a:gd name="connsiteY11030" fmla="*/ 935911 h 1985002"/>
              <a:gd name="connsiteX11031" fmla="*/ 847704 w 3049233"/>
              <a:gd name="connsiteY11031" fmla="*/ 936794 h 1985002"/>
              <a:gd name="connsiteX11032" fmla="*/ 847807 w 3049233"/>
              <a:gd name="connsiteY11032" fmla="*/ 937060 h 1985002"/>
              <a:gd name="connsiteX11033" fmla="*/ 847972 w 3049233"/>
              <a:gd name="connsiteY11033" fmla="*/ 937487 h 1985002"/>
              <a:gd name="connsiteX11034" fmla="*/ 848141 w 3049233"/>
              <a:gd name="connsiteY11034" fmla="*/ 937992 h 1985002"/>
              <a:gd name="connsiteX11035" fmla="*/ 848188 w 3049233"/>
              <a:gd name="connsiteY11035" fmla="*/ 938047 h 1985002"/>
              <a:gd name="connsiteX11036" fmla="*/ 848729 w 3049233"/>
              <a:gd name="connsiteY11036" fmla="*/ 939447 h 1985002"/>
              <a:gd name="connsiteX11037" fmla="*/ 848393 w 3049233"/>
              <a:gd name="connsiteY11037" fmla="*/ 939192 h 1985002"/>
              <a:gd name="connsiteX11038" fmla="*/ 848217 w 3049233"/>
              <a:gd name="connsiteY11038" fmla="*/ 939059 h 1985002"/>
              <a:gd name="connsiteX11039" fmla="*/ 848120 w 3049233"/>
              <a:gd name="connsiteY11039" fmla="*/ 938986 h 1985002"/>
              <a:gd name="connsiteX11040" fmla="*/ 847080 w 3049233"/>
              <a:gd name="connsiteY11040" fmla="*/ 937638 h 1985002"/>
              <a:gd name="connsiteX11041" fmla="*/ 846590 w 3049233"/>
              <a:gd name="connsiteY11041" fmla="*/ 937004 h 1985002"/>
              <a:gd name="connsiteX11042" fmla="*/ 846484 w 3049233"/>
              <a:gd name="connsiteY11042" fmla="*/ 936866 h 1985002"/>
              <a:gd name="connsiteX11043" fmla="*/ 2171350 w 3049233"/>
              <a:gd name="connsiteY11043" fmla="*/ 935362 h 1985002"/>
              <a:gd name="connsiteX11044" fmla="*/ 2172163 w 3049233"/>
              <a:gd name="connsiteY11044" fmla="*/ 935998 h 1985002"/>
              <a:gd name="connsiteX11045" fmla="*/ 2171125 w 3049233"/>
              <a:gd name="connsiteY11045" fmla="*/ 935826 h 1985002"/>
              <a:gd name="connsiteX11046" fmla="*/ 2621209 w 3049233"/>
              <a:gd name="connsiteY11046" fmla="*/ 935269 h 1985002"/>
              <a:gd name="connsiteX11047" fmla="*/ 2612225 w 3049233"/>
              <a:gd name="connsiteY11047" fmla="*/ 989178 h 1985002"/>
              <a:gd name="connsiteX11048" fmla="*/ 2602870 w 3049233"/>
              <a:gd name="connsiteY11048" fmla="*/ 1003742 h 1985002"/>
              <a:gd name="connsiteX11049" fmla="*/ 2587811 w 3049233"/>
              <a:gd name="connsiteY11049" fmla="*/ 1006939 h 1985002"/>
              <a:gd name="connsiteX11050" fmla="*/ 2593872 w 3049233"/>
              <a:gd name="connsiteY11050" fmla="*/ 973499 h 1985002"/>
              <a:gd name="connsiteX11051" fmla="*/ 2617672 w 3049233"/>
              <a:gd name="connsiteY11051" fmla="*/ 937822 h 1985002"/>
              <a:gd name="connsiteX11052" fmla="*/ 2672059 w 3049233"/>
              <a:gd name="connsiteY11052" fmla="*/ 935176 h 1985002"/>
              <a:gd name="connsiteX11053" fmla="*/ 2667075 w 3049233"/>
              <a:gd name="connsiteY11053" fmla="*/ 969254 h 1985002"/>
              <a:gd name="connsiteX11054" fmla="*/ 2656200 w 3049233"/>
              <a:gd name="connsiteY11054" fmla="*/ 977446 h 1985002"/>
              <a:gd name="connsiteX11055" fmla="*/ 2654507 w 3049233"/>
              <a:gd name="connsiteY11055" fmla="*/ 979308 h 1985002"/>
              <a:gd name="connsiteX11056" fmla="*/ 2642053 w 3049233"/>
              <a:gd name="connsiteY11056" fmla="*/ 999544 h 1985002"/>
              <a:gd name="connsiteX11057" fmla="*/ 2649556 w 3049233"/>
              <a:gd name="connsiteY11057" fmla="*/ 952899 h 1985002"/>
              <a:gd name="connsiteX11058" fmla="*/ 2723366 w 3049233"/>
              <a:gd name="connsiteY11058" fmla="*/ 935091 h 1985002"/>
              <a:gd name="connsiteX11059" fmla="*/ 2721144 w 3049233"/>
              <a:gd name="connsiteY11059" fmla="*/ 962537 h 1985002"/>
              <a:gd name="connsiteX11060" fmla="*/ 2699238 w 3049233"/>
              <a:gd name="connsiteY11060" fmla="*/ 980509 h 1985002"/>
              <a:gd name="connsiteX11061" fmla="*/ 2702536 w 3049233"/>
              <a:gd name="connsiteY11061" fmla="*/ 950827 h 1985002"/>
              <a:gd name="connsiteX11062" fmla="*/ 2304760 w 3049233"/>
              <a:gd name="connsiteY11062" fmla="*/ 934890 h 1985002"/>
              <a:gd name="connsiteX11063" fmla="*/ 2313793 w 3049233"/>
              <a:gd name="connsiteY11063" fmla="*/ 936678 h 1985002"/>
              <a:gd name="connsiteX11064" fmla="*/ 2312330 w 3049233"/>
              <a:gd name="connsiteY11064" fmla="*/ 939410 h 1985002"/>
              <a:gd name="connsiteX11065" fmla="*/ 2303780 w 3049233"/>
              <a:gd name="connsiteY11065" fmla="*/ 938182 h 1985002"/>
              <a:gd name="connsiteX11066" fmla="*/ 2576542 w 3049233"/>
              <a:gd name="connsiteY11066" fmla="*/ 934721 h 1985002"/>
              <a:gd name="connsiteX11067" fmla="*/ 2576491 w 3049233"/>
              <a:gd name="connsiteY11067" fmla="*/ 934794 h 1985002"/>
              <a:gd name="connsiteX11068" fmla="*/ 2574682 w 3049233"/>
              <a:gd name="connsiteY11068" fmla="*/ 935242 h 1985002"/>
              <a:gd name="connsiteX11069" fmla="*/ 2574696 w 3049233"/>
              <a:gd name="connsiteY11069" fmla="*/ 935171 h 1985002"/>
              <a:gd name="connsiteX11070" fmla="*/ 2207192 w 3049233"/>
              <a:gd name="connsiteY11070" fmla="*/ 934664 h 1985002"/>
              <a:gd name="connsiteX11071" fmla="*/ 2215029 w 3049233"/>
              <a:gd name="connsiteY11071" fmla="*/ 935690 h 1985002"/>
              <a:gd name="connsiteX11072" fmla="*/ 2214145 w 3049233"/>
              <a:gd name="connsiteY11072" fmla="*/ 938682 h 1985002"/>
              <a:gd name="connsiteX11073" fmla="*/ 2206732 w 3049233"/>
              <a:gd name="connsiteY11073" fmla="*/ 935625 h 1985002"/>
              <a:gd name="connsiteX11074" fmla="*/ 2507220 w 3049233"/>
              <a:gd name="connsiteY11074" fmla="*/ 934599 h 1985002"/>
              <a:gd name="connsiteX11075" fmla="*/ 2515901 w 3049233"/>
              <a:gd name="connsiteY11075" fmla="*/ 937610 h 1985002"/>
              <a:gd name="connsiteX11076" fmla="*/ 2515657 w 3049233"/>
              <a:gd name="connsiteY11076" fmla="*/ 938667 h 1985002"/>
              <a:gd name="connsiteX11077" fmla="*/ 2508930 w 3049233"/>
              <a:gd name="connsiteY11077" fmla="*/ 938330 h 1985002"/>
              <a:gd name="connsiteX11078" fmla="*/ 2505379 w 3049233"/>
              <a:gd name="connsiteY11078" fmla="*/ 937011 h 1985002"/>
              <a:gd name="connsiteX11079" fmla="*/ 817672 w 3049233"/>
              <a:gd name="connsiteY11079" fmla="*/ 934106 h 1985002"/>
              <a:gd name="connsiteX11080" fmla="*/ 827786 w 3049233"/>
              <a:gd name="connsiteY11080" fmla="*/ 948838 h 1985002"/>
              <a:gd name="connsiteX11081" fmla="*/ 824282 w 3049233"/>
              <a:gd name="connsiteY11081" fmla="*/ 952639 h 1985002"/>
              <a:gd name="connsiteX11082" fmla="*/ 819972 w 3049233"/>
              <a:gd name="connsiteY11082" fmla="*/ 957314 h 1985002"/>
              <a:gd name="connsiteX11083" fmla="*/ 809951 w 3049233"/>
              <a:gd name="connsiteY11083" fmla="*/ 942738 h 1985002"/>
              <a:gd name="connsiteX11084" fmla="*/ 2470115 w 3049233"/>
              <a:gd name="connsiteY11084" fmla="*/ 933817 h 1985002"/>
              <a:gd name="connsiteX11085" fmla="*/ 2488875 w 3049233"/>
              <a:gd name="connsiteY11085" fmla="*/ 941154 h 1985002"/>
              <a:gd name="connsiteX11086" fmla="*/ 2484296 w 3049233"/>
              <a:gd name="connsiteY11086" fmla="*/ 960130 h 1985002"/>
              <a:gd name="connsiteX11087" fmla="*/ 2449330 w 3049233"/>
              <a:gd name="connsiteY11087" fmla="*/ 1019069 h 1985002"/>
              <a:gd name="connsiteX11088" fmla="*/ 2890944 w 3049233"/>
              <a:gd name="connsiteY11088" fmla="*/ 933416 h 1985002"/>
              <a:gd name="connsiteX11089" fmla="*/ 2891132 w 3049233"/>
              <a:gd name="connsiteY11089" fmla="*/ 933932 h 1985002"/>
              <a:gd name="connsiteX11090" fmla="*/ 2894807 w 3049233"/>
              <a:gd name="connsiteY11090" fmla="*/ 953638 h 1985002"/>
              <a:gd name="connsiteX11091" fmla="*/ 2879540 w 3049233"/>
              <a:gd name="connsiteY11091" fmla="*/ 977959 h 1985002"/>
              <a:gd name="connsiteX11092" fmla="*/ 2878591 w 3049233"/>
              <a:gd name="connsiteY11092" fmla="*/ 951030 h 1985002"/>
              <a:gd name="connsiteX11093" fmla="*/ 2878508 w 3049233"/>
              <a:gd name="connsiteY11093" fmla="*/ 950682 h 1985002"/>
              <a:gd name="connsiteX11094" fmla="*/ 2154883 w 3049233"/>
              <a:gd name="connsiteY11094" fmla="*/ 932332 h 1985002"/>
              <a:gd name="connsiteX11095" fmla="*/ 2156000 w 3049233"/>
              <a:gd name="connsiteY11095" fmla="*/ 933316 h 1985002"/>
              <a:gd name="connsiteX11096" fmla="*/ 2154052 w 3049233"/>
              <a:gd name="connsiteY11096" fmla="*/ 932993 h 1985002"/>
              <a:gd name="connsiteX11097" fmla="*/ 2154044 w 3049233"/>
              <a:gd name="connsiteY11097" fmla="*/ 932986 h 1985002"/>
              <a:gd name="connsiteX11098" fmla="*/ 2154023 w 3049233"/>
              <a:gd name="connsiteY11098" fmla="*/ 932922 h 1985002"/>
              <a:gd name="connsiteX11099" fmla="*/ 2153983 w 3049233"/>
              <a:gd name="connsiteY11099" fmla="*/ 932718 h 1985002"/>
              <a:gd name="connsiteX11100" fmla="*/ 953049 w 3049233"/>
              <a:gd name="connsiteY11100" fmla="*/ 931290 h 1985002"/>
              <a:gd name="connsiteX11101" fmla="*/ 953142 w 3049233"/>
              <a:gd name="connsiteY11101" fmla="*/ 931326 h 1985002"/>
              <a:gd name="connsiteX11102" fmla="*/ 952399 w 3049233"/>
              <a:gd name="connsiteY11102" fmla="*/ 932195 h 1985002"/>
              <a:gd name="connsiteX11103" fmla="*/ 952191 w 3049233"/>
              <a:gd name="connsiteY11103" fmla="*/ 932438 h 1985002"/>
              <a:gd name="connsiteX11104" fmla="*/ 952098 w 3049233"/>
              <a:gd name="connsiteY11104" fmla="*/ 932404 h 1985002"/>
              <a:gd name="connsiteX11105" fmla="*/ 2497661 w 3049233"/>
              <a:gd name="connsiteY11105" fmla="*/ 931285 h 1985002"/>
              <a:gd name="connsiteX11106" fmla="*/ 2502210 w 3049233"/>
              <a:gd name="connsiteY11106" fmla="*/ 932862 h 1985002"/>
              <a:gd name="connsiteX11107" fmla="*/ 2500613 w 3049233"/>
              <a:gd name="connsiteY11107" fmla="*/ 934958 h 1985002"/>
              <a:gd name="connsiteX11108" fmla="*/ 2497146 w 3049233"/>
              <a:gd name="connsiteY11108" fmla="*/ 933411 h 1985002"/>
              <a:gd name="connsiteX11109" fmla="*/ 2174043 w 3049233"/>
              <a:gd name="connsiteY11109" fmla="*/ 931219 h 1985002"/>
              <a:gd name="connsiteX11110" fmla="*/ 2183528 w 3049233"/>
              <a:gd name="connsiteY11110" fmla="*/ 932178 h 1985002"/>
              <a:gd name="connsiteX11111" fmla="*/ 2187992 w 3049233"/>
              <a:gd name="connsiteY11111" fmla="*/ 934055 h 1985002"/>
              <a:gd name="connsiteX11112" fmla="*/ 2186774 w 3049233"/>
              <a:gd name="connsiteY11112" fmla="*/ 937857 h 1985002"/>
              <a:gd name="connsiteX11113" fmla="*/ 2176222 w 3049233"/>
              <a:gd name="connsiteY11113" fmla="*/ 932909 h 1985002"/>
              <a:gd name="connsiteX11114" fmla="*/ 2866384 w 3049233"/>
              <a:gd name="connsiteY11114" fmla="*/ 931058 h 1985002"/>
              <a:gd name="connsiteX11115" fmla="*/ 2871853 w 3049233"/>
              <a:gd name="connsiteY11115" fmla="*/ 949606 h 1985002"/>
              <a:gd name="connsiteX11116" fmla="*/ 2855173 w 3049233"/>
              <a:gd name="connsiteY11116" fmla="*/ 972736 h 1985002"/>
              <a:gd name="connsiteX11117" fmla="*/ 2854714 w 3049233"/>
              <a:gd name="connsiteY11117" fmla="*/ 947473 h 1985002"/>
              <a:gd name="connsiteX11118" fmla="*/ 2854630 w 3049233"/>
              <a:gd name="connsiteY11118" fmla="*/ 947045 h 1985002"/>
              <a:gd name="connsiteX11119" fmla="*/ 2321730 w 3049233"/>
              <a:gd name="connsiteY11119" fmla="*/ 931022 h 1985002"/>
              <a:gd name="connsiteX11120" fmla="*/ 2329281 w 3049233"/>
              <a:gd name="connsiteY11120" fmla="*/ 932681 h 1985002"/>
              <a:gd name="connsiteX11121" fmla="*/ 2328569 w 3049233"/>
              <a:gd name="connsiteY11121" fmla="*/ 934640 h 1985002"/>
              <a:gd name="connsiteX11122" fmla="*/ 2321487 w 3049233"/>
              <a:gd name="connsiteY11122" fmla="*/ 931475 h 1985002"/>
              <a:gd name="connsiteX11123" fmla="*/ 2284755 w 3049233"/>
              <a:gd name="connsiteY11123" fmla="*/ 930929 h 1985002"/>
              <a:gd name="connsiteX11124" fmla="*/ 2299271 w 3049233"/>
              <a:gd name="connsiteY11124" fmla="*/ 933803 h 1985002"/>
              <a:gd name="connsiteX11125" fmla="*/ 2298201 w 3049233"/>
              <a:gd name="connsiteY11125" fmla="*/ 937381 h 1985002"/>
              <a:gd name="connsiteX11126" fmla="*/ 2282439 w 3049233"/>
              <a:gd name="connsiteY11126" fmla="*/ 935116 h 1985002"/>
              <a:gd name="connsiteX11127" fmla="*/ 2336839 w 3049233"/>
              <a:gd name="connsiteY11127" fmla="*/ 929972 h 1985002"/>
              <a:gd name="connsiteX11128" fmla="*/ 2337874 w 3049233"/>
              <a:gd name="connsiteY11128" fmla="*/ 930728 h 1985002"/>
              <a:gd name="connsiteX11129" fmla="*/ 2336714 w 3049233"/>
              <a:gd name="connsiteY11129" fmla="*/ 930317 h 1985002"/>
              <a:gd name="connsiteX11130" fmla="*/ 2161533 w 3049233"/>
              <a:gd name="connsiteY11130" fmla="*/ 929954 h 1985002"/>
              <a:gd name="connsiteX11131" fmla="*/ 2162037 w 3049233"/>
              <a:gd name="connsiteY11131" fmla="*/ 930005 h 1985002"/>
              <a:gd name="connsiteX11132" fmla="*/ 2161938 w 3049233"/>
              <a:gd name="connsiteY11132" fmla="*/ 930317 h 1985002"/>
              <a:gd name="connsiteX11133" fmla="*/ 2278294 w 3049233"/>
              <a:gd name="connsiteY11133" fmla="*/ 929651 h 1985002"/>
              <a:gd name="connsiteX11134" fmla="*/ 2278772 w 3049233"/>
              <a:gd name="connsiteY11134" fmla="*/ 929745 h 1985002"/>
              <a:gd name="connsiteX11135" fmla="*/ 2277651 w 3049233"/>
              <a:gd name="connsiteY11135" fmla="*/ 931778 h 1985002"/>
              <a:gd name="connsiteX11136" fmla="*/ 1133719 w 3049233"/>
              <a:gd name="connsiteY11136" fmla="*/ 929040 h 1985002"/>
              <a:gd name="connsiteX11137" fmla="*/ 1131538 w 3049233"/>
              <a:gd name="connsiteY11137" fmla="*/ 930032 h 1985002"/>
              <a:gd name="connsiteX11138" fmla="*/ 1130374 w 3049233"/>
              <a:gd name="connsiteY11138" fmla="*/ 930561 h 1985002"/>
              <a:gd name="connsiteX11139" fmla="*/ 1127379 w 3049233"/>
              <a:gd name="connsiteY11139" fmla="*/ 931232 h 1985002"/>
              <a:gd name="connsiteX11140" fmla="*/ 1122641 w 3049233"/>
              <a:gd name="connsiteY11140" fmla="*/ 932292 h 1985002"/>
              <a:gd name="connsiteX11141" fmla="*/ 1121677 w 3049233"/>
              <a:gd name="connsiteY11141" fmla="*/ 932508 h 1985002"/>
              <a:gd name="connsiteX11142" fmla="*/ 1120792 w 3049233"/>
              <a:gd name="connsiteY11142" fmla="*/ 932394 h 1985002"/>
              <a:gd name="connsiteX11143" fmla="*/ 1118674 w 3049233"/>
              <a:gd name="connsiteY11143" fmla="*/ 932121 h 1985002"/>
              <a:gd name="connsiteX11144" fmla="*/ 2223665 w 3049233"/>
              <a:gd name="connsiteY11144" fmla="*/ 928559 h 1985002"/>
              <a:gd name="connsiteX11145" fmla="*/ 2238079 w 3049233"/>
              <a:gd name="connsiteY11145" fmla="*/ 933391 h 1985002"/>
              <a:gd name="connsiteX11146" fmla="*/ 2236844 w 3049233"/>
              <a:gd name="connsiteY11146" fmla="*/ 933250 h 1985002"/>
              <a:gd name="connsiteX11147" fmla="*/ 2222825 w 3049233"/>
              <a:gd name="connsiteY11147" fmla="*/ 931404 h 1985002"/>
              <a:gd name="connsiteX11148" fmla="*/ 2771944 w 3049233"/>
              <a:gd name="connsiteY11148" fmla="*/ 928236 h 1985002"/>
              <a:gd name="connsiteX11149" fmla="*/ 2773037 w 3049233"/>
              <a:gd name="connsiteY11149" fmla="*/ 936466 h 1985002"/>
              <a:gd name="connsiteX11150" fmla="*/ 2771156 w 3049233"/>
              <a:gd name="connsiteY11150" fmla="*/ 954534 h 1985002"/>
              <a:gd name="connsiteX11151" fmla="*/ 2749762 w 3049233"/>
              <a:gd name="connsiteY11151" fmla="*/ 973596 h 1985002"/>
              <a:gd name="connsiteX11152" fmla="*/ 2753203 w 3049233"/>
              <a:gd name="connsiteY11152" fmla="*/ 943739 h 1985002"/>
              <a:gd name="connsiteX11153" fmla="*/ 797212 w 3049233"/>
              <a:gd name="connsiteY11153" fmla="*/ 927610 h 1985002"/>
              <a:gd name="connsiteX11154" fmla="*/ 804117 w 3049233"/>
              <a:gd name="connsiteY11154" fmla="*/ 940870 h 1985002"/>
              <a:gd name="connsiteX11155" fmla="*/ 802449 w 3049233"/>
              <a:gd name="connsiteY11155" fmla="*/ 942733 h 1985002"/>
              <a:gd name="connsiteX11156" fmla="*/ 799964 w 3049233"/>
              <a:gd name="connsiteY11156" fmla="*/ 945509 h 1985002"/>
              <a:gd name="connsiteX11157" fmla="*/ 793550 w 3049233"/>
              <a:gd name="connsiteY11157" fmla="*/ 931662 h 1985002"/>
              <a:gd name="connsiteX11158" fmla="*/ 2842805 w 3049233"/>
              <a:gd name="connsiteY11158" fmla="*/ 927514 h 1985002"/>
              <a:gd name="connsiteX11159" fmla="*/ 2847348 w 3049233"/>
              <a:gd name="connsiteY11159" fmla="*/ 945835 h 1985002"/>
              <a:gd name="connsiteX11160" fmla="*/ 2834188 w 3049233"/>
              <a:gd name="connsiteY11160" fmla="*/ 963729 h 1985002"/>
              <a:gd name="connsiteX11161" fmla="*/ 2828780 w 3049233"/>
              <a:gd name="connsiteY11161" fmla="*/ 968598 h 1985002"/>
              <a:gd name="connsiteX11162" fmla="*/ 2828806 w 3049233"/>
              <a:gd name="connsiteY11162" fmla="*/ 944595 h 1985002"/>
              <a:gd name="connsiteX11163" fmla="*/ 2828667 w 3049233"/>
              <a:gd name="connsiteY11163" fmla="*/ 943741 h 1985002"/>
              <a:gd name="connsiteX11164" fmla="*/ 2307031 w 3049233"/>
              <a:gd name="connsiteY11164" fmla="*/ 927272 h 1985002"/>
              <a:gd name="connsiteX11165" fmla="*/ 2317410 w 3049233"/>
              <a:gd name="connsiteY11165" fmla="*/ 929938 h 1985002"/>
              <a:gd name="connsiteX11166" fmla="*/ 2317187 w 3049233"/>
              <a:gd name="connsiteY11166" fmla="*/ 930356 h 1985002"/>
              <a:gd name="connsiteX11167" fmla="*/ 2306623 w 3049233"/>
              <a:gd name="connsiteY11167" fmla="*/ 928640 h 1985002"/>
              <a:gd name="connsiteX11168" fmla="*/ 2047110 w 3049233"/>
              <a:gd name="connsiteY11168" fmla="*/ 926372 h 1985002"/>
              <a:gd name="connsiteX11169" fmla="*/ 2035925 w 3049233"/>
              <a:gd name="connsiteY11169" fmla="*/ 970974 h 1985002"/>
              <a:gd name="connsiteX11170" fmla="*/ 2044624 w 3049233"/>
              <a:gd name="connsiteY11170" fmla="*/ 931945 h 1985002"/>
              <a:gd name="connsiteX11171" fmla="*/ 957789 w 3049233"/>
              <a:gd name="connsiteY11171" fmla="*/ 925734 h 1985002"/>
              <a:gd name="connsiteX11172" fmla="*/ 957890 w 3049233"/>
              <a:gd name="connsiteY11172" fmla="*/ 925770 h 1985002"/>
              <a:gd name="connsiteX11173" fmla="*/ 955927 w 3049233"/>
              <a:gd name="connsiteY11173" fmla="*/ 928068 h 1985002"/>
              <a:gd name="connsiteX11174" fmla="*/ 955828 w 3049233"/>
              <a:gd name="connsiteY11174" fmla="*/ 928033 h 1985002"/>
              <a:gd name="connsiteX11175" fmla="*/ 2252518 w 3049233"/>
              <a:gd name="connsiteY11175" fmla="*/ 925710 h 1985002"/>
              <a:gd name="connsiteX11176" fmla="*/ 2264552 w 3049233"/>
              <a:gd name="connsiteY11176" fmla="*/ 927152 h 1985002"/>
              <a:gd name="connsiteX11177" fmla="*/ 2264583 w 3049233"/>
              <a:gd name="connsiteY11177" fmla="*/ 927152 h 1985002"/>
              <a:gd name="connsiteX11178" fmla="*/ 2264614 w 3049233"/>
              <a:gd name="connsiteY11178" fmla="*/ 927152 h 1985002"/>
              <a:gd name="connsiteX11179" fmla="*/ 2265674 w 3049233"/>
              <a:gd name="connsiteY11179" fmla="*/ 927152 h 1985002"/>
              <a:gd name="connsiteX11180" fmla="*/ 2273053 w 3049233"/>
              <a:gd name="connsiteY11180" fmla="*/ 928613 h 1985002"/>
              <a:gd name="connsiteX11181" fmla="*/ 2271544 w 3049233"/>
              <a:gd name="connsiteY11181" fmla="*/ 933552 h 1985002"/>
              <a:gd name="connsiteX11182" fmla="*/ 2255300 w 3049233"/>
              <a:gd name="connsiteY11182" fmla="*/ 931219 h 1985002"/>
              <a:gd name="connsiteX11183" fmla="*/ 2251040 w 3049233"/>
              <a:gd name="connsiteY11183" fmla="*/ 930207 h 1985002"/>
              <a:gd name="connsiteX11184" fmla="*/ 2252162 w 3049233"/>
              <a:gd name="connsiteY11184" fmla="*/ 926456 h 1985002"/>
              <a:gd name="connsiteX11185" fmla="*/ 2525976 w 3049233"/>
              <a:gd name="connsiteY11185" fmla="*/ 924665 h 1985002"/>
              <a:gd name="connsiteX11186" fmla="*/ 2545090 w 3049233"/>
              <a:gd name="connsiteY11186" fmla="*/ 926306 h 1985002"/>
              <a:gd name="connsiteX11187" fmla="*/ 2545105 w 3049233"/>
              <a:gd name="connsiteY11187" fmla="*/ 926304 h 1985002"/>
              <a:gd name="connsiteX11188" fmla="*/ 2545130 w 3049233"/>
              <a:gd name="connsiteY11188" fmla="*/ 926306 h 1985002"/>
              <a:gd name="connsiteX11189" fmla="*/ 2545144 w 3049233"/>
              <a:gd name="connsiteY11189" fmla="*/ 926304 h 1985002"/>
              <a:gd name="connsiteX11190" fmla="*/ 2545167 w 3049233"/>
              <a:gd name="connsiteY11190" fmla="*/ 926306 h 1985002"/>
              <a:gd name="connsiteX11191" fmla="*/ 2545198 w 3049233"/>
              <a:gd name="connsiteY11191" fmla="*/ 926302 h 1985002"/>
              <a:gd name="connsiteX11192" fmla="*/ 2541325 w 3049233"/>
              <a:gd name="connsiteY11192" fmla="*/ 931601 h 1985002"/>
              <a:gd name="connsiteX11193" fmla="*/ 2524538 w 3049233"/>
              <a:gd name="connsiteY11193" fmla="*/ 932213 h 1985002"/>
              <a:gd name="connsiteX11194" fmla="*/ 2212002 w 3049233"/>
              <a:gd name="connsiteY11194" fmla="*/ 924636 h 1985002"/>
              <a:gd name="connsiteX11195" fmla="*/ 2217686 w 3049233"/>
              <a:gd name="connsiteY11195" fmla="*/ 926555 h 1985002"/>
              <a:gd name="connsiteX11196" fmla="*/ 2216908 w 3049233"/>
              <a:gd name="connsiteY11196" fmla="*/ 929314 h 1985002"/>
              <a:gd name="connsiteX11197" fmla="*/ 2210859 w 3049233"/>
              <a:gd name="connsiteY11197" fmla="*/ 927021 h 1985002"/>
              <a:gd name="connsiteX11198" fmla="*/ 2622986 w 3049233"/>
              <a:gd name="connsiteY11198" fmla="*/ 924608 h 1985002"/>
              <a:gd name="connsiteX11199" fmla="*/ 2622508 w 3049233"/>
              <a:gd name="connsiteY11199" fmla="*/ 927477 h 1985002"/>
              <a:gd name="connsiteX11200" fmla="*/ 2613701 w 3049233"/>
              <a:gd name="connsiteY11200" fmla="*/ 933926 h 1985002"/>
              <a:gd name="connsiteX11201" fmla="*/ 2611838 w 3049233"/>
              <a:gd name="connsiteY11201" fmla="*/ 935620 h 1985002"/>
              <a:gd name="connsiteX11202" fmla="*/ 2596618 w 3049233"/>
              <a:gd name="connsiteY11202" fmla="*/ 958350 h 1985002"/>
              <a:gd name="connsiteX11203" fmla="*/ 2599999 w 3049233"/>
              <a:gd name="connsiteY11203" fmla="*/ 939696 h 1985002"/>
              <a:gd name="connsiteX11204" fmla="*/ 2607351 w 3049233"/>
              <a:gd name="connsiteY11204" fmla="*/ 936785 h 1985002"/>
              <a:gd name="connsiteX11205" fmla="*/ 2618754 w 3049233"/>
              <a:gd name="connsiteY11205" fmla="*/ 927294 h 1985002"/>
              <a:gd name="connsiteX11206" fmla="*/ 2170359 w 3049233"/>
              <a:gd name="connsiteY11206" fmla="*/ 924311 h 1985002"/>
              <a:gd name="connsiteX11207" fmla="*/ 2170465 w 3049233"/>
              <a:gd name="connsiteY11207" fmla="*/ 924386 h 1985002"/>
              <a:gd name="connsiteX11208" fmla="*/ 2169726 w 3049233"/>
              <a:gd name="connsiteY11208" fmla="*/ 925907 h 1985002"/>
              <a:gd name="connsiteX11209" fmla="*/ 2169629 w 3049233"/>
              <a:gd name="connsiteY11209" fmla="*/ 925899 h 1985002"/>
              <a:gd name="connsiteX11210" fmla="*/ 2169760 w 3049233"/>
              <a:gd name="connsiteY11210" fmla="*/ 925442 h 1985002"/>
              <a:gd name="connsiteX11211" fmla="*/ 2325658 w 3049233"/>
              <a:gd name="connsiteY11211" fmla="*/ 923688 h 1985002"/>
              <a:gd name="connsiteX11212" fmla="*/ 2326334 w 3049233"/>
              <a:gd name="connsiteY11212" fmla="*/ 923937 h 1985002"/>
              <a:gd name="connsiteX11213" fmla="*/ 2331468 w 3049233"/>
              <a:gd name="connsiteY11213" fmla="*/ 926648 h 1985002"/>
              <a:gd name="connsiteX11214" fmla="*/ 2331002 w 3049233"/>
              <a:gd name="connsiteY11214" fmla="*/ 927931 h 1985002"/>
              <a:gd name="connsiteX11215" fmla="*/ 2325148 w 3049233"/>
              <a:gd name="connsiteY11215" fmla="*/ 924638 h 1985002"/>
              <a:gd name="connsiteX11216" fmla="*/ 2229389 w 3049233"/>
              <a:gd name="connsiteY11216" fmla="*/ 923508 h 1985002"/>
              <a:gd name="connsiteX11217" fmla="*/ 2233227 w 3049233"/>
              <a:gd name="connsiteY11217" fmla="*/ 923765 h 1985002"/>
              <a:gd name="connsiteX11218" fmla="*/ 2233257 w 3049233"/>
              <a:gd name="connsiteY11218" fmla="*/ 923765 h 1985002"/>
              <a:gd name="connsiteX11219" fmla="*/ 2233287 w 3049233"/>
              <a:gd name="connsiteY11219" fmla="*/ 923765 h 1985002"/>
              <a:gd name="connsiteX11220" fmla="*/ 2236276 w 3049233"/>
              <a:gd name="connsiteY11220" fmla="*/ 923765 h 1985002"/>
              <a:gd name="connsiteX11221" fmla="*/ 2243912 w 3049233"/>
              <a:gd name="connsiteY11221" fmla="*/ 924679 h 1985002"/>
              <a:gd name="connsiteX11222" fmla="*/ 2242170 w 3049233"/>
              <a:gd name="connsiteY11222" fmla="*/ 927794 h 1985002"/>
              <a:gd name="connsiteX11223" fmla="*/ 1337795 w 3049233"/>
              <a:gd name="connsiteY11223" fmla="*/ 923496 h 1985002"/>
              <a:gd name="connsiteX11224" fmla="*/ 1340288 w 3049233"/>
              <a:gd name="connsiteY11224" fmla="*/ 923637 h 1985002"/>
              <a:gd name="connsiteX11225" fmla="*/ 1340529 w 3049233"/>
              <a:gd name="connsiteY11225" fmla="*/ 939053 h 1985002"/>
              <a:gd name="connsiteX11226" fmla="*/ 1335916 w 3049233"/>
              <a:gd name="connsiteY11226" fmla="*/ 938618 h 1985002"/>
              <a:gd name="connsiteX11227" fmla="*/ 1335848 w 3049233"/>
              <a:gd name="connsiteY11227" fmla="*/ 938261 h 1985002"/>
              <a:gd name="connsiteX11228" fmla="*/ 1335785 w 3049233"/>
              <a:gd name="connsiteY11228" fmla="*/ 937927 h 1985002"/>
              <a:gd name="connsiteX11229" fmla="*/ 1335678 w 3049233"/>
              <a:gd name="connsiteY11229" fmla="*/ 937363 h 1985002"/>
              <a:gd name="connsiteX11230" fmla="*/ 1336405 w 3049233"/>
              <a:gd name="connsiteY11230" fmla="*/ 932602 h 1985002"/>
              <a:gd name="connsiteX11231" fmla="*/ 1337319 w 3049233"/>
              <a:gd name="connsiteY11231" fmla="*/ 926616 h 1985002"/>
              <a:gd name="connsiteX11232" fmla="*/ 2515808 w 3049233"/>
              <a:gd name="connsiteY11232" fmla="*/ 923350 h 1985002"/>
              <a:gd name="connsiteX11233" fmla="*/ 2517491 w 3049233"/>
              <a:gd name="connsiteY11233" fmla="*/ 923936 h 1985002"/>
              <a:gd name="connsiteX11234" fmla="*/ 2519026 w 3049233"/>
              <a:gd name="connsiteY11234" fmla="*/ 924068 h 1985002"/>
              <a:gd name="connsiteX11235" fmla="*/ 2517314 w 3049233"/>
              <a:gd name="connsiteY11235" fmla="*/ 931488 h 1985002"/>
              <a:gd name="connsiteX11236" fmla="*/ 2511510 w 3049233"/>
              <a:gd name="connsiteY11236" fmla="*/ 928979 h 1985002"/>
              <a:gd name="connsiteX11237" fmla="*/ 2476337 w 3049233"/>
              <a:gd name="connsiteY11237" fmla="*/ 923304 h 1985002"/>
              <a:gd name="connsiteX11238" fmla="*/ 2478074 w 3049233"/>
              <a:gd name="connsiteY11238" fmla="*/ 924494 h 1985002"/>
              <a:gd name="connsiteX11239" fmla="*/ 2491751 w 3049233"/>
              <a:gd name="connsiteY11239" fmla="*/ 929236 h 1985002"/>
              <a:gd name="connsiteX11240" fmla="*/ 2491366 w 3049233"/>
              <a:gd name="connsiteY11240" fmla="*/ 930831 h 1985002"/>
              <a:gd name="connsiteX11241" fmla="*/ 2484180 w 3049233"/>
              <a:gd name="connsiteY11241" fmla="*/ 927625 h 1985002"/>
              <a:gd name="connsiteX11242" fmla="*/ 2476040 w 3049233"/>
              <a:gd name="connsiteY11242" fmla="*/ 923794 h 1985002"/>
              <a:gd name="connsiteX11243" fmla="*/ 2439535 w 3049233"/>
              <a:gd name="connsiteY11243" fmla="*/ 922915 h 1985002"/>
              <a:gd name="connsiteX11244" fmla="*/ 2424410 w 3049233"/>
              <a:gd name="connsiteY11244" fmla="*/ 971892 h 1985002"/>
              <a:gd name="connsiteX11245" fmla="*/ 2416636 w 3049233"/>
              <a:gd name="connsiteY11245" fmla="*/ 1013387 h 1985002"/>
              <a:gd name="connsiteX11246" fmla="*/ 2386465 w 3049233"/>
              <a:gd name="connsiteY11246" fmla="*/ 1073906 h 1985002"/>
              <a:gd name="connsiteX11247" fmla="*/ 2385409 w 3049233"/>
              <a:gd name="connsiteY11247" fmla="*/ 1073812 h 1985002"/>
              <a:gd name="connsiteX11248" fmla="*/ 2386122 w 3049233"/>
              <a:gd name="connsiteY11248" fmla="*/ 1064420 h 1985002"/>
              <a:gd name="connsiteX11249" fmla="*/ 2399498 w 3049233"/>
              <a:gd name="connsiteY11249" fmla="*/ 988642 h 1985002"/>
              <a:gd name="connsiteX11250" fmla="*/ 2406922 w 3049233"/>
              <a:gd name="connsiteY11250" fmla="*/ 974307 h 1985002"/>
              <a:gd name="connsiteX11251" fmla="*/ 827752 w 3049233"/>
              <a:gd name="connsiteY11251" fmla="*/ 922837 h 1985002"/>
              <a:gd name="connsiteX11252" fmla="*/ 829082 w 3049233"/>
              <a:gd name="connsiteY11252" fmla="*/ 924562 h 1985002"/>
              <a:gd name="connsiteX11253" fmla="*/ 838685 w 3049233"/>
              <a:gd name="connsiteY11253" fmla="*/ 937017 h 1985002"/>
              <a:gd name="connsiteX11254" fmla="*/ 831047 w 3049233"/>
              <a:gd name="connsiteY11254" fmla="*/ 945302 h 1985002"/>
              <a:gd name="connsiteX11255" fmla="*/ 821211 w 3049233"/>
              <a:gd name="connsiteY11255" fmla="*/ 930149 h 1985002"/>
              <a:gd name="connsiteX11256" fmla="*/ 2155254 w 3049233"/>
              <a:gd name="connsiteY11256" fmla="*/ 922790 h 1985002"/>
              <a:gd name="connsiteX11257" fmla="*/ 2157898 w 3049233"/>
              <a:gd name="connsiteY11257" fmla="*/ 924855 h 1985002"/>
              <a:gd name="connsiteX11258" fmla="*/ 2156602 w 3049233"/>
              <a:gd name="connsiteY11258" fmla="*/ 924740 h 1985002"/>
              <a:gd name="connsiteX11259" fmla="*/ 2156600 w 3049233"/>
              <a:gd name="connsiteY11259" fmla="*/ 924741 h 1985002"/>
              <a:gd name="connsiteX11260" fmla="*/ 2156595 w 3049233"/>
              <a:gd name="connsiteY11260" fmla="*/ 924740 h 1985002"/>
              <a:gd name="connsiteX11261" fmla="*/ 2156593 w 3049233"/>
              <a:gd name="connsiteY11261" fmla="*/ 924741 h 1985002"/>
              <a:gd name="connsiteX11262" fmla="*/ 2156588 w 3049233"/>
              <a:gd name="connsiteY11262" fmla="*/ 924740 h 1985002"/>
              <a:gd name="connsiteX11263" fmla="*/ 2155881 w 3049233"/>
              <a:gd name="connsiteY11263" fmla="*/ 924901 h 1985002"/>
              <a:gd name="connsiteX11264" fmla="*/ 2153730 w 3049233"/>
              <a:gd name="connsiteY11264" fmla="*/ 922979 h 1985002"/>
              <a:gd name="connsiteX11265" fmla="*/ 2309005 w 3049233"/>
              <a:gd name="connsiteY11265" fmla="*/ 922764 h 1985002"/>
              <a:gd name="connsiteX11266" fmla="*/ 2314071 w 3049233"/>
              <a:gd name="connsiteY11266" fmla="*/ 923831 h 1985002"/>
              <a:gd name="connsiteX11267" fmla="*/ 2314919 w 3049233"/>
              <a:gd name="connsiteY11267" fmla="*/ 924321 h 1985002"/>
              <a:gd name="connsiteX11268" fmla="*/ 2308974 w 3049233"/>
              <a:gd name="connsiteY11268" fmla="*/ 922835 h 1985002"/>
              <a:gd name="connsiteX11269" fmla="*/ 2571511 w 3049233"/>
              <a:gd name="connsiteY11269" fmla="*/ 922737 h 1985002"/>
              <a:gd name="connsiteX11270" fmla="*/ 2570027 w 3049233"/>
              <a:gd name="connsiteY11270" fmla="*/ 930553 h 1985002"/>
              <a:gd name="connsiteX11271" fmla="*/ 2550438 w 3049233"/>
              <a:gd name="connsiteY11271" fmla="*/ 931268 h 1985002"/>
              <a:gd name="connsiteX11272" fmla="*/ 2551185 w 3049233"/>
              <a:gd name="connsiteY11272" fmla="*/ 927366 h 1985002"/>
              <a:gd name="connsiteX11273" fmla="*/ 2552707 w 3049233"/>
              <a:gd name="connsiteY11273" fmla="*/ 925285 h 1985002"/>
              <a:gd name="connsiteX11274" fmla="*/ 2289288 w 3049233"/>
              <a:gd name="connsiteY11274" fmla="*/ 922735 h 1985002"/>
              <a:gd name="connsiteX11275" fmla="*/ 2296026 w 3049233"/>
              <a:gd name="connsiteY11275" fmla="*/ 924444 h 1985002"/>
              <a:gd name="connsiteX11276" fmla="*/ 2301639 w 3049233"/>
              <a:gd name="connsiteY11276" fmla="*/ 925887 h 1985002"/>
              <a:gd name="connsiteX11277" fmla="*/ 2301086 w 3049233"/>
              <a:gd name="connsiteY11277" fmla="*/ 927741 h 1985002"/>
              <a:gd name="connsiteX11278" fmla="*/ 2287719 w 3049233"/>
              <a:gd name="connsiteY11278" fmla="*/ 925571 h 1985002"/>
              <a:gd name="connsiteX11279" fmla="*/ 1309160 w 3049233"/>
              <a:gd name="connsiteY11279" fmla="*/ 921870 h 1985002"/>
              <a:gd name="connsiteX11280" fmla="*/ 1309685 w 3049233"/>
              <a:gd name="connsiteY11280" fmla="*/ 921900 h 1985002"/>
              <a:gd name="connsiteX11281" fmla="*/ 1309795 w 3049233"/>
              <a:gd name="connsiteY11281" fmla="*/ 921906 h 1985002"/>
              <a:gd name="connsiteX11282" fmla="*/ 1309804 w 3049233"/>
              <a:gd name="connsiteY11282" fmla="*/ 921907 h 1985002"/>
              <a:gd name="connsiteX11283" fmla="*/ 1309809 w 3049233"/>
              <a:gd name="connsiteY11283" fmla="*/ 922032 h 1985002"/>
              <a:gd name="connsiteX11284" fmla="*/ 1309912 w 3049233"/>
              <a:gd name="connsiteY11284" fmla="*/ 925124 h 1985002"/>
              <a:gd name="connsiteX11285" fmla="*/ 2818228 w 3049233"/>
              <a:gd name="connsiteY11285" fmla="*/ 921868 h 1985002"/>
              <a:gd name="connsiteX11286" fmla="*/ 2822643 w 3049233"/>
              <a:gd name="connsiteY11286" fmla="*/ 942639 h 1985002"/>
              <a:gd name="connsiteX11287" fmla="*/ 2818272 w 3049233"/>
              <a:gd name="connsiteY11287" fmla="*/ 947644 h 1985002"/>
              <a:gd name="connsiteX11288" fmla="*/ 2808281 w 3049233"/>
              <a:gd name="connsiteY11288" fmla="*/ 955603 h 1985002"/>
              <a:gd name="connsiteX11289" fmla="*/ 2803730 w 3049233"/>
              <a:gd name="connsiteY11289" fmla="*/ 960018 h 1985002"/>
              <a:gd name="connsiteX11290" fmla="*/ 2804085 w 3049233"/>
              <a:gd name="connsiteY11290" fmla="*/ 940362 h 1985002"/>
              <a:gd name="connsiteX11291" fmla="*/ 2803451 w 3049233"/>
              <a:gd name="connsiteY11291" fmla="*/ 935301 h 1985002"/>
              <a:gd name="connsiteX11292" fmla="*/ 2806820 w 3049233"/>
              <a:gd name="connsiteY11292" fmla="*/ 932911 h 1985002"/>
              <a:gd name="connsiteX11293" fmla="*/ 2164691 w 3049233"/>
              <a:gd name="connsiteY11293" fmla="*/ 921619 h 1985002"/>
              <a:gd name="connsiteX11294" fmla="*/ 2164096 w 3049233"/>
              <a:gd name="connsiteY11294" fmla="*/ 923501 h 1985002"/>
              <a:gd name="connsiteX11295" fmla="*/ 2162086 w 3049233"/>
              <a:gd name="connsiteY11295" fmla="*/ 921942 h 1985002"/>
              <a:gd name="connsiteX11296" fmla="*/ 2319654 w 3049233"/>
              <a:gd name="connsiteY11296" fmla="*/ 921548 h 1985002"/>
              <a:gd name="connsiteX11297" fmla="*/ 2321558 w 3049233"/>
              <a:gd name="connsiteY11297" fmla="*/ 922210 h 1985002"/>
              <a:gd name="connsiteX11298" fmla="*/ 2321389 w 3049233"/>
              <a:gd name="connsiteY11298" fmla="*/ 922524 h 1985002"/>
              <a:gd name="connsiteX11299" fmla="*/ 2199848 w 3049233"/>
              <a:gd name="connsiteY11299" fmla="*/ 921524 h 1985002"/>
              <a:gd name="connsiteX11300" fmla="*/ 2203448 w 3049233"/>
              <a:gd name="connsiteY11300" fmla="*/ 921766 h 1985002"/>
              <a:gd name="connsiteX11301" fmla="*/ 2206442 w 3049233"/>
              <a:gd name="connsiteY11301" fmla="*/ 922770 h 1985002"/>
              <a:gd name="connsiteX11302" fmla="*/ 2205507 w 3049233"/>
              <a:gd name="connsiteY11302" fmla="*/ 924364 h 1985002"/>
              <a:gd name="connsiteX11303" fmla="*/ 2205259 w 3049233"/>
              <a:gd name="connsiteY11303" fmla="*/ 924898 h 1985002"/>
              <a:gd name="connsiteX11304" fmla="*/ 2199281 w 3049233"/>
              <a:gd name="connsiteY11304" fmla="*/ 922632 h 1985002"/>
              <a:gd name="connsiteX11305" fmla="*/ 2178286 w 3049233"/>
              <a:gd name="connsiteY11305" fmla="*/ 921054 h 1985002"/>
              <a:gd name="connsiteX11306" fmla="*/ 2180960 w 3049233"/>
              <a:gd name="connsiteY11306" fmla="*/ 922583 h 1985002"/>
              <a:gd name="connsiteX11307" fmla="*/ 2190504 w 3049233"/>
              <a:gd name="connsiteY11307" fmla="*/ 926213 h 1985002"/>
              <a:gd name="connsiteX11308" fmla="*/ 2190023 w 3049233"/>
              <a:gd name="connsiteY11308" fmla="*/ 927712 h 1985002"/>
              <a:gd name="connsiteX11309" fmla="*/ 2186854 w 3049233"/>
              <a:gd name="connsiteY11309" fmla="*/ 927430 h 1985002"/>
              <a:gd name="connsiteX11310" fmla="*/ 2179609 w 3049233"/>
              <a:gd name="connsiteY11310" fmla="*/ 924443 h 1985002"/>
              <a:gd name="connsiteX11311" fmla="*/ 2177386 w 3049233"/>
              <a:gd name="connsiteY11311" fmla="*/ 922909 h 1985002"/>
              <a:gd name="connsiteX11312" fmla="*/ 2281927 w 3049233"/>
              <a:gd name="connsiteY11312" fmla="*/ 920867 h 1985002"/>
              <a:gd name="connsiteX11313" fmla="*/ 2283450 w 3049233"/>
              <a:gd name="connsiteY11313" fmla="*/ 921253 h 1985002"/>
              <a:gd name="connsiteX11314" fmla="*/ 2281617 w 3049233"/>
              <a:gd name="connsiteY11314" fmla="*/ 924580 h 1985002"/>
              <a:gd name="connsiteX11315" fmla="*/ 2280306 w 3049233"/>
              <a:gd name="connsiteY11315" fmla="*/ 924367 h 1985002"/>
              <a:gd name="connsiteX11316" fmla="*/ 1290265 w 3049233"/>
              <a:gd name="connsiteY11316" fmla="*/ 920798 h 1985002"/>
              <a:gd name="connsiteX11317" fmla="*/ 1299103 w 3049233"/>
              <a:gd name="connsiteY11317" fmla="*/ 921299 h 1985002"/>
              <a:gd name="connsiteX11318" fmla="*/ 1298399 w 3049233"/>
              <a:gd name="connsiteY11318" fmla="*/ 925123 h 1985002"/>
              <a:gd name="connsiteX11319" fmla="*/ 1297558 w 3049233"/>
              <a:gd name="connsiteY11319" fmla="*/ 934995 h 1985002"/>
              <a:gd name="connsiteX11320" fmla="*/ 1296160 w 3049233"/>
              <a:gd name="connsiteY11320" fmla="*/ 934863 h 1985002"/>
              <a:gd name="connsiteX11321" fmla="*/ 1295639 w 3049233"/>
              <a:gd name="connsiteY11321" fmla="*/ 934814 h 1985002"/>
              <a:gd name="connsiteX11322" fmla="*/ 1295416 w 3049233"/>
              <a:gd name="connsiteY11322" fmla="*/ 934793 h 1985002"/>
              <a:gd name="connsiteX11323" fmla="*/ 2586294 w 3049233"/>
              <a:gd name="connsiteY11323" fmla="*/ 920734 h 1985002"/>
              <a:gd name="connsiteX11324" fmla="*/ 2581134 w 3049233"/>
              <a:gd name="connsiteY11324" fmla="*/ 928134 h 1985002"/>
              <a:gd name="connsiteX11325" fmla="*/ 2576453 w 3049233"/>
              <a:gd name="connsiteY11325" fmla="*/ 930319 h 1985002"/>
              <a:gd name="connsiteX11326" fmla="*/ 2575612 w 3049233"/>
              <a:gd name="connsiteY11326" fmla="*/ 930349 h 1985002"/>
              <a:gd name="connsiteX11327" fmla="*/ 2577206 w 3049233"/>
              <a:gd name="connsiteY11327" fmla="*/ 921966 h 1985002"/>
              <a:gd name="connsiteX11328" fmla="*/ 2447324 w 3049233"/>
              <a:gd name="connsiteY11328" fmla="*/ 919815 h 1985002"/>
              <a:gd name="connsiteX11329" fmla="*/ 2451766 w 3049233"/>
              <a:gd name="connsiteY11329" fmla="*/ 921932 h 1985002"/>
              <a:gd name="connsiteX11330" fmla="*/ 2463112 w 3049233"/>
              <a:gd name="connsiteY11330" fmla="*/ 931079 h 1985002"/>
              <a:gd name="connsiteX11331" fmla="*/ 2463516 w 3049233"/>
              <a:gd name="connsiteY11331" fmla="*/ 931237 h 1985002"/>
              <a:gd name="connsiteX11332" fmla="*/ 2461732 w 3049233"/>
              <a:gd name="connsiteY11332" fmla="*/ 937353 h 1985002"/>
              <a:gd name="connsiteX11333" fmla="*/ 2426671 w 3049233"/>
              <a:gd name="connsiteY11333" fmla="*/ 994960 h 1985002"/>
              <a:gd name="connsiteX11334" fmla="*/ 2430608 w 3049233"/>
              <a:gd name="connsiteY11334" fmla="*/ 973930 h 1985002"/>
              <a:gd name="connsiteX11335" fmla="*/ 1272577 w 3049233"/>
              <a:gd name="connsiteY11335" fmla="*/ 919793 h 1985002"/>
              <a:gd name="connsiteX11336" fmla="*/ 1277128 w 3049233"/>
              <a:gd name="connsiteY11336" fmla="*/ 920052 h 1985002"/>
              <a:gd name="connsiteX11337" fmla="*/ 1283819 w 3049233"/>
              <a:gd name="connsiteY11337" fmla="*/ 920432 h 1985002"/>
              <a:gd name="connsiteX11338" fmla="*/ 1287619 w 3049233"/>
              <a:gd name="connsiteY11338" fmla="*/ 934057 h 1985002"/>
              <a:gd name="connsiteX11339" fmla="*/ 1281334 w 3049233"/>
              <a:gd name="connsiteY11339" fmla="*/ 933464 h 1985002"/>
              <a:gd name="connsiteX11340" fmla="*/ 1278584 w 3049233"/>
              <a:gd name="connsiteY11340" fmla="*/ 927807 h 1985002"/>
              <a:gd name="connsiteX11341" fmla="*/ 1278584 w 3049233"/>
              <a:gd name="connsiteY11341" fmla="*/ 927806 h 1985002"/>
              <a:gd name="connsiteX11342" fmla="*/ 1275189 w 3049233"/>
              <a:gd name="connsiteY11342" fmla="*/ 923278 h 1985002"/>
              <a:gd name="connsiteX11343" fmla="*/ 963037 w 3049233"/>
              <a:gd name="connsiteY11343" fmla="*/ 919584 h 1985002"/>
              <a:gd name="connsiteX11344" fmla="*/ 963135 w 3049233"/>
              <a:gd name="connsiteY11344" fmla="*/ 919632 h 1985002"/>
              <a:gd name="connsiteX11345" fmla="*/ 962703 w 3049233"/>
              <a:gd name="connsiteY11345" fmla="*/ 920138 h 1985002"/>
              <a:gd name="connsiteX11346" fmla="*/ 961979 w 3049233"/>
              <a:gd name="connsiteY11346" fmla="*/ 920985 h 1985002"/>
              <a:gd name="connsiteX11347" fmla="*/ 961873 w 3049233"/>
              <a:gd name="connsiteY11347" fmla="*/ 920948 h 1985002"/>
              <a:gd name="connsiteX11348" fmla="*/ 1260588 w 3049233"/>
              <a:gd name="connsiteY11348" fmla="*/ 919113 h 1985002"/>
              <a:gd name="connsiteX11349" fmla="*/ 1261927 w 3049233"/>
              <a:gd name="connsiteY11349" fmla="*/ 919189 h 1985002"/>
              <a:gd name="connsiteX11350" fmla="*/ 1262470 w 3049233"/>
              <a:gd name="connsiteY11350" fmla="*/ 919220 h 1985002"/>
              <a:gd name="connsiteX11351" fmla="*/ 1265294 w 3049233"/>
              <a:gd name="connsiteY11351" fmla="*/ 919380 h 1985002"/>
              <a:gd name="connsiteX11352" fmla="*/ 1272486 w 3049233"/>
              <a:gd name="connsiteY11352" fmla="*/ 928978 h 1985002"/>
              <a:gd name="connsiteX11353" fmla="*/ 1273082 w 3049233"/>
              <a:gd name="connsiteY11353" fmla="*/ 930526 h 1985002"/>
              <a:gd name="connsiteX11354" fmla="*/ 1273945 w 3049233"/>
              <a:gd name="connsiteY11354" fmla="*/ 932766 h 1985002"/>
              <a:gd name="connsiteX11355" fmla="*/ 1261533 w 3049233"/>
              <a:gd name="connsiteY11355" fmla="*/ 931594 h 1985002"/>
              <a:gd name="connsiteX11356" fmla="*/ 1260689 w 3049233"/>
              <a:gd name="connsiteY11356" fmla="*/ 930581 h 1985002"/>
              <a:gd name="connsiteX11357" fmla="*/ 1258931 w 3049233"/>
              <a:gd name="connsiteY11357" fmla="*/ 928472 h 1985002"/>
              <a:gd name="connsiteX11358" fmla="*/ 1259099 w 3049233"/>
              <a:gd name="connsiteY11358" fmla="*/ 927521 h 1985002"/>
              <a:gd name="connsiteX11359" fmla="*/ 1260431 w 3049233"/>
              <a:gd name="connsiteY11359" fmla="*/ 919995 h 1985002"/>
              <a:gd name="connsiteX11360" fmla="*/ 2527091 w 3049233"/>
              <a:gd name="connsiteY11360" fmla="*/ 918819 h 1985002"/>
              <a:gd name="connsiteX11361" fmla="*/ 2544751 w 3049233"/>
              <a:gd name="connsiteY11361" fmla="*/ 920887 h 1985002"/>
              <a:gd name="connsiteX11362" fmla="*/ 2544766 w 3049233"/>
              <a:gd name="connsiteY11362" fmla="*/ 920885 h 1985002"/>
              <a:gd name="connsiteX11363" fmla="*/ 2544789 w 3049233"/>
              <a:gd name="connsiteY11363" fmla="*/ 920887 h 1985002"/>
              <a:gd name="connsiteX11364" fmla="*/ 2544804 w 3049233"/>
              <a:gd name="connsiteY11364" fmla="*/ 920885 h 1985002"/>
              <a:gd name="connsiteX11365" fmla="*/ 2544827 w 3049233"/>
              <a:gd name="connsiteY11365" fmla="*/ 920887 h 1985002"/>
              <a:gd name="connsiteX11366" fmla="*/ 2547224 w 3049233"/>
              <a:gd name="connsiteY11366" fmla="*/ 920454 h 1985002"/>
              <a:gd name="connsiteX11367" fmla="*/ 2547122 w 3049233"/>
              <a:gd name="connsiteY11367" fmla="*/ 920992 h 1985002"/>
              <a:gd name="connsiteX11368" fmla="*/ 2545454 w 3049233"/>
              <a:gd name="connsiteY11368" fmla="*/ 921223 h 1985002"/>
              <a:gd name="connsiteX11369" fmla="*/ 2526907 w 3049233"/>
              <a:gd name="connsiteY11369" fmla="*/ 919796 h 1985002"/>
              <a:gd name="connsiteX11370" fmla="*/ 937280 w 3049233"/>
              <a:gd name="connsiteY11370" fmla="*/ 918574 h 1985002"/>
              <a:gd name="connsiteX11371" fmla="*/ 938417 w 3049233"/>
              <a:gd name="connsiteY11371" fmla="*/ 918971 h 1985002"/>
              <a:gd name="connsiteX11372" fmla="*/ 939024 w 3049233"/>
              <a:gd name="connsiteY11372" fmla="*/ 919183 h 1985002"/>
              <a:gd name="connsiteX11373" fmla="*/ 937871 w 3049233"/>
              <a:gd name="connsiteY11373" fmla="*/ 920523 h 1985002"/>
              <a:gd name="connsiteX11374" fmla="*/ 936322 w 3049233"/>
              <a:gd name="connsiteY11374" fmla="*/ 919652 h 1985002"/>
              <a:gd name="connsiteX11375" fmla="*/ 2500850 w 3049233"/>
              <a:gd name="connsiteY11375" fmla="*/ 918142 h 1985002"/>
              <a:gd name="connsiteX11376" fmla="*/ 2510796 w 3049233"/>
              <a:gd name="connsiteY11376" fmla="*/ 921604 h 1985002"/>
              <a:gd name="connsiteX11377" fmla="*/ 2506745 w 3049233"/>
              <a:gd name="connsiteY11377" fmla="*/ 926917 h 1985002"/>
              <a:gd name="connsiteX11378" fmla="*/ 2499483 w 3049233"/>
              <a:gd name="connsiteY11378" fmla="*/ 923776 h 1985002"/>
              <a:gd name="connsiteX11379" fmla="*/ 2228289 w 3049233"/>
              <a:gd name="connsiteY11379" fmla="*/ 918053 h 1985002"/>
              <a:gd name="connsiteX11380" fmla="*/ 2229793 w 3049233"/>
              <a:gd name="connsiteY11380" fmla="*/ 918465 h 1985002"/>
              <a:gd name="connsiteX11381" fmla="*/ 2228127 w 3049233"/>
              <a:gd name="connsiteY11381" fmla="*/ 918380 h 1985002"/>
              <a:gd name="connsiteX11382" fmla="*/ 2519909 w 3049233"/>
              <a:gd name="connsiteY11382" fmla="*/ 917978 h 1985002"/>
              <a:gd name="connsiteX11383" fmla="*/ 2520417 w 3049233"/>
              <a:gd name="connsiteY11383" fmla="*/ 918037 h 1985002"/>
              <a:gd name="connsiteX11384" fmla="*/ 2520132 w 3049233"/>
              <a:gd name="connsiteY11384" fmla="*/ 919275 h 1985002"/>
              <a:gd name="connsiteX11385" fmla="*/ 2519090 w 3049233"/>
              <a:gd name="connsiteY11385" fmla="*/ 919195 h 1985002"/>
              <a:gd name="connsiteX11386" fmla="*/ 2519003 w 3049233"/>
              <a:gd name="connsiteY11386" fmla="*/ 919164 h 1985002"/>
              <a:gd name="connsiteX11387" fmla="*/ 2056275 w 3049233"/>
              <a:gd name="connsiteY11387" fmla="*/ 917662 h 1985002"/>
              <a:gd name="connsiteX11388" fmla="*/ 2044152 w 3049233"/>
              <a:gd name="connsiteY11388" fmla="*/ 960831 h 1985002"/>
              <a:gd name="connsiteX11389" fmla="*/ 2053225 w 3049233"/>
              <a:gd name="connsiteY11389" fmla="*/ 924173 h 1985002"/>
              <a:gd name="connsiteX11390" fmla="*/ 806305 w 3049233"/>
              <a:gd name="connsiteY11390" fmla="*/ 917551 h 1985002"/>
              <a:gd name="connsiteX11391" fmla="*/ 806413 w 3049233"/>
              <a:gd name="connsiteY11391" fmla="*/ 917708 h 1985002"/>
              <a:gd name="connsiteX11392" fmla="*/ 809186 w 3049233"/>
              <a:gd name="connsiteY11392" fmla="*/ 921748 h 1985002"/>
              <a:gd name="connsiteX11393" fmla="*/ 814416 w 3049233"/>
              <a:gd name="connsiteY11393" fmla="*/ 929364 h 1985002"/>
              <a:gd name="connsiteX11394" fmla="*/ 806690 w 3049233"/>
              <a:gd name="connsiteY11394" fmla="*/ 937995 h 1985002"/>
              <a:gd name="connsiteX11395" fmla="*/ 803923 w 3049233"/>
              <a:gd name="connsiteY11395" fmla="*/ 933969 h 1985002"/>
              <a:gd name="connsiteX11396" fmla="*/ 803742 w 3049233"/>
              <a:gd name="connsiteY11396" fmla="*/ 933707 h 1985002"/>
              <a:gd name="connsiteX11397" fmla="*/ 803734 w 3049233"/>
              <a:gd name="connsiteY11397" fmla="*/ 933694 h 1985002"/>
              <a:gd name="connsiteX11398" fmla="*/ 800140 w 3049233"/>
              <a:gd name="connsiteY11398" fmla="*/ 924372 h 1985002"/>
              <a:gd name="connsiteX11399" fmla="*/ 2513720 w 3049233"/>
              <a:gd name="connsiteY11399" fmla="*/ 917253 h 1985002"/>
              <a:gd name="connsiteX11400" fmla="*/ 2514082 w 3049233"/>
              <a:gd name="connsiteY11400" fmla="*/ 917295 h 1985002"/>
              <a:gd name="connsiteX11401" fmla="*/ 2514028 w 3049233"/>
              <a:gd name="connsiteY11401" fmla="*/ 917364 h 1985002"/>
              <a:gd name="connsiteX11402" fmla="*/ 2747042 w 3049233"/>
              <a:gd name="connsiteY11402" fmla="*/ 917207 h 1985002"/>
              <a:gd name="connsiteX11403" fmla="*/ 2748484 w 3049233"/>
              <a:gd name="connsiteY11403" fmla="*/ 932402 h 1985002"/>
              <a:gd name="connsiteX11404" fmla="*/ 2747509 w 3049233"/>
              <a:gd name="connsiteY11404" fmla="*/ 940928 h 1985002"/>
              <a:gd name="connsiteX11405" fmla="*/ 2726911 w 3049233"/>
              <a:gd name="connsiteY11405" fmla="*/ 957807 h 1985002"/>
              <a:gd name="connsiteX11406" fmla="*/ 2729100 w 3049233"/>
              <a:gd name="connsiteY11406" fmla="*/ 930760 h 1985002"/>
              <a:gd name="connsiteX11407" fmla="*/ 2598164 w 3049233"/>
              <a:gd name="connsiteY11407" fmla="*/ 916489 h 1985002"/>
              <a:gd name="connsiteX11408" fmla="*/ 2597426 w 3049233"/>
              <a:gd name="connsiteY11408" fmla="*/ 920531 h 1985002"/>
              <a:gd name="connsiteX11409" fmla="*/ 2590027 w 3049233"/>
              <a:gd name="connsiteY11409" fmla="*/ 923984 h 1985002"/>
              <a:gd name="connsiteX11410" fmla="*/ 2594214 w 3049233"/>
              <a:gd name="connsiteY11410" fmla="*/ 917920 h 1985002"/>
              <a:gd name="connsiteX11411" fmla="*/ 2062896 w 3049233"/>
              <a:gd name="connsiteY11411" fmla="*/ 916292 h 1985002"/>
              <a:gd name="connsiteX11412" fmla="*/ 2059409 w 3049233"/>
              <a:gd name="connsiteY11412" fmla="*/ 927385 h 1985002"/>
              <a:gd name="connsiteX11413" fmla="*/ 2062053 w 3049233"/>
              <a:gd name="connsiteY11413" fmla="*/ 917974 h 1985002"/>
              <a:gd name="connsiteX11414" fmla="*/ 748495 w 3049233"/>
              <a:gd name="connsiteY11414" fmla="*/ 916044 h 1985002"/>
              <a:gd name="connsiteX11415" fmla="*/ 748583 w 3049233"/>
              <a:gd name="connsiteY11415" fmla="*/ 921381 h 1985002"/>
              <a:gd name="connsiteX11416" fmla="*/ 748866 w 3049233"/>
              <a:gd name="connsiteY11416" fmla="*/ 938645 h 1985002"/>
              <a:gd name="connsiteX11417" fmla="*/ 717923 w 3049233"/>
              <a:gd name="connsiteY11417" fmla="*/ 973044 h 1985002"/>
              <a:gd name="connsiteX11418" fmla="*/ 657303 w 3049233"/>
              <a:gd name="connsiteY11418" fmla="*/ 1038915 h 1985002"/>
              <a:gd name="connsiteX11419" fmla="*/ 308137 w 3049233"/>
              <a:gd name="connsiteY11419" fmla="*/ 1397224 h 1985002"/>
              <a:gd name="connsiteX11420" fmla="*/ 238303 w 3049233"/>
              <a:gd name="connsiteY11420" fmla="*/ 1441800 h 1985002"/>
              <a:gd name="connsiteX11421" fmla="*/ 192566 w 3049233"/>
              <a:gd name="connsiteY11421" fmla="*/ 1458819 h 1985002"/>
              <a:gd name="connsiteX11422" fmla="*/ 191975 w 3049233"/>
              <a:gd name="connsiteY11422" fmla="*/ 1457674 h 1985002"/>
              <a:gd name="connsiteX11423" fmla="*/ 191200 w 3049233"/>
              <a:gd name="connsiteY11423" fmla="*/ 1459327 h 1985002"/>
              <a:gd name="connsiteX11424" fmla="*/ 186886 w 3049233"/>
              <a:gd name="connsiteY11424" fmla="*/ 1460932 h 1985002"/>
              <a:gd name="connsiteX11425" fmla="*/ 182681 w 3049233"/>
              <a:gd name="connsiteY11425" fmla="*/ 1454720 h 1985002"/>
              <a:gd name="connsiteX11426" fmla="*/ 229332 w 3049233"/>
              <a:gd name="connsiteY11426" fmla="*/ 1440640 h 1985002"/>
              <a:gd name="connsiteX11427" fmla="*/ 302888 w 3049233"/>
              <a:gd name="connsiteY11427" fmla="*/ 1389771 h 1985002"/>
              <a:gd name="connsiteX11428" fmla="*/ 650360 w 3049233"/>
              <a:gd name="connsiteY11428" fmla="*/ 1024858 h 1985002"/>
              <a:gd name="connsiteX11429" fmla="*/ 711150 w 3049233"/>
              <a:gd name="connsiteY11429" fmla="*/ 958141 h 1985002"/>
              <a:gd name="connsiteX11430" fmla="*/ 2572825 w 3049233"/>
              <a:gd name="connsiteY11430" fmla="*/ 915823 h 1985002"/>
              <a:gd name="connsiteX11431" fmla="*/ 2572510 w 3049233"/>
              <a:gd name="connsiteY11431" fmla="*/ 917478 h 1985002"/>
              <a:gd name="connsiteX11432" fmla="*/ 2556827 w 3049233"/>
              <a:gd name="connsiteY11432" fmla="*/ 919649 h 1985002"/>
              <a:gd name="connsiteX11433" fmla="*/ 2557613 w 3049233"/>
              <a:gd name="connsiteY11433" fmla="*/ 918575 h 1985002"/>
              <a:gd name="connsiteX11434" fmla="*/ 2698702 w 3049233"/>
              <a:gd name="connsiteY11434" fmla="*/ 915781 h 1985002"/>
              <a:gd name="connsiteX11435" fmla="*/ 2698842 w 3049233"/>
              <a:gd name="connsiteY11435" fmla="*/ 925291 h 1985002"/>
              <a:gd name="connsiteX11436" fmla="*/ 2696285 w 3049233"/>
              <a:gd name="connsiteY11436" fmla="*/ 947247 h 1985002"/>
              <a:gd name="connsiteX11437" fmla="*/ 2673813 w 3049233"/>
              <a:gd name="connsiteY11437" fmla="*/ 964179 h 1985002"/>
              <a:gd name="connsiteX11438" fmla="*/ 2678844 w 3049233"/>
              <a:gd name="connsiteY11438" fmla="*/ 929832 h 1985002"/>
              <a:gd name="connsiteX11439" fmla="*/ 2690816 w 3049233"/>
              <a:gd name="connsiteY11439" fmla="*/ 920403 h 1985002"/>
              <a:gd name="connsiteX11440" fmla="*/ 2156378 w 3049233"/>
              <a:gd name="connsiteY11440" fmla="*/ 915082 h 1985002"/>
              <a:gd name="connsiteX11441" fmla="*/ 2159433 w 3049233"/>
              <a:gd name="connsiteY11441" fmla="*/ 916835 h 1985002"/>
              <a:gd name="connsiteX11442" fmla="*/ 2156431 w 3049233"/>
              <a:gd name="connsiteY11442" fmla="*/ 917585 h 1985002"/>
              <a:gd name="connsiteX11443" fmla="*/ 2154710 w 3049233"/>
              <a:gd name="connsiteY11443" fmla="*/ 916592 h 1985002"/>
              <a:gd name="connsiteX11444" fmla="*/ 2217449 w 3049233"/>
              <a:gd name="connsiteY11444" fmla="*/ 915081 h 1985002"/>
              <a:gd name="connsiteX11445" fmla="*/ 2222094 w 3049233"/>
              <a:gd name="connsiteY11445" fmla="*/ 916354 h 1985002"/>
              <a:gd name="connsiteX11446" fmla="*/ 2221265 w 3049233"/>
              <a:gd name="connsiteY11446" fmla="*/ 918031 h 1985002"/>
              <a:gd name="connsiteX11447" fmla="*/ 2215873 w 3049233"/>
              <a:gd name="connsiteY11447" fmla="*/ 917756 h 1985002"/>
              <a:gd name="connsiteX11448" fmla="*/ 2649448 w 3049233"/>
              <a:gd name="connsiteY11448" fmla="*/ 914899 h 1985002"/>
              <a:gd name="connsiteX11449" fmla="*/ 2649231 w 3049233"/>
              <a:gd name="connsiteY11449" fmla="*/ 917330 h 1985002"/>
              <a:gd name="connsiteX11450" fmla="*/ 2647705 w 3049233"/>
              <a:gd name="connsiteY11450" fmla="*/ 928338 h 1985002"/>
              <a:gd name="connsiteX11451" fmla="*/ 2644711 w 3049233"/>
              <a:gd name="connsiteY11451" fmla="*/ 946931 h 1985002"/>
              <a:gd name="connsiteX11452" fmla="*/ 2635376 w 3049233"/>
              <a:gd name="connsiteY11452" fmla="*/ 954078 h 1985002"/>
              <a:gd name="connsiteX11453" fmla="*/ 2633681 w 3049233"/>
              <a:gd name="connsiteY11453" fmla="*/ 955772 h 1985002"/>
              <a:gd name="connsiteX11454" fmla="*/ 2619319 w 3049233"/>
              <a:gd name="connsiteY11454" fmla="*/ 978134 h 1985002"/>
              <a:gd name="connsiteX11455" fmla="*/ 2627310 w 3049233"/>
              <a:gd name="connsiteY11455" fmla="*/ 930868 h 1985002"/>
              <a:gd name="connsiteX11456" fmla="*/ 2257774 w 3049233"/>
              <a:gd name="connsiteY11456" fmla="*/ 914723 h 1985002"/>
              <a:gd name="connsiteX11457" fmla="*/ 2260659 w 3049233"/>
              <a:gd name="connsiteY11457" fmla="*/ 915470 h 1985002"/>
              <a:gd name="connsiteX11458" fmla="*/ 2276685 w 3049233"/>
              <a:gd name="connsiteY11458" fmla="*/ 919536 h 1985002"/>
              <a:gd name="connsiteX11459" fmla="*/ 2274844 w 3049233"/>
              <a:gd name="connsiteY11459" fmla="*/ 923480 h 1985002"/>
              <a:gd name="connsiteX11460" fmla="*/ 2271388 w 3049233"/>
              <a:gd name="connsiteY11460" fmla="*/ 922919 h 1985002"/>
              <a:gd name="connsiteX11461" fmla="*/ 2265798 w 3049233"/>
              <a:gd name="connsiteY11461" fmla="*/ 922073 h 1985002"/>
              <a:gd name="connsiteX11462" fmla="*/ 2254881 w 3049233"/>
              <a:gd name="connsiteY11462" fmla="*/ 920773 h 1985002"/>
              <a:gd name="connsiteX11463" fmla="*/ 2181682 w 3049233"/>
              <a:gd name="connsiteY11463" fmla="*/ 914045 h 1985002"/>
              <a:gd name="connsiteX11464" fmla="*/ 2184683 w 3049233"/>
              <a:gd name="connsiteY11464" fmla="*/ 915469 h 1985002"/>
              <a:gd name="connsiteX11465" fmla="*/ 2187138 w 3049233"/>
              <a:gd name="connsiteY11465" fmla="*/ 916294 h 1985002"/>
              <a:gd name="connsiteX11466" fmla="*/ 2182968 w 3049233"/>
              <a:gd name="connsiteY11466" fmla="*/ 916081 h 1985002"/>
              <a:gd name="connsiteX11467" fmla="*/ 2181189 w 3049233"/>
              <a:gd name="connsiteY11467" fmla="*/ 915062 h 1985002"/>
              <a:gd name="connsiteX11468" fmla="*/ 778105 w 3049233"/>
              <a:gd name="connsiteY11468" fmla="*/ 914000 h 1985002"/>
              <a:gd name="connsiteX11469" fmla="*/ 778883 w 3049233"/>
              <a:gd name="connsiteY11469" fmla="*/ 916992 h 1985002"/>
              <a:gd name="connsiteX11470" fmla="*/ 785163 w 3049233"/>
              <a:gd name="connsiteY11470" fmla="*/ 930420 h 1985002"/>
              <a:gd name="connsiteX11471" fmla="*/ 782904 w 3049233"/>
              <a:gd name="connsiteY11471" fmla="*/ 932918 h 1985002"/>
              <a:gd name="connsiteX11472" fmla="*/ 781305 w 3049233"/>
              <a:gd name="connsiteY11472" fmla="*/ 928911 h 1985002"/>
              <a:gd name="connsiteX11473" fmla="*/ 780294 w 3049233"/>
              <a:gd name="connsiteY11473" fmla="*/ 926376 h 1985002"/>
              <a:gd name="connsiteX11474" fmla="*/ 780221 w 3049233"/>
              <a:gd name="connsiteY11474" fmla="*/ 926097 h 1985002"/>
              <a:gd name="connsiteX11475" fmla="*/ 777626 w 3049233"/>
              <a:gd name="connsiteY11475" fmla="*/ 916207 h 1985002"/>
              <a:gd name="connsiteX11476" fmla="*/ 777330 w 3049233"/>
              <a:gd name="connsiteY11476" fmla="*/ 914864 h 1985002"/>
              <a:gd name="connsiteX11477" fmla="*/ 2793773 w 3049233"/>
              <a:gd name="connsiteY11477" fmla="*/ 913952 h 1985002"/>
              <a:gd name="connsiteX11478" fmla="*/ 2797013 w 3049233"/>
              <a:gd name="connsiteY11478" fmla="*/ 932627 h 1985002"/>
              <a:gd name="connsiteX11479" fmla="*/ 2791857 w 3049233"/>
              <a:gd name="connsiteY11479" fmla="*/ 936298 h 1985002"/>
              <a:gd name="connsiteX11480" fmla="*/ 2790671 w 3049233"/>
              <a:gd name="connsiteY11480" fmla="*/ 937145 h 1985002"/>
              <a:gd name="connsiteX11481" fmla="*/ 2777428 w 3049233"/>
              <a:gd name="connsiteY11481" fmla="*/ 948946 h 1985002"/>
              <a:gd name="connsiteX11482" fmla="*/ 2778007 w 3049233"/>
              <a:gd name="connsiteY11482" fmla="*/ 936466 h 1985002"/>
              <a:gd name="connsiteX11483" fmla="*/ 2776866 w 3049233"/>
              <a:gd name="connsiteY11483" fmla="*/ 924165 h 1985002"/>
              <a:gd name="connsiteX11484" fmla="*/ 2778372 w 3049233"/>
              <a:gd name="connsiteY11484" fmla="*/ 922919 h 1985002"/>
              <a:gd name="connsiteX11485" fmla="*/ 2780003 w 3049233"/>
              <a:gd name="connsiteY11485" fmla="*/ 922919 h 1985002"/>
              <a:gd name="connsiteX11486" fmla="*/ 2780034 w 3049233"/>
              <a:gd name="connsiteY11486" fmla="*/ 922919 h 1985002"/>
              <a:gd name="connsiteX11487" fmla="*/ 2780064 w 3049233"/>
              <a:gd name="connsiteY11487" fmla="*/ 922919 h 1985002"/>
              <a:gd name="connsiteX11488" fmla="*/ 2790902 w 3049233"/>
              <a:gd name="connsiteY11488" fmla="*/ 916315 h 1985002"/>
              <a:gd name="connsiteX11489" fmla="*/ 2294650 w 3049233"/>
              <a:gd name="connsiteY11489" fmla="*/ 913041 h 1985002"/>
              <a:gd name="connsiteX11490" fmla="*/ 2298036 w 3049233"/>
              <a:gd name="connsiteY11490" fmla="*/ 914031 h 1985002"/>
              <a:gd name="connsiteX11491" fmla="*/ 2305666 w 3049233"/>
              <a:gd name="connsiteY11491" fmla="*/ 916686 h 1985002"/>
              <a:gd name="connsiteX11492" fmla="*/ 2305527 w 3049233"/>
              <a:gd name="connsiteY11492" fmla="*/ 917000 h 1985002"/>
              <a:gd name="connsiteX11493" fmla="*/ 2293866 w 3049233"/>
              <a:gd name="connsiteY11493" fmla="*/ 914457 h 1985002"/>
              <a:gd name="connsiteX11494" fmla="*/ 2163444 w 3049233"/>
              <a:gd name="connsiteY11494" fmla="*/ 912480 h 1985002"/>
              <a:gd name="connsiteX11495" fmla="*/ 2165544 w 3049233"/>
              <a:gd name="connsiteY11495" fmla="*/ 913777 h 1985002"/>
              <a:gd name="connsiteX11496" fmla="*/ 2166923 w 3049233"/>
              <a:gd name="connsiteY11496" fmla="*/ 914565 h 1985002"/>
              <a:gd name="connsiteX11497" fmla="*/ 2166706 w 3049233"/>
              <a:gd name="connsiteY11497" fmla="*/ 915253 h 1985002"/>
              <a:gd name="connsiteX11498" fmla="*/ 2166256 w 3049233"/>
              <a:gd name="connsiteY11498" fmla="*/ 915231 h 1985002"/>
              <a:gd name="connsiteX11499" fmla="*/ 2162676 w 3049233"/>
              <a:gd name="connsiteY11499" fmla="*/ 912760 h 1985002"/>
              <a:gd name="connsiteX11500" fmla="*/ 2162371 w 3049233"/>
              <a:gd name="connsiteY11500" fmla="*/ 912612 h 1985002"/>
              <a:gd name="connsiteX11501" fmla="*/ 2484553 w 3049233"/>
              <a:gd name="connsiteY11501" fmla="*/ 912466 h 1985002"/>
              <a:gd name="connsiteX11502" fmla="*/ 2494927 w 3049233"/>
              <a:gd name="connsiteY11502" fmla="*/ 916078 h 1985002"/>
              <a:gd name="connsiteX11503" fmla="*/ 2493675 w 3049233"/>
              <a:gd name="connsiteY11503" fmla="*/ 921264 h 1985002"/>
              <a:gd name="connsiteX11504" fmla="*/ 2481697 w 3049233"/>
              <a:gd name="connsiteY11504" fmla="*/ 916083 h 1985002"/>
              <a:gd name="connsiteX11505" fmla="*/ 2593661 w 3049233"/>
              <a:gd name="connsiteY11505" fmla="*/ 912054 h 1985002"/>
              <a:gd name="connsiteX11506" fmla="*/ 2592367 w 3049233"/>
              <a:gd name="connsiteY11506" fmla="*/ 912930 h 1985002"/>
              <a:gd name="connsiteX11507" fmla="*/ 2590854 w 3049233"/>
              <a:gd name="connsiteY11507" fmla="*/ 914290 h 1985002"/>
              <a:gd name="connsiteX11508" fmla="*/ 2588285 w 3049233"/>
              <a:gd name="connsiteY11508" fmla="*/ 915294 h 1985002"/>
              <a:gd name="connsiteX11509" fmla="*/ 2578209 w 3049233"/>
              <a:gd name="connsiteY11509" fmla="*/ 916689 h 1985002"/>
              <a:gd name="connsiteX11510" fmla="*/ 2578571 w 3049233"/>
              <a:gd name="connsiteY11510" fmla="*/ 914783 h 1985002"/>
              <a:gd name="connsiteX11511" fmla="*/ 837917 w 3049233"/>
              <a:gd name="connsiteY11511" fmla="*/ 911472 h 1985002"/>
              <a:gd name="connsiteX11512" fmla="*/ 838705 w 3049233"/>
              <a:gd name="connsiteY11512" fmla="*/ 913509 h 1985002"/>
              <a:gd name="connsiteX11513" fmla="*/ 840132 w 3049233"/>
              <a:gd name="connsiteY11513" fmla="*/ 917204 h 1985002"/>
              <a:gd name="connsiteX11514" fmla="*/ 845100 w 3049233"/>
              <a:gd name="connsiteY11514" fmla="*/ 930057 h 1985002"/>
              <a:gd name="connsiteX11515" fmla="*/ 842994 w 3049233"/>
              <a:gd name="connsiteY11515" fmla="*/ 932342 h 1985002"/>
              <a:gd name="connsiteX11516" fmla="*/ 840587 w 3049233"/>
              <a:gd name="connsiteY11516" fmla="*/ 929222 h 1985002"/>
              <a:gd name="connsiteX11517" fmla="*/ 837710 w 3049233"/>
              <a:gd name="connsiteY11517" fmla="*/ 925493 h 1985002"/>
              <a:gd name="connsiteX11518" fmla="*/ 831998 w 3049233"/>
              <a:gd name="connsiteY11518" fmla="*/ 918089 h 1985002"/>
              <a:gd name="connsiteX11519" fmla="*/ 834553 w 3049233"/>
              <a:gd name="connsiteY11519" fmla="*/ 915233 h 1985002"/>
              <a:gd name="connsiteX11520" fmla="*/ 836194 w 3049233"/>
              <a:gd name="connsiteY11520" fmla="*/ 913399 h 1985002"/>
              <a:gd name="connsiteX11521" fmla="*/ 2205089 w 3049233"/>
              <a:gd name="connsiteY11521" fmla="*/ 911276 h 1985002"/>
              <a:gd name="connsiteX11522" fmla="*/ 2211870 w 3049233"/>
              <a:gd name="connsiteY11522" fmla="*/ 913494 h 1985002"/>
              <a:gd name="connsiteX11523" fmla="*/ 2209844 w 3049233"/>
              <a:gd name="connsiteY11523" fmla="*/ 916954 h 1985002"/>
              <a:gd name="connsiteX11524" fmla="*/ 2203306 w 3049233"/>
              <a:gd name="connsiteY11524" fmla="*/ 914762 h 1985002"/>
              <a:gd name="connsiteX11525" fmla="*/ 944262 w 3049233"/>
              <a:gd name="connsiteY11525" fmla="*/ 910726 h 1985002"/>
              <a:gd name="connsiteX11526" fmla="*/ 945838 w 3049233"/>
              <a:gd name="connsiteY11526" fmla="*/ 911264 h 1985002"/>
              <a:gd name="connsiteX11527" fmla="*/ 943204 w 3049233"/>
              <a:gd name="connsiteY11527" fmla="*/ 914325 h 1985002"/>
              <a:gd name="connsiteX11528" fmla="*/ 941972 w 3049233"/>
              <a:gd name="connsiteY11528" fmla="*/ 913888 h 1985002"/>
              <a:gd name="connsiteX11529" fmla="*/ 941575 w 3049233"/>
              <a:gd name="connsiteY11529" fmla="*/ 913747 h 1985002"/>
              <a:gd name="connsiteX11530" fmla="*/ 2286633 w 3049233"/>
              <a:gd name="connsiteY11530" fmla="*/ 910698 h 1985002"/>
              <a:gd name="connsiteX11531" fmla="*/ 2288899 w 3049233"/>
              <a:gd name="connsiteY11531" fmla="*/ 911361 h 1985002"/>
              <a:gd name="connsiteX11532" fmla="*/ 2287909 w 3049233"/>
              <a:gd name="connsiteY11532" fmla="*/ 913158 h 1985002"/>
              <a:gd name="connsiteX11533" fmla="*/ 2285716 w 3049233"/>
              <a:gd name="connsiteY11533" fmla="*/ 912680 h 1985002"/>
              <a:gd name="connsiteX11534" fmla="*/ 2232418 w 3049233"/>
              <a:gd name="connsiteY11534" fmla="*/ 909710 h 1985002"/>
              <a:gd name="connsiteX11535" fmla="*/ 2236278 w 3049233"/>
              <a:gd name="connsiteY11535" fmla="*/ 909881 h 1985002"/>
              <a:gd name="connsiteX11536" fmla="*/ 2240287 w 3049233"/>
              <a:gd name="connsiteY11536" fmla="*/ 910382 h 1985002"/>
              <a:gd name="connsiteX11537" fmla="*/ 2250522 w 3049233"/>
              <a:gd name="connsiteY11537" fmla="*/ 912851 h 1985002"/>
              <a:gd name="connsiteX11538" fmla="*/ 2247171 w 3049233"/>
              <a:gd name="connsiteY11538" fmla="*/ 918853 h 1985002"/>
              <a:gd name="connsiteX11539" fmla="*/ 2230293 w 3049233"/>
              <a:gd name="connsiteY11539" fmla="*/ 914004 h 1985002"/>
              <a:gd name="connsiteX11540" fmla="*/ 2882219 w 3049233"/>
              <a:gd name="connsiteY11540" fmla="*/ 909520 h 1985002"/>
              <a:gd name="connsiteX11541" fmla="*/ 2888451 w 3049233"/>
              <a:gd name="connsiteY11541" fmla="*/ 926589 h 1985002"/>
              <a:gd name="connsiteX11542" fmla="*/ 2876655 w 3049233"/>
              <a:gd name="connsiteY11542" fmla="*/ 942946 h 1985002"/>
              <a:gd name="connsiteX11543" fmla="*/ 2871984 w 3049233"/>
              <a:gd name="connsiteY11543" fmla="*/ 923441 h 1985002"/>
              <a:gd name="connsiteX11544" fmla="*/ 2476042 w 3049233"/>
              <a:gd name="connsiteY11544" fmla="*/ 909502 h 1985002"/>
              <a:gd name="connsiteX11545" fmla="*/ 2479580 w 3049233"/>
              <a:gd name="connsiteY11545" fmla="*/ 910734 h 1985002"/>
              <a:gd name="connsiteX11546" fmla="*/ 2476962 w 3049233"/>
              <a:gd name="connsiteY11546" fmla="*/ 914035 h 1985002"/>
              <a:gd name="connsiteX11547" fmla="*/ 2475129 w 3049233"/>
              <a:gd name="connsiteY11547" fmla="*/ 913243 h 1985002"/>
              <a:gd name="connsiteX11548" fmla="*/ 2220918 w 3049233"/>
              <a:gd name="connsiteY11548" fmla="*/ 909199 h 1985002"/>
              <a:gd name="connsiteX11549" fmla="*/ 2225530 w 3049233"/>
              <a:gd name="connsiteY11549" fmla="*/ 909404 h 1985002"/>
              <a:gd name="connsiteX11550" fmla="*/ 2224132 w 3049233"/>
              <a:gd name="connsiteY11550" fmla="*/ 912233 h 1985002"/>
              <a:gd name="connsiteX11551" fmla="*/ 2219854 w 3049233"/>
              <a:gd name="connsiteY11551" fmla="*/ 911004 h 1985002"/>
              <a:gd name="connsiteX11552" fmla="*/ 2212615 w 3049233"/>
              <a:gd name="connsiteY11552" fmla="*/ 908828 h 1985002"/>
              <a:gd name="connsiteX11553" fmla="*/ 2214549 w 3049233"/>
              <a:gd name="connsiteY11553" fmla="*/ 908915 h 1985002"/>
              <a:gd name="connsiteX11554" fmla="*/ 2214290 w 3049233"/>
              <a:gd name="connsiteY11554" fmla="*/ 909357 h 1985002"/>
              <a:gd name="connsiteX11555" fmla="*/ 1340055 w 3049233"/>
              <a:gd name="connsiteY11555" fmla="*/ 908696 h 1985002"/>
              <a:gd name="connsiteX11556" fmla="*/ 1340195 w 3049233"/>
              <a:gd name="connsiteY11556" fmla="*/ 917704 h 1985002"/>
              <a:gd name="connsiteX11557" fmla="*/ 1339505 w 3049233"/>
              <a:gd name="connsiteY11557" fmla="*/ 917664 h 1985002"/>
              <a:gd name="connsiteX11558" fmla="*/ 1338756 w 3049233"/>
              <a:gd name="connsiteY11558" fmla="*/ 917620 h 1985002"/>
              <a:gd name="connsiteX11559" fmla="*/ 1338693 w 3049233"/>
              <a:gd name="connsiteY11559" fmla="*/ 917616 h 1985002"/>
              <a:gd name="connsiteX11560" fmla="*/ 2196361 w 3049233"/>
              <a:gd name="connsiteY11560" fmla="*/ 908420 h 1985002"/>
              <a:gd name="connsiteX11561" fmla="*/ 2197263 w 3049233"/>
              <a:gd name="connsiteY11561" fmla="*/ 908715 h 1985002"/>
              <a:gd name="connsiteX11562" fmla="*/ 2195451 w 3049233"/>
              <a:gd name="connsiteY11562" fmla="*/ 912128 h 1985002"/>
              <a:gd name="connsiteX11563" fmla="*/ 2188753 w 3049233"/>
              <a:gd name="connsiteY11563" fmla="*/ 909882 h 1985002"/>
              <a:gd name="connsiteX11564" fmla="*/ 2187886 w 3049233"/>
              <a:gd name="connsiteY11564" fmla="*/ 909465 h 1985002"/>
              <a:gd name="connsiteX11565" fmla="*/ 2859641 w 3049233"/>
              <a:gd name="connsiteY11565" fmla="*/ 908191 h 1985002"/>
              <a:gd name="connsiteX11566" fmla="*/ 2864046 w 3049233"/>
              <a:gd name="connsiteY11566" fmla="*/ 923129 h 1985002"/>
              <a:gd name="connsiteX11567" fmla="*/ 2852917 w 3049233"/>
              <a:gd name="connsiteY11567" fmla="*/ 938262 h 1985002"/>
              <a:gd name="connsiteX11568" fmla="*/ 2849355 w 3049233"/>
              <a:gd name="connsiteY11568" fmla="*/ 919997 h 1985002"/>
              <a:gd name="connsiteX11569" fmla="*/ 2156238 w 3049233"/>
              <a:gd name="connsiteY11569" fmla="*/ 908026 h 1985002"/>
              <a:gd name="connsiteX11570" fmla="*/ 2157687 w 3049233"/>
              <a:gd name="connsiteY11570" fmla="*/ 908922 h 1985002"/>
              <a:gd name="connsiteX11571" fmla="*/ 2155996 w 3049233"/>
              <a:gd name="connsiteY11571" fmla="*/ 909510 h 1985002"/>
              <a:gd name="connsiteX11572" fmla="*/ 2155535 w 3049233"/>
              <a:gd name="connsiteY11572" fmla="*/ 909286 h 1985002"/>
              <a:gd name="connsiteX11573" fmla="*/ 2622161 w 3049233"/>
              <a:gd name="connsiteY11573" fmla="*/ 907801 h 1985002"/>
              <a:gd name="connsiteX11574" fmla="*/ 2621434 w 3049233"/>
              <a:gd name="connsiteY11574" fmla="*/ 909033 h 1985002"/>
              <a:gd name="connsiteX11575" fmla="*/ 2619659 w 3049233"/>
              <a:gd name="connsiteY11575" fmla="*/ 910156 h 1985002"/>
              <a:gd name="connsiteX11576" fmla="*/ 2604031 w 3049233"/>
              <a:gd name="connsiteY11576" fmla="*/ 917450 h 1985002"/>
              <a:gd name="connsiteX11577" fmla="*/ 2604629 w 3049233"/>
              <a:gd name="connsiteY11577" fmla="*/ 914148 h 1985002"/>
              <a:gd name="connsiteX11578" fmla="*/ 2453129 w 3049233"/>
              <a:gd name="connsiteY11578" fmla="*/ 907398 h 1985002"/>
              <a:gd name="connsiteX11579" fmla="*/ 2467583 w 3049233"/>
              <a:gd name="connsiteY11579" fmla="*/ 917304 h 1985002"/>
              <a:gd name="connsiteX11580" fmla="*/ 2466940 w 3049233"/>
              <a:gd name="connsiteY11580" fmla="*/ 919510 h 1985002"/>
              <a:gd name="connsiteX11581" fmla="*/ 2466537 w 3049233"/>
              <a:gd name="connsiteY11581" fmla="*/ 919321 h 1985002"/>
              <a:gd name="connsiteX11582" fmla="*/ 2455172 w 3049233"/>
              <a:gd name="connsiteY11582" fmla="*/ 909790 h 1985002"/>
              <a:gd name="connsiteX11583" fmla="*/ 815679 w 3049233"/>
              <a:gd name="connsiteY11583" fmla="*/ 907179 h 1985002"/>
              <a:gd name="connsiteX11584" fmla="*/ 815691 w 3049233"/>
              <a:gd name="connsiteY11584" fmla="*/ 907194 h 1985002"/>
              <a:gd name="connsiteX11585" fmla="*/ 815904 w 3049233"/>
              <a:gd name="connsiteY11585" fmla="*/ 907471 h 1985002"/>
              <a:gd name="connsiteX11586" fmla="*/ 824285 w 3049233"/>
              <a:gd name="connsiteY11586" fmla="*/ 918340 h 1985002"/>
              <a:gd name="connsiteX11587" fmla="*/ 821780 w 3049233"/>
              <a:gd name="connsiteY11587" fmla="*/ 921138 h 1985002"/>
              <a:gd name="connsiteX11588" fmla="*/ 818059 w 3049233"/>
              <a:gd name="connsiteY11588" fmla="*/ 925295 h 1985002"/>
              <a:gd name="connsiteX11589" fmla="*/ 810220 w 3049233"/>
              <a:gd name="connsiteY11589" fmla="*/ 913219 h 1985002"/>
              <a:gd name="connsiteX11590" fmla="*/ 2316448 w 3049233"/>
              <a:gd name="connsiteY11590" fmla="*/ 905965 h 1985002"/>
              <a:gd name="connsiteX11591" fmla="*/ 2323387 w 3049233"/>
              <a:gd name="connsiteY11591" fmla="*/ 911253 h 1985002"/>
              <a:gd name="connsiteX11592" fmla="*/ 2319071 w 3049233"/>
              <a:gd name="connsiteY11592" fmla="*/ 909615 h 1985002"/>
              <a:gd name="connsiteX11593" fmla="*/ 2318970 w 3049233"/>
              <a:gd name="connsiteY11593" fmla="*/ 909542 h 1985002"/>
              <a:gd name="connsiteX11594" fmla="*/ 2318569 w 3049233"/>
              <a:gd name="connsiteY11594" fmla="*/ 909425 h 1985002"/>
              <a:gd name="connsiteX11595" fmla="*/ 2315441 w 3049233"/>
              <a:gd name="connsiteY11595" fmla="*/ 908238 h 1985002"/>
              <a:gd name="connsiteX11596" fmla="*/ 785709 w 3049233"/>
              <a:gd name="connsiteY11596" fmla="*/ 905522 h 1985002"/>
              <a:gd name="connsiteX11597" fmla="*/ 793736 w 3049233"/>
              <a:gd name="connsiteY11597" fmla="*/ 920936 h 1985002"/>
              <a:gd name="connsiteX11598" fmla="*/ 790328 w 3049233"/>
              <a:gd name="connsiteY11598" fmla="*/ 924706 h 1985002"/>
              <a:gd name="connsiteX11599" fmla="*/ 785657 w 3049233"/>
              <a:gd name="connsiteY11599" fmla="*/ 914620 h 1985002"/>
              <a:gd name="connsiteX11600" fmla="*/ 783879 w 3049233"/>
              <a:gd name="connsiteY11600" fmla="*/ 907562 h 1985002"/>
              <a:gd name="connsiteX11601" fmla="*/ 2262970 w 3049233"/>
              <a:gd name="connsiteY11601" fmla="*/ 903864 h 1985002"/>
              <a:gd name="connsiteX11602" fmla="*/ 2264721 w 3049233"/>
              <a:gd name="connsiteY11602" fmla="*/ 904294 h 1985002"/>
              <a:gd name="connsiteX11603" fmla="*/ 2281508 w 3049233"/>
              <a:gd name="connsiteY11603" fmla="*/ 909201 h 1985002"/>
              <a:gd name="connsiteX11604" fmla="*/ 2280424 w 3049233"/>
              <a:gd name="connsiteY11604" fmla="*/ 911526 h 1985002"/>
              <a:gd name="connsiteX11605" fmla="*/ 2265123 w 3049233"/>
              <a:gd name="connsiteY11605" fmla="*/ 908189 h 1985002"/>
              <a:gd name="connsiteX11606" fmla="*/ 2261136 w 3049233"/>
              <a:gd name="connsiteY11606" fmla="*/ 907696 h 1985002"/>
              <a:gd name="connsiteX11607" fmla="*/ 2836920 w 3049233"/>
              <a:gd name="connsiteY11607" fmla="*/ 903775 h 1985002"/>
              <a:gd name="connsiteX11608" fmla="*/ 2841268 w 3049233"/>
              <a:gd name="connsiteY11608" fmla="*/ 921312 h 1985002"/>
              <a:gd name="connsiteX11609" fmla="*/ 2827568 w 3049233"/>
              <a:gd name="connsiteY11609" fmla="*/ 936999 h 1985002"/>
              <a:gd name="connsiteX11610" fmla="*/ 2824165 w 3049233"/>
              <a:gd name="connsiteY11610" fmla="*/ 916121 h 1985002"/>
              <a:gd name="connsiteX11611" fmla="*/ 2531084 w 3049233"/>
              <a:gd name="connsiteY11611" fmla="*/ 903339 h 1985002"/>
              <a:gd name="connsiteX11612" fmla="*/ 2550396 w 3049233"/>
              <a:gd name="connsiteY11612" fmla="*/ 903901 h 1985002"/>
              <a:gd name="connsiteX11613" fmla="*/ 2550173 w 3049233"/>
              <a:gd name="connsiteY11613" fmla="*/ 905069 h 1985002"/>
              <a:gd name="connsiteX11614" fmla="*/ 2546868 w 3049233"/>
              <a:gd name="connsiteY11614" fmla="*/ 905632 h 1985002"/>
              <a:gd name="connsiteX11615" fmla="*/ 2530178 w 3049233"/>
              <a:gd name="connsiteY11615" fmla="*/ 904527 h 1985002"/>
              <a:gd name="connsiteX11616" fmla="*/ 2561140 w 3049233"/>
              <a:gd name="connsiteY11616" fmla="*/ 903213 h 1985002"/>
              <a:gd name="connsiteX11617" fmla="*/ 2557521 w 3049233"/>
              <a:gd name="connsiteY11617" fmla="*/ 904106 h 1985002"/>
              <a:gd name="connsiteX11618" fmla="*/ 2556137 w 3049233"/>
              <a:gd name="connsiteY11618" fmla="*/ 904066 h 1985002"/>
              <a:gd name="connsiteX11619" fmla="*/ 2556131 w 3049233"/>
              <a:gd name="connsiteY11619" fmla="*/ 904067 h 1985002"/>
              <a:gd name="connsiteX11620" fmla="*/ 2556100 w 3049233"/>
              <a:gd name="connsiteY11620" fmla="*/ 904066 h 1985002"/>
              <a:gd name="connsiteX11621" fmla="*/ 2556093 w 3049233"/>
              <a:gd name="connsiteY11621" fmla="*/ 904067 h 1985002"/>
              <a:gd name="connsiteX11622" fmla="*/ 2556061 w 3049233"/>
              <a:gd name="connsiteY11622" fmla="*/ 904066 h 1985002"/>
              <a:gd name="connsiteX11623" fmla="*/ 2555632 w 3049233"/>
              <a:gd name="connsiteY11623" fmla="*/ 904139 h 1985002"/>
              <a:gd name="connsiteX11624" fmla="*/ 2555648 w 3049233"/>
              <a:gd name="connsiteY11624" fmla="*/ 904054 h 1985002"/>
              <a:gd name="connsiteX11625" fmla="*/ 2556061 w 3049233"/>
              <a:gd name="connsiteY11625" fmla="*/ 904066 h 1985002"/>
              <a:gd name="connsiteX11626" fmla="*/ 2556067 w 3049233"/>
              <a:gd name="connsiteY11626" fmla="*/ 904065 h 1985002"/>
              <a:gd name="connsiteX11627" fmla="*/ 2556100 w 3049233"/>
              <a:gd name="connsiteY11627" fmla="*/ 904066 h 1985002"/>
              <a:gd name="connsiteX11628" fmla="*/ 2556105 w 3049233"/>
              <a:gd name="connsiteY11628" fmla="*/ 904065 h 1985002"/>
              <a:gd name="connsiteX11629" fmla="*/ 2556137 w 3049233"/>
              <a:gd name="connsiteY11629" fmla="*/ 904066 h 1985002"/>
              <a:gd name="connsiteX11630" fmla="*/ 2562271 w 3049233"/>
              <a:gd name="connsiteY11630" fmla="*/ 902953 h 1985002"/>
              <a:gd name="connsiteX11631" fmla="*/ 2562226 w 3049233"/>
              <a:gd name="connsiteY11631" fmla="*/ 903015 h 1985002"/>
              <a:gd name="connsiteX11632" fmla="*/ 2561556 w 3049233"/>
              <a:gd name="connsiteY11632" fmla="*/ 903129 h 1985002"/>
              <a:gd name="connsiteX11633" fmla="*/ 2209381 w 3049233"/>
              <a:gd name="connsiteY11633" fmla="*/ 902885 h 1985002"/>
              <a:gd name="connsiteX11634" fmla="*/ 2216743 w 3049233"/>
              <a:gd name="connsiteY11634" fmla="*/ 904681 h 1985002"/>
              <a:gd name="connsiteX11635" fmla="*/ 2213718 w 3049233"/>
              <a:gd name="connsiteY11635" fmla="*/ 904689 h 1985002"/>
              <a:gd name="connsiteX11636" fmla="*/ 2208451 w 3049233"/>
              <a:gd name="connsiteY11636" fmla="*/ 904703 h 1985002"/>
              <a:gd name="connsiteX11637" fmla="*/ 2768521 w 3049233"/>
              <a:gd name="connsiteY11637" fmla="*/ 902449 h 1985002"/>
              <a:gd name="connsiteX11638" fmla="*/ 2771063 w 3049233"/>
              <a:gd name="connsiteY11638" fmla="*/ 921605 h 1985002"/>
              <a:gd name="connsiteX11639" fmla="*/ 2754155 w 3049233"/>
              <a:gd name="connsiteY11639" fmla="*/ 935475 h 1985002"/>
              <a:gd name="connsiteX11640" fmla="*/ 2754471 w 3049233"/>
              <a:gd name="connsiteY11640" fmla="*/ 932740 h 1985002"/>
              <a:gd name="connsiteX11641" fmla="*/ 2753352 w 3049233"/>
              <a:gd name="connsiteY11641" fmla="*/ 912440 h 1985002"/>
              <a:gd name="connsiteX11642" fmla="*/ 2762793 w 3049233"/>
              <a:gd name="connsiteY11642" fmla="*/ 905309 h 1985002"/>
              <a:gd name="connsiteX11643" fmla="*/ 2764994 w 3049233"/>
              <a:gd name="connsiteY11643" fmla="*/ 904294 h 1985002"/>
              <a:gd name="connsiteX11644" fmla="*/ 977729 w 3049233"/>
              <a:gd name="connsiteY11644" fmla="*/ 902364 h 1985002"/>
              <a:gd name="connsiteX11645" fmla="*/ 977821 w 3049233"/>
              <a:gd name="connsiteY11645" fmla="*/ 902398 h 1985002"/>
              <a:gd name="connsiteX11646" fmla="*/ 977854 w 3049233"/>
              <a:gd name="connsiteY11646" fmla="*/ 902410 h 1985002"/>
              <a:gd name="connsiteX11647" fmla="*/ 976141 w 3049233"/>
              <a:gd name="connsiteY11647" fmla="*/ 904414 h 1985002"/>
              <a:gd name="connsiteX11648" fmla="*/ 976029 w 3049233"/>
              <a:gd name="connsiteY11648" fmla="*/ 904356 h 1985002"/>
              <a:gd name="connsiteX11649" fmla="*/ 1109485 w 3049233"/>
              <a:gd name="connsiteY11649" fmla="*/ 902173 h 1985002"/>
              <a:gd name="connsiteX11650" fmla="*/ 1109574 w 3049233"/>
              <a:gd name="connsiteY11650" fmla="*/ 902175 h 1985002"/>
              <a:gd name="connsiteX11651" fmla="*/ 1109402 w 3049233"/>
              <a:gd name="connsiteY11651" fmla="*/ 902381 h 1985002"/>
              <a:gd name="connsiteX11652" fmla="*/ 1109248 w 3049233"/>
              <a:gd name="connsiteY11652" fmla="*/ 902458 h 1985002"/>
              <a:gd name="connsiteX11653" fmla="*/ 1331112 w 3049233"/>
              <a:gd name="connsiteY11653" fmla="*/ 902027 h 1985002"/>
              <a:gd name="connsiteX11654" fmla="*/ 1331760 w 3049233"/>
              <a:gd name="connsiteY11654" fmla="*/ 902039 h 1985002"/>
              <a:gd name="connsiteX11655" fmla="*/ 1331909 w 3049233"/>
              <a:gd name="connsiteY11655" fmla="*/ 902041 h 1985002"/>
              <a:gd name="connsiteX11656" fmla="*/ 1332682 w 3049233"/>
              <a:gd name="connsiteY11656" fmla="*/ 902055 h 1985002"/>
              <a:gd name="connsiteX11657" fmla="*/ 1333012 w 3049233"/>
              <a:gd name="connsiteY11657" fmla="*/ 909095 h 1985002"/>
              <a:gd name="connsiteX11658" fmla="*/ 1332121 w 3049233"/>
              <a:gd name="connsiteY11658" fmla="*/ 914303 h 1985002"/>
              <a:gd name="connsiteX11659" fmla="*/ 1331404 w 3049233"/>
              <a:gd name="connsiteY11659" fmla="*/ 905585 h 1985002"/>
              <a:gd name="connsiteX11660" fmla="*/ 2722395 w 3049233"/>
              <a:gd name="connsiteY11660" fmla="*/ 901892 h 1985002"/>
              <a:gd name="connsiteX11661" fmla="*/ 2723787 w 3049233"/>
              <a:gd name="connsiteY11661" fmla="*/ 926527 h 1985002"/>
              <a:gd name="connsiteX11662" fmla="*/ 2703541 w 3049233"/>
              <a:gd name="connsiteY11662" fmla="*/ 941783 h 1985002"/>
              <a:gd name="connsiteX11663" fmla="*/ 2705353 w 3049233"/>
              <a:gd name="connsiteY11663" fmla="*/ 925460 h 1985002"/>
              <a:gd name="connsiteX11664" fmla="*/ 2705637 w 3049233"/>
              <a:gd name="connsiteY11664" fmla="*/ 911716 h 1985002"/>
              <a:gd name="connsiteX11665" fmla="*/ 1314328 w 3049233"/>
              <a:gd name="connsiteY11665" fmla="*/ 901726 h 1985002"/>
              <a:gd name="connsiteX11666" fmla="*/ 1317590 w 3049233"/>
              <a:gd name="connsiteY11666" fmla="*/ 901784 h 1985002"/>
              <a:gd name="connsiteX11667" fmla="*/ 1319505 w 3049233"/>
              <a:gd name="connsiteY11667" fmla="*/ 916496 h 1985002"/>
              <a:gd name="connsiteX11668" fmla="*/ 1319316 w 3049233"/>
              <a:gd name="connsiteY11668" fmla="*/ 916485 h 1985002"/>
              <a:gd name="connsiteX11669" fmla="*/ 1314431 w 3049233"/>
              <a:gd name="connsiteY11669" fmla="*/ 902336 h 1985002"/>
              <a:gd name="connsiteX11670" fmla="*/ 1314384 w 3049233"/>
              <a:gd name="connsiteY11670" fmla="*/ 902058 h 1985002"/>
              <a:gd name="connsiteX11671" fmla="*/ 2127611 w 3049233"/>
              <a:gd name="connsiteY11671" fmla="*/ 901719 h 1985002"/>
              <a:gd name="connsiteX11672" fmla="*/ 2133039 w 3049233"/>
              <a:gd name="connsiteY11672" fmla="*/ 913726 h 1985002"/>
              <a:gd name="connsiteX11673" fmla="*/ 2132317 w 3049233"/>
              <a:gd name="connsiteY11673" fmla="*/ 914954 h 1985002"/>
              <a:gd name="connsiteX11674" fmla="*/ 2129127 w 3049233"/>
              <a:gd name="connsiteY11674" fmla="*/ 920211 h 1985002"/>
              <a:gd name="connsiteX11675" fmla="*/ 2129127 w 3049233"/>
              <a:gd name="connsiteY11675" fmla="*/ 921734 h 1985002"/>
              <a:gd name="connsiteX11676" fmla="*/ 2129127 w 3049233"/>
              <a:gd name="connsiteY11676" fmla="*/ 921736 h 1985002"/>
              <a:gd name="connsiteX11677" fmla="*/ 2129127 w 3049233"/>
              <a:gd name="connsiteY11677" fmla="*/ 922411 h 1985002"/>
              <a:gd name="connsiteX11678" fmla="*/ 2129553 w 3049233"/>
              <a:gd name="connsiteY11678" fmla="*/ 931650 h 1985002"/>
              <a:gd name="connsiteX11679" fmla="*/ 2127498 w 3049233"/>
              <a:gd name="connsiteY11679" fmla="*/ 935466 h 1985002"/>
              <a:gd name="connsiteX11680" fmla="*/ 2093710 w 3049233"/>
              <a:gd name="connsiteY11680" fmla="*/ 1014718 h 1985002"/>
              <a:gd name="connsiteX11681" fmla="*/ 2094838 w 3049233"/>
              <a:gd name="connsiteY11681" fmla="*/ 1003298 h 1985002"/>
              <a:gd name="connsiteX11682" fmla="*/ 2114686 w 3049233"/>
              <a:gd name="connsiteY11682" fmla="*/ 925726 h 1985002"/>
              <a:gd name="connsiteX11683" fmla="*/ 1302949 w 3049233"/>
              <a:gd name="connsiteY11683" fmla="*/ 901522 h 1985002"/>
              <a:gd name="connsiteX11684" fmla="*/ 1307884 w 3049233"/>
              <a:gd name="connsiteY11684" fmla="*/ 901610 h 1985002"/>
              <a:gd name="connsiteX11685" fmla="*/ 1308351 w 3049233"/>
              <a:gd name="connsiteY11685" fmla="*/ 904156 h 1985002"/>
              <a:gd name="connsiteX11686" fmla="*/ 1308468 w 3049233"/>
              <a:gd name="connsiteY11686" fmla="*/ 904798 h 1985002"/>
              <a:gd name="connsiteX11687" fmla="*/ 1309402 w 3049233"/>
              <a:gd name="connsiteY11687" fmla="*/ 909896 h 1985002"/>
              <a:gd name="connsiteX11688" fmla="*/ 1309550 w 3049233"/>
              <a:gd name="connsiteY11688" fmla="*/ 914305 h 1985002"/>
              <a:gd name="connsiteX11689" fmla="*/ 1309604 w 3049233"/>
              <a:gd name="connsiteY11689" fmla="*/ 915917 h 1985002"/>
              <a:gd name="connsiteX11690" fmla="*/ 1309251 w 3049233"/>
              <a:gd name="connsiteY11690" fmla="*/ 915897 h 1985002"/>
              <a:gd name="connsiteX11691" fmla="*/ 1308752 w 3049233"/>
              <a:gd name="connsiteY11691" fmla="*/ 915867 h 1985002"/>
              <a:gd name="connsiteX11692" fmla="*/ 1307759 w 3049233"/>
              <a:gd name="connsiteY11692" fmla="*/ 915809 h 1985002"/>
              <a:gd name="connsiteX11693" fmla="*/ 1305873 w 3049233"/>
              <a:gd name="connsiteY11693" fmla="*/ 907653 h 1985002"/>
              <a:gd name="connsiteX11694" fmla="*/ 1278347 w 3049233"/>
              <a:gd name="connsiteY11694" fmla="*/ 901080 h 1985002"/>
              <a:gd name="connsiteX11695" fmla="*/ 1279208 w 3049233"/>
              <a:gd name="connsiteY11695" fmla="*/ 901096 h 1985002"/>
              <a:gd name="connsiteX11696" fmla="*/ 1287084 w 3049233"/>
              <a:gd name="connsiteY11696" fmla="*/ 901237 h 1985002"/>
              <a:gd name="connsiteX11697" fmla="*/ 1295818 w 3049233"/>
              <a:gd name="connsiteY11697" fmla="*/ 901394 h 1985002"/>
              <a:gd name="connsiteX11698" fmla="*/ 1299065 w 3049233"/>
              <a:gd name="connsiteY11698" fmla="*/ 908172 h 1985002"/>
              <a:gd name="connsiteX11699" fmla="*/ 1299735 w 3049233"/>
              <a:gd name="connsiteY11699" fmla="*/ 909571 h 1985002"/>
              <a:gd name="connsiteX11700" fmla="*/ 1299965 w 3049233"/>
              <a:gd name="connsiteY11700" fmla="*/ 910050 h 1985002"/>
              <a:gd name="connsiteX11701" fmla="*/ 1301183 w 3049233"/>
              <a:gd name="connsiteY11701" fmla="*/ 915425 h 1985002"/>
              <a:gd name="connsiteX11702" fmla="*/ 1287145 w 3049233"/>
              <a:gd name="connsiteY11702" fmla="*/ 914605 h 1985002"/>
              <a:gd name="connsiteX11703" fmla="*/ 1263825 w 3049233"/>
              <a:gd name="connsiteY11703" fmla="*/ 900820 h 1985002"/>
              <a:gd name="connsiteX11704" fmla="*/ 1264012 w 3049233"/>
              <a:gd name="connsiteY11704" fmla="*/ 900823 h 1985002"/>
              <a:gd name="connsiteX11705" fmla="*/ 1271118 w 3049233"/>
              <a:gd name="connsiteY11705" fmla="*/ 900951 h 1985002"/>
              <a:gd name="connsiteX11706" fmla="*/ 1271630 w 3049233"/>
              <a:gd name="connsiteY11706" fmla="*/ 900960 h 1985002"/>
              <a:gd name="connsiteX11707" fmla="*/ 1280395 w 3049233"/>
              <a:gd name="connsiteY11707" fmla="*/ 914211 h 1985002"/>
              <a:gd name="connsiteX11708" fmla="*/ 1276255 w 3049233"/>
              <a:gd name="connsiteY11708" fmla="*/ 913969 h 1985002"/>
              <a:gd name="connsiteX11709" fmla="*/ 1272535 w 3049233"/>
              <a:gd name="connsiteY11709" fmla="*/ 913752 h 1985002"/>
              <a:gd name="connsiteX11710" fmla="*/ 1267842 w 3049233"/>
              <a:gd name="connsiteY11710" fmla="*/ 913478 h 1985002"/>
              <a:gd name="connsiteX11711" fmla="*/ 1266800 w 3049233"/>
              <a:gd name="connsiteY11711" fmla="*/ 912088 h 1985002"/>
              <a:gd name="connsiteX11712" fmla="*/ 1262780 w 3049233"/>
              <a:gd name="connsiteY11712" fmla="*/ 906725 h 1985002"/>
              <a:gd name="connsiteX11713" fmla="*/ 907525 w 3049233"/>
              <a:gd name="connsiteY11713" fmla="*/ 900620 h 1985002"/>
              <a:gd name="connsiteX11714" fmla="*/ 924880 w 3049233"/>
              <a:gd name="connsiteY11714" fmla="*/ 911331 h 1985002"/>
              <a:gd name="connsiteX11715" fmla="*/ 923759 w 3049233"/>
              <a:gd name="connsiteY11715" fmla="*/ 912585 h 1985002"/>
              <a:gd name="connsiteX11716" fmla="*/ 906632 w 3049233"/>
              <a:gd name="connsiteY11716" fmla="*/ 902950 h 1985002"/>
              <a:gd name="connsiteX11717" fmla="*/ 905843 w 3049233"/>
              <a:gd name="connsiteY11717" fmla="*/ 902506 h 1985002"/>
              <a:gd name="connsiteX11718" fmla="*/ 907110 w 3049233"/>
              <a:gd name="connsiteY11718" fmla="*/ 901085 h 1985002"/>
              <a:gd name="connsiteX11719" fmla="*/ 2173068 w 3049233"/>
              <a:gd name="connsiteY11719" fmla="*/ 900598 h 1985002"/>
              <a:gd name="connsiteX11720" fmla="*/ 2173947 w 3049233"/>
              <a:gd name="connsiteY11720" fmla="*/ 900832 h 1985002"/>
              <a:gd name="connsiteX11721" fmla="*/ 2172880 w 3049233"/>
              <a:gd name="connsiteY11721" fmla="*/ 902766 h 1985002"/>
              <a:gd name="connsiteX11722" fmla="*/ 2167969 w 3049233"/>
              <a:gd name="connsiteY11722" fmla="*/ 901293 h 1985002"/>
              <a:gd name="connsiteX11723" fmla="*/ 2576082 w 3049233"/>
              <a:gd name="connsiteY11723" fmla="*/ 899545 h 1985002"/>
              <a:gd name="connsiteX11724" fmla="*/ 2575832 w 3049233"/>
              <a:gd name="connsiteY11724" fmla="*/ 900697 h 1985002"/>
              <a:gd name="connsiteX11725" fmla="*/ 2569951 w 3049233"/>
              <a:gd name="connsiteY11725" fmla="*/ 901699 h 1985002"/>
              <a:gd name="connsiteX11726" fmla="*/ 2570523 w 3049233"/>
              <a:gd name="connsiteY11726" fmla="*/ 900917 h 1985002"/>
              <a:gd name="connsiteX11727" fmla="*/ 2302150 w 3049233"/>
              <a:gd name="connsiteY11727" fmla="*/ 899482 h 1985002"/>
              <a:gd name="connsiteX11728" fmla="*/ 2311430 w 3049233"/>
              <a:gd name="connsiteY11728" fmla="*/ 903664 h 1985002"/>
              <a:gd name="connsiteX11729" fmla="*/ 2310274 w 3049233"/>
              <a:gd name="connsiteY11729" fmla="*/ 906278 h 1985002"/>
              <a:gd name="connsiteX11730" fmla="*/ 2300452 w 3049233"/>
              <a:gd name="connsiteY11730" fmla="*/ 902552 h 1985002"/>
              <a:gd name="connsiteX11731" fmla="*/ 2505542 w 3049233"/>
              <a:gd name="connsiteY11731" fmla="*/ 898804 h 1985002"/>
              <a:gd name="connsiteX11732" fmla="*/ 2517323 w 3049233"/>
              <a:gd name="connsiteY11732" fmla="*/ 902939 h 1985002"/>
              <a:gd name="connsiteX11733" fmla="*/ 2523856 w 3049233"/>
              <a:gd name="connsiteY11733" fmla="*/ 903129 h 1985002"/>
              <a:gd name="connsiteX11734" fmla="*/ 2523634 w 3049233"/>
              <a:gd name="connsiteY11734" fmla="*/ 904093 h 1985002"/>
              <a:gd name="connsiteX11735" fmla="*/ 2510708 w 3049233"/>
              <a:gd name="connsiteY11735" fmla="*/ 903237 h 1985002"/>
              <a:gd name="connsiteX11736" fmla="*/ 2504898 w 3049233"/>
              <a:gd name="connsiteY11736" fmla="*/ 901459 h 1985002"/>
              <a:gd name="connsiteX11737" fmla="*/ 2426744 w 3049233"/>
              <a:gd name="connsiteY11737" fmla="*/ 898795 h 1985002"/>
              <a:gd name="connsiteX11738" fmla="*/ 2430004 w 3049233"/>
              <a:gd name="connsiteY11738" fmla="*/ 904377 h 1985002"/>
              <a:gd name="connsiteX11739" fmla="*/ 2440283 w 3049233"/>
              <a:gd name="connsiteY11739" fmla="*/ 912668 h 1985002"/>
              <a:gd name="connsiteX11740" fmla="*/ 2403804 w 3049233"/>
              <a:gd name="connsiteY11740" fmla="*/ 969755 h 1985002"/>
              <a:gd name="connsiteX11741" fmla="*/ 2237966 w 3049233"/>
              <a:gd name="connsiteY11741" fmla="*/ 898502 h 1985002"/>
              <a:gd name="connsiteX11742" fmla="*/ 2255076 w 3049233"/>
              <a:gd name="connsiteY11742" fmla="*/ 901923 h 1985002"/>
              <a:gd name="connsiteX11743" fmla="*/ 2256438 w 3049233"/>
              <a:gd name="connsiteY11743" fmla="*/ 902258 h 1985002"/>
              <a:gd name="connsiteX11744" fmla="*/ 2253900 w 3049233"/>
              <a:gd name="connsiteY11744" fmla="*/ 906802 h 1985002"/>
              <a:gd name="connsiteX11745" fmla="*/ 2237508 w 3049233"/>
              <a:gd name="connsiteY11745" fmla="*/ 904776 h 1985002"/>
              <a:gd name="connsiteX11746" fmla="*/ 2235147 w 3049233"/>
              <a:gd name="connsiteY11746" fmla="*/ 904196 h 1985002"/>
              <a:gd name="connsiteX11747" fmla="*/ 2190699 w 3049233"/>
              <a:gd name="connsiteY11747" fmla="*/ 898196 h 1985002"/>
              <a:gd name="connsiteX11748" fmla="*/ 2194330 w 3049233"/>
              <a:gd name="connsiteY11748" fmla="*/ 899214 h 1985002"/>
              <a:gd name="connsiteX11749" fmla="*/ 2201396 w 3049233"/>
              <a:gd name="connsiteY11749" fmla="*/ 900937 h 1985002"/>
              <a:gd name="connsiteX11750" fmla="*/ 2199417 w 3049233"/>
              <a:gd name="connsiteY11750" fmla="*/ 904663 h 1985002"/>
              <a:gd name="connsiteX11751" fmla="*/ 2191803 w 3049233"/>
              <a:gd name="connsiteY11751" fmla="*/ 902260 h 1985002"/>
              <a:gd name="connsiteX11752" fmla="*/ 2188084 w 3049233"/>
              <a:gd name="connsiteY11752" fmla="*/ 900844 h 1985002"/>
              <a:gd name="connsiteX11753" fmla="*/ 2189577 w 3049233"/>
              <a:gd name="connsiteY11753" fmla="*/ 898349 h 1985002"/>
              <a:gd name="connsiteX11754" fmla="*/ 2626888 w 3049233"/>
              <a:gd name="connsiteY11754" fmla="*/ 898079 h 1985002"/>
              <a:gd name="connsiteX11755" fmla="*/ 2625682 w 3049233"/>
              <a:gd name="connsiteY11755" fmla="*/ 900682 h 1985002"/>
              <a:gd name="connsiteX11756" fmla="*/ 2610387 w 3049233"/>
              <a:gd name="connsiteY11756" fmla="*/ 906658 h 1985002"/>
              <a:gd name="connsiteX11757" fmla="*/ 2620410 w 3049233"/>
              <a:gd name="connsiteY11757" fmla="*/ 899850 h 1985002"/>
              <a:gd name="connsiteX11758" fmla="*/ 2621195 w 3049233"/>
              <a:gd name="connsiteY11758" fmla="*/ 899722 h 1985002"/>
              <a:gd name="connsiteX11759" fmla="*/ 2341833 w 3049233"/>
              <a:gd name="connsiteY11759" fmla="*/ 898066 h 1985002"/>
              <a:gd name="connsiteX11760" fmla="*/ 2338737 w 3049233"/>
              <a:gd name="connsiteY11760" fmla="*/ 906599 h 1985002"/>
              <a:gd name="connsiteX11761" fmla="*/ 2337170 w 3049233"/>
              <a:gd name="connsiteY11761" fmla="*/ 904943 h 1985002"/>
              <a:gd name="connsiteX11762" fmla="*/ 2813154 w 3049233"/>
              <a:gd name="connsiteY11762" fmla="*/ 898003 h 1985002"/>
              <a:gd name="connsiteX11763" fmla="*/ 2816723 w 3049233"/>
              <a:gd name="connsiteY11763" fmla="*/ 914789 h 1985002"/>
              <a:gd name="connsiteX11764" fmla="*/ 2802595 w 3049233"/>
              <a:gd name="connsiteY11764" fmla="*/ 928462 h 1985002"/>
              <a:gd name="connsiteX11765" fmla="*/ 2800124 w 3049233"/>
              <a:gd name="connsiteY11765" fmla="*/ 908725 h 1985002"/>
              <a:gd name="connsiteX11766" fmla="*/ 2052217 w 3049233"/>
              <a:gd name="connsiteY11766" fmla="*/ 897847 h 1985002"/>
              <a:gd name="connsiteX11767" fmla="*/ 2049956 w 3049233"/>
              <a:gd name="connsiteY11767" fmla="*/ 906128 h 1985002"/>
              <a:gd name="connsiteX11768" fmla="*/ 2039299 w 3049233"/>
              <a:gd name="connsiteY11768" fmla="*/ 930212 h 1985002"/>
              <a:gd name="connsiteX11769" fmla="*/ 2022635 w 3049233"/>
              <a:gd name="connsiteY11769" fmla="*/ 1006297 h 1985002"/>
              <a:gd name="connsiteX11770" fmla="*/ 2022588 w 3049233"/>
              <a:gd name="connsiteY11770" fmla="*/ 1006472 h 1985002"/>
              <a:gd name="connsiteX11771" fmla="*/ 2022546 w 3049233"/>
              <a:gd name="connsiteY11771" fmla="*/ 1016315 h 1985002"/>
              <a:gd name="connsiteX11772" fmla="*/ 2020873 w 3049233"/>
              <a:gd name="connsiteY11772" fmla="*/ 1020927 h 1985002"/>
              <a:gd name="connsiteX11773" fmla="*/ 2020724 w 3049233"/>
              <a:gd name="connsiteY11773" fmla="*/ 1015182 h 1985002"/>
              <a:gd name="connsiteX11774" fmla="*/ 2035434 w 3049233"/>
              <a:gd name="connsiteY11774" fmla="*/ 938148 h 1985002"/>
              <a:gd name="connsiteX11775" fmla="*/ 792697 w 3049233"/>
              <a:gd name="connsiteY11775" fmla="*/ 897732 h 1985002"/>
              <a:gd name="connsiteX11776" fmla="*/ 796866 w 3049233"/>
              <a:gd name="connsiteY11776" fmla="*/ 903803 h 1985002"/>
              <a:gd name="connsiteX11777" fmla="*/ 799247 w 3049233"/>
              <a:gd name="connsiteY11777" fmla="*/ 907272 h 1985002"/>
              <a:gd name="connsiteX11778" fmla="*/ 802200 w 3049233"/>
              <a:gd name="connsiteY11778" fmla="*/ 911573 h 1985002"/>
              <a:gd name="connsiteX11779" fmla="*/ 797296 w 3049233"/>
              <a:gd name="connsiteY11779" fmla="*/ 916998 h 1985002"/>
              <a:gd name="connsiteX11780" fmla="*/ 790719 w 3049233"/>
              <a:gd name="connsiteY11780" fmla="*/ 899937 h 1985002"/>
              <a:gd name="connsiteX11781" fmla="*/ 2455548 w 3049233"/>
              <a:gd name="connsiteY11781" fmla="*/ 897682 h 1985002"/>
              <a:gd name="connsiteX11782" fmla="*/ 2469517 w 3049233"/>
              <a:gd name="connsiteY11782" fmla="*/ 907230 h 1985002"/>
              <a:gd name="connsiteX11783" fmla="*/ 2470433 w 3049233"/>
              <a:gd name="connsiteY11783" fmla="*/ 907549 h 1985002"/>
              <a:gd name="connsiteX11784" fmla="*/ 2469483 w 3049233"/>
              <a:gd name="connsiteY11784" fmla="*/ 910801 h 1985002"/>
              <a:gd name="connsiteX11785" fmla="*/ 2467460 w 3049233"/>
              <a:gd name="connsiteY11785" fmla="*/ 909925 h 1985002"/>
              <a:gd name="connsiteX11786" fmla="*/ 2454991 w 3049233"/>
              <a:gd name="connsiteY11786" fmla="*/ 898560 h 1985002"/>
              <a:gd name="connsiteX11787" fmla="*/ 2675334 w 3049233"/>
              <a:gd name="connsiteY11787" fmla="*/ 897255 h 1985002"/>
              <a:gd name="connsiteX11788" fmla="*/ 2674122 w 3049233"/>
              <a:gd name="connsiteY11788" fmla="*/ 921057 h 1985002"/>
              <a:gd name="connsiteX11789" fmla="*/ 2673571 w 3049233"/>
              <a:gd name="connsiteY11789" fmla="*/ 924832 h 1985002"/>
              <a:gd name="connsiteX11790" fmla="*/ 2651331 w 3049233"/>
              <a:gd name="connsiteY11790" fmla="*/ 941860 h 1985002"/>
              <a:gd name="connsiteX11791" fmla="*/ 2653369 w 3049233"/>
              <a:gd name="connsiteY11791" fmla="*/ 929185 h 1985002"/>
              <a:gd name="connsiteX11792" fmla="*/ 2655062 w 3049233"/>
              <a:gd name="connsiteY11792" fmla="*/ 918178 h 1985002"/>
              <a:gd name="connsiteX11793" fmla="*/ 2655821 w 3049233"/>
              <a:gd name="connsiteY11793" fmla="*/ 910301 h 1985002"/>
              <a:gd name="connsiteX11794" fmla="*/ 2670342 w 3049233"/>
              <a:gd name="connsiteY11794" fmla="*/ 899827 h 1985002"/>
              <a:gd name="connsiteX11795" fmla="*/ 2320322 w 3049233"/>
              <a:gd name="connsiteY11795" fmla="*/ 897229 h 1985002"/>
              <a:gd name="connsiteX11796" fmla="*/ 2326102 w 3049233"/>
              <a:gd name="connsiteY11796" fmla="*/ 900905 h 1985002"/>
              <a:gd name="connsiteX11797" fmla="*/ 2328581 w 3049233"/>
              <a:gd name="connsiteY11797" fmla="*/ 903541 h 1985002"/>
              <a:gd name="connsiteX11798" fmla="*/ 2330492 w 3049233"/>
              <a:gd name="connsiteY11798" fmla="*/ 906334 h 1985002"/>
              <a:gd name="connsiteX11799" fmla="*/ 2328282 w 3049233"/>
              <a:gd name="connsiteY11799" fmla="*/ 904294 h 1985002"/>
              <a:gd name="connsiteX11800" fmla="*/ 2319031 w 3049233"/>
              <a:gd name="connsiteY11800" fmla="*/ 900141 h 1985002"/>
              <a:gd name="connsiteX11801" fmla="*/ 773735 w 3049233"/>
              <a:gd name="connsiteY11801" fmla="*/ 897212 h 1985002"/>
              <a:gd name="connsiteX11802" fmla="*/ 776367 w 3049233"/>
              <a:gd name="connsiteY11802" fmla="*/ 907325 h 1985002"/>
              <a:gd name="connsiteX11803" fmla="*/ 776518 w 3049233"/>
              <a:gd name="connsiteY11803" fmla="*/ 907904 h 1985002"/>
              <a:gd name="connsiteX11804" fmla="*/ 776269 w 3049233"/>
              <a:gd name="connsiteY11804" fmla="*/ 908181 h 1985002"/>
              <a:gd name="connsiteX11805" fmla="*/ 775936 w 3049233"/>
              <a:gd name="connsiteY11805" fmla="*/ 908551 h 1985002"/>
              <a:gd name="connsiteX11806" fmla="*/ 775070 w 3049233"/>
              <a:gd name="connsiteY11806" fmla="*/ 904625 h 1985002"/>
              <a:gd name="connsiteX11807" fmla="*/ 774734 w 3049233"/>
              <a:gd name="connsiteY11807" fmla="*/ 902759 h 1985002"/>
              <a:gd name="connsiteX11808" fmla="*/ 825024 w 3049233"/>
              <a:gd name="connsiteY11808" fmla="*/ 896841 h 1985002"/>
              <a:gd name="connsiteX11809" fmla="*/ 826685 w 3049233"/>
              <a:gd name="connsiteY11809" fmla="*/ 899151 h 1985002"/>
              <a:gd name="connsiteX11810" fmla="*/ 827243 w 3049233"/>
              <a:gd name="connsiteY11810" fmla="*/ 899926 h 1985002"/>
              <a:gd name="connsiteX11811" fmla="*/ 827780 w 3049233"/>
              <a:gd name="connsiteY11811" fmla="*/ 900674 h 1985002"/>
              <a:gd name="connsiteX11812" fmla="*/ 827781 w 3049233"/>
              <a:gd name="connsiteY11812" fmla="*/ 900675 h 1985002"/>
              <a:gd name="connsiteX11813" fmla="*/ 834333 w 3049233"/>
              <a:gd name="connsiteY11813" fmla="*/ 907115 h 1985002"/>
              <a:gd name="connsiteX11814" fmla="*/ 828531 w 3049233"/>
              <a:gd name="connsiteY11814" fmla="*/ 913596 h 1985002"/>
              <a:gd name="connsiteX11815" fmla="*/ 824899 w 3049233"/>
              <a:gd name="connsiteY11815" fmla="*/ 908889 h 1985002"/>
              <a:gd name="connsiteX11816" fmla="*/ 819942 w 3049233"/>
              <a:gd name="connsiteY11816" fmla="*/ 902463 h 1985002"/>
              <a:gd name="connsiteX11817" fmla="*/ 781172 w 3049233"/>
              <a:gd name="connsiteY11817" fmla="*/ 896809 h 1985002"/>
              <a:gd name="connsiteX11818" fmla="*/ 783125 w 3049233"/>
              <a:gd name="connsiteY11818" fmla="*/ 900559 h 1985002"/>
              <a:gd name="connsiteX11819" fmla="*/ 782337 w 3049233"/>
              <a:gd name="connsiteY11819" fmla="*/ 901435 h 1985002"/>
              <a:gd name="connsiteX11820" fmla="*/ 781832 w 3049233"/>
              <a:gd name="connsiteY11820" fmla="*/ 899432 h 1985002"/>
              <a:gd name="connsiteX11821" fmla="*/ 2228359 w 3049233"/>
              <a:gd name="connsiteY11821" fmla="*/ 896581 h 1985002"/>
              <a:gd name="connsiteX11822" fmla="*/ 2231554 w 3049233"/>
              <a:gd name="connsiteY11822" fmla="*/ 897220 h 1985002"/>
              <a:gd name="connsiteX11823" fmla="*/ 2228869 w 3049233"/>
              <a:gd name="connsiteY11823" fmla="*/ 902654 h 1985002"/>
              <a:gd name="connsiteX11824" fmla="*/ 2225295 w 3049233"/>
              <a:gd name="connsiteY11824" fmla="*/ 901776 h 1985002"/>
              <a:gd name="connsiteX11825" fmla="*/ 2203800 w 3049233"/>
              <a:gd name="connsiteY11825" fmla="*/ 896412 h 1985002"/>
              <a:gd name="connsiteX11826" fmla="*/ 2203703 w 3049233"/>
              <a:gd name="connsiteY11826" fmla="*/ 896596 h 1985002"/>
              <a:gd name="connsiteX11827" fmla="*/ 2203247 w 3049233"/>
              <a:gd name="connsiteY11827" fmla="*/ 896487 h 1985002"/>
              <a:gd name="connsiteX11828" fmla="*/ 2497554 w 3049233"/>
              <a:gd name="connsiteY11828" fmla="*/ 896000 h 1985002"/>
              <a:gd name="connsiteX11829" fmla="*/ 2499597 w 3049233"/>
              <a:gd name="connsiteY11829" fmla="*/ 896717 h 1985002"/>
              <a:gd name="connsiteX11830" fmla="*/ 2498933 w 3049233"/>
              <a:gd name="connsiteY11830" fmla="*/ 899472 h 1985002"/>
              <a:gd name="connsiteX11831" fmla="*/ 2495745 w 3049233"/>
              <a:gd name="connsiteY11831" fmla="*/ 898292 h 1985002"/>
              <a:gd name="connsiteX11832" fmla="*/ 1114815 w 3049233"/>
              <a:gd name="connsiteY11832" fmla="*/ 895748 h 1985002"/>
              <a:gd name="connsiteX11833" fmla="*/ 1114910 w 3049233"/>
              <a:gd name="connsiteY11833" fmla="*/ 895755 h 1985002"/>
              <a:gd name="connsiteX11834" fmla="*/ 1114339 w 3049233"/>
              <a:gd name="connsiteY11834" fmla="*/ 896442 h 1985002"/>
              <a:gd name="connsiteX11835" fmla="*/ 1114243 w 3049233"/>
              <a:gd name="connsiteY11835" fmla="*/ 896440 h 1985002"/>
              <a:gd name="connsiteX11836" fmla="*/ 2293606 w 3049233"/>
              <a:gd name="connsiteY11836" fmla="*/ 895633 h 1985002"/>
              <a:gd name="connsiteX11837" fmla="*/ 2296777 w 3049233"/>
              <a:gd name="connsiteY11837" fmla="*/ 897062 h 1985002"/>
              <a:gd name="connsiteX11838" fmla="*/ 2294911 w 3049233"/>
              <a:gd name="connsiteY11838" fmla="*/ 900449 h 1985002"/>
              <a:gd name="connsiteX11839" fmla="*/ 2291904 w 3049233"/>
              <a:gd name="connsiteY11839" fmla="*/ 899309 h 1985002"/>
              <a:gd name="connsiteX11840" fmla="*/ 2592223 w 3049233"/>
              <a:gd name="connsiteY11840" fmla="*/ 895562 h 1985002"/>
              <a:gd name="connsiteX11841" fmla="*/ 2589179 w 3049233"/>
              <a:gd name="connsiteY11841" fmla="*/ 897386 h 1985002"/>
              <a:gd name="connsiteX11842" fmla="*/ 2584546 w 3049233"/>
              <a:gd name="connsiteY11842" fmla="*/ 899213 h 1985002"/>
              <a:gd name="connsiteX11843" fmla="*/ 2581625 w 3049233"/>
              <a:gd name="connsiteY11843" fmla="*/ 899711 h 1985002"/>
              <a:gd name="connsiteX11844" fmla="*/ 2581974 w 3049233"/>
              <a:gd name="connsiteY11844" fmla="*/ 898091 h 1985002"/>
              <a:gd name="connsiteX11845" fmla="*/ 958225 w 3049233"/>
              <a:gd name="connsiteY11845" fmla="*/ 895234 h 1985002"/>
              <a:gd name="connsiteX11846" fmla="*/ 958815 w 3049233"/>
              <a:gd name="connsiteY11846" fmla="*/ 895450 h 1985002"/>
              <a:gd name="connsiteX11847" fmla="*/ 959295 w 3049233"/>
              <a:gd name="connsiteY11847" fmla="*/ 895625 h 1985002"/>
              <a:gd name="connsiteX11848" fmla="*/ 959201 w 3049233"/>
              <a:gd name="connsiteY11848" fmla="*/ 895734 h 1985002"/>
              <a:gd name="connsiteX11849" fmla="*/ 958451 w 3049233"/>
              <a:gd name="connsiteY11849" fmla="*/ 895350 h 1985002"/>
              <a:gd name="connsiteX11850" fmla="*/ 958267 w 3049233"/>
              <a:gd name="connsiteY11850" fmla="*/ 895256 h 1985002"/>
              <a:gd name="connsiteX11851" fmla="*/ 2214310 w 3049233"/>
              <a:gd name="connsiteY11851" fmla="*/ 894980 h 1985002"/>
              <a:gd name="connsiteX11852" fmla="*/ 2222218 w 3049233"/>
              <a:gd name="connsiteY11852" fmla="*/ 895757 h 1985002"/>
              <a:gd name="connsiteX11853" fmla="*/ 2219512 w 3049233"/>
              <a:gd name="connsiteY11853" fmla="*/ 900375 h 1985002"/>
              <a:gd name="connsiteX11854" fmla="*/ 2211628 w 3049233"/>
              <a:gd name="connsiteY11854" fmla="*/ 898490 h 1985002"/>
              <a:gd name="connsiteX11855" fmla="*/ 2213357 w 3049233"/>
              <a:gd name="connsiteY11855" fmla="*/ 895110 h 1985002"/>
              <a:gd name="connsiteX11856" fmla="*/ 912776 w 3049233"/>
              <a:gd name="connsiteY11856" fmla="*/ 894731 h 1985002"/>
              <a:gd name="connsiteX11857" fmla="*/ 919447 w 3049233"/>
              <a:gd name="connsiteY11857" fmla="*/ 898467 h 1985002"/>
              <a:gd name="connsiteX11858" fmla="*/ 930735 w 3049233"/>
              <a:gd name="connsiteY11858" fmla="*/ 904787 h 1985002"/>
              <a:gd name="connsiteX11859" fmla="*/ 930227 w 3049233"/>
              <a:gd name="connsiteY11859" fmla="*/ 905354 h 1985002"/>
              <a:gd name="connsiteX11860" fmla="*/ 928381 w 3049233"/>
              <a:gd name="connsiteY11860" fmla="*/ 907417 h 1985002"/>
              <a:gd name="connsiteX11861" fmla="*/ 911478 w 3049233"/>
              <a:gd name="connsiteY11861" fmla="*/ 896187 h 1985002"/>
              <a:gd name="connsiteX11862" fmla="*/ 2267512 w 3049233"/>
              <a:gd name="connsiteY11862" fmla="*/ 894447 h 1985002"/>
              <a:gd name="connsiteX11863" fmla="*/ 2268275 w 3049233"/>
              <a:gd name="connsiteY11863" fmla="*/ 894641 h 1985002"/>
              <a:gd name="connsiteX11864" fmla="*/ 2269907 w 3049233"/>
              <a:gd name="connsiteY11864" fmla="*/ 895258 h 1985002"/>
              <a:gd name="connsiteX11865" fmla="*/ 2267458 w 3049233"/>
              <a:gd name="connsiteY11865" fmla="*/ 894544 h 1985002"/>
              <a:gd name="connsiteX11866" fmla="*/ 2167417 w 3049233"/>
              <a:gd name="connsiteY11866" fmla="*/ 894134 h 1985002"/>
              <a:gd name="connsiteX11867" fmla="*/ 2171511 w 3049233"/>
              <a:gd name="connsiteY11867" fmla="*/ 894735 h 1985002"/>
              <a:gd name="connsiteX11868" fmla="*/ 2167890 w 3049233"/>
              <a:gd name="connsiteY11868" fmla="*/ 895456 h 1985002"/>
              <a:gd name="connsiteX11869" fmla="*/ 2166314 w 3049233"/>
              <a:gd name="connsiteY11869" fmla="*/ 895130 h 1985002"/>
              <a:gd name="connsiteX11870" fmla="*/ 2507021 w 3049233"/>
              <a:gd name="connsiteY11870" fmla="*/ 893629 h 1985002"/>
              <a:gd name="connsiteX11871" fmla="*/ 2516475 w 3049233"/>
              <a:gd name="connsiteY11871" fmla="*/ 896673 h 1985002"/>
              <a:gd name="connsiteX11872" fmla="*/ 2523393 w 3049233"/>
              <a:gd name="connsiteY11872" fmla="*/ 897307 h 1985002"/>
              <a:gd name="connsiteX11873" fmla="*/ 2517389 w 3049233"/>
              <a:gd name="connsiteY11873" fmla="*/ 897519 h 1985002"/>
              <a:gd name="connsiteX11874" fmla="*/ 2506941 w 3049233"/>
              <a:gd name="connsiteY11874" fmla="*/ 893865 h 1985002"/>
              <a:gd name="connsiteX11875" fmla="*/ 2500965 w 3049233"/>
              <a:gd name="connsiteY11875" fmla="*/ 891680 h 1985002"/>
              <a:gd name="connsiteX11876" fmla="*/ 2501040 w 3049233"/>
              <a:gd name="connsiteY11876" fmla="*/ 891703 h 1985002"/>
              <a:gd name="connsiteX11877" fmla="*/ 2501009 w 3049233"/>
              <a:gd name="connsiteY11877" fmla="*/ 891791 h 1985002"/>
              <a:gd name="connsiteX11878" fmla="*/ 2500906 w 3049233"/>
              <a:gd name="connsiteY11878" fmla="*/ 891755 h 1985002"/>
              <a:gd name="connsiteX11879" fmla="*/ 1265453 w 3049233"/>
              <a:gd name="connsiteY11879" fmla="*/ 891622 h 1985002"/>
              <a:gd name="connsiteX11880" fmla="*/ 1267764 w 3049233"/>
              <a:gd name="connsiteY11880" fmla="*/ 895116 h 1985002"/>
              <a:gd name="connsiteX11881" fmla="*/ 1266505 w 3049233"/>
              <a:gd name="connsiteY11881" fmla="*/ 895093 h 1985002"/>
              <a:gd name="connsiteX11882" fmla="*/ 1265836 w 3049233"/>
              <a:gd name="connsiteY11882" fmla="*/ 895081 h 1985002"/>
              <a:gd name="connsiteX11883" fmla="*/ 1264844 w 3049233"/>
              <a:gd name="connsiteY11883" fmla="*/ 895063 h 1985002"/>
              <a:gd name="connsiteX11884" fmla="*/ 830094 w 3049233"/>
              <a:gd name="connsiteY11884" fmla="*/ 891231 h 1985002"/>
              <a:gd name="connsiteX11885" fmla="*/ 833193 w 3049233"/>
              <a:gd name="connsiteY11885" fmla="*/ 899250 h 1985002"/>
              <a:gd name="connsiteX11886" fmla="*/ 832802 w 3049233"/>
              <a:gd name="connsiteY11886" fmla="*/ 898920 h 1985002"/>
              <a:gd name="connsiteX11887" fmla="*/ 832648 w 3049233"/>
              <a:gd name="connsiteY11887" fmla="*/ 898790 h 1985002"/>
              <a:gd name="connsiteX11888" fmla="*/ 828485 w 3049233"/>
              <a:gd name="connsiteY11888" fmla="*/ 893011 h 1985002"/>
              <a:gd name="connsiteX11889" fmla="*/ 828519 w 3049233"/>
              <a:gd name="connsiteY11889" fmla="*/ 892973 h 1985002"/>
              <a:gd name="connsiteX11890" fmla="*/ 828728 w 3049233"/>
              <a:gd name="connsiteY11890" fmla="*/ 892742 h 1985002"/>
              <a:gd name="connsiteX11891" fmla="*/ 2875209 w 3049233"/>
              <a:gd name="connsiteY11891" fmla="*/ 890323 h 1985002"/>
              <a:gd name="connsiteX11892" fmla="*/ 2879510 w 3049233"/>
              <a:gd name="connsiteY11892" fmla="*/ 902101 h 1985002"/>
              <a:gd name="connsiteX11893" fmla="*/ 2869977 w 3049233"/>
              <a:gd name="connsiteY11893" fmla="*/ 915063 h 1985002"/>
              <a:gd name="connsiteX11894" fmla="*/ 2866458 w 3049233"/>
              <a:gd name="connsiteY11894" fmla="*/ 900367 h 1985002"/>
              <a:gd name="connsiteX11895" fmla="*/ 2481015 w 3049233"/>
              <a:gd name="connsiteY11895" fmla="*/ 890194 h 1985002"/>
              <a:gd name="connsiteX11896" fmla="*/ 2492630 w 3049233"/>
              <a:gd name="connsiteY11896" fmla="*/ 894272 h 1985002"/>
              <a:gd name="connsiteX11897" fmla="*/ 2490873 w 3049233"/>
              <a:gd name="connsiteY11897" fmla="*/ 896489 h 1985002"/>
              <a:gd name="connsiteX11898" fmla="*/ 2480205 w 3049233"/>
              <a:gd name="connsiteY11898" fmla="*/ 892541 h 1985002"/>
              <a:gd name="connsiteX11899" fmla="*/ 2480482 w 3049233"/>
              <a:gd name="connsiteY11899" fmla="*/ 891594 h 1985002"/>
              <a:gd name="connsiteX11900" fmla="*/ 2421717 w 3049233"/>
              <a:gd name="connsiteY11900" fmla="*/ 890177 h 1985002"/>
              <a:gd name="connsiteX11901" fmla="*/ 2422879 w 3049233"/>
              <a:gd name="connsiteY11901" fmla="*/ 892170 h 1985002"/>
              <a:gd name="connsiteX11902" fmla="*/ 2396289 w 3049233"/>
              <a:gd name="connsiteY11902" fmla="*/ 975139 h 1985002"/>
              <a:gd name="connsiteX11903" fmla="*/ 2394098 w 3049233"/>
              <a:gd name="connsiteY11903" fmla="*/ 987606 h 1985002"/>
              <a:gd name="connsiteX11904" fmla="*/ 2361946 w 3049233"/>
              <a:gd name="connsiteY11904" fmla="*/ 1049374 h 1985002"/>
              <a:gd name="connsiteX11905" fmla="*/ 2373851 w 3049233"/>
              <a:gd name="connsiteY11905" fmla="*/ 977779 h 1985002"/>
              <a:gd name="connsiteX11906" fmla="*/ 2382487 w 3049233"/>
              <a:gd name="connsiteY11906" fmla="*/ 952063 h 1985002"/>
              <a:gd name="connsiteX11907" fmla="*/ 2177723 w 3049233"/>
              <a:gd name="connsiteY11907" fmla="*/ 889886 h 1985002"/>
              <a:gd name="connsiteX11908" fmla="*/ 2179909 w 3049233"/>
              <a:gd name="connsiteY11908" fmla="*/ 890003 h 1985002"/>
              <a:gd name="connsiteX11909" fmla="*/ 2179169 w 3049233"/>
              <a:gd name="connsiteY11909" fmla="*/ 891349 h 1985002"/>
              <a:gd name="connsiteX11910" fmla="*/ 2173653 w 3049233"/>
              <a:gd name="connsiteY11910" fmla="*/ 890717 h 1985002"/>
              <a:gd name="connsiteX11911" fmla="*/ 1119706 w 3049233"/>
              <a:gd name="connsiteY11911" fmla="*/ 889846 h 1985002"/>
              <a:gd name="connsiteX11912" fmla="*/ 1119709 w 3049233"/>
              <a:gd name="connsiteY11912" fmla="*/ 889848 h 1985002"/>
              <a:gd name="connsiteX11913" fmla="*/ 1119720 w 3049233"/>
              <a:gd name="connsiteY11913" fmla="*/ 889856 h 1985002"/>
              <a:gd name="connsiteX11914" fmla="*/ 1119777 w 3049233"/>
              <a:gd name="connsiteY11914" fmla="*/ 889893 h 1985002"/>
              <a:gd name="connsiteX11915" fmla="*/ 1119722 w 3049233"/>
              <a:gd name="connsiteY11915" fmla="*/ 889960 h 1985002"/>
              <a:gd name="connsiteX11916" fmla="*/ 1119618 w 3049233"/>
              <a:gd name="connsiteY11916" fmla="*/ 889952 h 1985002"/>
              <a:gd name="connsiteX11917" fmla="*/ 1119695 w 3049233"/>
              <a:gd name="connsiteY11917" fmla="*/ 889859 h 1985002"/>
              <a:gd name="connsiteX11918" fmla="*/ 2242309 w 3049233"/>
              <a:gd name="connsiteY11918" fmla="*/ 889731 h 1985002"/>
              <a:gd name="connsiteX11919" fmla="*/ 2258968 w 3049233"/>
              <a:gd name="connsiteY11919" fmla="*/ 892271 h 1985002"/>
              <a:gd name="connsiteX11920" fmla="*/ 2261403 w 3049233"/>
              <a:gd name="connsiteY11920" fmla="*/ 892891 h 1985002"/>
              <a:gd name="connsiteX11921" fmla="*/ 2261164 w 3049233"/>
              <a:gd name="connsiteY11921" fmla="*/ 893388 h 1985002"/>
              <a:gd name="connsiteX11922" fmla="*/ 2241781 w 3049233"/>
              <a:gd name="connsiteY11922" fmla="*/ 890796 h 1985002"/>
              <a:gd name="connsiteX11923" fmla="*/ 1200929 w 3049233"/>
              <a:gd name="connsiteY11923" fmla="*/ 889619 h 1985002"/>
              <a:gd name="connsiteX11924" fmla="*/ 1203220 w 3049233"/>
              <a:gd name="connsiteY11924" fmla="*/ 891682 h 1985002"/>
              <a:gd name="connsiteX11925" fmla="*/ 1200577 w 3049233"/>
              <a:gd name="connsiteY11925" fmla="*/ 890129 h 1985002"/>
              <a:gd name="connsiteX11926" fmla="*/ 1200761 w 3049233"/>
              <a:gd name="connsiteY11926" fmla="*/ 889861 h 1985002"/>
              <a:gd name="connsiteX11927" fmla="*/ 2308058 w 3049233"/>
              <a:gd name="connsiteY11927" fmla="*/ 889432 h 1985002"/>
              <a:gd name="connsiteX11928" fmla="*/ 2315606 w 3049233"/>
              <a:gd name="connsiteY11928" fmla="*/ 894235 h 1985002"/>
              <a:gd name="connsiteX11929" fmla="*/ 2313991 w 3049233"/>
              <a:gd name="connsiteY11929" fmla="*/ 897880 h 1985002"/>
              <a:gd name="connsiteX11930" fmla="*/ 2312002 w 3049233"/>
              <a:gd name="connsiteY11930" fmla="*/ 896987 h 1985002"/>
              <a:gd name="connsiteX11931" fmla="*/ 2311401 w 3049233"/>
              <a:gd name="connsiteY11931" fmla="*/ 896525 h 1985002"/>
              <a:gd name="connsiteX11932" fmla="*/ 2309194 w 3049233"/>
              <a:gd name="connsiteY11932" fmla="*/ 895726 h 1985002"/>
              <a:gd name="connsiteX11933" fmla="*/ 2305215 w 3049233"/>
              <a:gd name="connsiteY11933" fmla="*/ 893941 h 1985002"/>
              <a:gd name="connsiteX11934" fmla="*/ 2306441 w 3049233"/>
              <a:gd name="connsiteY11934" fmla="*/ 891725 h 1985002"/>
              <a:gd name="connsiteX11935" fmla="*/ 2789514 w 3049233"/>
              <a:gd name="connsiteY11935" fmla="*/ 889404 h 1985002"/>
              <a:gd name="connsiteX11936" fmla="*/ 2792501 w 3049233"/>
              <a:gd name="connsiteY11936" fmla="*/ 906618 h 1985002"/>
              <a:gd name="connsiteX11937" fmla="*/ 2786268 w 3049233"/>
              <a:gd name="connsiteY11937" fmla="*/ 911742 h 1985002"/>
              <a:gd name="connsiteX11938" fmla="*/ 2776284 w 3049233"/>
              <a:gd name="connsiteY11938" fmla="*/ 917900 h 1985002"/>
              <a:gd name="connsiteX11939" fmla="*/ 2774558 w 3049233"/>
              <a:gd name="connsiteY11939" fmla="*/ 899290 h 1985002"/>
              <a:gd name="connsiteX11940" fmla="*/ 2776000 w 3049233"/>
              <a:gd name="connsiteY11940" fmla="*/ 898536 h 1985002"/>
              <a:gd name="connsiteX11941" fmla="*/ 1259617 w 3049233"/>
              <a:gd name="connsiteY11941" fmla="*/ 889312 h 1985002"/>
              <a:gd name="connsiteX11942" fmla="*/ 1259655 w 3049233"/>
              <a:gd name="connsiteY11942" fmla="*/ 890033 h 1985002"/>
              <a:gd name="connsiteX11943" fmla="*/ 1259656 w 3049233"/>
              <a:gd name="connsiteY11943" fmla="*/ 890043 h 1985002"/>
              <a:gd name="connsiteX11944" fmla="*/ 1259472 w 3049233"/>
              <a:gd name="connsiteY11944" fmla="*/ 891087 h 1985002"/>
              <a:gd name="connsiteX11945" fmla="*/ 1259576 w 3049233"/>
              <a:gd name="connsiteY11945" fmla="*/ 889813 h 1985002"/>
              <a:gd name="connsiteX11946" fmla="*/ 888803 w 3049233"/>
              <a:gd name="connsiteY11946" fmla="*/ 889065 h 1985002"/>
              <a:gd name="connsiteX11947" fmla="*/ 892791 w 3049233"/>
              <a:gd name="connsiteY11947" fmla="*/ 891526 h 1985002"/>
              <a:gd name="connsiteX11948" fmla="*/ 895540 w 3049233"/>
              <a:gd name="connsiteY11948" fmla="*/ 893223 h 1985002"/>
              <a:gd name="connsiteX11949" fmla="*/ 901938 w 3049233"/>
              <a:gd name="connsiteY11949" fmla="*/ 897172 h 1985002"/>
              <a:gd name="connsiteX11950" fmla="*/ 900508 w 3049233"/>
              <a:gd name="connsiteY11950" fmla="*/ 898781 h 1985002"/>
              <a:gd name="connsiteX11951" fmla="*/ 900457 w 3049233"/>
              <a:gd name="connsiteY11951" fmla="*/ 898739 h 1985002"/>
              <a:gd name="connsiteX11952" fmla="*/ 892624 w 3049233"/>
              <a:gd name="connsiteY11952" fmla="*/ 892404 h 1985002"/>
              <a:gd name="connsiteX11953" fmla="*/ 888675 w 3049233"/>
              <a:gd name="connsiteY11953" fmla="*/ 889211 h 1985002"/>
              <a:gd name="connsiteX11954" fmla="*/ 888749 w 3049233"/>
              <a:gd name="connsiteY11954" fmla="*/ 889126 h 1985002"/>
              <a:gd name="connsiteX11955" fmla="*/ 2744365 w 3049233"/>
              <a:gd name="connsiteY11955" fmla="*/ 889014 h 1985002"/>
              <a:gd name="connsiteX11956" fmla="*/ 2746318 w 3049233"/>
              <a:gd name="connsiteY11956" fmla="*/ 909573 h 1985002"/>
              <a:gd name="connsiteX11957" fmla="*/ 2729120 w 3049233"/>
              <a:gd name="connsiteY11957" fmla="*/ 922511 h 1985002"/>
              <a:gd name="connsiteX11958" fmla="*/ 2728726 w 3049233"/>
              <a:gd name="connsiteY11958" fmla="*/ 898181 h 1985002"/>
              <a:gd name="connsiteX11959" fmla="*/ 2233216 w 3049233"/>
              <a:gd name="connsiteY11959" fmla="*/ 888345 h 1985002"/>
              <a:gd name="connsiteX11960" fmla="*/ 2235750 w 3049233"/>
              <a:gd name="connsiteY11960" fmla="*/ 888732 h 1985002"/>
              <a:gd name="connsiteX11961" fmla="*/ 2235091 w 3049233"/>
              <a:gd name="connsiteY11961" fmla="*/ 890064 h 1985002"/>
              <a:gd name="connsiteX11962" fmla="*/ 2232208 w 3049233"/>
              <a:gd name="connsiteY11962" fmla="*/ 890054 h 1985002"/>
              <a:gd name="connsiteX11963" fmla="*/ 801139 w 3049233"/>
              <a:gd name="connsiteY11963" fmla="*/ 888321 h 1985002"/>
              <a:gd name="connsiteX11964" fmla="*/ 803975 w 3049233"/>
              <a:gd name="connsiteY11964" fmla="*/ 891999 h 1985002"/>
              <a:gd name="connsiteX11965" fmla="*/ 811303 w 3049233"/>
              <a:gd name="connsiteY11965" fmla="*/ 901504 h 1985002"/>
              <a:gd name="connsiteX11966" fmla="*/ 808939 w 3049233"/>
              <a:gd name="connsiteY11966" fmla="*/ 904119 h 1985002"/>
              <a:gd name="connsiteX11967" fmla="*/ 806246 w 3049233"/>
              <a:gd name="connsiteY11967" fmla="*/ 907097 h 1985002"/>
              <a:gd name="connsiteX11968" fmla="*/ 797031 w 3049233"/>
              <a:gd name="connsiteY11968" fmla="*/ 892900 h 1985002"/>
              <a:gd name="connsiteX11969" fmla="*/ 2853583 w 3049233"/>
              <a:gd name="connsiteY11969" fmla="*/ 887645 h 1985002"/>
              <a:gd name="connsiteX11970" fmla="*/ 2857896 w 3049233"/>
              <a:gd name="connsiteY11970" fmla="*/ 902271 h 1985002"/>
              <a:gd name="connsiteX11971" fmla="*/ 2848088 w 3049233"/>
              <a:gd name="connsiteY11971" fmla="*/ 913502 h 1985002"/>
              <a:gd name="connsiteX11972" fmla="*/ 2844718 w 3049233"/>
              <a:gd name="connsiteY11972" fmla="*/ 896227 h 1985002"/>
              <a:gd name="connsiteX11973" fmla="*/ 1196485 w 3049233"/>
              <a:gd name="connsiteY11973" fmla="*/ 887492 h 1985002"/>
              <a:gd name="connsiteX11974" fmla="*/ 1200310 w 3049233"/>
              <a:gd name="connsiteY11974" fmla="*/ 889062 h 1985002"/>
              <a:gd name="connsiteX11975" fmla="*/ 1200826 w 3049233"/>
              <a:gd name="connsiteY11975" fmla="*/ 889526 h 1985002"/>
              <a:gd name="connsiteX11976" fmla="*/ 1200566 w 3049233"/>
              <a:gd name="connsiteY11976" fmla="*/ 889737 h 1985002"/>
              <a:gd name="connsiteX11977" fmla="*/ 1200290 w 3049233"/>
              <a:gd name="connsiteY11977" fmla="*/ 889960 h 1985002"/>
              <a:gd name="connsiteX11978" fmla="*/ 1198143 w 3049233"/>
              <a:gd name="connsiteY11978" fmla="*/ 888698 h 1985002"/>
              <a:gd name="connsiteX11979" fmla="*/ 1197680 w 3049233"/>
              <a:gd name="connsiteY11979" fmla="*/ 888426 h 1985002"/>
              <a:gd name="connsiteX11980" fmla="*/ 2271538 w 3049233"/>
              <a:gd name="connsiteY11980" fmla="*/ 887237 h 1985002"/>
              <a:gd name="connsiteX11981" fmla="*/ 2287939 w 3049233"/>
              <a:gd name="connsiteY11981" fmla="*/ 893080 h 1985002"/>
              <a:gd name="connsiteX11982" fmla="*/ 2288841 w 3049233"/>
              <a:gd name="connsiteY11982" fmla="*/ 893486 h 1985002"/>
              <a:gd name="connsiteX11983" fmla="*/ 2286994 w 3049233"/>
              <a:gd name="connsiteY11983" fmla="*/ 897446 h 1985002"/>
              <a:gd name="connsiteX11984" fmla="*/ 2269537 w 3049233"/>
              <a:gd name="connsiteY11984" fmla="*/ 890822 h 1985002"/>
              <a:gd name="connsiteX11985" fmla="*/ 2217989 w 3049233"/>
              <a:gd name="connsiteY11985" fmla="*/ 886025 h 1985002"/>
              <a:gd name="connsiteX11986" fmla="*/ 2227106 w 3049233"/>
              <a:gd name="connsiteY11986" fmla="*/ 887414 h 1985002"/>
              <a:gd name="connsiteX11987" fmla="*/ 2225572 w 3049233"/>
              <a:gd name="connsiteY11987" fmla="*/ 890032 h 1985002"/>
              <a:gd name="connsiteX11988" fmla="*/ 2221096 w 3049233"/>
              <a:gd name="connsiteY11988" fmla="*/ 890017 h 1985002"/>
              <a:gd name="connsiteX11989" fmla="*/ 2216433 w 3049233"/>
              <a:gd name="connsiteY11989" fmla="*/ 889096 h 1985002"/>
              <a:gd name="connsiteX11990" fmla="*/ 2698258 w 3049233"/>
              <a:gd name="connsiteY11990" fmla="*/ 885448 h 1985002"/>
              <a:gd name="connsiteX11991" fmla="*/ 2698588 w 3049233"/>
              <a:gd name="connsiteY11991" fmla="*/ 907979 h 1985002"/>
              <a:gd name="connsiteX11992" fmla="*/ 2686800 w 3049233"/>
              <a:gd name="connsiteY11992" fmla="*/ 914700 h 1985002"/>
              <a:gd name="connsiteX11993" fmla="*/ 2680094 w 3049233"/>
              <a:gd name="connsiteY11993" fmla="*/ 919835 h 1985002"/>
              <a:gd name="connsiteX11994" fmla="*/ 2681582 w 3049233"/>
              <a:gd name="connsiteY11994" fmla="*/ 894037 h 1985002"/>
              <a:gd name="connsiteX11995" fmla="*/ 2051220 w 3049233"/>
              <a:gd name="connsiteY11995" fmla="*/ 885304 h 1985002"/>
              <a:gd name="connsiteX11996" fmla="*/ 2029905 w 3049233"/>
              <a:gd name="connsiteY11996" fmla="*/ 936523 h 1985002"/>
              <a:gd name="connsiteX11997" fmla="*/ 2015037 w 3049233"/>
              <a:gd name="connsiteY11997" fmla="*/ 1015223 h 1985002"/>
              <a:gd name="connsiteX11998" fmla="*/ 2015497 w 3049233"/>
              <a:gd name="connsiteY11998" fmla="*/ 1035749 h 1985002"/>
              <a:gd name="connsiteX11999" fmla="*/ 2013855 w 3049233"/>
              <a:gd name="connsiteY11999" fmla="*/ 1040273 h 1985002"/>
              <a:gd name="connsiteX12000" fmla="*/ 2012956 w 3049233"/>
              <a:gd name="connsiteY12000" fmla="*/ 1024400 h 1985002"/>
              <a:gd name="connsiteX12001" fmla="*/ 2026006 w 3049233"/>
              <a:gd name="connsiteY12001" fmla="*/ 946063 h 1985002"/>
              <a:gd name="connsiteX12002" fmla="*/ 2045704 w 3049233"/>
              <a:gd name="connsiteY12002" fmla="*/ 896181 h 1985002"/>
              <a:gd name="connsiteX12003" fmla="*/ 2205789 w 3049233"/>
              <a:gd name="connsiteY12003" fmla="*/ 884159 h 1985002"/>
              <a:gd name="connsiteX12004" fmla="*/ 2209970 w 3049233"/>
              <a:gd name="connsiteY12004" fmla="*/ 884796 h 1985002"/>
              <a:gd name="connsiteX12005" fmla="*/ 2208518 w 3049233"/>
              <a:gd name="connsiteY12005" fmla="*/ 887531 h 1985002"/>
              <a:gd name="connsiteX12006" fmla="*/ 2199082 w 3049233"/>
              <a:gd name="connsiteY12006" fmla="*/ 885667 h 1985002"/>
              <a:gd name="connsiteX12007" fmla="*/ 2198730 w 3049233"/>
              <a:gd name="connsiteY12007" fmla="*/ 885599 h 1985002"/>
              <a:gd name="connsiteX12008" fmla="*/ 943506 w 3049233"/>
              <a:gd name="connsiteY12008" fmla="*/ 883928 h 1985002"/>
              <a:gd name="connsiteX12009" fmla="*/ 943701 w 3049233"/>
              <a:gd name="connsiteY12009" fmla="*/ 884007 h 1985002"/>
              <a:gd name="connsiteX12010" fmla="*/ 943521 w 3049233"/>
              <a:gd name="connsiteY12010" fmla="*/ 883941 h 1985002"/>
              <a:gd name="connsiteX12011" fmla="*/ 943516 w 3049233"/>
              <a:gd name="connsiteY12011" fmla="*/ 883937 h 1985002"/>
              <a:gd name="connsiteX12012" fmla="*/ 893373 w 3049233"/>
              <a:gd name="connsiteY12012" fmla="*/ 883867 h 1985002"/>
              <a:gd name="connsiteX12013" fmla="*/ 906986 w 3049233"/>
              <a:gd name="connsiteY12013" fmla="*/ 891489 h 1985002"/>
              <a:gd name="connsiteX12014" fmla="*/ 906029 w 3049233"/>
              <a:gd name="connsiteY12014" fmla="*/ 892567 h 1985002"/>
              <a:gd name="connsiteX12015" fmla="*/ 893211 w 3049233"/>
              <a:gd name="connsiteY12015" fmla="*/ 884051 h 1985002"/>
              <a:gd name="connsiteX12016" fmla="*/ 2555470 w 3049233"/>
              <a:gd name="connsiteY12016" fmla="*/ 883772 h 1985002"/>
              <a:gd name="connsiteX12017" fmla="*/ 2554196 w 3049233"/>
              <a:gd name="connsiteY12017" fmla="*/ 888730 h 1985002"/>
              <a:gd name="connsiteX12018" fmla="*/ 2542820 w 3049233"/>
              <a:gd name="connsiteY12018" fmla="*/ 887967 h 1985002"/>
              <a:gd name="connsiteX12019" fmla="*/ 2545887 w 3049233"/>
              <a:gd name="connsiteY12019" fmla="*/ 883949 h 1985002"/>
              <a:gd name="connsiteX12020" fmla="*/ 2299112 w 3049233"/>
              <a:gd name="connsiteY12020" fmla="*/ 883738 h 1985002"/>
              <a:gd name="connsiteX12021" fmla="*/ 2303092 w 3049233"/>
              <a:gd name="connsiteY12021" fmla="*/ 886272 h 1985002"/>
              <a:gd name="connsiteX12022" fmla="*/ 2301369 w 3049233"/>
              <a:gd name="connsiteY12022" fmla="*/ 888727 h 1985002"/>
              <a:gd name="connsiteX12023" fmla="*/ 2299828 w 3049233"/>
              <a:gd name="connsiteY12023" fmla="*/ 891523 h 1985002"/>
              <a:gd name="connsiteX12024" fmla="*/ 2296252 w 3049233"/>
              <a:gd name="connsiteY12024" fmla="*/ 889918 h 1985002"/>
              <a:gd name="connsiteX12025" fmla="*/ 747964 w 3049233"/>
              <a:gd name="connsiteY12025" fmla="*/ 883591 h 1985002"/>
              <a:gd name="connsiteX12026" fmla="*/ 748349 w 3049233"/>
              <a:gd name="connsiteY12026" fmla="*/ 907099 h 1985002"/>
              <a:gd name="connsiteX12027" fmla="*/ 706070 w 3049233"/>
              <a:gd name="connsiteY12027" fmla="*/ 954755 h 1985002"/>
              <a:gd name="connsiteX12028" fmla="*/ 645448 w 3049233"/>
              <a:gd name="connsiteY12028" fmla="*/ 1021471 h 1985002"/>
              <a:gd name="connsiteX12029" fmla="*/ 298993 w 3049233"/>
              <a:gd name="connsiteY12029" fmla="*/ 1386216 h 1985002"/>
              <a:gd name="connsiteX12030" fmla="*/ 226747 w 3049233"/>
              <a:gd name="connsiteY12030" fmla="*/ 1436019 h 1985002"/>
              <a:gd name="connsiteX12031" fmla="*/ 180268 w 3049233"/>
              <a:gd name="connsiteY12031" fmla="*/ 1449960 h 1985002"/>
              <a:gd name="connsiteX12032" fmla="*/ 179106 w 3049233"/>
              <a:gd name="connsiteY12032" fmla="*/ 1447345 h 1985002"/>
              <a:gd name="connsiteX12033" fmla="*/ 177691 w 3049233"/>
              <a:gd name="connsiteY12033" fmla="*/ 1450733 h 1985002"/>
              <a:gd name="connsiteX12034" fmla="*/ 173663 w 3049233"/>
              <a:gd name="connsiteY12034" fmla="*/ 1451941 h 1985002"/>
              <a:gd name="connsiteX12035" fmla="*/ 173196 w 3049233"/>
              <a:gd name="connsiteY12035" fmla="*/ 1452081 h 1985002"/>
              <a:gd name="connsiteX12036" fmla="*/ 171422 w 3049233"/>
              <a:gd name="connsiteY12036" fmla="*/ 1449093 h 1985002"/>
              <a:gd name="connsiteX12037" fmla="*/ 210535 w 3049233"/>
              <a:gd name="connsiteY12037" fmla="*/ 1434700 h 1985002"/>
              <a:gd name="connsiteX12038" fmla="*/ 217024 w 3049233"/>
              <a:gd name="connsiteY12038" fmla="*/ 1432312 h 1985002"/>
              <a:gd name="connsiteX12039" fmla="*/ 225860 w 3049233"/>
              <a:gd name="connsiteY12039" fmla="*/ 1429060 h 1985002"/>
              <a:gd name="connsiteX12040" fmla="*/ 293914 w 3049233"/>
              <a:gd name="connsiteY12040" fmla="*/ 1378428 h 1985002"/>
              <a:gd name="connsiteX12041" fmla="*/ 637830 w 3049233"/>
              <a:gd name="connsiteY12041" fmla="*/ 1007249 h 1985002"/>
              <a:gd name="connsiteX12042" fmla="*/ 698451 w 3049233"/>
              <a:gd name="connsiteY12042" fmla="*/ 939516 h 1985002"/>
              <a:gd name="connsiteX12043" fmla="*/ 993788 w 3049233"/>
              <a:gd name="connsiteY12043" fmla="*/ 883541 h 1985002"/>
              <a:gd name="connsiteX12044" fmla="*/ 993792 w 3049233"/>
              <a:gd name="connsiteY12044" fmla="*/ 883543 h 1985002"/>
              <a:gd name="connsiteX12045" fmla="*/ 993798 w 3049233"/>
              <a:gd name="connsiteY12045" fmla="*/ 883544 h 1985002"/>
              <a:gd name="connsiteX12046" fmla="*/ 993840 w 3049233"/>
              <a:gd name="connsiteY12046" fmla="*/ 883557 h 1985002"/>
              <a:gd name="connsiteX12047" fmla="*/ 993466 w 3049233"/>
              <a:gd name="connsiteY12047" fmla="*/ 884021 h 1985002"/>
              <a:gd name="connsiteX12048" fmla="*/ 992948 w 3049233"/>
              <a:gd name="connsiteY12048" fmla="*/ 884662 h 1985002"/>
              <a:gd name="connsiteX12049" fmla="*/ 992855 w 3049233"/>
              <a:gd name="connsiteY12049" fmla="*/ 884635 h 1985002"/>
              <a:gd name="connsiteX12050" fmla="*/ 2579569 w 3049233"/>
              <a:gd name="connsiteY12050" fmla="*/ 883419 h 1985002"/>
              <a:gd name="connsiteX12051" fmla="*/ 2579197 w 3049233"/>
              <a:gd name="connsiteY12051" fmla="*/ 885135 h 1985002"/>
              <a:gd name="connsiteX12052" fmla="*/ 2559697 w 3049233"/>
              <a:gd name="connsiteY12052" fmla="*/ 888268 h 1985002"/>
              <a:gd name="connsiteX12053" fmla="*/ 2560877 w 3049233"/>
              <a:gd name="connsiteY12053" fmla="*/ 883673 h 1985002"/>
              <a:gd name="connsiteX12054" fmla="*/ 2561358 w 3049233"/>
              <a:gd name="connsiteY12054" fmla="*/ 883664 h 1985002"/>
              <a:gd name="connsiteX12055" fmla="*/ 2575957 w 3049233"/>
              <a:gd name="connsiteY12055" fmla="*/ 884382 h 1985002"/>
              <a:gd name="connsiteX12056" fmla="*/ 2575964 w 3049233"/>
              <a:gd name="connsiteY12056" fmla="*/ 884380 h 1985002"/>
              <a:gd name="connsiteX12057" fmla="*/ 2575995 w 3049233"/>
              <a:gd name="connsiteY12057" fmla="*/ 884382 h 1985002"/>
              <a:gd name="connsiteX12058" fmla="*/ 2576002 w 3049233"/>
              <a:gd name="connsiteY12058" fmla="*/ 884380 h 1985002"/>
              <a:gd name="connsiteX12059" fmla="*/ 2576033 w 3049233"/>
              <a:gd name="connsiteY12059" fmla="*/ 884382 h 1985002"/>
              <a:gd name="connsiteX12060" fmla="*/ 968750 w 3049233"/>
              <a:gd name="connsiteY12060" fmla="*/ 883197 h 1985002"/>
              <a:gd name="connsiteX12061" fmla="*/ 969148 w 3049233"/>
              <a:gd name="connsiteY12061" fmla="*/ 883479 h 1985002"/>
              <a:gd name="connsiteX12062" fmla="*/ 969519 w 3049233"/>
              <a:gd name="connsiteY12062" fmla="*/ 883743 h 1985002"/>
              <a:gd name="connsiteX12063" fmla="*/ 969061 w 3049233"/>
              <a:gd name="connsiteY12063" fmla="*/ 884276 h 1985002"/>
              <a:gd name="connsiteX12064" fmla="*/ 968520 w 3049233"/>
              <a:gd name="connsiteY12064" fmla="*/ 884904 h 1985002"/>
              <a:gd name="connsiteX12065" fmla="*/ 968310 w 3049233"/>
              <a:gd name="connsiteY12065" fmla="*/ 884833 h 1985002"/>
              <a:gd name="connsiteX12066" fmla="*/ 967764 w 3049233"/>
              <a:gd name="connsiteY12066" fmla="*/ 884648 h 1985002"/>
              <a:gd name="connsiteX12067" fmla="*/ 967530 w 3049233"/>
              <a:gd name="connsiteY12067" fmla="*/ 884569 h 1985002"/>
              <a:gd name="connsiteX12068" fmla="*/ 2535827 w 3049233"/>
              <a:gd name="connsiteY12068" fmla="*/ 883070 h 1985002"/>
              <a:gd name="connsiteX12069" fmla="*/ 2539861 w 3049233"/>
              <a:gd name="connsiteY12069" fmla="*/ 883485 h 1985002"/>
              <a:gd name="connsiteX12070" fmla="*/ 2536754 w 3049233"/>
              <a:gd name="connsiteY12070" fmla="*/ 887560 h 1985002"/>
              <a:gd name="connsiteX12071" fmla="*/ 2534524 w 3049233"/>
              <a:gd name="connsiteY12071" fmla="*/ 887411 h 1985002"/>
              <a:gd name="connsiteX12072" fmla="*/ 2831704 w 3049233"/>
              <a:gd name="connsiteY12072" fmla="*/ 882738 h 1985002"/>
              <a:gd name="connsiteX12073" fmla="*/ 2835214 w 3049233"/>
              <a:gd name="connsiteY12073" fmla="*/ 896895 h 1985002"/>
              <a:gd name="connsiteX12074" fmla="*/ 2822964 w 3049233"/>
              <a:gd name="connsiteY12074" fmla="*/ 908751 h 1985002"/>
              <a:gd name="connsiteX12075" fmla="*/ 2820258 w 3049233"/>
              <a:gd name="connsiteY12075" fmla="*/ 892157 h 1985002"/>
              <a:gd name="connsiteX12076" fmla="*/ 1286877 w 3049233"/>
              <a:gd name="connsiteY12076" fmla="*/ 882729 h 1985002"/>
              <a:gd name="connsiteX12077" fmla="*/ 1293031 w 3049233"/>
              <a:gd name="connsiteY12077" fmla="*/ 895575 h 1985002"/>
              <a:gd name="connsiteX12078" fmla="*/ 1274548 w 3049233"/>
              <a:gd name="connsiteY12078" fmla="*/ 895239 h 1985002"/>
              <a:gd name="connsiteX12079" fmla="*/ 1269989 w 3049233"/>
              <a:gd name="connsiteY12079" fmla="*/ 888231 h 1985002"/>
              <a:gd name="connsiteX12080" fmla="*/ 1268865 w 3049233"/>
              <a:gd name="connsiteY12080" fmla="*/ 886503 h 1985002"/>
              <a:gd name="connsiteX12081" fmla="*/ 1266735 w 3049233"/>
              <a:gd name="connsiteY12081" fmla="*/ 883229 h 1985002"/>
              <a:gd name="connsiteX12082" fmla="*/ 1300793 w 3049233"/>
              <a:gd name="connsiteY12082" fmla="*/ 882384 h 1985002"/>
              <a:gd name="connsiteX12083" fmla="*/ 1306499 w 3049233"/>
              <a:gd name="connsiteY12083" fmla="*/ 895820 h 1985002"/>
              <a:gd name="connsiteX12084" fmla="*/ 1300175 w 3049233"/>
              <a:gd name="connsiteY12084" fmla="*/ 895705 h 1985002"/>
              <a:gd name="connsiteX12085" fmla="*/ 1300116 w 3049233"/>
              <a:gd name="connsiteY12085" fmla="*/ 895582 h 1985002"/>
              <a:gd name="connsiteX12086" fmla="*/ 1293903 w 3049233"/>
              <a:gd name="connsiteY12086" fmla="*/ 882555 h 1985002"/>
              <a:gd name="connsiteX12087" fmla="*/ 2245957 w 3049233"/>
              <a:gd name="connsiteY12087" fmla="*/ 882364 h 1985002"/>
              <a:gd name="connsiteX12088" fmla="*/ 2265195 w 3049233"/>
              <a:gd name="connsiteY12088" fmla="*/ 884984 h 1985002"/>
              <a:gd name="connsiteX12089" fmla="*/ 2263281 w 3049233"/>
              <a:gd name="connsiteY12089" fmla="*/ 888975 h 1985002"/>
              <a:gd name="connsiteX12090" fmla="*/ 2258518 w 3049233"/>
              <a:gd name="connsiteY12090" fmla="*/ 887699 h 1985002"/>
              <a:gd name="connsiteX12091" fmla="*/ 2244368 w 3049233"/>
              <a:gd name="connsiteY12091" fmla="*/ 885574 h 1985002"/>
              <a:gd name="connsiteX12092" fmla="*/ 1314676 w 3049233"/>
              <a:gd name="connsiteY12092" fmla="*/ 882040 h 1985002"/>
              <a:gd name="connsiteX12093" fmla="*/ 1315209 w 3049233"/>
              <a:gd name="connsiteY12093" fmla="*/ 883498 h 1985002"/>
              <a:gd name="connsiteX12094" fmla="*/ 1316838 w 3049233"/>
              <a:gd name="connsiteY12094" fmla="*/ 896008 h 1985002"/>
              <a:gd name="connsiteX12095" fmla="*/ 1315466 w 3049233"/>
              <a:gd name="connsiteY12095" fmla="*/ 895983 h 1985002"/>
              <a:gd name="connsiteX12096" fmla="*/ 1313303 w 3049233"/>
              <a:gd name="connsiteY12096" fmla="*/ 895944 h 1985002"/>
              <a:gd name="connsiteX12097" fmla="*/ 1307620 w 3049233"/>
              <a:gd name="connsiteY12097" fmla="*/ 882215 h 1985002"/>
              <a:gd name="connsiteX12098" fmla="*/ 1308512 w 3049233"/>
              <a:gd name="connsiteY12098" fmla="*/ 882193 h 1985002"/>
              <a:gd name="connsiteX12099" fmla="*/ 1310179 w 3049233"/>
              <a:gd name="connsiteY12099" fmla="*/ 882152 h 1985002"/>
              <a:gd name="connsiteX12100" fmla="*/ 2468132 w 3049233"/>
              <a:gd name="connsiteY12100" fmla="*/ 881996 h 1985002"/>
              <a:gd name="connsiteX12101" fmla="*/ 2476456 w 3049233"/>
              <a:gd name="connsiteY12101" fmla="*/ 887565 h 1985002"/>
              <a:gd name="connsiteX12102" fmla="*/ 2475495 w 3049233"/>
              <a:gd name="connsiteY12102" fmla="*/ 890070 h 1985002"/>
              <a:gd name="connsiteX12103" fmla="*/ 2475333 w 3049233"/>
              <a:gd name="connsiteY12103" fmla="*/ 890739 h 1985002"/>
              <a:gd name="connsiteX12104" fmla="*/ 2473661 w 3049233"/>
              <a:gd name="connsiteY12104" fmla="*/ 890120 h 1985002"/>
              <a:gd name="connsiteX12105" fmla="*/ 2466366 w 3049233"/>
              <a:gd name="connsiteY12105" fmla="*/ 884125 h 1985002"/>
              <a:gd name="connsiteX12106" fmla="*/ 1321674 w 3049233"/>
              <a:gd name="connsiteY12106" fmla="*/ 881867 h 1985002"/>
              <a:gd name="connsiteX12107" fmla="*/ 1321410 w 3049233"/>
              <a:gd name="connsiteY12107" fmla="*/ 882810 h 1985002"/>
              <a:gd name="connsiteX12108" fmla="*/ 1320998 w 3049233"/>
              <a:gd name="connsiteY12108" fmla="*/ 884278 h 1985002"/>
              <a:gd name="connsiteX12109" fmla="*/ 1320932 w 3049233"/>
              <a:gd name="connsiteY12109" fmla="*/ 883759 h 1985002"/>
              <a:gd name="connsiteX12110" fmla="*/ 1320927 w 3049233"/>
              <a:gd name="connsiteY12110" fmla="*/ 883719 h 1985002"/>
              <a:gd name="connsiteX12111" fmla="*/ 1320844 w 3049233"/>
              <a:gd name="connsiteY12111" fmla="*/ 883070 h 1985002"/>
              <a:gd name="connsiteX12112" fmla="*/ 1320418 w 3049233"/>
              <a:gd name="connsiteY12112" fmla="*/ 881898 h 1985002"/>
              <a:gd name="connsiteX12113" fmla="*/ 1331723 w 3049233"/>
              <a:gd name="connsiteY12113" fmla="*/ 881617 h 1985002"/>
              <a:gd name="connsiteX12114" fmla="*/ 1332411 w 3049233"/>
              <a:gd name="connsiteY12114" fmla="*/ 896291 h 1985002"/>
              <a:gd name="connsiteX12115" fmla="*/ 1331479 w 3049233"/>
              <a:gd name="connsiteY12115" fmla="*/ 896274 h 1985002"/>
              <a:gd name="connsiteX12116" fmla="*/ 1330941 w 3049233"/>
              <a:gd name="connsiteY12116" fmla="*/ 896265 h 1985002"/>
              <a:gd name="connsiteX12117" fmla="*/ 1330637 w 3049233"/>
              <a:gd name="connsiteY12117" fmla="*/ 896259 h 1985002"/>
              <a:gd name="connsiteX12118" fmla="*/ 1329528 w 3049233"/>
              <a:gd name="connsiteY12118" fmla="*/ 882776 h 1985002"/>
              <a:gd name="connsiteX12119" fmla="*/ 1329438 w 3049233"/>
              <a:gd name="connsiteY12119" fmla="*/ 881674 h 1985002"/>
              <a:gd name="connsiteX12120" fmla="*/ 1330698 w 3049233"/>
              <a:gd name="connsiteY12120" fmla="*/ 881643 h 1985002"/>
              <a:gd name="connsiteX12121" fmla="*/ 2237427 w 3049233"/>
              <a:gd name="connsiteY12121" fmla="*/ 881204 h 1985002"/>
              <a:gd name="connsiteX12122" fmla="*/ 2239343 w 3049233"/>
              <a:gd name="connsiteY12122" fmla="*/ 881465 h 1985002"/>
              <a:gd name="connsiteX12123" fmla="*/ 2237799 w 3049233"/>
              <a:gd name="connsiteY12123" fmla="*/ 884588 h 1985002"/>
              <a:gd name="connsiteX12124" fmla="*/ 2235624 w 3049233"/>
              <a:gd name="connsiteY12124" fmla="*/ 884261 h 1985002"/>
              <a:gd name="connsiteX12125" fmla="*/ 2223287 w 3049233"/>
              <a:gd name="connsiteY12125" fmla="*/ 880587 h 1985002"/>
              <a:gd name="connsiteX12126" fmla="*/ 2230936 w 3049233"/>
              <a:gd name="connsiteY12126" fmla="*/ 880878 h 1985002"/>
              <a:gd name="connsiteX12127" fmla="*/ 2229492 w 3049233"/>
              <a:gd name="connsiteY12127" fmla="*/ 883340 h 1985002"/>
              <a:gd name="connsiteX12128" fmla="*/ 2220085 w 3049233"/>
              <a:gd name="connsiteY12128" fmla="*/ 881928 h 1985002"/>
              <a:gd name="connsiteX12129" fmla="*/ 2220478 w 3049233"/>
              <a:gd name="connsiteY12129" fmla="*/ 881161 h 1985002"/>
              <a:gd name="connsiteX12130" fmla="*/ 2511651 w 3049233"/>
              <a:gd name="connsiteY12130" fmla="*/ 879869 h 1985002"/>
              <a:gd name="connsiteX12131" fmla="*/ 2516643 w 3049233"/>
              <a:gd name="connsiteY12131" fmla="*/ 881094 h 1985002"/>
              <a:gd name="connsiteX12132" fmla="*/ 2522660 w 3049233"/>
              <a:gd name="connsiteY12132" fmla="*/ 881714 h 1985002"/>
              <a:gd name="connsiteX12133" fmla="*/ 2522908 w 3049233"/>
              <a:gd name="connsiteY12133" fmla="*/ 881772 h 1985002"/>
              <a:gd name="connsiteX12134" fmla="*/ 2523512 w 3049233"/>
              <a:gd name="connsiteY12134" fmla="*/ 881801 h 1985002"/>
              <a:gd name="connsiteX12135" fmla="*/ 2529654 w 3049233"/>
              <a:gd name="connsiteY12135" fmla="*/ 882434 h 1985002"/>
              <a:gd name="connsiteX12136" fmla="*/ 2528282 w 3049233"/>
              <a:gd name="connsiteY12136" fmla="*/ 886992 h 1985002"/>
              <a:gd name="connsiteX12137" fmla="*/ 2521121 w 3049233"/>
              <a:gd name="connsiteY12137" fmla="*/ 886512 h 1985002"/>
              <a:gd name="connsiteX12138" fmla="*/ 2510622 w 3049233"/>
              <a:gd name="connsiteY12138" fmla="*/ 884142 h 1985002"/>
              <a:gd name="connsiteX12139" fmla="*/ 2510274 w 3049233"/>
              <a:gd name="connsiteY12139" fmla="*/ 883964 h 1985002"/>
              <a:gd name="connsiteX12140" fmla="*/ 2461613 w 3049233"/>
              <a:gd name="connsiteY12140" fmla="*/ 879009 h 1985002"/>
              <a:gd name="connsiteX12141" fmla="*/ 2464128 w 3049233"/>
              <a:gd name="connsiteY12141" fmla="*/ 879819 h 1985002"/>
              <a:gd name="connsiteX12142" fmla="*/ 2462904 w 3049233"/>
              <a:gd name="connsiteY12142" fmla="*/ 881281 h 1985002"/>
              <a:gd name="connsiteX12143" fmla="*/ 2461201 w 3049233"/>
              <a:gd name="connsiteY12143" fmla="*/ 879881 h 1985002"/>
              <a:gd name="connsiteX12144" fmla="*/ 2765360 w 3049233"/>
              <a:gd name="connsiteY12144" fmla="*/ 878626 h 1985002"/>
              <a:gd name="connsiteX12145" fmla="*/ 2767651 w 3049233"/>
              <a:gd name="connsiteY12145" fmla="*/ 895889 h 1985002"/>
              <a:gd name="connsiteX12146" fmla="*/ 2760023 w 3049233"/>
              <a:gd name="connsiteY12146" fmla="*/ 899890 h 1985002"/>
              <a:gd name="connsiteX12147" fmla="*/ 2757820 w 3049233"/>
              <a:gd name="connsiteY12147" fmla="*/ 900907 h 1985002"/>
              <a:gd name="connsiteX12148" fmla="*/ 2752921 w 3049233"/>
              <a:gd name="connsiteY12148" fmla="*/ 904599 h 1985002"/>
              <a:gd name="connsiteX12149" fmla="*/ 2751869 w 3049233"/>
              <a:gd name="connsiteY12149" fmla="*/ 885521 h 1985002"/>
              <a:gd name="connsiteX12150" fmla="*/ 2759744 w 3049233"/>
              <a:gd name="connsiteY12150" fmla="*/ 881942 h 1985002"/>
              <a:gd name="connsiteX12151" fmla="*/ 2652703 w 3049233"/>
              <a:gd name="connsiteY12151" fmla="*/ 878277 h 1985002"/>
              <a:gd name="connsiteX12152" fmla="*/ 2650128 w 3049233"/>
              <a:gd name="connsiteY12152" fmla="*/ 907252 h 1985002"/>
              <a:gd name="connsiteX12153" fmla="*/ 2628644 w 3049233"/>
              <a:gd name="connsiteY12153" fmla="*/ 922984 h 1985002"/>
              <a:gd name="connsiteX12154" fmla="*/ 2629509 w 3049233"/>
              <a:gd name="connsiteY12154" fmla="*/ 917862 h 1985002"/>
              <a:gd name="connsiteX12155" fmla="*/ 2641266 w 3049233"/>
              <a:gd name="connsiteY12155" fmla="*/ 895286 h 1985002"/>
              <a:gd name="connsiteX12156" fmla="*/ 2643209 w 3049233"/>
              <a:gd name="connsiteY12156" fmla="*/ 891931 h 1985002"/>
              <a:gd name="connsiteX12157" fmla="*/ 2643209 w 3049233"/>
              <a:gd name="connsiteY12157" fmla="*/ 884364 h 1985002"/>
              <a:gd name="connsiteX12158" fmla="*/ 2651047 w 3049233"/>
              <a:gd name="connsiteY12158" fmla="*/ 879040 h 1985002"/>
              <a:gd name="connsiteX12159" fmla="*/ 2485563 w 3049233"/>
              <a:gd name="connsiteY12159" fmla="*/ 878240 h 1985002"/>
              <a:gd name="connsiteX12160" fmla="*/ 2494890 w 3049233"/>
              <a:gd name="connsiteY12160" fmla="*/ 883010 h 1985002"/>
              <a:gd name="connsiteX12161" fmla="*/ 2484972 w 3049233"/>
              <a:gd name="connsiteY12161" fmla="*/ 879796 h 1985002"/>
              <a:gd name="connsiteX12162" fmla="*/ 953883 w 3049233"/>
              <a:gd name="connsiteY12162" fmla="*/ 877677 h 1985002"/>
              <a:gd name="connsiteX12163" fmla="*/ 954730 w 3049233"/>
              <a:gd name="connsiteY12163" fmla="*/ 877962 h 1985002"/>
              <a:gd name="connsiteX12164" fmla="*/ 954583 w 3049233"/>
              <a:gd name="connsiteY12164" fmla="*/ 878126 h 1985002"/>
              <a:gd name="connsiteX12165" fmla="*/ 810995 w 3049233"/>
              <a:gd name="connsiteY12165" fmla="*/ 877332 h 1985002"/>
              <a:gd name="connsiteX12166" fmla="*/ 820812 w 3049233"/>
              <a:gd name="connsiteY12166" fmla="*/ 890984 h 1985002"/>
              <a:gd name="connsiteX12167" fmla="*/ 819222 w 3049233"/>
              <a:gd name="connsiteY12167" fmla="*/ 892743 h 1985002"/>
              <a:gd name="connsiteX12168" fmla="*/ 817401 w 3049233"/>
              <a:gd name="connsiteY12168" fmla="*/ 894757 h 1985002"/>
              <a:gd name="connsiteX12169" fmla="*/ 815564 w 3049233"/>
              <a:gd name="connsiteY12169" fmla="*/ 896789 h 1985002"/>
              <a:gd name="connsiteX12170" fmla="*/ 805381 w 3049233"/>
              <a:gd name="connsiteY12170" fmla="*/ 883591 h 1985002"/>
              <a:gd name="connsiteX12171" fmla="*/ 974604 w 3049233"/>
              <a:gd name="connsiteY12171" fmla="*/ 876617 h 1985002"/>
              <a:gd name="connsiteX12172" fmla="*/ 975428 w 3049233"/>
              <a:gd name="connsiteY12172" fmla="*/ 876876 h 1985002"/>
              <a:gd name="connsiteX12173" fmla="*/ 974725 w 3049233"/>
              <a:gd name="connsiteY12173" fmla="*/ 877693 h 1985002"/>
              <a:gd name="connsiteX12174" fmla="*/ 973963 w 3049233"/>
              <a:gd name="connsiteY12174" fmla="*/ 878579 h 1985002"/>
              <a:gd name="connsiteX12175" fmla="*/ 973453 w 3049233"/>
              <a:gd name="connsiteY12175" fmla="*/ 878202 h 1985002"/>
              <a:gd name="connsiteX12176" fmla="*/ 973297 w 3049233"/>
              <a:gd name="connsiteY12176" fmla="*/ 878087 h 1985002"/>
              <a:gd name="connsiteX12177" fmla="*/ 2605149 w 3049233"/>
              <a:gd name="connsiteY12177" fmla="*/ 876565 h 1985002"/>
              <a:gd name="connsiteX12178" fmla="*/ 2605141 w 3049233"/>
              <a:gd name="connsiteY12178" fmla="*/ 876613 h 1985002"/>
              <a:gd name="connsiteX12179" fmla="*/ 2604892 w 3049233"/>
              <a:gd name="connsiteY12179" fmla="*/ 876728 h 1985002"/>
              <a:gd name="connsiteX12180" fmla="*/ 2808587 w 3049233"/>
              <a:gd name="connsiteY12180" fmla="*/ 876517 h 1985002"/>
              <a:gd name="connsiteX12181" fmla="*/ 2811640 w 3049233"/>
              <a:gd name="connsiteY12181" fmla="*/ 890879 h 1985002"/>
              <a:gd name="connsiteX12182" fmla="*/ 2799174 w 3049233"/>
              <a:gd name="connsiteY12182" fmla="*/ 901131 h 1985002"/>
              <a:gd name="connsiteX12183" fmla="*/ 2797067 w 3049233"/>
              <a:gd name="connsiteY12183" fmla="*/ 884302 h 1985002"/>
              <a:gd name="connsiteX12184" fmla="*/ 2277812 w 3049233"/>
              <a:gd name="connsiteY12184" fmla="*/ 876000 h 1985002"/>
              <a:gd name="connsiteX12185" fmla="*/ 2294283 w 3049233"/>
              <a:gd name="connsiteY12185" fmla="*/ 881824 h 1985002"/>
              <a:gd name="connsiteX12186" fmla="*/ 2291501 w 3049233"/>
              <a:gd name="connsiteY12186" fmla="*/ 887786 h 1985002"/>
              <a:gd name="connsiteX12187" fmla="*/ 2275294 w 3049233"/>
              <a:gd name="connsiteY12187" fmla="*/ 880511 h 1985002"/>
              <a:gd name="connsiteX12188" fmla="*/ 2493635 w 3049233"/>
              <a:gd name="connsiteY12188" fmla="*/ 875449 h 1985002"/>
              <a:gd name="connsiteX12189" fmla="*/ 2505287 w 3049233"/>
              <a:gd name="connsiteY12189" fmla="*/ 878307 h 1985002"/>
              <a:gd name="connsiteX12190" fmla="*/ 2503536 w 3049233"/>
              <a:gd name="connsiteY12190" fmla="*/ 880516 h 1985002"/>
              <a:gd name="connsiteX12191" fmla="*/ 784702 w 3049233"/>
              <a:gd name="connsiteY12191" fmla="*/ 875233 h 1985002"/>
              <a:gd name="connsiteX12192" fmla="*/ 790343 w 3049233"/>
              <a:gd name="connsiteY12192" fmla="*/ 892534 h 1985002"/>
              <a:gd name="connsiteX12193" fmla="*/ 788608 w 3049233"/>
              <a:gd name="connsiteY12193" fmla="*/ 894463 h 1985002"/>
              <a:gd name="connsiteX12194" fmla="*/ 782257 w 3049233"/>
              <a:gd name="connsiteY12194" fmla="*/ 877989 h 1985002"/>
              <a:gd name="connsiteX12195" fmla="*/ 2587031 w 3049233"/>
              <a:gd name="connsiteY12195" fmla="*/ 874665 h 1985002"/>
              <a:gd name="connsiteX12196" fmla="*/ 2594875 w 3049233"/>
              <a:gd name="connsiteY12196" fmla="*/ 874998 h 1985002"/>
              <a:gd name="connsiteX12197" fmla="*/ 2594881 w 3049233"/>
              <a:gd name="connsiteY12197" fmla="*/ 874997 h 1985002"/>
              <a:gd name="connsiteX12198" fmla="*/ 2594911 w 3049233"/>
              <a:gd name="connsiteY12198" fmla="*/ 874998 h 1985002"/>
              <a:gd name="connsiteX12199" fmla="*/ 2594917 w 3049233"/>
              <a:gd name="connsiteY12199" fmla="*/ 874997 h 1985002"/>
              <a:gd name="connsiteX12200" fmla="*/ 2594949 w 3049233"/>
              <a:gd name="connsiteY12200" fmla="*/ 874998 h 1985002"/>
              <a:gd name="connsiteX12201" fmla="*/ 2596395 w 3049233"/>
              <a:gd name="connsiteY12201" fmla="*/ 874681 h 1985002"/>
              <a:gd name="connsiteX12202" fmla="*/ 2592336 w 3049233"/>
              <a:gd name="connsiteY12202" fmla="*/ 876014 h 1985002"/>
              <a:gd name="connsiteX12203" fmla="*/ 2586740 w 3049233"/>
              <a:gd name="connsiteY12203" fmla="*/ 876014 h 1985002"/>
              <a:gd name="connsiteX12204" fmla="*/ 2720810 w 3049233"/>
              <a:gd name="connsiteY12204" fmla="*/ 873832 h 1985002"/>
              <a:gd name="connsiteX12205" fmla="*/ 2721986 w 3049233"/>
              <a:gd name="connsiteY12205" fmla="*/ 894638 h 1985002"/>
              <a:gd name="connsiteX12206" fmla="*/ 2705798 w 3049233"/>
              <a:gd name="connsiteY12206" fmla="*/ 903866 h 1985002"/>
              <a:gd name="connsiteX12207" fmla="*/ 2706263 w 3049233"/>
              <a:gd name="connsiteY12207" fmla="*/ 881324 h 1985002"/>
              <a:gd name="connsiteX12208" fmla="*/ 2563450 w 3049233"/>
              <a:gd name="connsiteY12208" fmla="*/ 873662 h 1985002"/>
              <a:gd name="connsiteX12209" fmla="*/ 2581512 w 3049233"/>
              <a:gd name="connsiteY12209" fmla="*/ 874430 h 1985002"/>
              <a:gd name="connsiteX12210" fmla="*/ 2581169 w 3049233"/>
              <a:gd name="connsiteY12210" fmla="*/ 876014 h 1985002"/>
              <a:gd name="connsiteX12211" fmla="*/ 2562845 w 3049233"/>
              <a:gd name="connsiteY12211" fmla="*/ 876014 h 1985002"/>
              <a:gd name="connsiteX12212" fmla="*/ 2555461 w 3049233"/>
              <a:gd name="connsiteY12212" fmla="*/ 873323 h 1985002"/>
              <a:gd name="connsiteX12213" fmla="*/ 2558122 w 3049233"/>
              <a:gd name="connsiteY12213" fmla="*/ 873436 h 1985002"/>
              <a:gd name="connsiteX12214" fmla="*/ 2557462 w 3049233"/>
              <a:gd name="connsiteY12214" fmla="*/ 876014 h 1985002"/>
              <a:gd name="connsiteX12215" fmla="*/ 2551946 w 3049233"/>
              <a:gd name="connsiteY12215" fmla="*/ 876014 h 1985002"/>
              <a:gd name="connsiteX12216" fmla="*/ 2553496 w 3049233"/>
              <a:gd name="connsiteY12216" fmla="*/ 873982 h 1985002"/>
              <a:gd name="connsiteX12217" fmla="*/ 2554269 w 3049233"/>
              <a:gd name="connsiteY12217" fmla="*/ 873982 h 1985002"/>
              <a:gd name="connsiteX12218" fmla="*/ 2554305 w 3049233"/>
              <a:gd name="connsiteY12218" fmla="*/ 873982 h 1985002"/>
              <a:gd name="connsiteX12219" fmla="*/ 2554343 w 3049233"/>
              <a:gd name="connsiteY12219" fmla="*/ 873982 h 1985002"/>
              <a:gd name="connsiteX12220" fmla="*/ 2475511 w 3049233"/>
              <a:gd name="connsiteY12220" fmla="*/ 873101 h 1985002"/>
              <a:gd name="connsiteX12221" fmla="*/ 2480935 w 3049233"/>
              <a:gd name="connsiteY12221" fmla="*/ 875874 h 1985002"/>
              <a:gd name="connsiteX12222" fmla="*/ 2480045 w 3049233"/>
              <a:gd name="connsiteY12222" fmla="*/ 878199 h 1985002"/>
              <a:gd name="connsiteX12223" fmla="*/ 2473138 w 3049233"/>
              <a:gd name="connsiteY12223" fmla="*/ 875961 h 1985002"/>
              <a:gd name="connsiteX12224" fmla="*/ 2868839 w 3049233"/>
              <a:gd name="connsiteY12224" fmla="*/ 872878 h 1985002"/>
              <a:gd name="connsiteX12225" fmla="*/ 2873181 w 3049233"/>
              <a:gd name="connsiteY12225" fmla="*/ 884768 h 1985002"/>
              <a:gd name="connsiteX12226" fmla="*/ 2864973 w 3049233"/>
              <a:gd name="connsiteY12226" fmla="*/ 894167 h 1985002"/>
              <a:gd name="connsiteX12227" fmla="*/ 2861561 w 3049233"/>
              <a:gd name="connsiteY12227" fmla="*/ 879923 h 1985002"/>
              <a:gd name="connsiteX12228" fmla="*/ 1185737 w 3049233"/>
              <a:gd name="connsiteY12228" fmla="*/ 872653 h 1985002"/>
              <a:gd name="connsiteX12229" fmla="*/ 1191820 w 3049233"/>
              <a:gd name="connsiteY12229" fmla="*/ 875476 h 1985002"/>
              <a:gd name="connsiteX12230" fmla="*/ 1199070 w 3049233"/>
              <a:gd name="connsiteY12230" fmla="*/ 878840 h 1985002"/>
              <a:gd name="connsiteX12231" fmla="*/ 1199160 w 3049233"/>
              <a:gd name="connsiteY12231" fmla="*/ 878926 h 1985002"/>
              <a:gd name="connsiteX12232" fmla="*/ 1194002 w 3049233"/>
              <a:gd name="connsiteY12232" fmla="*/ 876550 h 1985002"/>
              <a:gd name="connsiteX12233" fmla="*/ 1188195 w 3049233"/>
              <a:gd name="connsiteY12233" fmla="*/ 873875 h 1985002"/>
              <a:gd name="connsiteX12234" fmla="*/ 1185696 w 3049233"/>
              <a:gd name="connsiteY12234" fmla="*/ 872724 h 1985002"/>
              <a:gd name="connsiteX12235" fmla="*/ 1185707 w 3049233"/>
              <a:gd name="connsiteY12235" fmla="*/ 872704 h 1985002"/>
              <a:gd name="connsiteX12236" fmla="*/ 2538966 w 3049233"/>
              <a:gd name="connsiteY12236" fmla="*/ 872621 h 1985002"/>
              <a:gd name="connsiteX12237" fmla="*/ 2548010 w 3049233"/>
              <a:gd name="connsiteY12237" fmla="*/ 873006 h 1985002"/>
              <a:gd name="connsiteX12238" fmla="*/ 2547494 w 3049233"/>
              <a:gd name="connsiteY12238" fmla="*/ 873474 h 1985002"/>
              <a:gd name="connsiteX12239" fmla="*/ 2545558 w 3049233"/>
              <a:gd name="connsiteY12239" fmla="*/ 876014 h 1985002"/>
              <a:gd name="connsiteX12240" fmla="*/ 2537947 w 3049233"/>
              <a:gd name="connsiteY12240" fmla="*/ 876014 h 1985002"/>
              <a:gd name="connsiteX12241" fmla="*/ 2411094 w 3049233"/>
              <a:gd name="connsiteY12241" fmla="*/ 871985 h 1985002"/>
              <a:gd name="connsiteX12242" fmla="*/ 2411148 w 3049233"/>
              <a:gd name="connsiteY12242" fmla="*/ 872058 h 1985002"/>
              <a:gd name="connsiteX12243" fmla="*/ 2418973 w 3049233"/>
              <a:gd name="connsiteY12243" fmla="*/ 885474 h 1985002"/>
              <a:gd name="connsiteX12244" fmla="*/ 2388937 w 3049233"/>
              <a:gd name="connsiteY12244" fmla="*/ 932849 h 1985002"/>
              <a:gd name="connsiteX12245" fmla="*/ 2406482 w 3049233"/>
              <a:gd name="connsiteY12245" fmla="*/ 880587 h 1985002"/>
              <a:gd name="connsiteX12246" fmla="*/ 933963 w 3049233"/>
              <a:gd name="connsiteY12246" fmla="*/ 870972 h 1985002"/>
              <a:gd name="connsiteX12247" fmla="*/ 936628 w 3049233"/>
              <a:gd name="connsiteY12247" fmla="*/ 871869 h 1985002"/>
              <a:gd name="connsiteX12248" fmla="*/ 938883 w 3049233"/>
              <a:gd name="connsiteY12248" fmla="*/ 872628 h 1985002"/>
              <a:gd name="connsiteX12249" fmla="*/ 940533 w 3049233"/>
              <a:gd name="connsiteY12249" fmla="*/ 873184 h 1985002"/>
              <a:gd name="connsiteX12250" fmla="*/ 946088 w 3049233"/>
              <a:gd name="connsiteY12250" fmla="*/ 877312 h 1985002"/>
              <a:gd name="connsiteX12251" fmla="*/ 942242 w 3049233"/>
              <a:gd name="connsiteY12251" fmla="*/ 876011 h 1985002"/>
              <a:gd name="connsiteX12252" fmla="*/ 937405 w 3049233"/>
              <a:gd name="connsiteY12252" fmla="*/ 874373 h 1985002"/>
              <a:gd name="connsiteX12253" fmla="*/ 934050 w 3049233"/>
              <a:gd name="connsiteY12253" fmla="*/ 873001 h 1985002"/>
              <a:gd name="connsiteX12254" fmla="*/ 932788 w 3049233"/>
              <a:gd name="connsiteY12254" fmla="*/ 872485 h 1985002"/>
              <a:gd name="connsiteX12255" fmla="*/ 932660 w 3049233"/>
              <a:gd name="connsiteY12255" fmla="*/ 872433 h 1985002"/>
              <a:gd name="connsiteX12256" fmla="*/ 932783 w 3049233"/>
              <a:gd name="connsiteY12256" fmla="*/ 872295 h 1985002"/>
              <a:gd name="connsiteX12257" fmla="*/ 890480 w 3049233"/>
              <a:gd name="connsiteY12257" fmla="*/ 870456 h 1985002"/>
              <a:gd name="connsiteX12258" fmla="*/ 892677 w 3049233"/>
              <a:gd name="connsiteY12258" fmla="*/ 871273 h 1985002"/>
              <a:gd name="connsiteX12259" fmla="*/ 895791 w 3049233"/>
              <a:gd name="connsiteY12259" fmla="*/ 872412 h 1985002"/>
              <a:gd name="connsiteX12260" fmla="*/ 895431 w 3049233"/>
              <a:gd name="connsiteY12260" fmla="*/ 872822 h 1985002"/>
              <a:gd name="connsiteX12261" fmla="*/ 2251941 w 3049233"/>
              <a:gd name="connsiteY12261" fmla="*/ 870271 h 1985002"/>
              <a:gd name="connsiteX12262" fmla="*/ 2265397 w 3049233"/>
              <a:gd name="connsiteY12262" fmla="*/ 871612 h 1985002"/>
              <a:gd name="connsiteX12263" fmla="*/ 2265599 w 3049233"/>
              <a:gd name="connsiteY12263" fmla="*/ 871682 h 1985002"/>
              <a:gd name="connsiteX12264" fmla="*/ 2270709 w 3049233"/>
              <a:gd name="connsiteY12264" fmla="*/ 873489 h 1985002"/>
              <a:gd name="connsiteX12265" fmla="*/ 2268474 w 3049233"/>
              <a:gd name="connsiteY12265" fmla="*/ 878148 h 1985002"/>
              <a:gd name="connsiteX12266" fmla="*/ 2262752 w 3049233"/>
              <a:gd name="connsiteY12266" fmla="*/ 876692 h 1985002"/>
              <a:gd name="connsiteX12267" fmla="*/ 2249453 w 3049233"/>
              <a:gd name="connsiteY12267" fmla="*/ 875299 h 1985002"/>
              <a:gd name="connsiteX12268" fmla="*/ 2518131 w 3049233"/>
              <a:gd name="connsiteY12268" fmla="*/ 869940 h 1985002"/>
              <a:gd name="connsiteX12269" fmla="*/ 2527142 w 3049233"/>
              <a:gd name="connsiteY12269" fmla="*/ 872119 h 1985002"/>
              <a:gd name="connsiteX12270" fmla="*/ 2532691 w 3049233"/>
              <a:gd name="connsiteY12270" fmla="*/ 872355 h 1985002"/>
              <a:gd name="connsiteX12271" fmla="*/ 2531589 w 3049233"/>
              <a:gd name="connsiteY12271" fmla="*/ 876014 h 1985002"/>
              <a:gd name="connsiteX12272" fmla="*/ 2524956 w 3049233"/>
              <a:gd name="connsiteY12272" fmla="*/ 876014 h 1985002"/>
              <a:gd name="connsiteX12273" fmla="*/ 2524482 w 3049233"/>
              <a:gd name="connsiteY12273" fmla="*/ 875967 h 1985002"/>
              <a:gd name="connsiteX12274" fmla="*/ 2515154 w 3049233"/>
              <a:gd name="connsiteY12274" fmla="*/ 873709 h 1985002"/>
              <a:gd name="connsiteX12275" fmla="*/ 2244322 w 3049233"/>
              <a:gd name="connsiteY12275" fmla="*/ 869513 h 1985002"/>
              <a:gd name="connsiteX12276" fmla="*/ 2245213 w 3049233"/>
              <a:gd name="connsiteY12276" fmla="*/ 869601 h 1985002"/>
              <a:gd name="connsiteX12277" fmla="*/ 2242743 w 3049233"/>
              <a:gd name="connsiteY12277" fmla="*/ 874595 h 1985002"/>
              <a:gd name="connsiteX12278" fmla="*/ 2241407 w 3049233"/>
              <a:gd name="connsiteY12278" fmla="*/ 874455 h 1985002"/>
              <a:gd name="connsiteX12279" fmla="*/ 2848147 w 3049233"/>
              <a:gd name="connsiteY12279" fmla="*/ 869207 h 1985002"/>
              <a:gd name="connsiteX12280" fmla="*/ 2851627 w 3049233"/>
              <a:gd name="connsiteY12280" fmla="*/ 881011 h 1985002"/>
              <a:gd name="connsiteX12281" fmla="*/ 2843318 w 3049233"/>
              <a:gd name="connsiteY12281" fmla="*/ 889052 h 1985002"/>
              <a:gd name="connsiteX12282" fmla="*/ 2840803 w 3049233"/>
              <a:gd name="connsiteY12282" fmla="*/ 876159 h 1985002"/>
              <a:gd name="connsiteX12283" fmla="*/ 2840519 w 3049233"/>
              <a:gd name="connsiteY12283" fmla="*/ 875484 h 1985002"/>
              <a:gd name="connsiteX12284" fmla="*/ 2466459 w 3049233"/>
              <a:gd name="connsiteY12284" fmla="*/ 868780 h 1985002"/>
              <a:gd name="connsiteX12285" fmla="*/ 2467624 w 3049233"/>
              <a:gd name="connsiteY12285" fmla="*/ 869066 h 1985002"/>
              <a:gd name="connsiteX12286" fmla="*/ 2471479 w 3049233"/>
              <a:gd name="connsiteY12286" fmla="*/ 871038 h 1985002"/>
              <a:gd name="connsiteX12287" fmla="*/ 2468590 w 3049233"/>
              <a:gd name="connsiteY12287" fmla="*/ 874487 h 1985002"/>
              <a:gd name="connsiteX12288" fmla="*/ 2464399 w 3049233"/>
              <a:gd name="connsiteY12288" fmla="*/ 873129 h 1985002"/>
              <a:gd name="connsiteX12289" fmla="*/ 2218536 w 3049233"/>
              <a:gd name="connsiteY12289" fmla="*/ 868607 h 1985002"/>
              <a:gd name="connsiteX12290" fmla="*/ 2216833 w 3049233"/>
              <a:gd name="connsiteY12290" fmla="*/ 871880 h 1985002"/>
              <a:gd name="connsiteX12291" fmla="*/ 2206615 w 3049233"/>
              <a:gd name="connsiteY12291" fmla="*/ 870809 h 1985002"/>
              <a:gd name="connsiteX12292" fmla="*/ 2215985 w 3049233"/>
              <a:gd name="connsiteY12292" fmla="*/ 868906 h 1985002"/>
              <a:gd name="connsiteX12293" fmla="*/ 926843 w 3049233"/>
              <a:gd name="connsiteY12293" fmla="*/ 868576 h 1985002"/>
              <a:gd name="connsiteX12294" fmla="*/ 926921 w 3049233"/>
              <a:gd name="connsiteY12294" fmla="*/ 868602 h 1985002"/>
              <a:gd name="connsiteX12295" fmla="*/ 927229 w 3049233"/>
              <a:gd name="connsiteY12295" fmla="*/ 868706 h 1985002"/>
              <a:gd name="connsiteX12296" fmla="*/ 927118 w 3049233"/>
              <a:gd name="connsiteY12296" fmla="*/ 868830 h 1985002"/>
              <a:gd name="connsiteX12297" fmla="*/ 790750 w 3049233"/>
              <a:gd name="connsiteY12297" fmla="*/ 868415 h 1985002"/>
              <a:gd name="connsiteX12298" fmla="*/ 796613 w 3049233"/>
              <a:gd name="connsiteY12298" fmla="*/ 882452 h 1985002"/>
              <a:gd name="connsiteX12299" fmla="*/ 796844 w 3049233"/>
              <a:gd name="connsiteY12299" fmla="*/ 882751 h 1985002"/>
              <a:gd name="connsiteX12300" fmla="*/ 797905 w 3049233"/>
              <a:gd name="connsiteY12300" fmla="*/ 884128 h 1985002"/>
              <a:gd name="connsiteX12301" fmla="*/ 794090 w 3049233"/>
              <a:gd name="connsiteY12301" fmla="*/ 888370 h 1985002"/>
              <a:gd name="connsiteX12302" fmla="*/ 792438 w 3049233"/>
              <a:gd name="connsiteY12302" fmla="*/ 885825 h 1985002"/>
              <a:gd name="connsiteX12303" fmla="*/ 788867 w 3049233"/>
              <a:gd name="connsiteY12303" fmla="*/ 873387 h 1985002"/>
              <a:gd name="connsiteX12304" fmla="*/ 788250 w 3049233"/>
              <a:gd name="connsiteY12304" fmla="*/ 871234 h 1985002"/>
              <a:gd name="connsiteX12305" fmla="*/ 2227304 w 3049233"/>
              <a:gd name="connsiteY12305" fmla="*/ 867820 h 1985002"/>
              <a:gd name="connsiteX12306" fmla="*/ 2237962 w 3049233"/>
              <a:gd name="connsiteY12306" fmla="*/ 868880 h 1985002"/>
              <a:gd name="connsiteX12307" fmla="*/ 2235083 w 3049233"/>
              <a:gd name="connsiteY12307" fmla="*/ 873792 h 1985002"/>
              <a:gd name="connsiteX12308" fmla="*/ 2224799 w 3049233"/>
              <a:gd name="connsiteY12308" fmla="*/ 872715 h 1985002"/>
              <a:gd name="connsiteX12309" fmla="*/ 2676864 w 3049233"/>
              <a:gd name="connsiteY12309" fmla="*/ 867153 h 1985002"/>
              <a:gd name="connsiteX12310" fmla="*/ 2675682 w 3049233"/>
              <a:gd name="connsiteY12310" fmla="*/ 890399 h 1985002"/>
              <a:gd name="connsiteX12311" fmla="*/ 2667048 w 3049233"/>
              <a:gd name="connsiteY12311" fmla="*/ 894860 h 1985002"/>
              <a:gd name="connsiteX12312" fmla="*/ 2656570 w 3049233"/>
              <a:gd name="connsiteY12312" fmla="*/ 902533 h 1985002"/>
              <a:gd name="connsiteX12313" fmla="*/ 2659197 w 3049233"/>
              <a:gd name="connsiteY12313" fmla="*/ 875288 h 1985002"/>
              <a:gd name="connsiteX12314" fmla="*/ 820280 w 3049233"/>
              <a:gd name="connsiteY12314" fmla="*/ 866981 h 1985002"/>
              <a:gd name="connsiteX12315" fmla="*/ 825271 w 3049233"/>
              <a:gd name="connsiteY12315" fmla="*/ 872561 h 1985002"/>
              <a:gd name="connsiteX12316" fmla="*/ 825590 w 3049233"/>
              <a:gd name="connsiteY12316" fmla="*/ 879576 h 1985002"/>
              <a:gd name="connsiteX12317" fmla="*/ 827247 w 3049233"/>
              <a:gd name="connsiteY12317" fmla="*/ 883866 h 1985002"/>
              <a:gd name="connsiteX12318" fmla="*/ 824270 w 3049233"/>
              <a:gd name="connsiteY12318" fmla="*/ 887160 h 1985002"/>
              <a:gd name="connsiteX12319" fmla="*/ 814431 w 3049233"/>
              <a:gd name="connsiteY12319" fmla="*/ 873502 h 1985002"/>
              <a:gd name="connsiteX12320" fmla="*/ 2785573 w 3049233"/>
              <a:gd name="connsiteY12320" fmla="*/ 866686 h 1985002"/>
              <a:gd name="connsiteX12321" fmla="*/ 2788290 w 3049233"/>
              <a:gd name="connsiteY12321" fmla="*/ 882346 h 1985002"/>
              <a:gd name="connsiteX12322" fmla="*/ 2773889 w 3049233"/>
              <a:gd name="connsiteY12322" fmla="*/ 892080 h 1985002"/>
              <a:gd name="connsiteX12323" fmla="*/ 2772263 w 3049233"/>
              <a:gd name="connsiteY12323" fmla="*/ 874548 h 1985002"/>
              <a:gd name="connsiteX12324" fmla="*/ 2424808 w 3049233"/>
              <a:gd name="connsiteY12324" fmla="*/ 866048 h 1985002"/>
              <a:gd name="connsiteX12325" fmla="*/ 2424948 w 3049233"/>
              <a:gd name="connsiteY12325" fmla="*/ 866196 h 1985002"/>
              <a:gd name="connsiteX12326" fmla="*/ 2424880 w 3049233"/>
              <a:gd name="connsiteY12326" fmla="*/ 866166 h 1985002"/>
              <a:gd name="connsiteX12327" fmla="*/ 2606977 w 3049233"/>
              <a:gd name="connsiteY12327" fmla="*/ 866038 h 1985002"/>
              <a:gd name="connsiteX12328" fmla="*/ 2606961 w 3049233"/>
              <a:gd name="connsiteY12328" fmla="*/ 866130 h 1985002"/>
              <a:gd name="connsiteX12329" fmla="*/ 2597514 w 3049233"/>
              <a:gd name="connsiteY12329" fmla="*/ 868210 h 1985002"/>
              <a:gd name="connsiteX12330" fmla="*/ 2588660 w 3049233"/>
              <a:gd name="connsiteY12330" fmla="*/ 867121 h 1985002"/>
              <a:gd name="connsiteX12331" fmla="*/ 2588756 w 3049233"/>
              <a:gd name="connsiteY12331" fmla="*/ 866680 h 1985002"/>
              <a:gd name="connsiteX12332" fmla="*/ 2596398 w 3049233"/>
              <a:gd name="connsiteY12332" fmla="*/ 867378 h 1985002"/>
              <a:gd name="connsiteX12333" fmla="*/ 2596412 w 3049233"/>
              <a:gd name="connsiteY12333" fmla="*/ 867376 h 1985002"/>
              <a:gd name="connsiteX12334" fmla="*/ 2596433 w 3049233"/>
              <a:gd name="connsiteY12334" fmla="*/ 867378 h 1985002"/>
              <a:gd name="connsiteX12335" fmla="*/ 2596448 w 3049233"/>
              <a:gd name="connsiteY12335" fmla="*/ 867376 h 1985002"/>
              <a:gd name="connsiteX12336" fmla="*/ 2596471 w 3049233"/>
              <a:gd name="connsiteY12336" fmla="*/ 867378 h 1985002"/>
              <a:gd name="connsiteX12337" fmla="*/ 2603753 w 3049233"/>
              <a:gd name="connsiteY12337" fmla="*/ 866363 h 1985002"/>
              <a:gd name="connsiteX12338" fmla="*/ 1277406 w 3049233"/>
              <a:gd name="connsiteY12338" fmla="*/ 865543 h 1985002"/>
              <a:gd name="connsiteX12339" fmla="*/ 1278950 w 3049233"/>
              <a:gd name="connsiteY12339" fmla="*/ 867684 h 1985002"/>
              <a:gd name="connsiteX12340" fmla="*/ 1281089 w 3049233"/>
              <a:gd name="connsiteY12340" fmla="*/ 870648 h 1985002"/>
              <a:gd name="connsiteX12341" fmla="*/ 1282371 w 3049233"/>
              <a:gd name="connsiteY12341" fmla="*/ 873324 h 1985002"/>
              <a:gd name="connsiteX12342" fmla="*/ 1283590 w 3049233"/>
              <a:gd name="connsiteY12342" fmla="*/ 875868 h 1985002"/>
              <a:gd name="connsiteX12343" fmla="*/ 1284392 w 3049233"/>
              <a:gd name="connsiteY12343" fmla="*/ 877543 h 1985002"/>
              <a:gd name="connsiteX12344" fmla="*/ 1277683 w 3049233"/>
              <a:gd name="connsiteY12344" fmla="*/ 877708 h 1985002"/>
              <a:gd name="connsiteX12345" fmla="*/ 1271552 w 3049233"/>
              <a:gd name="connsiteY12345" fmla="*/ 877858 h 1985002"/>
              <a:gd name="connsiteX12346" fmla="*/ 1264998 w 3049233"/>
              <a:gd name="connsiteY12346" fmla="*/ 878019 h 1985002"/>
              <a:gd name="connsiteX12347" fmla="*/ 1264859 w 3049233"/>
              <a:gd name="connsiteY12347" fmla="*/ 875306 h 1985002"/>
              <a:gd name="connsiteX12348" fmla="*/ 1264405 w 3049233"/>
              <a:gd name="connsiteY12348" fmla="*/ 866452 h 1985002"/>
              <a:gd name="connsiteX12349" fmla="*/ 938932 w 3049233"/>
              <a:gd name="connsiteY12349" fmla="*/ 865400 h 1985002"/>
              <a:gd name="connsiteX12350" fmla="*/ 947397 w 3049233"/>
              <a:gd name="connsiteY12350" fmla="*/ 868062 h 1985002"/>
              <a:gd name="connsiteX12351" fmla="*/ 953854 w 3049233"/>
              <a:gd name="connsiteY12351" fmla="*/ 872639 h 1985002"/>
              <a:gd name="connsiteX12352" fmla="*/ 939611 w 3049233"/>
              <a:gd name="connsiteY12352" fmla="*/ 867793 h 1985002"/>
              <a:gd name="connsiteX12353" fmla="*/ 938398 w 3049233"/>
              <a:gd name="connsiteY12353" fmla="*/ 866460 h 1985002"/>
              <a:gd name="connsiteX12354" fmla="*/ 938191 w 3049233"/>
              <a:gd name="connsiteY12354" fmla="*/ 866231 h 1985002"/>
              <a:gd name="connsiteX12355" fmla="*/ 938750 w 3049233"/>
              <a:gd name="connsiteY12355" fmla="*/ 865604 h 1985002"/>
              <a:gd name="connsiteX12356" fmla="*/ 2452052 w 3049233"/>
              <a:gd name="connsiteY12356" fmla="*/ 865260 h 1985002"/>
              <a:gd name="connsiteX12357" fmla="*/ 2452463 w 3049233"/>
              <a:gd name="connsiteY12357" fmla="*/ 865346 h 1985002"/>
              <a:gd name="connsiteX12358" fmla="*/ 2459964 w 3049233"/>
              <a:gd name="connsiteY12358" fmla="*/ 867187 h 1985002"/>
              <a:gd name="connsiteX12359" fmla="*/ 2458745 w 3049233"/>
              <a:gd name="connsiteY12359" fmla="*/ 869749 h 1985002"/>
              <a:gd name="connsiteX12360" fmla="*/ 2482050 w 3049233"/>
              <a:gd name="connsiteY12360" fmla="*/ 865217 h 1985002"/>
              <a:gd name="connsiteX12361" fmla="*/ 2484570 w 3049233"/>
              <a:gd name="connsiteY12361" fmla="*/ 866392 h 1985002"/>
              <a:gd name="connsiteX12362" fmla="*/ 2484243 w 3049233"/>
              <a:gd name="connsiteY12362" fmla="*/ 867241 h 1985002"/>
              <a:gd name="connsiteX12363" fmla="*/ 2481029 w 3049233"/>
              <a:gd name="connsiteY12363" fmla="*/ 866448 h 1985002"/>
              <a:gd name="connsiteX12364" fmla="*/ 2569676 w 3049233"/>
              <a:gd name="connsiteY12364" fmla="*/ 864936 h 1985002"/>
              <a:gd name="connsiteX12365" fmla="*/ 2583296 w 3049233"/>
              <a:gd name="connsiteY12365" fmla="*/ 866181 h 1985002"/>
              <a:gd name="connsiteX12366" fmla="*/ 2583155 w 3049233"/>
              <a:gd name="connsiteY12366" fmla="*/ 866829 h 1985002"/>
              <a:gd name="connsiteX12367" fmla="*/ 2567618 w 3049233"/>
              <a:gd name="connsiteY12367" fmla="*/ 866151 h 1985002"/>
              <a:gd name="connsiteX12368" fmla="*/ 2443578 w 3049233"/>
              <a:gd name="connsiteY12368" fmla="*/ 864899 h 1985002"/>
              <a:gd name="connsiteX12369" fmla="*/ 2446178 w 3049233"/>
              <a:gd name="connsiteY12369" fmla="*/ 867224 h 1985002"/>
              <a:gd name="connsiteX12370" fmla="*/ 2445548 w 3049233"/>
              <a:gd name="connsiteY12370" fmla="*/ 867020 h 1985002"/>
              <a:gd name="connsiteX12371" fmla="*/ 2444749 w 3049233"/>
              <a:gd name="connsiteY12371" fmla="*/ 866363 h 1985002"/>
              <a:gd name="connsiteX12372" fmla="*/ 2742052 w 3049233"/>
              <a:gd name="connsiteY12372" fmla="*/ 864667 h 1985002"/>
              <a:gd name="connsiteX12373" fmla="*/ 2743732 w 3049233"/>
              <a:gd name="connsiteY12373" fmla="*/ 882361 h 1985002"/>
              <a:gd name="connsiteX12374" fmla="*/ 2743085 w 3049233"/>
              <a:gd name="connsiteY12374" fmla="*/ 882619 h 1985002"/>
              <a:gd name="connsiteX12375" fmla="*/ 2728607 w 3049233"/>
              <a:gd name="connsiteY12375" fmla="*/ 890864 h 1985002"/>
              <a:gd name="connsiteX12376" fmla="*/ 2728269 w 3049233"/>
              <a:gd name="connsiteY12376" fmla="*/ 870020 h 1985002"/>
              <a:gd name="connsiteX12377" fmla="*/ 2730957 w 3049233"/>
              <a:gd name="connsiteY12377" fmla="*/ 869071 h 1985002"/>
              <a:gd name="connsiteX12378" fmla="*/ 1293171 w 3049233"/>
              <a:gd name="connsiteY12378" fmla="*/ 864440 h 1985002"/>
              <a:gd name="connsiteX12379" fmla="*/ 1297868 w 3049233"/>
              <a:gd name="connsiteY12379" fmla="*/ 875498 h 1985002"/>
              <a:gd name="connsiteX12380" fmla="*/ 1298382 w 3049233"/>
              <a:gd name="connsiteY12380" fmla="*/ 876708 h 1985002"/>
              <a:gd name="connsiteX12381" fmla="*/ 1298589 w 3049233"/>
              <a:gd name="connsiteY12381" fmla="*/ 877194 h 1985002"/>
              <a:gd name="connsiteX12382" fmla="*/ 1292931 w 3049233"/>
              <a:gd name="connsiteY12382" fmla="*/ 877333 h 1985002"/>
              <a:gd name="connsiteX12383" fmla="*/ 1291430 w 3049233"/>
              <a:gd name="connsiteY12383" fmla="*/ 877370 h 1985002"/>
              <a:gd name="connsiteX12384" fmla="*/ 1289535 w 3049233"/>
              <a:gd name="connsiteY12384" fmla="*/ 873398 h 1985002"/>
              <a:gd name="connsiteX12385" fmla="*/ 1286878 w 3049233"/>
              <a:gd name="connsiteY12385" fmla="*/ 867827 h 1985002"/>
              <a:gd name="connsiteX12386" fmla="*/ 1284889 w 3049233"/>
              <a:gd name="connsiteY12386" fmla="*/ 865019 h 1985002"/>
              <a:gd name="connsiteX12387" fmla="*/ 2827049 w 3049233"/>
              <a:gd name="connsiteY12387" fmla="*/ 863959 h 1985002"/>
              <a:gd name="connsiteX12388" fmla="*/ 2829983 w 3049233"/>
              <a:gd name="connsiteY12388" fmla="*/ 875795 h 1985002"/>
              <a:gd name="connsiteX12389" fmla="*/ 2819056 w 3049233"/>
              <a:gd name="connsiteY12389" fmla="*/ 884781 h 1985002"/>
              <a:gd name="connsiteX12390" fmla="*/ 2816804 w 3049233"/>
              <a:gd name="connsiteY12390" fmla="*/ 870965 h 1985002"/>
              <a:gd name="connsiteX12391" fmla="*/ 2825340 w 3049233"/>
              <a:gd name="connsiteY12391" fmla="*/ 865198 h 1985002"/>
              <a:gd name="connsiteX12392" fmla="*/ 2140716 w 3049233"/>
              <a:gd name="connsiteY12392" fmla="*/ 863835 h 1985002"/>
              <a:gd name="connsiteX12393" fmla="*/ 2111410 w 3049233"/>
              <a:gd name="connsiteY12393" fmla="*/ 914755 h 1985002"/>
              <a:gd name="connsiteX12394" fmla="*/ 2092534 w 3049233"/>
              <a:gd name="connsiteY12394" fmla="*/ 971466 h 1985002"/>
              <a:gd name="connsiteX12395" fmla="*/ 2090935 w 3049233"/>
              <a:gd name="connsiteY12395" fmla="*/ 983144 h 1985002"/>
              <a:gd name="connsiteX12396" fmla="*/ 2088690 w 3049233"/>
              <a:gd name="connsiteY12396" fmla="*/ 990654 h 1985002"/>
              <a:gd name="connsiteX12397" fmla="*/ 2088130 w 3049233"/>
              <a:gd name="connsiteY12397" fmla="*/ 1003600 h 1985002"/>
              <a:gd name="connsiteX12398" fmla="*/ 2084583 w 3049233"/>
              <a:gd name="connsiteY12398" fmla="*/ 1029431 h 1985002"/>
              <a:gd name="connsiteX12399" fmla="*/ 2084881 w 3049233"/>
              <a:gd name="connsiteY12399" fmla="*/ 1035445 h 1985002"/>
              <a:gd name="connsiteX12400" fmla="*/ 2078527 w 3049233"/>
              <a:gd name="connsiteY12400" fmla="*/ 1050364 h 1985002"/>
              <a:gd name="connsiteX12401" fmla="*/ 2070898 w 3049233"/>
              <a:gd name="connsiteY12401" fmla="*/ 1072080 h 1985002"/>
              <a:gd name="connsiteX12402" fmla="*/ 2070794 w 3049233"/>
              <a:gd name="connsiteY12402" fmla="*/ 1070519 h 1985002"/>
              <a:gd name="connsiteX12403" fmla="*/ 2071088 w 3049233"/>
              <a:gd name="connsiteY12403" fmla="*/ 1057621 h 1985002"/>
              <a:gd name="connsiteX12404" fmla="*/ 2072059 w 3049233"/>
              <a:gd name="connsiteY12404" fmla="*/ 1038521 h 1985002"/>
              <a:gd name="connsiteX12405" fmla="*/ 2073694 w 3049233"/>
              <a:gd name="connsiteY12405" fmla="*/ 1017727 h 1985002"/>
              <a:gd name="connsiteX12406" fmla="*/ 2075351 w 3049233"/>
              <a:gd name="connsiteY12406" fmla="*/ 1002119 h 1985002"/>
              <a:gd name="connsiteX12407" fmla="*/ 2083453 w 3049233"/>
              <a:gd name="connsiteY12407" fmla="*/ 973859 h 1985002"/>
              <a:gd name="connsiteX12408" fmla="*/ 2090221 w 3049233"/>
              <a:gd name="connsiteY12408" fmla="*/ 952754 h 1985002"/>
              <a:gd name="connsiteX12409" fmla="*/ 2091368 w 3049233"/>
              <a:gd name="connsiteY12409" fmla="*/ 949519 h 1985002"/>
              <a:gd name="connsiteX12410" fmla="*/ 2114704 w 3049233"/>
              <a:gd name="connsiteY12410" fmla="*/ 902730 h 1985002"/>
              <a:gd name="connsiteX12411" fmla="*/ 1307866 w 3049233"/>
              <a:gd name="connsiteY12411" fmla="*/ 863411 h 1985002"/>
              <a:gd name="connsiteX12412" fmla="*/ 1312777 w 3049233"/>
              <a:gd name="connsiteY12412" fmla="*/ 876846 h 1985002"/>
              <a:gd name="connsiteX12413" fmla="*/ 1306963 w 3049233"/>
              <a:gd name="connsiteY12413" fmla="*/ 876989 h 1985002"/>
              <a:gd name="connsiteX12414" fmla="*/ 1305472 w 3049233"/>
              <a:gd name="connsiteY12414" fmla="*/ 877025 h 1985002"/>
              <a:gd name="connsiteX12415" fmla="*/ 1300063 w 3049233"/>
              <a:gd name="connsiteY12415" fmla="*/ 863957 h 1985002"/>
              <a:gd name="connsiteX12416" fmla="*/ 2491457 w 3049233"/>
              <a:gd name="connsiteY12416" fmla="*/ 862750 h 1985002"/>
              <a:gd name="connsiteX12417" fmla="*/ 2507206 w 3049233"/>
              <a:gd name="connsiteY12417" fmla="*/ 865585 h 1985002"/>
              <a:gd name="connsiteX12418" fmla="*/ 2509500 w 3049233"/>
              <a:gd name="connsiteY12418" fmla="*/ 866555 h 1985002"/>
              <a:gd name="connsiteX12419" fmla="*/ 2508122 w 3049233"/>
              <a:gd name="connsiteY12419" fmla="*/ 870651 h 1985002"/>
              <a:gd name="connsiteX12420" fmla="*/ 2491412 w 3049233"/>
              <a:gd name="connsiteY12420" fmla="*/ 862868 h 1985002"/>
              <a:gd name="connsiteX12421" fmla="*/ 1320097 w 3049233"/>
              <a:gd name="connsiteY12421" fmla="*/ 862555 h 1985002"/>
              <a:gd name="connsiteX12422" fmla="*/ 1323186 w 3049233"/>
              <a:gd name="connsiteY12422" fmla="*/ 872563 h 1985002"/>
              <a:gd name="connsiteX12423" fmla="*/ 1323504 w 3049233"/>
              <a:gd name="connsiteY12423" fmla="*/ 876556 h 1985002"/>
              <a:gd name="connsiteX12424" fmla="*/ 1323506 w 3049233"/>
              <a:gd name="connsiteY12424" fmla="*/ 876583 h 1985002"/>
              <a:gd name="connsiteX12425" fmla="*/ 1318533 w 3049233"/>
              <a:gd name="connsiteY12425" fmla="*/ 876705 h 1985002"/>
              <a:gd name="connsiteX12426" fmla="*/ 1313563 w 3049233"/>
              <a:gd name="connsiteY12426" fmla="*/ 863013 h 1985002"/>
              <a:gd name="connsiteX12427" fmla="*/ 1314920 w 3049233"/>
              <a:gd name="connsiteY12427" fmla="*/ 862918 h 1985002"/>
              <a:gd name="connsiteX12428" fmla="*/ 2542032 w 3049233"/>
              <a:gd name="connsiteY12428" fmla="*/ 862411 h 1985002"/>
              <a:gd name="connsiteX12429" fmla="*/ 2560521 w 3049233"/>
              <a:gd name="connsiteY12429" fmla="*/ 864100 h 1985002"/>
              <a:gd name="connsiteX12430" fmla="*/ 2560182 w 3049233"/>
              <a:gd name="connsiteY12430" fmla="*/ 865416 h 1985002"/>
              <a:gd name="connsiteX12431" fmla="*/ 2559534 w 3049233"/>
              <a:gd name="connsiteY12431" fmla="*/ 865798 h 1985002"/>
              <a:gd name="connsiteX12432" fmla="*/ 2545335 w 3049233"/>
              <a:gd name="connsiteY12432" fmla="*/ 865178 h 1985002"/>
              <a:gd name="connsiteX12433" fmla="*/ 2541332 w 3049233"/>
              <a:gd name="connsiteY12433" fmla="*/ 864741 h 1985002"/>
              <a:gd name="connsiteX12434" fmla="*/ 987616 w 3049233"/>
              <a:gd name="connsiteY12434" fmla="*/ 861990 h 1985002"/>
              <a:gd name="connsiteX12435" fmla="*/ 988126 w 3049233"/>
              <a:gd name="connsiteY12435" fmla="*/ 862119 h 1985002"/>
              <a:gd name="connsiteX12436" fmla="*/ 986269 w 3049233"/>
              <a:gd name="connsiteY12436" fmla="*/ 864278 h 1985002"/>
              <a:gd name="connsiteX12437" fmla="*/ 985749 w 3049233"/>
              <a:gd name="connsiteY12437" fmla="*/ 864132 h 1985002"/>
              <a:gd name="connsiteX12438" fmla="*/ 985718 w 3049233"/>
              <a:gd name="connsiteY12438" fmla="*/ 864123 h 1985002"/>
              <a:gd name="connsiteX12439" fmla="*/ 824789 w 3049233"/>
              <a:gd name="connsiteY12439" fmla="*/ 861932 h 1985002"/>
              <a:gd name="connsiteX12440" fmla="*/ 824868 w 3049233"/>
              <a:gd name="connsiteY12440" fmla="*/ 863661 h 1985002"/>
              <a:gd name="connsiteX12441" fmla="*/ 824482 w 3049233"/>
              <a:gd name="connsiteY12441" fmla="*/ 863231 h 1985002"/>
              <a:gd name="connsiteX12442" fmla="*/ 824157 w 3049233"/>
              <a:gd name="connsiteY12442" fmla="*/ 862869 h 1985002"/>
              <a:gd name="connsiteX12443" fmla="*/ 824060 w 3049233"/>
              <a:gd name="connsiteY12443" fmla="*/ 862761 h 1985002"/>
              <a:gd name="connsiteX12444" fmla="*/ 1330795 w 3049233"/>
              <a:gd name="connsiteY12444" fmla="*/ 861807 h 1985002"/>
              <a:gd name="connsiteX12445" fmla="*/ 1331478 w 3049233"/>
              <a:gd name="connsiteY12445" fmla="*/ 876387 h 1985002"/>
              <a:gd name="connsiteX12446" fmla="*/ 1329008 w 3049233"/>
              <a:gd name="connsiteY12446" fmla="*/ 876447 h 1985002"/>
              <a:gd name="connsiteX12447" fmla="*/ 1328958 w 3049233"/>
              <a:gd name="connsiteY12447" fmla="*/ 875834 h 1985002"/>
              <a:gd name="connsiteX12448" fmla="*/ 1328724 w 3049233"/>
              <a:gd name="connsiteY12448" fmla="*/ 872998 h 1985002"/>
              <a:gd name="connsiteX12449" fmla="*/ 1328280 w 3049233"/>
              <a:gd name="connsiteY12449" fmla="*/ 867591 h 1985002"/>
              <a:gd name="connsiteX12450" fmla="*/ 1326565 w 3049233"/>
              <a:gd name="connsiteY12450" fmla="*/ 862103 h 1985002"/>
              <a:gd name="connsiteX12451" fmla="*/ 2525690 w 3049233"/>
              <a:gd name="connsiteY12451" fmla="*/ 860366 h 1985002"/>
              <a:gd name="connsiteX12452" fmla="*/ 2529680 w 3049233"/>
              <a:gd name="connsiteY12452" fmla="*/ 861282 h 1985002"/>
              <a:gd name="connsiteX12453" fmla="*/ 2535856 w 3049233"/>
              <a:gd name="connsiteY12453" fmla="*/ 861846 h 1985002"/>
              <a:gd name="connsiteX12454" fmla="*/ 2535187 w 3049233"/>
              <a:gd name="connsiteY12454" fmla="*/ 864071 h 1985002"/>
              <a:gd name="connsiteX12455" fmla="*/ 2523749 w 3049233"/>
              <a:gd name="connsiteY12455" fmla="*/ 862824 h 1985002"/>
              <a:gd name="connsiteX12456" fmla="*/ 2590182 w 3049233"/>
              <a:gd name="connsiteY12456" fmla="*/ 860072 h 1985002"/>
              <a:gd name="connsiteX12457" fmla="*/ 2597810 w 3049233"/>
              <a:gd name="connsiteY12457" fmla="*/ 860939 h 1985002"/>
              <a:gd name="connsiteX12458" fmla="*/ 2596597 w 3049233"/>
              <a:gd name="connsiteY12458" fmla="*/ 861109 h 1985002"/>
              <a:gd name="connsiteX12459" fmla="*/ 2590087 w 3049233"/>
              <a:gd name="connsiteY12459" fmla="*/ 860512 h 1985002"/>
              <a:gd name="connsiteX12460" fmla="*/ 2470665 w 3049233"/>
              <a:gd name="connsiteY12460" fmla="*/ 859900 h 1985002"/>
              <a:gd name="connsiteX12461" fmla="*/ 2477952 w 3049233"/>
              <a:gd name="connsiteY12461" fmla="*/ 863303 h 1985002"/>
              <a:gd name="connsiteX12462" fmla="*/ 2476297 w 3049233"/>
              <a:gd name="connsiteY12462" fmla="*/ 865281 h 1985002"/>
              <a:gd name="connsiteX12463" fmla="*/ 2471419 w 3049233"/>
              <a:gd name="connsiteY12463" fmla="*/ 864078 h 1985002"/>
              <a:gd name="connsiteX12464" fmla="*/ 2469219 w 3049233"/>
              <a:gd name="connsiteY12464" fmla="*/ 862952 h 1985002"/>
              <a:gd name="connsiteX12465" fmla="*/ 798390 w 3049233"/>
              <a:gd name="connsiteY12465" fmla="*/ 859804 h 1985002"/>
              <a:gd name="connsiteX12466" fmla="*/ 807895 w 3049233"/>
              <a:gd name="connsiteY12466" fmla="*/ 873022 h 1985002"/>
              <a:gd name="connsiteX12467" fmla="*/ 802183 w 3049233"/>
              <a:gd name="connsiteY12467" fmla="*/ 879372 h 1985002"/>
              <a:gd name="connsiteX12468" fmla="*/ 795419 w 3049233"/>
              <a:gd name="connsiteY12468" fmla="*/ 863153 h 1985002"/>
              <a:gd name="connsiteX12469" fmla="*/ 2250093 w 3049233"/>
              <a:gd name="connsiteY12469" fmla="*/ 859726 h 1985002"/>
              <a:gd name="connsiteX12470" fmla="*/ 2247854 w 3049233"/>
              <a:gd name="connsiteY12470" fmla="*/ 864260 h 1985002"/>
              <a:gd name="connsiteX12471" fmla="*/ 2247443 w 3049233"/>
              <a:gd name="connsiteY12471" fmla="*/ 864219 h 1985002"/>
              <a:gd name="connsiteX12472" fmla="*/ 2579902 w 3049233"/>
              <a:gd name="connsiteY12472" fmla="*/ 858904 h 1985002"/>
              <a:gd name="connsiteX12473" fmla="*/ 2584750 w 3049233"/>
              <a:gd name="connsiteY12473" fmla="*/ 859455 h 1985002"/>
              <a:gd name="connsiteX12474" fmla="*/ 2584629 w 3049233"/>
              <a:gd name="connsiteY12474" fmla="*/ 860012 h 1985002"/>
              <a:gd name="connsiteX12475" fmla="*/ 2578911 w 3049233"/>
              <a:gd name="connsiteY12475" fmla="*/ 859488 h 1985002"/>
              <a:gd name="connsiteX12476" fmla="*/ 916230 w 3049233"/>
              <a:gd name="connsiteY12476" fmla="*/ 858713 h 1985002"/>
              <a:gd name="connsiteX12477" fmla="*/ 922688 w 3049233"/>
              <a:gd name="connsiteY12477" fmla="*/ 860611 h 1985002"/>
              <a:gd name="connsiteX12478" fmla="*/ 924228 w 3049233"/>
              <a:gd name="connsiteY12478" fmla="*/ 861064 h 1985002"/>
              <a:gd name="connsiteX12479" fmla="*/ 925041 w 3049233"/>
              <a:gd name="connsiteY12479" fmla="*/ 861668 h 1985002"/>
              <a:gd name="connsiteX12480" fmla="*/ 927096 w 3049233"/>
              <a:gd name="connsiteY12480" fmla="*/ 863196 h 1985002"/>
              <a:gd name="connsiteX12481" fmla="*/ 927938 w 3049233"/>
              <a:gd name="connsiteY12481" fmla="*/ 863822 h 1985002"/>
              <a:gd name="connsiteX12482" fmla="*/ 921969 w 3049233"/>
              <a:gd name="connsiteY12482" fmla="*/ 861791 h 1985002"/>
              <a:gd name="connsiteX12483" fmla="*/ 918260 w 3049233"/>
              <a:gd name="connsiteY12483" fmla="*/ 860602 h 1985002"/>
              <a:gd name="connsiteX12484" fmla="*/ 2518778 w 3049233"/>
              <a:gd name="connsiteY12484" fmla="*/ 858694 h 1985002"/>
              <a:gd name="connsiteX12485" fmla="*/ 2519355 w 3049233"/>
              <a:gd name="connsiteY12485" fmla="*/ 858912 h 1985002"/>
              <a:gd name="connsiteX12486" fmla="*/ 2520461 w 3049233"/>
              <a:gd name="connsiteY12486" fmla="*/ 859166 h 1985002"/>
              <a:gd name="connsiteX12487" fmla="*/ 2518054 w 3049233"/>
              <a:gd name="connsiteY12487" fmla="*/ 862202 h 1985002"/>
              <a:gd name="connsiteX12488" fmla="*/ 2517613 w 3049233"/>
              <a:gd name="connsiteY12488" fmla="*/ 862155 h 1985002"/>
              <a:gd name="connsiteX12489" fmla="*/ 2078105 w 3049233"/>
              <a:gd name="connsiteY12489" fmla="*/ 858533 h 1985002"/>
              <a:gd name="connsiteX12490" fmla="*/ 2066576 w 3049233"/>
              <a:gd name="connsiteY12490" fmla="*/ 882748 h 1985002"/>
              <a:gd name="connsiteX12491" fmla="*/ 2076100 w 3049233"/>
              <a:gd name="connsiteY12491" fmla="*/ 861407 h 1985002"/>
              <a:gd name="connsiteX12492" fmla="*/ 1196590 w 3049233"/>
              <a:gd name="connsiteY12492" fmla="*/ 858482 h 1985002"/>
              <a:gd name="connsiteX12493" fmla="*/ 1199895 w 3049233"/>
              <a:gd name="connsiteY12493" fmla="*/ 860334 h 1985002"/>
              <a:gd name="connsiteX12494" fmla="*/ 1200105 w 3049233"/>
              <a:gd name="connsiteY12494" fmla="*/ 860561 h 1985002"/>
              <a:gd name="connsiteX12495" fmla="*/ 1200889 w 3049233"/>
              <a:gd name="connsiteY12495" fmla="*/ 861409 h 1985002"/>
              <a:gd name="connsiteX12496" fmla="*/ 1195551 w 3049233"/>
              <a:gd name="connsiteY12496" fmla="*/ 858607 h 1985002"/>
              <a:gd name="connsiteX12497" fmla="*/ 1195941 w 3049233"/>
              <a:gd name="connsiteY12497" fmla="*/ 858560 h 1985002"/>
              <a:gd name="connsiteX12498" fmla="*/ 971765 w 3049233"/>
              <a:gd name="connsiteY12498" fmla="*/ 858095 h 1985002"/>
              <a:gd name="connsiteX12499" fmla="*/ 972380 w 3049233"/>
              <a:gd name="connsiteY12499" fmla="*/ 858230 h 1985002"/>
              <a:gd name="connsiteX12500" fmla="*/ 972245 w 3049233"/>
              <a:gd name="connsiteY12500" fmla="*/ 858381 h 1985002"/>
              <a:gd name="connsiteX12501" fmla="*/ 972171 w 3049233"/>
              <a:gd name="connsiteY12501" fmla="*/ 858336 h 1985002"/>
              <a:gd name="connsiteX12502" fmla="*/ 2447340 w 3049233"/>
              <a:gd name="connsiteY12502" fmla="*/ 857769 h 1985002"/>
              <a:gd name="connsiteX12503" fmla="*/ 2447519 w 3049233"/>
              <a:gd name="connsiteY12503" fmla="*/ 857930 h 1985002"/>
              <a:gd name="connsiteX12504" fmla="*/ 2447266 w 3049233"/>
              <a:gd name="connsiteY12504" fmla="*/ 857856 h 1985002"/>
              <a:gd name="connsiteX12505" fmla="*/ 2567578 w 3049233"/>
              <a:gd name="connsiteY12505" fmla="*/ 857586 h 1985002"/>
              <a:gd name="connsiteX12506" fmla="*/ 2572521 w 3049233"/>
              <a:gd name="connsiteY12506" fmla="*/ 858065 h 1985002"/>
              <a:gd name="connsiteX12507" fmla="*/ 2572656 w 3049233"/>
              <a:gd name="connsiteY12507" fmla="*/ 858081 h 1985002"/>
              <a:gd name="connsiteX12508" fmla="*/ 2571427 w 3049233"/>
              <a:gd name="connsiteY12508" fmla="*/ 858802 h 1985002"/>
              <a:gd name="connsiteX12509" fmla="*/ 2567361 w 3049233"/>
              <a:gd name="connsiteY12509" fmla="*/ 858430 h 1985002"/>
              <a:gd name="connsiteX12510" fmla="*/ 2697847 w 3049233"/>
              <a:gd name="connsiteY12510" fmla="*/ 857493 h 1985002"/>
              <a:gd name="connsiteX12511" fmla="*/ 2698159 w 3049233"/>
              <a:gd name="connsiteY12511" fmla="*/ 878782 h 1985002"/>
              <a:gd name="connsiteX12512" fmla="*/ 2681980 w 3049233"/>
              <a:gd name="connsiteY12512" fmla="*/ 887143 h 1985002"/>
              <a:gd name="connsiteX12513" fmla="*/ 2683304 w 3049233"/>
              <a:gd name="connsiteY12513" fmla="*/ 864189 h 1985002"/>
              <a:gd name="connsiteX12514" fmla="*/ 2863028 w 3049233"/>
              <a:gd name="connsiteY12514" fmla="*/ 856962 h 1985002"/>
              <a:gd name="connsiteX12515" fmla="*/ 2866540 w 3049233"/>
              <a:gd name="connsiteY12515" fmla="*/ 866579 h 1985002"/>
              <a:gd name="connsiteX12516" fmla="*/ 2858999 w 3049233"/>
              <a:gd name="connsiteY12516" fmla="*/ 873877 h 1985002"/>
              <a:gd name="connsiteX12517" fmla="*/ 2854408 w 3049233"/>
              <a:gd name="connsiteY12517" fmla="*/ 864055 h 1985002"/>
              <a:gd name="connsiteX12518" fmla="*/ 2456520 w 3049233"/>
              <a:gd name="connsiteY12518" fmla="*/ 856452 h 1985002"/>
              <a:gd name="connsiteX12519" fmla="*/ 2464388 w 3049233"/>
              <a:gd name="connsiteY12519" fmla="*/ 857878 h 1985002"/>
              <a:gd name="connsiteX12520" fmla="*/ 2463395 w 3049233"/>
              <a:gd name="connsiteY12520" fmla="*/ 859971 h 1985002"/>
              <a:gd name="connsiteX12521" fmla="*/ 928791 w 3049233"/>
              <a:gd name="connsiteY12521" fmla="*/ 855892 h 1985002"/>
              <a:gd name="connsiteX12522" fmla="*/ 929222 w 3049233"/>
              <a:gd name="connsiteY12522" fmla="*/ 855993 h 1985002"/>
              <a:gd name="connsiteX12523" fmla="*/ 930459 w 3049233"/>
              <a:gd name="connsiteY12523" fmla="*/ 856284 h 1985002"/>
              <a:gd name="connsiteX12524" fmla="*/ 930941 w 3049233"/>
              <a:gd name="connsiteY12524" fmla="*/ 856397 h 1985002"/>
              <a:gd name="connsiteX12525" fmla="*/ 932223 w 3049233"/>
              <a:gd name="connsiteY12525" fmla="*/ 857306 h 1985002"/>
              <a:gd name="connsiteX12526" fmla="*/ 929308 w 3049233"/>
              <a:gd name="connsiteY12526" fmla="*/ 856461 h 1985002"/>
              <a:gd name="connsiteX12527" fmla="*/ 2804163 w 3049233"/>
              <a:gd name="connsiteY12527" fmla="*/ 855707 h 1985002"/>
              <a:gd name="connsiteX12528" fmla="*/ 2807120 w 3049233"/>
              <a:gd name="connsiteY12528" fmla="*/ 869617 h 1985002"/>
              <a:gd name="connsiteX12529" fmla="*/ 2796156 w 3049233"/>
              <a:gd name="connsiteY12529" fmla="*/ 877028 h 1985002"/>
              <a:gd name="connsiteX12530" fmla="*/ 2794674 w 3049233"/>
              <a:gd name="connsiteY12530" fmla="*/ 865188 h 1985002"/>
              <a:gd name="connsiteX12531" fmla="*/ 2793610 w 3049233"/>
              <a:gd name="connsiteY12531" fmla="*/ 861940 h 1985002"/>
              <a:gd name="connsiteX12532" fmla="*/ 2544165 w 3049233"/>
              <a:gd name="connsiteY12532" fmla="*/ 855308 h 1985002"/>
              <a:gd name="connsiteX12533" fmla="*/ 2544582 w 3049233"/>
              <a:gd name="connsiteY12533" fmla="*/ 855356 h 1985002"/>
              <a:gd name="connsiteX12534" fmla="*/ 2562325 w 3049233"/>
              <a:gd name="connsiteY12534" fmla="*/ 857076 h 1985002"/>
              <a:gd name="connsiteX12535" fmla="*/ 2562100 w 3049233"/>
              <a:gd name="connsiteY12535" fmla="*/ 857948 h 1985002"/>
              <a:gd name="connsiteX12536" fmla="*/ 2543874 w 3049233"/>
              <a:gd name="connsiteY12536" fmla="*/ 856278 h 1985002"/>
              <a:gd name="connsiteX12537" fmla="*/ 993864 w 3049233"/>
              <a:gd name="connsiteY12537" fmla="*/ 854966 h 1985002"/>
              <a:gd name="connsiteX12538" fmla="*/ 993960 w 3049233"/>
              <a:gd name="connsiteY12538" fmla="*/ 855005 h 1985002"/>
              <a:gd name="connsiteX12539" fmla="*/ 993963 w 3049233"/>
              <a:gd name="connsiteY12539" fmla="*/ 855006 h 1985002"/>
              <a:gd name="connsiteX12540" fmla="*/ 993987 w 3049233"/>
              <a:gd name="connsiteY12540" fmla="*/ 855016 h 1985002"/>
              <a:gd name="connsiteX12541" fmla="*/ 992609 w 3049233"/>
              <a:gd name="connsiteY12541" fmla="*/ 856737 h 1985002"/>
              <a:gd name="connsiteX12542" fmla="*/ 992351 w 3049233"/>
              <a:gd name="connsiteY12542" fmla="*/ 856666 h 1985002"/>
              <a:gd name="connsiteX12543" fmla="*/ 993614 w 3049233"/>
              <a:gd name="connsiteY12543" fmla="*/ 855247 h 1985002"/>
              <a:gd name="connsiteX12544" fmla="*/ 2762177 w 3049233"/>
              <a:gd name="connsiteY12544" fmla="*/ 854647 h 1985002"/>
              <a:gd name="connsiteX12545" fmla="*/ 2764473 w 3049233"/>
              <a:gd name="connsiteY12545" fmla="*/ 871940 h 1985002"/>
              <a:gd name="connsiteX12546" fmla="*/ 2756127 w 3049233"/>
              <a:gd name="connsiteY12546" fmla="*/ 876861 h 1985002"/>
              <a:gd name="connsiteX12547" fmla="*/ 2751507 w 3049233"/>
              <a:gd name="connsiteY12547" fmla="*/ 878948 h 1985002"/>
              <a:gd name="connsiteX12548" fmla="*/ 2750490 w 3049233"/>
              <a:gd name="connsiteY12548" fmla="*/ 860491 h 1985002"/>
              <a:gd name="connsiteX12549" fmla="*/ 2410112 w 3049233"/>
              <a:gd name="connsiteY12549" fmla="*/ 853938 h 1985002"/>
              <a:gd name="connsiteX12550" fmla="*/ 2410343 w 3049233"/>
              <a:gd name="connsiteY12550" fmla="*/ 858686 h 1985002"/>
              <a:gd name="connsiteX12551" fmla="*/ 2399638 w 3049233"/>
              <a:gd name="connsiteY12551" fmla="*/ 878893 h 1985002"/>
              <a:gd name="connsiteX12552" fmla="*/ 2373812 w 3049233"/>
              <a:gd name="connsiteY12552" fmla="*/ 956702 h 1985002"/>
              <a:gd name="connsiteX12553" fmla="*/ 2368590 w 3049233"/>
              <a:gd name="connsiteY12553" fmla="*/ 964936 h 1985002"/>
              <a:gd name="connsiteX12554" fmla="*/ 2362998 w 3049233"/>
              <a:gd name="connsiteY12554" fmla="*/ 975968 h 1985002"/>
              <a:gd name="connsiteX12555" fmla="*/ 2362998 w 3049233"/>
              <a:gd name="connsiteY12555" fmla="*/ 949995 h 1985002"/>
              <a:gd name="connsiteX12556" fmla="*/ 2364013 w 3049233"/>
              <a:gd name="connsiteY12556" fmla="*/ 948322 h 1985002"/>
              <a:gd name="connsiteX12557" fmla="*/ 2364013 w 3049233"/>
              <a:gd name="connsiteY12557" fmla="*/ 946796 h 1985002"/>
              <a:gd name="connsiteX12558" fmla="*/ 2361551 w 3049233"/>
              <a:gd name="connsiteY12558" fmla="*/ 941654 h 1985002"/>
              <a:gd name="connsiteX12559" fmla="*/ 2372929 w 3049233"/>
              <a:gd name="connsiteY12559" fmla="*/ 909104 h 1985002"/>
              <a:gd name="connsiteX12560" fmla="*/ 2530883 w 3049233"/>
              <a:gd name="connsiteY12560" fmla="*/ 853789 h 1985002"/>
              <a:gd name="connsiteX12561" fmla="*/ 2538035 w 3049233"/>
              <a:gd name="connsiteY12561" fmla="*/ 854607 h 1985002"/>
              <a:gd name="connsiteX12562" fmla="*/ 2537704 w 3049233"/>
              <a:gd name="connsiteY12562" fmla="*/ 855712 h 1985002"/>
              <a:gd name="connsiteX12563" fmla="*/ 2531957 w 3049233"/>
              <a:gd name="connsiteY12563" fmla="*/ 855186 h 1985002"/>
              <a:gd name="connsiteX12564" fmla="*/ 2530124 w 3049233"/>
              <a:gd name="connsiteY12564" fmla="*/ 854751 h 1985002"/>
              <a:gd name="connsiteX12565" fmla="*/ 949752 w 3049233"/>
              <a:gd name="connsiteY12565" fmla="*/ 853265 h 1985002"/>
              <a:gd name="connsiteX12566" fmla="*/ 954991 w 3049233"/>
              <a:gd name="connsiteY12566" fmla="*/ 854415 h 1985002"/>
              <a:gd name="connsiteX12567" fmla="*/ 958637 w 3049233"/>
              <a:gd name="connsiteY12567" fmla="*/ 856531 h 1985002"/>
              <a:gd name="connsiteX12568" fmla="*/ 951785 w 3049233"/>
              <a:gd name="connsiteY12568" fmla="*/ 854600 h 1985002"/>
              <a:gd name="connsiteX12569" fmla="*/ 949744 w 3049233"/>
              <a:gd name="connsiteY12569" fmla="*/ 853275 h 1985002"/>
              <a:gd name="connsiteX12570" fmla="*/ 2842226 w 3049233"/>
              <a:gd name="connsiteY12570" fmla="*/ 852952 h 1985002"/>
              <a:gd name="connsiteX12571" fmla="*/ 2845268 w 3049233"/>
              <a:gd name="connsiteY12571" fmla="*/ 859443 h 1985002"/>
              <a:gd name="connsiteX12572" fmla="*/ 2846166 w 3049233"/>
              <a:gd name="connsiteY12572" fmla="*/ 862488 h 1985002"/>
              <a:gd name="connsiteX12573" fmla="*/ 2837902 w 3049233"/>
              <a:gd name="connsiteY12573" fmla="*/ 869284 h 1985002"/>
              <a:gd name="connsiteX12574" fmla="*/ 2833638 w 3049233"/>
              <a:gd name="connsiteY12574" fmla="*/ 859180 h 1985002"/>
              <a:gd name="connsiteX12575" fmla="*/ 2521785 w 3049233"/>
              <a:gd name="connsiteY12575" fmla="*/ 852747 h 1985002"/>
              <a:gd name="connsiteX12576" fmla="*/ 2525235 w 3049233"/>
              <a:gd name="connsiteY12576" fmla="*/ 853142 h 1985002"/>
              <a:gd name="connsiteX12577" fmla="*/ 2524935 w 3049233"/>
              <a:gd name="connsiteY12577" fmla="*/ 853520 h 1985002"/>
              <a:gd name="connsiteX12578" fmla="*/ 2521965 w 3049233"/>
              <a:gd name="connsiteY12578" fmla="*/ 852816 h 1985002"/>
              <a:gd name="connsiteX12579" fmla="*/ 747459 w 3049233"/>
              <a:gd name="connsiteY12579" fmla="*/ 852733 h 1985002"/>
              <a:gd name="connsiteX12580" fmla="*/ 747822 w 3049233"/>
              <a:gd name="connsiteY12580" fmla="*/ 874906 h 1985002"/>
              <a:gd name="connsiteX12581" fmla="*/ 694218 w 3049233"/>
              <a:gd name="connsiteY12581" fmla="*/ 935451 h 1985002"/>
              <a:gd name="connsiteX12582" fmla="*/ 633596 w 3049233"/>
              <a:gd name="connsiteY12582" fmla="*/ 1003185 h 1985002"/>
              <a:gd name="connsiteX12583" fmla="*/ 289850 w 3049233"/>
              <a:gd name="connsiteY12583" fmla="*/ 1374026 h 1985002"/>
              <a:gd name="connsiteX12584" fmla="*/ 223026 w 3049233"/>
              <a:gd name="connsiteY12584" fmla="*/ 1423842 h 1985002"/>
              <a:gd name="connsiteX12585" fmla="*/ 217726 w 3049233"/>
              <a:gd name="connsiteY12585" fmla="*/ 1425777 h 1985002"/>
              <a:gd name="connsiteX12586" fmla="*/ 211677 w 3049233"/>
              <a:gd name="connsiteY12586" fmla="*/ 1427985 h 1985002"/>
              <a:gd name="connsiteX12587" fmla="*/ 202645 w 3049233"/>
              <a:gd name="connsiteY12587" fmla="*/ 1431282 h 1985002"/>
              <a:gd name="connsiteX12588" fmla="*/ 225213 w 3049233"/>
              <a:gd name="connsiteY12588" fmla="*/ 1417126 h 1985002"/>
              <a:gd name="connsiteX12589" fmla="*/ 239842 w 3049233"/>
              <a:gd name="connsiteY12589" fmla="*/ 1407949 h 1985002"/>
              <a:gd name="connsiteX12590" fmla="*/ 284937 w 3049233"/>
              <a:gd name="connsiteY12590" fmla="*/ 1367420 h 1985002"/>
              <a:gd name="connsiteX12591" fmla="*/ 526576 w 3049233"/>
              <a:gd name="connsiteY12591" fmla="*/ 1100720 h 1985002"/>
              <a:gd name="connsiteX12592" fmla="*/ 626484 w 3049233"/>
              <a:gd name="connsiteY12592" fmla="*/ 988960 h 1985002"/>
              <a:gd name="connsiteX12593" fmla="*/ 687104 w 3049233"/>
              <a:gd name="connsiteY12593" fmla="*/ 921226 h 1985002"/>
              <a:gd name="connsiteX12594" fmla="*/ 2474522 w 3049233"/>
              <a:gd name="connsiteY12594" fmla="*/ 851755 h 1985002"/>
              <a:gd name="connsiteX12595" fmla="*/ 2484193 w 3049233"/>
              <a:gd name="connsiteY12595" fmla="*/ 855847 h 1985002"/>
              <a:gd name="connsiteX12596" fmla="*/ 2483971 w 3049233"/>
              <a:gd name="connsiteY12596" fmla="*/ 856114 h 1985002"/>
              <a:gd name="connsiteX12597" fmla="*/ 2473363 w 3049233"/>
              <a:gd name="connsiteY12597" fmla="*/ 854204 h 1985002"/>
              <a:gd name="connsiteX12598" fmla="*/ 806092 w 3049233"/>
              <a:gd name="connsiteY12598" fmla="*/ 851122 h 1985002"/>
              <a:gd name="connsiteX12599" fmla="*/ 813031 w 3049233"/>
              <a:gd name="connsiteY12599" fmla="*/ 858878 h 1985002"/>
              <a:gd name="connsiteX12600" fmla="*/ 816814 w 3049233"/>
              <a:gd name="connsiteY12600" fmla="*/ 863107 h 1985002"/>
              <a:gd name="connsiteX12601" fmla="*/ 811332 w 3049233"/>
              <a:gd name="connsiteY12601" fmla="*/ 869201 h 1985002"/>
              <a:gd name="connsiteX12602" fmla="*/ 801796 w 3049233"/>
              <a:gd name="connsiteY12602" fmla="*/ 855965 h 1985002"/>
              <a:gd name="connsiteX12603" fmla="*/ 2593125 w 3049233"/>
              <a:gd name="connsiteY12603" fmla="*/ 851103 h 1985002"/>
              <a:gd name="connsiteX12604" fmla="*/ 2598430 w 3049233"/>
              <a:gd name="connsiteY12604" fmla="*/ 852138 h 1985002"/>
              <a:gd name="connsiteX12605" fmla="*/ 2606061 w 3049233"/>
              <a:gd name="connsiteY12605" fmla="*/ 853018 h 1985002"/>
              <a:gd name="connsiteX12606" fmla="*/ 2609001 w 3049233"/>
              <a:gd name="connsiteY12606" fmla="*/ 854378 h 1985002"/>
              <a:gd name="connsiteX12607" fmla="*/ 2608920 w 3049233"/>
              <a:gd name="connsiteY12607" fmla="*/ 854846 h 1985002"/>
              <a:gd name="connsiteX12608" fmla="*/ 2598164 w 3049233"/>
              <a:gd name="connsiteY12608" fmla="*/ 854846 h 1985002"/>
              <a:gd name="connsiteX12609" fmla="*/ 2591516 w 3049233"/>
              <a:gd name="connsiteY12609" fmla="*/ 853891 h 1985002"/>
              <a:gd name="connsiteX12610" fmla="*/ 2591971 w 3049233"/>
              <a:gd name="connsiteY12610" fmla="*/ 851784 h 1985002"/>
              <a:gd name="connsiteX12611" fmla="*/ 776805 w 3049233"/>
              <a:gd name="connsiteY12611" fmla="*/ 851015 h 1985002"/>
              <a:gd name="connsiteX12612" fmla="*/ 782530 w 3049233"/>
              <a:gd name="connsiteY12612" fmla="*/ 868571 h 1985002"/>
              <a:gd name="connsiteX12613" fmla="*/ 780989 w 3049233"/>
              <a:gd name="connsiteY12613" fmla="*/ 870308 h 1985002"/>
              <a:gd name="connsiteX12614" fmla="*/ 779809 w 3049233"/>
              <a:gd name="connsiteY12614" fmla="*/ 871638 h 1985002"/>
              <a:gd name="connsiteX12615" fmla="*/ 777745 w 3049233"/>
              <a:gd name="connsiteY12615" fmla="*/ 866286 h 1985002"/>
              <a:gd name="connsiteX12616" fmla="*/ 775603 w 3049233"/>
              <a:gd name="connsiteY12616" fmla="*/ 860730 h 1985002"/>
              <a:gd name="connsiteX12617" fmla="*/ 775220 w 3049233"/>
              <a:gd name="connsiteY12617" fmla="*/ 858554 h 1985002"/>
              <a:gd name="connsiteX12618" fmla="*/ 774375 w 3049233"/>
              <a:gd name="connsiteY12618" fmla="*/ 853760 h 1985002"/>
              <a:gd name="connsiteX12619" fmla="*/ 2096011 w 3049233"/>
              <a:gd name="connsiteY12619" fmla="*/ 850371 h 1985002"/>
              <a:gd name="connsiteX12620" fmla="*/ 2094655 w 3049233"/>
              <a:gd name="connsiteY12620" fmla="*/ 852866 h 1985002"/>
              <a:gd name="connsiteX12621" fmla="*/ 2095689 w 3049233"/>
              <a:gd name="connsiteY12621" fmla="*/ 850798 h 1985002"/>
              <a:gd name="connsiteX12622" fmla="*/ 2496258 w 3049233"/>
              <a:gd name="connsiteY12622" fmla="*/ 850132 h 1985002"/>
              <a:gd name="connsiteX12623" fmla="*/ 2512895 w 3049233"/>
              <a:gd name="connsiteY12623" fmla="*/ 856457 h 1985002"/>
              <a:gd name="connsiteX12624" fmla="*/ 2511387 w 3049233"/>
              <a:gd name="connsiteY12624" fmla="*/ 860940 h 1985002"/>
              <a:gd name="connsiteX12625" fmla="*/ 2494836 w 3049233"/>
              <a:gd name="connsiteY12625" fmla="*/ 853869 h 1985002"/>
              <a:gd name="connsiteX12626" fmla="*/ 2655207 w 3049233"/>
              <a:gd name="connsiteY12626" fmla="*/ 850108 h 1985002"/>
              <a:gd name="connsiteX12627" fmla="*/ 2653189 w 3049233"/>
              <a:gd name="connsiteY12627" fmla="*/ 872808 h 1985002"/>
              <a:gd name="connsiteX12628" fmla="*/ 2648234 w 3049233"/>
              <a:gd name="connsiteY12628" fmla="*/ 875087 h 1985002"/>
              <a:gd name="connsiteX12629" fmla="*/ 2643209 w 3049233"/>
              <a:gd name="connsiteY12629" fmla="*/ 878491 h 1985002"/>
              <a:gd name="connsiteX12630" fmla="*/ 2643209 w 3049233"/>
              <a:gd name="connsiteY12630" fmla="*/ 862970 h 1985002"/>
              <a:gd name="connsiteX12631" fmla="*/ 2643715 w 3049233"/>
              <a:gd name="connsiteY12631" fmla="*/ 862130 h 1985002"/>
              <a:gd name="connsiteX12632" fmla="*/ 2643209 w 3049233"/>
              <a:gd name="connsiteY12632" fmla="*/ 861070 h 1985002"/>
              <a:gd name="connsiteX12633" fmla="*/ 2643209 w 3049233"/>
              <a:gd name="connsiteY12633" fmla="*/ 860605 h 1985002"/>
              <a:gd name="connsiteX12634" fmla="*/ 2640975 w 3049233"/>
              <a:gd name="connsiteY12634" fmla="*/ 855805 h 1985002"/>
              <a:gd name="connsiteX12635" fmla="*/ 1266252 w 3049233"/>
              <a:gd name="connsiteY12635" fmla="*/ 850084 h 1985002"/>
              <a:gd name="connsiteX12636" fmla="*/ 1273421 w 3049233"/>
              <a:gd name="connsiteY12636" fmla="*/ 860020 h 1985002"/>
              <a:gd name="connsiteX12637" fmla="*/ 1264110 w 3049233"/>
              <a:gd name="connsiteY12637" fmla="*/ 860676 h 1985002"/>
              <a:gd name="connsiteX12638" fmla="*/ 1263662 w 3049233"/>
              <a:gd name="connsiteY12638" fmla="*/ 851937 h 1985002"/>
              <a:gd name="connsiteX12639" fmla="*/ 1263095 w 3049233"/>
              <a:gd name="connsiteY12639" fmla="*/ 850465 h 1985002"/>
              <a:gd name="connsiteX12640" fmla="*/ 2719442 w 3049233"/>
              <a:gd name="connsiteY12640" fmla="*/ 849656 h 1985002"/>
              <a:gd name="connsiteX12641" fmla="*/ 2720439 w 3049233"/>
              <a:gd name="connsiteY12641" fmla="*/ 867268 h 1985002"/>
              <a:gd name="connsiteX12642" fmla="*/ 2706404 w 3049233"/>
              <a:gd name="connsiteY12642" fmla="*/ 874520 h 1985002"/>
              <a:gd name="connsiteX12643" fmla="*/ 2706841 w 3049233"/>
              <a:gd name="connsiteY12643" fmla="*/ 853352 h 1985002"/>
              <a:gd name="connsiteX12644" fmla="*/ 2711313 w 3049233"/>
              <a:gd name="connsiteY12644" fmla="*/ 851293 h 1985002"/>
              <a:gd name="connsiteX12645" fmla="*/ 2714448 w 3049233"/>
              <a:gd name="connsiteY12645" fmla="*/ 851293 h 1985002"/>
              <a:gd name="connsiteX12646" fmla="*/ 2714489 w 3049233"/>
              <a:gd name="connsiteY12646" fmla="*/ 851293 h 1985002"/>
              <a:gd name="connsiteX12647" fmla="*/ 2714531 w 3049233"/>
              <a:gd name="connsiteY12647" fmla="*/ 851293 h 1985002"/>
              <a:gd name="connsiteX12648" fmla="*/ 2615866 w 3049233"/>
              <a:gd name="connsiteY12648" fmla="*/ 849485 h 1985002"/>
              <a:gd name="connsiteX12649" fmla="*/ 2617897 w 3049233"/>
              <a:gd name="connsiteY12649" fmla="*/ 850657 h 1985002"/>
              <a:gd name="connsiteX12650" fmla="*/ 2615738 w 3049233"/>
              <a:gd name="connsiteY12650" fmla="*/ 850229 h 1985002"/>
              <a:gd name="connsiteX12651" fmla="*/ 976512 w 3049233"/>
              <a:gd name="connsiteY12651" fmla="*/ 849072 h 1985002"/>
              <a:gd name="connsiteX12652" fmla="*/ 976609 w 3049233"/>
              <a:gd name="connsiteY12652" fmla="*/ 849098 h 1985002"/>
              <a:gd name="connsiteX12653" fmla="*/ 976983 w 3049233"/>
              <a:gd name="connsiteY12653" fmla="*/ 849197 h 1985002"/>
              <a:gd name="connsiteX12654" fmla="*/ 979797 w 3049233"/>
              <a:gd name="connsiteY12654" fmla="*/ 849939 h 1985002"/>
              <a:gd name="connsiteX12655" fmla="*/ 979110 w 3049233"/>
              <a:gd name="connsiteY12655" fmla="*/ 850706 h 1985002"/>
              <a:gd name="connsiteX12656" fmla="*/ 2448778 w 3049233"/>
              <a:gd name="connsiteY12656" fmla="*/ 848256 h 1985002"/>
              <a:gd name="connsiteX12657" fmla="*/ 2448967 w 3049233"/>
              <a:gd name="connsiteY12657" fmla="*/ 848405 h 1985002"/>
              <a:gd name="connsiteX12658" fmla="*/ 2448374 w 3049233"/>
              <a:gd name="connsiteY12658" fmla="*/ 849101 h 1985002"/>
              <a:gd name="connsiteX12659" fmla="*/ 1199698 w 3049233"/>
              <a:gd name="connsiteY12659" fmla="*/ 848165 h 1985002"/>
              <a:gd name="connsiteX12660" fmla="*/ 1203408 w 3049233"/>
              <a:gd name="connsiteY12660" fmla="*/ 850650 h 1985002"/>
              <a:gd name="connsiteX12661" fmla="*/ 1203454 w 3049233"/>
              <a:gd name="connsiteY12661" fmla="*/ 850708 h 1985002"/>
              <a:gd name="connsiteX12662" fmla="*/ 1204303 w 3049233"/>
              <a:gd name="connsiteY12662" fmla="*/ 851760 h 1985002"/>
              <a:gd name="connsiteX12663" fmla="*/ 1203788 w 3049233"/>
              <a:gd name="connsiteY12663" fmla="*/ 851822 h 1985002"/>
              <a:gd name="connsiteX12664" fmla="*/ 1203690 w 3049233"/>
              <a:gd name="connsiteY12664" fmla="*/ 851834 h 1985002"/>
              <a:gd name="connsiteX12665" fmla="*/ 1202338 w 3049233"/>
              <a:gd name="connsiteY12665" fmla="*/ 850961 h 1985002"/>
              <a:gd name="connsiteX12666" fmla="*/ 1200931 w 3049233"/>
              <a:gd name="connsiteY12666" fmla="*/ 850053 h 1985002"/>
              <a:gd name="connsiteX12667" fmla="*/ 1199243 w 3049233"/>
              <a:gd name="connsiteY12667" fmla="*/ 848962 h 1985002"/>
              <a:gd name="connsiteX12668" fmla="*/ 1284299 w 3049233"/>
              <a:gd name="connsiteY12668" fmla="*/ 847908 h 1985002"/>
              <a:gd name="connsiteX12669" fmla="*/ 1289542 w 3049233"/>
              <a:gd name="connsiteY12669" fmla="*/ 855893 h 1985002"/>
              <a:gd name="connsiteX12670" fmla="*/ 1290775 w 3049233"/>
              <a:gd name="connsiteY12670" fmla="*/ 858797 h 1985002"/>
              <a:gd name="connsiteX12671" fmla="*/ 1280969 w 3049233"/>
              <a:gd name="connsiteY12671" fmla="*/ 859488 h 1985002"/>
              <a:gd name="connsiteX12672" fmla="*/ 1273671 w 3049233"/>
              <a:gd name="connsiteY12672" fmla="*/ 849190 h 1985002"/>
              <a:gd name="connsiteX12673" fmla="*/ 1280457 w 3049233"/>
              <a:gd name="connsiteY12673" fmla="*/ 848372 h 1985002"/>
              <a:gd name="connsiteX12674" fmla="*/ 1282831 w 3049233"/>
              <a:gd name="connsiteY12674" fmla="*/ 848085 h 1985002"/>
              <a:gd name="connsiteX12675" fmla="*/ 2480597 w 3049233"/>
              <a:gd name="connsiteY12675" fmla="*/ 847784 h 1985002"/>
              <a:gd name="connsiteX12676" fmla="*/ 2483959 w 3049233"/>
              <a:gd name="connsiteY12676" fmla="*/ 848076 h 1985002"/>
              <a:gd name="connsiteX12677" fmla="*/ 2490061 w 3049233"/>
              <a:gd name="connsiteY12677" fmla="*/ 848838 h 1985002"/>
              <a:gd name="connsiteX12678" fmla="*/ 2488217 w 3049233"/>
              <a:gd name="connsiteY12678" fmla="*/ 851041 h 1985002"/>
              <a:gd name="connsiteX12679" fmla="*/ 1000004 w 3049233"/>
              <a:gd name="connsiteY12679" fmla="*/ 847219 h 1985002"/>
              <a:gd name="connsiteX12680" fmla="*/ 1000119 w 3049233"/>
              <a:gd name="connsiteY12680" fmla="*/ 847250 h 1985002"/>
              <a:gd name="connsiteX12681" fmla="*/ 1000153 w 3049233"/>
              <a:gd name="connsiteY12681" fmla="*/ 847259 h 1985002"/>
              <a:gd name="connsiteX12682" fmla="*/ 1000191 w 3049233"/>
              <a:gd name="connsiteY12682" fmla="*/ 847270 h 1985002"/>
              <a:gd name="connsiteX12683" fmla="*/ 1000151 w 3049233"/>
              <a:gd name="connsiteY12683" fmla="*/ 847320 h 1985002"/>
              <a:gd name="connsiteX12684" fmla="*/ 998704 w 3049233"/>
              <a:gd name="connsiteY12684" fmla="*/ 849127 h 1985002"/>
              <a:gd name="connsiteX12685" fmla="*/ 998578 w 3049233"/>
              <a:gd name="connsiteY12685" fmla="*/ 849094 h 1985002"/>
              <a:gd name="connsiteX12686" fmla="*/ 2435116 w 3049233"/>
              <a:gd name="connsiteY12686" fmla="*/ 846833 h 1985002"/>
              <a:gd name="connsiteX12687" fmla="*/ 2436493 w 3049233"/>
              <a:gd name="connsiteY12687" fmla="*/ 848064 h 1985002"/>
              <a:gd name="connsiteX12688" fmla="*/ 2435251 w 3049233"/>
              <a:gd name="connsiteY12688" fmla="*/ 847861 h 1985002"/>
              <a:gd name="connsiteX12689" fmla="*/ 2434536 w 3049233"/>
              <a:gd name="connsiteY12689" fmla="*/ 847079 h 1985002"/>
              <a:gd name="connsiteX12690" fmla="*/ 2570384 w 3049233"/>
              <a:gd name="connsiteY12690" fmla="*/ 846666 h 1985002"/>
              <a:gd name="connsiteX12691" fmla="*/ 2586665 w 3049233"/>
              <a:gd name="connsiteY12691" fmla="*/ 849842 h 1985002"/>
              <a:gd name="connsiteX12692" fmla="*/ 2582084 w 3049233"/>
              <a:gd name="connsiteY12692" fmla="*/ 852536 h 1985002"/>
              <a:gd name="connsiteX12693" fmla="*/ 2569347 w 3049233"/>
              <a:gd name="connsiteY12693" fmla="*/ 850707 h 1985002"/>
              <a:gd name="connsiteX12694" fmla="*/ 781342 w 3049233"/>
              <a:gd name="connsiteY12694" fmla="*/ 845891 h 1985002"/>
              <a:gd name="connsiteX12695" fmla="*/ 784796 w 3049233"/>
              <a:gd name="connsiteY12695" fmla="*/ 854161 h 1985002"/>
              <a:gd name="connsiteX12696" fmla="*/ 788163 w 3049233"/>
              <a:gd name="connsiteY12696" fmla="*/ 862221 h 1985002"/>
              <a:gd name="connsiteX12697" fmla="*/ 786283 w 3049233"/>
              <a:gd name="connsiteY12697" fmla="*/ 864340 h 1985002"/>
              <a:gd name="connsiteX12698" fmla="*/ 786274 w 3049233"/>
              <a:gd name="connsiteY12698" fmla="*/ 864351 h 1985002"/>
              <a:gd name="connsiteX12699" fmla="*/ 781434 w 3049233"/>
              <a:gd name="connsiteY12699" fmla="*/ 847493 h 1985002"/>
              <a:gd name="connsiteX12700" fmla="*/ 781123 w 3049233"/>
              <a:gd name="connsiteY12700" fmla="*/ 846408 h 1985002"/>
              <a:gd name="connsiteX12701" fmla="*/ 781065 w 3049233"/>
              <a:gd name="connsiteY12701" fmla="*/ 846205 h 1985002"/>
              <a:gd name="connsiteX12702" fmla="*/ 2820844 w 3049233"/>
              <a:gd name="connsiteY12702" fmla="*/ 845854 h 1985002"/>
              <a:gd name="connsiteX12703" fmla="*/ 2825021 w 3049233"/>
              <a:gd name="connsiteY12703" fmla="*/ 855778 h 1985002"/>
              <a:gd name="connsiteX12704" fmla="*/ 2825331 w 3049233"/>
              <a:gd name="connsiteY12704" fmla="*/ 857031 h 1985002"/>
              <a:gd name="connsiteX12705" fmla="*/ 2819542 w 3049233"/>
              <a:gd name="connsiteY12705" fmla="*/ 861219 h 1985002"/>
              <a:gd name="connsiteX12706" fmla="*/ 2814565 w 3049233"/>
              <a:gd name="connsiteY12706" fmla="*/ 864584 h 1985002"/>
              <a:gd name="connsiteX12707" fmla="*/ 2809960 w 3049233"/>
              <a:gd name="connsiteY12707" fmla="*/ 852283 h 1985002"/>
              <a:gd name="connsiteX12708" fmla="*/ 1301444 w 3049233"/>
              <a:gd name="connsiteY12708" fmla="*/ 845842 h 1985002"/>
              <a:gd name="connsiteX12709" fmla="*/ 1305321 w 3049233"/>
              <a:gd name="connsiteY12709" fmla="*/ 856449 h 1985002"/>
              <a:gd name="connsiteX12710" fmla="*/ 1305747 w 3049233"/>
              <a:gd name="connsiteY12710" fmla="*/ 857613 h 1985002"/>
              <a:gd name="connsiteX12711" fmla="*/ 1305793 w 3049233"/>
              <a:gd name="connsiteY12711" fmla="*/ 857739 h 1985002"/>
              <a:gd name="connsiteX12712" fmla="*/ 1302197 w 3049233"/>
              <a:gd name="connsiteY12712" fmla="*/ 857992 h 1985002"/>
              <a:gd name="connsiteX12713" fmla="*/ 1301140 w 3049233"/>
              <a:gd name="connsiteY12713" fmla="*/ 858067 h 1985002"/>
              <a:gd name="connsiteX12714" fmla="*/ 1297724 w 3049233"/>
              <a:gd name="connsiteY12714" fmla="*/ 858308 h 1985002"/>
              <a:gd name="connsiteX12715" fmla="*/ 1295983 w 3049233"/>
              <a:gd name="connsiteY12715" fmla="*/ 854101 h 1985002"/>
              <a:gd name="connsiteX12716" fmla="*/ 1295489 w 3049233"/>
              <a:gd name="connsiteY12716" fmla="*/ 852908 h 1985002"/>
              <a:gd name="connsiteX12717" fmla="*/ 1291619 w 3049233"/>
              <a:gd name="connsiteY12717" fmla="*/ 847026 h 1985002"/>
              <a:gd name="connsiteX12718" fmla="*/ 1298603 w 3049233"/>
              <a:gd name="connsiteY12718" fmla="*/ 846184 h 1985002"/>
              <a:gd name="connsiteX12719" fmla="*/ 2457560 w 3049233"/>
              <a:gd name="connsiteY12719" fmla="*/ 845788 h 1985002"/>
              <a:gd name="connsiteX12720" fmla="*/ 2461162 w 3049233"/>
              <a:gd name="connsiteY12720" fmla="*/ 846101 h 1985002"/>
              <a:gd name="connsiteX12721" fmla="*/ 2468511 w 3049233"/>
              <a:gd name="connsiteY12721" fmla="*/ 849210 h 1985002"/>
              <a:gd name="connsiteX12722" fmla="*/ 2467347 w 3049233"/>
              <a:gd name="connsiteY12722" fmla="*/ 851657 h 1985002"/>
              <a:gd name="connsiteX12723" fmla="*/ 2457110 w 3049233"/>
              <a:gd name="connsiteY12723" fmla="*/ 846888 h 1985002"/>
              <a:gd name="connsiteX12724" fmla="*/ 2456818 w 3049233"/>
              <a:gd name="connsiteY12724" fmla="*/ 846658 h 1985002"/>
              <a:gd name="connsiteX12725" fmla="*/ 2602609 w 3049233"/>
              <a:gd name="connsiteY12725" fmla="*/ 845508 h 1985002"/>
              <a:gd name="connsiteX12726" fmla="*/ 2609774 w 3049233"/>
              <a:gd name="connsiteY12726" fmla="*/ 847228 h 1985002"/>
              <a:gd name="connsiteX12727" fmla="*/ 2610214 w 3049233"/>
              <a:gd name="connsiteY12727" fmla="*/ 847388 h 1985002"/>
              <a:gd name="connsiteX12728" fmla="*/ 2609929 w 3049233"/>
              <a:gd name="connsiteY12728" fmla="*/ 849035 h 1985002"/>
              <a:gd name="connsiteX12729" fmla="*/ 2602396 w 3049233"/>
              <a:gd name="connsiteY12729" fmla="*/ 845634 h 1985002"/>
              <a:gd name="connsiteX12730" fmla="*/ 2966892 w 3049233"/>
              <a:gd name="connsiteY12730" fmla="*/ 844893 h 1985002"/>
              <a:gd name="connsiteX12731" fmla="*/ 2953410 w 3049233"/>
              <a:gd name="connsiteY12731" fmla="*/ 945888 h 1985002"/>
              <a:gd name="connsiteX12732" fmla="*/ 2913098 w 3049233"/>
              <a:gd name="connsiteY12732" fmla="*/ 1050936 h 1985002"/>
              <a:gd name="connsiteX12733" fmla="*/ 2905816 w 3049233"/>
              <a:gd name="connsiteY12733" fmla="*/ 1063637 h 1985002"/>
              <a:gd name="connsiteX12734" fmla="*/ 2905363 w 3049233"/>
              <a:gd name="connsiteY12734" fmla="*/ 1064486 h 1985002"/>
              <a:gd name="connsiteX12735" fmla="*/ 2906253 w 3049233"/>
              <a:gd name="connsiteY12735" fmla="*/ 1042626 h 1985002"/>
              <a:gd name="connsiteX12736" fmla="*/ 2908516 w 3049233"/>
              <a:gd name="connsiteY12736" fmla="*/ 1027732 h 1985002"/>
              <a:gd name="connsiteX12737" fmla="*/ 2908240 w 3049233"/>
              <a:gd name="connsiteY12737" fmla="*/ 1023038 h 1985002"/>
              <a:gd name="connsiteX12738" fmla="*/ 2946632 w 3049233"/>
              <a:gd name="connsiteY12738" fmla="*/ 938512 h 1985002"/>
              <a:gd name="connsiteX12739" fmla="*/ 2781784 w 3049233"/>
              <a:gd name="connsiteY12739" fmla="*/ 844844 h 1985002"/>
              <a:gd name="connsiteX12740" fmla="*/ 2784442 w 3049233"/>
              <a:gd name="connsiteY12740" fmla="*/ 860163 h 1985002"/>
              <a:gd name="connsiteX12741" fmla="*/ 2771629 w 3049233"/>
              <a:gd name="connsiteY12741" fmla="*/ 867719 h 1985002"/>
              <a:gd name="connsiteX12742" fmla="*/ 2770900 w 3049233"/>
              <a:gd name="connsiteY12742" fmla="*/ 859859 h 1985002"/>
              <a:gd name="connsiteX12743" fmla="*/ 2768477 w 3049233"/>
              <a:gd name="connsiteY12743" fmla="*/ 851497 h 1985002"/>
              <a:gd name="connsiteX12744" fmla="*/ 2441717 w 3049233"/>
              <a:gd name="connsiteY12744" fmla="*/ 844416 h 1985002"/>
              <a:gd name="connsiteX12745" fmla="*/ 2444134 w 3049233"/>
              <a:gd name="connsiteY12745" fmla="*/ 844625 h 1985002"/>
              <a:gd name="connsiteX12746" fmla="*/ 2444153 w 3049233"/>
              <a:gd name="connsiteY12746" fmla="*/ 844641 h 1985002"/>
              <a:gd name="connsiteX12747" fmla="*/ 2443498 w 3049233"/>
              <a:gd name="connsiteY12747" fmla="*/ 846009 h 1985002"/>
              <a:gd name="connsiteX12748" fmla="*/ 957292 w 3049233"/>
              <a:gd name="connsiteY12748" fmla="*/ 844298 h 1985002"/>
              <a:gd name="connsiteX12749" fmla="*/ 958201 w 3049233"/>
              <a:gd name="connsiteY12749" fmla="*/ 844837 h 1985002"/>
              <a:gd name="connsiteX12750" fmla="*/ 966415 w 3049233"/>
              <a:gd name="connsiteY12750" fmla="*/ 849702 h 1985002"/>
              <a:gd name="connsiteX12751" fmla="*/ 962558 w 3049233"/>
              <a:gd name="connsiteY12751" fmla="*/ 848668 h 1985002"/>
              <a:gd name="connsiteX12752" fmla="*/ 956864 w 3049233"/>
              <a:gd name="connsiteY12752" fmla="*/ 847142 h 1985002"/>
              <a:gd name="connsiteX12753" fmla="*/ 955321 w 3049233"/>
              <a:gd name="connsiteY12753" fmla="*/ 846728 h 1985002"/>
              <a:gd name="connsiteX12754" fmla="*/ 1314455 w 3049233"/>
              <a:gd name="connsiteY12754" fmla="*/ 844273 h 1985002"/>
              <a:gd name="connsiteX12755" fmla="*/ 1314947 w 3049233"/>
              <a:gd name="connsiteY12755" fmla="*/ 845870 h 1985002"/>
              <a:gd name="connsiteX12756" fmla="*/ 1316322 w 3049233"/>
              <a:gd name="connsiteY12756" fmla="*/ 850325 h 1985002"/>
              <a:gd name="connsiteX12757" fmla="*/ 1318338 w 3049233"/>
              <a:gd name="connsiteY12757" fmla="*/ 856855 h 1985002"/>
              <a:gd name="connsiteX12758" fmla="*/ 1314470 w 3049233"/>
              <a:gd name="connsiteY12758" fmla="*/ 857127 h 1985002"/>
              <a:gd name="connsiteX12759" fmla="*/ 1312797 w 3049233"/>
              <a:gd name="connsiteY12759" fmla="*/ 857245 h 1985002"/>
              <a:gd name="connsiteX12760" fmla="*/ 1311503 w 3049233"/>
              <a:gd name="connsiteY12760" fmla="*/ 857337 h 1985002"/>
              <a:gd name="connsiteX12761" fmla="*/ 1307471 w 3049233"/>
              <a:gd name="connsiteY12761" fmla="*/ 846231 h 1985002"/>
              <a:gd name="connsiteX12762" fmla="*/ 1307083 w 3049233"/>
              <a:gd name="connsiteY12762" fmla="*/ 845162 h 1985002"/>
              <a:gd name="connsiteX12763" fmla="*/ 2593807 w 3049233"/>
              <a:gd name="connsiteY12763" fmla="*/ 843282 h 1985002"/>
              <a:gd name="connsiteX12764" fmla="*/ 2596603 w 3049233"/>
              <a:gd name="connsiteY12764" fmla="*/ 843996 h 1985002"/>
              <a:gd name="connsiteX12765" fmla="*/ 2596471 w 3049233"/>
              <a:gd name="connsiteY12765" fmla="*/ 844074 h 1985002"/>
              <a:gd name="connsiteX12766" fmla="*/ 2593732 w 3049233"/>
              <a:gd name="connsiteY12766" fmla="*/ 843626 h 1985002"/>
              <a:gd name="connsiteX12767" fmla="*/ 2550682 w 3049233"/>
              <a:gd name="connsiteY12767" fmla="*/ 842822 h 1985002"/>
              <a:gd name="connsiteX12768" fmla="*/ 2565253 w 3049233"/>
              <a:gd name="connsiteY12768" fmla="*/ 845665 h 1985002"/>
              <a:gd name="connsiteX12769" fmla="*/ 2564152 w 3049233"/>
              <a:gd name="connsiteY12769" fmla="*/ 849961 h 1985002"/>
              <a:gd name="connsiteX12770" fmla="*/ 2546530 w 3049233"/>
              <a:gd name="connsiteY12770" fmla="*/ 847430 h 1985002"/>
              <a:gd name="connsiteX12771" fmla="*/ 2547366 w 3049233"/>
              <a:gd name="connsiteY12771" fmla="*/ 844645 h 1985002"/>
              <a:gd name="connsiteX12772" fmla="*/ 1326531 w 3049233"/>
              <a:gd name="connsiteY12772" fmla="*/ 842817 h 1985002"/>
              <a:gd name="connsiteX12773" fmla="*/ 1329259 w 3049233"/>
              <a:gd name="connsiteY12773" fmla="*/ 853003 h 1985002"/>
              <a:gd name="connsiteX12774" fmla="*/ 1329370 w 3049233"/>
              <a:gd name="connsiteY12774" fmla="*/ 853502 h 1985002"/>
              <a:gd name="connsiteX12775" fmla="*/ 1329374 w 3049233"/>
              <a:gd name="connsiteY12775" fmla="*/ 853523 h 1985002"/>
              <a:gd name="connsiteX12776" fmla="*/ 1329933 w 3049233"/>
              <a:gd name="connsiteY12776" fmla="*/ 856038 h 1985002"/>
              <a:gd name="connsiteX12777" fmla="*/ 1327047 w 3049233"/>
              <a:gd name="connsiteY12777" fmla="*/ 856241 h 1985002"/>
              <a:gd name="connsiteX12778" fmla="*/ 1324784 w 3049233"/>
              <a:gd name="connsiteY12778" fmla="*/ 856401 h 1985002"/>
              <a:gd name="connsiteX12779" fmla="*/ 1321871 w 3049233"/>
              <a:gd name="connsiteY12779" fmla="*/ 847079 h 1985002"/>
              <a:gd name="connsiteX12780" fmla="*/ 1320757 w 3049233"/>
              <a:gd name="connsiteY12780" fmla="*/ 843513 h 1985002"/>
              <a:gd name="connsiteX12781" fmla="*/ 1326498 w 3049233"/>
              <a:gd name="connsiteY12781" fmla="*/ 842821 h 1985002"/>
              <a:gd name="connsiteX12782" fmla="*/ 982881 w 3049233"/>
              <a:gd name="connsiteY12782" fmla="*/ 842204 h 1985002"/>
              <a:gd name="connsiteX12783" fmla="*/ 982917 w 3049233"/>
              <a:gd name="connsiteY12783" fmla="*/ 842213 h 1985002"/>
              <a:gd name="connsiteX12784" fmla="*/ 985978 w 3049233"/>
              <a:gd name="connsiteY12784" fmla="*/ 843029 h 1985002"/>
              <a:gd name="connsiteX12785" fmla="*/ 985374 w 3049233"/>
              <a:gd name="connsiteY12785" fmla="*/ 843704 h 1985002"/>
              <a:gd name="connsiteX12786" fmla="*/ 983886 w 3049233"/>
              <a:gd name="connsiteY12786" fmla="*/ 842808 h 1985002"/>
              <a:gd name="connsiteX12787" fmla="*/ 948294 w 3049233"/>
              <a:gd name="connsiteY12787" fmla="*/ 842097 h 1985002"/>
              <a:gd name="connsiteX12788" fmla="*/ 950477 w 3049233"/>
              <a:gd name="connsiteY12788" fmla="*/ 842539 h 1985002"/>
              <a:gd name="connsiteX12789" fmla="*/ 949685 w 3049233"/>
              <a:gd name="connsiteY12789" fmla="*/ 843430 h 1985002"/>
              <a:gd name="connsiteX12790" fmla="*/ 2857221 w 3049233"/>
              <a:gd name="connsiteY12790" fmla="*/ 842077 h 1985002"/>
              <a:gd name="connsiteX12791" fmla="*/ 2858077 w 3049233"/>
              <a:gd name="connsiteY12791" fmla="*/ 843402 h 1985002"/>
              <a:gd name="connsiteX12792" fmla="*/ 2860686 w 3049233"/>
              <a:gd name="connsiteY12792" fmla="*/ 850548 h 1985002"/>
              <a:gd name="connsiteX12793" fmla="*/ 2851590 w 3049233"/>
              <a:gd name="connsiteY12793" fmla="*/ 858027 h 1985002"/>
              <a:gd name="connsiteX12794" fmla="*/ 2850646 w 3049233"/>
              <a:gd name="connsiteY12794" fmla="*/ 856008 h 1985002"/>
              <a:gd name="connsiteX12795" fmla="*/ 2848429 w 3049233"/>
              <a:gd name="connsiteY12795" fmla="*/ 848453 h 1985002"/>
              <a:gd name="connsiteX12796" fmla="*/ 814319 w 3049233"/>
              <a:gd name="connsiteY12796" fmla="*/ 841849 h 1985002"/>
              <a:gd name="connsiteX12797" fmla="*/ 824370 w 3049233"/>
              <a:gd name="connsiteY12797" fmla="*/ 852699 h 1985002"/>
              <a:gd name="connsiteX12798" fmla="*/ 824451 w 3049233"/>
              <a:gd name="connsiteY12798" fmla="*/ 854488 h 1985002"/>
              <a:gd name="connsiteX12799" fmla="*/ 820589 w 3049233"/>
              <a:gd name="connsiteY12799" fmla="*/ 858895 h 1985002"/>
              <a:gd name="connsiteX12800" fmla="*/ 809830 w 3049233"/>
              <a:gd name="connsiteY12800" fmla="*/ 846909 h 1985002"/>
              <a:gd name="connsiteX12801" fmla="*/ 2216900 w 3049233"/>
              <a:gd name="connsiteY12801" fmla="*/ 841777 h 1985002"/>
              <a:gd name="connsiteX12802" fmla="*/ 2202889 w 3049233"/>
              <a:gd name="connsiteY12802" fmla="*/ 865166 h 1985002"/>
              <a:gd name="connsiteX12803" fmla="*/ 2201433 w 3049233"/>
              <a:gd name="connsiteY12803" fmla="*/ 865475 h 1985002"/>
              <a:gd name="connsiteX12804" fmla="*/ 2208387 w 3049233"/>
              <a:gd name="connsiteY12804" fmla="*/ 852307 h 1985002"/>
              <a:gd name="connsiteX12805" fmla="*/ 2739855 w 3049233"/>
              <a:gd name="connsiteY12805" fmla="*/ 841666 h 1985002"/>
              <a:gd name="connsiteX12806" fmla="*/ 2741456 w 3049233"/>
              <a:gd name="connsiteY12806" fmla="*/ 858452 h 1985002"/>
              <a:gd name="connsiteX12807" fmla="*/ 2739513 w 3049233"/>
              <a:gd name="connsiteY12807" fmla="*/ 859419 h 1985002"/>
              <a:gd name="connsiteX12808" fmla="*/ 2728671 w 3049233"/>
              <a:gd name="connsiteY12808" fmla="*/ 863483 h 1985002"/>
              <a:gd name="connsiteX12809" fmla="*/ 2728166 w 3049233"/>
              <a:gd name="connsiteY12809" fmla="*/ 863662 h 1985002"/>
              <a:gd name="connsiteX12810" fmla="*/ 2727931 w 3049233"/>
              <a:gd name="connsiteY12810" fmla="*/ 849177 h 1985002"/>
              <a:gd name="connsiteX12811" fmla="*/ 2727489 w 3049233"/>
              <a:gd name="connsiteY12811" fmla="*/ 846862 h 1985002"/>
              <a:gd name="connsiteX12812" fmla="*/ 2501623 w 3049233"/>
              <a:gd name="connsiteY12812" fmla="*/ 841620 h 1985002"/>
              <a:gd name="connsiteX12813" fmla="*/ 2516249 w 3049233"/>
              <a:gd name="connsiteY12813" fmla="*/ 846481 h 1985002"/>
              <a:gd name="connsiteX12814" fmla="*/ 2515877 w 3049233"/>
              <a:gd name="connsiteY12814" fmla="*/ 847588 h 1985002"/>
              <a:gd name="connsiteX12815" fmla="*/ 2504281 w 3049233"/>
              <a:gd name="connsiteY12815" fmla="*/ 846131 h 1985002"/>
              <a:gd name="connsiteX12816" fmla="*/ 2499409 w 3049233"/>
              <a:gd name="connsiteY12816" fmla="*/ 844289 h 1985002"/>
              <a:gd name="connsiteX12817" fmla="*/ 2678199 w 3049233"/>
              <a:gd name="connsiteY12817" fmla="*/ 840904 h 1985002"/>
              <a:gd name="connsiteX12818" fmla="*/ 2677137 w 3049233"/>
              <a:gd name="connsiteY12818" fmla="*/ 861794 h 1985002"/>
              <a:gd name="connsiteX12819" fmla="*/ 2659726 w 3049233"/>
              <a:gd name="connsiteY12819" fmla="*/ 869802 h 1985002"/>
              <a:gd name="connsiteX12820" fmla="*/ 2661881 w 3049233"/>
              <a:gd name="connsiteY12820" fmla="*/ 847436 h 1985002"/>
              <a:gd name="connsiteX12821" fmla="*/ 2611036 w 3049233"/>
              <a:gd name="connsiteY12821" fmla="*/ 840537 h 1985002"/>
              <a:gd name="connsiteX12822" fmla="*/ 2611373 w 3049233"/>
              <a:gd name="connsiteY12822" fmla="*/ 840715 h 1985002"/>
              <a:gd name="connsiteX12823" fmla="*/ 2611060 w 3049233"/>
              <a:gd name="connsiteY12823" fmla="*/ 842513 h 1985002"/>
              <a:gd name="connsiteX12824" fmla="*/ 2610819 w 3049233"/>
              <a:gd name="connsiteY12824" fmla="*/ 842459 h 1985002"/>
              <a:gd name="connsiteX12825" fmla="*/ 2609260 w 3049233"/>
              <a:gd name="connsiteY12825" fmla="*/ 841584 h 1985002"/>
              <a:gd name="connsiteX12826" fmla="*/ 786265 w 3049233"/>
              <a:gd name="connsiteY12826" fmla="*/ 840330 h 1985002"/>
              <a:gd name="connsiteX12827" fmla="*/ 790098 w 3049233"/>
              <a:gd name="connsiteY12827" fmla="*/ 848273 h 1985002"/>
              <a:gd name="connsiteX12828" fmla="*/ 791460 w 3049233"/>
              <a:gd name="connsiteY12828" fmla="*/ 850167 h 1985002"/>
              <a:gd name="connsiteX12829" fmla="*/ 791989 w 3049233"/>
              <a:gd name="connsiteY12829" fmla="*/ 850903 h 1985002"/>
              <a:gd name="connsiteX12830" fmla="*/ 794772 w 3049233"/>
              <a:gd name="connsiteY12830" fmla="*/ 854772 h 1985002"/>
              <a:gd name="connsiteX12831" fmla="*/ 793853 w 3049233"/>
              <a:gd name="connsiteY12831" fmla="*/ 855808 h 1985002"/>
              <a:gd name="connsiteX12832" fmla="*/ 792834 w 3049233"/>
              <a:gd name="connsiteY12832" fmla="*/ 856956 h 1985002"/>
              <a:gd name="connsiteX12833" fmla="*/ 790462 w 3049233"/>
              <a:gd name="connsiteY12833" fmla="*/ 851269 h 1985002"/>
              <a:gd name="connsiteX12834" fmla="*/ 786017 w 3049233"/>
              <a:gd name="connsiteY12834" fmla="*/ 840611 h 1985002"/>
              <a:gd name="connsiteX12835" fmla="*/ 786092 w 3049233"/>
              <a:gd name="connsiteY12835" fmla="*/ 840526 h 1985002"/>
              <a:gd name="connsiteX12836" fmla="*/ 1259169 w 3049233"/>
              <a:gd name="connsiteY12836" fmla="*/ 840268 h 1985002"/>
              <a:gd name="connsiteX12837" fmla="*/ 1262417 w 3049233"/>
              <a:gd name="connsiteY12837" fmla="*/ 844769 h 1985002"/>
              <a:gd name="connsiteX12838" fmla="*/ 1260969 w 3049233"/>
              <a:gd name="connsiteY12838" fmla="*/ 844943 h 1985002"/>
              <a:gd name="connsiteX12839" fmla="*/ 1260494 w 3049233"/>
              <a:gd name="connsiteY12839" fmla="*/ 843708 h 1985002"/>
              <a:gd name="connsiteX12840" fmla="*/ 934326 w 3049233"/>
              <a:gd name="connsiteY12840" fmla="*/ 839269 h 1985002"/>
              <a:gd name="connsiteX12841" fmla="*/ 938392 w 3049233"/>
              <a:gd name="connsiteY12841" fmla="*/ 840092 h 1985002"/>
              <a:gd name="connsiteX12842" fmla="*/ 941514 w 3049233"/>
              <a:gd name="connsiteY12842" fmla="*/ 843028 h 1985002"/>
              <a:gd name="connsiteX12843" fmla="*/ 939664 w 3049233"/>
              <a:gd name="connsiteY12843" fmla="*/ 842532 h 1985002"/>
              <a:gd name="connsiteX12844" fmla="*/ 939379 w 3049233"/>
              <a:gd name="connsiteY12844" fmla="*/ 842456 h 1985002"/>
              <a:gd name="connsiteX12845" fmla="*/ 936326 w 3049233"/>
              <a:gd name="connsiteY12845" fmla="*/ 841637 h 1985002"/>
              <a:gd name="connsiteX12846" fmla="*/ 1006262 w 3049233"/>
              <a:gd name="connsiteY12846" fmla="*/ 838991 h 1985002"/>
              <a:gd name="connsiteX12847" fmla="*/ 1006694 w 3049233"/>
              <a:gd name="connsiteY12847" fmla="*/ 839098 h 1985002"/>
              <a:gd name="connsiteX12848" fmla="*/ 1006724 w 3049233"/>
              <a:gd name="connsiteY12848" fmla="*/ 839106 h 1985002"/>
              <a:gd name="connsiteX12849" fmla="*/ 1006729 w 3049233"/>
              <a:gd name="connsiteY12849" fmla="*/ 839107 h 1985002"/>
              <a:gd name="connsiteX12850" fmla="*/ 1004607 w 3049233"/>
              <a:gd name="connsiteY12850" fmla="*/ 841756 h 1985002"/>
              <a:gd name="connsiteX12851" fmla="*/ 1004550 w 3049233"/>
              <a:gd name="connsiteY12851" fmla="*/ 841827 h 1985002"/>
              <a:gd name="connsiteX12852" fmla="*/ 1004548 w 3049233"/>
              <a:gd name="connsiteY12852" fmla="*/ 841830 h 1985002"/>
              <a:gd name="connsiteX12853" fmla="*/ 1004176 w 3049233"/>
              <a:gd name="connsiteY12853" fmla="*/ 841734 h 1985002"/>
              <a:gd name="connsiteX12854" fmla="*/ 1004270 w 3049233"/>
              <a:gd name="connsiteY12854" fmla="*/ 841610 h 1985002"/>
              <a:gd name="connsiteX12855" fmla="*/ 1004602 w 3049233"/>
              <a:gd name="connsiteY12855" fmla="*/ 841174 h 1985002"/>
              <a:gd name="connsiteX12856" fmla="*/ 2525489 w 3049233"/>
              <a:gd name="connsiteY12856" fmla="*/ 838751 h 1985002"/>
              <a:gd name="connsiteX12857" fmla="*/ 2535908 w 3049233"/>
              <a:gd name="connsiteY12857" fmla="*/ 839937 h 1985002"/>
              <a:gd name="connsiteX12858" fmla="*/ 2535945 w 3049233"/>
              <a:gd name="connsiteY12858" fmla="*/ 839946 h 1985002"/>
              <a:gd name="connsiteX12859" fmla="*/ 2542092 w 3049233"/>
              <a:gd name="connsiteY12859" fmla="*/ 841145 h 1985002"/>
              <a:gd name="connsiteX12860" fmla="*/ 2542046 w 3049233"/>
              <a:gd name="connsiteY12860" fmla="*/ 841300 h 1985002"/>
              <a:gd name="connsiteX12861" fmla="*/ 2541696 w 3049233"/>
              <a:gd name="connsiteY12861" fmla="*/ 842459 h 1985002"/>
              <a:gd name="connsiteX12862" fmla="*/ 2535546 w 3049233"/>
              <a:gd name="connsiteY12862" fmla="*/ 845837 h 1985002"/>
              <a:gd name="connsiteX12863" fmla="*/ 2525692 w 3049233"/>
              <a:gd name="connsiteY12863" fmla="*/ 843331 h 1985002"/>
              <a:gd name="connsiteX12864" fmla="*/ 2524124 w 3049233"/>
              <a:gd name="connsiteY12864" fmla="*/ 842807 h 1985002"/>
              <a:gd name="connsiteX12865" fmla="*/ 2962102 w 3049233"/>
              <a:gd name="connsiteY12865" fmla="*/ 838554 h 1985002"/>
              <a:gd name="connsiteX12866" fmla="*/ 2940497 w 3049233"/>
              <a:gd name="connsiteY12866" fmla="*/ 936281 h 1985002"/>
              <a:gd name="connsiteX12867" fmla="*/ 2907664 w 3049233"/>
              <a:gd name="connsiteY12867" fmla="*/ 1007968 h 1985002"/>
              <a:gd name="connsiteX12868" fmla="*/ 2908092 w 3049233"/>
              <a:gd name="connsiteY12868" fmla="*/ 997461 h 1985002"/>
              <a:gd name="connsiteX12869" fmla="*/ 2905886 w 3049233"/>
              <a:gd name="connsiteY12869" fmla="*/ 983051 h 1985002"/>
              <a:gd name="connsiteX12870" fmla="*/ 2934019 w 3049233"/>
              <a:gd name="connsiteY12870" fmla="*/ 930351 h 1985002"/>
              <a:gd name="connsiteX12871" fmla="*/ 2464236 w 3049233"/>
              <a:gd name="connsiteY12871" fmla="*/ 837961 h 1985002"/>
              <a:gd name="connsiteX12872" fmla="*/ 2472388 w 3049233"/>
              <a:gd name="connsiteY12872" fmla="*/ 841059 h 1985002"/>
              <a:gd name="connsiteX12873" fmla="*/ 2471716 w 3049233"/>
              <a:gd name="connsiteY12873" fmla="*/ 842472 h 1985002"/>
              <a:gd name="connsiteX12874" fmla="*/ 2467187 w 3049233"/>
              <a:gd name="connsiteY12874" fmla="*/ 842054 h 1985002"/>
              <a:gd name="connsiteX12875" fmla="*/ 2462465 w 3049233"/>
              <a:gd name="connsiteY12875" fmla="*/ 840037 h 1985002"/>
              <a:gd name="connsiteX12876" fmla="*/ 2572640 w 3049233"/>
              <a:gd name="connsiteY12876" fmla="*/ 837888 h 1985002"/>
              <a:gd name="connsiteX12877" fmla="*/ 2576079 w 3049233"/>
              <a:gd name="connsiteY12877" fmla="*/ 838760 h 1985002"/>
              <a:gd name="connsiteX12878" fmla="*/ 2588537 w 3049233"/>
              <a:gd name="connsiteY12878" fmla="*/ 841938 h 1985002"/>
              <a:gd name="connsiteX12879" fmla="*/ 2588364 w 3049233"/>
              <a:gd name="connsiteY12879" fmla="*/ 842747 h 1985002"/>
              <a:gd name="connsiteX12880" fmla="*/ 2572077 w 3049233"/>
              <a:gd name="connsiteY12880" fmla="*/ 840080 h 1985002"/>
              <a:gd name="connsiteX12881" fmla="*/ 2834895 w 3049233"/>
              <a:gd name="connsiteY12881" fmla="*/ 837555 h 1985002"/>
              <a:gd name="connsiteX12882" fmla="*/ 2835286 w 3049233"/>
              <a:gd name="connsiteY12882" fmla="*/ 838140 h 1985002"/>
              <a:gd name="connsiteX12883" fmla="*/ 2839376 w 3049233"/>
              <a:gd name="connsiteY12883" fmla="*/ 846869 h 1985002"/>
              <a:gd name="connsiteX12884" fmla="*/ 2831088 w 3049233"/>
              <a:gd name="connsiteY12884" fmla="*/ 852866 h 1985002"/>
              <a:gd name="connsiteX12885" fmla="*/ 2828450 w 3049233"/>
              <a:gd name="connsiteY12885" fmla="*/ 842275 h 1985002"/>
              <a:gd name="connsiteX12886" fmla="*/ 2828036 w 3049233"/>
              <a:gd name="connsiteY12886" fmla="*/ 841606 h 1985002"/>
              <a:gd name="connsiteX12887" fmla="*/ 2595058 w 3049233"/>
              <a:gd name="connsiteY12887" fmla="*/ 837482 h 1985002"/>
              <a:gd name="connsiteX12888" fmla="*/ 2598832 w 3049233"/>
              <a:gd name="connsiteY12888" fmla="*/ 839659 h 1985002"/>
              <a:gd name="connsiteX12889" fmla="*/ 2594811 w 3049233"/>
              <a:gd name="connsiteY12889" fmla="*/ 838627 h 1985002"/>
              <a:gd name="connsiteX12890" fmla="*/ 2508046 w 3049233"/>
              <a:gd name="connsiteY12890" fmla="*/ 837431 h 1985002"/>
              <a:gd name="connsiteX12891" fmla="*/ 2513428 w 3049233"/>
              <a:gd name="connsiteY12891" fmla="*/ 837744 h 1985002"/>
              <a:gd name="connsiteX12892" fmla="*/ 2513463 w 3049233"/>
              <a:gd name="connsiteY12892" fmla="*/ 837744 h 1985002"/>
              <a:gd name="connsiteX12893" fmla="*/ 2513500 w 3049233"/>
              <a:gd name="connsiteY12893" fmla="*/ 837744 h 1985002"/>
              <a:gd name="connsiteX12894" fmla="*/ 2516643 w 3049233"/>
              <a:gd name="connsiteY12894" fmla="*/ 837744 h 1985002"/>
              <a:gd name="connsiteX12895" fmla="*/ 2519095 w 3049233"/>
              <a:gd name="connsiteY12895" fmla="*/ 838023 h 1985002"/>
              <a:gd name="connsiteX12896" fmla="*/ 2518156 w 3049233"/>
              <a:gd name="connsiteY12896" fmla="*/ 840812 h 1985002"/>
              <a:gd name="connsiteX12897" fmla="*/ 2434907 w 3049233"/>
              <a:gd name="connsiteY12897" fmla="*/ 837412 h 1985002"/>
              <a:gd name="connsiteX12898" fmla="*/ 2437318 w 3049233"/>
              <a:gd name="connsiteY12898" fmla="*/ 839297 h 1985002"/>
              <a:gd name="connsiteX12899" fmla="*/ 2436792 w 3049233"/>
              <a:gd name="connsiteY12899" fmla="*/ 839249 h 1985002"/>
              <a:gd name="connsiteX12900" fmla="*/ 2436781 w 3049233"/>
              <a:gd name="connsiteY12900" fmla="*/ 839251 h 1985002"/>
              <a:gd name="connsiteX12901" fmla="*/ 2436755 w 3049233"/>
              <a:gd name="connsiteY12901" fmla="*/ 839249 h 1985002"/>
              <a:gd name="connsiteX12902" fmla="*/ 2436746 w 3049233"/>
              <a:gd name="connsiteY12902" fmla="*/ 839251 h 1985002"/>
              <a:gd name="connsiteX12903" fmla="*/ 2436722 w 3049233"/>
              <a:gd name="connsiteY12903" fmla="*/ 839248 h 1985002"/>
              <a:gd name="connsiteX12904" fmla="*/ 2436096 w 3049233"/>
              <a:gd name="connsiteY12904" fmla="*/ 839390 h 1985002"/>
              <a:gd name="connsiteX12905" fmla="*/ 2434010 w 3049233"/>
              <a:gd name="connsiteY12905" fmla="*/ 837526 h 1985002"/>
              <a:gd name="connsiteX12906" fmla="*/ 2344958 w 3049233"/>
              <a:gd name="connsiteY12906" fmla="*/ 837109 h 1985002"/>
              <a:gd name="connsiteX12907" fmla="*/ 2327661 w 3049233"/>
              <a:gd name="connsiteY12907" fmla="*/ 867040 h 1985002"/>
              <a:gd name="connsiteX12908" fmla="*/ 2317743 w 3049233"/>
              <a:gd name="connsiteY12908" fmla="*/ 889416 h 1985002"/>
              <a:gd name="connsiteX12909" fmla="*/ 2311066 w 3049233"/>
              <a:gd name="connsiteY12909" fmla="*/ 885167 h 1985002"/>
              <a:gd name="connsiteX12910" fmla="*/ 922148 w 3049233"/>
              <a:gd name="connsiteY12910" fmla="*/ 836803 h 1985002"/>
              <a:gd name="connsiteX12911" fmla="*/ 923023 w 3049233"/>
              <a:gd name="connsiteY12911" fmla="*/ 836980 h 1985002"/>
              <a:gd name="connsiteX12912" fmla="*/ 924846 w 3049233"/>
              <a:gd name="connsiteY12912" fmla="*/ 837349 h 1985002"/>
              <a:gd name="connsiteX12913" fmla="*/ 925687 w 3049233"/>
              <a:gd name="connsiteY12913" fmla="*/ 838305 h 1985002"/>
              <a:gd name="connsiteX12914" fmla="*/ 924837 w 3049233"/>
              <a:gd name="connsiteY12914" fmla="*/ 839276 h 1985002"/>
              <a:gd name="connsiteX12915" fmla="*/ 923506 w 3049233"/>
              <a:gd name="connsiteY12915" fmla="*/ 839016 h 1985002"/>
              <a:gd name="connsiteX12916" fmla="*/ 2798082 w 3049233"/>
              <a:gd name="connsiteY12916" fmla="*/ 836695 h 1985002"/>
              <a:gd name="connsiteX12917" fmla="*/ 2802805 w 3049233"/>
              <a:gd name="connsiteY12917" fmla="*/ 849334 h 1985002"/>
              <a:gd name="connsiteX12918" fmla="*/ 2791639 w 3049233"/>
              <a:gd name="connsiteY12918" fmla="*/ 855919 h 1985002"/>
              <a:gd name="connsiteX12919" fmla="*/ 2787276 w 3049233"/>
              <a:gd name="connsiteY12919" fmla="*/ 842595 h 1985002"/>
              <a:gd name="connsiteX12920" fmla="*/ 2787197 w 3049233"/>
              <a:gd name="connsiteY12920" fmla="*/ 842137 h 1985002"/>
              <a:gd name="connsiteX12921" fmla="*/ 2445802 w 3049233"/>
              <a:gd name="connsiteY12921" fmla="*/ 836038 h 1985002"/>
              <a:gd name="connsiteX12922" fmla="*/ 2447645 w 3049233"/>
              <a:gd name="connsiteY12922" fmla="*/ 837347 h 1985002"/>
              <a:gd name="connsiteX12923" fmla="*/ 2446932 w 3049233"/>
              <a:gd name="connsiteY12923" fmla="*/ 838835 h 1985002"/>
              <a:gd name="connsiteX12924" fmla="*/ 2443730 w 3049233"/>
              <a:gd name="connsiteY12924" fmla="*/ 836300 h 1985002"/>
              <a:gd name="connsiteX12925" fmla="*/ 2482023 w 3049233"/>
              <a:gd name="connsiteY12925" fmla="*/ 835919 h 1985002"/>
              <a:gd name="connsiteX12926" fmla="*/ 2484987 w 3049233"/>
              <a:gd name="connsiteY12926" fmla="*/ 836092 h 1985002"/>
              <a:gd name="connsiteX12927" fmla="*/ 2494915 w 3049233"/>
              <a:gd name="connsiteY12927" fmla="*/ 839391 h 1985002"/>
              <a:gd name="connsiteX12928" fmla="*/ 2493843 w 3049233"/>
              <a:gd name="connsiteY12928" fmla="*/ 842186 h 1985002"/>
              <a:gd name="connsiteX12929" fmla="*/ 2481301 w 3049233"/>
              <a:gd name="connsiteY12929" fmla="*/ 837445 h 1985002"/>
              <a:gd name="connsiteX12930" fmla="*/ 2598709 w 3049233"/>
              <a:gd name="connsiteY12930" fmla="*/ 835661 h 1985002"/>
              <a:gd name="connsiteX12931" fmla="*/ 2603170 w 3049233"/>
              <a:gd name="connsiteY12931" fmla="*/ 837066 h 1985002"/>
              <a:gd name="connsiteX12932" fmla="*/ 2606388 w 3049233"/>
              <a:gd name="connsiteY12932" fmla="*/ 838082 h 1985002"/>
              <a:gd name="connsiteX12933" fmla="*/ 2606531 w 3049233"/>
              <a:gd name="connsiteY12933" fmla="*/ 838158 h 1985002"/>
              <a:gd name="connsiteX12934" fmla="*/ 2604883 w 3049233"/>
              <a:gd name="connsiteY12934" fmla="*/ 839127 h 1985002"/>
              <a:gd name="connsiteX12935" fmla="*/ 2563756 w 3049233"/>
              <a:gd name="connsiteY12935" fmla="*/ 835636 h 1985002"/>
              <a:gd name="connsiteX12936" fmla="*/ 2567581 w 3049233"/>
              <a:gd name="connsiteY12936" fmla="*/ 836606 h 1985002"/>
              <a:gd name="connsiteX12937" fmla="*/ 2566905 w 3049233"/>
              <a:gd name="connsiteY12937" fmla="*/ 839233 h 1985002"/>
              <a:gd name="connsiteX12938" fmla="*/ 2559436 w 3049233"/>
              <a:gd name="connsiteY12938" fmla="*/ 838010 h 1985002"/>
              <a:gd name="connsiteX12939" fmla="*/ 912798 w 3049233"/>
              <a:gd name="connsiteY12939" fmla="*/ 834909 h 1985002"/>
              <a:gd name="connsiteX12940" fmla="*/ 914047 w 3049233"/>
              <a:gd name="connsiteY12940" fmla="*/ 835162 h 1985002"/>
              <a:gd name="connsiteX12941" fmla="*/ 915656 w 3049233"/>
              <a:gd name="connsiteY12941" fmla="*/ 837483 h 1985002"/>
              <a:gd name="connsiteX12942" fmla="*/ 913810 w 3049233"/>
              <a:gd name="connsiteY12942" fmla="*/ 837122 h 1985002"/>
              <a:gd name="connsiteX12943" fmla="*/ 913679 w 3049233"/>
              <a:gd name="connsiteY12943" fmla="*/ 836837 h 1985002"/>
              <a:gd name="connsiteX12944" fmla="*/ 2457442 w 3049233"/>
              <a:gd name="connsiteY12944" fmla="*/ 834570 h 1985002"/>
              <a:gd name="connsiteX12945" fmla="*/ 2459663 w 3049233"/>
              <a:gd name="connsiteY12945" fmla="*/ 835863 h 1985002"/>
              <a:gd name="connsiteX12946" fmla="*/ 2458206 w 3049233"/>
              <a:gd name="connsiteY12946" fmla="*/ 837571 h 1985002"/>
              <a:gd name="connsiteX12947" fmla="*/ 2454962 w 3049233"/>
              <a:gd name="connsiteY12947" fmla="*/ 835332 h 1985002"/>
              <a:gd name="connsiteX12948" fmla="*/ 2455190 w 3049233"/>
              <a:gd name="connsiteY12948" fmla="*/ 834855 h 1985002"/>
              <a:gd name="connsiteX12949" fmla="*/ 906727 w 3049233"/>
              <a:gd name="connsiteY12949" fmla="*/ 834549 h 1985002"/>
              <a:gd name="connsiteX12950" fmla="*/ 907587 w 3049233"/>
              <a:gd name="connsiteY12950" fmla="*/ 835907 h 1985002"/>
              <a:gd name="connsiteX12951" fmla="*/ 905820 w 3049233"/>
              <a:gd name="connsiteY12951" fmla="*/ 835562 h 1985002"/>
              <a:gd name="connsiteX12952" fmla="*/ 1207513 w 3049233"/>
              <a:gd name="connsiteY12952" fmla="*/ 834457 h 1985002"/>
              <a:gd name="connsiteX12953" fmla="*/ 1210620 w 3049233"/>
              <a:gd name="connsiteY12953" fmla="*/ 838465 h 1985002"/>
              <a:gd name="connsiteX12954" fmla="*/ 1210612 w 3049233"/>
              <a:gd name="connsiteY12954" fmla="*/ 838467 h 1985002"/>
              <a:gd name="connsiteX12955" fmla="*/ 1210587 w 3049233"/>
              <a:gd name="connsiteY12955" fmla="*/ 838471 h 1985002"/>
              <a:gd name="connsiteX12956" fmla="*/ 1210464 w 3049233"/>
              <a:gd name="connsiteY12956" fmla="*/ 838492 h 1985002"/>
              <a:gd name="connsiteX12957" fmla="*/ 1207335 w 3049233"/>
              <a:gd name="connsiteY12957" fmla="*/ 834769 h 1985002"/>
              <a:gd name="connsiteX12958" fmla="*/ 1207433 w 3049233"/>
              <a:gd name="connsiteY12958" fmla="*/ 834597 h 1985002"/>
              <a:gd name="connsiteX12959" fmla="*/ 1207463 w 3049233"/>
              <a:gd name="connsiteY12959" fmla="*/ 834544 h 1985002"/>
              <a:gd name="connsiteX12960" fmla="*/ 985823 w 3049233"/>
              <a:gd name="connsiteY12960" fmla="*/ 833925 h 1985002"/>
              <a:gd name="connsiteX12961" fmla="*/ 988428 w 3049233"/>
              <a:gd name="connsiteY12961" fmla="*/ 834571 h 1985002"/>
              <a:gd name="connsiteX12962" fmla="*/ 992501 w 3049233"/>
              <a:gd name="connsiteY12962" fmla="*/ 835580 h 1985002"/>
              <a:gd name="connsiteX12963" fmla="*/ 991748 w 3049233"/>
              <a:gd name="connsiteY12963" fmla="*/ 836578 h 1985002"/>
              <a:gd name="connsiteX12964" fmla="*/ 991289 w 3049233"/>
              <a:gd name="connsiteY12964" fmla="*/ 837092 h 1985002"/>
              <a:gd name="connsiteX12965" fmla="*/ 987748 w 3049233"/>
              <a:gd name="connsiteY12965" fmla="*/ 835040 h 1985002"/>
              <a:gd name="connsiteX12966" fmla="*/ 2758631 w 3049233"/>
              <a:gd name="connsiteY12966" fmla="*/ 833775 h 1985002"/>
              <a:gd name="connsiteX12967" fmla="*/ 2760102 w 3049233"/>
              <a:gd name="connsiteY12967" fmla="*/ 839008 h 1985002"/>
              <a:gd name="connsiteX12968" fmla="*/ 2761362 w 3049233"/>
              <a:gd name="connsiteY12968" fmla="*/ 848504 h 1985002"/>
              <a:gd name="connsiteX12969" fmla="*/ 2750044 w 3049233"/>
              <a:gd name="connsiteY12969" fmla="*/ 854164 h 1985002"/>
              <a:gd name="connsiteX12970" fmla="*/ 2746401 w 3049233"/>
              <a:gd name="connsiteY12970" fmla="*/ 838915 h 1985002"/>
              <a:gd name="connsiteX12971" fmla="*/ 2758049 w 3049233"/>
              <a:gd name="connsiteY12971" fmla="*/ 834020 h 1985002"/>
              <a:gd name="connsiteX12972" fmla="*/ 939530 w 3049233"/>
              <a:gd name="connsiteY12972" fmla="*/ 833698 h 1985002"/>
              <a:gd name="connsiteX12973" fmla="*/ 940835 w 3049233"/>
              <a:gd name="connsiteY12973" fmla="*/ 833894 h 1985002"/>
              <a:gd name="connsiteX12974" fmla="*/ 941609 w 3049233"/>
              <a:gd name="connsiteY12974" fmla="*/ 834010 h 1985002"/>
              <a:gd name="connsiteX12975" fmla="*/ 942165 w 3049233"/>
              <a:gd name="connsiteY12975" fmla="*/ 834093 h 1985002"/>
              <a:gd name="connsiteX12976" fmla="*/ 943675 w 3049233"/>
              <a:gd name="connsiteY12976" fmla="*/ 834703 h 1985002"/>
              <a:gd name="connsiteX12977" fmla="*/ 944681 w 3049233"/>
              <a:gd name="connsiteY12977" fmla="*/ 835714 h 1985002"/>
              <a:gd name="connsiteX12978" fmla="*/ 944435 w 3049233"/>
              <a:gd name="connsiteY12978" fmla="*/ 835668 h 1985002"/>
              <a:gd name="connsiteX12979" fmla="*/ 940877 w 3049233"/>
              <a:gd name="connsiteY12979" fmla="*/ 834990 h 1985002"/>
              <a:gd name="connsiteX12980" fmla="*/ 2697495 w 3049233"/>
              <a:gd name="connsiteY12980" fmla="*/ 833544 h 1985002"/>
              <a:gd name="connsiteX12981" fmla="*/ 2697771 w 3049233"/>
              <a:gd name="connsiteY12981" fmla="*/ 852302 h 1985002"/>
              <a:gd name="connsiteX12982" fmla="*/ 2683614 w 3049233"/>
              <a:gd name="connsiteY12982" fmla="*/ 858813 h 1985002"/>
              <a:gd name="connsiteX12983" fmla="*/ 2684799 w 3049233"/>
              <a:gd name="connsiteY12983" fmla="*/ 838262 h 1985002"/>
              <a:gd name="connsiteX12984" fmla="*/ 2695396 w 3049233"/>
              <a:gd name="connsiteY12984" fmla="*/ 834020 h 1985002"/>
              <a:gd name="connsiteX12985" fmla="*/ 900203 w 3049233"/>
              <a:gd name="connsiteY12985" fmla="*/ 833531 h 1985002"/>
              <a:gd name="connsiteX12986" fmla="*/ 900168 w 3049233"/>
              <a:gd name="connsiteY12986" fmla="*/ 833571 h 1985002"/>
              <a:gd name="connsiteX12987" fmla="*/ 900139 w 3049233"/>
              <a:gd name="connsiteY12987" fmla="*/ 833556 h 1985002"/>
              <a:gd name="connsiteX12988" fmla="*/ 900095 w 3049233"/>
              <a:gd name="connsiteY12988" fmla="*/ 833532 h 1985002"/>
              <a:gd name="connsiteX12989" fmla="*/ 900116 w 3049233"/>
              <a:gd name="connsiteY12989" fmla="*/ 833532 h 1985002"/>
              <a:gd name="connsiteX12990" fmla="*/ 900158 w 3049233"/>
              <a:gd name="connsiteY12990" fmla="*/ 833532 h 1985002"/>
              <a:gd name="connsiteX12991" fmla="*/ 1274773 w 3049233"/>
              <a:gd name="connsiteY12991" fmla="*/ 833400 h 1985002"/>
              <a:gd name="connsiteX12992" fmla="*/ 1279172 w 3049233"/>
              <a:gd name="connsiteY12992" fmla="*/ 840100 h 1985002"/>
              <a:gd name="connsiteX12993" fmla="*/ 1280362 w 3049233"/>
              <a:gd name="connsiteY12993" fmla="*/ 841912 h 1985002"/>
              <a:gd name="connsiteX12994" fmla="*/ 1280787 w 3049233"/>
              <a:gd name="connsiteY12994" fmla="*/ 842559 h 1985002"/>
              <a:gd name="connsiteX12995" fmla="*/ 1277382 w 3049233"/>
              <a:gd name="connsiteY12995" fmla="*/ 842968 h 1985002"/>
              <a:gd name="connsiteX12996" fmla="*/ 1274463 w 3049233"/>
              <a:gd name="connsiteY12996" fmla="*/ 843320 h 1985002"/>
              <a:gd name="connsiteX12997" fmla="*/ 1269901 w 3049233"/>
              <a:gd name="connsiteY12997" fmla="*/ 843869 h 1985002"/>
              <a:gd name="connsiteX12998" fmla="*/ 1263822 w 3049233"/>
              <a:gd name="connsiteY12998" fmla="*/ 835290 h 1985002"/>
              <a:gd name="connsiteX12999" fmla="*/ 2573940 w 3049233"/>
              <a:gd name="connsiteY12999" fmla="*/ 832827 h 1985002"/>
              <a:gd name="connsiteX13000" fmla="*/ 2589789 w 3049233"/>
              <a:gd name="connsiteY13000" fmla="*/ 836153 h 1985002"/>
              <a:gd name="connsiteX13001" fmla="*/ 2589545 w 3049233"/>
              <a:gd name="connsiteY13001" fmla="*/ 837275 h 1985002"/>
              <a:gd name="connsiteX13002" fmla="*/ 2578185 w 3049233"/>
              <a:gd name="connsiteY13002" fmla="*/ 834359 h 1985002"/>
              <a:gd name="connsiteX13003" fmla="*/ 2573830 w 3049233"/>
              <a:gd name="connsiteY13003" fmla="*/ 833254 h 1985002"/>
              <a:gd name="connsiteX13004" fmla="*/ 792972 w 3049233"/>
              <a:gd name="connsiteY13004" fmla="*/ 832755 h 1985002"/>
              <a:gd name="connsiteX13005" fmla="*/ 797156 w 3049233"/>
              <a:gd name="connsiteY13005" fmla="*/ 839093 h 1985002"/>
              <a:gd name="connsiteX13006" fmla="*/ 798860 w 3049233"/>
              <a:gd name="connsiteY13006" fmla="*/ 841673 h 1985002"/>
              <a:gd name="connsiteX13007" fmla="*/ 802074 w 3049233"/>
              <a:gd name="connsiteY13007" fmla="*/ 846541 h 1985002"/>
              <a:gd name="connsiteX13008" fmla="*/ 798174 w 3049233"/>
              <a:gd name="connsiteY13008" fmla="*/ 850937 h 1985002"/>
              <a:gd name="connsiteX13009" fmla="*/ 795437 w 3049233"/>
              <a:gd name="connsiteY13009" fmla="*/ 847138 h 1985002"/>
              <a:gd name="connsiteX13010" fmla="*/ 791133 w 3049233"/>
              <a:gd name="connsiteY13010" fmla="*/ 838299 h 1985002"/>
              <a:gd name="connsiteX13011" fmla="*/ 790044 w 3049233"/>
              <a:gd name="connsiteY13011" fmla="*/ 836063 h 1985002"/>
              <a:gd name="connsiteX13012" fmla="*/ 2508980 w 3049233"/>
              <a:gd name="connsiteY13012" fmla="*/ 832751 h 1985002"/>
              <a:gd name="connsiteX13013" fmla="*/ 2510339 w 3049233"/>
              <a:gd name="connsiteY13013" fmla="*/ 833123 h 1985002"/>
              <a:gd name="connsiteX13014" fmla="*/ 2508741 w 3049233"/>
              <a:gd name="connsiteY13014" fmla="*/ 833040 h 1985002"/>
              <a:gd name="connsiteX13015" fmla="*/ 2550979 w 3049233"/>
              <a:gd name="connsiteY13015" fmla="*/ 832397 h 1985002"/>
              <a:gd name="connsiteX13016" fmla="*/ 2557162 w 3049233"/>
              <a:gd name="connsiteY13016" fmla="*/ 833964 h 1985002"/>
              <a:gd name="connsiteX13017" fmla="*/ 2552010 w 3049233"/>
              <a:gd name="connsiteY13017" fmla="*/ 836795 h 1985002"/>
              <a:gd name="connsiteX13018" fmla="*/ 2551600 w 3049233"/>
              <a:gd name="connsiteY13018" fmla="*/ 836728 h 1985002"/>
              <a:gd name="connsiteX13019" fmla="*/ 2551564 w 3049233"/>
              <a:gd name="connsiteY13019" fmla="*/ 836728 h 1985002"/>
              <a:gd name="connsiteX13020" fmla="*/ 2551526 w 3049233"/>
              <a:gd name="connsiteY13020" fmla="*/ 836728 h 1985002"/>
              <a:gd name="connsiteX13021" fmla="*/ 2549704 w 3049233"/>
              <a:gd name="connsiteY13021" fmla="*/ 836728 h 1985002"/>
              <a:gd name="connsiteX13022" fmla="*/ 2957583 w 3049233"/>
              <a:gd name="connsiteY13022" fmla="*/ 832194 h 1985002"/>
              <a:gd name="connsiteX13023" fmla="*/ 2957122 w 3049233"/>
              <a:gd name="connsiteY13023" fmla="*/ 834020 h 1985002"/>
              <a:gd name="connsiteX13024" fmla="*/ 2928317 w 3049233"/>
              <a:gd name="connsiteY13024" fmla="*/ 928708 h 1985002"/>
              <a:gd name="connsiteX13025" fmla="*/ 2905235 w 3049233"/>
              <a:gd name="connsiteY13025" fmla="*/ 972022 h 1985002"/>
              <a:gd name="connsiteX13026" fmla="*/ 2904840 w 3049233"/>
              <a:gd name="connsiteY13026" fmla="*/ 965313 h 1985002"/>
              <a:gd name="connsiteX13027" fmla="*/ 2901828 w 3049233"/>
              <a:gd name="connsiteY13027" fmla="*/ 953576 h 1985002"/>
              <a:gd name="connsiteX13028" fmla="*/ 2921038 w 3049233"/>
              <a:gd name="connsiteY13028" fmla="*/ 922686 h 1985002"/>
              <a:gd name="connsiteX13029" fmla="*/ 2956171 w 3049233"/>
              <a:gd name="connsiteY13029" fmla="*/ 835713 h 1985002"/>
              <a:gd name="connsiteX13030" fmla="*/ 2008819 w 3049233"/>
              <a:gd name="connsiteY13030" fmla="*/ 832002 h 1985002"/>
              <a:gd name="connsiteX13031" fmla="*/ 1995971 w 3049233"/>
              <a:gd name="connsiteY13031" fmla="*/ 852648 h 1985002"/>
              <a:gd name="connsiteX13032" fmla="*/ 1933464 w 3049233"/>
              <a:gd name="connsiteY13032" fmla="*/ 980538 h 1985002"/>
              <a:gd name="connsiteX13033" fmla="*/ 1919819 w 3049233"/>
              <a:gd name="connsiteY13033" fmla="*/ 1016676 h 1985002"/>
              <a:gd name="connsiteX13034" fmla="*/ 1912535 w 3049233"/>
              <a:gd name="connsiteY13034" fmla="*/ 1012240 h 1985002"/>
              <a:gd name="connsiteX13035" fmla="*/ 1910814 w 3049233"/>
              <a:gd name="connsiteY13035" fmla="*/ 1010846 h 1985002"/>
              <a:gd name="connsiteX13036" fmla="*/ 1929262 w 3049233"/>
              <a:gd name="connsiteY13036" fmla="*/ 964280 h 1985002"/>
              <a:gd name="connsiteX13037" fmla="*/ 1992519 w 3049233"/>
              <a:gd name="connsiteY13037" fmla="*/ 842529 h 1985002"/>
              <a:gd name="connsiteX13038" fmla="*/ 1998831 w 3049233"/>
              <a:gd name="connsiteY13038" fmla="*/ 833089 h 1985002"/>
              <a:gd name="connsiteX13039" fmla="*/ 2001096 w 3049233"/>
              <a:gd name="connsiteY13039" fmla="*/ 833513 h 1985002"/>
              <a:gd name="connsiteX13040" fmla="*/ 2001105 w 3049233"/>
              <a:gd name="connsiteY13040" fmla="*/ 833512 h 1985002"/>
              <a:gd name="connsiteX13041" fmla="*/ 2001113 w 3049233"/>
              <a:gd name="connsiteY13041" fmla="*/ 833513 h 1985002"/>
              <a:gd name="connsiteX13042" fmla="*/ 2001120 w 3049233"/>
              <a:gd name="connsiteY13042" fmla="*/ 833512 h 1985002"/>
              <a:gd name="connsiteX13043" fmla="*/ 2001128 w 3049233"/>
              <a:gd name="connsiteY13043" fmla="*/ 833513 h 1985002"/>
              <a:gd name="connsiteX13044" fmla="*/ 928188 w 3049233"/>
              <a:gd name="connsiteY13044" fmla="*/ 832000 h 1985002"/>
              <a:gd name="connsiteX13045" fmla="*/ 929368 w 3049233"/>
              <a:gd name="connsiteY13045" fmla="*/ 832176 h 1985002"/>
              <a:gd name="connsiteX13046" fmla="*/ 930086 w 3049233"/>
              <a:gd name="connsiteY13046" fmla="*/ 832284 h 1985002"/>
              <a:gd name="connsiteX13047" fmla="*/ 930268 w 3049233"/>
              <a:gd name="connsiteY13047" fmla="*/ 832455 h 1985002"/>
              <a:gd name="connsiteX13048" fmla="*/ 930568 w 3049233"/>
              <a:gd name="connsiteY13048" fmla="*/ 832737 h 1985002"/>
              <a:gd name="connsiteX13049" fmla="*/ 930351 w 3049233"/>
              <a:gd name="connsiteY13049" fmla="*/ 832984 h 1985002"/>
              <a:gd name="connsiteX13050" fmla="*/ 929562 w 3049233"/>
              <a:gd name="connsiteY13050" fmla="*/ 832834 h 1985002"/>
              <a:gd name="connsiteX13051" fmla="*/ 928765 w 3049233"/>
              <a:gd name="connsiteY13051" fmla="*/ 832682 h 1985002"/>
              <a:gd name="connsiteX13052" fmla="*/ 770462 w 3049233"/>
              <a:gd name="connsiteY13052" fmla="*/ 831560 h 1985002"/>
              <a:gd name="connsiteX13053" fmla="*/ 772170 w 3049233"/>
              <a:gd name="connsiteY13053" fmla="*/ 836799 h 1985002"/>
              <a:gd name="connsiteX13054" fmla="*/ 774698 w 3049233"/>
              <a:gd name="connsiteY13054" fmla="*/ 844550 h 1985002"/>
              <a:gd name="connsiteX13055" fmla="*/ 773075 w 3049233"/>
              <a:gd name="connsiteY13055" fmla="*/ 846383 h 1985002"/>
              <a:gd name="connsiteX13056" fmla="*/ 2503448 w 3049233"/>
              <a:gd name="connsiteY13056" fmla="*/ 831238 h 1985002"/>
              <a:gd name="connsiteX13057" fmla="*/ 2504544 w 3049233"/>
              <a:gd name="connsiteY13057" fmla="*/ 831537 h 1985002"/>
              <a:gd name="connsiteX13058" fmla="*/ 2503515 w 3049233"/>
              <a:gd name="connsiteY13058" fmla="*/ 832767 h 1985002"/>
              <a:gd name="connsiteX13059" fmla="*/ 2502878 w 3049233"/>
              <a:gd name="connsiteY13059" fmla="*/ 832734 h 1985002"/>
              <a:gd name="connsiteX13060" fmla="*/ 968654 w 3049233"/>
              <a:gd name="connsiteY13060" fmla="*/ 831176 h 1985002"/>
              <a:gd name="connsiteX13061" fmla="*/ 972117 w 3049233"/>
              <a:gd name="connsiteY13061" fmla="*/ 833173 h 1985002"/>
              <a:gd name="connsiteX13062" fmla="*/ 973141 w 3049233"/>
              <a:gd name="connsiteY13062" fmla="*/ 833763 h 1985002"/>
              <a:gd name="connsiteX13063" fmla="*/ 969980 w 3049233"/>
              <a:gd name="connsiteY13063" fmla="*/ 832952 h 1985002"/>
              <a:gd name="connsiteX13064" fmla="*/ 967657 w 3049233"/>
              <a:gd name="connsiteY13064" fmla="*/ 832355 h 1985002"/>
              <a:gd name="connsiteX13065" fmla="*/ 968237 w 3049233"/>
              <a:gd name="connsiteY13065" fmla="*/ 831701 h 1985002"/>
              <a:gd name="connsiteX13066" fmla="*/ 2635884 w 3049233"/>
              <a:gd name="connsiteY13066" fmla="*/ 831115 h 1985002"/>
              <a:gd name="connsiteX13067" fmla="*/ 2634453 w 3049233"/>
              <a:gd name="connsiteY13067" fmla="*/ 841785 h 1985002"/>
              <a:gd name="connsiteX13068" fmla="*/ 2630951 w 3049233"/>
              <a:gd name="connsiteY13068" fmla="*/ 834255 h 1985002"/>
              <a:gd name="connsiteX13069" fmla="*/ 2629965 w 3049233"/>
              <a:gd name="connsiteY13069" fmla="*/ 833196 h 1985002"/>
              <a:gd name="connsiteX13070" fmla="*/ 1012276 w 3049233"/>
              <a:gd name="connsiteY13070" fmla="*/ 831084 h 1985002"/>
              <a:gd name="connsiteX13071" fmla="*/ 1012487 w 3049233"/>
              <a:gd name="connsiteY13071" fmla="*/ 831137 h 1985002"/>
              <a:gd name="connsiteX13072" fmla="*/ 1012755 w 3049233"/>
              <a:gd name="connsiteY13072" fmla="*/ 831203 h 1985002"/>
              <a:gd name="connsiteX13073" fmla="*/ 1013009 w 3049233"/>
              <a:gd name="connsiteY13073" fmla="*/ 831265 h 1985002"/>
              <a:gd name="connsiteX13074" fmla="*/ 1012027 w 3049233"/>
              <a:gd name="connsiteY13074" fmla="*/ 832492 h 1985002"/>
              <a:gd name="connsiteX13075" fmla="*/ 1011370 w 3049233"/>
              <a:gd name="connsiteY13075" fmla="*/ 832275 h 1985002"/>
              <a:gd name="connsiteX13076" fmla="*/ 1011766 w 3049233"/>
              <a:gd name="connsiteY13076" fmla="*/ 831755 h 1985002"/>
              <a:gd name="connsiteX13077" fmla="*/ 918291 w 3049233"/>
              <a:gd name="connsiteY13077" fmla="*/ 830517 h 1985002"/>
              <a:gd name="connsiteX13078" fmla="*/ 918916 w 3049233"/>
              <a:gd name="connsiteY13078" fmla="*/ 830611 h 1985002"/>
              <a:gd name="connsiteX13079" fmla="*/ 919073 w 3049233"/>
              <a:gd name="connsiteY13079" fmla="*/ 830789 h 1985002"/>
              <a:gd name="connsiteX13080" fmla="*/ 919122 w 3049233"/>
              <a:gd name="connsiteY13080" fmla="*/ 830845 h 1985002"/>
              <a:gd name="connsiteX13081" fmla="*/ 918409 w 3049233"/>
              <a:gd name="connsiteY13081" fmla="*/ 830709 h 1985002"/>
              <a:gd name="connsiteX13082" fmla="*/ 918298 w 3049233"/>
              <a:gd name="connsiteY13082" fmla="*/ 830529 h 1985002"/>
              <a:gd name="connsiteX13083" fmla="*/ 918291 w 3049233"/>
              <a:gd name="connsiteY13083" fmla="*/ 830518 h 1985002"/>
              <a:gd name="connsiteX13084" fmla="*/ 1293523 w 3049233"/>
              <a:gd name="connsiteY13084" fmla="*/ 830164 h 1985002"/>
              <a:gd name="connsiteX13085" fmla="*/ 1299137 w 3049233"/>
              <a:gd name="connsiteY13085" fmla="*/ 839532 h 1985002"/>
              <a:gd name="connsiteX13086" fmla="*/ 1299424 w 3049233"/>
              <a:gd name="connsiteY13086" fmla="*/ 840317 h 1985002"/>
              <a:gd name="connsiteX13087" fmla="*/ 1288101 w 3049233"/>
              <a:gd name="connsiteY13087" fmla="*/ 841679 h 1985002"/>
              <a:gd name="connsiteX13088" fmla="*/ 1288101 w 3049233"/>
              <a:gd name="connsiteY13088" fmla="*/ 841678 h 1985002"/>
              <a:gd name="connsiteX13089" fmla="*/ 1287985 w 3049233"/>
              <a:gd name="connsiteY13089" fmla="*/ 841502 h 1985002"/>
              <a:gd name="connsiteX13090" fmla="*/ 1281851 w 3049233"/>
              <a:gd name="connsiteY13090" fmla="*/ 832178 h 1985002"/>
              <a:gd name="connsiteX13091" fmla="*/ 1282976 w 3049233"/>
              <a:gd name="connsiteY13091" fmla="*/ 831984 h 1985002"/>
              <a:gd name="connsiteX13092" fmla="*/ 1287055 w 3049233"/>
              <a:gd name="connsiteY13092" fmla="*/ 831280 h 1985002"/>
              <a:gd name="connsiteX13093" fmla="*/ 1981968 w 3049233"/>
              <a:gd name="connsiteY13093" fmla="*/ 829986 h 1985002"/>
              <a:gd name="connsiteX13094" fmla="*/ 1986185 w 3049233"/>
              <a:gd name="connsiteY13094" fmla="*/ 830971 h 1985002"/>
              <a:gd name="connsiteX13095" fmla="*/ 1991819 w 3049233"/>
              <a:gd name="connsiteY13095" fmla="*/ 831867 h 1985002"/>
              <a:gd name="connsiteX13096" fmla="*/ 1987313 w 3049233"/>
              <a:gd name="connsiteY13096" fmla="*/ 838582 h 1985002"/>
              <a:gd name="connsiteX13097" fmla="*/ 1923784 w 3049233"/>
              <a:gd name="connsiteY13097" fmla="*/ 960385 h 1985002"/>
              <a:gd name="connsiteX13098" fmla="*/ 1905433 w 3049233"/>
              <a:gd name="connsiteY13098" fmla="*/ 1006483 h 1985002"/>
              <a:gd name="connsiteX13099" fmla="*/ 1905230 w 3049233"/>
              <a:gd name="connsiteY13099" fmla="*/ 1006319 h 1985002"/>
              <a:gd name="connsiteX13100" fmla="*/ 1896648 w 3049233"/>
              <a:gd name="connsiteY13100" fmla="*/ 1002565 h 1985002"/>
              <a:gd name="connsiteX13101" fmla="*/ 1894430 w 3049233"/>
              <a:gd name="connsiteY13101" fmla="*/ 1001214 h 1985002"/>
              <a:gd name="connsiteX13102" fmla="*/ 1918403 w 3049233"/>
              <a:gd name="connsiteY13102" fmla="*/ 944109 h 1985002"/>
              <a:gd name="connsiteX13103" fmla="*/ 1950425 w 3049233"/>
              <a:gd name="connsiteY13103" fmla="*/ 881479 h 1985002"/>
              <a:gd name="connsiteX13104" fmla="*/ 2436479 w 3049233"/>
              <a:gd name="connsiteY13104" fmla="*/ 829813 h 1985002"/>
              <a:gd name="connsiteX13105" fmla="*/ 2439220 w 3049233"/>
              <a:gd name="connsiteY13105" fmla="*/ 831534 h 1985002"/>
              <a:gd name="connsiteX13106" fmla="*/ 2438068 w 3049233"/>
              <a:gd name="connsiteY13106" fmla="*/ 831818 h 1985002"/>
              <a:gd name="connsiteX13107" fmla="*/ 2437639 w 3049233"/>
              <a:gd name="connsiteY13107" fmla="*/ 831479 h 1985002"/>
              <a:gd name="connsiteX13108" fmla="*/ 2435777 w 3049233"/>
              <a:gd name="connsiteY13108" fmla="*/ 830455 h 1985002"/>
              <a:gd name="connsiteX13109" fmla="*/ 825131 w 3049233"/>
              <a:gd name="connsiteY13109" fmla="*/ 829661 h 1985002"/>
              <a:gd name="connsiteX13110" fmla="*/ 825638 w 3049233"/>
              <a:gd name="connsiteY13110" fmla="*/ 830047 h 1985002"/>
              <a:gd name="connsiteX13111" fmla="*/ 823821 w 3049233"/>
              <a:gd name="connsiteY13111" fmla="*/ 840582 h 1985002"/>
              <a:gd name="connsiteX13112" fmla="*/ 823917 w 3049233"/>
              <a:gd name="connsiteY13112" fmla="*/ 842697 h 1985002"/>
              <a:gd name="connsiteX13113" fmla="*/ 818636 w 3049233"/>
              <a:gd name="connsiteY13113" fmla="*/ 836983 h 1985002"/>
              <a:gd name="connsiteX13114" fmla="*/ 2812916 w 3049233"/>
              <a:gd name="connsiteY13114" fmla="*/ 829431 h 1985002"/>
              <a:gd name="connsiteX13115" fmla="*/ 2816120 w 3049233"/>
              <a:gd name="connsiteY13115" fmla="*/ 834626 h 1985002"/>
              <a:gd name="connsiteX13116" fmla="*/ 2818431 w 3049233"/>
              <a:gd name="connsiteY13116" fmla="*/ 840118 h 1985002"/>
              <a:gd name="connsiteX13117" fmla="*/ 2807940 w 3049233"/>
              <a:gd name="connsiteY13117" fmla="*/ 846305 h 1985002"/>
              <a:gd name="connsiteX13118" fmla="*/ 2805755 w 3049233"/>
              <a:gd name="connsiteY13118" fmla="*/ 835986 h 1985002"/>
              <a:gd name="connsiteX13119" fmla="*/ 2804377 w 3049233"/>
              <a:gd name="connsiteY13119" fmla="*/ 833567 h 1985002"/>
              <a:gd name="connsiteX13120" fmla="*/ 2848928 w 3049233"/>
              <a:gd name="connsiteY13120" fmla="*/ 829229 h 1985002"/>
              <a:gd name="connsiteX13121" fmla="*/ 2853649 w 3049233"/>
              <a:gd name="connsiteY13121" fmla="*/ 836542 h 1985002"/>
              <a:gd name="connsiteX13122" fmla="*/ 2845737 w 3049233"/>
              <a:gd name="connsiteY13122" fmla="*/ 842267 h 1985002"/>
              <a:gd name="connsiteX13123" fmla="*/ 2840676 w 3049233"/>
              <a:gd name="connsiteY13123" fmla="*/ 834678 h 1985002"/>
              <a:gd name="connsiteX13124" fmla="*/ 2840477 w 3049233"/>
              <a:gd name="connsiteY13124" fmla="*/ 834253 h 1985002"/>
              <a:gd name="connsiteX13125" fmla="*/ 2576461 w 3049233"/>
              <a:gd name="connsiteY13125" fmla="*/ 828653 h 1985002"/>
              <a:gd name="connsiteX13126" fmla="*/ 2588063 w 3049233"/>
              <a:gd name="connsiteY13126" fmla="*/ 832307 h 1985002"/>
              <a:gd name="connsiteX13127" fmla="*/ 2575001 w 3049233"/>
              <a:gd name="connsiteY13127" fmla="*/ 829455 h 1985002"/>
              <a:gd name="connsiteX13128" fmla="*/ 959326 w 3049233"/>
              <a:gd name="connsiteY13128" fmla="*/ 828031 h 1985002"/>
              <a:gd name="connsiteX13129" fmla="*/ 960399 w 3049233"/>
              <a:gd name="connsiteY13129" fmla="*/ 828190 h 1985002"/>
              <a:gd name="connsiteX13130" fmla="*/ 960573 w 3049233"/>
              <a:gd name="connsiteY13130" fmla="*/ 828215 h 1985002"/>
              <a:gd name="connsiteX13131" fmla="*/ 962273 w 3049233"/>
              <a:gd name="connsiteY13131" fmla="*/ 828467 h 1985002"/>
              <a:gd name="connsiteX13132" fmla="*/ 961544 w 3049233"/>
              <a:gd name="connsiteY13132" fmla="*/ 829365 h 1985002"/>
              <a:gd name="connsiteX13133" fmla="*/ 960895 w 3049233"/>
              <a:gd name="connsiteY13133" fmla="*/ 828975 h 1985002"/>
              <a:gd name="connsiteX13134" fmla="*/ 959654 w 3049233"/>
              <a:gd name="connsiteY13134" fmla="*/ 828228 h 1985002"/>
              <a:gd name="connsiteX13135" fmla="*/ 2718176 w 3049233"/>
              <a:gd name="connsiteY13135" fmla="*/ 827451 h 1985002"/>
              <a:gd name="connsiteX13136" fmla="*/ 2718190 w 3049233"/>
              <a:gd name="connsiteY13136" fmla="*/ 827524 h 1985002"/>
              <a:gd name="connsiteX13137" fmla="*/ 2719169 w 3049233"/>
              <a:gd name="connsiteY13137" fmla="*/ 844818 h 1985002"/>
              <a:gd name="connsiteX13138" fmla="*/ 2712754 w 3049233"/>
              <a:gd name="connsiteY13138" fmla="*/ 846890 h 1985002"/>
              <a:gd name="connsiteX13139" fmla="*/ 2709620 w 3049233"/>
              <a:gd name="connsiteY13139" fmla="*/ 846890 h 1985002"/>
              <a:gd name="connsiteX13140" fmla="*/ 2709580 w 3049233"/>
              <a:gd name="connsiteY13140" fmla="*/ 846890 h 1985002"/>
              <a:gd name="connsiteX13141" fmla="*/ 2709539 w 3049233"/>
              <a:gd name="connsiteY13141" fmla="*/ 846890 h 1985002"/>
              <a:gd name="connsiteX13142" fmla="*/ 2706950 w 3049233"/>
              <a:gd name="connsiteY13142" fmla="*/ 848080 h 1985002"/>
              <a:gd name="connsiteX13143" fmla="*/ 2707042 w 3049233"/>
              <a:gd name="connsiteY13143" fmla="*/ 843611 h 1985002"/>
              <a:gd name="connsiteX13144" fmla="*/ 2706307 w 3049233"/>
              <a:gd name="connsiteY13144" fmla="*/ 838505 h 1985002"/>
              <a:gd name="connsiteX13145" fmla="*/ 2706358 w 3049233"/>
              <a:gd name="connsiteY13145" fmla="*/ 834288 h 1985002"/>
              <a:gd name="connsiteX13146" fmla="*/ 2705824 w 3049233"/>
              <a:gd name="connsiteY13146" fmla="*/ 831355 h 1985002"/>
              <a:gd name="connsiteX13147" fmla="*/ 2710975 w 3049233"/>
              <a:gd name="connsiteY13147" fmla="*/ 829956 h 1985002"/>
              <a:gd name="connsiteX13148" fmla="*/ 1309261 w 3049233"/>
              <a:gd name="connsiteY13148" fmla="*/ 827447 h 1985002"/>
              <a:gd name="connsiteX13149" fmla="*/ 1312739 w 3049233"/>
              <a:gd name="connsiteY13149" fmla="*/ 838715 h 1985002"/>
              <a:gd name="connsiteX13150" fmla="*/ 1305077 w 3049233"/>
              <a:gd name="connsiteY13150" fmla="*/ 839637 h 1985002"/>
              <a:gd name="connsiteX13151" fmla="*/ 1304882 w 3049233"/>
              <a:gd name="connsiteY13151" fmla="*/ 839098 h 1985002"/>
              <a:gd name="connsiteX13152" fmla="*/ 1304502 w 3049233"/>
              <a:gd name="connsiteY13152" fmla="*/ 838053 h 1985002"/>
              <a:gd name="connsiteX13153" fmla="*/ 1299205 w 3049233"/>
              <a:gd name="connsiteY13153" fmla="*/ 829183 h 1985002"/>
              <a:gd name="connsiteX13154" fmla="*/ 2529525 w 3049233"/>
              <a:gd name="connsiteY13154" fmla="*/ 827044 h 1985002"/>
              <a:gd name="connsiteX13155" fmla="*/ 2531034 w 3049233"/>
              <a:gd name="connsiteY13155" fmla="*/ 827415 h 1985002"/>
              <a:gd name="connsiteX13156" fmla="*/ 2540686 w 3049233"/>
              <a:gd name="connsiteY13156" fmla="*/ 829786 h 1985002"/>
              <a:gd name="connsiteX13157" fmla="*/ 2545105 w 3049233"/>
              <a:gd name="connsiteY13157" fmla="*/ 830907 h 1985002"/>
              <a:gd name="connsiteX13158" fmla="*/ 2543479 w 3049233"/>
              <a:gd name="connsiteY13158" fmla="*/ 836426 h 1985002"/>
              <a:gd name="connsiteX13159" fmla="*/ 2536843 w 3049233"/>
              <a:gd name="connsiteY13159" fmla="*/ 835636 h 1985002"/>
              <a:gd name="connsiteX13160" fmla="*/ 2528739 w 3049233"/>
              <a:gd name="connsiteY13160" fmla="*/ 833680 h 1985002"/>
              <a:gd name="connsiteX13161" fmla="*/ 2527332 w 3049233"/>
              <a:gd name="connsiteY13161" fmla="*/ 833277 h 1985002"/>
              <a:gd name="connsiteX13162" fmla="*/ 2527601 w 3049233"/>
              <a:gd name="connsiteY13162" fmla="*/ 832475 h 1985002"/>
              <a:gd name="connsiteX13163" fmla="*/ 2444277 w 3049233"/>
              <a:gd name="connsiteY13163" fmla="*/ 826969 h 1985002"/>
              <a:gd name="connsiteX13164" fmla="*/ 2446030 w 3049233"/>
              <a:gd name="connsiteY13164" fmla="*/ 827923 h 1985002"/>
              <a:gd name="connsiteX13165" fmla="*/ 2449505 w 3049233"/>
              <a:gd name="connsiteY13165" fmla="*/ 829949 h 1985002"/>
              <a:gd name="connsiteX13166" fmla="*/ 2446966 w 3049233"/>
              <a:gd name="connsiteY13166" fmla="*/ 829816 h 1985002"/>
              <a:gd name="connsiteX13167" fmla="*/ 2443734 w 3049233"/>
              <a:gd name="connsiteY13167" fmla="*/ 827585 h 1985002"/>
              <a:gd name="connsiteX13168" fmla="*/ 2442828 w 3049233"/>
              <a:gd name="connsiteY13168" fmla="*/ 827150 h 1985002"/>
              <a:gd name="connsiteX13169" fmla="*/ 894200 w 3049233"/>
              <a:gd name="connsiteY13169" fmla="*/ 826909 h 1985002"/>
              <a:gd name="connsiteX13170" fmla="*/ 901039 w 3049233"/>
              <a:gd name="connsiteY13170" fmla="*/ 827934 h 1985002"/>
              <a:gd name="connsiteX13171" fmla="*/ 893464 w 3049233"/>
              <a:gd name="connsiteY13171" fmla="*/ 828328 h 1985002"/>
              <a:gd name="connsiteX13172" fmla="*/ 892837 w 3049233"/>
              <a:gd name="connsiteY13172" fmla="*/ 827150 h 1985002"/>
              <a:gd name="connsiteX13173" fmla="*/ 994363 w 3049233"/>
              <a:gd name="connsiteY13173" fmla="*/ 826667 h 1985002"/>
              <a:gd name="connsiteX13174" fmla="*/ 996625 w 3049233"/>
              <a:gd name="connsiteY13174" fmla="*/ 827225 h 1985002"/>
              <a:gd name="connsiteX13175" fmla="*/ 998378 w 3049233"/>
              <a:gd name="connsiteY13175" fmla="*/ 827657 h 1985002"/>
              <a:gd name="connsiteX13176" fmla="*/ 998460 w 3049233"/>
              <a:gd name="connsiteY13176" fmla="*/ 827677 h 1985002"/>
              <a:gd name="connsiteX13177" fmla="*/ 998389 w 3049233"/>
              <a:gd name="connsiteY13177" fmla="*/ 827772 h 1985002"/>
              <a:gd name="connsiteX13178" fmla="*/ 998254 w 3049233"/>
              <a:gd name="connsiteY13178" fmla="*/ 827950 h 1985002"/>
              <a:gd name="connsiteX13179" fmla="*/ 997415 w 3049233"/>
              <a:gd name="connsiteY13179" fmla="*/ 827673 h 1985002"/>
              <a:gd name="connsiteX13180" fmla="*/ 996046 w 3049233"/>
              <a:gd name="connsiteY13180" fmla="*/ 827222 h 1985002"/>
              <a:gd name="connsiteX13181" fmla="*/ 2459186 w 3049233"/>
              <a:gd name="connsiteY13181" fmla="*/ 826502 h 1985002"/>
              <a:gd name="connsiteX13182" fmla="*/ 2465183 w 3049233"/>
              <a:gd name="connsiteY13182" fmla="*/ 829387 h 1985002"/>
              <a:gd name="connsiteX13183" fmla="*/ 2464056 w 3049233"/>
              <a:gd name="connsiteY13183" fmla="*/ 830708 h 1985002"/>
              <a:gd name="connsiteX13184" fmla="*/ 2464048 w 3049233"/>
              <a:gd name="connsiteY13184" fmla="*/ 830708 h 1985002"/>
              <a:gd name="connsiteX13185" fmla="*/ 2458690 w 3049233"/>
              <a:gd name="connsiteY13185" fmla="*/ 827541 h 1985002"/>
              <a:gd name="connsiteX13186" fmla="*/ 2775933 w 3049233"/>
              <a:gd name="connsiteY13186" fmla="*/ 826475 h 1985002"/>
              <a:gd name="connsiteX13187" fmla="*/ 2780108 w 3049233"/>
              <a:gd name="connsiteY13187" fmla="*/ 839131 h 1985002"/>
              <a:gd name="connsiteX13188" fmla="*/ 2766820 w 3049233"/>
              <a:gd name="connsiteY13188" fmla="*/ 845775 h 1985002"/>
              <a:gd name="connsiteX13189" fmla="*/ 2764207 w 3049233"/>
              <a:gd name="connsiteY13189" fmla="*/ 836760 h 1985002"/>
              <a:gd name="connsiteX13190" fmla="*/ 2763512 w 3049233"/>
              <a:gd name="connsiteY13190" fmla="*/ 831715 h 1985002"/>
              <a:gd name="connsiteX13191" fmla="*/ 2486605 w 3049233"/>
              <a:gd name="connsiteY13191" fmla="*/ 826247 h 1985002"/>
              <a:gd name="connsiteX13192" fmla="*/ 2493419 w 3049233"/>
              <a:gd name="connsiteY13192" fmla="*/ 828494 h 1985002"/>
              <a:gd name="connsiteX13193" fmla="*/ 2498551 w 3049233"/>
              <a:gd name="connsiteY13193" fmla="*/ 829898 h 1985002"/>
              <a:gd name="connsiteX13194" fmla="*/ 2497571 w 3049233"/>
              <a:gd name="connsiteY13194" fmla="*/ 832457 h 1985002"/>
              <a:gd name="connsiteX13195" fmla="*/ 2492350 w 3049233"/>
              <a:gd name="connsiteY13195" fmla="*/ 832184 h 1985002"/>
              <a:gd name="connsiteX13196" fmla="*/ 2484962 w 3049233"/>
              <a:gd name="connsiteY13196" fmla="*/ 829714 h 1985002"/>
              <a:gd name="connsiteX13197" fmla="*/ 944404 w 3049233"/>
              <a:gd name="connsiteY13197" fmla="*/ 825821 h 1985002"/>
              <a:gd name="connsiteX13198" fmla="*/ 946959 w 3049233"/>
              <a:gd name="connsiteY13198" fmla="*/ 826199 h 1985002"/>
              <a:gd name="connsiteX13199" fmla="*/ 947144 w 3049233"/>
              <a:gd name="connsiteY13199" fmla="*/ 826377 h 1985002"/>
              <a:gd name="connsiteX13200" fmla="*/ 947406 w 3049233"/>
              <a:gd name="connsiteY13200" fmla="*/ 826628 h 1985002"/>
              <a:gd name="connsiteX13201" fmla="*/ 949822 w 3049233"/>
              <a:gd name="connsiteY13201" fmla="*/ 828945 h 1985002"/>
              <a:gd name="connsiteX13202" fmla="*/ 945641 w 3049233"/>
              <a:gd name="connsiteY13202" fmla="*/ 828225 h 1985002"/>
              <a:gd name="connsiteX13203" fmla="*/ 943885 w 3049233"/>
              <a:gd name="connsiteY13203" fmla="*/ 826411 h 1985002"/>
              <a:gd name="connsiteX13204" fmla="*/ 943973 w 3049233"/>
              <a:gd name="connsiteY13204" fmla="*/ 826311 h 1985002"/>
              <a:gd name="connsiteX13205" fmla="*/ 799287 w 3049233"/>
              <a:gd name="connsiteY13205" fmla="*/ 825622 h 1985002"/>
              <a:gd name="connsiteX13206" fmla="*/ 802183 w 3049233"/>
              <a:gd name="connsiteY13206" fmla="*/ 828748 h 1985002"/>
              <a:gd name="connsiteX13207" fmla="*/ 810191 w 3049233"/>
              <a:gd name="connsiteY13207" fmla="*/ 837392 h 1985002"/>
              <a:gd name="connsiteX13208" fmla="*/ 805850 w 3049233"/>
              <a:gd name="connsiteY13208" fmla="*/ 842284 h 1985002"/>
              <a:gd name="connsiteX13209" fmla="*/ 803887 w 3049233"/>
              <a:gd name="connsiteY13209" fmla="*/ 839333 h 1985002"/>
              <a:gd name="connsiteX13210" fmla="*/ 796706 w 3049233"/>
              <a:gd name="connsiteY13210" fmla="*/ 828538 h 1985002"/>
              <a:gd name="connsiteX13211" fmla="*/ 798894 w 3049233"/>
              <a:gd name="connsiteY13211" fmla="*/ 826067 h 1985002"/>
              <a:gd name="connsiteX13212" fmla="*/ 2028542 w 3049233"/>
              <a:gd name="connsiteY13212" fmla="*/ 825515 h 1985002"/>
              <a:gd name="connsiteX13213" fmla="*/ 2004612 w 3049233"/>
              <a:gd name="connsiteY13213" fmla="*/ 866979 h 1985002"/>
              <a:gd name="connsiteX13214" fmla="*/ 1943205 w 3049233"/>
              <a:gd name="connsiteY13214" fmla="*/ 1001004 h 1985002"/>
              <a:gd name="connsiteX13215" fmla="*/ 1933995 w 3049233"/>
              <a:gd name="connsiteY13215" fmla="*/ 1026707 h 1985002"/>
              <a:gd name="connsiteX13216" fmla="*/ 1928946 w 3049233"/>
              <a:gd name="connsiteY13216" fmla="*/ 1022232 h 1985002"/>
              <a:gd name="connsiteX13217" fmla="*/ 1925120 w 3049233"/>
              <a:gd name="connsiteY13217" fmla="*/ 1019903 h 1985002"/>
              <a:gd name="connsiteX13218" fmla="*/ 1938662 w 3049233"/>
              <a:gd name="connsiteY13218" fmla="*/ 983840 h 1985002"/>
              <a:gd name="connsiteX13219" fmla="*/ 2000897 w 3049233"/>
              <a:gd name="connsiteY13219" fmla="*/ 855945 h 1985002"/>
              <a:gd name="connsiteX13220" fmla="*/ 2016693 w 3049233"/>
              <a:gd name="connsiteY13220" fmla="*/ 830455 h 1985002"/>
              <a:gd name="connsiteX13221" fmla="*/ 2020094 w 3049233"/>
              <a:gd name="connsiteY13221" fmla="*/ 829787 h 1985002"/>
              <a:gd name="connsiteX13222" fmla="*/ 2022908 w 3049233"/>
              <a:gd name="connsiteY13222" fmla="*/ 827124 h 1985002"/>
              <a:gd name="connsiteX13223" fmla="*/ 1321834 w 3049233"/>
              <a:gd name="connsiteY13223" fmla="*/ 825277 h 1985002"/>
              <a:gd name="connsiteX13224" fmla="*/ 1325036 w 3049233"/>
              <a:gd name="connsiteY13224" fmla="*/ 837236 h 1985002"/>
              <a:gd name="connsiteX13225" fmla="*/ 1319022 w 3049233"/>
              <a:gd name="connsiteY13225" fmla="*/ 837959 h 1985002"/>
              <a:gd name="connsiteX13226" fmla="*/ 1315407 w 3049233"/>
              <a:gd name="connsiteY13226" fmla="*/ 826387 h 1985002"/>
              <a:gd name="connsiteX13227" fmla="*/ 2522056 w 3049233"/>
              <a:gd name="connsiteY13227" fmla="*/ 825209 h 1985002"/>
              <a:gd name="connsiteX13228" fmla="*/ 2523373 w 3049233"/>
              <a:gd name="connsiteY13228" fmla="*/ 825532 h 1985002"/>
              <a:gd name="connsiteX13229" fmla="*/ 2521596 w 3049233"/>
              <a:gd name="connsiteY13229" fmla="*/ 830570 h 1985002"/>
              <a:gd name="connsiteX13230" fmla="*/ 2521295 w 3049233"/>
              <a:gd name="connsiteY13230" fmla="*/ 831473 h 1985002"/>
              <a:gd name="connsiteX13231" fmla="*/ 2513988 w 3049233"/>
              <a:gd name="connsiteY13231" fmla="*/ 829285 h 1985002"/>
              <a:gd name="connsiteX13232" fmla="*/ 1967961 w 3049233"/>
              <a:gd name="connsiteY13232" fmla="*/ 824101 h 1985002"/>
              <a:gd name="connsiteX13233" fmla="*/ 1976685 w 3049233"/>
              <a:gd name="connsiteY13233" fmla="*/ 827872 h 1985002"/>
              <a:gd name="connsiteX13234" fmla="*/ 1946426 w 3049233"/>
              <a:gd name="connsiteY13234" fmla="*/ 877368 h 1985002"/>
              <a:gd name="connsiteX13235" fmla="*/ 1914383 w 3049233"/>
              <a:gd name="connsiteY13235" fmla="*/ 940045 h 1985002"/>
              <a:gd name="connsiteX13236" fmla="*/ 1889835 w 3049233"/>
              <a:gd name="connsiteY13236" fmla="*/ 998415 h 1985002"/>
              <a:gd name="connsiteX13237" fmla="*/ 1880204 w 3049233"/>
              <a:gd name="connsiteY13237" fmla="*/ 992550 h 1985002"/>
              <a:gd name="connsiteX13238" fmla="*/ 1878398 w 3049233"/>
              <a:gd name="connsiteY13238" fmla="*/ 991854 h 1985002"/>
              <a:gd name="connsiteX13239" fmla="*/ 1879149 w 3049233"/>
              <a:gd name="connsiteY13239" fmla="*/ 990164 h 1985002"/>
              <a:gd name="connsiteX13240" fmla="*/ 1913311 w 3049233"/>
              <a:gd name="connsiteY13240" fmla="*/ 915264 h 1985002"/>
              <a:gd name="connsiteX13241" fmla="*/ 1925963 w 3049233"/>
              <a:gd name="connsiteY13241" fmla="*/ 892097 h 1985002"/>
              <a:gd name="connsiteX13242" fmla="*/ 1951288 w 3049233"/>
              <a:gd name="connsiteY13242" fmla="*/ 848927 h 1985002"/>
              <a:gd name="connsiteX13243" fmla="*/ 1965008 w 3049233"/>
              <a:gd name="connsiteY13243" fmla="*/ 828115 h 1985002"/>
              <a:gd name="connsiteX13244" fmla="*/ 930914 w 3049233"/>
              <a:gd name="connsiteY13244" fmla="*/ 823823 h 1985002"/>
              <a:gd name="connsiteX13245" fmla="*/ 931956 w 3049233"/>
              <a:gd name="connsiteY13245" fmla="*/ 823978 h 1985002"/>
              <a:gd name="connsiteX13246" fmla="*/ 933196 w 3049233"/>
              <a:gd name="connsiteY13246" fmla="*/ 824161 h 1985002"/>
              <a:gd name="connsiteX13247" fmla="*/ 933272 w 3049233"/>
              <a:gd name="connsiteY13247" fmla="*/ 824239 h 1985002"/>
              <a:gd name="connsiteX13248" fmla="*/ 934158 w 3049233"/>
              <a:gd name="connsiteY13248" fmla="*/ 825130 h 1985002"/>
              <a:gd name="connsiteX13249" fmla="*/ 933355 w 3049233"/>
              <a:gd name="connsiteY13249" fmla="*/ 824806 h 1985002"/>
              <a:gd name="connsiteX13250" fmla="*/ 933183 w 3049233"/>
              <a:gd name="connsiteY13250" fmla="*/ 824737 h 1985002"/>
              <a:gd name="connsiteX13251" fmla="*/ 2469987 w 3049233"/>
              <a:gd name="connsiteY13251" fmla="*/ 823754 h 1985002"/>
              <a:gd name="connsiteX13252" fmla="*/ 2469353 w 3049233"/>
              <a:gd name="connsiteY13252" fmla="*/ 824496 h 1985002"/>
              <a:gd name="connsiteX13253" fmla="*/ 2468965 w 3049233"/>
              <a:gd name="connsiteY13253" fmla="*/ 824366 h 1985002"/>
              <a:gd name="connsiteX13254" fmla="*/ 2468156 w 3049233"/>
              <a:gd name="connsiteY13254" fmla="*/ 823983 h 1985002"/>
              <a:gd name="connsiteX13255" fmla="*/ 2657100 w 3049233"/>
              <a:gd name="connsiteY13255" fmla="*/ 823653 h 1985002"/>
              <a:gd name="connsiteX13256" fmla="*/ 2657247 w 3049233"/>
              <a:gd name="connsiteY13256" fmla="*/ 827175 h 1985002"/>
              <a:gd name="connsiteX13257" fmla="*/ 2655679 w 3049233"/>
              <a:gd name="connsiteY13257" fmla="*/ 844800 h 1985002"/>
              <a:gd name="connsiteX13258" fmla="*/ 2638914 w 3049233"/>
              <a:gd name="connsiteY13258" fmla="*/ 851375 h 1985002"/>
              <a:gd name="connsiteX13259" fmla="*/ 2638832 w 3049233"/>
              <a:gd name="connsiteY13259" fmla="*/ 851198 h 1985002"/>
              <a:gd name="connsiteX13260" fmla="*/ 2638668 w 3049233"/>
              <a:gd name="connsiteY13260" fmla="*/ 850424 h 1985002"/>
              <a:gd name="connsiteX13261" fmla="*/ 2641516 w 3049233"/>
              <a:gd name="connsiteY13261" fmla="*/ 829134 h 1985002"/>
              <a:gd name="connsiteX13262" fmla="*/ 2411800 w 3049233"/>
              <a:gd name="connsiteY13262" fmla="*/ 823619 h 1985002"/>
              <a:gd name="connsiteX13263" fmla="*/ 2413590 w 3049233"/>
              <a:gd name="connsiteY13263" fmla="*/ 827583 h 1985002"/>
              <a:gd name="connsiteX13264" fmla="*/ 2409288 w 3049233"/>
              <a:gd name="connsiteY13264" fmla="*/ 834867 h 1985002"/>
              <a:gd name="connsiteX13265" fmla="*/ 2409288 w 3049233"/>
              <a:gd name="connsiteY13265" fmla="*/ 837068 h 1985002"/>
              <a:gd name="connsiteX13266" fmla="*/ 2409772 w 3049233"/>
              <a:gd name="connsiteY13266" fmla="*/ 846982 h 1985002"/>
              <a:gd name="connsiteX13267" fmla="*/ 2407080 w 3049233"/>
              <a:gd name="connsiteY13267" fmla="*/ 849982 h 1985002"/>
              <a:gd name="connsiteX13268" fmla="*/ 2378969 w 3049233"/>
              <a:gd name="connsiteY13268" fmla="*/ 891826 h 1985002"/>
              <a:gd name="connsiteX13269" fmla="*/ 2383964 w 3049233"/>
              <a:gd name="connsiteY13269" fmla="*/ 877538 h 1985002"/>
              <a:gd name="connsiteX13270" fmla="*/ 2410236 w 3049233"/>
              <a:gd name="connsiteY13270" fmla="*/ 826183 h 1985002"/>
              <a:gd name="connsiteX13271" fmla="*/ 1018028 w 3049233"/>
              <a:gd name="connsiteY13271" fmla="*/ 823522 h 1985002"/>
              <a:gd name="connsiteX13272" fmla="*/ 1019020 w 3049233"/>
              <a:gd name="connsiteY13272" fmla="*/ 823761 h 1985002"/>
              <a:gd name="connsiteX13273" fmla="*/ 1017687 w 3049233"/>
              <a:gd name="connsiteY13273" fmla="*/ 825425 h 1985002"/>
              <a:gd name="connsiteX13274" fmla="*/ 1016737 w 3049233"/>
              <a:gd name="connsiteY13274" fmla="*/ 825220 h 1985002"/>
              <a:gd name="connsiteX13275" fmla="*/ 2825426 w 3049233"/>
              <a:gd name="connsiteY13275" fmla="*/ 823372 h 1985002"/>
              <a:gd name="connsiteX13276" fmla="*/ 2831472 w 3049233"/>
              <a:gd name="connsiteY13276" fmla="*/ 832427 h 1985002"/>
              <a:gd name="connsiteX13277" fmla="*/ 2824796 w 3049233"/>
              <a:gd name="connsiteY13277" fmla="*/ 836364 h 1985002"/>
              <a:gd name="connsiteX13278" fmla="*/ 2822313 w 3049233"/>
              <a:gd name="connsiteY13278" fmla="*/ 832346 h 1985002"/>
              <a:gd name="connsiteX13279" fmla="*/ 2819697 w 3049233"/>
              <a:gd name="connsiteY13279" fmla="*/ 826147 h 1985002"/>
              <a:gd name="connsiteX13280" fmla="*/ 2437305 w 3049233"/>
              <a:gd name="connsiteY13280" fmla="*/ 823175 h 1985002"/>
              <a:gd name="connsiteX13281" fmla="*/ 2438145 w 3049233"/>
              <a:gd name="connsiteY13281" fmla="*/ 823632 h 1985002"/>
              <a:gd name="connsiteX13282" fmla="*/ 2436758 w 3049233"/>
              <a:gd name="connsiteY13282" fmla="*/ 824117 h 1985002"/>
              <a:gd name="connsiteX13283" fmla="*/ 2437202 w 3049233"/>
              <a:gd name="connsiteY13283" fmla="*/ 823290 h 1985002"/>
              <a:gd name="connsiteX13284" fmla="*/ 2476946 w 3049233"/>
              <a:gd name="connsiteY13284" fmla="*/ 823062 h 1985002"/>
              <a:gd name="connsiteX13285" fmla="*/ 2480401 w 3049233"/>
              <a:gd name="connsiteY13285" fmla="*/ 824201 h 1985002"/>
              <a:gd name="connsiteX13286" fmla="*/ 2478765 w 3049233"/>
              <a:gd name="connsiteY13286" fmla="*/ 827642 h 1985002"/>
              <a:gd name="connsiteX13287" fmla="*/ 2474309 w 3049233"/>
              <a:gd name="connsiteY13287" fmla="*/ 826153 h 1985002"/>
              <a:gd name="connsiteX13288" fmla="*/ 2506564 w 3049233"/>
              <a:gd name="connsiteY13288" fmla="*/ 823048 h 1985002"/>
              <a:gd name="connsiteX13289" fmla="*/ 2513650 w 3049233"/>
              <a:gd name="connsiteY13289" fmla="*/ 823143 h 1985002"/>
              <a:gd name="connsiteX13290" fmla="*/ 2517225 w 3049233"/>
              <a:gd name="connsiteY13290" fmla="*/ 824021 h 1985002"/>
              <a:gd name="connsiteX13291" fmla="*/ 2509513 w 3049233"/>
              <a:gd name="connsiteY13291" fmla="*/ 827945 h 1985002"/>
              <a:gd name="connsiteX13292" fmla="*/ 2505193 w 3049233"/>
              <a:gd name="connsiteY13292" fmla="*/ 826651 h 1985002"/>
              <a:gd name="connsiteX13293" fmla="*/ 2492532 w 3049233"/>
              <a:gd name="connsiteY13293" fmla="*/ 822861 h 1985002"/>
              <a:gd name="connsiteX13294" fmla="*/ 2501203 w 3049233"/>
              <a:gd name="connsiteY13294" fmla="*/ 822977 h 1985002"/>
              <a:gd name="connsiteX13295" fmla="*/ 2500351 w 3049233"/>
              <a:gd name="connsiteY13295" fmla="*/ 825202 h 1985002"/>
              <a:gd name="connsiteX13296" fmla="*/ 2598290 w 3049233"/>
              <a:gd name="connsiteY13296" fmla="*/ 822507 h 1985002"/>
              <a:gd name="connsiteX13297" fmla="*/ 2598668 w 3049233"/>
              <a:gd name="connsiteY13297" fmla="*/ 822796 h 1985002"/>
              <a:gd name="connsiteX13298" fmla="*/ 2598261 w 3049233"/>
              <a:gd name="connsiteY13298" fmla="*/ 822642 h 1985002"/>
              <a:gd name="connsiteX13299" fmla="*/ 898841 w 3049233"/>
              <a:gd name="connsiteY13299" fmla="*/ 822105 h 1985002"/>
              <a:gd name="connsiteX13300" fmla="*/ 898979 w 3049233"/>
              <a:gd name="connsiteY13300" fmla="*/ 822323 h 1985002"/>
              <a:gd name="connsiteX13301" fmla="*/ 896613 w 3049233"/>
              <a:gd name="connsiteY13301" fmla="*/ 822516 h 1985002"/>
              <a:gd name="connsiteX13302" fmla="*/ 890792 w 3049233"/>
              <a:gd name="connsiteY13302" fmla="*/ 822990 h 1985002"/>
              <a:gd name="connsiteX13303" fmla="*/ 892718 w 3049233"/>
              <a:gd name="connsiteY13303" fmla="*/ 822778 h 1985002"/>
              <a:gd name="connsiteX13304" fmla="*/ 896966 w 3049233"/>
              <a:gd name="connsiteY13304" fmla="*/ 822311 h 1985002"/>
              <a:gd name="connsiteX13305" fmla="*/ 2554150 w 3049233"/>
              <a:gd name="connsiteY13305" fmla="*/ 821624 h 1985002"/>
              <a:gd name="connsiteX13306" fmla="*/ 2570135 w 3049233"/>
              <a:gd name="connsiteY13306" fmla="*/ 826659 h 1985002"/>
              <a:gd name="connsiteX13307" fmla="*/ 2570081 w 3049233"/>
              <a:gd name="connsiteY13307" fmla="*/ 826867 h 1985002"/>
              <a:gd name="connsiteX13308" fmla="*/ 2568111 w 3049233"/>
              <a:gd name="connsiteY13308" fmla="*/ 827950 h 1985002"/>
              <a:gd name="connsiteX13309" fmla="*/ 2553244 w 3049233"/>
              <a:gd name="connsiteY13309" fmla="*/ 824704 h 1985002"/>
              <a:gd name="connsiteX13310" fmla="*/ 2736173 w 3049233"/>
              <a:gd name="connsiteY13310" fmla="*/ 821190 h 1985002"/>
              <a:gd name="connsiteX13311" fmla="*/ 2739062 w 3049233"/>
              <a:gd name="connsiteY13311" fmla="*/ 833321 h 1985002"/>
              <a:gd name="connsiteX13312" fmla="*/ 2739387 w 3049233"/>
              <a:gd name="connsiteY13312" fmla="*/ 836734 h 1985002"/>
              <a:gd name="connsiteX13313" fmla="*/ 2726586 w 3049233"/>
              <a:gd name="connsiteY13313" fmla="*/ 842141 h 1985002"/>
              <a:gd name="connsiteX13314" fmla="*/ 2723481 w 3049233"/>
              <a:gd name="connsiteY13314" fmla="*/ 825902 h 1985002"/>
              <a:gd name="connsiteX13315" fmla="*/ 2723465 w 3049233"/>
              <a:gd name="connsiteY13315" fmla="*/ 825611 h 1985002"/>
              <a:gd name="connsiteX13316" fmla="*/ 2790483 w 3049233"/>
              <a:gd name="connsiteY13316" fmla="*/ 820336 h 1985002"/>
              <a:gd name="connsiteX13317" fmla="*/ 2794839 w 3049233"/>
              <a:gd name="connsiteY13317" fmla="*/ 828015 h 1985002"/>
              <a:gd name="connsiteX13318" fmla="*/ 2796020 w 3049233"/>
              <a:gd name="connsiteY13318" fmla="*/ 831175 h 1985002"/>
              <a:gd name="connsiteX13319" fmla="*/ 2786163 w 3049233"/>
              <a:gd name="connsiteY13319" fmla="*/ 836103 h 1985002"/>
              <a:gd name="connsiteX13320" fmla="*/ 2785251 w 3049233"/>
              <a:gd name="connsiteY13320" fmla="*/ 830776 h 1985002"/>
              <a:gd name="connsiteX13321" fmla="*/ 2781742 w 3049233"/>
              <a:gd name="connsiteY13321" fmla="*/ 824024 h 1985002"/>
              <a:gd name="connsiteX13322" fmla="*/ 1266061 w 3049233"/>
              <a:gd name="connsiteY13322" fmla="*/ 820132 h 1985002"/>
              <a:gd name="connsiteX13323" fmla="*/ 1270623 w 3049233"/>
              <a:gd name="connsiteY13323" fmla="*/ 827080 h 1985002"/>
              <a:gd name="connsiteX13324" fmla="*/ 1271170 w 3049233"/>
              <a:gd name="connsiteY13324" fmla="*/ 827912 h 1985002"/>
              <a:gd name="connsiteX13325" fmla="*/ 1259976 w 3049233"/>
              <a:gd name="connsiteY13325" fmla="*/ 829863 h 1985002"/>
              <a:gd name="connsiteX13326" fmla="*/ 1259262 w 3049233"/>
              <a:gd name="connsiteY13326" fmla="*/ 828855 h 1985002"/>
              <a:gd name="connsiteX13327" fmla="*/ 1253031 w 3049233"/>
              <a:gd name="connsiteY13327" fmla="*/ 823186 h 1985002"/>
              <a:gd name="connsiteX13328" fmla="*/ 1263836 w 3049233"/>
              <a:gd name="connsiteY13328" fmla="*/ 820654 h 1985002"/>
              <a:gd name="connsiteX13329" fmla="*/ 1264052 w 3049233"/>
              <a:gd name="connsiteY13329" fmla="*/ 820603 h 1985002"/>
              <a:gd name="connsiteX13330" fmla="*/ 2593428 w 3049233"/>
              <a:gd name="connsiteY13330" fmla="*/ 819327 h 1985002"/>
              <a:gd name="connsiteX13331" fmla="*/ 2593130 w 3049233"/>
              <a:gd name="connsiteY13331" fmla="*/ 820701 h 1985002"/>
              <a:gd name="connsiteX13332" fmla="*/ 2591825 w 3049233"/>
              <a:gd name="connsiteY13332" fmla="*/ 820207 h 1985002"/>
              <a:gd name="connsiteX13333" fmla="*/ 950260 w 3049233"/>
              <a:gd name="connsiteY13333" fmla="*/ 819160 h 1985002"/>
              <a:gd name="connsiteX13334" fmla="*/ 951818 w 3049233"/>
              <a:gd name="connsiteY13334" fmla="*/ 820543 h 1985002"/>
              <a:gd name="connsiteX13335" fmla="*/ 952844 w 3049233"/>
              <a:gd name="connsiteY13335" fmla="*/ 821453 h 1985002"/>
              <a:gd name="connsiteX13336" fmla="*/ 950142 w 3049233"/>
              <a:gd name="connsiteY13336" fmla="*/ 821071 h 1985002"/>
              <a:gd name="connsiteX13337" fmla="*/ 949820 w 3049233"/>
              <a:gd name="connsiteY13337" fmla="*/ 820762 h 1985002"/>
              <a:gd name="connsiteX13338" fmla="*/ 949442 w 3049233"/>
              <a:gd name="connsiteY13338" fmla="*/ 820400 h 1985002"/>
              <a:gd name="connsiteX13339" fmla="*/ 949294 w 3049233"/>
              <a:gd name="connsiteY13339" fmla="*/ 820259 h 1985002"/>
              <a:gd name="connsiteX13340" fmla="*/ 2441608 w 3049233"/>
              <a:gd name="connsiteY13340" fmla="*/ 819030 h 1985002"/>
              <a:gd name="connsiteX13341" fmla="*/ 2446179 w 3049233"/>
              <a:gd name="connsiteY13341" fmla="*/ 820821 h 1985002"/>
              <a:gd name="connsiteX13342" fmla="*/ 2445960 w 3049233"/>
              <a:gd name="connsiteY13342" fmla="*/ 820898 h 1985002"/>
              <a:gd name="connsiteX13343" fmla="*/ 2441387 w 3049233"/>
              <a:gd name="connsiteY13343" fmla="*/ 819151 h 1985002"/>
              <a:gd name="connsiteX13344" fmla="*/ 996677 w 3049233"/>
              <a:gd name="connsiteY13344" fmla="*/ 818380 h 1985002"/>
              <a:gd name="connsiteX13345" fmla="*/ 1004120 w 3049233"/>
              <a:gd name="connsiteY13345" fmla="*/ 820172 h 1985002"/>
              <a:gd name="connsiteX13346" fmla="*/ 1002611 w 3049233"/>
              <a:gd name="connsiteY13346" fmla="*/ 822174 h 1985002"/>
              <a:gd name="connsiteX13347" fmla="*/ 1002574 w 3049233"/>
              <a:gd name="connsiteY13347" fmla="*/ 822166 h 1985002"/>
              <a:gd name="connsiteX13348" fmla="*/ 1227913 w 3049233"/>
              <a:gd name="connsiteY13348" fmla="*/ 818308 h 1985002"/>
              <a:gd name="connsiteX13349" fmla="*/ 1228856 w 3049233"/>
              <a:gd name="connsiteY13349" fmla="*/ 819630 h 1985002"/>
              <a:gd name="connsiteX13350" fmla="*/ 1230897 w 3049233"/>
              <a:gd name="connsiteY13350" fmla="*/ 822488 h 1985002"/>
              <a:gd name="connsiteX13351" fmla="*/ 1230891 w 3049233"/>
              <a:gd name="connsiteY13351" fmla="*/ 822490 h 1985002"/>
              <a:gd name="connsiteX13352" fmla="*/ 1230816 w 3049233"/>
              <a:gd name="connsiteY13352" fmla="*/ 822507 h 1985002"/>
              <a:gd name="connsiteX13353" fmla="*/ 1227823 w 3049233"/>
              <a:gd name="connsiteY13353" fmla="*/ 818335 h 1985002"/>
              <a:gd name="connsiteX13354" fmla="*/ 2463157 w 3049233"/>
              <a:gd name="connsiteY13354" fmla="*/ 818203 h 1985002"/>
              <a:gd name="connsiteX13355" fmla="*/ 2466627 w 3049233"/>
              <a:gd name="connsiteY13355" fmla="*/ 819536 h 1985002"/>
              <a:gd name="connsiteX13356" fmla="*/ 2466455 w 3049233"/>
              <a:gd name="connsiteY13356" fmla="*/ 819537 h 1985002"/>
              <a:gd name="connsiteX13357" fmla="*/ 2464290 w 3049233"/>
              <a:gd name="connsiteY13357" fmla="*/ 819540 h 1985002"/>
              <a:gd name="connsiteX13358" fmla="*/ 2462515 w 3049233"/>
              <a:gd name="connsiteY13358" fmla="*/ 819543 h 1985002"/>
              <a:gd name="connsiteX13359" fmla="*/ 1952888 w 3049233"/>
              <a:gd name="connsiteY13359" fmla="*/ 817583 h 1985002"/>
              <a:gd name="connsiteX13360" fmla="*/ 1962512 w 3049233"/>
              <a:gd name="connsiteY13360" fmla="*/ 821746 h 1985002"/>
              <a:gd name="connsiteX13361" fmla="*/ 1960898 w 3049233"/>
              <a:gd name="connsiteY13361" fmla="*/ 824194 h 1985002"/>
              <a:gd name="connsiteX13362" fmla="*/ 1953599 w 3049233"/>
              <a:gd name="connsiteY13362" fmla="*/ 834116 h 1985002"/>
              <a:gd name="connsiteX13363" fmla="*/ 1947471 w 3049233"/>
              <a:gd name="connsiteY13363" fmla="*/ 844547 h 1985002"/>
              <a:gd name="connsiteX13364" fmla="*/ 1937076 w 3049233"/>
              <a:gd name="connsiteY13364" fmla="*/ 860295 h 1985002"/>
              <a:gd name="connsiteX13365" fmla="*/ 1921579 w 3049233"/>
              <a:gd name="connsiteY13365" fmla="*/ 888606 h 1985002"/>
              <a:gd name="connsiteX13366" fmla="*/ 1912553 w 3049233"/>
              <a:gd name="connsiteY13366" fmla="*/ 903969 h 1985002"/>
              <a:gd name="connsiteX13367" fmla="*/ 1909382 w 3049233"/>
              <a:gd name="connsiteY13367" fmla="*/ 910896 h 1985002"/>
              <a:gd name="connsiteX13368" fmla="*/ 1904544 w 3049233"/>
              <a:gd name="connsiteY13368" fmla="*/ 919746 h 1985002"/>
              <a:gd name="connsiteX13369" fmla="*/ 1874053 w 3049233"/>
              <a:gd name="connsiteY13369" fmla="*/ 988052 h 1985002"/>
              <a:gd name="connsiteX13370" fmla="*/ 1873507 w 3049233"/>
              <a:gd name="connsiteY13370" fmla="*/ 989247 h 1985002"/>
              <a:gd name="connsiteX13371" fmla="*/ 1873283 w 3049233"/>
              <a:gd name="connsiteY13371" fmla="*/ 989880 h 1985002"/>
              <a:gd name="connsiteX13372" fmla="*/ 1861575 w 3049233"/>
              <a:gd name="connsiteY13372" fmla="*/ 985367 h 1985002"/>
              <a:gd name="connsiteX13373" fmla="*/ 1867231 w 3049233"/>
              <a:gd name="connsiteY13373" fmla="*/ 970139 h 1985002"/>
              <a:gd name="connsiteX13374" fmla="*/ 1868331 w 3049233"/>
              <a:gd name="connsiteY13374" fmla="*/ 967810 h 1985002"/>
              <a:gd name="connsiteX13375" fmla="*/ 1903061 w 3049233"/>
              <a:gd name="connsiteY13375" fmla="*/ 896141 h 1985002"/>
              <a:gd name="connsiteX13376" fmla="*/ 1915808 w 3049233"/>
              <a:gd name="connsiteY13376" fmla="*/ 874341 h 1985002"/>
              <a:gd name="connsiteX13377" fmla="*/ 1941459 w 3049233"/>
              <a:gd name="connsiteY13377" fmla="*/ 833636 h 1985002"/>
              <a:gd name="connsiteX13378" fmla="*/ 2490739 w 3049233"/>
              <a:gd name="connsiteY13378" fmla="*/ 817519 h 1985002"/>
              <a:gd name="connsiteX13379" fmla="*/ 2498755 w 3049233"/>
              <a:gd name="connsiteY13379" fmla="*/ 819485 h 1985002"/>
              <a:gd name="connsiteX13380" fmla="*/ 2489801 w 3049233"/>
              <a:gd name="connsiteY13380" fmla="*/ 819500 h 1985002"/>
              <a:gd name="connsiteX13381" fmla="*/ 1233797 w 3049233"/>
              <a:gd name="connsiteY13381" fmla="*/ 817455 h 1985002"/>
              <a:gd name="connsiteX13382" fmla="*/ 1234391 w 3049233"/>
              <a:gd name="connsiteY13382" fmla="*/ 818102 h 1985002"/>
              <a:gd name="connsiteX13383" fmla="*/ 1234502 w 3049233"/>
              <a:gd name="connsiteY13383" fmla="*/ 818445 h 1985002"/>
              <a:gd name="connsiteX13384" fmla="*/ 934987 w 3049233"/>
              <a:gd name="connsiteY13384" fmla="*/ 817221 h 1985002"/>
              <a:gd name="connsiteX13385" fmla="*/ 937962 w 3049233"/>
              <a:gd name="connsiteY13385" fmla="*/ 817577 h 1985002"/>
              <a:gd name="connsiteX13386" fmla="*/ 940128 w 3049233"/>
              <a:gd name="connsiteY13386" fmla="*/ 819653 h 1985002"/>
              <a:gd name="connsiteX13387" fmla="*/ 937734 w 3049233"/>
              <a:gd name="connsiteY13387" fmla="*/ 819314 h 1985002"/>
              <a:gd name="connsiteX13388" fmla="*/ 936899 w 3049233"/>
              <a:gd name="connsiteY13388" fmla="*/ 819196 h 1985002"/>
              <a:gd name="connsiteX13389" fmla="*/ 935945 w 3049233"/>
              <a:gd name="connsiteY13389" fmla="*/ 818210 h 1985002"/>
              <a:gd name="connsiteX13390" fmla="*/ 2947854 w 3049233"/>
              <a:gd name="connsiteY13390" fmla="*/ 817109 h 1985002"/>
              <a:gd name="connsiteX13391" fmla="*/ 2939851 w 3049233"/>
              <a:gd name="connsiteY13391" fmla="*/ 833511 h 1985002"/>
              <a:gd name="connsiteX13392" fmla="*/ 2899918 w 3049233"/>
              <a:gd name="connsiteY13392" fmla="*/ 910687 h 1985002"/>
              <a:gd name="connsiteX13393" fmla="*/ 2894426 w 3049233"/>
              <a:gd name="connsiteY13393" fmla="*/ 918304 h 1985002"/>
              <a:gd name="connsiteX13394" fmla="*/ 2888574 w 3049233"/>
              <a:gd name="connsiteY13394" fmla="*/ 901917 h 1985002"/>
              <a:gd name="connsiteX13395" fmla="*/ 2888376 w 3049233"/>
              <a:gd name="connsiteY13395" fmla="*/ 901146 h 1985002"/>
              <a:gd name="connsiteX13396" fmla="*/ 2936359 w 3049233"/>
              <a:gd name="connsiteY13396" fmla="*/ 835883 h 1985002"/>
              <a:gd name="connsiteX13397" fmla="*/ 2538396 w 3049233"/>
              <a:gd name="connsiteY13397" fmla="*/ 816953 h 1985002"/>
              <a:gd name="connsiteX13398" fmla="*/ 2544580 w 3049233"/>
              <a:gd name="connsiteY13398" fmla="*/ 818610 h 1985002"/>
              <a:gd name="connsiteX13399" fmla="*/ 2548376 w 3049233"/>
              <a:gd name="connsiteY13399" fmla="*/ 819805 h 1985002"/>
              <a:gd name="connsiteX13400" fmla="*/ 2547314 w 3049233"/>
              <a:gd name="connsiteY13400" fmla="*/ 823409 h 1985002"/>
              <a:gd name="connsiteX13401" fmla="*/ 2545504 w 3049233"/>
              <a:gd name="connsiteY13401" fmla="*/ 823014 h 1985002"/>
              <a:gd name="connsiteX13402" fmla="*/ 2531562 w 3049233"/>
              <a:gd name="connsiteY13402" fmla="*/ 821291 h 1985002"/>
              <a:gd name="connsiteX13403" fmla="*/ 2531944 w 3049233"/>
              <a:gd name="connsiteY13403" fmla="*/ 820213 h 1985002"/>
              <a:gd name="connsiteX13404" fmla="*/ 2677066 w 3049233"/>
              <a:gd name="connsiteY13404" fmla="*/ 816630 h 1985002"/>
              <a:gd name="connsiteX13405" fmla="*/ 2678590 w 3049233"/>
              <a:gd name="connsiteY13405" fmla="*/ 833203 h 1985002"/>
              <a:gd name="connsiteX13406" fmla="*/ 2678455 w 3049233"/>
              <a:gd name="connsiteY13406" fmla="*/ 835868 h 1985002"/>
              <a:gd name="connsiteX13407" fmla="*/ 2662389 w 3049233"/>
              <a:gd name="connsiteY13407" fmla="*/ 842169 h 1985002"/>
              <a:gd name="connsiteX13408" fmla="*/ 2663484 w 3049233"/>
              <a:gd name="connsiteY13408" fmla="*/ 830810 h 1985002"/>
              <a:gd name="connsiteX13409" fmla="*/ 2663260 w 3049233"/>
              <a:gd name="connsiteY13409" fmla="*/ 825599 h 1985002"/>
              <a:gd name="connsiteX13410" fmla="*/ 2663639 w 3049233"/>
              <a:gd name="connsiteY13410" fmla="*/ 821353 h 1985002"/>
              <a:gd name="connsiteX13411" fmla="*/ 807558 w 3049233"/>
              <a:gd name="connsiteY13411" fmla="*/ 816280 h 1985002"/>
              <a:gd name="connsiteX13412" fmla="*/ 820024 w 3049233"/>
              <a:gd name="connsiteY13412" fmla="*/ 825772 h 1985002"/>
              <a:gd name="connsiteX13413" fmla="*/ 820308 w 3049233"/>
              <a:gd name="connsiteY13413" fmla="*/ 825988 h 1985002"/>
              <a:gd name="connsiteX13414" fmla="*/ 818611 w 3049233"/>
              <a:gd name="connsiteY13414" fmla="*/ 827900 h 1985002"/>
              <a:gd name="connsiteX13415" fmla="*/ 814512 w 3049233"/>
              <a:gd name="connsiteY13415" fmla="*/ 832522 h 1985002"/>
              <a:gd name="connsiteX13416" fmla="*/ 803816 w 3049233"/>
              <a:gd name="connsiteY13416" fmla="*/ 820950 h 1985002"/>
              <a:gd name="connsiteX13417" fmla="*/ 803615 w 3049233"/>
              <a:gd name="connsiteY13417" fmla="*/ 820733 h 1985002"/>
              <a:gd name="connsiteX13418" fmla="*/ 806311 w 3049233"/>
              <a:gd name="connsiteY13418" fmla="*/ 817689 h 1985002"/>
              <a:gd name="connsiteX13419" fmla="*/ 2840449 w 3049233"/>
              <a:gd name="connsiteY13419" fmla="*/ 816096 h 1985002"/>
              <a:gd name="connsiteX13420" fmla="*/ 2845556 w 3049233"/>
              <a:gd name="connsiteY13420" fmla="*/ 824006 h 1985002"/>
              <a:gd name="connsiteX13421" fmla="*/ 2837852 w 3049233"/>
              <a:gd name="connsiteY13421" fmla="*/ 828637 h 1985002"/>
              <a:gd name="connsiteX13422" fmla="*/ 2833551 w 3049233"/>
              <a:gd name="connsiteY13422" fmla="*/ 819437 h 1985002"/>
              <a:gd name="connsiteX13423" fmla="*/ 923462 w 3049233"/>
              <a:gd name="connsiteY13423" fmla="*/ 815840 h 1985002"/>
              <a:gd name="connsiteX13424" fmla="*/ 924773 w 3049233"/>
              <a:gd name="connsiteY13424" fmla="*/ 815997 h 1985002"/>
              <a:gd name="connsiteX13425" fmla="*/ 925024 w 3049233"/>
              <a:gd name="connsiteY13425" fmla="*/ 816027 h 1985002"/>
              <a:gd name="connsiteX13426" fmla="*/ 925120 w 3049233"/>
              <a:gd name="connsiteY13426" fmla="*/ 816038 h 1985002"/>
              <a:gd name="connsiteX13427" fmla="*/ 925437 w 3049233"/>
              <a:gd name="connsiteY13427" fmla="*/ 816357 h 1985002"/>
              <a:gd name="connsiteX13428" fmla="*/ 926844 w 3049233"/>
              <a:gd name="connsiteY13428" fmla="*/ 817772 h 1985002"/>
              <a:gd name="connsiteX13429" fmla="*/ 926812 w 3049233"/>
              <a:gd name="connsiteY13429" fmla="*/ 817768 h 1985002"/>
              <a:gd name="connsiteX13430" fmla="*/ 922326 w 3049233"/>
              <a:gd name="connsiteY13430" fmla="*/ 817133 h 1985002"/>
              <a:gd name="connsiteX13431" fmla="*/ 922324 w 3049233"/>
              <a:gd name="connsiteY13431" fmla="*/ 817129 h 1985002"/>
              <a:gd name="connsiteX13432" fmla="*/ 922318 w 3049233"/>
              <a:gd name="connsiteY13432" fmla="*/ 817119 h 1985002"/>
              <a:gd name="connsiteX13433" fmla="*/ 1284870 w 3049233"/>
              <a:gd name="connsiteY13433" fmla="*/ 815725 h 1985002"/>
              <a:gd name="connsiteX13434" fmla="*/ 1289794 w 3049233"/>
              <a:gd name="connsiteY13434" fmla="*/ 823941 h 1985002"/>
              <a:gd name="connsiteX13435" fmla="*/ 1290187 w 3049233"/>
              <a:gd name="connsiteY13435" fmla="*/ 824598 h 1985002"/>
              <a:gd name="connsiteX13436" fmla="*/ 1290170 w 3049233"/>
              <a:gd name="connsiteY13436" fmla="*/ 824601 h 1985002"/>
              <a:gd name="connsiteX13437" fmla="*/ 1278234 w 3049233"/>
              <a:gd name="connsiteY13437" fmla="*/ 826681 h 1985002"/>
              <a:gd name="connsiteX13438" fmla="*/ 1272876 w 3049233"/>
              <a:gd name="connsiteY13438" fmla="*/ 818536 h 1985002"/>
              <a:gd name="connsiteX13439" fmla="*/ 2483242 w 3049233"/>
              <a:gd name="connsiteY13439" fmla="*/ 815680 h 1985002"/>
              <a:gd name="connsiteX13440" fmla="*/ 2484327 w 3049233"/>
              <a:gd name="connsiteY13440" fmla="*/ 815946 h 1985002"/>
              <a:gd name="connsiteX13441" fmla="*/ 2482632 w 3049233"/>
              <a:gd name="connsiteY13441" fmla="*/ 819511 h 1985002"/>
              <a:gd name="connsiteX13442" fmla="*/ 2481349 w 3049233"/>
              <a:gd name="connsiteY13442" fmla="*/ 819513 h 1985002"/>
              <a:gd name="connsiteX13443" fmla="*/ 2480253 w 3049233"/>
              <a:gd name="connsiteY13443" fmla="*/ 819184 h 1985002"/>
              <a:gd name="connsiteX13444" fmla="*/ 2753049 w 3049233"/>
              <a:gd name="connsiteY13444" fmla="*/ 815319 h 1985002"/>
              <a:gd name="connsiteX13445" fmla="*/ 2754039 w 3049233"/>
              <a:gd name="connsiteY13445" fmla="*/ 817437 h 1985002"/>
              <a:gd name="connsiteX13446" fmla="*/ 2757337 w 3049233"/>
              <a:gd name="connsiteY13446" fmla="*/ 829169 h 1985002"/>
              <a:gd name="connsiteX13447" fmla="*/ 2755449 w 3049233"/>
              <a:gd name="connsiteY13447" fmla="*/ 829956 h 1985002"/>
              <a:gd name="connsiteX13448" fmla="*/ 2745286 w 3049233"/>
              <a:gd name="connsiteY13448" fmla="*/ 834250 h 1985002"/>
              <a:gd name="connsiteX13449" fmla="*/ 2744629 w 3049233"/>
              <a:gd name="connsiteY13449" fmla="*/ 831503 h 1985002"/>
              <a:gd name="connsiteX13450" fmla="*/ 2743453 w 3049233"/>
              <a:gd name="connsiteY13450" fmla="*/ 819361 h 1985002"/>
              <a:gd name="connsiteX13451" fmla="*/ 2743195 w 3049233"/>
              <a:gd name="connsiteY13451" fmla="*/ 818747 h 1985002"/>
              <a:gd name="connsiteX13452" fmla="*/ 2606144 w 3049233"/>
              <a:gd name="connsiteY13452" fmla="*/ 815223 h 1985002"/>
              <a:gd name="connsiteX13453" fmla="*/ 2606643 w 3049233"/>
              <a:gd name="connsiteY13453" fmla="*/ 815541 h 1985002"/>
              <a:gd name="connsiteX13454" fmla="*/ 2610481 w 3049233"/>
              <a:gd name="connsiteY13454" fmla="*/ 821084 h 1985002"/>
              <a:gd name="connsiteX13455" fmla="*/ 2607986 w 3049233"/>
              <a:gd name="connsiteY13455" fmla="*/ 818780 h 1985002"/>
              <a:gd name="connsiteX13456" fmla="*/ 2602485 w 3049233"/>
              <a:gd name="connsiteY13456" fmla="*/ 816328 h 1985002"/>
              <a:gd name="connsiteX13457" fmla="*/ 981315 w 3049233"/>
              <a:gd name="connsiteY13457" fmla="*/ 815207 h 1985002"/>
              <a:gd name="connsiteX13458" fmla="*/ 982365 w 3049233"/>
              <a:gd name="connsiteY13458" fmla="*/ 815876 h 1985002"/>
              <a:gd name="connsiteX13459" fmla="*/ 990059 w 3049233"/>
              <a:gd name="connsiteY13459" fmla="*/ 820780 h 1985002"/>
              <a:gd name="connsiteX13460" fmla="*/ 982121 w 3049233"/>
              <a:gd name="connsiteY13460" fmla="*/ 818840 h 1985002"/>
              <a:gd name="connsiteX13461" fmla="*/ 981057 w 3049233"/>
              <a:gd name="connsiteY13461" fmla="*/ 818580 h 1985002"/>
              <a:gd name="connsiteX13462" fmla="*/ 979488 w 3049233"/>
              <a:gd name="connsiteY13462" fmla="*/ 817512 h 1985002"/>
              <a:gd name="connsiteX13463" fmla="*/ 2454026 w 3049233"/>
              <a:gd name="connsiteY13463" fmla="*/ 815178 h 1985002"/>
              <a:gd name="connsiteX13464" fmla="*/ 2457788 w 3049233"/>
              <a:gd name="connsiteY13464" fmla="*/ 816170 h 1985002"/>
              <a:gd name="connsiteX13465" fmla="*/ 2456655 w 3049233"/>
              <a:gd name="connsiteY13465" fmla="*/ 818535 h 1985002"/>
              <a:gd name="connsiteX13466" fmla="*/ 2456094 w 3049233"/>
              <a:gd name="connsiteY13466" fmla="*/ 818270 h 1985002"/>
              <a:gd name="connsiteX13467" fmla="*/ 2448532 w 3049233"/>
              <a:gd name="connsiteY13467" fmla="*/ 815926 h 1985002"/>
              <a:gd name="connsiteX13468" fmla="*/ 2803833 w 3049233"/>
              <a:gd name="connsiteY13468" fmla="*/ 814703 h 1985002"/>
              <a:gd name="connsiteX13469" fmla="*/ 2809755 w 3049233"/>
              <a:gd name="connsiteY13469" fmla="*/ 824304 h 1985002"/>
              <a:gd name="connsiteX13470" fmla="*/ 2801464 w 3049233"/>
              <a:gd name="connsiteY13470" fmla="*/ 828453 h 1985002"/>
              <a:gd name="connsiteX13471" fmla="*/ 2800223 w 3049233"/>
              <a:gd name="connsiteY13471" fmla="*/ 826275 h 1985002"/>
              <a:gd name="connsiteX13472" fmla="*/ 2796974 w 3049233"/>
              <a:gd name="connsiteY13472" fmla="*/ 817597 h 1985002"/>
              <a:gd name="connsiteX13473" fmla="*/ 913539 w 3049233"/>
              <a:gd name="connsiteY13473" fmla="*/ 814651 h 1985002"/>
              <a:gd name="connsiteX13474" fmla="*/ 913824 w 3049233"/>
              <a:gd name="connsiteY13474" fmla="*/ 814685 h 1985002"/>
              <a:gd name="connsiteX13475" fmla="*/ 914915 w 3049233"/>
              <a:gd name="connsiteY13475" fmla="*/ 814815 h 1985002"/>
              <a:gd name="connsiteX13476" fmla="*/ 915752 w 3049233"/>
              <a:gd name="connsiteY13476" fmla="*/ 816162 h 1985002"/>
              <a:gd name="connsiteX13477" fmla="*/ 915720 w 3049233"/>
              <a:gd name="connsiteY13477" fmla="*/ 816197 h 1985002"/>
              <a:gd name="connsiteX13478" fmla="*/ 915438 w 3049233"/>
              <a:gd name="connsiteY13478" fmla="*/ 816157 h 1985002"/>
              <a:gd name="connsiteX13479" fmla="*/ 914727 w 3049233"/>
              <a:gd name="connsiteY13479" fmla="*/ 816057 h 1985002"/>
              <a:gd name="connsiteX13480" fmla="*/ 914024 w 3049233"/>
              <a:gd name="connsiteY13480" fmla="*/ 815225 h 1985002"/>
              <a:gd name="connsiteX13481" fmla="*/ 780964 w 3049233"/>
              <a:gd name="connsiteY13481" fmla="*/ 814568 h 1985002"/>
              <a:gd name="connsiteX13482" fmla="*/ 789626 w 3049233"/>
              <a:gd name="connsiteY13482" fmla="*/ 827688 h 1985002"/>
              <a:gd name="connsiteX13483" fmla="*/ 787634 w 3049233"/>
              <a:gd name="connsiteY13483" fmla="*/ 829938 h 1985002"/>
              <a:gd name="connsiteX13484" fmla="*/ 787334 w 3049233"/>
              <a:gd name="connsiteY13484" fmla="*/ 830277 h 1985002"/>
              <a:gd name="connsiteX13485" fmla="*/ 787264 w 3049233"/>
              <a:gd name="connsiteY13485" fmla="*/ 830356 h 1985002"/>
              <a:gd name="connsiteX13486" fmla="*/ 780071 w 3049233"/>
              <a:gd name="connsiteY13486" fmla="*/ 815586 h 1985002"/>
              <a:gd name="connsiteX13487" fmla="*/ 780828 w 3049233"/>
              <a:gd name="connsiteY13487" fmla="*/ 814723 h 1985002"/>
              <a:gd name="connsiteX13488" fmla="*/ 780946 w 3049233"/>
              <a:gd name="connsiteY13488" fmla="*/ 814589 h 1985002"/>
              <a:gd name="connsiteX13489" fmla="*/ 2696059 w 3049233"/>
              <a:gd name="connsiteY13489" fmla="*/ 813005 h 1985002"/>
              <a:gd name="connsiteX13490" fmla="*/ 2697324 w 3049233"/>
              <a:gd name="connsiteY13490" fmla="*/ 821911 h 1985002"/>
              <a:gd name="connsiteX13491" fmla="*/ 2697428 w 3049233"/>
              <a:gd name="connsiteY13491" fmla="*/ 828998 h 1985002"/>
              <a:gd name="connsiteX13492" fmla="*/ 2693961 w 3049233"/>
              <a:gd name="connsiteY13492" fmla="*/ 829787 h 1985002"/>
              <a:gd name="connsiteX13493" fmla="*/ 2684422 w 3049233"/>
              <a:gd name="connsiteY13493" fmla="*/ 833528 h 1985002"/>
              <a:gd name="connsiteX13494" fmla="*/ 2684339 w 3049233"/>
              <a:gd name="connsiteY13494" fmla="*/ 832660 h 1985002"/>
              <a:gd name="connsiteX13495" fmla="*/ 2684555 w 3049233"/>
              <a:gd name="connsiteY13495" fmla="*/ 828324 h 1985002"/>
              <a:gd name="connsiteX13496" fmla="*/ 2682934 w 3049233"/>
              <a:gd name="connsiteY13496" fmla="*/ 815901 h 1985002"/>
              <a:gd name="connsiteX13497" fmla="*/ 2682953 w 3049233"/>
              <a:gd name="connsiteY13497" fmla="*/ 815901 h 1985002"/>
              <a:gd name="connsiteX13498" fmla="*/ 2682995 w 3049233"/>
              <a:gd name="connsiteY13498" fmla="*/ 815901 h 1985002"/>
              <a:gd name="connsiteX13499" fmla="*/ 2683036 w 3049233"/>
              <a:gd name="connsiteY13499" fmla="*/ 815901 h 1985002"/>
              <a:gd name="connsiteX13500" fmla="*/ 2695397 w 3049233"/>
              <a:gd name="connsiteY13500" fmla="*/ 813191 h 1985002"/>
              <a:gd name="connsiteX13501" fmla="*/ 2471745 w 3049233"/>
              <a:gd name="connsiteY13501" fmla="*/ 812764 h 1985002"/>
              <a:gd name="connsiteX13502" fmla="*/ 2474480 w 3049233"/>
              <a:gd name="connsiteY13502" fmla="*/ 813530 h 1985002"/>
              <a:gd name="connsiteX13503" fmla="*/ 2477972 w 3049233"/>
              <a:gd name="connsiteY13503" fmla="*/ 814387 h 1985002"/>
              <a:gd name="connsiteX13504" fmla="*/ 2475176 w 3049233"/>
              <a:gd name="connsiteY13504" fmla="*/ 817665 h 1985002"/>
              <a:gd name="connsiteX13505" fmla="*/ 2473407 w 3049233"/>
              <a:gd name="connsiteY13505" fmla="*/ 817134 h 1985002"/>
              <a:gd name="connsiteX13506" fmla="*/ 2472183 w 3049233"/>
              <a:gd name="connsiteY13506" fmla="*/ 816746 h 1985002"/>
              <a:gd name="connsiteX13507" fmla="*/ 2465120 w 3049233"/>
              <a:gd name="connsiteY13507" fmla="*/ 814098 h 1985002"/>
              <a:gd name="connsiteX13508" fmla="*/ 2465341 w 3049233"/>
              <a:gd name="connsiteY13508" fmla="*/ 813637 h 1985002"/>
              <a:gd name="connsiteX13509" fmla="*/ 889017 w 3049233"/>
              <a:gd name="connsiteY13509" fmla="*/ 812634 h 1985002"/>
              <a:gd name="connsiteX13510" fmla="*/ 889334 w 3049233"/>
              <a:gd name="connsiteY13510" fmla="*/ 812762 h 1985002"/>
              <a:gd name="connsiteX13511" fmla="*/ 889551 w 3049233"/>
              <a:gd name="connsiteY13511" fmla="*/ 812850 h 1985002"/>
              <a:gd name="connsiteX13512" fmla="*/ 889279 w 3049233"/>
              <a:gd name="connsiteY13512" fmla="*/ 813163 h 1985002"/>
              <a:gd name="connsiteX13513" fmla="*/ 888002 w 3049233"/>
              <a:gd name="connsiteY13513" fmla="*/ 813338 h 1985002"/>
              <a:gd name="connsiteX13514" fmla="*/ 887530 w 3049233"/>
              <a:gd name="connsiteY13514" fmla="*/ 813403 h 1985002"/>
              <a:gd name="connsiteX13515" fmla="*/ 886012 w 3049233"/>
              <a:gd name="connsiteY13515" fmla="*/ 813611 h 1985002"/>
              <a:gd name="connsiteX13516" fmla="*/ 885997 w 3049233"/>
              <a:gd name="connsiteY13516" fmla="*/ 813579 h 1985002"/>
              <a:gd name="connsiteX13517" fmla="*/ 885833 w 3049233"/>
              <a:gd name="connsiteY13517" fmla="*/ 813220 h 1985002"/>
              <a:gd name="connsiteX13518" fmla="*/ 753012 w 3049233"/>
              <a:gd name="connsiteY13518" fmla="*/ 812345 h 1985002"/>
              <a:gd name="connsiteX13519" fmla="*/ 747686 w 3049233"/>
              <a:gd name="connsiteY13519" fmla="*/ 842496 h 1985002"/>
              <a:gd name="connsiteX13520" fmla="*/ 747693 w 3049233"/>
              <a:gd name="connsiteY13520" fmla="*/ 842629 h 1985002"/>
              <a:gd name="connsiteX13521" fmla="*/ 747702 w 3049233"/>
              <a:gd name="connsiteY13521" fmla="*/ 842797 h 1985002"/>
              <a:gd name="connsiteX13522" fmla="*/ 747757 w 3049233"/>
              <a:gd name="connsiteY13522" fmla="*/ 843842 h 1985002"/>
              <a:gd name="connsiteX13523" fmla="*/ 682703 w 3049233"/>
              <a:gd name="connsiteY13523" fmla="*/ 917671 h 1985002"/>
              <a:gd name="connsiteX13524" fmla="*/ 622080 w 3049233"/>
              <a:gd name="connsiteY13524" fmla="*/ 985405 h 1985002"/>
              <a:gd name="connsiteX13525" fmla="*/ 522681 w 3049233"/>
              <a:gd name="connsiteY13525" fmla="*/ 1096148 h 1985002"/>
              <a:gd name="connsiteX13526" fmla="*/ 281213 w 3049233"/>
              <a:gd name="connsiteY13526" fmla="*/ 1362848 h 1985002"/>
              <a:gd name="connsiteX13527" fmla="*/ 241036 w 3049233"/>
              <a:gd name="connsiteY13527" fmla="*/ 1398916 h 1985002"/>
              <a:gd name="connsiteX13528" fmla="*/ 229374 w 3049233"/>
              <a:gd name="connsiteY13528" fmla="*/ 1407314 h 1985002"/>
              <a:gd name="connsiteX13529" fmla="*/ 208135 w 3049233"/>
              <a:gd name="connsiteY13529" fmla="*/ 1420633 h 1985002"/>
              <a:gd name="connsiteX13530" fmla="*/ 166864 w 3049233"/>
              <a:gd name="connsiteY13530" fmla="*/ 1439733 h 1985002"/>
              <a:gd name="connsiteX13531" fmla="*/ 166067 w 3049233"/>
              <a:gd name="connsiteY13531" fmla="*/ 1437693 h 1985002"/>
              <a:gd name="connsiteX13532" fmla="*/ 164930 w 3049233"/>
              <a:gd name="connsiteY13532" fmla="*/ 1440628 h 1985002"/>
              <a:gd name="connsiteX13533" fmla="*/ 161132 w 3049233"/>
              <a:gd name="connsiteY13533" fmla="*/ 1442386 h 1985002"/>
              <a:gd name="connsiteX13534" fmla="*/ 159708 w 3049233"/>
              <a:gd name="connsiteY13534" fmla="*/ 1439663 h 1985002"/>
              <a:gd name="connsiteX13535" fmla="*/ 171684 w 3049233"/>
              <a:gd name="connsiteY13535" fmla="*/ 1434138 h 1985002"/>
              <a:gd name="connsiteX13536" fmla="*/ 190408 w 3049233"/>
              <a:gd name="connsiteY13536" fmla="*/ 1425500 h 1985002"/>
              <a:gd name="connsiteX13537" fmla="*/ 202995 w 3049233"/>
              <a:gd name="connsiteY13537" fmla="*/ 1416926 h 1985002"/>
              <a:gd name="connsiteX13538" fmla="*/ 210653 w 3049233"/>
              <a:gd name="connsiteY13538" fmla="*/ 1412969 h 1985002"/>
              <a:gd name="connsiteX13539" fmla="*/ 224085 w 3049233"/>
              <a:gd name="connsiteY13539" fmla="*/ 1402560 h 1985002"/>
              <a:gd name="connsiteX13540" fmla="*/ 228573 w 3049233"/>
              <a:gd name="connsiteY13540" fmla="*/ 1399502 h 1985002"/>
              <a:gd name="connsiteX13541" fmla="*/ 231688 w 3049233"/>
              <a:gd name="connsiteY13541" fmla="*/ 1397381 h 1985002"/>
              <a:gd name="connsiteX13542" fmla="*/ 232324 w 3049233"/>
              <a:gd name="connsiteY13542" fmla="*/ 1396773 h 1985002"/>
              <a:gd name="connsiteX13543" fmla="*/ 235641 w 3049233"/>
              <a:gd name="connsiteY13543" fmla="*/ 1393605 h 1985002"/>
              <a:gd name="connsiteX13544" fmla="*/ 242436 w 3049233"/>
              <a:gd name="connsiteY13544" fmla="*/ 1388339 h 1985002"/>
              <a:gd name="connsiteX13545" fmla="*/ 275286 w 3049233"/>
              <a:gd name="connsiteY13545" fmla="*/ 1355736 h 1985002"/>
              <a:gd name="connsiteX13546" fmla="*/ 390433 w 3049233"/>
              <a:gd name="connsiteY13546" fmla="*/ 1225348 h 1985002"/>
              <a:gd name="connsiteX13547" fmla="*/ 613613 w 3049233"/>
              <a:gd name="connsiteY13547" fmla="*/ 971348 h 1985002"/>
              <a:gd name="connsiteX13548" fmla="*/ 674236 w 3049233"/>
              <a:gd name="connsiteY13548" fmla="*/ 902260 h 1985002"/>
              <a:gd name="connsiteX13549" fmla="*/ 688120 w 3049233"/>
              <a:gd name="connsiteY13549" fmla="*/ 886512 h 1985002"/>
              <a:gd name="connsiteX13550" fmla="*/ 2615725 w 3049233"/>
              <a:gd name="connsiteY13550" fmla="*/ 812330 h 1985002"/>
              <a:gd name="connsiteX13551" fmla="*/ 2615431 w 3049233"/>
              <a:gd name="connsiteY13551" fmla="*/ 817335 h 1985002"/>
              <a:gd name="connsiteX13552" fmla="*/ 2615397 w 3049233"/>
              <a:gd name="connsiteY13552" fmla="*/ 817536 h 1985002"/>
              <a:gd name="connsiteX13553" fmla="*/ 2611687 w 3049233"/>
              <a:gd name="connsiteY13553" fmla="*/ 813549 h 1985002"/>
              <a:gd name="connsiteX13554" fmla="*/ 2579218 w 3049233"/>
              <a:gd name="connsiteY13554" fmla="*/ 812283 h 1985002"/>
              <a:gd name="connsiteX13555" fmla="*/ 2583138 w 3049233"/>
              <a:gd name="connsiteY13555" fmla="*/ 813682 h 1985002"/>
              <a:gd name="connsiteX13556" fmla="*/ 2589181 w 3049233"/>
              <a:gd name="connsiteY13556" fmla="*/ 816376 h 1985002"/>
              <a:gd name="connsiteX13557" fmla="*/ 2586129 w 3049233"/>
              <a:gd name="connsiteY13557" fmla="*/ 818052 h 1985002"/>
              <a:gd name="connsiteX13558" fmla="*/ 2578479 w 3049233"/>
              <a:gd name="connsiteY13558" fmla="*/ 815159 h 1985002"/>
              <a:gd name="connsiteX13559" fmla="*/ 956542 w 3049233"/>
              <a:gd name="connsiteY13559" fmla="*/ 811974 h 1985002"/>
              <a:gd name="connsiteX13560" fmla="*/ 957489 w 3049233"/>
              <a:gd name="connsiteY13560" fmla="*/ 812079 h 1985002"/>
              <a:gd name="connsiteX13561" fmla="*/ 959086 w 3049233"/>
              <a:gd name="connsiteY13561" fmla="*/ 812256 h 1985002"/>
              <a:gd name="connsiteX13562" fmla="*/ 962116 w 3049233"/>
              <a:gd name="connsiteY13562" fmla="*/ 812592 h 1985002"/>
              <a:gd name="connsiteX13563" fmla="*/ 967385 w 3049233"/>
              <a:gd name="connsiteY13563" fmla="*/ 816179 h 1985002"/>
              <a:gd name="connsiteX13564" fmla="*/ 960858 w 3049233"/>
              <a:gd name="connsiteY13564" fmla="*/ 815306 h 1985002"/>
              <a:gd name="connsiteX13565" fmla="*/ 959184 w 3049233"/>
              <a:gd name="connsiteY13565" fmla="*/ 814658 h 1985002"/>
              <a:gd name="connsiteX13566" fmla="*/ 955479 w 3049233"/>
              <a:gd name="connsiteY13566" fmla="*/ 813223 h 1985002"/>
              <a:gd name="connsiteX13567" fmla="*/ 955786 w 3049233"/>
              <a:gd name="connsiteY13567" fmla="*/ 812874 h 1985002"/>
              <a:gd name="connsiteX13568" fmla="*/ 956028 w 3049233"/>
              <a:gd name="connsiteY13568" fmla="*/ 812598 h 1985002"/>
              <a:gd name="connsiteX13569" fmla="*/ 1301269 w 3049233"/>
              <a:gd name="connsiteY13569" fmla="*/ 811882 h 1985002"/>
              <a:gd name="connsiteX13570" fmla="*/ 1306639 w 3049233"/>
              <a:gd name="connsiteY13570" fmla="*/ 821730 h 1985002"/>
              <a:gd name="connsiteX13571" fmla="*/ 1302922 w 3049233"/>
              <a:gd name="connsiteY13571" fmla="*/ 822378 h 1985002"/>
              <a:gd name="connsiteX13572" fmla="*/ 1295874 w 3049233"/>
              <a:gd name="connsiteY13572" fmla="*/ 823607 h 1985002"/>
              <a:gd name="connsiteX13573" fmla="*/ 1295815 w 3049233"/>
              <a:gd name="connsiteY13573" fmla="*/ 823507 h 1985002"/>
              <a:gd name="connsiteX13574" fmla="*/ 1292713 w 3049233"/>
              <a:gd name="connsiteY13574" fmla="*/ 816125 h 1985002"/>
              <a:gd name="connsiteX13575" fmla="*/ 1291224 w 3049233"/>
              <a:gd name="connsiteY13575" fmla="*/ 814236 h 1985002"/>
              <a:gd name="connsiteX13576" fmla="*/ 2600342 w 3049233"/>
              <a:gd name="connsiteY13576" fmla="*/ 811520 h 1985002"/>
              <a:gd name="connsiteX13577" fmla="*/ 2601257 w 3049233"/>
              <a:gd name="connsiteY13577" fmla="*/ 812104 h 1985002"/>
              <a:gd name="connsiteX13578" fmla="*/ 2600220 w 3049233"/>
              <a:gd name="connsiteY13578" fmla="*/ 812416 h 1985002"/>
              <a:gd name="connsiteX13579" fmla="*/ 1223040 w 3049233"/>
              <a:gd name="connsiteY13579" fmla="*/ 811483 h 1985002"/>
              <a:gd name="connsiteX13580" fmla="*/ 1224328 w 3049233"/>
              <a:gd name="connsiteY13580" fmla="*/ 813288 h 1985002"/>
              <a:gd name="connsiteX13581" fmla="*/ 1224261 w 3049233"/>
              <a:gd name="connsiteY13581" fmla="*/ 813308 h 1985002"/>
              <a:gd name="connsiteX13582" fmla="*/ 1224225 w 3049233"/>
              <a:gd name="connsiteY13582" fmla="*/ 813319 h 1985002"/>
              <a:gd name="connsiteX13583" fmla="*/ 1222970 w 3049233"/>
              <a:gd name="connsiteY13583" fmla="*/ 811569 h 1985002"/>
              <a:gd name="connsiteX13584" fmla="*/ 2511010 w 3049233"/>
              <a:gd name="connsiteY13584" fmla="*/ 811361 h 1985002"/>
              <a:gd name="connsiteX13585" fmla="*/ 2511252 w 3049233"/>
              <a:gd name="connsiteY13585" fmla="*/ 811386 h 1985002"/>
              <a:gd name="connsiteX13586" fmla="*/ 2527247 w 3049233"/>
              <a:gd name="connsiteY13586" fmla="*/ 814528 h 1985002"/>
              <a:gd name="connsiteX13587" fmla="*/ 2525363 w 3049233"/>
              <a:gd name="connsiteY13587" fmla="*/ 819880 h 1985002"/>
              <a:gd name="connsiteX13588" fmla="*/ 2524344 w 3049233"/>
              <a:gd name="connsiteY13588" fmla="*/ 820399 h 1985002"/>
              <a:gd name="connsiteX13589" fmla="*/ 2521133 w 3049233"/>
              <a:gd name="connsiteY13589" fmla="*/ 820002 h 1985002"/>
              <a:gd name="connsiteX13590" fmla="*/ 2508846 w 3049233"/>
              <a:gd name="connsiteY13590" fmla="*/ 817053 h 1985002"/>
              <a:gd name="connsiteX13591" fmla="*/ 1936888 w 3049233"/>
              <a:gd name="connsiteY13591" fmla="*/ 810672 h 1985002"/>
              <a:gd name="connsiteX13592" fmla="*/ 1946819 w 3049233"/>
              <a:gd name="connsiteY13592" fmla="*/ 814961 h 1985002"/>
              <a:gd name="connsiteX13593" fmla="*/ 1944679 w 3049233"/>
              <a:gd name="connsiteY13593" fmla="*/ 817636 h 1985002"/>
              <a:gd name="connsiteX13594" fmla="*/ 1938432 w 3049233"/>
              <a:gd name="connsiteY13594" fmla="*/ 827510 h 1985002"/>
              <a:gd name="connsiteX13595" fmla="*/ 1927850 w 3049233"/>
              <a:gd name="connsiteY13595" fmla="*/ 842334 h 1985002"/>
              <a:gd name="connsiteX13596" fmla="*/ 1912118 w 3049233"/>
              <a:gd name="connsiteY13596" fmla="*/ 869122 h 1985002"/>
              <a:gd name="connsiteX13597" fmla="*/ 1902944 w 3049233"/>
              <a:gd name="connsiteY13597" fmla="*/ 883634 h 1985002"/>
              <a:gd name="connsiteX13598" fmla="*/ 1899738 w 3049233"/>
              <a:gd name="connsiteY13598" fmla="*/ 890210 h 1985002"/>
              <a:gd name="connsiteX13599" fmla="*/ 1894823 w 3049233"/>
              <a:gd name="connsiteY13599" fmla="*/ 898580 h 1985002"/>
              <a:gd name="connsiteX13600" fmla="*/ 1864043 w 3049233"/>
              <a:gd name="connsiteY13600" fmla="*/ 963465 h 1985002"/>
              <a:gd name="connsiteX13601" fmla="*/ 1863507 w 3049233"/>
              <a:gd name="connsiteY13601" fmla="*/ 964557 h 1985002"/>
              <a:gd name="connsiteX13602" fmla="*/ 1856455 w 3049233"/>
              <a:gd name="connsiteY13602" fmla="*/ 983393 h 1985002"/>
              <a:gd name="connsiteX13603" fmla="*/ 1844637 w 3049233"/>
              <a:gd name="connsiteY13603" fmla="*/ 978837 h 1985002"/>
              <a:gd name="connsiteX13604" fmla="*/ 1857861 w 3049233"/>
              <a:gd name="connsiteY13604" fmla="*/ 944947 h 1985002"/>
              <a:gd name="connsiteX13605" fmla="*/ 1858927 w 3049233"/>
              <a:gd name="connsiteY13605" fmla="*/ 942818 h 1985002"/>
              <a:gd name="connsiteX13606" fmla="*/ 1893934 w 3049233"/>
              <a:gd name="connsiteY13606" fmla="*/ 874868 h 1985002"/>
              <a:gd name="connsiteX13607" fmla="*/ 1906769 w 3049233"/>
              <a:gd name="connsiteY13607" fmla="*/ 854389 h 1985002"/>
              <a:gd name="connsiteX13608" fmla="*/ 1932806 w 3049233"/>
              <a:gd name="connsiteY13608" fmla="*/ 815971 h 1985002"/>
              <a:gd name="connsiteX13609" fmla="*/ 2768221 w 3049233"/>
              <a:gd name="connsiteY13609" fmla="*/ 810041 h 1985002"/>
              <a:gd name="connsiteX13610" fmla="*/ 2774462 w 3049233"/>
              <a:gd name="connsiteY13610" fmla="*/ 822035 h 1985002"/>
              <a:gd name="connsiteX13611" fmla="*/ 2762845 w 3049233"/>
              <a:gd name="connsiteY13611" fmla="*/ 826875 h 1985002"/>
              <a:gd name="connsiteX13612" fmla="*/ 2762581 w 3049233"/>
              <a:gd name="connsiteY13612" fmla="*/ 824958 h 1985002"/>
              <a:gd name="connsiteX13613" fmla="*/ 2757955 w 3049233"/>
              <a:gd name="connsiteY13613" fmla="*/ 815183 h 1985002"/>
              <a:gd name="connsiteX13614" fmla="*/ 2757542 w 3049233"/>
              <a:gd name="connsiteY13614" fmla="*/ 813756 h 1985002"/>
              <a:gd name="connsiteX13615" fmla="*/ 785001 w 3049233"/>
              <a:gd name="connsiteY13615" fmla="*/ 809967 h 1985002"/>
              <a:gd name="connsiteX13616" fmla="*/ 786674 w 3049233"/>
              <a:gd name="connsiteY13616" fmla="*/ 812006 h 1985002"/>
              <a:gd name="connsiteX13617" fmla="*/ 795283 w 3049233"/>
              <a:gd name="connsiteY13617" fmla="*/ 821299 h 1985002"/>
              <a:gd name="connsiteX13618" fmla="*/ 795090 w 3049233"/>
              <a:gd name="connsiteY13618" fmla="*/ 821517 h 1985002"/>
              <a:gd name="connsiteX13619" fmla="*/ 793345 w 3049233"/>
              <a:gd name="connsiteY13619" fmla="*/ 823487 h 1985002"/>
              <a:gd name="connsiteX13620" fmla="*/ 784631 w 3049233"/>
              <a:gd name="connsiteY13620" fmla="*/ 810388 h 1985002"/>
              <a:gd name="connsiteX13621" fmla="*/ 1256834 w 3049233"/>
              <a:gd name="connsiteY13621" fmla="*/ 809723 h 1985002"/>
              <a:gd name="connsiteX13622" fmla="*/ 1258367 w 3049233"/>
              <a:gd name="connsiteY13622" fmla="*/ 811179 h 1985002"/>
              <a:gd name="connsiteX13623" fmla="*/ 1260027 w 3049233"/>
              <a:gd name="connsiteY13623" fmla="*/ 812758 h 1985002"/>
              <a:gd name="connsiteX13624" fmla="*/ 1262508 w 3049233"/>
              <a:gd name="connsiteY13624" fmla="*/ 815117 h 1985002"/>
              <a:gd name="connsiteX13625" fmla="*/ 1250559 w 3049233"/>
              <a:gd name="connsiteY13625" fmla="*/ 817903 h 1985002"/>
              <a:gd name="connsiteX13626" fmla="*/ 1248376 w 3049233"/>
              <a:gd name="connsiteY13626" fmla="*/ 812234 h 1985002"/>
              <a:gd name="connsiteX13627" fmla="*/ 2494673 w 3049233"/>
              <a:gd name="connsiteY13627" fmla="*/ 809641 h 1985002"/>
              <a:gd name="connsiteX13628" fmla="*/ 2505862 w 3049233"/>
              <a:gd name="connsiteY13628" fmla="*/ 810819 h 1985002"/>
              <a:gd name="connsiteX13629" fmla="*/ 2503924 w 3049233"/>
              <a:gd name="connsiteY13629" fmla="*/ 815871 h 1985002"/>
              <a:gd name="connsiteX13630" fmla="*/ 2503340 w 3049233"/>
              <a:gd name="connsiteY13630" fmla="*/ 815731 h 1985002"/>
              <a:gd name="connsiteX13631" fmla="*/ 2492816 w 3049233"/>
              <a:gd name="connsiteY13631" fmla="*/ 813134 h 1985002"/>
              <a:gd name="connsiteX13632" fmla="*/ 2494457 w 3049233"/>
              <a:gd name="connsiteY13632" fmla="*/ 809670 h 1985002"/>
              <a:gd name="connsiteX13633" fmla="*/ 2816164 w 3049233"/>
              <a:gd name="connsiteY13633" fmla="*/ 809500 h 1985002"/>
              <a:gd name="connsiteX13634" fmla="*/ 2821968 w 3049233"/>
              <a:gd name="connsiteY13634" fmla="*/ 818193 h 1985002"/>
              <a:gd name="connsiteX13635" fmla="*/ 2817321 w 3049233"/>
              <a:gd name="connsiteY13635" fmla="*/ 820519 h 1985002"/>
              <a:gd name="connsiteX13636" fmla="*/ 2813199 w 3049233"/>
              <a:gd name="connsiteY13636" fmla="*/ 810751 h 1985002"/>
              <a:gd name="connsiteX13637" fmla="*/ 929160 w 3049233"/>
              <a:gd name="connsiteY13637" fmla="*/ 809470 h 1985002"/>
              <a:gd name="connsiteX13638" fmla="*/ 929406 w 3049233"/>
              <a:gd name="connsiteY13638" fmla="*/ 809565 h 1985002"/>
              <a:gd name="connsiteX13639" fmla="*/ 929730 w 3049233"/>
              <a:gd name="connsiteY13639" fmla="*/ 809690 h 1985002"/>
              <a:gd name="connsiteX13640" fmla="*/ 929734 w 3049233"/>
              <a:gd name="connsiteY13640" fmla="*/ 809692 h 1985002"/>
              <a:gd name="connsiteX13641" fmla="*/ 931495 w 3049233"/>
              <a:gd name="connsiteY13641" fmla="*/ 811379 h 1985002"/>
              <a:gd name="connsiteX13642" fmla="*/ 930897 w 3049233"/>
              <a:gd name="connsiteY13642" fmla="*/ 811299 h 1985002"/>
              <a:gd name="connsiteX13643" fmla="*/ 929758 w 3049233"/>
              <a:gd name="connsiteY13643" fmla="*/ 811146 h 1985002"/>
              <a:gd name="connsiteX13644" fmla="*/ 929010 w 3049233"/>
              <a:gd name="connsiteY13644" fmla="*/ 811046 h 1985002"/>
              <a:gd name="connsiteX13645" fmla="*/ 928849 w 3049233"/>
              <a:gd name="connsiteY13645" fmla="*/ 810880 h 1985002"/>
              <a:gd name="connsiteX13646" fmla="*/ 928355 w 3049233"/>
              <a:gd name="connsiteY13646" fmla="*/ 810370 h 1985002"/>
              <a:gd name="connsiteX13647" fmla="*/ 928514 w 3049233"/>
              <a:gd name="connsiteY13647" fmla="*/ 810192 h 1985002"/>
              <a:gd name="connsiteX13648" fmla="*/ 928708 w 3049233"/>
              <a:gd name="connsiteY13648" fmla="*/ 809975 h 1985002"/>
              <a:gd name="connsiteX13649" fmla="*/ 2450232 w 3049233"/>
              <a:gd name="connsiteY13649" fmla="*/ 808843 h 1985002"/>
              <a:gd name="connsiteX13650" fmla="*/ 2452468 w 3049233"/>
              <a:gd name="connsiteY13650" fmla="*/ 809171 h 1985002"/>
              <a:gd name="connsiteX13651" fmla="*/ 2449387 w 3049233"/>
              <a:gd name="connsiteY13651" fmla="*/ 809780 h 1985002"/>
              <a:gd name="connsiteX13652" fmla="*/ 986447 w 3049233"/>
              <a:gd name="connsiteY13652" fmla="*/ 808734 h 1985002"/>
              <a:gd name="connsiteX13653" fmla="*/ 986449 w 3049233"/>
              <a:gd name="connsiteY13653" fmla="*/ 808735 h 1985002"/>
              <a:gd name="connsiteX13654" fmla="*/ 986556 w 3049233"/>
              <a:gd name="connsiteY13654" fmla="*/ 808800 h 1985002"/>
              <a:gd name="connsiteX13655" fmla="*/ 992329 w 3049233"/>
              <a:gd name="connsiteY13655" fmla="*/ 812297 h 1985002"/>
              <a:gd name="connsiteX13656" fmla="*/ 984944 w 3049233"/>
              <a:gd name="connsiteY13656" fmla="*/ 810630 h 1985002"/>
              <a:gd name="connsiteX13657" fmla="*/ 911042 w 3049233"/>
              <a:gd name="connsiteY13657" fmla="*/ 808584 h 1985002"/>
              <a:gd name="connsiteX13658" fmla="*/ 911957 w 3049233"/>
              <a:gd name="connsiteY13658" fmla="*/ 810056 h 1985002"/>
              <a:gd name="connsiteX13659" fmla="*/ 910365 w 3049233"/>
              <a:gd name="connsiteY13659" fmla="*/ 810274 h 1985002"/>
              <a:gd name="connsiteX13660" fmla="*/ 910167 w 3049233"/>
              <a:gd name="connsiteY13660" fmla="*/ 810301 h 1985002"/>
              <a:gd name="connsiteX13661" fmla="*/ 910114 w 3049233"/>
              <a:gd name="connsiteY13661" fmla="*/ 810183 h 1985002"/>
              <a:gd name="connsiteX13662" fmla="*/ 909513 w 3049233"/>
              <a:gd name="connsiteY13662" fmla="*/ 808866 h 1985002"/>
              <a:gd name="connsiteX13663" fmla="*/ 910215 w 3049233"/>
              <a:gd name="connsiteY13663" fmla="*/ 808737 h 1985002"/>
              <a:gd name="connsiteX13664" fmla="*/ 814402 w 3049233"/>
              <a:gd name="connsiteY13664" fmla="*/ 808550 h 1985002"/>
              <a:gd name="connsiteX13665" fmla="*/ 815968 w 3049233"/>
              <a:gd name="connsiteY13665" fmla="*/ 809467 h 1985002"/>
              <a:gd name="connsiteX13666" fmla="*/ 827880 w 3049233"/>
              <a:gd name="connsiteY13666" fmla="*/ 817047 h 1985002"/>
              <a:gd name="connsiteX13667" fmla="*/ 827793 w 3049233"/>
              <a:gd name="connsiteY13667" fmla="*/ 817551 h 1985002"/>
              <a:gd name="connsiteX13668" fmla="*/ 826808 w 3049233"/>
              <a:gd name="connsiteY13668" fmla="*/ 818662 h 1985002"/>
              <a:gd name="connsiteX13669" fmla="*/ 823647 w 3049233"/>
              <a:gd name="connsiteY13669" fmla="*/ 822225 h 1985002"/>
              <a:gd name="connsiteX13670" fmla="*/ 810893 w 3049233"/>
              <a:gd name="connsiteY13670" fmla="*/ 812514 h 1985002"/>
              <a:gd name="connsiteX13671" fmla="*/ 776534 w 3049233"/>
              <a:gd name="connsiteY13671" fmla="*/ 808322 h 1985002"/>
              <a:gd name="connsiteX13672" fmla="*/ 776930 w 3049233"/>
              <a:gd name="connsiteY13672" fmla="*/ 808838 h 1985002"/>
              <a:gd name="connsiteX13673" fmla="*/ 777739 w 3049233"/>
              <a:gd name="connsiteY13673" fmla="*/ 809891 h 1985002"/>
              <a:gd name="connsiteX13674" fmla="*/ 777710 w 3049233"/>
              <a:gd name="connsiteY13674" fmla="*/ 809924 h 1985002"/>
              <a:gd name="connsiteX13675" fmla="*/ 777599 w 3049233"/>
              <a:gd name="connsiteY13675" fmla="*/ 810050 h 1985002"/>
              <a:gd name="connsiteX13676" fmla="*/ 777455 w 3049233"/>
              <a:gd name="connsiteY13676" fmla="*/ 810213 h 1985002"/>
              <a:gd name="connsiteX13677" fmla="*/ 1317105 w 3049233"/>
              <a:gd name="connsiteY13677" fmla="*/ 808171 h 1985002"/>
              <a:gd name="connsiteX13678" fmla="*/ 1317410 w 3049233"/>
              <a:gd name="connsiteY13678" fmla="*/ 808761 h 1985002"/>
              <a:gd name="connsiteX13679" fmla="*/ 1320249 w 3049233"/>
              <a:gd name="connsiteY13679" fmla="*/ 819359 h 1985002"/>
              <a:gd name="connsiteX13680" fmla="*/ 1314059 w 3049233"/>
              <a:gd name="connsiteY13680" fmla="*/ 820437 h 1985002"/>
              <a:gd name="connsiteX13681" fmla="*/ 1313574 w 3049233"/>
              <a:gd name="connsiteY13681" fmla="*/ 820522 h 1985002"/>
              <a:gd name="connsiteX13682" fmla="*/ 1313457 w 3049233"/>
              <a:gd name="connsiteY13682" fmla="*/ 820146 h 1985002"/>
              <a:gd name="connsiteX13683" fmla="*/ 1307785 w 3049233"/>
              <a:gd name="connsiteY13683" fmla="*/ 810355 h 1985002"/>
              <a:gd name="connsiteX13684" fmla="*/ 1029842 w 3049233"/>
              <a:gd name="connsiteY13684" fmla="*/ 807989 h 1985002"/>
              <a:gd name="connsiteX13685" fmla="*/ 1030518 w 3049233"/>
              <a:gd name="connsiteY13685" fmla="*/ 808147 h 1985002"/>
              <a:gd name="connsiteX13686" fmla="*/ 1031366 w 3049233"/>
              <a:gd name="connsiteY13686" fmla="*/ 808346 h 1985002"/>
              <a:gd name="connsiteX13687" fmla="*/ 1030921 w 3049233"/>
              <a:gd name="connsiteY13687" fmla="*/ 808902 h 1985002"/>
              <a:gd name="connsiteX13688" fmla="*/ 1030508 w 3049233"/>
              <a:gd name="connsiteY13688" fmla="*/ 809417 h 1985002"/>
              <a:gd name="connsiteX13689" fmla="*/ 1029037 w 3049233"/>
              <a:gd name="connsiteY13689" fmla="*/ 809047 h 1985002"/>
              <a:gd name="connsiteX13690" fmla="*/ 2714417 w 3049233"/>
              <a:gd name="connsiteY13690" fmla="*/ 807832 h 1985002"/>
              <a:gd name="connsiteX13691" fmla="*/ 2717327 w 3049233"/>
              <a:gd name="connsiteY13691" fmla="*/ 823014 h 1985002"/>
              <a:gd name="connsiteX13692" fmla="*/ 2709029 w 3049233"/>
              <a:gd name="connsiteY13692" fmla="*/ 825892 h 1985002"/>
              <a:gd name="connsiteX13693" fmla="*/ 2705028 w 3049233"/>
              <a:gd name="connsiteY13693" fmla="*/ 826967 h 1985002"/>
              <a:gd name="connsiteX13694" fmla="*/ 2703210 w 3049233"/>
              <a:gd name="connsiteY13694" fmla="*/ 816942 h 1985002"/>
              <a:gd name="connsiteX13695" fmla="*/ 2702387 w 3049233"/>
              <a:gd name="connsiteY13695" fmla="*/ 811221 h 1985002"/>
              <a:gd name="connsiteX13696" fmla="*/ 916733 w 3049233"/>
              <a:gd name="connsiteY13696" fmla="*/ 807602 h 1985002"/>
              <a:gd name="connsiteX13697" fmla="*/ 918799 w 3049233"/>
              <a:gd name="connsiteY13697" fmla="*/ 809681 h 1985002"/>
              <a:gd name="connsiteX13698" fmla="*/ 917775 w 3049233"/>
              <a:gd name="connsiteY13698" fmla="*/ 809544 h 1985002"/>
              <a:gd name="connsiteX13699" fmla="*/ 917376 w 3049233"/>
              <a:gd name="connsiteY13699" fmla="*/ 808877 h 1985002"/>
              <a:gd name="connsiteX13700" fmla="*/ 916611 w 3049233"/>
              <a:gd name="connsiteY13700" fmla="*/ 807602 h 1985002"/>
              <a:gd name="connsiteX13701" fmla="*/ 2536552 w 3049233"/>
              <a:gd name="connsiteY13701" fmla="*/ 807204 h 1985002"/>
              <a:gd name="connsiteX13702" fmla="*/ 2539163 w 3049233"/>
              <a:gd name="connsiteY13702" fmla="*/ 807603 h 1985002"/>
              <a:gd name="connsiteX13703" fmla="*/ 2539281 w 3049233"/>
              <a:gd name="connsiteY13703" fmla="*/ 807633 h 1985002"/>
              <a:gd name="connsiteX13704" fmla="*/ 2536524 w 3049233"/>
              <a:gd name="connsiteY13704" fmla="*/ 807281 h 1985002"/>
              <a:gd name="connsiteX13705" fmla="*/ 2962746 w 3049233"/>
              <a:gd name="connsiteY13705" fmla="*/ 806286 h 1985002"/>
              <a:gd name="connsiteX13706" fmla="*/ 2963358 w 3049233"/>
              <a:gd name="connsiteY13706" fmla="*/ 806949 h 1985002"/>
              <a:gd name="connsiteX13707" fmla="*/ 2958773 w 3049233"/>
              <a:gd name="connsiteY13707" fmla="*/ 812642 h 1985002"/>
              <a:gd name="connsiteX13708" fmla="*/ 2951026 w 3049233"/>
              <a:gd name="connsiteY13708" fmla="*/ 834021 h 1985002"/>
              <a:gd name="connsiteX13709" fmla="*/ 2915830 w 3049233"/>
              <a:gd name="connsiteY13709" fmla="*/ 920150 h 1985002"/>
              <a:gd name="connsiteX13710" fmla="*/ 2900095 w 3049233"/>
              <a:gd name="connsiteY13710" fmla="*/ 945215 h 1985002"/>
              <a:gd name="connsiteX13711" fmla="*/ 2897140 w 3049233"/>
              <a:gd name="connsiteY13711" fmla="*/ 925907 h 1985002"/>
              <a:gd name="connsiteX13712" fmla="*/ 2896879 w 3049233"/>
              <a:gd name="connsiteY13712" fmla="*/ 925176 h 1985002"/>
              <a:gd name="connsiteX13713" fmla="*/ 2905529 w 3049233"/>
              <a:gd name="connsiteY13713" fmla="*/ 913167 h 1985002"/>
              <a:gd name="connsiteX13714" fmla="*/ 2945842 w 3049233"/>
              <a:gd name="connsiteY13714" fmla="*/ 835204 h 1985002"/>
              <a:gd name="connsiteX13715" fmla="*/ 2955832 w 3049233"/>
              <a:gd name="connsiteY13715" fmla="*/ 815455 h 1985002"/>
              <a:gd name="connsiteX13716" fmla="*/ 2636801 w 3049233"/>
              <a:gd name="connsiteY13716" fmla="*/ 805964 h 1985002"/>
              <a:gd name="connsiteX13717" fmla="*/ 2636784 w 3049233"/>
              <a:gd name="connsiteY13717" fmla="*/ 824404 h 1985002"/>
              <a:gd name="connsiteX13718" fmla="*/ 2636447 w 3049233"/>
              <a:gd name="connsiteY13718" fmla="*/ 826918 h 1985002"/>
              <a:gd name="connsiteX13719" fmla="*/ 2627140 w 3049233"/>
              <a:gd name="connsiteY13719" fmla="*/ 830159 h 1985002"/>
              <a:gd name="connsiteX13720" fmla="*/ 2620461 w 3049233"/>
              <a:gd name="connsiteY13720" fmla="*/ 822980 h 1985002"/>
              <a:gd name="connsiteX13721" fmla="*/ 2621697 w 3049233"/>
              <a:gd name="connsiteY13721" fmla="*/ 815851 h 1985002"/>
              <a:gd name="connsiteX13722" fmla="*/ 2622053 w 3049233"/>
              <a:gd name="connsiteY13722" fmla="*/ 810418 h 1985002"/>
              <a:gd name="connsiteX13723" fmla="*/ 1056561 w 3049233"/>
              <a:gd name="connsiteY13723" fmla="*/ 805833 h 1985002"/>
              <a:gd name="connsiteX13724" fmla="*/ 1056588 w 3049233"/>
              <a:gd name="connsiteY13724" fmla="*/ 805842 h 1985002"/>
              <a:gd name="connsiteX13725" fmla="*/ 1055396 w 3049233"/>
              <a:gd name="connsiteY13725" fmla="*/ 807318 h 1985002"/>
              <a:gd name="connsiteX13726" fmla="*/ 1055339 w 3049233"/>
              <a:gd name="connsiteY13726" fmla="*/ 807388 h 1985002"/>
              <a:gd name="connsiteX13727" fmla="*/ 1055338 w 3049233"/>
              <a:gd name="connsiteY13727" fmla="*/ 807388 h 1985002"/>
              <a:gd name="connsiteX13728" fmla="*/ 1055318 w 3049233"/>
              <a:gd name="connsiteY13728" fmla="*/ 807383 h 1985002"/>
              <a:gd name="connsiteX13729" fmla="*/ 976962 w 3049233"/>
              <a:gd name="connsiteY13729" fmla="*/ 805722 h 1985002"/>
              <a:gd name="connsiteX13730" fmla="*/ 977226 w 3049233"/>
              <a:gd name="connsiteY13730" fmla="*/ 805780 h 1985002"/>
              <a:gd name="connsiteX13731" fmla="*/ 977550 w 3049233"/>
              <a:gd name="connsiteY13731" fmla="*/ 805852 h 1985002"/>
              <a:gd name="connsiteX13732" fmla="*/ 980165 w 3049233"/>
              <a:gd name="connsiteY13732" fmla="*/ 806430 h 1985002"/>
              <a:gd name="connsiteX13733" fmla="*/ 980076 w 3049233"/>
              <a:gd name="connsiteY13733" fmla="*/ 806539 h 1985002"/>
              <a:gd name="connsiteX13734" fmla="*/ 979445 w 3049233"/>
              <a:gd name="connsiteY13734" fmla="*/ 807316 h 1985002"/>
              <a:gd name="connsiteX13735" fmla="*/ 977200 w 3049233"/>
              <a:gd name="connsiteY13735" fmla="*/ 805874 h 1985002"/>
              <a:gd name="connsiteX13736" fmla="*/ 2560717 w 3049233"/>
              <a:gd name="connsiteY13736" fmla="*/ 805676 h 1985002"/>
              <a:gd name="connsiteX13737" fmla="*/ 2574271 w 3049233"/>
              <a:gd name="connsiteY13737" fmla="*/ 810516 h 1985002"/>
              <a:gd name="connsiteX13738" fmla="*/ 2574238 w 3049233"/>
              <a:gd name="connsiteY13738" fmla="*/ 810678 h 1985002"/>
              <a:gd name="connsiteX13739" fmla="*/ 2573565 w 3049233"/>
              <a:gd name="connsiteY13739" fmla="*/ 813299 h 1985002"/>
              <a:gd name="connsiteX13740" fmla="*/ 2558299 w 3049233"/>
              <a:gd name="connsiteY13740" fmla="*/ 807525 h 1985002"/>
              <a:gd name="connsiteX13741" fmla="*/ 2558517 w 3049233"/>
              <a:gd name="connsiteY13741" fmla="*/ 806787 h 1985002"/>
              <a:gd name="connsiteX13742" fmla="*/ 2781951 w 3049233"/>
              <a:gd name="connsiteY13742" fmla="*/ 805292 h 1985002"/>
              <a:gd name="connsiteX13743" fmla="*/ 2788200 w 3049233"/>
              <a:gd name="connsiteY13743" fmla="*/ 816311 h 1985002"/>
              <a:gd name="connsiteX13744" fmla="*/ 2779813 w 3049233"/>
              <a:gd name="connsiteY13744" fmla="*/ 819806 h 1985002"/>
              <a:gd name="connsiteX13745" fmla="*/ 2775756 w 3049233"/>
              <a:gd name="connsiteY13745" fmla="*/ 807419 h 1985002"/>
              <a:gd name="connsiteX13746" fmla="*/ 2781248 w 3049233"/>
              <a:gd name="connsiteY13746" fmla="*/ 805509 h 1985002"/>
              <a:gd name="connsiteX13747" fmla="*/ 2463578 w 3049233"/>
              <a:gd name="connsiteY13747" fmla="*/ 804078 h 1985002"/>
              <a:gd name="connsiteX13748" fmla="*/ 2462544 w 3049233"/>
              <a:gd name="connsiteY13748" fmla="*/ 806240 h 1985002"/>
              <a:gd name="connsiteX13749" fmla="*/ 2456565 w 3049233"/>
              <a:gd name="connsiteY13749" fmla="*/ 805504 h 1985002"/>
              <a:gd name="connsiteX13750" fmla="*/ 1982714 w 3049233"/>
              <a:gd name="connsiteY13750" fmla="*/ 804064 h 1985002"/>
              <a:gd name="connsiteX13751" fmla="*/ 1985674 w 3049233"/>
              <a:gd name="connsiteY13751" fmla="*/ 805403 h 1985002"/>
              <a:gd name="connsiteX13752" fmla="*/ 1991285 w 3049233"/>
              <a:gd name="connsiteY13752" fmla="*/ 807152 h 1985002"/>
              <a:gd name="connsiteX13753" fmla="*/ 1991080 w 3049233"/>
              <a:gd name="connsiteY13753" fmla="*/ 807442 h 1985002"/>
              <a:gd name="connsiteX13754" fmla="*/ 1984702 w 3049233"/>
              <a:gd name="connsiteY13754" fmla="*/ 806081 h 1985002"/>
              <a:gd name="connsiteX13755" fmla="*/ 1982069 w 3049233"/>
              <a:gd name="connsiteY13755" fmla="*/ 804936 h 1985002"/>
              <a:gd name="connsiteX13756" fmla="*/ 780093 w 3049233"/>
              <a:gd name="connsiteY13756" fmla="*/ 803987 h 1985002"/>
              <a:gd name="connsiteX13757" fmla="*/ 781471 w 3049233"/>
              <a:gd name="connsiteY13757" fmla="*/ 805666 h 1985002"/>
              <a:gd name="connsiteX13758" fmla="*/ 781453 w 3049233"/>
              <a:gd name="connsiteY13758" fmla="*/ 805686 h 1985002"/>
              <a:gd name="connsiteX13759" fmla="*/ 781391 w 3049233"/>
              <a:gd name="connsiteY13759" fmla="*/ 805757 h 1985002"/>
              <a:gd name="connsiteX13760" fmla="*/ 781020 w 3049233"/>
              <a:gd name="connsiteY13760" fmla="*/ 805253 h 1985002"/>
              <a:gd name="connsiteX13761" fmla="*/ 780776 w 3049233"/>
              <a:gd name="connsiteY13761" fmla="*/ 804919 h 1985002"/>
              <a:gd name="connsiteX13762" fmla="*/ 2470013 w 3049233"/>
              <a:gd name="connsiteY13762" fmla="*/ 803872 h 1985002"/>
              <a:gd name="connsiteX13763" fmla="*/ 2473801 w 3049233"/>
              <a:gd name="connsiteY13763" fmla="*/ 804046 h 1985002"/>
              <a:gd name="connsiteX13764" fmla="*/ 2476490 w 3049233"/>
              <a:gd name="connsiteY13764" fmla="*/ 804567 h 1985002"/>
              <a:gd name="connsiteX13765" fmla="*/ 2475824 w 3049233"/>
              <a:gd name="connsiteY13765" fmla="*/ 804564 h 1985002"/>
              <a:gd name="connsiteX13766" fmla="*/ 2475823 w 3049233"/>
              <a:gd name="connsiteY13766" fmla="*/ 804564 h 1985002"/>
              <a:gd name="connsiteX13767" fmla="*/ 2475785 w 3049233"/>
              <a:gd name="connsiteY13767" fmla="*/ 804564 h 1985002"/>
              <a:gd name="connsiteX13768" fmla="*/ 2469044 w 3049233"/>
              <a:gd name="connsiteY13768" fmla="*/ 805896 h 1985002"/>
              <a:gd name="connsiteX13769" fmla="*/ 963299 w 3049233"/>
              <a:gd name="connsiteY13769" fmla="*/ 803853 h 1985002"/>
              <a:gd name="connsiteX13770" fmla="*/ 963519 w 3049233"/>
              <a:gd name="connsiteY13770" fmla="*/ 803865 h 1985002"/>
              <a:gd name="connsiteX13771" fmla="*/ 965656 w 3049233"/>
              <a:gd name="connsiteY13771" fmla="*/ 805227 h 1985002"/>
              <a:gd name="connsiteX13772" fmla="*/ 966349 w 3049233"/>
              <a:gd name="connsiteY13772" fmla="*/ 805668 h 1985002"/>
              <a:gd name="connsiteX13773" fmla="*/ 968201 w 3049233"/>
              <a:gd name="connsiteY13773" fmla="*/ 806849 h 1985002"/>
              <a:gd name="connsiteX13774" fmla="*/ 968115 w 3049233"/>
              <a:gd name="connsiteY13774" fmla="*/ 806829 h 1985002"/>
              <a:gd name="connsiteX13775" fmla="*/ 965543 w 3049233"/>
              <a:gd name="connsiteY13775" fmla="*/ 806249 h 1985002"/>
              <a:gd name="connsiteX13776" fmla="*/ 962653 w 3049233"/>
              <a:gd name="connsiteY13776" fmla="*/ 806055 h 1985002"/>
              <a:gd name="connsiteX13777" fmla="*/ 961857 w 3049233"/>
              <a:gd name="connsiteY13777" fmla="*/ 805514 h 1985002"/>
              <a:gd name="connsiteX13778" fmla="*/ 962049 w 3049233"/>
              <a:gd name="connsiteY13778" fmla="*/ 805280 h 1985002"/>
              <a:gd name="connsiteX13779" fmla="*/ 2513909 w 3049233"/>
              <a:gd name="connsiteY13779" fmla="*/ 803741 h 1985002"/>
              <a:gd name="connsiteX13780" fmla="*/ 2530171 w 3049233"/>
              <a:gd name="connsiteY13780" fmla="*/ 806228 h 1985002"/>
              <a:gd name="connsiteX13781" fmla="*/ 2530090 w 3049233"/>
              <a:gd name="connsiteY13781" fmla="*/ 806457 h 1985002"/>
              <a:gd name="connsiteX13782" fmla="*/ 2516548 w 3049233"/>
              <a:gd name="connsiteY13782" fmla="*/ 804725 h 1985002"/>
              <a:gd name="connsiteX13783" fmla="*/ 2513539 w 3049233"/>
              <a:gd name="connsiteY13783" fmla="*/ 804713 h 1985002"/>
              <a:gd name="connsiteX13784" fmla="*/ 1920725 w 3049233"/>
              <a:gd name="connsiteY13784" fmla="*/ 803689 h 1985002"/>
              <a:gd name="connsiteX13785" fmla="*/ 1931855 w 3049233"/>
              <a:gd name="connsiteY13785" fmla="*/ 808496 h 1985002"/>
              <a:gd name="connsiteX13786" fmla="*/ 1929310 w 3049233"/>
              <a:gd name="connsiteY13786" fmla="*/ 812229 h 1985002"/>
              <a:gd name="connsiteX13787" fmla="*/ 1918576 w 3049233"/>
              <a:gd name="connsiteY13787" fmla="*/ 826107 h 1985002"/>
              <a:gd name="connsiteX13788" fmla="*/ 1902661 w 3049233"/>
              <a:gd name="connsiteY13788" fmla="*/ 851336 h 1985002"/>
              <a:gd name="connsiteX13789" fmla="*/ 1893340 w 3049233"/>
              <a:gd name="connsiteY13789" fmla="*/ 865017 h 1985002"/>
              <a:gd name="connsiteX13790" fmla="*/ 1890112 w 3049233"/>
              <a:gd name="connsiteY13790" fmla="*/ 871233 h 1985002"/>
              <a:gd name="connsiteX13791" fmla="*/ 1885130 w 3049233"/>
              <a:gd name="connsiteY13791" fmla="*/ 879127 h 1985002"/>
              <a:gd name="connsiteX13792" fmla="*/ 1854041 w 3049233"/>
              <a:gd name="connsiteY13792" fmla="*/ 940635 h 1985002"/>
              <a:gd name="connsiteX13793" fmla="*/ 1853554 w 3049233"/>
              <a:gd name="connsiteY13793" fmla="*/ 941570 h 1985002"/>
              <a:gd name="connsiteX13794" fmla="*/ 1839621 w 3049233"/>
              <a:gd name="connsiteY13794" fmla="*/ 976903 h 1985002"/>
              <a:gd name="connsiteX13795" fmla="*/ 1826544 w 3049233"/>
              <a:gd name="connsiteY13795" fmla="*/ 971862 h 1985002"/>
              <a:gd name="connsiteX13796" fmla="*/ 1847419 w 3049233"/>
              <a:gd name="connsiteY13796" fmla="*/ 921375 h 1985002"/>
              <a:gd name="connsiteX13797" fmla="*/ 1848494 w 3049233"/>
              <a:gd name="connsiteY13797" fmla="*/ 919371 h 1985002"/>
              <a:gd name="connsiteX13798" fmla="*/ 1883885 w 3049233"/>
              <a:gd name="connsiteY13798" fmla="*/ 855349 h 1985002"/>
              <a:gd name="connsiteX13799" fmla="*/ 1896905 w 3049233"/>
              <a:gd name="connsiteY13799" fmla="*/ 836127 h 1985002"/>
              <a:gd name="connsiteX13800" fmla="*/ 1277582 w 3049233"/>
              <a:gd name="connsiteY13800" fmla="*/ 803563 h 1985002"/>
              <a:gd name="connsiteX13801" fmla="*/ 1279328 w 3049233"/>
              <a:gd name="connsiteY13801" fmla="*/ 806477 h 1985002"/>
              <a:gd name="connsiteX13802" fmla="*/ 1281808 w 3049233"/>
              <a:gd name="connsiteY13802" fmla="*/ 810616 h 1985002"/>
              <a:gd name="connsiteX13803" fmla="*/ 1277030 w 3049233"/>
              <a:gd name="connsiteY13803" fmla="*/ 811731 h 1985002"/>
              <a:gd name="connsiteX13804" fmla="*/ 1269547 w 3049233"/>
              <a:gd name="connsiteY13804" fmla="*/ 813476 h 1985002"/>
              <a:gd name="connsiteX13805" fmla="*/ 1267243 w 3049233"/>
              <a:gd name="connsiteY13805" fmla="*/ 809974 h 1985002"/>
              <a:gd name="connsiteX13806" fmla="*/ 1264545 w 3049233"/>
              <a:gd name="connsiteY13806" fmla="*/ 807434 h 1985002"/>
              <a:gd name="connsiteX13807" fmla="*/ 1275253 w 3049233"/>
              <a:gd name="connsiteY13807" fmla="*/ 804255 h 1985002"/>
              <a:gd name="connsiteX13808" fmla="*/ 1275764 w 3049233"/>
              <a:gd name="connsiteY13808" fmla="*/ 804103 h 1985002"/>
              <a:gd name="connsiteX13809" fmla="*/ 2730423 w 3049233"/>
              <a:gd name="connsiteY13809" fmla="*/ 803322 h 1985002"/>
              <a:gd name="connsiteX13810" fmla="*/ 2733905 w 3049233"/>
              <a:gd name="connsiteY13810" fmla="*/ 811650 h 1985002"/>
              <a:gd name="connsiteX13811" fmla="*/ 2735137 w 3049233"/>
              <a:gd name="connsiteY13811" fmla="*/ 816834 h 1985002"/>
              <a:gd name="connsiteX13812" fmla="*/ 2723210 w 3049233"/>
              <a:gd name="connsiteY13812" fmla="*/ 820972 h 1985002"/>
              <a:gd name="connsiteX13813" fmla="*/ 2722809 w 3049233"/>
              <a:gd name="connsiteY13813" fmla="*/ 813655 h 1985002"/>
              <a:gd name="connsiteX13814" fmla="*/ 2720075 w 3049233"/>
              <a:gd name="connsiteY13814" fmla="*/ 806237 h 1985002"/>
              <a:gd name="connsiteX13815" fmla="*/ 2832177 w 3049233"/>
              <a:gd name="connsiteY13815" fmla="*/ 803281 h 1985002"/>
              <a:gd name="connsiteX13816" fmla="*/ 2836961 w 3049233"/>
              <a:gd name="connsiteY13816" fmla="*/ 810692 h 1985002"/>
              <a:gd name="connsiteX13817" fmla="*/ 2830885 w 3049233"/>
              <a:gd name="connsiteY13817" fmla="*/ 813732 h 1985002"/>
              <a:gd name="connsiteX13818" fmla="*/ 2830130 w 3049233"/>
              <a:gd name="connsiteY13818" fmla="*/ 812117 h 1985002"/>
              <a:gd name="connsiteX13819" fmla="*/ 2825445 w 3049233"/>
              <a:gd name="connsiteY13819" fmla="*/ 805803 h 1985002"/>
              <a:gd name="connsiteX13820" fmla="*/ 791061 w 3049233"/>
              <a:gd name="connsiteY13820" fmla="*/ 803058 h 1985002"/>
              <a:gd name="connsiteX13821" fmla="*/ 800389 w 3049233"/>
              <a:gd name="connsiteY13821" fmla="*/ 810821 h 1985002"/>
              <a:gd name="connsiteX13822" fmla="*/ 802880 w 3049233"/>
              <a:gd name="connsiteY13822" fmla="*/ 812718 h 1985002"/>
              <a:gd name="connsiteX13823" fmla="*/ 799615 w 3049233"/>
              <a:gd name="connsiteY13823" fmla="*/ 816405 h 1985002"/>
              <a:gd name="connsiteX13824" fmla="*/ 792261 w 3049233"/>
              <a:gd name="connsiteY13824" fmla="*/ 808450 h 1985002"/>
              <a:gd name="connsiteX13825" fmla="*/ 789204 w 3049233"/>
              <a:gd name="connsiteY13825" fmla="*/ 805175 h 1985002"/>
              <a:gd name="connsiteX13826" fmla="*/ 941098 w 3049233"/>
              <a:gd name="connsiteY13826" fmla="*/ 802689 h 1985002"/>
              <a:gd name="connsiteX13827" fmla="*/ 948115 w 3049233"/>
              <a:gd name="connsiteY13827" fmla="*/ 803057 h 1985002"/>
              <a:gd name="connsiteX13828" fmla="*/ 951412 w 3049233"/>
              <a:gd name="connsiteY13828" fmla="*/ 805303 h 1985002"/>
              <a:gd name="connsiteX13829" fmla="*/ 943435 w 3049233"/>
              <a:gd name="connsiteY13829" fmla="*/ 804769 h 1985002"/>
              <a:gd name="connsiteX13830" fmla="*/ 943379 w 3049233"/>
              <a:gd name="connsiteY13830" fmla="*/ 804719 h 1985002"/>
              <a:gd name="connsiteX13831" fmla="*/ 943315 w 3049233"/>
              <a:gd name="connsiteY13831" fmla="*/ 804662 h 1985002"/>
              <a:gd name="connsiteX13832" fmla="*/ 1006514 w 3049233"/>
              <a:gd name="connsiteY13832" fmla="*/ 802526 h 1985002"/>
              <a:gd name="connsiteX13833" fmla="*/ 1009196 w 3049233"/>
              <a:gd name="connsiteY13833" fmla="*/ 803154 h 1985002"/>
              <a:gd name="connsiteX13834" fmla="*/ 1014631 w 3049233"/>
              <a:gd name="connsiteY13834" fmla="*/ 804427 h 1985002"/>
              <a:gd name="connsiteX13835" fmla="*/ 1015789 w 3049233"/>
              <a:gd name="connsiteY13835" fmla="*/ 804698 h 1985002"/>
              <a:gd name="connsiteX13836" fmla="*/ 1015146 w 3049233"/>
              <a:gd name="connsiteY13836" fmla="*/ 805551 h 1985002"/>
              <a:gd name="connsiteX13837" fmla="*/ 1009177 w 3049233"/>
              <a:gd name="connsiteY13837" fmla="*/ 804049 h 1985002"/>
              <a:gd name="connsiteX13838" fmla="*/ 2505310 w 3049233"/>
              <a:gd name="connsiteY13838" fmla="*/ 802426 h 1985002"/>
              <a:gd name="connsiteX13839" fmla="*/ 2508870 w 3049233"/>
              <a:gd name="connsiteY13839" fmla="*/ 802970 h 1985002"/>
              <a:gd name="connsiteX13840" fmla="*/ 2508211 w 3049233"/>
              <a:gd name="connsiteY13840" fmla="*/ 804692 h 1985002"/>
              <a:gd name="connsiteX13841" fmla="*/ 2504867 w 3049233"/>
              <a:gd name="connsiteY13841" fmla="*/ 804679 h 1985002"/>
              <a:gd name="connsiteX13842" fmla="*/ 2501821 w 3049233"/>
              <a:gd name="connsiteY13842" fmla="*/ 804075 h 1985002"/>
              <a:gd name="connsiteX13843" fmla="*/ 991958 w 3049233"/>
              <a:gd name="connsiteY13843" fmla="*/ 801784 h 1985002"/>
              <a:gd name="connsiteX13844" fmla="*/ 994194 w 3049233"/>
              <a:gd name="connsiteY13844" fmla="*/ 803072 h 1985002"/>
              <a:gd name="connsiteX13845" fmla="*/ 994425 w 3049233"/>
              <a:gd name="connsiteY13845" fmla="*/ 803205 h 1985002"/>
              <a:gd name="connsiteX13846" fmla="*/ 991572 w 3049233"/>
              <a:gd name="connsiteY13846" fmla="*/ 802271 h 1985002"/>
              <a:gd name="connsiteX13847" fmla="*/ 1248142 w 3049233"/>
              <a:gd name="connsiteY13847" fmla="*/ 801459 h 1985002"/>
              <a:gd name="connsiteX13848" fmla="*/ 1251943 w 3049233"/>
              <a:gd name="connsiteY13848" fmla="*/ 805073 h 1985002"/>
              <a:gd name="connsiteX13849" fmla="*/ 1248480 w 3049233"/>
              <a:gd name="connsiteY13849" fmla="*/ 806103 h 1985002"/>
              <a:gd name="connsiteX13850" fmla="*/ 1246295 w 3049233"/>
              <a:gd name="connsiteY13850" fmla="*/ 806753 h 1985002"/>
              <a:gd name="connsiteX13851" fmla="*/ 1246269 w 3049233"/>
              <a:gd name="connsiteY13851" fmla="*/ 806761 h 1985002"/>
              <a:gd name="connsiteX13852" fmla="*/ 1246053 w 3049233"/>
              <a:gd name="connsiteY13852" fmla="*/ 806200 h 1985002"/>
              <a:gd name="connsiteX13853" fmla="*/ 1245679 w 3049233"/>
              <a:gd name="connsiteY13853" fmla="*/ 805229 h 1985002"/>
              <a:gd name="connsiteX13854" fmla="*/ 1244716 w 3049233"/>
              <a:gd name="connsiteY13854" fmla="*/ 802728 h 1985002"/>
              <a:gd name="connsiteX13855" fmla="*/ 2795458 w 3049233"/>
              <a:gd name="connsiteY13855" fmla="*/ 801122 h 1985002"/>
              <a:gd name="connsiteX13856" fmla="*/ 2801427 w 3049233"/>
              <a:gd name="connsiteY13856" fmla="*/ 810801 h 1985002"/>
              <a:gd name="connsiteX13857" fmla="*/ 2795374 w 3049233"/>
              <a:gd name="connsiteY13857" fmla="*/ 813322 h 1985002"/>
              <a:gd name="connsiteX13858" fmla="*/ 2791807 w 3049233"/>
              <a:gd name="connsiteY13858" fmla="*/ 803795 h 1985002"/>
              <a:gd name="connsiteX13859" fmla="*/ 2790976 w 3049233"/>
              <a:gd name="connsiteY13859" fmla="*/ 802505 h 1985002"/>
              <a:gd name="connsiteX13860" fmla="*/ 889311 w 3049233"/>
              <a:gd name="connsiteY13860" fmla="*/ 800935 h 1985002"/>
              <a:gd name="connsiteX13861" fmla="*/ 889377 w 3049233"/>
              <a:gd name="connsiteY13861" fmla="*/ 801150 h 1985002"/>
              <a:gd name="connsiteX13862" fmla="*/ 881437 w 3049233"/>
              <a:gd name="connsiteY13862" fmla="*/ 803630 h 1985002"/>
              <a:gd name="connsiteX13863" fmla="*/ 880890 w 3049233"/>
              <a:gd name="connsiteY13863" fmla="*/ 802436 h 1985002"/>
              <a:gd name="connsiteX13864" fmla="*/ 2954230 w 3049233"/>
              <a:gd name="connsiteY13864" fmla="*/ 800377 h 1985002"/>
              <a:gd name="connsiteX13865" fmla="*/ 2945968 w 3049233"/>
              <a:gd name="connsiteY13865" fmla="*/ 807837 h 1985002"/>
              <a:gd name="connsiteX13866" fmla="*/ 2930199 w 3049233"/>
              <a:gd name="connsiteY13866" fmla="*/ 833174 h 1985002"/>
              <a:gd name="connsiteX13867" fmla="*/ 2886264 w 3049233"/>
              <a:gd name="connsiteY13867" fmla="*/ 892916 h 1985002"/>
              <a:gd name="connsiteX13868" fmla="*/ 2884205 w 3049233"/>
              <a:gd name="connsiteY13868" fmla="*/ 884889 h 1985002"/>
              <a:gd name="connsiteX13869" fmla="*/ 2882542 w 3049233"/>
              <a:gd name="connsiteY13869" fmla="*/ 881908 h 1985002"/>
              <a:gd name="connsiteX13870" fmla="*/ 2922643 w 3049233"/>
              <a:gd name="connsiteY13870" fmla="*/ 835883 h 1985002"/>
              <a:gd name="connsiteX13871" fmla="*/ 2941792 w 3049233"/>
              <a:gd name="connsiteY13871" fmla="*/ 811476 h 1985002"/>
              <a:gd name="connsiteX13872" fmla="*/ 2951610 w 3049233"/>
              <a:gd name="connsiteY13872" fmla="*/ 801437 h 1985002"/>
              <a:gd name="connsiteX13873" fmla="*/ 2952337 w 3049233"/>
              <a:gd name="connsiteY13873" fmla="*/ 800759 h 1985002"/>
              <a:gd name="connsiteX13874" fmla="*/ 2416449 w 3049233"/>
              <a:gd name="connsiteY13874" fmla="*/ 800200 h 1985002"/>
              <a:gd name="connsiteX13875" fmla="*/ 2413256 w 3049233"/>
              <a:gd name="connsiteY13875" fmla="*/ 804852 h 1985002"/>
              <a:gd name="connsiteX13876" fmla="*/ 2376595 w 3049233"/>
              <a:gd name="connsiteY13876" fmla="*/ 873963 h 1985002"/>
              <a:gd name="connsiteX13877" fmla="*/ 2376105 w 3049233"/>
              <a:gd name="connsiteY13877" fmla="*/ 874829 h 1985002"/>
              <a:gd name="connsiteX13878" fmla="*/ 2360613 w 3049233"/>
              <a:gd name="connsiteY13878" fmla="*/ 919146 h 1985002"/>
              <a:gd name="connsiteX13879" fmla="*/ 2354869 w 3049233"/>
              <a:gd name="connsiteY13879" fmla="*/ 927694 h 1985002"/>
              <a:gd name="connsiteX13880" fmla="*/ 2350946 w 3049233"/>
              <a:gd name="connsiteY13880" fmla="*/ 919499 h 1985002"/>
              <a:gd name="connsiteX13881" fmla="*/ 2343494 w 3049233"/>
              <a:gd name="connsiteY13881" fmla="*/ 911625 h 1985002"/>
              <a:gd name="connsiteX13882" fmla="*/ 2355978 w 3049233"/>
              <a:gd name="connsiteY13882" fmla="*/ 877202 h 1985002"/>
              <a:gd name="connsiteX13883" fmla="*/ 2385725 w 3049233"/>
              <a:gd name="connsiteY13883" fmla="*/ 833326 h 1985002"/>
              <a:gd name="connsiteX13884" fmla="*/ 2655973 w 3049233"/>
              <a:gd name="connsiteY13884" fmla="*/ 800174 h 1985002"/>
              <a:gd name="connsiteX13885" fmla="*/ 2656290 w 3049233"/>
              <a:gd name="connsiteY13885" fmla="*/ 804383 h 1985002"/>
              <a:gd name="connsiteX13886" fmla="*/ 2656937 w 3049233"/>
              <a:gd name="connsiteY13886" fmla="*/ 819783 h 1985002"/>
              <a:gd name="connsiteX13887" fmla="*/ 2642074 w 3049233"/>
              <a:gd name="connsiteY13887" fmla="*/ 824959 h 1985002"/>
              <a:gd name="connsiteX13888" fmla="*/ 2642273 w 3049233"/>
              <a:gd name="connsiteY13888" fmla="*/ 823475 h 1985002"/>
              <a:gd name="connsiteX13889" fmla="*/ 2642447 w 3049233"/>
              <a:gd name="connsiteY13889" fmla="*/ 804259 h 1985002"/>
              <a:gd name="connsiteX13890" fmla="*/ 2581923 w 3049233"/>
              <a:gd name="connsiteY13890" fmla="*/ 799763 h 1985002"/>
              <a:gd name="connsiteX13891" fmla="*/ 2595159 w 3049233"/>
              <a:gd name="connsiteY13891" fmla="*/ 808211 h 1985002"/>
              <a:gd name="connsiteX13892" fmla="*/ 2594519 w 3049233"/>
              <a:gd name="connsiteY13892" fmla="*/ 812777 h 1985002"/>
              <a:gd name="connsiteX13893" fmla="*/ 2592411 w 3049233"/>
              <a:gd name="connsiteY13893" fmla="*/ 811837 h 1985002"/>
              <a:gd name="connsiteX13894" fmla="*/ 2591555 w 3049233"/>
              <a:gd name="connsiteY13894" fmla="*/ 811184 h 1985002"/>
              <a:gd name="connsiteX13895" fmla="*/ 2588304 w 3049233"/>
              <a:gd name="connsiteY13895" fmla="*/ 810006 h 1985002"/>
              <a:gd name="connsiteX13896" fmla="*/ 2580552 w 3049233"/>
              <a:gd name="connsiteY13896" fmla="*/ 806550 h 1985002"/>
              <a:gd name="connsiteX13897" fmla="*/ 1036252 w 3049233"/>
              <a:gd name="connsiteY13897" fmla="*/ 799562 h 1985002"/>
              <a:gd name="connsiteX13898" fmla="*/ 1037975 w 3049233"/>
              <a:gd name="connsiteY13898" fmla="*/ 800094 h 1985002"/>
              <a:gd name="connsiteX13899" fmla="*/ 1037080 w 3049233"/>
              <a:gd name="connsiteY13899" fmla="*/ 801212 h 1985002"/>
              <a:gd name="connsiteX13900" fmla="*/ 1036235 w 3049233"/>
              <a:gd name="connsiteY13900" fmla="*/ 802267 h 1985002"/>
              <a:gd name="connsiteX13901" fmla="*/ 1035186 w 3049233"/>
              <a:gd name="connsiteY13901" fmla="*/ 801985 h 1985002"/>
              <a:gd name="connsiteX13902" fmla="*/ 1034540 w 3049233"/>
              <a:gd name="connsiteY13902" fmla="*/ 801812 h 1985002"/>
              <a:gd name="connsiteX13903" fmla="*/ 1233937 w 3049233"/>
              <a:gd name="connsiteY13903" fmla="*/ 799560 h 1985002"/>
              <a:gd name="connsiteX13904" fmla="*/ 1234445 w 3049233"/>
              <a:gd name="connsiteY13904" fmla="*/ 800141 h 1985002"/>
              <a:gd name="connsiteX13905" fmla="*/ 1234006 w 3049233"/>
              <a:gd name="connsiteY13905" fmla="*/ 800303 h 1985002"/>
              <a:gd name="connsiteX13906" fmla="*/ 1233653 w 3049233"/>
              <a:gd name="connsiteY13906" fmla="*/ 799906 h 1985002"/>
              <a:gd name="connsiteX13907" fmla="*/ 2486122 w 3049233"/>
              <a:gd name="connsiteY13907" fmla="*/ 799492 h 1985002"/>
              <a:gd name="connsiteX13908" fmla="*/ 2491742 w 3049233"/>
              <a:gd name="connsiteY13908" fmla="*/ 800352 h 1985002"/>
              <a:gd name="connsiteX13909" fmla="*/ 2490992 w 3049233"/>
              <a:gd name="connsiteY13909" fmla="*/ 801929 h 1985002"/>
              <a:gd name="connsiteX13910" fmla="*/ 2482457 w 3049233"/>
              <a:gd name="connsiteY13910" fmla="*/ 800238 h 1985002"/>
              <a:gd name="connsiteX13911" fmla="*/ 2539336 w 3049233"/>
              <a:gd name="connsiteY13911" fmla="*/ 799343 h 1985002"/>
              <a:gd name="connsiteX13912" fmla="*/ 2545256 w 3049233"/>
              <a:gd name="connsiteY13912" fmla="*/ 800154 h 1985002"/>
              <a:gd name="connsiteX13913" fmla="*/ 2553315 w 3049233"/>
              <a:gd name="connsiteY13913" fmla="*/ 803031 h 1985002"/>
              <a:gd name="connsiteX13914" fmla="*/ 2552625 w 3049233"/>
              <a:gd name="connsiteY13914" fmla="*/ 805378 h 1985002"/>
              <a:gd name="connsiteX13915" fmla="*/ 2548212 w 3049233"/>
              <a:gd name="connsiteY13915" fmla="*/ 803708 h 1985002"/>
              <a:gd name="connsiteX13916" fmla="*/ 2538900 w 3049233"/>
              <a:gd name="connsiteY13916" fmla="*/ 801339 h 1985002"/>
              <a:gd name="connsiteX13917" fmla="*/ 2538643 w 3049233"/>
              <a:gd name="connsiteY13917" fmla="*/ 801300 h 1985002"/>
              <a:gd name="connsiteX13918" fmla="*/ 2745459 w 3049233"/>
              <a:gd name="connsiteY13918" fmla="*/ 799085 h 1985002"/>
              <a:gd name="connsiteX13919" fmla="*/ 2751162 w 3049233"/>
              <a:gd name="connsiteY13919" fmla="*/ 811282 h 1985002"/>
              <a:gd name="connsiteX13920" fmla="*/ 2741474 w 3049233"/>
              <a:gd name="connsiteY13920" fmla="*/ 814641 h 1985002"/>
              <a:gd name="connsiteX13921" fmla="*/ 2739436 w 3049233"/>
              <a:gd name="connsiteY13921" fmla="*/ 809802 h 1985002"/>
              <a:gd name="connsiteX13922" fmla="*/ 2737415 w 3049233"/>
              <a:gd name="connsiteY13922" fmla="*/ 801351 h 1985002"/>
              <a:gd name="connsiteX13923" fmla="*/ 2104612 w 3049233"/>
              <a:gd name="connsiteY13923" fmla="*/ 798782 h 1985002"/>
              <a:gd name="connsiteX13924" fmla="*/ 2073294 w 3049233"/>
              <a:gd name="connsiteY13924" fmla="*/ 844250 h 1985002"/>
              <a:gd name="connsiteX13925" fmla="*/ 2098968 w 3049233"/>
              <a:gd name="connsiteY13925" fmla="*/ 804661 h 1985002"/>
              <a:gd name="connsiteX13926" fmla="*/ 823144 w 3049233"/>
              <a:gd name="connsiteY13926" fmla="*/ 798676 h 1985002"/>
              <a:gd name="connsiteX13927" fmla="*/ 830363 w 3049233"/>
              <a:gd name="connsiteY13927" fmla="*/ 802653 h 1985002"/>
              <a:gd name="connsiteX13928" fmla="*/ 829010 w 3049233"/>
              <a:gd name="connsiteY13928" fmla="*/ 810496 h 1985002"/>
              <a:gd name="connsiteX13929" fmla="*/ 819354 w 3049233"/>
              <a:gd name="connsiteY13929" fmla="*/ 804386 h 1985002"/>
              <a:gd name="connsiteX13930" fmla="*/ 818565 w 3049233"/>
              <a:gd name="connsiteY13930" fmla="*/ 803848 h 1985002"/>
              <a:gd name="connsiteX13931" fmla="*/ 1294064 w 3049233"/>
              <a:gd name="connsiteY13931" fmla="*/ 798670 h 1985002"/>
              <a:gd name="connsiteX13932" fmla="*/ 1298461 w 3049233"/>
              <a:gd name="connsiteY13932" fmla="*/ 806733 h 1985002"/>
              <a:gd name="connsiteX13933" fmla="*/ 1298348 w 3049233"/>
              <a:gd name="connsiteY13933" fmla="*/ 806760 h 1985002"/>
              <a:gd name="connsiteX13934" fmla="*/ 1287352 w 3049233"/>
              <a:gd name="connsiteY13934" fmla="*/ 809324 h 1985002"/>
              <a:gd name="connsiteX13935" fmla="*/ 1287318 w 3049233"/>
              <a:gd name="connsiteY13935" fmla="*/ 809281 h 1985002"/>
              <a:gd name="connsiteX13936" fmla="*/ 1284980 w 3049233"/>
              <a:gd name="connsiteY13936" fmla="*/ 805365 h 1985002"/>
              <a:gd name="connsiteX13937" fmla="*/ 1282952 w 3049233"/>
              <a:gd name="connsiteY13937" fmla="*/ 801969 h 1985002"/>
              <a:gd name="connsiteX13938" fmla="*/ 1283418 w 3049233"/>
              <a:gd name="connsiteY13938" fmla="*/ 801831 h 1985002"/>
              <a:gd name="connsiteX13939" fmla="*/ 981013 w 3049233"/>
              <a:gd name="connsiteY13939" fmla="*/ 798101 h 1985002"/>
              <a:gd name="connsiteX13940" fmla="*/ 986478 w 3049233"/>
              <a:gd name="connsiteY13940" fmla="*/ 798653 h 1985002"/>
              <a:gd name="connsiteX13941" fmla="*/ 985227 w 3049233"/>
              <a:gd name="connsiteY13941" fmla="*/ 800194 h 1985002"/>
              <a:gd name="connsiteX13942" fmla="*/ 983677 w 3049233"/>
              <a:gd name="connsiteY13942" fmla="*/ 799687 h 1985002"/>
              <a:gd name="connsiteX13943" fmla="*/ 2576860 w 3049233"/>
              <a:gd name="connsiteY13943" fmla="*/ 797918 h 1985002"/>
              <a:gd name="connsiteX13944" fmla="*/ 2575543 w 3049233"/>
              <a:gd name="connsiteY13944" fmla="*/ 804317 h 1985002"/>
              <a:gd name="connsiteX13945" fmla="*/ 2569095 w 3049233"/>
              <a:gd name="connsiteY13945" fmla="*/ 801443 h 1985002"/>
              <a:gd name="connsiteX13946" fmla="*/ 2575267 w 3049233"/>
              <a:gd name="connsiteY13946" fmla="*/ 798324 h 1985002"/>
              <a:gd name="connsiteX13947" fmla="*/ 1987236 w 3049233"/>
              <a:gd name="connsiteY13947" fmla="*/ 797886 h 1985002"/>
              <a:gd name="connsiteX13948" fmla="*/ 1989240 w 3049233"/>
              <a:gd name="connsiteY13948" fmla="*/ 798799 h 1985002"/>
              <a:gd name="connsiteX13949" fmla="*/ 1995734 w 3049233"/>
              <a:gd name="connsiteY13949" fmla="*/ 801016 h 1985002"/>
              <a:gd name="connsiteX13950" fmla="*/ 1995493 w 3049233"/>
              <a:gd name="connsiteY13950" fmla="*/ 801353 h 1985002"/>
              <a:gd name="connsiteX13951" fmla="*/ 1989274 w 3049233"/>
              <a:gd name="connsiteY13951" fmla="*/ 800322 h 1985002"/>
              <a:gd name="connsiteX13952" fmla="*/ 1986399 w 3049233"/>
              <a:gd name="connsiteY13952" fmla="*/ 799045 h 1985002"/>
              <a:gd name="connsiteX13953" fmla="*/ 1062983 w 3049233"/>
              <a:gd name="connsiteY13953" fmla="*/ 797829 h 1985002"/>
              <a:gd name="connsiteX13954" fmla="*/ 1063041 w 3049233"/>
              <a:gd name="connsiteY13954" fmla="*/ 797849 h 1985002"/>
              <a:gd name="connsiteX13955" fmla="*/ 1061343 w 3049233"/>
              <a:gd name="connsiteY13955" fmla="*/ 799952 h 1985002"/>
              <a:gd name="connsiteX13956" fmla="*/ 1061292 w 3049233"/>
              <a:gd name="connsiteY13956" fmla="*/ 799938 h 1985002"/>
              <a:gd name="connsiteX13957" fmla="*/ 1968488 w 3049233"/>
              <a:gd name="connsiteY13957" fmla="*/ 797669 h 1985002"/>
              <a:gd name="connsiteX13958" fmla="*/ 1968752 w 3049233"/>
              <a:gd name="connsiteY13958" fmla="*/ 797782 h 1985002"/>
              <a:gd name="connsiteX13959" fmla="*/ 1976978 w 3049233"/>
              <a:gd name="connsiteY13959" fmla="*/ 801485 h 1985002"/>
              <a:gd name="connsiteX13960" fmla="*/ 1976252 w 3049233"/>
              <a:gd name="connsiteY13960" fmla="*/ 802408 h 1985002"/>
              <a:gd name="connsiteX13961" fmla="*/ 1967681 w 3049233"/>
              <a:gd name="connsiteY13961" fmla="*/ 798682 h 1985002"/>
              <a:gd name="connsiteX13962" fmla="*/ 795797 w 3049233"/>
              <a:gd name="connsiteY13962" fmla="*/ 797658 h 1985002"/>
              <a:gd name="connsiteX13963" fmla="*/ 809243 w 3049233"/>
              <a:gd name="connsiteY13963" fmla="*/ 805530 h 1985002"/>
              <a:gd name="connsiteX13964" fmla="*/ 807666 w 3049233"/>
              <a:gd name="connsiteY13964" fmla="*/ 807312 h 1985002"/>
              <a:gd name="connsiteX13965" fmla="*/ 806214 w 3049233"/>
              <a:gd name="connsiteY13965" fmla="*/ 808952 h 1985002"/>
              <a:gd name="connsiteX13966" fmla="*/ 803776 w 3049233"/>
              <a:gd name="connsiteY13966" fmla="*/ 807095 h 1985002"/>
              <a:gd name="connsiteX13967" fmla="*/ 794293 w 3049233"/>
              <a:gd name="connsiteY13967" fmla="*/ 799373 h 1985002"/>
              <a:gd name="connsiteX13968" fmla="*/ 794315 w 3049233"/>
              <a:gd name="connsiteY13968" fmla="*/ 799348 h 1985002"/>
              <a:gd name="connsiteX13969" fmla="*/ 794630 w 3049233"/>
              <a:gd name="connsiteY13969" fmla="*/ 798989 h 1985002"/>
              <a:gd name="connsiteX13970" fmla="*/ 2807988 w 3049233"/>
              <a:gd name="connsiteY13970" fmla="*/ 797254 h 1985002"/>
              <a:gd name="connsiteX13971" fmla="*/ 2813636 w 3049233"/>
              <a:gd name="connsiteY13971" fmla="*/ 805714 h 1985002"/>
              <a:gd name="connsiteX13972" fmla="*/ 2810768 w 3049233"/>
              <a:gd name="connsiteY13972" fmla="*/ 806908 h 1985002"/>
              <a:gd name="connsiteX13973" fmla="*/ 2804779 w 3049233"/>
              <a:gd name="connsiteY13973" fmla="*/ 798245 h 1985002"/>
              <a:gd name="connsiteX13974" fmla="*/ 2674748 w 3049233"/>
              <a:gd name="connsiteY13974" fmla="*/ 796831 h 1985002"/>
              <a:gd name="connsiteX13975" fmla="*/ 2676515 w 3049233"/>
              <a:gd name="connsiteY13975" fmla="*/ 810634 h 1985002"/>
              <a:gd name="connsiteX13976" fmla="*/ 2676734 w 3049233"/>
              <a:gd name="connsiteY13976" fmla="*/ 813022 h 1985002"/>
              <a:gd name="connsiteX13977" fmla="*/ 2676431 w 3049233"/>
              <a:gd name="connsiteY13977" fmla="*/ 813022 h 1985002"/>
              <a:gd name="connsiteX13978" fmla="*/ 2676392 w 3049233"/>
              <a:gd name="connsiteY13978" fmla="*/ 813022 h 1985002"/>
              <a:gd name="connsiteX13979" fmla="*/ 2676352 w 3049233"/>
              <a:gd name="connsiteY13979" fmla="*/ 813022 h 1985002"/>
              <a:gd name="connsiteX13980" fmla="*/ 2663380 w 3049233"/>
              <a:gd name="connsiteY13980" fmla="*/ 817539 h 1985002"/>
              <a:gd name="connsiteX13981" fmla="*/ 2662322 w 3049233"/>
              <a:gd name="connsiteY13981" fmla="*/ 803877 h 1985002"/>
              <a:gd name="connsiteX13982" fmla="*/ 2662082 w 3049233"/>
              <a:gd name="connsiteY13982" fmla="*/ 798329 h 1985002"/>
              <a:gd name="connsiteX13983" fmla="*/ 2662207 w 3049233"/>
              <a:gd name="connsiteY13983" fmla="*/ 798291 h 1985002"/>
              <a:gd name="connsiteX13984" fmla="*/ 2666359 w 3049233"/>
              <a:gd name="connsiteY13984" fmla="*/ 798291 h 1985002"/>
              <a:gd name="connsiteX13985" fmla="*/ 2666399 w 3049233"/>
              <a:gd name="connsiteY13985" fmla="*/ 798291 h 1985002"/>
              <a:gd name="connsiteX13986" fmla="*/ 2666439 w 3049233"/>
              <a:gd name="connsiteY13986" fmla="*/ 798291 h 1985002"/>
              <a:gd name="connsiteX13987" fmla="*/ 2518012 w 3049233"/>
              <a:gd name="connsiteY13987" fmla="*/ 796422 h 1985002"/>
              <a:gd name="connsiteX13988" fmla="*/ 2532905 w 3049233"/>
              <a:gd name="connsiteY13988" fmla="*/ 798462 h 1985002"/>
              <a:gd name="connsiteX13989" fmla="*/ 2532248 w 3049233"/>
              <a:gd name="connsiteY13989" fmla="*/ 800323 h 1985002"/>
              <a:gd name="connsiteX13990" fmla="*/ 2516307 w 3049233"/>
              <a:gd name="connsiteY13990" fmla="*/ 797889 h 1985002"/>
              <a:gd name="connsiteX13991" fmla="*/ 2516667 w 3049233"/>
              <a:gd name="connsiteY13991" fmla="*/ 797058 h 1985002"/>
              <a:gd name="connsiteX13992" fmla="*/ 2951203 w 3049233"/>
              <a:gd name="connsiteY13992" fmla="*/ 796273 h 1985002"/>
              <a:gd name="connsiteX13993" fmla="*/ 2943365 w 3049233"/>
              <a:gd name="connsiteY13993" fmla="*/ 801699 h 1985002"/>
              <a:gd name="connsiteX13994" fmla="*/ 2917500 w 3049233"/>
              <a:gd name="connsiteY13994" fmla="*/ 834020 h 1985002"/>
              <a:gd name="connsiteX13995" fmla="*/ 2879868 w 3049233"/>
              <a:gd name="connsiteY13995" fmla="*/ 877112 h 1985002"/>
              <a:gd name="connsiteX13996" fmla="*/ 2879445 w 3049233"/>
              <a:gd name="connsiteY13996" fmla="*/ 876354 h 1985002"/>
              <a:gd name="connsiteX13997" fmla="*/ 2875798 w 3049233"/>
              <a:gd name="connsiteY13997" fmla="*/ 866141 h 1985002"/>
              <a:gd name="connsiteX13998" fmla="*/ 2907234 w 3049233"/>
              <a:gd name="connsiteY13998" fmla="*/ 835713 h 1985002"/>
              <a:gd name="connsiteX13999" fmla="*/ 2933850 w 3049233"/>
              <a:gd name="connsiteY13999" fmla="*/ 808186 h 1985002"/>
              <a:gd name="connsiteX14000" fmla="*/ 2947563 w 3049233"/>
              <a:gd name="connsiteY14000" fmla="*/ 796999 h 1985002"/>
              <a:gd name="connsiteX14001" fmla="*/ 2948215 w 3049233"/>
              <a:gd name="connsiteY14001" fmla="*/ 796519 h 1985002"/>
              <a:gd name="connsiteX14002" fmla="*/ 1903407 w 3049233"/>
              <a:gd name="connsiteY14002" fmla="*/ 796189 h 1985002"/>
              <a:gd name="connsiteX14003" fmla="*/ 1908628 w 3049233"/>
              <a:gd name="connsiteY14003" fmla="*/ 798459 h 1985002"/>
              <a:gd name="connsiteX14004" fmla="*/ 1916060 w 3049233"/>
              <a:gd name="connsiteY14004" fmla="*/ 801673 h 1985002"/>
              <a:gd name="connsiteX14005" fmla="*/ 1910116 w 3049233"/>
              <a:gd name="connsiteY14005" fmla="*/ 808740 h 1985002"/>
              <a:gd name="connsiteX14006" fmla="*/ 1893991 w 3049233"/>
              <a:gd name="connsiteY14006" fmla="*/ 832436 h 1985002"/>
              <a:gd name="connsiteX14007" fmla="*/ 1884524 w 3049233"/>
              <a:gd name="connsiteY14007" fmla="*/ 845275 h 1985002"/>
              <a:gd name="connsiteX14008" fmla="*/ 1881265 w 3049233"/>
              <a:gd name="connsiteY14008" fmla="*/ 851141 h 1985002"/>
              <a:gd name="connsiteX14009" fmla="*/ 1876223 w 3049233"/>
              <a:gd name="connsiteY14009" fmla="*/ 858553 h 1985002"/>
              <a:gd name="connsiteX14010" fmla="*/ 1844866 w 3049233"/>
              <a:gd name="connsiteY14010" fmla="*/ 916588 h 1985002"/>
              <a:gd name="connsiteX14011" fmla="*/ 1844374 w 3049233"/>
              <a:gd name="connsiteY14011" fmla="*/ 917471 h 1985002"/>
              <a:gd name="connsiteX14012" fmla="*/ 1822081 w 3049233"/>
              <a:gd name="connsiteY14012" fmla="*/ 970947 h 1985002"/>
              <a:gd name="connsiteX14013" fmla="*/ 1807443 w 3049233"/>
              <a:gd name="connsiteY14013" fmla="*/ 967949 h 1985002"/>
              <a:gd name="connsiteX14014" fmla="*/ 1809135 w 3049233"/>
              <a:gd name="connsiteY14014" fmla="*/ 962619 h 1985002"/>
              <a:gd name="connsiteX14015" fmla="*/ 1809461 w 3049233"/>
              <a:gd name="connsiteY14015" fmla="*/ 961876 h 1985002"/>
              <a:gd name="connsiteX14016" fmla="*/ 1848456 w 3049233"/>
              <a:gd name="connsiteY14016" fmla="*/ 878905 h 1985002"/>
              <a:gd name="connsiteX14017" fmla="*/ 1859391 w 3049233"/>
              <a:gd name="connsiteY14017" fmla="*/ 859922 h 1985002"/>
              <a:gd name="connsiteX14018" fmla="*/ 1902803 w 3049233"/>
              <a:gd name="connsiteY14018" fmla="*/ 797013 h 1985002"/>
              <a:gd name="connsiteX14019" fmla="*/ 887786 w 3049233"/>
              <a:gd name="connsiteY14019" fmla="*/ 795990 h 1985002"/>
              <a:gd name="connsiteX14020" fmla="*/ 887964 w 3049233"/>
              <a:gd name="connsiteY14020" fmla="*/ 796565 h 1985002"/>
              <a:gd name="connsiteX14021" fmla="*/ 879912 w 3049233"/>
              <a:gd name="connsiteY14021" fmla="*/ 799335 h 1985002"/>
              <a:gd name="connsiteX14022" fmla="*/ 881045 w 3049233"/>
              <a:gd name="connsiteY14022" fmla="*/ 798048 h 1985002"/>
              <a:gd name="connsiteX14023" fmla="*/ 881847 w 3049233"/>
              <a:gd name="connsiteY14023" fmla="*/ 797137 h 1985002"/>
              <a:gd name="connsiteX14024" fmla="*/ 887302 w 3049233"/>
              <a:gd name="connsiteY14024" fmla="*/ 796083 h 1985002"/>
              <a:gd name="connsiteX14025" fmla="*/ 887761 w 3049233"/>
              <a:gd name="connsiteY14025" fmla="*/ 795995 h 1985002"/>
              <a:gd name="connsiteX14026" fmla="*/ 2503671 w 3049233"/>
              <a:gd name="connsiteY14026" fmla="*/ 795923 h 1985002"/>
              <a:gd name="connsiteX14027" fmla="*/ 2507399 w 3049233"/>
              <a:gd name="connsiteY14027" fmla="*/ 796018 h 1985002"/>
              <a:gd name="connsiteX14028" fmla="*/ 2506584 w 3049233"/>
              <a:gd name="connsiteY14028" fmla="*/ 796404 h 1985002"/>
              <a:gd name="connsiteX14029" fmla="*/ 2503568 w 3049233"/>
              <a:gd name="connsiteY14029" fmla="*/ 795943 h 1985002"/>
              <a:gd name="connsiteX14030" fmla="*/ 1241967 w 3049233"/>
              <a:gd name="connsiteY14030" fmla="*/ 795589 h 1985002"/>
              <a:gd name="connsiteX14031" fmla="*/ 1243317 w 3049233"/>
              <a:gd name="connsiteY14031" fmla="*/ 796872 h 1985002"/>
              <a:gd name="connsiteX14032" fmla="*/ 1242576 w 3049233"/>
              <a:gd name="connsiteY14032" fmla="*/ 797145 h 1985002"/>
              <a:gd name="connsiteX14033" fmla="*/ 1242568 w 3049233"/>
              <a:gd name="connsiteY14033" fmla="*/ 797148 h 1985002"/>
              <a:gd name="connsiteX14034" fmla="*/ 1242133 w 3049233"/>
              <a:gd name="connsiteY14034" fmla="*/ 796020 h 1985002"/>
              <a:gd name="connsiteX14035" fmla="*/ 1242062 w 3049233"/>
              <a:gd name="connsiteY14035" fmla="*/ 795836 h 1985002"/>
              <a:gd name="connsiteX14036" fmla="*/ 2927209 w 3049233"/>
              <a:gd name="connsiteY14036" fmla="*/ 795190 h 1985002"/>
              <a:gd name="connsiteX14037" fmla="*/ 2908655 w 3049233"/>
              <a:gd name="connsiteY14037" fmla="*/ 809566 h 1985002"/>
              <a:gd name="connsiteX14038" fmla="*/ 2883465 w 3049233"/>
              <a:gd name="connsiteY14038" fmla="*/ 831817 h 1985002"/>
              <a:gd name="connsiteX14039" fmla="*/ 2865959 w 3049233"/>
              <a:gd name="connsiteY14039" fmla="*/ 846213 h 1985002"/>
              <a:gd name="connsiteX14040" fmla="*/ 2861614 w 3049233"/>
              <a:gd name="connsiteY14040" fmla="*/ 838891 h 1985002"/>
              <a:gd name="connsiteX14041" fmla="*/ 2866931 w 3049233"/>
              <a:gd name="connsiteY14041" fmla="*/ 835035 h 1985002"/>
              <a:gd name="connsiteX14042" fmla="*/ 2914090 w 3049233"/>
              <a:gd name="connsiteY14042" fmla="*/ 802193 h 1985002"/>
              <a:gd name="connsiteX14043" fmla="*/ 922956 w 3049233"/>
              <a:gd name="connsiteY14043" fmla="*/ 794938 h 1985002"/>
              <a:gd name="connsiteX14044" fmla="*/ 924215 w 3049233"/>
              <a:gd name="connsiteY14044" fmla="*/ 796055 h 1985002"/>
              <a:gd name="connsiteX14045" fmla="*/ 923988 w 3049233"/>
              <a:gd name="connsiteY14045" fmla="*/ 796045 h 1985002"/>
              <a:gd name="connsiteX14046" fmla="*/ 922850 w 3049233"/>
              <a:gd name="connsiteY14046" fmla="*/ 794956 h 1985002"/>
              <a:gd name="connsiteX14047" fmla="*/ 922864 w 3049233"/>
              <a:gd name="connsiteY14047" fmla="*/ 794954 h 1985002"/>
              <a:gd name="connsiteX14048" fmla="*/ 922885 w 3049233"/>
              <a:gd name="connsiteY14048" fmla="*/ 794950 h 1985002"/>
              <a:gd name="connsiteX14049" fmla="*/ 2760339 w 3049233"/>
              <a:gd name="connsiteY14049" fmla="*/ 794892 h 1985002"/>
              <a:gd name="connsiteX14050" fmla="*/ 2766159 w 3049233"/>
              <a:gd name="connsiteY14050" fmla="*/ 806079 h 1985002"/>
              <a:gd name="connsiteX14051" fmla="*/ 2756307 w 3049233"/>
              <a:gd name="connsiteY14051" fmla="*/ 809497 h 1985002"/>
              <a:gd name="connsiteX14052" fmla="*/ 2752699 w 3049233"/>
              <a:gd name="connsiteY14052" fmla="*/ 797044 h 1985002"/>
              <a:gd name="connsiteX14053" fmla="*/ 945724 w 3049233"/>
              <a:gd name="connsiteY14053" fmla="*/ 794534 h 1985002"/>
              <a:gd name="connsiteX14054" fmla="*/ 947758 w 3049233"/>
              <a:gd name="connsiteY14054" fmla="*/ 794740 h 1985002"/>
              <a:gd name="connsiteX14055" fmla="*/ 948800 w 3049233"/>
              <a:gd name="connsiteY14055" fmla="*/ 795081 h 1985002"/>
              <a:gd name="connsiteX14056" fmla="*/ 950722 w 3049233"/>
              <a:gd name="connsiteY14056" fmla="*/ 795709 h 1985002"/>
              <a:gd name="connsiteX14057" fmla="*/ 953250 w 3049233"/>
              <a:gd name="connsiteY14057" fmla="*/ 797320 h 1985002"/>
              <a:gd name="connsiteX14058" fmla="*/ 952057 w 3049233"/>
              <a:gd name="connsiteY14058" fmla="*/ 797268 h 1985002"/>
              <a:gd name="connsiteX14059" fmla="*/ 949583 w 3049233"/>
              <a:gd name="connsiteY14059" fmla="*/ 797160 h 1985002"/>
              <a:gd name="connsiteX14060" fmla="*/ 997898 w 3049233"/>
              <a:gd name="connsiteY14060" fmla="*/ 794293 h 1985002"/>
              <a:gd name="connsiteX14061" fmla="*/ 997973 w 3049233"/>
              <a:gd name="connsiteY14061" fmla="*/ 794334 h 1985002"/>
              <a:gd name="connsiteX14062" fmla="*/ 998440 w 3049233"/>
              <a:gd name="connsiteY14062" fmla="*/ 794588 h 1985002"/>
              <a:gd name="connsiteX14063" fmla="*/ 1001902 w 3049233"/>
              <a:gd name="connsiteY14063" fmla="*/ 796473 h 1985002"/>
              <a:gd name="connsiteX14064" fmla="*/ 997018 w 3049233"/>
              <a:gd name="connsiteY14064" fmla="*/ 795433 h 1985002"/>
              <a:gd name="connsiteX14065" fmla="*/ 996997 w 3049233"/>
              <a:gd name="connsiteY14065" fmla="*/ 795428 h 1985002"/>
              <a:gd name="connsiteX14066" fmla="*/ 778932 w 3049233"/>
              <a:gd name="connsiteY14066" fmla="*/ 794169 h 1985002"/>
              <a:gd name="connsiteX14067" fmla="*/ 780419 w 3049233"/>
              <a:gd name="connsiteY14067" fmla="*/ 794988 h 1985002"/>
              <a:gd name="connsiteX14068" fmla="*/ 781797 w 3049233"/>
              <a:gd name="connsiteY14068" fmla="*/ 795748 h 1985002"/>
              <a:gd name="connsiteX14069" fmla="*/ 783223 w 3049233"/>
              <a:gd name="connsiteY14069" fmla="*/ 796534 h 1985002"/>
              <a:gd name="connsiteX14070" fmla="*/ 786862 w 3049233"/>
              <a:gd name="connsiteY14070" fmla="*/ 799563 h 1985002"/>
              <a:gd name="connsiteX14071" fmla="*/ 786022 w 3049233"/>
              <a:gd name="connsiteY14071" fmla="*/ 800514 h 1985002"/>
              <a:gd name="connsiteX14072" fmla="*/ 785454 w 3049233"/>
              <a:gd name="connsiteY14072" fmla="*/ 801157 h 1985002"/>
              <a:gd name="connsiteX14073" fmla="*/ 782424 w 3049233"/>
              <a:gd name="connsiteY14073" fmla="*/ 797910 h 1985002"/>
              <a:gd name="connsiteX14074" fmla="*/ 2124117 w 3049233"/>
              <a:gd name="connsiteY14074" fmla="*/ 794051 h 1985002"/>
              <a:gd name="connsiteX14075" fmla="*/ 2110031 w 3049233"/>
              <a:gd name="connsiteY14075" fmla="*/ 812794 h 1985002"/>
              <a:gd name="connsiteX14076" fmla="*/ 2120881 w 3049233"/>
              <a:gd name="connsiteY14076" fmla="*/ 797254 h 1985002"/>
              <a:gd name="connsiteX14077" fmla="*/ 1309770 w 3049233"/>
              <a:gd name="connsiteY14077" fmla="*/ 794008 h 1985002"/>
              <a:gd name="connsiteX14078" fmla="*/ 1313202 w 3049233"/>
              <a:gd name="connsiteY14078" fmla="*/ 800636 h 1985002"/>
              <a:gd name="connsiteX14079" fmla="*/ 1314431 w 3049233"/>
              <a:gd name="connsiteY14079" fmla="*/ 803009 h 1985002"/>
              <a:gd name="connsiteX14080" fmla="*/ 1314347 w 3049233"/>
              <a:gd name="connsiteY14080" fmla="*/ 803029 h 1985002"/>
              <a:gd name="connsiteX14081" fmla="*/ 1313329 w 3049233"/>
              <a:gd name="connsiteY14081" fmla="*/ 803266 h 1985002"/>
              <a:gd name="connsiteX14082" fmla="*/ 1304827 w 3049233"/>
              <a:gd name="connsiteY14082" fmla="*/ 805249 h 1985002"/>
              <a:gd name="connsiteX14083" fmla="*/ 1300230 w 3049233"/>
              <a:gd name="connsiteY14083" fmla="*/ 797314 h 1985002"/>
              <a:gd name="connsiteX14084" fmla="*/ 1299996 w 3049233"/>
              <a:gd name="connsiteY14084" fmla="*/ 796909 h 1985002"/>
              <a:gd name="connsiteX14085" fmla="*/ 1269895 w 3049233"/>
              <a:gd name="connsiteY14085" fmla="*/ 793402 h 1985002"/>
              <a:gd name="connsiteX14086" fmla="*/ 1269971 w 3049233"/>
              <a:gd name="connsiteY14086" fmla="*/ 793477 h 1985002"/>
              <a:gd name="connsiteX14087" fmla="*/ 1273825 w 3049233"/>
              <a:gd name="connsiteY14087" fmla="*/ 797294 h 1985002"/>
              <a:gd name="connsiteX14088" fmla="*/ 1274470 w 3049233"/>
              <a:gd name="connsiteY14088" fmla="*/ 798372 h 1985002"/>
              <a:gd name="connsiteX14089" fmla="*/ 1259615 w 3049233"/>
              <a:gd name="connsiteY14089" fmla="*/ 802791 h 1985002"/>
              <a:gd name="connsiteX14090" fmla="*/ 1255360 w 3049233"/>
              <a:gd name="connsiteY14090" fmla="*/ 798785 h 1985002"/>
              <a:gd name="connsiteX14091" fmla="*/ 2943682 w 3049233"/>
              <a:gd name="connsiteY14091" fmla="*/ 793329 h 1985002"/>
              <a:gd name="connsiteX14092" fmla="*/ 2941540 w 3049233"/>
              <a:gd name="connsiteY14092" fmla="*/ 794598 h 1985002"/>
              <a:gd name="connsiteX14093" fmla="*/ 2941237 w 3049233"/>
              <a:gd name="connsiteY14093" fmla="*/ 794797 h 1985002"/>
              <a:gd name="connsiteX14094" fmla="*/ 2935946 w 3049233"/>
              <a:gd name="connsiteY14094" fmla="*/ 797931 h 1985002"/>
              <a:gd name="connsiteX14095" fmla="*/ 2935022 w 3049233"/>
              <a:gd name="connsiteY14095" fmla="*/ 798866 h 1985002"/>
              <a:gd name="connsiteX14096" fmla="*/ 2934932 w 3049233"/>
              <a:gd name="connsiteY14096" fmla="*/ 798925 h 1985002"/>
              <a:gd name="connsiteX14097" fmla="*/ 2901583 w 3049233"/>
              <a:gd name="connsiteY14097" fmla="*/ 832666 h 1985002"/>
              <a:gd name="connsiteX14098" fmla="*/ 2873537 w 3049233"/>
              <a:gd name="connsiteY14098" fmla="*/ 859808 h 1985002"/>
              <a:gd name="connsiteX14099" fmla="*/ 2872796 w 3049233"/>
              <a:gd name="connsiteY14099" fmla="*/ 857735 h 1985002"/>
              <a:gd name="connsiteX14100" fmla="*/ 2869283 w 3049233"/>
              <a:gd name="connsiteY14100" fmla="*/ 851814 h 1985002"/>
              <a:gd name="connsiteX14101" fmla="*/ 2888438 w 3049233"/>
              <a:gd name="connsiteY14101" fmla="*/ 836052 h 1985002"/>
              <a:gd name="connsiteX14102" fmla="*/ 2924242 w 3049233"/>
              <a:gd name="connsiteY14102" fmla="*/ 805923 h 1985002"/>
              <a:gd name="connsiteX14103" fmla="*/ 2934932 w 3049233"/>
              <a:gd name="connsiteY14103" fmla="*/ 798925 h 1985002"/>
              <a:gd name="connsiteX14104" fmla="*/ 2935914 w 3049233"/>
              <a:gd name="connsiteY14104" fmla="*/ 797931 h 1985002"/>
              <a:gd name="connsiteX14105" fmla="*/ 2941540 w 3049233"/>
              <a:gd name="connsiteY14105" fmla="*/ 794598 h 1985002"/>
              <a:gd name="connsiteX14106" fmla="*/ 2942934 w 3049233"/>
              <a:gd name="connsiteY14106" fmla="*/ 793686 h 1985002"/>
              <a:gd name="connsiteX14107" fmla="*/ 2943540 w 3049233"/>
              <a:gd name="connsiteY14107" fmla="*/ 793331 h 1985002"/>
              <a:gd name="connsiteX14108" fmla="*/ 2692124 w 3049233"/>
              <a:gd name="connsiteY14108" fmla="*/ 793245 h 1985002"/>
              <a:gd name="connsiteX14109" fmla="*/ 2694198 w 3049233"/>
              <a:gd name="connsiteY14109" fmla="*/ 799896 h 1985002"/>
              <a:gd name="connsiteX14110" fmla="*/ 2695583 w 3049233"/>
              <a:gd name="connsiteY14110" fmla="*/ 809643 h 1985002"/>
              <a:gd name="connsiteX14111" fmla="*/ 2691929 w 3049233"/>
              <a:gd name="connsiteY14111" fmla="*/ 810651 h 1985002"/>
              <a:gd name="connsiteX14112" fmla="*/ 2682499 w 3049233"/>
              <a:gd name="connsiteY14112" fmla="*/ 812565 h 1985002"/>
              <a:gd name="connsiteX14113" fmla="*/ 2682304 w 3049233"/>
              <a:gd name="connsiteY14113" fmla="*/ 811069 h 1985002"/>
              <a:gd name="connsiteX14114" fmla="*/ 2680854 w 3049233"/>
              <a:gd name="connsiteY14114" fmla="*/ 795683 h 1985002"/>
              <a:gd name="connsiteX14115" fmla="*/ 932637 w 3049233"/>
              <a:gd name="connsiteY14115" fmla="*/ 793212 h 1985002"/>
              <a:gd name="connsiteX14116" fmla="*/ 933836 w 3049233"/>
              <a:gd name="connsiteY14116" fmla="*/ 793333 h 1985002"/>
              <a:gd name="connsiteX14117" fmla="*/ 934475 w 3049233"/>
              <a:gd name="connsiteY14117" fmla="*/ 793769 h 1985002"/>
              <a:gd name="connsiteX14118" fmla="*/ 935297 w 3049233"/>
              <a:gd name="connsiteY14118" fmla="*/ 794328 h 1985002"/>
              <a:gd name="connsiteX14119" fmla="*/ 935279 w 3049233"/>
              <a:gd name="connsiteY14119" fmla="*/ 794348 h 1985002"/>
              <a:gd name="connsiteX14120" fmla="*/ 933703 w 3049233"/>
              <a:gd name="connsiteY14120" fmla="*/ 796109 h 1985002"/>
              <a:gd name="connsiteX14121" fmla="*/ 931567 w 3049233"/>
              <a:gd name="connsiteY14121" fmla="*/ 794208 h 1985002"/>
              <a:gd name="connsiteX14122" fmla="*/ 930812 w 3049233"/>
              <a:gd name="connsiteY14122" fmla="*/ 793537 h 1985002"/>
              <a:gd name="connsiteX14123" fmla="*/ 2130355 w 3049233"/>
              <a:gd name="connsiteY14123" fmla="*/ 793098 h 1985002"/>
              <a:gd name="connsiteX14124" fmla="*/ 2124775 w 3049233"/>
              <a:gd name="connsiteY14124" fmla="*/ 802938 h 1985002"/>
              <a:gd name="connsiteX14125" fmla="*/ 2090656 w 3049233"/>
              <a:gd name="connsiteY14125" fmla="*/ 848372 h 1985002"/>
              <a:gd name="connsiteX14126" fmla="*/ 2060179 w 3049233"/>
              <a:gd name="connsiteY14126" fmla="*/ 909329 h 1985002"/>
              <a:gd name="connsiteX14127" fmla="*/ 2085498 w 3049233"/>
              <a:gd name="connsiteY14127" fmla="*/ 855293 h 1985002"/>
              <a:gd name="connsiteX14128" fmla="*/ 1006740 w 3049233"/>
              <a:gd name="connsiteY14128" fmla="*/ 792784 h 1985002"/>
              <a:gd name="connsiteX14129" fmla="*/ 1022182 w 3049233"/>
              <a:gd name="connsiteY14129" fmla="*/ 796221 h 1985002"/>
              <a:gd name="connsiteX14130" fmla="*/ 1021427 w 3049233"/>
              <a:gd name="connsiteY14130" fmla="*/ 797223 h 1985002"/>
              <a:gd name="connsiteX14131" fmla="*/ 1020753 w 3049233"/>
              <a:gd name="connsiteY14131" fmla="*/ 798116 h 1985002"/>
              <a:gd name="connsiteX14132" fmla="*/ 1012564 w 3049233"/>
              <a:gd name="connsiteY14132" fmla="*/ 795921 h 1985002"/>
              <a:gd name="connsiteX14133" fmla="*/ 1041456 w 3049233"/>
              <a:gd name="connsiteY14133" fmla="*/ 792720 h 1985002"/>
              <a:gd name="connsiteX14134" fmla="*/ 1043546 w 3049233"/>
              <a:gd name="connsiteY14134" fmla="*/ 793139 h 1985002"/>
              <a:gd name="connsiteX14135" fmla="*/ 1042337 w 3049233"/>
              <a:gd name="connsiteY14135" fmla="*/ 794648 h 1985002"/>
              <a:gd name="connsiteX14136" fmla="*/ 1041402 w 3049233"/>
              <a:gd name="connsiteY14136" fmla="*/ 794387 h 1985002"/>
              <a:gd name="connsiteX14137" fmla="*/ 1041014 w 3049233"/>
              <a:gd name="connsiteY14137" fmla="*/ 794279 h 1985002"/>
              <a:gd name="connsiteX14138" fmla="*/ 1040401 w 3049233"/>
              <a:gd name="connsiteY14138" fmla="*/ 794108 h 1985002"/>
              <a:gd name="connsiteX14139" fmla="*/ 2597338 w 3049233"/>
              <a:gd name="connsiteY14139" fmla="*/ 792695 h 1985002"/>
              <a:gd name="connsiteX14140" fmla="*/ 2595956 w 3049233"/>
              <a:gd name="connsiteY14140" fmla="*/ 802533 h 1985002"/>
              <a:gd name="connsiteX14141" fmla="*/ 2585320 w 3049233"/>
              <a:gd name="connsiteY14141" fmla="*/ 795760 h 1985002"/>
              <a:gd name="connsiteX14142" fmla="*/ 2469269 w 3049233"/>
              <a:gd name="connsiteY14142" fmla="*/ 792198 h 1985002"/>
              <a:gd name="connsiteX14143" fmla="*/ 2468696 w 3049233"/>
              <a:gd name="connsiteY14143" fmla="*/ 793392 h 1985002"/>
              <a:gd name="connsiteX14144" fmla="*/ 2463950 w 3049233"/>
              <a:gd name="connsiteY14144" fmla="*/ 793634 h 1985002"/>
              <a:gd name="connsiteX14145" fmla="*/ 2464545 w 3049233"/>
              <a:gd name="connsiteY14145" fmla="*/ 792974 h 1985002"/>
              <a:gd name="connsiteX14146" fmla="*/ 2562834 w 3049233"/>
              <a:gd name="connsiteY14146" fmla="*/ 792120 h 1985002"/>
              <a:gd name="connsiteX14147" fmla="*/ 2572887 w 3049233"/>
              <a:gd name="connsiteY14147" fmla="*/ 795702 h 1985002"/>
              <a:gd name="connsiteX14148" fmla="*/ 2565103 w 3049233"/>
              <a:gd name="connsiteY14148" fmla="*/ 799663 h 1985002"/>
              <a:gd name="connsiteX14149" fmla="*/ 2561134 w 3049233"/>
              <a:gd name="connsiteY14149" fmla="*/ 797894 h 1985002"/>
              <a:gd name="connsiteX14150" fmla="*/ 2824913 w 3049233"/>
              <a:gd name="connsiteY14150" fmla="*/ 792029 h 1985002"/>
              <a:gd name="connsiteX14151" fmla="*/ 2829689 w 3049233"/>
              <a:gd name="connsiteY14151" fmla="*/ 799428 h 1985002"/>
              <a:gd name="connsiteX14152" fmla="*/ 2822651 w 3049233"/>
              <a:gd name="connsiteY14152" fmla="*/ 802037 h 1985002"/>
              <a:gd name="connsiteX14153" fmla="*/ 2817030 w 3049233"/>
              <a:gd name="connsiteY14153" fmla="*/ 794462 h 1985002"/>
              <a:gd name="connsiteX14154" fmla="*/ 1991741 w 3049233"/>
              <a:gd name="connsiteY14154" fmla="*/ 791890 h 1985002"/>
              <a:gd name="connsiteX14155" fmla="*/ 1992799 w 3049233"/>
              <a:gd name="connsiteY14155" fmla="*/ 792365 h 1985002"/>
              <a:gd name="connsiteX14156" fmla="*/ 1999992 w 3049233"/>
              <a:gd name="connsiteY14156" fmla="*/ 795133 h 1985002"/>
              <a:gd name="connsiteX14157" fmla="*/ 1999794 w 3049233"/>
              <a:gd name="connsiteY14157" fmla="*/ 795406 h 1985002"/>
              <a:gd name="connsiteX14158" fmla="*/ 1990966 w 3049233"/>
              <a:gd name="connsiteY14158" fmla="*/ 793380 h 1985002"/>
              <a:gd name="connsiteX14159" fmla="*/ 1990678 w 3049233"/>
              <a:gd name="connsiteY14159" fmla="*/ 793242 h 1985002"/>
              <a:gd name="connsiteX14160" fmla="*/ 1973405 w 3049233"/>
              <a:gd name="connsiteY14160" fmla="*/ 791515 h 1985002"/>
              <a:gd name="connsiteX14161" fmla="*/ 1981785 w 3049233"/>
              <a:gd name="connsiteY14161" fmla="*/ 795371 h 1985002"/>
              <a:gd name="connsiteX14162" fmla="*/ 1980840 w 3049233"/>
              <a:gd name="connsiteY14162" fmla="*/ 796573 h 1985002"/>
              <a:gd name="connsiteX14163" fmla="*/ 1972372 w 3049233"/>
              <a:gd name="connsiteY14163" fmla="*/ 792810 h 1985002"/>
              <a:gd name="connsiteX14164" fmla="*/ 2774031 w 3049233"/>
              <a:gd name="connsiteY14164" fmla="*/ 791329 h 1985002"/>
              <a:gd name="connsiteX14165" fmla="*/ 2779727 w 3049233"/>
              <a:gd name="connsiteY14165" fmla="*/ 801371 h 1985002"/>
              <a:gd name="connsiteX14166" fmla="*/ 2774383 w 3049233"/>
              <a:gd name="connsiteY14166" fmla="*/ 803226 h 1985002"/>
              <a:gd name="connsiteX14167" fmla="*/ 2772864 w 3049233"/>
              <a:gd name="connsiteY14167" fmla="*/ 798587 h 1985002"/>
              <a:gd name="connsiteX14168" fmla="*/ 2769230 w 3049233"/>
              <a:gd name="connsiteY14168" fmla="*/ 792469 h 1985002"/>
              <a:gd name="connsiteX14169" fmla="*/ 1952851 w 3049233"/>
              <a:gd name="connsiteY14169" fmla="*/ 790848 h 1985002"/>
              <a:gd name="connsiteX14170" fmla="*/ 1961849 w 3049233"/>
              <a:gd name="connsiteY14170" fmla="*/ 794773 h 1985002"/>
              <a:gd name="connsiteX14171" fmla="*/ 1961569 w 3049233"/>
              <a:gd name="connsiteY14171" fmla="*/ 795101 h 1985002"/>
              <a:gd name="connsiteX14172" fmla="*/ 1961063 w 3049233"/>
              <a:gd name="connsiteY14172" fmla="*/ 795806 h 1985002"/>
              <a:gd name="connsiteX14173" fmla="*/ 1951973 w 3049233"/>
              <a:gd name="connsiteY14173" fmla="*/ 791854 h 1985002"/>
              <a:gd name="connsiteX14174" fmla="*/ 2486672 w 3049233"/>
              <a:gd name="connsiteY14174" fmla="*/ 790162 h 1985002"/>
              <a:gd name="connsiteX14175" fmla="*/ 2496115 w 3049233"/>
              <a:gd name="connsiteY14175" fmla="*/ 791153 h 1985002"/>
              <a:gd name="connsiteX14176" fmla="*/ 2496076 w 3049233"/>
              <a:gd name="connsiteY14176" fmla="*/ 791234 h 1985002"/>
              <a:gd name="connsiteX14177" fmla="*/ 2477247 w 3049233"/>
              <a:gd name="connsiteY14177" fmla="*/ 791914 h 1985002"/>
              <a:gd name="connsiteX14178" fmla="*/ 2475507 w 3049233"/>
              <a:gd name="connsiteY14178" fmla="*/ 792387 h 1985002"/>
              <a:gd name="connsiteX14179" fmla="*/ 2476138 w 3049233"/>
              <a:gd name="connsiteY14179" fmla="*/ 791070 h 1985002"/>
              <a:gd name="connsiteX14180" fmla="*/ 2481663 w 3049233"/>
              <a:gd name="connsiteY14180" fmla="*/ 790162 h 1985002"/>
              <a:gd name="connsiteX14181" fmla="*/ 782953 w 3049233"/>
              <a:gd name="connsiteY14181" fmla="*/ 790139 h 1985002"/>
              <a:gd name="connsiteX14182" fmla="*/ 791012 w 3049233"/>
              <a:gd name="connsiteY14182" fmla="*/ 794857 h 1985002"/>
              <a:gd name="connsiteX14183" fmla="*/ 791016 w 3049233"/>
              <a:gd name="connsiteY14183" fmla="*/ 794859 h 1985002"/>
              <a:gd name="connsiteX14184" fmla="*/ 790068 w 3049233"/>
              <a:gd name="connsiteY14184" fmla="*/ 795933 h 1985002"/>
              <a:gd name="connsiteX14185" fmla="*/ 786787 w 3049233"/>
              <a:gd name="connsiteY14185" fmla="*/ 793261 h 1985002"/>
              <a:gd name="connsiteX14186" fmla="*/ 1069195 w 3049233"/>
              <a:gd name="connsiteY14186" fmla="*/ 790088 h 1985002"/>
              <a:gd name="connsiteX14187" fmla="*/ 1069206 w 3049233"/>
              <a:gd name="connsiteY14187" fmla="*/ 790092 h 1985002"/>
              <a:gd name="connsiteX14188" fmla="*/ 1069221 w 3049233"/>
              <a:gd name="connsiteY14188" fmla="*/ 790097 h 1985002"/>
              <a:gd name="connsiteX14189" fmla="*/ 1069284 w 3049233"/>
              <a:gd name="connsiteY14189" fmla="*/ 790117 h 1985002"/>
              <a:gd name="connsiteX14190" fmla="*/ 1066828 w 3049233"/>
              <a:gd name="connsiteY14190" fmla="*/ 793159 h 1985002"/>
              <a:gd name="connsiteX14191" fmla="*/ 1066751 w 3049233"/>
              <a:gd name="connsiteY14191" fmla="*/ 793134 h 1985002"/>
              <a:gd name="connsiteX14192" fmla="*/ 984209 w 3049233"/>
              <a:gd name="connsiteY14192" fmla="*/ 789774 h 1985002"/>
              <a:gd name="connsiteX14193" fmla="*/ 990612 w 3049233"/>
              <a:gd name="connsiteY14193" fmla="*/ 790327 h 1985002"/>
              <a:gd name="connsiteX14194" fmla="*/ 992281 w 3049233"/>
              <a:gd name="connsiteY14194" fmla="*/ 791236 h 1985002"/>
              <a:gd name="connsiteX14195" fmla="*/ 992433 w 3049233"/>
              <a:gd name="connsiteY14195" fmla="*/ 791318 h 1985002"/>
              <a:gd name="connsiteX14196" fmla="*/ 990682 w 3049233"/>
              <a:gd name="connsiteY14196" fmla="*/ 793475 h 1985002"/>
              <a:gd name="connsiteX14197" fmla="*/ 986284 w 3049233"/>
              <a:gd name="connsiteY14197" fmla="*/ 790961 h 1985002"/>
              <a:gd name="connsiteX14198" fmla="*/ 2708189 w 3049233"/>
              <a:gd name="connsiteY14198" fmla="*/ 789771 h 1985002"/>
              <a:gd name="connsiteX14199" fmla="*/ 2713629 w 3049233"/>
              <a:gd name="connsiteY14199" fmla="*/ 804663 h 1985002"/>
              <a:gd name="connsiteX14200" fmla="*/ 2701909 w 3049233"/>
              <a:gd name="connsiteY14200" fmla="*/ 807897 h 1985002"/>
              <a:gd name="connsiteX14201" fmla="*/ 2699571 w 3049233"/>
              <a:gd name="connsiteY14201" fmla="*/ 791635 h 1985002"/>
              <a:gd name="connsiteX14202" fmla="*/ 1887686 w 3049233"/>
              <a:gd name="connsiteY14202" fmla="*/ 789357 h 1985002"/>
              <a:gd name="connsiteX14203" fmla="*/ 1896941 w 3049233"/>
              <a:gd name="connsiteY14203" fmla="*/ 793378 h 1985002"/>
              <a:gd name="connsiteX14204" fmla="*/ 1898569 w 3049233"/>
              <a:gd name="connsiteY14204" fmla="*/ 794087 h 1985002"/>
              <a:gd name="connsiteX14205" fmla="*/ 1865904 w 3049233"/>
              <a:gd name="connsiteY14205" fmla="*/ 838487 h 1985002"/>
              <a:gd name="connsiteX14206" fmla="*/ 1855737 w 3049233"/>
              <a:gd name="connsiteY14206" fmla="*/ 856028 h 1985002"/>
              <a:gd name="connsiteX14207" fmla="*/ 1849472 w 3049233"/>
              <a:gd name="connsiteY14207" fmla="*/ 865068 h 1985002"/>
              <a:gd name="connsiteX14208" fmla="*/ 1844872 w 3049233"/>
              <a:gd name="connsiteY14208" fmla="*/ 874787 h 1985002"/>
              <a:gd name="connsiteX14209" fmla="*/ 1833782 w 3049233"/>
              <a:gd name="connsiteY14209" fmla="*/ 893931 h 1985002"/>
              <a:gd name="connsiteX14210" fmla="*/ 1805235 w 3049233"/>
              <a:gd name="connsiteY14210" fmla="*/ 958529 h 1985002"/>
              <a:gd name="connsiteX14211" fmla="*/ 1805073 w 3049233"/>
              <a:gd name="connsiteY14211" fmla="*/ 958870 h 1985002"/>
              <a:gd name="connsiteX14212" fmla="*/ 1802482 w 3049233"/>
              <a:gd name="connsiteY14212" fmla="*/ 966934 h 1985002"/>
              <a:gd name="connsiteX14213" fmla="*/ 1790234 w 3049233"/>
              <a:gd name="connsiteY14213" fmla="*/ 964427 h 1985002"/>
              <a:gd name="connsiteX14214" fmla="*/ 1799643 w 3049233"/>
              <a:gd name="connsiteY14214" fmla="*/ 936138 h 1985002"/>
              <a:gd name="connsiteX14215" fmla="*/ 1799976 w 3049233"/>
              <a:gd name="connsiteY14215" fmla="*/ 935422 h 1985002"/>
              <a:gd name="connsiteX14216" fmla="*/ 1839046 w 3049233"/>
              <a:gd name="connsiteY14216" fmla="*/ 857422 h 1985002"/>
              <a:gd name="connsiteX14217" fmla="*/ 1850065 w 3049233"/>
              <a:gd name="connsiteY14217" fmla="*/ 839630 h 1985002"/>
              <a:gd name="connsiteX14218" fmla="*/ 2939389 w 3049233"/>
              <a:gd name="connsiteY14218" fmla="*/ 788722 h 1985002"/>
              <a:gd name="connsiteX14219" fmla="*/ 2939779 w 3049233"/>
              <a:gd name="connsiteY14219" fmla="*/ 788736 h 1985002"/>
              <a:gd name="connsiteX14220" fmla="*/ 2934415 w 3049233"/>
              <a:gd name="connsiteY14220" fmla="*/ 791344 h 1985002"/>
              <a:gd name="connsiteX14221" fmla="*/ 2938824 w 3049233"/>
              <a:gd name="connsiteY14221" fmla="*/ 788990 h 1985002"/>
              <a:gd name="connsiteX14222" fmla="*/ 1020150 w 3049233"/>
              <a:gd name="connsiteY14222" fmla="*/ 788456 h 1985002"/>
              <a:gd name="connsiteX14223" fmla="*/ 1027003 w 3049233"/>
              <a:gd name="connsiteY14223" fmla="*/ 789828 h 1985002"/>
              <a:gd name="connsiteX14224" fmla="*/ 1026666 w 3049233"/>
              <a:gd name="connsiteY14224" fmla="*/ 790275 h 1985002"/>
              <a:gd name="connsiteX14225" fmla="*/ 926989 w 3049233"/>
              <a:gd name="connsiteY14225" fmla="*/ 788417 h 1985002"/>
              <a:gd name="connsiteX14226" fmla="*/ 927324 w 3049233"/>
              <a:gd name="connsiteY14226" fmla="*/ 788899 h 1985002"/>
              <a:gd name="connsiteX14227" fmla="*/ 927825 w 3049233"/>
              <a:gd name="connsiteY14227" fmla="*/ 789240 h 1985002"/>
              <a:gd name="connsiteX14228" fmla="*/ 927225 w 3049233"/>
              <a:gd name="connsiteY14228" fmla="*/ 789227 h 1985002"/>
              <a:gd name="connsiteX14229" fmla="*/ 927100 w 3049233"/>
              <a:gd name="connsiteY14229" fmla="*/ 789225 h 1985002"/>
              <a:gd name="connsiteX14230" fmla="*/ 926094 w 3049233"/>
              <a:gd name="connsiteY14230" fmla="*/ 789204 h 1985002"/>
              <a:gd name="connsiteX14231" fmla="*/ 925929 w 3049233"/>
              <a:gd name="connsiteY14231" fmla="*/ 788928 h 1985002"/>
              <a:gd name="connsiteX14232" fmla="*/ 925764 w 3049233"/>
              <a:gd name="connsiteY14232" fmla="*/ 788654 h 1985002"/>
              <a:gd name="connsiteX14233" fmla="*/ 832374 w 3049233"/>
              <a:gd name="connsiteY14233" fmla="*/ 788251 h 1985002"/>
              <a:gd name="connsiteX14234" fmla="*/ 837037 w 3049233"/>
              <a:gd name="connsiteY14234" fmla="*/ 790354 h 1985002"/>
              <a:gd name="connsiteX14235" fmla="*/ 837035 w 3049233"/>
              <a:gd name="connsiteY14235" fmla="*/ 790357 h 1985002"/>
              <a:gd name="connsiteX14236" fmla="*/ 836968 w 3049233"/>
              <a:gd name="connsiteY14236" fmla="*/ 790473 h 1985002"/>
              <a:gd name="connsiteX14237" fmla="*/ 832768 w 3049233"/>
              <a:gd name="connsiteY14237" fmla="*/ 797783 h 1985002"/>
              <a:gd name="connsiteX14238" fmla="*/ 832067 w 3049233"/>
              <a:gd name="connsiteY14238" fmla="*/ 797405 h 1985002"/>
              <a:gd name="connsiteX14239" fmla="*/ 829036 w 3049233"/>
              <a:gd name="connsiteY14239" fmla="*/ 795771 h 1985002"/>
              <a:gd name="connsiteX14240" fmla="*/ 826789 w 3049233"/>
              <a:gd name="connsiteY14240" fmla="*/ 794559 h 1985002"/>
              <a:gd name="connsiteX14241" fmla="*/ 829948 w 3049233"/>
              <a:gd name="connsiteY14241" fmla="*/ 790992 h 1985002"/>
              <a:gd name="connsiteX14242" fmla="*/ 804091 w 3049233"/>
              <a:gd name="connsiteY14242" fmla="*/ 788203 h 1985002"/>
              <a:gd name="connsiteX14243" fmla="*/ 804200 w 3049233"/>
              <a:gd name="connsiteY14243" fmla="*/ 788238 h 1985002"/>
              <a:gd name="connsiteX14244" fmla="*/ 817880 w 3049233"/>
              <a:gd name="connsiteY14244" fmla="*/ 795775 h 1985002"/>
              <a:gd name="connsiteX14245" fmla="*/ 813682 w 3049233"/>
              <a:gd name="connsiteY14245" fmla="*/ 800516 h 1985002"/>
              <a:gd name="connsiteX14246" fmla="*/ 800925 w 3049233"/>
              <a:gd name="connsiteY14246" fmla="*/ 791812 h 1985002"/>
              <a:gd name="connsiteX14247" fmla="*/ 2787453 w 3049233"/>
              <a:gd name="connsiteY14247" fmla="*/ 788143 h 1985002"/>
              <a:gd name="connsiteX14248" fmla="*/ 2792855 w 3049233"/>
              <a:gd name="connsiteY14248" fmla="*/ 796901 h 1985002"/>
              <a:gd name="connsiteX14249" fmla="*/ 2791022 w 3049233"/>
              <a:gd name="connsiteY14249" fmla="*/ 797452 h 1985002"/>
              <a:gd name="connsiteX14250" fmla="*/ 2788322 w 3049233"/>
              <a:gd name="connsiteY14250" fmla="*/ 798389 h 1985002"/>
              <a:gd name="connsiteX14251" fmla="*/ 2782478 w 3049233"/>
              <a:gd name="connsiteY14251" fmla="*/ 789324 h 1985002"/>
              <a:gd name="connsiteX14252" fmla="*/ 964113 w 3049233"/>
              <a:gd name="connsiteY14252" fmla="*/ 788040 h 1985002"/>
              <a:gd name="connsiteX14253" fmla="*/ 964882 w 3049233"/>
              <a:gd name="connsiteY14253" fmla="*/ 788107 h 1985002"/>
              <a:gd name="connsiteX14254" fmla="*/ 968677 w 3049233"/>
              <a:gd name="connsiteY14254" fmla="*/ 788434 h 1985002"/>
              <a:gd name="connsiteX14255" fmla="*/ 968220 w 3049233"/>
              <a:gd name="connsiteY14255" fmla="*/ 788988 h 1985002"/>
              <a:gd name="connsiteX14256" fmla="*/ 967393 w 3049233"/>
              <a:gd name="connsiteY14256" fmla="*/ 789993 h 1985002"/>
              <a:gd name="connsiteX14257" fmla="*/ 2012444 w 3049233"/>
              <a:gd name="connsiteY14257" fmla="*/ 787739 h 1985002"/>
              <a:gd name="connsiteX14258" fmla="*/ 2018537 w 3049233"/>
              <a:gd name="connsiteY14258" fmla="*/ 792031 h 1985002"/>
              <a:gd name="connsiteX14259" fmla="*/ 2018329 w 3049233"/>
              <a:gd name="connsiteY14259" fmla="*/ 792341 h 1985002"/>
              <a:gd name="connsiteX14260" fmla="*/ 2017468 w 3049233"/>
              <a:gd name="connsiteY14260" fmla="*/ 792194 h 1985002"/>
              <a:gd name="connsiteX14261" fmla="*/ 2011723 w 3049233"/>
              <a:gd name="connsiteY14261" fmla="*/ 788731 h 1985002"/>
              <a:gd name="connsiteX14262" fmla="*/ 2617174 w 3049233"/>
              <a:gd name="connsiteY14262" fmla="*/ 787636 h 1985002"/>
              <a:gd name="connsiteX14263" fmla="*/ 2615999 w 3049233"/>
              <a:gd name="connsiteY14263" fmla="*/ 807663 h 1985002"/>
              <a:gd name="connsiteX14264" fmla="*/ 2607863 w 3049233"/>
              <a:gd name="connsiteY14264" fmla="*/ 810114 h 1985002"/>
              <a:gd name="connsiteX14265" fmla="*/ 2601121 w 3049233"/>
              <a:gd name="connsiteY14265" fmla="*/ 805822 h 1985002"/>
              <a:gd name="connsiteX14266" fmla="*/ 2603115 w 3049233"/>
              <a:gd name="connsiteY14266" fmla="*/ 791222 h 1985002"/>
              <a:gd name="connsiteX14267" fmla="*/ 2536743 w 3049233"/>
              <a:gd name="connsiteY14267" fmla="*/ 787568 h 1985002"/>
              <a:gd name="connsiteX14268" fmla="*/ 2535712 w 3049233"/>
              <a:gd name="connsiteY14268" fmla="*/ 790492 h 1985002"/>
              <a:gd name="connsiteX14269" fmla="*/ 2531470 w 3049233"/>
              <a:gd name="connsiteY14269" fmla="*/ 790060 h 1985002"/>
              <a:gd name="connsiteX14270" fmla="*/ 2144538 w 3049233"/>
              <a:gd name="connsiteY14270" fmla="*/ 787067 h 1985002"/>
              <a:gd name="connsiteX14271" fmla="*/ 2134540 w 3049233"/>
              <a:gd name="connsiteY14271" fmla="*/ 799135 h 1985002"/>
              <a:gd name="connsiteX14272" fmla="*/ 2141396 w 3049233"/>
              <a:gd name="connsiteY14272" fmla="*/ 790014 h 1985002"/>
              <a:gd name="connsiteX14273" fmla="*/ 1287613 w 3049233"/>
              <a:gd name="connsiteY14273" fmla="*/ 786840 h 1985002"/>
              <a:gd name="connsiteX14274" fmla="*/ 1291189 w 3049233"/>
              <a:gd name="connsiteY14274" fmla="*/ 793398 h 1985002"/>
              <a:gd name="connsiteX14275" fmla="*/ 1279847 w 3049233"/>
              <a:gd name="connsiteY14275" fmla="*/ 796772 h 1985002"/>
              <a:gd name="connsiteX14276" fmla="*/ 1278693 w 3049233"/>
              <a:gd name="connsiteY14276" fmla="*/ 794840 h 1985002"/>
              <a:gd name="connsiteX14277" fmla="*/ 1275241 w 3049233"/>
              <a:gd name="connsiteY14277" fmla="*/ 791423 h 1985002"/>
              <a:gd name="connsiteX14278" fmla="*/ 1287251 w 3049233"/>
              <a:gd name="connsiteY14278" fmla="*/ 786974 h 1985002"/>
              <a:gd name="connsiteX14279" fmla="*/ 1287598 w 3049233"/>
              <a:gd name="connsiteY14279" fmla="*/ 786846 h 1985002"/>
              <a:gd name="connsiteX14280" fmla="*/ 2929883 w 3049233"/>
              <a:gd name="connsiteY14280" fmla="*/ 786796 h 1985002"/>
              <a:gd name="connsiteX14281" fmla="*/ 2918938 w 3049233"/>
              <a:gd name="connsiteY14281" fmla="*/ 791348 h 1985002"/>
              <a:gd name="connsiteX14282" fmla="*/ 2861113 w 3049233"/>
              <a:gd name="connsiteY14282" fmla="*/ 831142 h 1985002"/>
              <a:gd name="connsiteX14283" fmla="*/ 2858247 w 3049233"/>
              <a:gd name="connsiteY14283" fmla="*/ 833216 h 1985002"/>
              <a:gd name="connsiteX14284" fmla="*/ 2854068 w 3049233"/>
              <a:gd name="connsiteY14284" fmla="*/ 826174 h 1985002"/>
              <a:gd name="connsiteX14285" fmla="*/ 2876814 w 3049233"/>
              <a:gd name="connsiteY14285" fmla="*/ 812652 h 1985002"/>
              <a:gd name="connsiteX14286" fmla="*/ 2908736 w 3049233"/>
              <a:gd name="connsiteY14286" fmla="*/ 795157 h 1985002"/>
              <a:gd name="connsiteX14287" fmla="*/ 949461 w 3049233"/>
              <a:gd name="connsiteY14287" fmla="*/ 786776 h 1985002"/>
              <a:gd name="connsiteX14288" fmla="*/ 949682 w 3049233"/>
              <a:gd name="connsiteY14288" fmla="*/ 786795 h 1985002"/>
              <a:gd name="connsiteX14289" fmla="*/ 949813 w 3049233"/>
              <a:gd name="connsiteY14289" fmla="*/ 786806 h 1985002"/>
              <a:gd name="connsiteX14290" fmla="*/ 950327 w 3049233"/>
              <a:gd name="connsiteY14290" fmla="*/ 786851 h 1985002"/>
              <a:gd name="connsiteX14291" fmla="*/ 952253 w 3049233"/>
              <a:gd name="connsiteY14291" fmla="*/ 788017 h 1985002"/>
              <a:gd name="connsiteX14292" fmla="*/ 955049 w 3049233"/>
              <a:gd name="connsiteY14292" fmla="*/ 789711 h 1985002"/>
              <a:gd name="connsiteX14293" fmla="*/ 955223 w 3049233"/>
              <a:gd name="connsiteY14293" fmla="*/ 789816 h 1985002"/>
              <a:gd name="connsiteX14294" fmla="*/ 954290 w 3049233"/>
              <a:gd name="connsiteY14294" fmla="*/ 789797 h 1985002"/>
              <a:gd name="connsiteX14295" fmla="*/ 954230 w 3049233"/>
              <a:gd name="connsiteY14295" fmla="*/ 789796 h 1985002"/>
              <a:gd name="connsiteX14296" fmla="*/ 953406 w 3049233"/>
              <a:gd name="connsiteY14296" fmla="*/ 789778 h 1985002"/>
              <a:gd name="connsiteX14297" fmla="*/ 950885 w 3049233"/>
              <a:gd name="connsiteY14297" fmla="*/ 788953 h 1985002"/>
              <a:gd name="connsiteX14298" fmla="*/ 950805 w 3049233"/>
              <a:gd name="connsiteY14298" fmla="*/ 788927 h 1985002"/>
              <a:gd name="connsiteX14299" fmla="*/ 948729 w 3049233"/>
              <a:gd name="connsiteY14299" fmla="*/ 787594 h 1985002"/>
              <a:gd name="connsiteX14300" fmla="*/ 2723384 w 3049233"/>
              <a:gd name="connsiteY14300" fmla="*/ 786484 h 1985002"/>
              <a:gd name="connsiteX14301" fmla="*/ 2729189 w 3049233"/>
              <a:gd name="connsiteY14301" fmla="*/ 800370 h 1985002"/>
              <a:gd name="connsiteX14302" fmla="*/ 2719130 w 3049233"/>
              <a:gd name="connsiteY14302" fmla="*/ 803145 h 1985002"/>
              <a:gd name="connsiteX14303" fmla="*/ 2716240 w 3049233"/>
              <a:gd name="connsiteY14303" fmla="*/ 788029 h 1985002"/>
              <a:gd name="connsiteX14304" fmla="*/ 776343 w 3049233"/>
              <a:gd name="connsiteY14304" fmla="*/ 786269 h 1985002"/>
              <a:gd name="connsiteX14305" fmla="*/ 781938 w 3049233"/>
              <a:gd name="connsiteY14305" fmla="*/ 789545 h 1985002"/>
              <a:gd name="connsiteX14306" fmla="*/ 781464 w 3049233"/>
              <a:gd name="connsiteY14306" fmla="*/ 789369 h 1985002"/>
              <a:gd name="connsiteX14307" fmla="*/ 776034 w 3049233"/>
              <a:gd name="connsiteY14307" fmla="*/ 787355 h 1985002"/>
              <a:gd name="connsiteX14308" fmla="*/ 775161 w 3049233"/>
              <a:gd name="connsiteY14308" fmla="*/ 787031 h 1985002"/>
              <a:gd name="connsiteX14309" fmla="*/ 775827 w 3049233"/>
              <a:gd name="connsiteY14309" fmla="*/ 786269 h 1985002"/>
              <a:gd name="connsiteX14310" fmla="*/ 1262403 w 3049233"/>
              <a:gd name="connsiteY14310" fmla="*/ 785983 h 1985002"/>
              <a:gd name="connsiteX14311" fmla="*/ 1263751 w 3049233"/>
              <a:gd name="connsiteY14311" fmla="*/ 787317 h 1985002"/>
              <a:gd name="connsiteX14312" fmla="*/ 1265241 w 3049233"/>
              <a:gd name="connsiteY14312" fmla="*/ 788793 h 1985002"/>
              <a:gd name="connsiteX14313" fmla="*/ 1257635 w 3049233"/>
              <a:gd name="connsiteY14313" fmla="*/ 791596 h 1985002"/>
              <a:gd name="connsiteX14314" fmla="*/ 1254234 w 3049233"/>
              <a:gd name="connsiteY14314" fmla="*/ 792849 h 1985002"/>
              <a:gd name="connsiteX14315" fmla="*/ 1250513 w 3049233"/>
              <a:gd name="connsiteY14315" fmla="*/ 794221 h 1985002"/>
              <a:gd name="connsiteX14316" fmla="*/ 1248759 w 3049233"/>
              <a:gd name="connsiteY14316" fmla="*/ 792570 h 1985002"/>
              <a:gd name="connsiteX14317" fmla="*/ 1248405 w 3049233"/>
              <a:gd name="connsiteY14317" fmla="*/ 792236 h 1985002"/>
              <a:gd name="connsiteX14318" fmla="*/ 1249922 w 3049233"/>
              <a:gd name="connsiteY14318" fmla="*/ 791559 h 1985002"/>
              <a:gd name="connsiteX14319" fmla="*/ 1253184 w 3049233"/>
              <a:gd name="connsiteY14319" fmla="*/ 790102 h 1985002"/>
              <a:gd name="connsiteX14320" fmla="*/ 2544099 w 3049233"/>
              <a:gd name="connsiteY14320" fmla="*/ 785894 h 1985002"/>
              <a:gd name="connsiteX14321" fmla="*/ 2545938 w 3049233"/>
              <a:gd name="connsiteY14321" fmla="*/ 786099 h 1985002"/>
              <a:gd name="connsiteX14322" fmla="*/ 2557127 w 3049233"/>
              <a:gd name="connsiteY14322" fmla="*/ 790086 h 1985002"/>
              <a:gd name="connsiteX14323" fmla="*/ 2555560 w 3049233"/>
              <a:gd name="connsiteY14323" fmla="*/ 795409 h 1985002"/>
              <a:gd name="connsiteX14324" fmla="*/ 2551769 w 3049233"/>
              <a:gd name="connsiteY14324" fmla="*/ 793719 h 1985002"/>
              <a:gd name="connsiteX14325" fmla="*/ 2542455 w 3049233"/>
              <a:gd name="connsiteY14325" fmla="*/ 791179 h 1985002"/>
              <a:gd name="connsiteX14326" fmla="*/ 2542235 w 3049233"/>
              <a:gd name="connsiteY14326" fmla="*/ 791156 h 1985002"/>
              <a:gd name="connsiteX14327" fmla="*/ 1996508 w 3049233"/>
              <a:gd name="connsiteY14327" fmla="*/ 785830 h 1985002"/>
              <a:gd name="connsiteX14328" fmla="*/ 2004144 w 3049233"/>
              <a:gd name="connsiteY14328" fmla="*/ 789399 h 1985002"/>
              <a:gd name="connsiteX14329" fmla="*/ 2003687 w 3049233"/>
              <a:gd name="connsiteY14329" fmla="*/ 790031 h 1985002"/>
              <a:gd name="connsiteX14330" fmla="*/ 1996047 w 3049233"/>
              <a:gd name="connsiteY14330" fmla="*/ 787623 h 1985002"/>
              <a:gd name="connsiteX14331" fmla="*/ 1995367 w 3049233"/>
              <a:gd name="connsiteY14331" fmla="*/ 787281 h 1985002"/>
              <a:gd name="connsiteX14332" fmla="*/ 884641 w 3049233"/>
              <a:gd name="connsiteY14332" fmla="*/ 785789 h 1985002"/>
              <a:gd name="connsiteX14333" fmla="*/ 884641 w 3049233"/>
              <a:gd name="connsiteY14333" fmla="*/ 785790 h 1985002"/>
              <a:gd name="connsiteX14334" fmla="*/ 884640 w 3049233"/>
              <a:gd name="connsiteY14334" fmla="*/ 785790 h 1985002"/>
              <a:gd name="connsiteX14335" fmla="*/ 1978109 w 3049233"/>
              <a:gd name="connsiteY14335" fmla="*/ 785628 h 1985002"/>
              <a:gd name="connsiteX14336" fmla="*/ 1984702 w 3049233"/>
              <a:gd name="connsiteY14336" fmla="*/ 788724 h 1985002"/>
              <a:gd name="connsiteX14337" fmla="*/ 1986407 w 3049233"/>
              <a:gd name="connsiteY14337" fmla="*/ 789489 h 1985002"/>
              <a:gd name="connsiteX14338" fmla="*/ 1985437 w 3049233"/>
              <a:gd name="connsiteY14338" fmla="*/ 790726 h 1985002"/>
              <a:gd name="connsiteX14339" fmla="*/ 1977198 w 3049233"/>
              <a:gd name="connsiteY14339" fmla="*/ 786771 h 1985002"/>
              <a:gd name="connsiteX14340" fmla="*/ 1047188 w 3049233"/>
              <a:gd name="connsiteY14340" fmla="*/ 785184 h 1985002"/>
              <a:gd name="connsiteX14341" fmla="*/ 1049106 w 3049233"/>
              <a:gd name="connsiteY14341" fmla="*/ 785487 h 1985002"/>
              <a:gd name="connsiteX14342" fmla="*/ 1049488 w 3049233"/>
              <a:gd name="connsiteY14342" fmla="*/ 785547 h 1985002"/>
              <a:gd name="connsiteX14343" fmla="*/ 1049610 w 3049233"/>
              <a:gd name="connsiteY14343" fmla="*/ 785567 h 1985002"/>
              <a:gd name="connsiteX14344" fmla="*/ 1049593 w 3049233"/>
              <a:gd name="connsiteY14344" fmla="*/ 785588 h 1985002"/>
              <a:gd name="connsiteX14345" fmla="*/ 1048008 w 3049233"/>
              <a:gd name="connsiteY14345" fmla="*/ 787567 h 1985002"/>
              <a:gd name="connsiteX14346" fmla="*/ 1047255 w 3049233"/>
              <a:gd name="connsiteY14346" fmla="*/ 787343 h 1985002"/>
              <a:gd name="connsiteX14347" fmla="*/ 1046854 w 3049233"/>
              <a:gd name="connsiteY14347" fmla="*/ 787223 h 1985002"/>
              <a:gd name="connsiteX14348" fmla="*/ 1045861 w 3049233"/>
              <a:gd name="connsiteY14348" fmla="*/ 786928 h 1985002"/>
              <a:gd name="connsiteX14349" fmla="*/ 2799927 w 3049233"/>
              <a:gd name="connsiteY14349" fmla="*/ 785181 h 1985002"/>
              <a:gd name="connsiteX14350" fmla="*/ 2805258 w 3049233"/>
              <a:gd name="connsiteY14350" fmla="*/ 793165 h 1985002"/>
              <a:gd name="connsiteX14351" fmla="*/ 2801955 w 3049233"/>
              <a:gd name="connsiteY14351" fmla="*/ 794160 h 1985002"/>
              <a:gd name="connsiteX14352" fmla="*/ 2796336 w 3049233"/>
              <a:gd name="connsiteY14352" fmla="*/ 786033 h 1985002"/>
              <a:gd name="connsiteX14353" fmla="*/ 1958217 w 3049233"/>
              <a:gd name="connsiteY14353" fmla="*/ 784683 h 1985002"/>
              <a:gd name="connsiteX14354" fmla="*/ 1967087 w 3049233"/>
              <a:gd name="connsiteY14354" fmla="*/ 788665 h 1985002"/>
              <a:gd name="connsiteX14355" fmla="*/ 1965943 w 3049233"/>
              <a:gd name="connsiteY14355" fmla="*/ 789997 h 1985002"/>
              <a:gd name="connsiteX14356" fmla="*/ 1956986 w 3049233"/>
              <a:gd name="connsiteY14356" fmla="*/ 786096 h 1985002"/>
              <a:gd name="connsiteX14357" fmla="*/ 1936942 w 3049233"/>
              <a:gd name="connsiteY14357" fmla="*/ 783919 h 1985002"/>
              <a:gd name="connsiteX14358" fmla="*/ 1947610 w 3049233"/>
              <a:gd name="connsiteY14358" fmla="*/ 788565 h 1985002"/>
              <a:gd name="connsiteX14359" fmla="*/ 1946805 w 3049233"/>
              <a:gd name="connsiteY14359" fmla="*/ 789608 h 1985002"/>
              <a:gd name="connsiteX14360" fmla="*/ 1936081 w 3049233"/>
              <a:gd name="connsiteY14360" fmla="*/ 784947 h 1985002"/>
              <a:gd name="connsiteX14361" fmla="*/ 2522530 w 3049233"/>
              <a:gd name="connsiteY14361" fmla="*/ 783498 h 1985002"/>
              <a:gd name="connsiteX14362" fmla="*/ 2531693 w 3049233"/>
              <a:gd name="connsiteY14362" fmla="*/ 784516 h 1985002"/>
              <a:gd name="connsiteX14363" fmla="*/ 2522015 w 3049233"/>
              <a:gd name="connsiteY14363" fmla="*/ 789098 h 1985002"/>
              <a:gd name="connsiteX14364" fmla="*/ 2520190 w 3049233"/>
              <a:gd name="connsiteY14364" fmla="*/ 788912 h 1985002"/>
              <a:gd name="connsiteX14365" fmla="*/ 2738060 w 3049233"/>
              <a:gd name="connsiteY14365" fmla="*/ 783310 h 1985002"/>
              <a:gd name="connsiteX14366" fmla="*/ 2744132 w 3049233"/>
              <a:gd name="connsiteY14366" fmla="*/ 796252 h 1985002"/>
              <a:gd name="connsiteX14367" fmla="*/ 2736686 w 3049233"/>
              <a:gd name="connsiteY14367" fmla="*/ 798300 h 1985002"/>
              <a:gd name="connsiteX14368" fmla="*/ 2733909 w 3049233"/>
              <a:gd name="connsiteY14368" fmla="*/ 786670 h 1985002"/>
              <a:gd name="connsiteX14369" fmla="*/ 2732817 w 3049233"/>
              <a:gd name="connsiteY14369" fmla="*/ 784444 h 1985002"/>
              <a:gd name="connsiteX14370" fmla="*/ 2499925 w 3049233"/>
              <a:gd name="connsiteY14370" fmla="*/ 783140 h 1985002"/>
              <a:gd name="connsiteX14371" fmla="*/ 2498245 w 3049233"/>
              <a:gd name="connsiteY14371" fmla="*/ 786677 h 1985002"/>
              <a:gd name="connsiteX14372" fmla="*/ 2485898 w 3049233"/>
              <a:gd name="connsiteY14372" fmla="*/ 785420 h 1985002"/>
              <a:gd name="connsiteX14373" fmla="*/ 2485860 w 3049233"/>
              <a:gd name="connsiteY14373" fmla="*/ 785420 h 1985002"/>
              <a:gd name="connsiteX14374" fmla="*/ 2485824 w 3049233"/>
              <a:gd name="connsiteY14374" fmla="*/ 785420 h 1985002"/>
              <a:gd name="connsiteX14375" fmla="*/ 2483410 w 3049233"/>
              <a:gd name="connsiteY14375" fmla="*/ 785420 h 1985002"/>
              <a:gd name="connsiteX14376" fmla="*/ 2487754 w 3049233"/>
              <a:gd name="connsiteY14376" fmla="*/ 784553 h 1985002"/>
              <a:gd name="connsiteX14377" fmla="*/ 1031861 w 3049233"/>
              <a:gd name="connsiteY14377" fmla="*/ 782763 h 1985002"/>
              <a:gd name="connsiteX14378" fmla="*/ 1032281 w 3049233"/>
              <a:gd name="connsiteY14378" fmla="*/ 782829 h 1985002"/>
              <a:gd name="connsiteX14379" fmla="*/ 1032245 w 3049233"/>
              <a:gd name="connsiteY14379" fmla="*/ 782877 h 1985002"/>
              <a:gd name="connsiteX14380" fmla="*/ 1032222 w 3049233"/>
              <a:gd name="connsiteY14380" fmla="*/ 782870 h 1985002"/>
              <a:gd name="connsiteX14381" fmla="*/ 2636823 w 3049233"/>
              <a:gd name="connsiteY14381" fmla="*/ 782626 h 1985002"/>
              <a:gd name="connsiteX14382" fmla="*/ 2636805 w 3049233"/>
              <a:gd name="connsiteY14382" fmla="*/ 801396 h 1985002"/>
              <a:gd name="connsiteX14383" fmla="*/ 2622360 w 3049233"/>
              <a:gd name="connsiteY14383" fmla="*/ 805747 h 1985002"/>
              <a:gd name="connsiteX14384" fmla="*/ 2623657 w 3049233"/>
              <a:gd name="connsiteY14384" fmla="*/ 785983 h 1985002"/>
              <a:gd name="connsiteX14385" fmla="*/ 883544 w 3049233"/>
              <a:gd name="connsiteY14385" fmla="*/ 782232 h 1985002"/>
              <a:gd name="connsiteX14386" fmla="*/ 883611 w 3049233"/>
              <a:gd name="connsiteY14386" fmla="*/ 782451 h 1985002"/>
              <a:gd name="connsiteX14387" fmla="*/ 883640 w 3049233"/>
              <a:gd name="connsiteY14387" fmla="*/ 782543 h 1985002"/>
              <a:gd name="connsiteX14388" fmla="*/ 883467 w 3049233"/>
              <a:gd name="connsiteY14388" fmla="*/ 782619 h 1985002"/>
              <a:gd name="connsiteX14389" fmla="*/ 883241 w 3049233"/>
              <a:gd name="connsiteY14389" fmla="*/ 782717 h 1985002"/>
              <a:gd name="connsiteX14390" fmla="*/ 882557 w 3049233"/>
              <a:gd name="connsiteY14390" fmla="*/ 783015 h 1985002"/>
              <a:gd name="connsiteX14391" fmla="*/ 883008 w 3049233"/>
              <a:gd name="connsiteY14391" fmla="*/ 782657 h 1985002"/>
              <a:gd name="connsiteX14392" fmla="*/ 2508867 w 3049233"/>
              <a:gd name="connsiteY14392" fmla="*/ 782101 h 1985002"/>
              <a:gd name="connsiteX14393" fmla="*/ 2517094 w 3049233"/>
              <a:gd name="connsiteY14393" fmla="*/ 782894 h 1985002"/>
              <a:gd name="connsiteX14394" fmla="*/ 2517335 w 3049233"/>
              <a:gd name="connsiteY14394" fmla="*/ 782921 h 1985002"/>
              <a:gd name="connsiteX14395" fmla="*/ 2514982 w 3049233"/>
              <a:gd name="connsiteY14395" fmla="*/ 788381 h 1985002"/>
              <a:gd name="connsiteX14396" fmla="*/ 2505020 w 3049233"/>
              <a:gd name="connsiteY14396" fmla="*/ 787367 h 1985002"/>
              <a:gd name="connsiteX14397" fmla="*/ 2507436 w 3049233"/>
              <a:gd name="connsiteY14397" fmla="*/ 782267 h 1985002"/>
              <a:gd name="connsiteX14398" fmla="*/ 1870480 w 3049233"/>
              <a:gd name="connsiteY14398" fmla="*/ 781882 h 1985002"/>
              <a:gd name="connsiteX14399" fmla="*/ 1881476 w 3049233"/>
              <a:gd name="connsiteY14399" fmla="*/ 786659 h 1985002"/>
              <a:gd name="connsiteX14400" fmla="*/ 1856223 w 3049233"/>
              <a:gd name="connsiteY14400" fmla="*/ 818104 h 1985002"/>
              <a:gd name="connsiteX14401" fmla="*/ 1845961 w 3049233"/>
              <a:gd name="connsiteY14401" fmla="*/ 834521 h 1985002"/>
              <a:gd name="connsiteX14402" fmla="*/ 1839623 w 3049233"/>
              <a:gd name="connsiteY14402" fmla="*/ 842928 h 1985002"/>
              <a:gd name="connsiteX14403" fmla="*/ 1835000 w 3049233"/>
              <a:gd name="connsiteY14403" fmla="*/ 852060 h 1985002"/>
              <a:gd name="connsiteX14404" fmla="*/ 1823812 w 3049233"/>
              <a:gd name="connsiteY14404" fmla="*/ 869964 h 1985002"/>
              <a:gd name="connsiteX14405" fmla="*/ 1795210 w 3049233"/>
              <a:gd name="connsiteY14405" fmla="*/ 930679 h 1985002"/>
              <a:gd name="connsiteX14406" fmla="*/ 1795028 w 3049233"/>
              <a:gd name="connsiteY14406" fmla="*/ 931039 h 1985002"/>
              <a:gd name="connsiteX14407" fmla="*/ 1784197 w 3049233"/>
              <a:gd name="connsiteY14407" fmla="*/ 963192 h 1985002"/>
              <a:gd name="connsiteX14408" fmla="*/ 1771845 w 3049233"/>
              <a:gd name="connsiteY14408" fmla="*/ 960663 h 1985002"/>
              <a:gd name="connsiteX14409" fmla="*/ 1790155 w 3049233"/>
              <a:gd name="connsiteY14409" fmla="*/ 908315 h 1985002"/>
              <a:gd name="connsiteX14410" fmla="*/ 1790464 w 3049233"/>
              <a:gd name="connsiteY14410" fmla="*/ 907698 h 1985002"/>
              <a:gd name="connsiteX14411" fmla="*/ 1829667 w 3049233"/>
              <a:gd name="connsiteY14411" fmla="*/ 834766 h 1985002"/>
              <a:gd name="connsiteX14412" fmla="*/ 1840754 w 3049233"/>
              <a:gd name="connsiteY14412" fmla="*/ 818242 h 1985002"/>
              <a:gd name="connsiteX14413" fmla="*/ 2925880 w 3049233"/>
              <a:gd name="connsiteY14413" fmla="*/ 781710 h 1985002"/>
              <a:gd name="connsiteX14414" fmla="*/ 2926701 w 3049233"/>
              <a:gd name="connsiteY14414" fmla="*/ 781781 h 1985002"/>
              <a:gd name="connsiteX14415" fmla="*/ 2909203 w 3049233"/>
              <a:gd name="connsiteY14415" fmla="*/ 787898 h 1985002"/>
              <a:gd name="connsiteX14416" fmla="*/ 2876146 w 3049233"/>
              <a:gd name="connsiteY14416" fmla="*/ 805622 h 1985002"/>
              <a:gd name="connsiteX14417" fmla="*/ 2850883 w 3049233"/>
              <a:gd name="connsiteY14417" fmla="*/ 820805 h 1985002"/>
              <a:gd name="connsiteX14418" fmla="*/ 2846383 w 3049233"/>
              <a:gd name="connsiteY14418" fmla="*/ 813222 h 1985002"/>
              <a:gd name="connsiteX14419" fmla="*/ 2852324 w 3049233"/>
              <a:gd name="connsiteY14419" fmla="*/ 810345 h 1985002"/>
              <a:gd name="connsiteX14420" fmla="*/ 2894046 w 3049233"/>
              <a:gd name="connsiteY14420" fmla="*/ 791771 h 1985002"/>
              <a:gd name="connsiteX14421" fmla="*/ 2816151 w 3049233"/>
              <a:gd name="connsiteY14421" fmla="*/ 781329 h 1985002"/>
              <a:gd name="connsiteX14422" fmla="*/ 2821528 w 3049233"/>
              <a:gd name="connsiteY14422" fmla="*/ 786833 h 1985002"/>
              <a:gd name="connsiteX14423" fmla="*/ 2822319 w 3049233"/>
              <a:gd name="connsiteY14423" fmla="*/ 788026 h 1985002"/>
              <a:gd name="connsiteX14424" fmla="*/ 2814094 w 3049233"/>
              <a:gd name="connsiteY14424" fmla="*/ 790504 h 1985002"/>
              <a:gd name="connsiteX14425" fmla="*/ 2808614 w 3049233"/>
              <a:gd name="connsiteY14425" fmla="*/ 783118 h 1985002"/>
              <a:gd name="connsiteX14426" fmla="*/ 1303089 w 3049233"/>
              <a:gd name="connsiteY14426" fmla="*/ 781109 h 1985002"/>
              <a:gd name="connsiteX14427" fmla="*/ 1307015 w 3049233"/>
              <a:gd name="connsiteY14427" fmla="*/ 788690 h 1985002"/>
              <a:gd name="connsiteX14428" fmla="*/ 1296966 w 3049233"/>
              <a:gd name="connsiteY14428" fmla="*/ 791680 h 1985002"/>
              <a:gd name="connsiteX14429" fmla="*/ 1293198 w 3049233"/>
              <a:gd name="connsiteY14429" fmla="*/ 785175 h 1985002"/>
              <a:gd name="connsiteX14430" fmla="*/ 1293006 w 3049233"/>
              <a:gd name="connsiteY14430" fmla="*/ 784843 h 1985002"/>
              <a:gd name="connsiteX14431" fmla="*/ 1296123 w 3049233"/>
              <a:gd name="connsiteY14431" fmla="*/ 783688 h 1985002"/>
              <a:gd name="connsiteX14432" fmla="*/ 1298326 w 3049233"/>
              <a:gd name="connsiteY14432" fmla="*/ 782873 h 1985002"/>
              <a:gd name="connsiteX14433" fmla="*/ 781763 w 3049233"/>
              <a:gd name="connsiteY14433" fmla="*/ 781020 h 1985002"/>
              <a:gd name="connsiteX14434" fmla="*/ 798487 w 3049233"/>
              <a:gd name="connsiteY14434" fmla="*/ 786400 h 1985002"/>
              <a:gd name="connsiteX14435" fmla="*/ 796421 w 3049233"/>
              <a:gd name="connsiteY14435" fmla="*/ 788739 h 1985002"/>
              <a:gd name="connsiteX14436" fmla="*/ 796244 w 3049233"/>
              <a:gd name="connsiteY14436" fmla="*/ 788618 h 1985002"/>
              <a:gd name="connsiteX14437" fmla="*/ 790441 w 3049233"/>
              <a:gd name="connsiteY14437" fmla="*/ 784659 h 1985002"/>
              <a:gd name="connsiteX14438" fmla="*/ 779328 w 3049233"/>
              <a:gd name="connsiteY14438" fmla="*/ 782269 h 1985002"/>
              <a:gd name="connsiteX14439" fmla="*/ 780191 w 3049233"/>
              <a:gd name="connsiteY14439" fmla="*/ 781282 h 1985002"/>
              <a:gd name="connsiteX14440" fmla="*/ 929783 w 3049233"/>
              <a:gd name="connsiteY14440" fmla="*/ 780895 h 1985002"/>
              <a:gd name="connsiteX14441" fmla="*/ 930312 w 3049233"/>
              <a:gd name="connsiteY14441" fmla="*/ 781553 h 1985002"/>
              <a:gd name="connsiteX14442" fmla="*/ 929927 w 3049233"/>
              <a:gd name="connsiteY14442" fmla="*/ 781553 h 1985002"/>
              <a:gd name="connsiteX14443" fmla="*/ 929083 w 3049233"/>
              <a:gd name="connsiteY14443" fmla="*/ 781553 h 1985002"/>
              <a:gd name="connsiteX14444" fmla="*/ 928639 w 3049233"/>
              <a:gd name="connsiteY14444" fmla="*/ 780911 h 1985002"/>
              <a:gd name="connsiteX14445" fmla="*/ 940255 w 3049233"/>
              <a:gd name="connsiteY14445" fmla="*/ 780748 h 1985002"/>
              <a:gd name="connsiteX14446" fmla="*/ 941586 w 3049233"/>
              <a:gd name="connsiteY14446" fmla="*/ 781555 h 1985002"/>
              <a:gd name="connsiteX14447" fmla="*/ 939323 w 3049233"/>
              <a:gd name="connsiteY14447" fmla="*/ 781555 h 1985002"/>
              <a:gd name="connsiteX14448" fmla="*/ 938150 w 3049233"/>
              <a:gd name="connsiteY14448" fmla="*/ 780802 h 1985002"/>
              <a:gd name="connsiteX14449" fmla="*/ 938114 w 3049233"/>
              <a:gd name="connsiteY14449" fmla="*/ 780778 h 1985002"/>
              <a:gd name="connsiteX14450" fmla="*/ 955095 w 3049233"/>
              <a:gd name="connsiteY14450" fmla="*/ 780540 h 1985002"/>
              <a:gd name="connsiteX14451" fmla="*/ 956861 w 3049233"/>
              <a:gd name="connsiteY14451" fmla="*/ 781558 h 1985002"/>
              <a:gd name="connsiteX14452" fmla="*/ 953780 w 3049233"/>
              <a:gd name="connsiteY14452" fmla="*/ 781558 h 1985002"/>
              <a:gd name="connsiteX14453" fmla="*/ 954594 w 3049233"/>
              <a:gd name="connsiteY14453" fmla="*/ 780547 h 1985002"/>
              <a:gd name="connsiteX14454" fmla="*/ 1256718 w 3049233"/>
              <a:gd name="connsiteY14454" fmla="*/ 780352 h 1985002"/>
              <a:gd name="connsiteX14455" fmla="*/ 1257893 w 3049233"/>
              <a:gd name="connsiteY14455" fmla="*/ 781515 h 1985002"/>
              <a:gd name="connsiteX14456" fmla="*/ 1245735 w 3049233"/>
              <a:gd name="connsiteY14456" fmla="*/ 786947 h 1985002"/>
              <a:gd name="connsiteX14457" fmla="*/ 1246813 w 3049233"/>
              <a:gd name="connsiteY14457" fmla="*/ 785631 h 1985002"/>
              <a:gd name="connsiteX14458" fmla="*/ 810998 w 3049233"/>
              <a:gd name="connsiteY14458" fmla="*/ 780329 h 1985002"/>
              <a:gd name="connsiteX14459" fmla="*/ 811251 w 3049233"/>
              <a:gd name="connsiteY14459" fmla="*/ 780395 h 1985002"/>
              <a:gd name="connsiteX14460" fmla="*/ 812474 w 3049233"/>
              <a:gd name="connsiteY14460" fmla="*/ 780710 h 1985002"/>
              <a:gd name="connsiteX14461" fmla="*/ 819906 w 3049233"/>
              <a:gd name="connsiteY14461" fmla="*/ 782628 h 1985002"/>
              <a:gd name="connsiteX14462" fmla="*/ 823586 w 3049233"/>
              <a:gd name="connsiteY14462" fmla="*/ 784288 h 1985002"/>
              <a:gd name="connsiteX14463" fmla="*/ 826777 w 3049233"/>
              <a:gd name="connsiteY14463" fmla="*/ 785726 h 1985002"/>
              <a:gd name="connsiteX14464" fmla="*/ 821488 w 3049233"/>
              <a:gd name="connsiteY14464" fmla="*/ 791700 h 1985002"/>
              <a:gd name="connsiteX14465" fmla="*/ 817123 w 3049233"/>
              <a:gd name="connsiteY14465" fmla="*/ 789347 h 1985002"/>
              <a:gd name="connsiteX14466" fmla="*/ 807595 w 3049233"/>
              <a:gd name="connsiteY14466" fmla="*/ 784209 h 1985002"/>
              <a:gd name="connsiteX14467" fmla="*/ 810366 w 3049233"/>
              <a:gd name="connsiteY14467" fmla="*/ 781049 h 1985002"/>
              <a:gd name="connsiteX14468" fmla="*/ 972194 w 3049233"/>
              <a:gd name="connsiteY14468" fmla="*/ 780301 h 1985002"/>
              <a:gd name="connsiteX14469" fmla="*/ 972255 w 3049233"/>
              <a:gd name="connsiteY14469" fmla="*/ 780334 h 1985002"/>
              <a:gd name="connsiteX14470" fmla="*/ 973280 w 3049233"/>
              <a:gd name="connsiteY14470" fmla="*/ 780892 h 1985002"/>
              <a:gd name="connsiteX14471" fmla="*/ 974392 w 3049233"/>
              <a:gd name="connsiteY14471" fmla="*/ 781497 h 1985002"/>
              <a:gd name="connsiteX14472" fmla="*/ 974338 w 3049233"/>
              <a:gd name="connsiteY14472" fmla="*/ 781562 h 1985002"/>
              <a:gd name="connsiteX14473" fmla="*/ 969842 w 3049233"/>
              <a:gd name="connsiteY14473" fmla="*/ 781561 h 1985002"/>
              <a:gd name="connsiteX14474" fmla="*/ 967747 w 3049233"/>
              <a:gd name="connsiteY14474" fmla="*/ 780363 h 1985002"/>
              <a:gd name="connsiteX14475" fmla="*/ 971044 w 3049233"/>
              <a:gd name="connsiteY14475" fmla="*/ 780317 h 1985002"/>
              <a:gd name="connsiteX14476" fmla="*/ 2752670 w 3049233"/>
              <a:gd name="connsiteY14476" fmla="*/ 780151 h 1985002"/>
              <a:gd name="connsiteX14477" fmla="*/ 2758924 w 3049233"/>
              <a:gd name="connsiteY14477" fmla="*/ 792171 h 1985002"/>
              <a:gd name="connsiteX14478" fmla="*/ 2751853 w 3049233"/>
              <a:gd name="connsiteY14478" fmla="*/ 794123 h 1985002"/>
              <a:gd name="connsiteX14479" fmla="*/ 2751380 w 3049233"/>
              <a:gd name="connsiteY14479" fmla="*/ 792491 h 1985002"/>
              <a:gd name="connsiteX14480" fmla="*/ 2745500 w 3049233"/>
              <a:gd name="connsiteY14480" fmla="*/ 781701 h 1985002"/>
              <a:gd name="connsiteX14481" fmla="*/ 2219458 w 3049233"/>
              <a:gd name="connsiteY14481" fmla="*/ 780073 h 1985002"/>
              <a:gd name="connsiteX14482" fmla="*/ 2186361 w 3049233"/>
              <a:gd name="connsiteY14482" fmla="*/ 826020 h 1985002"/>
              <a:gd name="connsiteX14483" fmla="*/ 2154505 w 3049233"/>
              <a:gd name="connsiteY14483" fmla="*/ 885254 h 1985002"/>
              <a:gd name="connsiteX14484" fmla="*/ 2147801 w 3049233"/>
              <a:gd name="connsiteY14484" fmla="*/ 889411 h 1985002"/>
              <a:gd name="connsiteX14485" fmla="*/ 2147403 w 3049233"/>
              <a:gd name="connsiteY14485" fmla="*/ 890065 h 1985002"/>
              <a:gd name="connsiteX14486" fmla="*/ 2146646 w 3049233"/>
              <a:gd name="connsiteY14486" fmla="*/ 890550 h 1985002"/>
              <a:gd name="connsiteX14487" fmla="*/ 2134755 w 3049233"/>
              <a:gd name="connsiteY14487" fmla="*/ 910807 h 1985002"/>
              <a:gd name="connsiteX14488" fmla="*/ 2127764 w 3049233"/>
              <a:gd name="connsiteY14488" fmla="*/ 901436 h 1985002"/>
              <a:gd name="connsiteX14489" fmla="*/ 2158775 w 3049233"/>
              <a:gd name="connsiteY14489" fmla="*/ 843842 h 1985002"/>
              <a:gd name="connsiteX14490" fmla="*/ 2195232 w 3049233"/>
              <a:gd name="connsiteY14490" fmla="*/ 800981 h 1985002"/>
              <a:gd name="connsiteX14491" fmla="*/ 2001199 w 3049233"/>
              <a:gd name="connsiteY14491" fmla="*/ 779863 h 1985002"/>
              <a:gd name="connsiteX14492" fmla="*/ 2004821 w 3049233"/>
              <a:gd name="connsiteY14492" fmla="*/ 782371 h 1985002"/>
              <a:gd name="connsiteX14493" fmla="*/ 2007741 w 3049233"/>
              <a:gd name="connsiteY14493" fmla="*/ 784427 h 1985002"/>
              <a:gd name="connsiteX14494" fmla="*/ 2006783 w 3049233"/>
              <a:gd name="connsiteY14494" fmla="*/ 785753 h 1985002"/>
              <a:gd name="connsiteX14495" fmla="*/ 1999851 w 3049233"/>
              <a:gd name="connsiteY14495" fmla="*/ 781575 h 1985002"/>
              <a:gd name="connsiteX14496" fmla="*/ 2654438 w 3049233"/>
              <a:gd name="connsiteY14496" fmla="*/ 779837 h 1985002"/>
              <a:gd name="connsiteX14497" fmla="*/ 2655637 w 3049233"/>
              <a:gd name="connsiteY14497" fmla="*/ 795722 h 1985002"/>
              <a:gd name="connsiteX14498" fmla="*/ 2642488 w 3049233"/>
              <a:gd name="connsiteY14498" fmla="*/ 799684 h 1985002"/>
              <a:gd name="connsiteX14499" fmla="*/ 2642656 w 3049233"/>
              <a:gd name="connsiteY14499" fmla="*/ 781138 h 1985002"/>
              <a:gd name="connsiteX14500" fmla="*/ 2645782 w 3049233"/>
              <a:gd name="connsiteY14500" fmla="*/ 780341 h 1985002"/>
              <a:gd name="connsiteX14501" fmla="*/ 2650106 w 3049233"/>
              <a:gd name="connsiteY14501" fmla="*/ 780341 h 1985002"/>
              <a:gd name="connsiteX14502" fmla="*/ 2650146 w 3049233"/>
              <a:gd name="connsiteY14502" fmla="*/ 780341 h 1985002"/>
              <a:gd name="connsiteX14503" fmla="*/ 2650185 w 3049233"/>
              <a:gd name="connsiteY14503" fmla="*/ 780341 h 1985002"/>
              <a:gd name="connsiteX14504" fmla="*/ 1983125 w 3049233"/>
              <a:gd name="connsiteY14504" fmla="*/ 779493 h 1985002"/>
              <a:gd name="connsiteX14505" fmla="*/ 1988774 w 3049233"/>
              <a:gd name="connsiteY14505" fmla="*/ 782330 h 1985002"/>
              <a:gd name="connsiteX14506" fmla="*/ 1990985 w 3049233"/>
              <a:gd name="connsiteY14506" fmla="*/ 783329 h 1985002"/>
              <a:gd name="connsiteX14507" fmla="*/ 1990041 w 3049233"/>
              <a:gd name="connsiteY14507" fmla="*/ 784607 h 1985002"/>
              <a:gd name="connsiteX14508" fmla="*/ 1987199 w 3049233"/>
              <a:gd name="connsiteY14508" fmla="*/ 783178 h 1985002"/>
              <a:gd name="connsiteX14509" fmla="*/ 1981998 w 3049233"/>
              <a:gd name="connsiteY14509" fmla="*/ 780809 h 1985002"/>
              <a:gd name="connsiteX14510" fmla="*/ 1010023 w 3049233"/>
              <a:gd name="connsiteY14510" fmla="*/ 779313 h 1985002"/>
              <a:gd name="connsiteX14511" fmla="*/ 1010585 w 3049233"/>
              <a:gd name="connsiteY14511" fmla="*/ 779402 h 1985002"/>
              <a:gd name="connsiteX14512" fmla="*/ 1010654 w 3049233"/>
              <a:gd name="connsiteY14512" fmla="*/ 779413 h 1985002"/>
              <a:gd name="connsiteX14513" fmla="*/ 1010818 w 3049233"/>
              <a:gd name="connsiteY14513" fmla="*/ 779439 h 1985002"/>
              <a:gd name="connsiteX14514" fmla="*/ 1011339 w 3049233"/>
              <a:gd name="connsiteY14514" fmla="*/ 779736 h 1985002"/>
              <a:gd name="connsiteX14515" fmla="*/ 1015382 w 3049233"/>
              <a:gd name="connsiteY14515" fmla="*/ 782048 h 1985002"/>
              <a:gd name="connsiteX14516" fmla="*/ 1008852 w 3049233"/>
              <a:gd name="connsiteY14516" fmla="*/ 780756 h 1985002"/>
              <a:gd name="connsiteX14517" fmla="*/ 1963083 w 3049233"/>
              <a:gd name="connsiteY14517" fmla="*/ 779091 h 1985002"/>
              <a:gd name="connsiteX14518" fmla="*/ 1965900 w 3049233"/>
              <a:gd name="connsiteY14518" fmla="*/ 780330 h 1985002"/>
              <a:gd name="connsiteX14519" fmla="*/ 1972003 w 3049233"/>
              <a:gd name="connsiteY14519" fmla="*/ 782931 h 1985002"/>
              <a:gd name="connsiteX14520" fmla="*/ 1971100 w 3049233"/>
              <a:gd name="connsiteY14520" fmla="*/ 783983 h 1985002"/>
              <a:gd name="connsiteX14521" fmla="*/ 1963265 w 3049233"/>
              <a:gd name="connsiteY14521" fmla="*/ 780595 h 1985002"/>
              <a:gd name="connsiteX14522" fmla="*/ 1962184 w 3049233"/>
              <a:gd name="connsiteY14522" fmla="*/ 780123 h 1985002"/>
              <a:gd name="connsiteX14523" fmla="*/ 1942726 w 3049233"/>
              <a:gd name="connsiteY14523" fmla="*/ 777731 h 1985002"/>
              <a:gd name="connsiteX14524" fmla="*/ 1952571 w 3049233"/>
              <a:gd name="connsiteY14524" fmla="*/ 782149 h 1985002"/>
              <a:gd name="connsiteX14525" fmla="*/ 1951399 w 3049233"/>
              <a:gd name="connsiteY14525" fmla="*/ 783663 h 1985002"/>
              <a:gd name="connsiteX14526" fmla="*/ 1941276 w 3049233"/>
              <a:gd name="connsiteY14526" fmla="*/ 779254 h 1985002"/>
              <a:gd name="connsiteX14527" fmla="*/ 2560862 w 3049233"/>
              <a:gd name="connsiteY14527" fmla="*/ 777402 h 1985002"/>
              <a:gd name="connsiteX14528" fmla="*/ 2558635 w 3049233"/>
              <a:gd name="connsiteY14528" fmla="*/ 784965 h 1985002"/>
              <a:gd name="connsiteX14529" fmla="*/ 2549253 w 3049233"/>
              <a:gd name="connsiteY14529" fmla="*/ 781655 h 1985002"/>
              <a:gd name="connsiteX14530" fmla="*/ 2556034 w 3049233"/>
              <a:gd name="connsiteY14530" fmla="*/ 778449 h 1985002"/>
              <a:gd name="connsiteX14531" fmla="*/ 1281723 w 3049233"/>
              <a:gd name="connsiteY14531" fmla="*/ 777351 h 1985002"/>
              <a:gd name="connsiteX14532" fmla="*/ 1283329 w 3049233"/>
              <a:gd name="connsiteY14532" fmla="*/ 778985 h 1985002"/>
              <a:gd name="connsiteX14533" fmla="*/ 1284756 w 3049233"/>
              <a:gd name="connsiteY14533" fmla="*/ 781602 h 1985002"/>
              <a:gd name="connsiteX14534" fmla="*/ 1270592 w 3049233"/>
              <a:gd name="connsiteY14534" fmla="*/ 786822 h 1985002"/>
              <a:gd name="connsiteX14535" fmla="*/ 1270124 w 3049233"/>
              <a:gd name="connsiteY14535" fmla="*/ 786359 h 1985002"/>
              <a:gd name="connsiteX14536" fmla="*/ 1267461 w 3049233"/>
              <a:gd name="connsiteY14536" fmla="*/ 783723 h 1985002"/>
              <a:gd name="connsiteX14537" fmla="*/ 2672251 w 3049233"/>
              <a:gd name="connsiteY14537" fmla="*/ 777326 h 1985002"/>
              <a:gd name="connsiteX14538" fmla="*/ 2674213 w 3049233"/>
              <a:gd name="connsiteY14538" fmla="*/ 792649 h 1985002"/>
              <a:gd name="connsiteX14539" fmla="*/ 2665005 w 3049233"/>
              <a:gd name="connsiteY14539" fmla="*/ 794227 h 1985002"/>
              <a:gd name="connsiteX14540" fmla="*/ 2661904 w 3049233"/>
              <a:gd name="connsiteY14540" fmla="*/ 794227 h 1985002"/>
              <a:gd name="connsiteX14541" fmla="*/ 2661249 w 3049233"/>
              <a:gd name="connsiteY14541" fmla="*/ 779031 h 1985002"/>
              <a:gd name="connsiteX14542" fmla="*/ 2663055 w 3049233"/>
              <a:gd name="connsiteY14542" fmla="*/ 778817 h 1985002"/>
              <a:gd name="connsiteX14543" fmla="*/ 2766049 w 3049233"/>
              <a:gd name="connsiteY14543" fmla="*/ 777257 h 1985002"/>
              <a:gd name="connsiteX14544" fmla="*/ 2772400 w 3049233"/>
              <a:gd name="connsiteY14544" fmla="*/ 788453 h 1985002"/>
              <a:gd name="connsiteX14545" fmla="*/ 2767626 w 3049233"/>
              <a:gd name="connsiteY14545" fmla="*/ 789770 h 1985002"/>
              <a:gd name="connsiteX14546" fmla="*/ 2760859 w 3049233"/>
              <a:gd name="connsiteY14546" fmla="*/ 778380 h 1985002"/>
              <a:gd name="connsiteX14547" fmla="*/ 1921612 w 3049233"/>
              <a:gd name="connsiteY14547" fmla="*/ 777239 h 1985002"/>
              <a:gd name="connsiteX14548" fmla="*/ 1932349 w 3049233"/>
              <a:gd name="connsiteY14548" fmla="*/ 781916 h 1985002"/>
              <a:gd name="connsiteX14549" fmla="*/ 1931400 w 3049233"/>
              <a:gd name="connsiteY14549" fmla="*/ 782913 h 1985002"/>
              <a:gd name="connsiteX14550" fmla="*/ 1920646 w 3049233"/>
              <a:gd name="connsiteY14550" fmla="*/ 778239 h 1985002"/>
              <a:gd name="connsiteX14551" fmla="*/ 996223 w 3049233"/>
              <a:gd name="connsiteY14551" fmla="*/ 777133 h 1985002"/>
              <a:gd name="connsiteX14552" fmla="*/ 999201 w 3049233"/>
              <a:gd name="connsiteY14552" fmla="*/ 777603 h 1985002"/>
              <a:gd name="connsiteX14553" fmla="*/ 1001263 w 3049233"/>
              <a:gd name="connsiteY14553" fmla="*/ 777929 h 1985002"/>
              <a:gd name="connsiteX14554" fmla="*/ 1002889 w 3049233"/>
              <a:gd name="connsiteY14554" fmla="*/ 778186 h 1985002"/>
              <a:gd name="connsiteX14555" fmla="*/ 1001936 w 3049233"/>
              <a:gd name="connsiteY14555" fmla="*/ 779388 h 1985002"/>
              <a:gd name="connsiteX14556" fmla="*/ 999860 w 3049233"/>
              <a:gd name="connsiteY14556" fmla="*/ 778977 h 1985002"/>
              <a:gd name="connsiteX14557" fmla="*/ 999774 w 3049233"/>
              <a:gd name="connsiteY14557" fmla="*/ 778960 h 1985002"/>
              <a:gd name="connsiteX14558" fmla="*/ 842698 w 3049233"/>
              <a:gd name="connsiteY14558" fmla="*/ 776593 h 1985002"/>
              <a:gd name="connsiteX14559" fmla="*/ 844543 w 3049233"/>
              <a:gd name="connsiteY14559" fmla="*/ 777288 h 1985002"/>
              <a:gd name="connsiteX14560" fmla="*/ 841489 w 3049233"/>
              <a:gd name="connsiteY14560" fmla="*/ 782604 h 1985002"/>
              <a:gd name="connsiteX14561" fmla="*/ 839470 w 3049233"/>
              <a:gd name="connsiteY14561" fmla="*/ 786118 h 1985002"/>
              <a:gd name="connsiteX14562" fmla="*/ 835711 w 3049233"/>
              <a:gd name="connsiteY14562" fmla="*/ 784482 h 1985002"/>
              <a:gd name="connsiteX14563" fmla="*/ 839675 w 3049233"/>
              <a:gd name="connsiteY14563" fmla="*/ 780004 h 1985002"/>
              <a:gd name="connsiteX14564" fmla="*/ 2917146 w 3049233"/>
              <a:gd name="connsiteY14564" fmla="*/ 776565 h 1985002"/>
              <a:gd name="connsiteX14565" fmla="*/ 2920431 w 3049233"/>
              <a:gd name="connsiteY14565" fmla="*/ 776917 h 1985002"/>
              <a:gd name="connsiteX14566" fmla="*/ 2894216 w 3049233"/>
              <a:gd name="connsiteY14566" fmla="*/ 784405 h 1985002"/>
              <a:gd name="connsiteX14567" fmla="*/ 2851614 w 3049233"/>
              <a:gd name="connsiteY14567" fmla="*/ 803360 h 1985002"/>
              <a:gd name="connsiteX14568" fmla="*/ 2843068 w 3049233"/>
              <a:gd name="connsiteY14568" fmla="*/ 807636 h 1985002"/>
              <a:gd name="connsiteX14569" fmla="*/ 2838972 w 3049233"/>
              <a:gd name="connsiteY14569" fmla="*/ 800734 h 1985002"/>
              <a:gd name="connsiteX14570" fmla="*/ 2875143 w 3049233"/>
              <a:gd name="connsiteY14570" fmla="*/ 787178 h 1985002"/>
              <a:gd name="connsiteX14571" fmla="*/ 934383 w 3049233"/>
              <a:gd name="connsiteY14571" fmla="*/ 775417 h 1985002"/>
              <a:gd name="connsiteX14572" fmla="*/ 934595 w 3049233"/>
              <a:gd name="connsiteY14572" fmla="*/ 775648 h 1985002"/>
              <a:gd name="connsiteX14573" fmla="*/ 933313 w 3049233"/>
              <a:gd name="connsiteY14573" fmla="*/ 775677 h 1985002"/>
              <a:gd name="connsiteX14574" fmla="*/ 933208 w 3049233"/>
              <a:gd name="connsiteY14574" fmla="*/ 775680 h 1985002"/>
              <a:gd name="connsiteX14575" fmla="*/ 933193 w 3049233"/>
              <a:gd name="connsiteY14575" fmla="*/ 775662 h 1985002"/>
              <a:gd name="connsiteX14576" fmla="*/ 933408 w 3049233"/>
              <a:gd name="connsiteY14576" fmla="*/ 775617 h 1985002"/>
              <a:gd name="connsiteX14577" fmla="*/ 2686441 w 3049233"/>
              <a:gd name="connsiteY14577" fmla="*/ 775026 h 1985002"/>
              <a:gd name="connsiteX14578" fmla="*/ 2690820 w 3049233"/>
              <a:gd name="connsiteY14578" fmla="*/ 789067 h 1985002"/>
              <a:gd name="connsiteX14579" fmla="*/ 2680449 w 3049233"/>
              <a:gd name="connsiteY14579" fmla="*/ 791390 h 1985002"/>
              <a:gd name="connsiteX14580" fmla="*/ 2679020 w 3049233"/>
              <a:gd name="connsiteY14580" fmla="*/ 776229 h 1985002"/>
              <a:gd name="connsiteX14581" fmla="*/ 2779214 w 3049233"/>
              <a:gd name="connsiteY14581" fmla="*/ 774783 h 1985002"/>
              <a:gd name="connsiteX14582" fmla="*/ 2785428 w 3049233"/>
              <a:gd name="connsiteY14582" fmla="*/ 784858 h 1985002"/>
              <a:gd name="connsiteX14583" fmla="*/ 2780479 w 3049233"/>
              <a:gd name="connsiteY14583" fmla="*/ 786224 h 1985002"/>
              <a:gd name="connsiteX14584" fmla="*/ 2773649 w 3049233"/>
              <a:gd name="connsiteY14584" fmla="*/ 775630 h 1985002"/>
              <a:gd name="connsiteX14585" fmla="*/ 789383 w 3049233"/>
              <a:gd name="connsiteY14585" fmla="*/ 774753 h 1985002"/>
              <a:gd name="connsiteX14586" fmla="*/ 805176 w 3049233"/>
              <a:gd name="connsiteY14586" fmla="*/ 778827 h 1985002"/>
              <a:gd name="connsiteX14587" fmla="*/ 802737 w 3049233"/>
              <a:gd name="connsiteY14587" fmla="*/ 781589 h 1985002"/>
              <a:gd name="connsiteX14588" fmla="*/ 799756 w 3049233"/>
              <a:gd name="connsiteY14588" fmla="*/ 779981 h 1985002"/>
              <a:gd name="connsiteX14589" fmla="*/ 792280 w 3049233"/>
              <a:gd name="connsiteY14589" fmla="*/ 778993 h 1985002"/>
              <a:gd name="connsiteX14590" fmla="*/ 783240 w 3049233"/>
              <a:gd name="connsiteY14590" fmla="*/ 777797 h 1985002"/>
              <a:gd name="connsiteX14591" fmla="*/ 785164 w 3049233"/>
              <a:gd name="connsiteY14591" fmla="*/ 775597 h 1985002"/>
              <a:gd name="connsiteX14592" fmla="*/ 1081556 w 3049233"/>
              <a:gd name="connsiteY14592" fmla="*/ 774682 h 1985002"/>
              <a:gd name="connsiteX14593" fmla="*/ 1081705 w 3049233"/>
              <a:gd name="connsiteY14593" fmla="*/ 774733 h 1985002"/>
              <a:gd name="connsiteX14594" fmla="*/ 1081694 w 3049233"/>
              <a:gd name="connsiteY14594" fmla="*/ 774748 h 1985002"/>
              <a:gd name="connsiteX14595" fmla="*/ 1080191 w 3049233"/>
              <a:gd name="connsiteY14595" fmla="*/ 776609 h 1985002"/>
              <a:gd name="connsiteX14596" fmla="*/ 1080042 w 3049233"/>
              <a:gd name="connsiteY14596" fmla="*/ 776569 h 1985002"/>
              <a:gd name="connsiteX14597" fmla="*/ 1080275 w 3049233"/>
              <a:gd name="connsiteY14597" fmla="*/ 776278 h 1985002"/>
              <a:gd name="connsiteX14598" fmla="*/ 2005985 w 3049233"/>
              <a:gd name="connsiteY14598" fmla="*/ 774366 h 1985002"/>
              <a:gd name="connsiteX14599" fmla="*/ 2011583 w 3049233"/>
              <a:gd name="connsiteY14599" fmla="*/ 779290 h 1985002"/>
              <a:gd name="connsiteX14600" fmla="*/ 2011266 w 3049233"/>
              <a:gd name="connsiteY14600" fmla="*/ 779663 h 1985002"/>
              <a:gd name="connsiteX14601" fmla="*/ 2008578 w 3049233"/>
              <a:gd name="connsiteY14601" fmla="*/ 777799 h 1985002"/>
              <a:gd name="connsiteX14602" fmla="*/ 2005200 w 3049233"/>
              <a:gd name="connsiteY14602" fmla="*/ 775233 h 1985002"/>
              <a:gd name="connsiteX14603" fmla="*/ 2504297 w 3049233"/>
              <a:gd name="connsiteY14603" fmla="*/ 773945 h 1985002"/>
              <a:gd name="connsiteX14604" fmla="*/ 2503044 w 3049233"/>
              <a:gd name="connsiteY14604" fmla="*/ 776579 h 1985002"/>
              <a:gd name="connsiteX14605" fmla="*/ 2499349 w 3049233"/>
              <a:gd name="connsiteY14605" fmla="*/ 776240 h 1985002"/>
              <a:gd name="connsiteX14606" fmla="*/ 2499338 w 3049233"/>
              <a:gd name="connsiteY14606" fmla="*/ 776243 h 1985002"/>
              <a:gd name="connsiteX14607" fmla="*/ 2499312 w 3049233"/>
              <a:gd name="connsiteY14607" fmla="*/ 776240 h 1985002"/>
              <a:gd name="connsiteX14608" fmla="*/ 2499301 w 3049233"/>
              <a:gd name="connsiteY14608" fmla="*/ 776243 h 1985002"/>
              <a:gd name="connsiteX14609" fmla="*/ 2499275 w 3049233"/>
              <a:gd name="connsiteY14609" fmla="*/ 776240 h 1985002"/>
              <a:gd name="connsiteX14610" fmla="*/ 2498258 w 3049233"/>
              <a:gd name="connsiteY14610" fmla="*/ 776456 h 1985002"/>
              <a:gd name="connsiteX14611" fmla="*/ 943139 w 3049233"/>
              <a:gd name="connsiteY14611" fmla="*/ 773614 h 1985002"/>
              <a:gd name="connsiteX14612" fmla="*/ 943234 w 3049233"/>
              <a:gd name="connsiteY14612" fmla="*/ 773705 h 1985002"/>
              <a:gd name="connsiteX14613" fmla="*/ 945327 w 3049233"/>
              <a:gd name="connsiteY14613" fmla="*/ 774911 h 1985002"/>
              <a:gd name="connsiteX14614" fmla="*/ 946150 w 3049233"/>
              <a:gd name="connsiteY14614" fmla="*/ 775385 h 1985002"/>
              <a:gd name="connsiteX14615" fmla="*/ 945092 w 3049233"/>
              <a:gd name="connsiteY14615" fmla="*/ 775409 h 1985002"/>
              <a:gd name="connsiteX14616" fmla="*/ 944166 w 3049233"/>
              <a:gd name="connsiteY14616" fmla="*/ 775431 h 1985002"/>
              <a:gd name="connsiteX14617" fmla="*/ 942977 w 3049233"/>
              <a:gd name="connsiteY14617" fmla="*/ 775458 h 1985002"/>
              <a:gd name="connsiteX14618" fmla="*/ 941561 w 3049233"/>
              <a:gd name="connsiteY14618" fmla="*/ 774615 h 1985002"/>
              <a:gd name="connsiteX14619" fmla="*/ 941034 w 3049233"/>
              <a:gd name="connsiteY14619" fmla="*/ 774047 h 1985002"/>
              <a:gd name="connsiteX14620" fmla="*/ 1851057 w 3049233"/>
              <a:gd name="connsiteY14620" fmla="*/ 773466 h 1985002"/>
              <a:gd name="connsiteX14621" fmla="*/ 1854452 w 3049233"/>
              <a:gd name="connsiteY14621" fmla="*/ 774921 h 1985002"/>
              <a:gd name="connsiteX14622" fmla="*/ 1863607 w 3049233"/>
              <a:gd name="connsiteY14622" fmla="*/ 778896 h 1985002"/>
              <a:gd name="connsiteX14623" fmla="*/ 1846633 w 3049233"/>
              <a:gd name="connsiteY14623" fmla="*/ 798248 h 1985002"/>
              <a:gd name="connsiteX14624" fmla="*/ 1836276 w 3049233"/>
              <a:gd name="connsiteY14624" fmla="*/ 813584 h 1985002"/>
              <a:gd name="connsiteX14625" fmla="*/ 1829877 w 3049233"/>
              <a:gd name="connsiteY14625" fmla="*/ 821379 h 1985002"/>
              <a:gd name="connsiteX14626" fmla="*/ 1825241 w 3049233"/>
              <a:gd name="connsiteY14626" fmla="*/ 829927 h 1985002"/>
              <a:gd name="connsiteX14627" fmla="*/ 1813960 w 3049233"/>
              <a:gd name="connsiteY14627" fmla="*/ 846636 h 1985002"/>
              <a:gd name="connsiteX14628" fmla="*/ 1785282 w 3049233"/>
              <a:gd name="connsiteY14628" fmla="*/ 903620 h 1985002"/>
              <a:gd name="connsiteX14629" fmla="*/ 1785136 w 3049233"/>
              <a:gd name="connsiteY14629" fmla="*/ 903890 h 1985002"/>
              <a:gd name="connsiteX14630" fmla="*/ 1765333 w 3049233"/>
              <a:gd name="connsiteY14630" fmla="*/ 959702 h 1985002"/>
              <a:gd name="connsiteX14631" fmla="*/ 1753185 w 3049233"/>
              <a:gd name="connsiteY14631" fmla="*/ 959399 h 1985002"/>
              <a:gd name="connsiteX14632" fmla="*/ 1756751 w 3049233"/>
              <a:gd name="connsiteY14632" fmla="*/ 943605 h 1985002"/>
              <a:gd name="connsiteX14633" fmla="*/ 1778624 w 3049233"/>
              <a:gd name="connsiteY14633" fmla="*/ 884319 h 1985002"/>
              <a:gd name="connsiteX14634" fmla="*/ 1786887 w 3049233"/>
              <a:gd name="connsiteY14634" fmla="*/ 867867 h 1985002"/>
              <a:gd name="connsiteX14635" fmla="*/ 1803823 w 3049233"/>
              <a:gd name="connsiteY14635" fmla="*/ 836203 h 1985002"/>
              <a:gd name="connsiteX14636" fmla="*/ 1988464 w 3049233"/>
              <a:gd name="connsiteY14636" fmla="*/ 773258 h 1985002"/>
              <a:gd name="connsiteX14637" fmla="*/ 1993370 w 3049233"/>
              <a:gd name="connsiteY14637" fmla="*/ 775577 h 1985002"/>
              <a:gd name="connsiteX14638" fmla="*/ 1995930 w 3049233"/>
              <a:gd name="connsiteY14638" fmla="*/ 776936 h 1985002"/>
              <a:gd name="connsiteX14639" fmla="*/ 1994689 w 3049233"/>
              <a:gd name="connsiteY14639" fmla="*/ 778298 h 1985002"/>
              <a:gd name="connsiteX14640" fmla="*/ 1994434 w 3049233"/>
              <a:gd name="connsiteY14640" fmla="*/ 778643 h 1985002"/>
              <a:gd name="connsiteX14641" fmla="*/ 1990397 w 3049233"/>
              <a:gd name="connsiteY14641" fmla="*/ 776510 h 1985002"/>
              <a:gd name="connsiteX14642" fmla="*/ 1986947 w 3049233"/>
              <a:gd name="connsiteY14642" fmla="*/ 775025 h 1985002"/>
              <a:gd name="connsiteX14643" fmla="*/ 969983 w 3049233"/>
              <a:gd name="connsiteY14643" fmla="*/ 772987 h 1985002"/>
              <a:gd name="connsiteX14644" fmla="*/ 973489 w 3049233"/>
              <a:gd name="connsiteY14644" fmla="*/ 773541 h 1985002"/>
              <a:gd name="connsiteX14645" fmla="*/ 979811 w 3049233"/>
              <a:gd name="connsiteY14645" fmla="*/ 774540 h 1985002"/>
              <a:gd name="connsiteX14646" fmla="*/ 980030 w 3049233"/>
              <a:gd name="connsiteY14646" fmla="*/ 774653 h 1985002"/>
              <a:gd name="connsiteX14647" fmla="*/ 979746 w 3049233"/>
              <a:gd name="connsiteY14647" fmla="*/ 774998 h 1985002"/>
              <a:gd name="connsiteX14648" fmla="*/ 978116 w 3049233"/>
              <a:gd name="connsiteY14648" fmla="*/ 774675 h 1985002"/>
              <a:gd name="connsiteX14649" fmla="*/ 978039 w 3049233"/>
              <a:gd name="connsiteY14649" fmla="*/ 774660 h 1985002"/>
              <a:gd name="connsiteX14650" fmla="*/ 973289 w 3049233"/>
              <a:gd name="connsiteY14650" fmla="*/ 774768 h 1985002"/>
              <a:gd name="connsiteX14651" fmla="*/ 1968467 w 3049233"/>
              <a:gd name="connsiteY14651" fmla="*/ 772905 h 1985002"/>
              <a:gd name="connsiteX14652" fmla="*/ 1970851 w 3049233"/>
              <a:gd name="connsiteY14652" fmla="*/ 773951 h 1985002"/>
              <a:gd name="connsiteX14653" fmla="*/ 1977291 w 3049233"/>
              <a:gd name="connsiteY14653" fmla="*/ 776765 h 1985002"/>
              <a:gd name="connsiteX14654" fmla="*/ 1976078 w 3049233"/>
              <a:gd name="connsiteY14654" fmla="*/ 778177 h 1985002"/>
              <a:gd name="connsiteX14655" fmla="*/ 1968345 w 3049233"/>
              <a:gd name="connsiteY14655" fmla="*/ 774822 h 1985002"/>
              <a:gd name="connsiteX14656" fmla="*/ 1967225 w 3049233"/>
              <a:gd name="connsiteY14656" fmla="*/ 774331 h 1985002"/>
              <a:gd name="connsiteX14657" fmla="*/ 2791714 w 3049233"/>
              <a:gd name="connsiteY14657" fmla="*/ 772879 h 1985002"/>
              <a:gd name="connsiteX14658" fmla="*/ 2797790 w 3049233"/>
              <a:gd name="connsiteY14658" fmla="*/ 781979 h 1985002"/>
              <a:gd name="connsiteX14659" fmla="*/ 2794077 w 3049233"/>
              <a:gd name="connsiteY14659" fmla="*/ 782766 h 1985002"/>
              <a:gd name="connsiteX14660" fmla="*/ 2787668 w 3049233"/>
              <a:gd name="connsiteY14660" fmla="*/ 773495 h 1985002"/>
              <a:gd name="connsiteX14661" fmla="*/ 2582020 w 3049233"/>
              <a:gd name="connsiteY14661" fmla="*/ 772814 h 1985002"/>
              <a:gd name="connsiteX14662" fmla="*/ 2578109 w 3049233"/>
              <a:gd name="connsiteY14662" fmla="*/ 791838 h 1985002"/>
              <a:gd name="connsiteX14663" fmla="*/ 2564348 w 3049233"/>
              <a:gd name="connsiteY14663" fmla="*/ 786981 h 1985002"/>
              <a:gd name="connsiteX14664" fmla="*/ 2567595 w 3049233"/>
              <a:gd name="connsiteY14664" fmla="*/ 775942 h 1985002"/>
              <a:gd name="connsiteX14665" fmla="*/ 2701892 w 3049233"/>
              <a:gd name="connsiteY14665" fmla="*/ 772522 h 1985002"/>
              <a:gd name="connsiteX14666" fmla="*/ 2706637 w 3049233"/>
              <a:gd name="connsiteY14666" fmla="*/ 785523 h 1985002"/>
              <a:gd name="connsiteX14667" fmla="*/ 2698940 w 3049233"/>
              <a:gd name="connsiteY14667" fmla="*/ 787248 h 1985002"/>
              <a:gd name="connsiteX14668" fmla="*/ 2697142 w 3049233"/>
              <a:gd name="connsiteY14668" fmla="*/ 774732 h 1985002"/>
              <a:gd name="connsiteX14669" fmla="*/ 2696619 w 3049233"/>
              <a:gd name="connsiteY14669" fmla="*/ 773377 h 1985002"/>
              <a:gd name="connsiteX14670" fmla="*/ 1015601 w 3049233"/>
              <a:gd name="connsiteY14670" fmla="*/ 772439 h 1985002"/>
              <a:gd name="connsiteX14671" fmla="*/ 1017021 w 3049233"/>
              <a:gd name="connsiteY14671" fmla="*/ 773181 h 1985002"/>
              <a:gd name="connsiteX14672" fmla="*/ 1015269 w 3049233"/>
              <a:gd name="connsiteY14672" fmla="*/ 772848 h 1985002"/>
              <a:gd name="connsiteX14673" fmla="*/ 1015391 w 3049233"/>
              <a:gd name="connsiteY14673" fmla="*/ 772698 h 1985002"/>
              <a:gd name="connsiteX14674" fmla="*/ 2906408 w 3049233"/>
              <a:gd name="connsiteY14674" fmla="*/ 772430 h 1985002"/>
              <a:gd name="connsiteX14675" fmla="*/ 2913921 w 3049233"/>
              <a:gd name="connsiteY14675" fmla="*/ 773114 h 1985002"/>
              <a:gd name="connsiteX14676" fmla="*/ 2876329 w 3049233"/>
              <a:gd name="connsiteY14676" fmla="*/ 782141 h 1985002"/>
              <a:gd name="connsiteX14677" fmla="*/ 2836664 w 3049233"/>
              <a:gd name="connsiteY14677" fmla="*/ 796843 h 1985002"/>
              <a:gd name="connsiteX14678" fmla="*/ 2835586 w 3049233"/>
              <a:gd name="connsiteY14678" fmla="*/ 795027 h 1985002"/>
              <a:gd name="connsiteX14679" fmla="*/ 2831646 w 3049233"/>
              <a:gd name="connsiteY14679" fmla="*/ 790641 h 1985002"/>
              <a:gd name="connsiteX14680" fmla="*/ 2831318 w 3049233"/>
              <a:gd name="connsiteY14680" fmla="*/ 790052 h 1985002"/>
              <a:gd name="connsiteX14681" fmla="*/ 2849744 w 3049233"/>
              <a:gd name="connsiteY14681" fmla="*/ 784363 h 1985002"/>
              <a:gd name="connsiteX14682" fmla="*/ 1947817 w 3049233"/>
              <a:gd name="connsiteY14682" fmla="*/ 772379 h 1985002"/>
              <a:gd name="connsiteX14683" fmla="*/ 1957621 w 3049233"/>
              <a:gd name="connsiteY14683" fmla="*/ 776689 h 1985002"/>
              <a:gd name="connsiteX14684" fmla="*/ 1956664 w 3049233"/>
              <a:gd name="connsiteY14684" fmla="*/ 777714 h 1985002"/>
              <a:gd name="connsiteX14685" fmla="*/ 1946826 w 3049233"/>
              <a:gd name="connsiteY14685" fmla="*/ 773421 h 1985002"/>
              <a:gd name="connsiteX14686" fmla="*/ 818885 w 3049233"/>
              <a:gd name="connsiteY14686" fmla="*/ 771338 h 1985002"/>
              <a:gd name="connsiteX14687" fmla="*/ 836275 w 3049233"/>
              <a:gd name="connsiteY14687" fmla="*/ 774998 h 1985002"/>
              <a:gd name="connsiteX14688" fmla="*/ 835441 w 3049233"/>
              <a:gd name="connsiteY14688" fmla="*/ 775940 h 1985002"/>
              <a:gd name="connsiteX14689" fmla="*/ 830058 w 3049233"/>
              <a:gd name="connsiteY14689" fmla="*/ 782020 h 1985002"/>
              <a:gd name="connsiteX14690" fmla="*/ 829662 w 3049233"/>
              <a:gd name="connsiteY14690" fmla="*/ 781848 h 1985002"/>
              <a:gd name="connsiteX14691" fmla="*/ 828253 w 3049233"/>
              <a:gd name="connsiteY14691" fmla="*/ 781234 h 1985002"/>
              <a:gd name="connsiteX14692" fmla="*/ 815192 w 3049233"/>
              <a:gd name="connsiteY14692" fmla="*/ 775548 h 1985002"/>
              <a:gd name="connsiteX14693" fmla="*/ 815737 w 3049233"/>
              <a:gd name="connsiteY14693" fmla="*/ 774926 h 1985002"/>
              <a:gd name="connsiteX14694" fmla="*/ 1927658 w 3049233"/>
              <a:gd name="connsiteY14694" fmla="*/ 770972 h 1985002"/>
              <a:gd name="connsiteX14695" fmla="*/ 1937993 w 3049233"/>
              <a:gd name="connsiteY14695" fmla="*/ 775609 h 1985002"/>
              <a:gd name="connsiteX14696" fmla="*/ 1936626 w 3049233"/>
              <a:gd name="connsiteY14696" fmla="*/ 777228 h 1985002"/>
              <a:gd name="connsiteX14697" fmla="*/ 1926061 w 3049233"/>
              <a:gd name="connsiteY14697" fmla="*/ 772627 h 1985002"/>
              <a:gd name="connsiteX14698" fmla="*/ 2805799 w 3049233"/>
              <a:gd name="connsiteY14698" fmla="*/ 770734 h 1985002"/>
              <a:gd name="connsiteX14699" fmla="*/ 2813529 w 3049233"/>
              <a:gd name="connsiteY14699" fmla="*/ 778645 h 1985002"/>
              <a:gd name="connsiteX14700" fmla="*/ 2806413 w 3049233"/>
              <a:gd name="connsiteY14700" fmla="*/ 780153 h 1985002"/>
              <a:gd name="connsiteX14701" fmla="*/ 2800072 w 3049233"/>
              <a:gd name="connsiteY14701" fmla="*/ 771606 h 1985002"/>
              <a:gd name="connsiteX14702" fmla="*/ 1275064 w 3049233"/>
              <a:gd name="connsiteY14702" fmla="*/ 770575 h 1985002"/>
              <a:gd name="connsiteX14703" fmla="*/ 1277296 w 3049233"/>
              <a:gd name="connsiteY14703" fmla="*/ 772846 h 1985002"/>
              <a:gd name="connsiteX14704" fmla="*/ 1266851 w 3049233"/>
              <a:gd name="connsiteY14704" fmla="*/ 777513 h 1985002"/>
              <a:gd name="connsiteX14705" fmla="*/ 1263470 w 3049233"/>
              <a:gd name="connsiteY14705" fmla="*/ 779023 h 1985002"/>
              <a:gd name="connsiteX14706" fmla="*/ 1262210 w 3049233"/>
              <a:gd name="connsiteY14706" fmla="*/ 777425 h 1985002"/>
              <a:gd name="connsiteX14707" fmla="*/ 1263158 w 3049233"/>
              <a:gd name="connsiteY14707" fmla="*/ 776920 h 1985002"/>
              <a:gd name="connsiteX14708" fmla="*/ 1266358 w 3049233"/>
              <a:gd name="connsiteY14708" fmla="*/ 775215 h 1985002"/>
              <a:gd name="connsiteX14709" fmla="*/ 1297494 w 3049233"/>
              <a:gd name="connsiteY14709" fmla="*/ 770305 h 1985002"/>
              <a:gd name="connsiteX14710" fmla="*/ 1300366 w 3049233"/>
              <a:gd name="connsiteY14710" fmla="*/ 775851 h 1985002"/>
              <a:gd name="connsiteX14711" fmla="*/ 1290008 w 3049233"/>
              <a:gd name="connsiteY14711" fmla="*/ 779668 h 1985002"/>
              <a:gd name="connsiteX14712" fmla="*/ 1288239 w 3049233"/>
              <a:gd name="connsiteY14712" fmla="*/ 776615 h 1985002"/>
              <a:gd name="connsiteX14713" fmla="*/ 1286922 w 3049233"/>
              <a:gd name="connsiteY14713" fmla="*/ 775028 h 1985002"/>
              <a:gd name="connsiteX14714" fmla="*/ 2716555 w 3049233"/>
              <a:gd name="connsiteY14714" fmla="*/ 770145 h 1985002"/>
              <a:gd name="connsiteX14715" fmla="*/ 2721584 w 3049233"/>
              <a:gd name="connsiteY14715" fmla="*/ 782175 h 1985002"/>
              <a:gd name="connsiteX14716" fmla="*/ 2715386 w 3049233"/>
              <a:gd name="connsiteY14716" fmla="*/ 783564 h 1985002"/>
              <a:gd name="connsiteX14717" fmla="*/ 2714920 w 3049233"/>
              <a:gd name="connsiteY14717" fmla="*/ 781123 h 1985002"/>
              <a:gd name="connsiteX14718" fmla="*/ 2710517 w 3049233"/>
              <a:gd name="connsiteY14718" fmla="*/ 771124 h 1985002"/>
              <a:gd name="connsiteX14719" fmla="*/ 1905258 w 3049233"/>
              <a:gd name="connsiteY14719" fmla="*/ 770108 h 1985002"/>
              <a:gd name="connsiteX14720" fmla="*/ 1915894 w 3049233"/>
              <a:gd name="connsiteY14720" fmla="*/ 774746 h 1985002"/>
              <a:gd name="connsiteX14721" fmla="*/ 1914958 w 3049233"/>
              <a:gd name="connsiteY14721" fmla="*/ 775767 h 1985002"/>
              <a:gd name="connsiteX14722" fmla="*/ 1904205 w 3049233"/>
              <a:gd name="connsiteY14722" fmla="*/ 771093 h 1985002"/>
              <a:gd name="connsiteX14723" fmla="*/ 2027247 w 3049233"/>
              <a:gd name="connsiteY14723" fmla="*/ 769878 h 1985002"/>
              <a:gd name="connsiteX14724" fmla="*/ 2028027 w 3049233"/>
              <a:gd name="connsiteY14724" fmla="*/ 775514 h 1985002"/>
              <a:gd name="connsiteX14725" fmla="*/ 2025511 w 3049233"/>
              <a:gd name="connsiteY14725" fmla="*/ 771918 h 1985002"/>
              <a:gd name="connsiteX14726" fmla="*/ 2010255 w 3049233"/>
              <a:gd name="connsiteY14726" fmla="*/ 769676 h 1985002"/>
              <a:gd name="connsiteX14727" fmla="*/ 2012109 w 3049233"/>
              <a:gd name="connsiteY14727" fmla="*/ 771728 h 1985002"/>
              <a:gd name="connsiteX14728" fmla="*/ 2010011 w 3049233"/>
              <a:gd name="connsiteY14728" fmla="*/ 769945 h 1985002"/>
              <a:gd name="connsiteX14729" fmla="*/ 849080 w 3049233"/>
              <a:gd name="connsiteY14729" fmla="*/ 769390 h 1985002"/>
              <a:gd name="connsiteX14730" fmla="*/ 847466 w 3049233"/>
              <a:gd name="connsiteY14730" fmla="*/ 772200 h 1985002"/>
              <a:gd name="connsiteX14731" fmla="*/ 846829 w 3049233"/>
              <a:gd name="connsiteY14731" fmla="*/ 771991 h 1985002"/>
              <a:gd name="connsiteX14732" fmla="*/ 846788 w 3049233"/>
              <a:gd name="connsiteY14732" fmla="*/ 771977 h 1985002"/>
              <a:gd name="connsiteX14733" fmla="*/ 1002167 w 3049233"/>
              <a:gd name="connsiteY14733" fmla="*/ 769181 h 1985002"/>
              <a:gd name="connsiteX14734" fmla="*/ 1005215 w 3049233"/>
              <a:gd name="connsiteY14734" fmla="*/ 769653 h 1985002"/>
              <a:gd name="connsiteX14735" fmla="*/ 1009171 w 3049233"/>
              <a:gd name="connsiteY14735" fmla="*/ 770265 h 1985002"/>
              <a:gd name="connsiteX14736" fmla="*/ 1008189 w 3049233"/>
              <a:gd name="connsiteY14736" fmla="*/ 771503 h 1985002"/>
              <a:gd name="connsiteX14737" fmla="*/ 1008057 w 3049233"/>
              <a:gd name="connsiteY14737" fmla="*/ 771478 h 1985002"/>
              <a:gd name="connsiteX14738" fmla="*/ 1007722 w 3049233"/>
              <a:gd name="connsiteY14738" fmla="*/ 771414 h 1985002"/>
              <a:gd name="connsiteX14739" fmla="*/ 1005212 w 3049233"/>
              <a:gd name="connsiteY14739" fmla="*/ 770937 h 1985002"/>
              <a:gd name="connsiteX14740" fmla="*/ 1002710 w 3049233"/>
              <a:gd name="connsiteY14740" fmla="*/ 769494 h 1985002"/>
              <a:gd name="connsiteX14741" fmla="*/ 2600698 w 3049233"/>
              <a:gd name="connsiteY14741" fmla="*/ 768763 h 1985002"/>
              <a:gd name="connsiteX14742" fmla="*/ 2597880 w 3049233"/>
              <a:gd name="connsiteY14742" fmla="*/ 788835 h 1985002"/>
              <a:gd name="connsiteX14743" fmla="*/ 2583374 w 3049233"/>
              <a:gd name="connsiteY14743" fmla="*/ 792581 h 1985002"/>
              <a:gd name="connsiteX14744" fmla="*/ 2587613 w 3049233"/>
              <a:gd name="connsiteY14744" fmla="*/ 771601 h 1985002"/>
              <a:gd name="connsiteX14745" fmla="*/ 1059782 w 3049233"/>
              <a:gd name="connsiteY14745" fmla="*/ 768625 h 1985002"/>
              <a:gd name="connsiteX14746" fmla="*/ 1062282 w 3049233"/>
              <a:gd name="connsiteY14746" fmla="*/ 768992 h 1985002"/>
              <a:gd name="connsiteX14747" fmla="*/ 1062721 w 3049233"/>
              <a:gd name="connsiteY14747" fmla="*/ 769056 h 1985002"/>
              <a:gd name="connsiteX14748" fmla="*/ 1062822 w 3049233"/>
              <a:gd name="connsiteY14748" fmla="*/ 769071 h 1985002"/>
              <a:gd name="connsiteX14749" fmla="*/ 1062577 w 3049233"/>
              <a:gd name="connsiteY14749" fmla="*/ 769377 h 1985002"/>
              <a:gd name="connsiteX14750" fmla="*/ 1060925 w 3049233"/>
              <a:gd name="connsiteY14750" fmla="*/ 771439 h 1985002"/>
              <a:gd name="connsiteX14751" fmla="*/ 1058429 w 3049233"/>
              <a:gd name="connsiteY14751" fmla="*/ 770770 h 1985002"/>
              <a:gd name="connsiteX14752" fmla="*/ 1058198 w 3049233"/>
              <a:gd name="connsiteY14752" fmla="*/ 770708 h 1985002"/>
              <a:gd name="connsiteX14753" fmla="*/ 1059767 w 3049233"/>
              <a:gd name="connsiteY14753" fmla="*/ 768645 h 1985002"/>
              <a:gd name="connsiteX14754" fmla="*/ 2730823 w 3049233"/>
              <a:gd name="connsiteY14754" fmla="*/ 767833 h 1985002"/>
              <a:gd name="connsiteX14755" fmla="*/ 2736019 w 3049233"/>
              <a:gd name="connsiteY14755" fmla="*/ 778942 h 1985002"/>
              <a:gd name="connsiteX14756" fmla="*/ 2730702 w 3049233"/>
              <a:gd name="connsiteY14756" fmla="*/ 780133 h 1985002"/>
              <a:gd name="connsiteX14757" fmla="*/ 2725121 w 3049233"/>
              <a:gd name="connsiteY14757" fmla="*/ 768757 h 1985002"/>
              <a:gd name="connsiteX14758" fmla="*/ 2915372 w 3049233"/>
              <a:gd name="connsiteY14758" fmla="*/ 767523 h 1985002"/>
              <a:gd name="connsiteX14759" fmla="*/ 2923792 w 3049233"/>
              <a:gd name="connsiteY14759" fmla="*/ 767778 h 1985002"/>
              <a:gd name="connsiteX14760" fmla="*/ 2930211 w 3049233"/>
              <a:gd name="connsiteY14760" fmla="*/ 769840 h 1985002"/>
              <a:gd name="connsiteX14761" fmla="*/ 1993508 w 3049233"/>
              <a:gd name="connsiteY14761" fmla="*/ 767367 h 1985002"/>
              <a:gd name="connsiteX14762" fmla="*/ 2000857 w 3049233"/>
              <a:gd name="connsiteY14762" fmla="*/ 771123 h 1985002"/>
              <a:gd name="connsiteX14763" fmla="*/ 1999999 w 3049233"/>
              <a:gd name="connsiteY14763" fmla="*/ 772213 h 1985002"/>
              <a:gd name="connsiteX14764" fmla="*/ 1995687 w 3049233"/>
              <a:gd name="connsiteY14764" fmla="*/ 769862 h 1985002"/>
              <a:gd name="connsiteX14765" fmla="*/ 1992537 w 3049233"/>
              <a:gd name="connsiteY14765" fmla="*/ 768500 h 1985002"/>
              <a:gd name="connsiteX14766" fmla="*/ 799712 w 3049233"/>
              <a:gd name="connsiteY14766" fmla="*/ 767302 h 1985002"/>
              <a:gd name="connsiteX14767" fmla="*/ 812903 w 3049233"/>
              <a:gd name="connsiteY14767" fmla="*/ 770078 h 1985002"/>
              <a:gd name="connsiteX14768" fmla="*/ 809867 w 3049233"/>
              <a:gd name="connsiteY14768" fmla="*/ 773515 h 1985002"/>
              <a:gd name="connsiteX14769" fmla="*/ 791823 w 3049233"/>
              <a:gd name="connsiteY14769" fmla="*/ 769446 h 1985002"/>
              <a:gd name="connsiteX14770" fmla="*/ 790349 w 3049233"/>
              <a:gd name="connsiteY14770" fmla="*/ 769671 h 1985002"/>
              <a:gd name="connsiteX14771" fmla="*/ 790795 w 3049233"/>
              <a:gd name="connsiteY14771" fmla="*/ 769161 h 1985002"/>
              <a:gd name="connsiteX14772" fmla="*/ 790805 w 3049233"/>
              <a:gd name="connsiteY14772" fmla="*/ 769150 h 1985002"/>
              <a:gd name="connsiteX14773" fmla="*/ 790835 w 3049233"/>
              <a:gd name="connsiteY14773" fmla="*/ 769115 h 1985002"/>
              <a:gd name="connsiteX14774" fmla="*/ 2901171 w 3049233"/>
              <a:gd name="connsiteY14774" fmla="*/ 767093 h 1985002"/>
              <a:gd name="connsiteX14775" fmla="*/ 2910525 w 3049233"/>
              <a:gd name="connsiteY14775" fmla="*/ 767376 h 1985002"/>
              <a:gd name="connsiteX14776" fmla="*/ 2859990 w 3049233"/>
              <a:gd name="connsiteY14776" fmla="*/ 776680 h 1985002"/>
              <a:gd name="connsiteX14777" fmla="*/ 2828579 w 3049233"/>
              <a:gd name="connsiteY14777" fmla="*/ 786141 h 1985002"/>
              <a:gd name="connsiteX14778" fmla="*/ 2822713 w 3049233"/>
              <a:gd name="connsiteY14778" fmla="*/ 779771 h 1985002"/>
              <a:gd name="connsiteX14779" fmla="*/ 2839923 w 3049233"/>
              <a:gd name="connsiteY14779" fmla="*/ 775684 h 1985002"/>
              <a:gd name="connsiteX14780" fmla="*/ 2029724 w 3049233"/>
              <a:gd name="connsiteY14780" fmla="*/ 766969 h 1985002"/>
              <a:gd name="connsiteX14781" fmla="*/ 2029802 w 3049233"/>
              <a:gd name="connsiteY14781" fmla="*/ 767095 h 1985002"/>
              <a:gd name="connsiteX14782" fmla="*/ 2029570 w 3049233"/>
              <a:gd name="connsiteY14782" fmla="*/ 769100 h 1985002"/>
              <a:gd name="connsiteX14783" fmla="*/ 2028906 w 3049233"/>
              <a:gd name="connsiteY14783" fmla="*/ 767931 h 1985002"/>
              <a:gd name="connsiteX14784" fmla="*/ 926508 w 3049233"/>
              <a:gd name="connsiteY14784" fmla="*/ 766833 h 1985002"/>
              <a:gd name="connsiteX14785" fmla="*/ 927023 w 3049233"/>
              <a:gd name="connsiteY14785" fmla="*/ 767394 h 1985002"/>
              <a:gd name="connsiteX14786" fmla="*/ 927765 w 3049233"/>
              <a:gd name="connsiteY14786" fmla="*/ 768203 h 1985002"/>
              <a:gd name="connsiteX14787" fmla="*/ 928045 w 3049233"/>
              <a:gd name="connsiteY14787" fmla="*/ 768509 h 1985002"/>
              <a:gd name="connsiteX14788" fmla="*/ 927869 w 3049233"/>
              <a:gd name="connsiteY14788" fmla="*/ 768517 h 1985002"/>
              <a:gd name="connsiteX14789" fmla="*/ 927742 w 3049233"/>
              <a:gd name="connsiteY14789" fmla="*/ 768522 h 1985002"/>
              <a:gd name="connsiteX14790" fmla="*/ 927479 w 3049233"/>
              <a:gd name="connsiteY14790" fmla="*/ 768534 h 1985002"/>
              <a:gd name="connsiteX14791" fmla="*/ 926144 w 3049233"/>
              <a:gd name="connsiteY14791" fmla="*/ 766868 h 1985002"/>
              <a:gd name="connsiteX14792" fmla="*/ 926474 w 3049233"/>
              <a:gd name="connsiteY14792" fmla="*/ 766837 h 1985002"/>
              <a:gd name="connsiteX14793" fmla="*/ 1973857 w 3049233"/>
              <a:gd name="connsiteY14793" fmla="*/ 766736 h 1985002"/>
              <a:gd name="connsiteX14794" fmla="*/ 1974446 w 3049233"/>
              <a:gd name="connsiteY14794" fmla="*/ 766996 h 1985002"/>
              <a:gd name="connsiteX14795" fmla="*/ 1982413 w 3049233"/>
              <a:gd name="connsiteY14795" fmla="*/ 770491 h 1985002"/>
              <a:gd name="connsiteX14796" fmla="*/ 1980886 w 3049233"/>
              <a:gd name="connsiteY14796" fmla="*/ 772401 h 1985002"/>
              <a:gd name="connsiteX14797" fmla="*/ 1972230 w 3049233"/>
              <a:gd name="connsiteY14797" fmla="*/ 768583 h 1985002"/>
              <a:gd name="connsiteX14798" fmla="*/ 1973574 w 3049233"/>
              <a:gd name="connsiteY14798" fmla="*/ 767036 h 1985002"/>
              <a:gd name="connsiteX14799" fmla="*/ 1953553 w 3049233"/>
              <a:gd name="connsiteY14799" fmla="*/ 766350 h 1985002"/>
              <a:gd name="connsiteX14800" fmla="*/ 1963289 w 3049233"/>
              <a:gd name="connsiteY14800" fmla="*/ 770629 h 1985002"/>
              <a:gd name="connsiteX14801" fmla="*/ 1961979 w 3049233"/>
              <a:gd name="connsiteY14801" fmla="*/ 772029 h 1985002"/>
              <a:gd name="connsiteX14802" fmla="*/ 1952221 w 3049233"/>
              <a:gd name="connsiteY14802" fmla="*/ 767749 h 1985002"/>
              <a:gd name="connsiteX14803" fmla="*/ 1932739 w 3049233"/>
              <a:gd name="connsiteY14803" fmla="*/ 765700 h 1985002"/>
              <a:gd name="connsiteX14804" fmla="*/ 1942636 w 3049233"/>
              <a:gd name="connsiteY14804" fmla="*/ 770091 h 1985002"/>
              <a:gd name="connsiteX14805" fmla="*/ 1941715 w 3049233"/>
              <a:gd name="connsiteY14805" fmla="*/ 771190 h 1985002"/>
              <a:gd name="connsiteX14806" fmla="*/ 1931694 w 3049233"/>
              <a:gd name="connsiteY14806" fmla="*/ 766784 h 1985002"/>
              <a:gd name="connsiteX14807" fmla="*/ 1270270 w 3049233"/>
              <a:gd name="connsiteY14807" fmla="*/ 765696 h 1985002"/>
              <a:gd name="connsiteX14808" fmla="*/ 1270625 w 3049233"/>
              <a:gd name="connsiteY14808" fmla="*/ 766058 h 1985002"/>
              <a:gd name="connsiteX14809" fmla="*/ 1264831 w 3049233"/>
              <a:gd name="connsiteY14809" fmla="*/ 769145 h 1985002"/>
              <a:gd name="connsiteX14810" fmla="*/ 1269330 w 3049233"/>
              <a:gd name="connsiteY14810" fmla="*/ 766292 h 1985002"/>
              <a:gd name="connsiteX14811" fmla="*/ 1269684 w 3049233"/>
              <a:gd name="connsiteY14811" fmla="*/ 766067 h 1985002"/>
              <a:gd name="connsiteX14812" fmla="*/ 1039177 w 3049233"/>
              <a:gd name="connsiteY14812" fmla="*/ 765604 h 1985002"/>
              <a:gd name="connsiteX14813" fmla="*/ 1044664 w 3049233"/>
              <a:gd name="connsiteY14813" fmla="*/ 766408 h 1985002"/>
              <a:gd name="connsiteX14814" fmla="*/ 1044457 w 3049233"/>
              <a:gd name="connsiteY14814" fmla="*/ 766683 h 1985002"/>
              <a:gd name="connsiteX14815" fmla="*/ 1044246 w 3049233"/>
              <a:gd name="connsiteY14815" fmla="*/ 766964 h 1985002"/>
              <a:gd name="connsiteX14816" fmla="*/ 1041200 w 3049233"/>
              <a:gd name="connsiteY14816" fmla="*/ 766147 h 1985002"/>
              <a:gd name="connsiteX14817" fmla="*/ 2745061 w 3049233"/>
              <a:gd name="connsiteY14817" fmla="*/ 765525 h 1985002"/>
              <a:gd name="connsiteX14818" fmla="*/ 2750581 w 3049233"/>
              <a:gd name="connsiteY14818" fmla="*/ 776136 h 1985002"/>
              <a:gd name="connsiteX14819" fmla="*/ 2743186 w 3049233"/>
              <a:gd name="connsiteY14819" fmla="*/ 777459 h 1985002"/>
              <a:gd name="connsiteX14820" fmla="*/ 2737355 w 3049233"/>
              <a:gd name="connsiteY14820" fmla="*/ 766774 h 1985002"/>
              <a:gd name="connsiteX14821" fmla="*/ 2524893 w 3049233"/>
              <a:gd name="connsiteY14821" fmla="*/ 765379 h 1985002"/>
              <a:gd name="connsiteX14822" fmla="*/ 2519423 w 3049233"/>
              <a:gd name="connsiteY14822" fmla="*/ 778078 h 1985002"/>
              <a:gd name="connsiteX14823" fmla="*/ 2509836 w 3049233"/>
              <a:gd name="connsiteY14823" fmla="*/ 777200 h 1985002"/>
              <a:gd name="connsiteX14824" fmla="*/ 2513115 w 3049233"/>
              <a:gd name="connsiteY14824" fmla="*/ 770278 h 1985002"/>
              <a:gd name="connsiteX14825" fmla="*/ 1832072 w 3049233"/>
              <a:gd name="connsiteY14825" fmla="*/ 765250 h 1985002"/>
              <a:gd name="connsiteX14826" fmla="*/ 1840227 w 3049233"/>
              <a:gd name="connsiteY14826" fmla="*/ 768825 h 1985002"/>
              <a:gd name="connsiteX14827" fmla="*/ 1843916 w 3049233"/>
              <a:gd name="connsiteY14827" fmla="*/ 770406 h 1985002"/>
              <a:gd name="connsiteX14828" fmla="*/ 1836960 w 3049233"/>
              <a:gd name="connsiteY14828" fmla="*/ 777591 h 1985002"/>
              <a:gd name="connsiteX14829" fmla="*/ 1804022 w 3049233"/>
              <a:gd name="connsiteY14829" fmla="*/ 822381 h 1985002"/>
              <a:gd name="connsiteX14830" fmla="*/ 1799483 w 3049233"/>
              <a:gd name="connsiteY14830" fmla="*/ 830785 h 1985002"/>
              <a:gd name="connsiteX14831" fmla="*/ 1796363 w 3049233"/>
              <a:gd name="connsiteY14831" fmla="*/ 834896 h 1985002"/>
              <a:gd name="connsiteX14832" fmla="*/ 1782529 w 3049233"/>
              <a:gd name="connsiteY14832" fmla="*/ 862169 h 1985002"/>
              <a:gd name="connsiteX14833" fmla="*/ 1775172 w 3049233"/>
              <a:gd name="connsiteY14833" fmla="*/ 875788 h 1985002"/>
              <a:gd name="connsiteX14834" fmla="*/ 1773918 w 3049233"/>
              <a:gd name="connsiteY14834" fmla="*/ 879146 h 1985002"/>
              <a:gd name="connsiteX14835" fmla="*/ 1771909 w 3049233"/>
              <a:gd name="connsiteY14835" fmla="*/ 883108 h 1985002"/>
              <a:gd name="connsiteX14836" fmla="*/ 1751697 w 3049233"/>
              <a:gd name="connsiteY14836" fmla="*/ 938570 h 1985002"/>
              <a:gd name="connsiteX14837" fmla="*/ 1746937 w 3049233"/>
              <a:gd name="connsiteY14837" fmla="*/ 959243 h 1985002"/>
              <a:gd name="connsiteX14838" fmla="*/ 1736204 w 3049233"/>
              <a:gd name="connsiteY14838" fmla="*/ 958975 h 1985002"/>
              <a:gd name="connsiteX14839" fmla="*/ 1747361 w 3049233"/>
              <a:gd name="connsiteY14839" fmla="*/ 911037 h 1985002"/>
              <a:gd name="connsiteX14840" fmla="*/ 1747514 w 3049233"/>
              <a:gd name="connsiteY14840" fmla="*/ 910646 h 1985002"/>
              <a:gd name="connsiteX14841" fmla="*/ 1787528 w 3049233"/>
              <a:gd name="connsiteY14841" fmla="*/ 822713 h 1985002"/>
              <a:gd name="connsiteX14842" fmla="*/ 1794167 w 3049233"/>
              <a:gd name="connsiteY14842" fmla="*/ 811217 h 1985002"/>
              <a:gd name="connsiteX14843" fmla="*/ 2014541 w 3049233"/>
              <a:gd name="connsiteY14843" fmla="*/ 764965 h 1985002"/>
              <a:gd name="connsiteX14844" fmla="*/ 2016577 w 3049233"/>
              <a:gd name="connsiteY14844" fmla="*/ 768136 h 1985002"/>
              <a:gd name="connsiteX14845" fmla="*/ 2014126 w 3049233"/>
              <a:gd name="connsiteY14845" fmla="*/ 765420 h 1985002"/>
              <a:gd name="connsiteX14846" fmla="*/ 946133 w 3049233"/>
              <a:gd name="connsiteY14846" fmla="*/ 764941 h 1985002"/>
              <a:gd name="connsiteX14847" fmla="*/ 949267 w 3049233"/>
              <a:gd name="connsiteY14847" fmla="*/ 767579 h 1985002"/>
              <a:gd name="connsiteX14848" fmla="*/ 949026 w 3049233"/>
              <a:gd name="connsiteY14848" fmla="*/ 767590 h 1985002"/>
              <a:gd name="connsiteX14849" fmla="*/ 944993 w 3049233"/>
              <a:gd name="connsiteY14849" fmla="*/ 766356 h 1985002"/>
              <a:gd name="connsiteX14850" fmla="*/ 944719 w 3049233"/>
              <a:gd name="connsiteY14850" fmla="*/ 766272 h 1985002"/>
              <a:gd name="connsiteX14851" fmla="*/ 944525 w 3049233"/>
              <a:gd name="connsiteY14851" fmla="*/ 766088 h 1985002"/>
              <a:gd name="connsiteX14852" fmla="*/ 943785 w 3049233"/>
              <a:gd name="connsiteY14852" fmla="*/ 765384 h 1985002"/>
              <a:gd name="connsiteX14853" fmla="*/ 943577 w 3049233"/>
              <a:gd name="connsiteY14853" fmla="*/ 765187 h 1985002"/>
              <a:gd name="connsiteX14854" fmla="*/ 943805 w 3049233"/>
              <a:gd name="connsiteY14854" fmla="*/ 765165 h 1985002"/>
              <a:gd name="connsiteX14855" fmla="*/ 944349 w 3049233"/>
              <a:gd name="connsiteY14855" fmla="*/ 765113 h 1985002"/>
              <a:gd name="connsiteX14856" fmla="*/ 2618509 w 3049233"/>
              <a:gd name="connsiteY14856" fmla="*/ 764900 h 1985002"/>
              <a:gd name="connsiteX14857" fmla="*/ 2617400 w 3049233"/>
              <a:gd name="connsiteY14857" fmla="*/ 783796 h 1985002"/>
              <a:gd name="connsiteX14858" fmla="*/ 2603645 w 3049233"/>
              <a:gd name="connsiteY14858" fmla="*/ 787347 h 1985002"/>
              <a:gd name="connsiteX14859" fmla="*/ 2606351 w 3049233"/>
              <a:gd name="connsiteY14859" fmla="*/ 767537 h 1985002"/>
              <a:gd name="connsiteX14860" fmla="*/ 971553 w 3049233"/>
              <a:gd name="connsiteY14860" fmla="*/ 764439 h 1985002"/>
              <a:gd name="connsiteX14861" fmla="*/ 973114 w 3049233"/>
              <a:gd name="connsiteY14861" fmla="*/ 764681 h 1985002"/>
              <a:gd name="connsiteX14862" fmla="*/ 976518 w 3049233"/>
              <a:gd name="connsiteY14862" fmla="*/ 765208 h 1985002"/>
              <a:gd name="connsiteX14863" fmla="*/ 986533 w 3049233"/>
              <a:gd name="connsiteY14863" fmla="*/ 766759 h 1985002"/>
              <a:gd name="connsiteX14864" fmla="*/ 986085 w 3049233"/>
              <a:gd name="connsiteY14864" fmla="*/ 767303 h 1985002"/>
              <a:gd name="connsiteX14865" fmla="*/ 980367 w 3049233"/>
              <a:gd name="connsiteY14865" fmla="*/ 766216 h 1985002"/>
              <a:gd name="connsiteX14866" fmla="*/ 975427 w 3049233"/>
              <a:gd name="connsiteY14866" fmla="*/ 766433 h 1985002"/>
              <a:gd name="connsiteX14867" fmla="*/ 974504 w 3049233"/>
              <a:gd name="connsiteY14867" fmla="*/ 765958 h 1985002"/>
              <a:gd name="connsiteX14868" fmla="*/ 2758503 w 3049233"/>
              <a:gd name="connsiteY14868" fmla="*/ 763952 h 1985002"/>
              <a:gd name="connsiteX14869" fmla="*/ 2764046 w 3049233"/>
              <a:gd name="connsiteY14869" fmla="*/ 773725 h 1985002"/>
              <a:gd name="connsiteX14870" fmla="*/ 2758666 w 3049233"/>
              <a:gd name="connsiteY14870" fmla="*/ 774688 h 1985002"/>
              <a:gd name="connsiteX14871" fmla="*/ 2752645 w 3049233"/>
              <a:gd name="connsiteY14871" fmla="*/ 764552 h 1985002"/>
              <a:gd name="connsiteX14872" fmla="*/ 1911867 w 3049233"/>
              <a:gd name="connsiteY14872" fmla="*/ 763888 h 1985002"/>
              <a:gd name="connsiteX14873" fmla="*/ 1921774 w 3049233"/>
              <a:gd name="connsiteY14873" fmla="*/ 768334 h 1985002"/>
              <a:gd name="connsiteX14874" fmla="*/ 1920184 w 3049233"/>
              <a:gd name="connsiteY14874" fmla="*/ 770067 h 1985002"/>
              <a:gd name="connsiteX14875" fmla="*/ 1910009 w 3049233"/>
              <a:gd name="connsiteY14875" fmla="*/ 765636 h 1985002"/>
              <a:gd name="connsiteX14876" fmla="*/ 787789 w 3049233"/>
              <a:gd name="connsiteY14876" fmla="*/ 763726 h 1985002"/>
              <a:gd name="connsiteX14877" fmla="*/ 787361 w 3049233"/>
              <a:gd name="connsiteY14877" fmla="*/ 764212 h 1985002"/>
              <a:gd name="connsiteX14878" fmla="*/ 787690 w 3049233"/>
              <a:gd name="connsiteY14878" fmla="*/ 763746 h 1985002"/>
              <a:gd name="connsiteX14879" fmla="*/ 958787 w 3049233"/>
              <a:gd name="connsiteY14879" fmla="*/ 763721 h 1985002"/>
              <a:gd name="connsiteX14880" fmla="*/ 959172 w 3049233"/>
              <a:gd name="connsiteY14880" fmla="*/ 763919 h 1985002"/>
              <a:gd name="connsiteX14881" fmla="*/ 959334 w 3049233"/>
              <a:gd name="connsiteY14881" fmla="*/ 764002 h 1985002"/>
              <a:gd name="connsiteX14882" fmla="*/ 960400 w 3049233"/>
              <a:gd name="connsiteY14882" fmla="*/ 764551 h 1985002"/>
              <a:gd name="connsiteX14883" fmla="*/ 958560 w 3049233"/>
              <a:gd name="connsiteY14883" fmla="*/ 766835 h 1985002"/>
              <a:gd name="connsiteX14884" fmla="*/ 955862 w 3049233"/>
              <a:gd name="connsiteY14884" fmla="*/ 765382 h 1985002"/>
              <a:gd name="connsiteX14885" fmla="*/ 953690 w 3049233"/>
              <a:gd name="connsiteY14885" fmla="*/ 764212 h 1985002"/>
              <a:gd name="connsiteX14886" fmla="*/ 768455 w 3049233"/>
              <a:gd name="connsiteY14886" fmla="*/ 763542 h 1985002"/>
              <a:gd name="connsiteX14887" fmla="*/ 756871 w 3049233"/>
              <a:gd name="connsiteY14887" fmla="*/ 790502 h 1985002"/>
              <a:gd name="connsiteX14888" fmla="*/ 755005 w 3049233"/>
              <a:gd name="connsiteY14888" fmla="*/ 801064 h 1985002"/>
              <a:gd name="connsiteX14889" fmla="*/ 683548 w 3049233"/>
              <a:gd name="connsiteY14889" fmla="*/ 882448 h 1985002"/>
              <a:gd name="connsiteX14890" fmla="*/ 669663 w 3049233"/>
              <a:gd name="connsiteY14890" fmla="*/ 898366 h 1985002"/>
              <a:gd name="connsiteX14891" fmla="*/ 609041 w 3049233"/>
              <a:gd name="connsiteY14891" fmla="*/ 967284 h 1985002"/>
              <a:gd name="connsiteX14892" fmla="*/ 385860 w 3049233"/>
              <a:gd name="connsiteY14892" fmla="*/ 1221284 h 1985002"/>
              <a:gd name="connsiteX14893" fmla="*/ 270883 w 3049233"/>
              <a:gd name="connsiteY14893" fmla="*/ 1351840 h 1985002"/>
              <a:gd name="connsiteX14894" fmla="*/ 231887 w 3049233"/>
              <a:gd name="connsiteY14894" fmla="*/ 1388925 h 1985002"/>
              <a:gd name="connsiteX14895" fmla="*/ 220542 w 3049233"/>
              <a:gd name="connsiteY14895" fmla="*/ 1397698 h 1985002"/>
              <a:gd name="connsiteX14896" fmla="*/ 199860 w 3049233"/>
              <a:gd name="connsiteY14896" fmla="*/ 1411774 h 1985002"/>
              <a:gd name="connsiteX14897" fmla="*/ 156920 w 3049233"/>
              <a:gd name="connsiteY14897" fmla="*/ 1434007 h 1985002"/>
              <a:gd name="connsiteX14898" fmla="*/ 155753 w 3049233"/>
              <a:gd name="connsiteY14898" fmla="*/ 1430651 h 1985002"/>
              <a:gd name="connsiteX14899" fmla="*/ 169053 w 3049233"/>
              <a:gd name="connsiteY14899" fmla="*/ 1423742 h 1985002"/>
              <a:gd name="connsiteX14900" fmla="*/ 184650 w 3049233"/>
              <a:gd name="connsiteY14900" fmla="*/ 1415638 h 1985002"/>
              <a:gd name="connsiteX14901" fmla="*/ 191834 w 3049233"/>
              <a:gd name="connsiteY14901" fmla="*/ 1410345 h 1985002"/>
              <a:gd name="connsiteX14902" fmla="*/ 196893 w 3049233"/>
              <a:gd name="connsiteY14902" fmla="*/ 1406618 h 1985002"/>
              <a:gd name="connsiteX14903" fmla="*/ 204341 w 3049233"/>
              <a:gd name="connsiteY14903" fmla="*/ 1402341 h 1985002"/>
              <a:gd name="connsiteX14904" fmla="*/ 217398 w 3049233"/>
              <a:gd name="connsiteY14904" fmla="*/ 1391511 h 1985002"/>
              <a:gd name="connsiteX14905" fmla="*/ 224793 w 3049233"/>
              <a:gd name="connsiteY14905" fmla="*/ 1386063 h 1985002"/>
              <a:gd name="connsiteX14906" fmla="*/ 228636 w 3049233"/>
              <a:gd name="connsiteY14906" fmla="*/ 1382190 h 1985002"/>
              <a:gd name="connsiteX14907" fmla="*/ 235240 w 3049233"/>
              <a:gd name="connsiteY14907" fmla="*/ 1376713 h 1985002"/>
              <a:gd name="connsiteX14908" fmla="*/ 267158 w 3049233"/>
              <a:gd name="connsiteY14908" fmla="*/ 1343375 h 1985002"/>
              <a:gd name="connsiteX14909" fmla="*/ 317958 w 3049233"/>
              <a:gd name="connsiteY14909" fmla="*/ 1283261 h 1985002"/>
              <a:gd name="connsiteX14910" fmla="*/ 602270 w 3049233"/>
              <a:gd name="connsiteY14910" fmla="*/ 953231 h 1985002"/>
              <a:gd name="connsiteX14911" fmla="*/ 663736 w 3049233"/>
              <a:gd name="connsiteY14911" fmla="*/ 883974 h 1985002"/>
              <a:gd name="connsiteX14912" fmla="*/ 2771701 w 3049233"/>
              <a:gd name="connsiteY14912" fmla="*/ 762599 h 1985002"/>
              <a:gd name="connsiteX14913" fmla="*/ 2777119 w 3049233"/>
              <a:gd name="connsiteY14913" fmla="*/ 771385 h 1985002"/>
              <a:gd name="connsiteX14914" fmla="*/ 2771554 w 3049233"/>
              <a:gd name="connsiteY14914" fmla="*/ 772381 h 1985002"/>
              <a:gd name="connsiteX14915" fmla="*/ 2765648 w 3049233"/>
              <a:gd name="connsiteY14915" fmla="*/ 763220 h 1985002"/>
              <a:gd name="connsiteX14916" fmla="*/ 2636842 w 3049233"/>
              <a:gd name="connsiteY14916" fmla="*/ 762455 h 1985002"/>
              <a:gd name="connsiteX14917" fmla="*/ 2636826 w 3049233"/>
              <a:gd name="connsiteY14917" fmla="*/ 778781 h 1985002"/>
              <a:gd name="connsiteX14918" fmla="*/ 2623911 w 3049233"/>
              <a:gd name="connsiteY14918" fmla="*/ 782115 h 1985002"/>
              <a:gd name="connsiteX14919" fmla="*/ 2625135 w 3049233"/>
              <a:gd name="connsiteY14919" fmla="*/ 763463 h 1985002"/>
              <a:gd name="connsiteX14920" fmla="*/ 2628511 w 3049233"/>
              <a:gd name="connsiteY14920" fmla="*/ 762731 h 1985002"/>
              <a:gd name="connsiteX14921" fmla="*/ 2633174 w 3049233"/>
              <a:gd name="connsiteY14921" fmla="*/ 762731 h 1985002"/>
              <a:gd name="connsiteX14922" fmla="*/ 2633213 w 3049233"/>
              <a:gd name="connsiteY14922" fmla="*/ 762731 h 1985002"/>
              <a:gd name="connsiteX14923" fmla="*/ 2633252 w 3049233"/>
              <a:gd name="connsiteY14923" fmla="*/ 762731 h 1985002"/>
              <a:gd name="connsiteX14924" fmla="*/ 2461700 w 3049233"/>
              <a:gd name="connsiteY14924" fmla="*/ 762182 h 1985002"/>
              <a:gd name="connsiteX14925" fmla="*/ 2461035 w 3049233"/>
              <a:gd name="connsiteY14925" fmla="*/ 762995 h 1985002"/>
              <a:gd name="connsiteX14926" fmla="*/ 2444856 w 3049233"/>
              <a:gd name="connsiteY14926" fmla="*/ 793533 h 1985002"/>
              <a:gd name="connsiteX14927" fmla="*/ 2426901 w 3049233"/>
              <a:gd name="connsiteY14927" fmla="*/ 805038 h 1985002"/>
              <a:gd name="connsiteX14928" fmla="*/ 2415423 w 3049233"/>
              <a:gd name="connsiteY14928" fmla="*/ 824476 h 1985002"/>
              <a:gd name="connsiteX14929" fmla="*/ 2413087 w 3049233"/>
              <a:gd name="connsiteY14929" fmla="*/ 821510 h 1985002"/>
              <a:gd name="connsiteX14930" fmla="*/ 2436629 w 3049233"/>
              <a:gd name="connsiteY14930" fmla="*/ 782928 h 1985002"/>
              <a:gd name="connsiteX14931" fmla="*/ 2448827 w 3049233"/>
              <a:gd name="connsiteY14931" fmla="*/ 767188 h 1985002"/>
              <a:gd name="connsiteX14932" fmla="*/ 1887021 w 3049233"/>
              <a:gd name="connsiteY14932" fmla="*/ 762097 h 1985002"/>
              <a:gd name="connsiteX14933" fmla="*/ 1893220 w 3049233"/>
              <a:gd name="connsiteY14933" fmla="*/ 764826 h 1985002"/>
              <a:gd name="connsiteX14934" fmla="*/ 1898655 w 3049233"/>
              <a:gd name="connsiteY14934" fmla="*/ 767219 h 1985002"/>
              <a:gd name="connsiteX14935" fmla="*/ 1897628 w 3049233"/>
              <a:gd name="connsiteY14935" fmla="*/ 768234 h 1985002"/>
              <a:gd name="connsiteX14936" fmla="*/ 1885854 w 3049233"/>
              <a:gd name="connsiteY14936" fmla="*/ 763117 h 1985002"/>
              <a:gd name="connsiteX14937" fmla="*/ 1886519 w 3049233"/>
              <a:gd name="connsiteY14937" fmla="*/ 762522 h 1985002"/>
              <a:gd name="connsiteX14938" fmla="*/ 1998876 w 3049233"/>
              <a:gd name="connsiteY14938" fmla="*/ 761979 h 1985002"/>
              <a:gd name="connsiteX14939" fmla="*/ 2005713 w 3049233"/>
              <a:gd name="connsiteY14939" fmla="*/ 765522 h 1985002"/>
              <a:gd name="connsiteX14940" fmla="*/ 2004719 w 3049233"/>
              <a:gd name="connsiteY14940" fmla="*/ 766590 h 1985002"/>
              <a:gd name="connsiteX14941" fmla="*/ 1997703 w 3049233"/>
              <a:gd name="connsiteY14941" fmla="*/ 763152 h 1985002"/>
              <a:gd name="connsiteX14942" fmla="*/ 2312935 w 3049233"/>
              <a:gd name="connsiteY14942" fmla="*/ 761756 h 1985002"/>
              <a:gd name="connsiteX14943" fmla="*/ 2260236 w 3049233"/>
              <a:gd name="connsiteY14943" fmla="*/ 830844 h 1985002"/>
              <a:gd name="connsiteX14944" fmla="*/ 2241065 w 3049233"/>
              <a:gd name="connsiteY14944" fmla="*/ 863586 h 1985002"/>
              <a:gd name="connsiteX14945" fmla="*/ 2230031 w 3049233"/>
              <a:gd name="connsiteY14945" fmla="*/ 862491 h 1985002"/>
              <a:gd name="connsiteX14946" fmla="*/ 2233940 w 3049233"/>
              <a:gd name="connsiteY14946" fmla="*/ 854848 h 1985002"/>
              <a:gd name="connsiteX14947" fmla="*/ 2280735 w 3049233"/>
              <a:gd name="connsiteY14947" fmla="*/ 792329 h 1985002"/>
              <a:gd name="connsiteX14948" fmla="*/ 2295833 w 3049233"/>
              <a:gd name="connsiteY14948" fmla="*/ 776812 h 1985002"/>
              <a:gd name="connsiteX14949" fmla="*/ 2905017 w 3049233"/>
              <a:gd name="connsiteY14949" fmla="*/ 761755 h 1985002"/>
              <a:gd name="connsiteX14950" fmla="*/ 2936463 w 3049233"/>
              <a:gd name="connsiteY14950" fmla="*/ 769336 h 1985002"/>
              <a:gd name="connsiteX14951" fmla="*/ 2937084 w 3049233"/>
              <a:gd name="connsiteY14951" fmla="*/ 769874 h 1985002"/>
              <a:gd name="connsiteX14952" fmla="*/ 2912109 w 3049233"/>
              <a:gd name="connsiteY14952" fmla="*/ 764074 h 1985002"/>
              <a:gd name="connsiteX14953" fmla="*/ 2912086 w 3049233"/>
              <a:gd name="connsiteY14953" fmla="*/ 764076 h 1985002"/>
              <a:gd name="connsiteX14954" fmla="*/ 2912078 w 3049233"/>
              <a:gd name="connsiteY14954" fmla="*/ 764074 h 1985002"/>
              <a:gd name="connsiteX14955" fmla="*/ 2912054 w 3049233"/>
              <a:gd name="connsiteY14955" fmla="*/ 764076 h 1985002"/>
              <a:gd name="connsiteX14956" fmla="*/ 2912046 w 3049233"/>
              <a:gd name="connsiteY14956" fmla="*/ 764074 h 1985002"/>
              <a:gd name="connsiteX14957" fmla="*/ 2862276 w 3049233"/>
              <a:gd name="connsiteY14957" fmla="*/ 768318 h 1985002"/>
              <a:gd name="connsiteX14958" fmla="*/ 2820348 w 3049233"/>
              <a:gd name="connsiteY14958" fmla="*/ 777201 h 1985002"/>
              <a:gd name="connsiteX14959" fmla="*/ 2813337 w 3049233"/>
              <a:gd name="connsiteY14959" fmla="*/ 769586 h 1985002"/>
              <a:gd name="connsiteX14960" fmla="*/ 2849723 w 3049233"/>
              <a:gd name="connsiteY14960" fmla="*/ 764044 h 1985002"/>
              <a:gd name="connsiteX14961" fmla="*/ 2784008 w 3049233"/>
              <a:gd name="connsiteY14961" fmla="*/ 761338 h 1985002"/>
              <a:gd name="connsiteX14962" fmla="*/ 2789264 w 3049233"/>
              <a:gd name="connsiteY14962" fmla="*/ 769210 h 1985002"/>
              <a:gd name="connsiteX14963" fmla="*/ 2785208 w 3049233"/>
              <a:gd name="connsiteY14963" fmla="*/ 769936 h 1985002"/>
              <a:gd name="connsiteX14964" fmla="*/ 2779577 w 3049233"/>
              <a:gd name="connsiteY14964" fmla="*/ 761792 h 1985002"/>
              <a:gd name="connsiteX14965" fmla="*/ 1292419 w 3049233"/>
              <a:gd name="connsiteY14965" fmla="*/ 761326 h 1985002"/>
              <a:gd name="connsiteX14966" fmla="*/ 1293659 w 3049233"/>
              <a:gd name="connsiteY14966" fmla="*/ 762900 h 1985002"/>
              <a:gd name="connsiteX14967" fmla="*/ 1294767 w 3049233"/>
              <a:gd name="connsiteY14967" fmla="*/ 765041 h 1985002"/>
              <a:gd name="connsiteX14968" fmla="*/ 1282996 w 3049233"/>
              <a:gd name="connsiteY14968" fmla="*/ 770300 h 1985002"/>
              <a:gd name="connsiteX14969" fmla="*/ 1280721 w 3049233"/>
              <a:gd name="connsiteY14969" fmla="*/ 767560 h 1985002"/>
              <a:gd name="connsiteX14970" fmla="*/ 1281628 w 3049233"/>
              <a:gd name="connsiteY14970" fmla="*/ 767077 h 1985002"/>
              <a:gd name="connsiteX14971" fmla="*/ 827780 w 3049233"/>
              <a:gd name="connsiteY14971" fmla="*/ 761197 h 1985002"/>
              <a:gd name="connsiteX14972" fmla="*/ 842088 w 3049233"/>
              <a:gd name="connsiteY14972" fmla="*/ 763769 h 1985002"/>
              <a:gd name="connsiteX14973" fmla="*/ 845656 w 3049233"/>
              <a:gd name="connsiteY14973" fmla="*/ 764410 h 1985002"/>
              <a:gd name="connsiteX14974" fmla="*/ 840719 w 3049233"/>
              <a:gd name="connsiteY14974" fmla="*/ 769982 h 1985002"/>
              <a:gd name="connsiteX14975" fmla="*/ 827927 w 3049233"/>
              <a:gd name="connsiteY14975" fmla="*/ 765778 h 1985002"/>
              <a:gd name="connsiteX14976" fmla="*/ 824290 w 3049233"/>
              <a:gd name="connsiteY14976" fmla="*/ 765176 h 1985002"/>
              <a:gd name="connsiteX14977" fmla="*/ 825975 w 3049233"/>
              <a:gd name="connsiteY14977" fmla="*/ 763255 h 1985002"/>
              <a:gd name="connsiteX14978" fmla="*/ 1065504 w 3049233"/>
              <a:gd name="connsiteY14978" fmla="*/ 761102 h 1985002"/>
              <a:gd name="connsiteX14979" fmla="*/ 1067252 w 3049233"/>
              <a:gd name="connsiteY14979" fmla="*/ 761373 h 1985002"/>
              <a:gd name="connsiteX14980" fmla="*/ 1068796 w 3049233"/>
              <a:gd name="connsiteY14980" fmla="*/ 761612 h 1985002"/>
              <a:gd name="connsiteX14981" fmla="*/ 1066829 w 3049233"/>
              <a:gd name="connsiteY14981" fmla="*/ 764068 h 1985002"/>
              <a:gd name="connsiteX14982" fmla="*/ 1063915 w 3049233"/>
              <a:gd name="connsiteY14982" fmla="*/ 763191 h 1985002"/>
              <a:gd name="connsiteX14983" fmla="*/ 2653017 w 3049233"/>
              <a:gd name="connsiteY14983" fmla="*/ 760989 h 1985002"/>
              <a:gd name="connsiteX14984" fmla="*/ 2654148 w 3049233"/>
              <a:gd name="connsiteY14984" fmla="*/ 775989 h 1985002"/>
              <a:gd name="connsiteX14985" fmla="*/ 2650444 w 3049233"/>
              <a:gd name="connsiteY14985" fmla="*/ 776445 h 1985002"/>
              <a:gd name="connsiteX14986" fmla="*/ 2645951 w 3049233"/>
              <a:gd name="connsiteY14986" fmla="*/ 776445 h 1985002"/>
              <a:gd name="connsiteX14987" fmla="*/ 2645912 w 3049233"/>
              <a:gd name="connsiteY14987" fmla="*/ 776445 h 1985002"/>
              <a:gd name="connsiteX14988" fmla="*/ 2645872 w 3049233"/>
              <a:gd name="connsiteY14988" fmla="*/ 776445 h 1985002"/>
              <a:gd name="connsiteX14989" fmla="*/ 2642692 w 3049233"/>
              <a:gd name="connsiteY14989" fmla="*/ 777267 h 1985002"/>
              <a:gd name="connsiteX14990" fmla="*/ 2642830 w 3049233"/>
              <a:gd name="connsiteY14990" fmla="*/ 761994 h 1985002"/>
              <a:gd name="connsiteX14991" fmla="*/ 2646459 w 3049233"/>
              <a:gd name="connsiteY14991" fmla="*/ 761714 h 1985002"/>
              <a:gd name="connsiteX14992" fmla="*/ 1979416 w 3049233"/>
              <a:gd name="connsiteY14992" fmla="*/ 760806 h 1985002"/>
              <a:gd name="connsiteX14993" fmla="*/ 1987438 w 3049233"/>
              <a:gd name="connsiteY14993" fmla="*/ 764394 h 1985002"/>
              <a:gd name="connsiteX14994" fmla="*/ 1986679 w 3049233"/>
              <a:gd name="connsiteY14994" fmla="*/ 765159 h 1985002"/>
              <a:gd name="connsiteX14995" fmla="*/ 1986200 w 3049233"/>
              <a:gd name="connsiteY14995" fmla="*/ 765754 h 1985002"/>
              <a:gd name="connsiteX14996" fmla="*/ 1978102 w 3049233"/>
              <a:gd name="connsiteY14996" fmla="*/ 762209 h 1985002"/>
              <a:gd name="connsiteX14997" fmla="*/ 1005500 w 3049233"/>
              <a:gd name="connsiteY14997" fmla="*/ 760666 h 1985002"/>
              <a:gd name="connsiteX14998" fmla="*/ 1014643 w 3049233"/>
              <a:gd name="connsiteY14998" fmla="*/ 762006 h 1985002"/>
              <a:gd name="connsiteX14999" fmla="*/ 1015170 w 3049233"/>
              <a:gd name="connsiteY14999" fmla="*/ 762084 h 1985002"/>
              <a:gd name="connsiteX15000" fmla="*/ 1015323 w 3049233"/>
              <a:gd name="connsiteY15000" fmla="*/ 762157 h 1985002"/>
              <a:gd name="connsiteX15001" fmla="*/ 1015524 w 3049233"/>
              <a:gd name="connsiteY15001" fmla="*/ 762254 h 1985002"/>
              <a:gd name="connsiteX15002" fmla="*/ 1014682 w 3049233"/>
              <a:gd name="connsiteY15002" fmla="*/ 763316 h 1985002"/>
              <a:gd name="connsiteX15003" fmla="*/ 1011785 w 3049233"/>
              <a:gd name="connsiteY15003" fmla="*/ 762791 h 1985002"/>
              <a:gd name="connsiteX15004" fmla="*/ 1006742 w 3049233"/>
              <a:gd name="connsiteY15004" fmla="*/ 761309 h 1985002"/>
              <a:gd name="connsiteX15005" fmla="*/ 1006248 w 3049233"/>
              <a:gd name="connsiteY15005" fmla="*/ 761053 h 1985002"/>
              <a:gd name="connsiteX15006" fmla="*/ 1959308 w 3049233"/>
              <a:gd name="connsiteY15006" fmla="*/ 760294 h 1985002"/>
              <a:gd name="connsiteX15007" fmla="*/ 1968958 w 3049233"/>
              <a:gd name="connsiteY15007" fmla="*/ 764568 h 1985002"/>
              <a:gd name="connsiteX15008" fmla="*/ 1967252 w 3049233"/>
              <a:gd name="connsiteY15008" fmla="*/ 766391 h 1985002"/>
              <a:gd name="connsiteX15009" fmla="*/ 1957567 w 3049233"/>
              <a:gd name="connsiteY15009" fmla="*/ 762125 h 1985002"/>
              <a:gd name="connsiteX15010" fmla="*/ 2795472 w 3049233"/>
              <a:gd name="connsiteY15010" fmla="*/ 760163 h 1985002"/>
              <a:gd name="connsiteX15011" fmla="*/ 2802071 w 3049233"/>
              <a:gd name="connsiteY15011" fmla="*/ 766918 h 1985002"/>
              <a:gd name="connsiteX15012" fmla="*/ 2797236 w 3049233"/>
              <a:gd name="connsiteY15012" fmla="*/ 767783 h 1985002"/>
              <a:gd name="connsiteX15013" fmla="*/ 2791857 w 3049233"/>
              <a:gd name="connsiteY15013" fmla="*/ 760534 h 1985002"/>
              <a:gd name="connsiteX15014" fmla="*/ 928681 w 3049233"/>
              <a:gd name="connsiteY15014" fmla="*/ 759795 h 1985002"/>
              <a:gd name="connsiteX15015" fmla="*/ 929911 w 3049233"/>
              <a:gd name="connsiteY15015" fmla="*/ 760971 h 1985002"/>
              <a:gd name="connsiteX15016" fmla="*/ 929941 w 3049233"/>
              <a:gd name="connsiteY15016" fmla="*/ 760999 h 1985002"/>
              <a:gd name="connsiteX15017" fmla="*/ 929942 w 3049233"/>
              <a:gd name="connsiteY15017" fmla="*/ 761001 h 1985002"/>
              <a:gd name="connsiteX15018" fmla="*/ 929565 w 3049233"/>
              <a:gd name="connsiteY15018" fmla="*/ 761025 h 1985002"/>
              <a:gd name="connsiteX15019" fmla="*/ 929507 w 3049233"/>
              <a:gd name="connsiteY15019" fmla="*/ 761028 h 1985002"/>
              <a:gd name="connsiteX15020" fmla="*/ 928953 w 3049233"/>
              <a:gd name="connsiteY15020" fmla="*/ 761064 h 1985002"/>
              <a:gd name="connsiteX15021" fmla="*/ 928509 w 3049233"/>
              <a:gd name="connsiteY15021" fmla="*/ 760587 h 1985002"/>
              <a:gd name="connsiteX15022" fmla="*/ 928385 w 3049233"/>
              <a:gd name="connsiteY15022" fmla="*/ 760452 h 1985002"/>
              <a:gd name="connsiteX15023" fmla="*/ 927851 w 3049233"/>
              <a:gd name="connsiteY15023" fmla="*/ 759878 h 1985002"/>
              <a:gd name="connsiteX15024" fmla="*/ 928526 w 3049233"/>
              <a:gd name="connsiteY15024" fmla="*/ 759811 h 1985002"/>
              <a:gd name="connsiteX15025" fmla="*/ 2019310 w 3049233"/>
              <a:gd name="connsiteY15025" fmla="*/ 759719 h 1985002"/>
              <a:gd name="connsiteX15026" fmla="*/ 2023603 w 3049233"/>
              <a:gd name="connsiteY15026" fmla="*/ 765161 h 1985002"/>
              <a:gd name="connsiteX15027" fmla="*/ 2022054 w 3049233"/>
              <a:gd name="connsiteY15027" fmla="*/ 766980 h 1985002"/>
              <a:gd name="connsiteX15028" fmla="*/ 2017989 w 3049233"/>
              <a:gd name="connsiteY15028" fmla="*/ 761173 h 1985002"/>
              <a:gd name="connsiteX15029" fmla="*/ 1938514 w 3049233"/>
              <a:gd name="connsiteY15029" fmla="*/ 759711 h 1985002"/>
              <a:gd name="connsiteX15030" fmla="*/ 1948330 w 3049233"/>
              <a:gd name="connsiteY15030" fmla="*/ 764048 h 1985002"/>
              <a:gd name="connsiteX15031" fmla="*/ 1946919 w 3049233"/>
              <a:gd name="connsiteY15031" fmla="*/ 765419 h 1985002"/>
              <a:gd name="connsiteX15032" fmla="*/ 1937169 w 3049233"/>
              <a:gd name="connsiteY15032" fmla="*/ 761104 h 1985002"/>
              <a:gd name="connsiteX15033" fmla="*/ 2669286 w 3049233"/>
              <a:gd name="connsiteY15033" fmla="*/ 759189 h 1985002"/>
              <a:gd name="connsiteX15034" fmla="*/ 2670345 w 3049233"/>
              <a:gd name="connsiteY15034" fmla="*/ 762438 h 1985002"/>
              <a:gd name="connsiteX15035" fmla="*/ 2671758 w 3049233"/>
              <a:gd name="connsiteY15035" fmla="*/ 773477 h 1985002"/>
              <a:gd name="connsiteX15036" fmla="*/ 2662804 w 3049233"/>
              <a:gd name="connsiteY15036" fmla="*/ 774922 h 1985002"/>
              <a:gd name="connsiteX15037" fmla="*/ 2661081 w 3049233"/>
              <a:gd name="connsiteY15037" fmla="*/ 775134 h 1985002"/>
              <a:gd name="connsiteX15038" fmla="*/ 2660461 w 3049233"/>
              <a:gd name="connsiteY15038" fmla="*/ 760762 h 1985002"/>
              <a:gd name="connsiteX15039" fmla="*/ 2660303 w 3049233"/>
              <a:gd name="connsiteY15039" fmla="*/ 760183 h 1985002"/>
              <a:gd name="connsiteX15040" fmla="*/ 1917285 w 3049233"/>
              <a:gd name="connsiteY15040" fmla="*/ 758796 h 1985002"/>
              <a:gd name="connsiteX15041" fmla="*/ 1924827 w 3049233"/>
              <a:gd name="connsiteY15041" fmla="*/ 762191 h 1985002"/>
              <a:gd name="connsiteX15042" fmla="*/ 1926665 w 3049233"/>
              <a:gd name="connsiteY15042" fmla="*/ 763005 h 1985002"/>
              <a:gd name="connsiteX15043" fmla="*/ 1925640 w 3049233"/>
              <a:gd name="connsiteY15043" fmla="*/ 764123 h 1985002"/>
              <a:gd name="connsiteX15044" fmla="*/ 1920836 w 3049233"/>
              <a:gd name="connsiteY15044" fmla="*/ 762011 h 1985002"/>
              <a:gd name="connsiteX15045" fmla="*/ 1916128 w 3049233"/>
              <a:gd name="connsiteY15045" fmla="*/ 759884 h 1985002"/>
              <a:gd name="connsiteX15046" fmla="*/ 812751 w 3049233"/>
              <a:gd name="connsiteY15046" fmla="*/ 758497 h 1985002"/>
              <a:gd name="connsiteX15047" fmla="*/ 821710 w 3049233"/>
              <a:gd name="connsiteY15047" fmla="*/ 760107 h 1985002"/>
              <a:gd name="connsiteX15048" fmla="*/ 820454 w 3049233"/>
              <a:gd name="connsiteY15048" fmla="*/ 761529 h 1985002"/>
              <a:gd name="connsiteX15049" fmla="*/ 819513 w 3049233"/>
              <a:gd name="connsiteY15049" fmla="*/ 762595 h 1985002"/>
              <a:gd name="connsiteX15050" fmla="*/ 818133 w 3049233"/>
              <a:gd name="connsiteY15050" fmla="*/ 764157 h 1985002"/>
              <a:gd name="connsiteX15051" fmla="*/ 815692 w 3049233"/>
              <a:gd name="connsiteY15051" fmla="*/ 763753 h 1985002"/>
              <a:gd name="connsiteX15052" fmla="*/ 811423 w 3049233"/>
              <a:gd name="connsiteY15052" fmla="*/ 763046 h 1985002"/>
              <a:gd name="connsiteX15053" fmla="*/ 801842 w 3049233"/>
              <a:gd name="connsiteY15053" fmla="*/ 761460 h 1985002"/>
              <a:gd name="connsiteX15054" fmla="*/ 796674 w 3049233"/>
              <a:gd name="connsiteY15054" fmla="*/ 762449 h 1985002"/>
              <a:gd name="connsiteX15055" fmla="*/ 796667 w 3049233"/>
              <a:gd name="connsiteY15055" fmla="*/ 762450 h 1985002"/>
              <a:gd name="connsiteX15056" fmla="*/ 797293 w 3049233"/>
              <a:gd name="connsiteY15056" fmla="*/ 761735 h 1985002"/>
              <a:gd name="connsiteX15057" fmla="*/ 1047905 w 3049233"/>
              <a:gd name="connsiteY15057" fmla="*/ 758377 h 1985002"/>
              <a:gd name="connsiteX15058" fmla="*/ 1048133 w 3049233"/>
              <a:gd name="connsiteY15058" fmla="*/ 758412 h 1985002"/>
              <a:gd name="connsiteX15059" fmla="*/ 1048511 w 3049233"/>
              <a:gd name="connsiteY15059" fmla="*/ 758471 h 1985002"/>
              <a:gd name="connsiteX15060" fmla="*/ 1050426 w 3049233"/>
              <a:gd name="connsiteY15060" fmla="*/ 758768 h 1985002"/>
              <a:gd name="connsiteX15061" fmla="*/ 1050308 w 3049233"/>
              <a:gd name="connsiteY15061" fmla="*/ 758925 h 1985002"/>
              <a:gd name="connsiteX15062" fmla="*/ 1050200 w 3049233"/>
              <a:gd name="connsiteY15062" fmla="*/ 759067 h 1985002"/>
              <a:gd name="connsiteX15063" fmla="*/ 1049189 w 3049233"/>
              <a:gd name="connsiteY15063" fmla="*/ 758763 h 1985002"/>
              <a:gd name="connsiteX15064" fmla="*/ 1047923 w 3049233"/>
              <a:gd name="connsiteY15064" fmla="*/ 758383 h 1985002"/>
              <a:gd name="connsiteX15065" fmla="*/ 2546948 w 3049233"/>
              <a:gd name="connsiteY15065" fmla="*/ 758083 h 1985002"/>
              <a:gd name="connsiteX15066" fmla="*/ 2540183 w 3049233"/>
              <a:gd name="connsiteY15066" fmla="*/ 777802 h 1985002"/>
              <a:gd name="connsiteX15067" fmla="*/ 2539439 w 3049233"/>
              <a:gd name="connsiteY15067" fmla="*/ 779910 h 1985002"/>
              <a:gd name="connsiteX15068" fmla="*/ 2524666 w 3049233"/>
              <a:gd name="connsiteY15068" fmla="*/ 778558 h 1985002"/>
              <a:gd name="connsiteX15069" fmla="*/ 2531565 w 3049233"/>
              <a:gd name="connsiteY15069" fmla="*/ 762605 h 1985002"/>
              <a:gd name="connsiteX15070" fmla="*/ 2538278 w 3049233"/>
              <a:gd name="connsiteY15070" fmla="*/ 759813 h 1985002"/>
              <a:gd name="connsiteX15071" fmla="*/ 2681096 w 3049233"/>
              <a:gd name="connsiteY15071" fmla="*/ 757883 h 1985002"/>
              <a:gd name="connsiteX15072" fmla="*/ 2685277 w 3049233"/>
              <a:gd name="connsiteY15072" fmla="*/ 771295 h 1985002"/>
              <a:gd name="connsiteX15073" fmla="*/ 2678656 w 3049233"/>
              <a:gd name="connsiteY15073" fmla="*/ 772364 h 1985002"/>
              <a:gd name="connsiteX15074" fmla="*/ 2678283 w 3049233"/>
              <a:gd name="connsiteY15074" fmla="*/ 768403 h 1985002"/>
              <a:gd name="connsiteX15075" fmla="*/ 2675728 w 3049233"/>
              <a:gd name="connsiteY15075" fmla="*/ 760651 h 1985002"/>
              <a:gd name="connsiteX15076" fmla="*/ 2675448 w 3049233"/>
              <a:gd name="connsiteY15076" fmla="*/ 758508 h 1985002"/>
              <a:gd name="connsiteX15077" fmla="*/ 950119 w 3049233"/>
              <a:gd name="connsiteY15077" fmla="*/ 757658 h 1985002"/>
              <a:gd name="connsiteX15078" fmla="*/ 952685 w 3049233"/>
              <a:gd name="connsiteY15078" fmla="*/ 759560 h 1985002"/>
              <a:gd name="connsiteX15079" fmla="*/ 948164 w 3049233"/>
              <a:gd name="connsiteY15079" fmla="*/ 759846 h 1985002"/>
              <a:gd name="connsiteX15080" fmla="*/ 946653 w 3049233"/>
              <a:gd name="connsiteY15080" fmla="*/ 758587 h 1985002"/>
              <a:gd name="connsiteX15081" fmla="*/ 947212 w 3049233"/>
              <a:gd name="connsiteY15081" fmla="*/ 757948 h 1985002"/>
              <a:gd name="connsiteX15082" fmla="*/ 2894164 w 3049233"/>
              <a:gd name="connsiteY15082" fmla="*/ 756267 h 1985002"/>
              <a:gd name="connsiteX15083" fmla="*/ 2915639 w 3049233"/>
              <a:gd name="connsiteY15083" fmla="*/ 759317 h 1985002"/>
              <a:gd name="connsiteX15084" fmla="*/ 2891514 w 3049233"/>
              <a:gd name="connsiteY15084" fmla="*/ 757596 h 1985002"/>
              <a:gd name="connsiteX15085" fmla="*/ 2891498 w 3049233"/>
              <a:gd name="connsiteY15085" fmla="*/ 757597 h 1985002"/>
              <a:gd name="connsiteX15086" fmla="*/ 2891482 w 3049233"/>
              <a:gd name="connsiteY15086" fmla="*/ 757596 h 1985002"/>
              <a:gd name="connsiteX15087" fmla="*/ 2891467 w 3049233"/>
              <a:gd name="connsiteY15087" fmla="*/ 757597 h 1985002"/>
              <a:gd name="connsiteX15088" fmla="*/ 2891451 w 3049233"/>
              <a:gd name="connsiteY15088" fmla="*/ 757596 h 1985002"/>
              <a:gd name="connsiteX15089" fmla="*/ 2818716 w 3049233"/>
              <a:gd name="connsiteY15089" fmla="*/ 763938 h 1985002"/>
              <a:gd name="connsiteX15090" fmla="*/ 2809634 w 3049233"/>
              <a:gd name="connsiteY15090" fmla="*/ 765564 h 1985002"/>
              <a:gd name="connsiteX15091" fmla="*/ 2803869 w 3049233"/>
              <a:gd name="connsiteY15091" fmla="*/ 759303 h 1985002"/>
              <a:gd name="connsiteX15092" fmla="*/ 2828874 w 3049233"/>
              <a:gd name="connsiteY15092" fmla="*/ 756741 h 1985002"/>
              <a:gd name="connsiteX15093" fmla="*/ 2832075 w 3049233"/>
              <a:gd name="connsiteY15093" fmla="*/ 756717 h 1985002"/>
              <a:gd name="connsiteX15094" fmla="*/ 1893921 w 3049233"/>
              <a:gd name="connsiteY15094" fmla="*/ 756244 h 1985002"/>
              <a:gd name="connsiteX15095" fmla="*/ 1905050 w 3049233"/>
              <a:gd name="connsiteY15095" fmla="*/ 760907 h 1985002"/>
              <a:gd name="connsiteX15096" fmla="*/ 1903247 w 3049233"/>
              <a:gd name="connsiteY15096" fmla="*/ 762686 h 1985002"/>
              <a:gd name="connsiteX15097" fmla="*/ 1892086 w 3049233"/>
              <a:gd name="connsiteY15097" fmla="*/ 757803 h 1985002"/>
              <a:gd name="connsiteX15098" fmla="*/ 2695944 w 3049233"/>
              <a:gd name="connsiteY15098" fmla="*/ 756241 h 1985002"/>
              <a:gd name="connsiteX15099" fmla="*/ 2700543 w 3049233"/>
              <a:gd name="connsiteY15099" fmla="*/ 768832 h 1985002"/>
              <a:gd name="connsiteX15100" fmla="*/ 2695201 w 3049233"/>
              <a:gd name="connsiteY15100" fmla="*/ 769694 h 1985002"/>
              <a:gd name="connsiteX15101" fmla="*/ 2694108 w 3049233"/>
              <a:gd name="connsiteY15101" fmla="*/ 766854 h 1985002"/>
              <a:gd name="connsiteX15102" fmla="*/ 2692782 w 3049233"/>
              <a:gd name="connsiteY15102" fmla="*/ 759564 h 1985002"/>
              <a:gd name="connsiteX15103" fmla="*/ 2691580 w 3049233"/>
              <a:gd name="connsiteY15103" fmla="*/ 756724 h 1985002"/>
              <a:gd name="connsiteX15104" fmla="*/ 2004625 w 3049233"/>
              <a:gd name="connsiteY15104" fmla="*/ 756212 h 1985002"/>
              <a:gd name="connsiteX15105" fmla="*/ 2011075 w 3049233"/>
              <a:gd name="connsiteY15105" fmla="*/ 759752 h 1985002"/>
              <a:gd name="connsiteX15106" fmla="*/ 2009760 w 3049233"/>
              <a:gd name="connsiteY15106" fmla="*/ 761170 h 1985002"/>
              <a:gd name="connsiteX15107" fmla="*/ 2003176 w 3049233"/>
              <a:gd name="connsiteY15107" fmla="*/ 757664 h 1985002"/>
              <a:gd name="connsiteX15108" fmla="*/ 964747 w 3049233"/>
              <a:gd name="connsiteY15108" fmla="*/ 756199 h 1985002"/>
              <a:gd name="connsiteX15109" fmla="*/ 965044 w 3049233"/>
              <a:gd name="connsiteY15109" fmla="*/ 756285 h 1985002"/>
              <a:gd name="connsiteX15110" fmla="*/ 966682 w 3049233"/>
              <a:gd name="connsiteY15110" fmla="*/ 756757 h 1985002"/>
              <a:gd name="connsiteX15111" fmla="*/ 965055 w 3049233"/>
              <a:gd name="connsiteY15111" fmla="*/ 758776 h 1985002"/>
              <a:gd name="connsiteX15112" fmla="*/ 961040 w 3049233"/>
              <a:gd name="connsiteY15112" fmla="*/ 759030 h 1985002"/>
              <a:gd name="connsiteX15113" fmla="*/ 958812 w 3049233"/>
              <a:gd name="connsiteY15113" fmla="*/ 757884 h 1985002"/>
              <a:gd name="connsiteX15114" fmla="*/ 957516 w 3049233"/>
              <a:gd name="connsiteY15114" fmla="*/ 756920 h 1985002"/>
              <a:gd name="connsiteX15115" fmla="*/ 2022833 w 3049233"/>
              <a:gd name="connsiteY15115" fmla="*/ 755843 h 1985002"/>
              <a:gd name="connsiteX15116" fmla="*/ 2026498 w 3049233"/>
              <a:gd name="connsiteY15116" fmla="*/ 761760 h 1985002"/>
              <a:gd name="connsiteX15117" fmla="*/ 2025838 w 3049233"/>
              <a:gd name="connsiteY15117" fmla="*/ 762533 h 1985002"/>
              <a:gd name="connsiteX15118" fmla="*/ 2022344 w 3049233"/>
              <a:gd name="connsiteY15118" fmla="*/ 756383 h 1985002"/>
              <a:gd name="connsiteX15119" fmla="*/ 794756 w 3049233"/>
              <a:gd name="connsiteY15119" fmla="*/ 755791 h 1985002"/>
              <a:gd name="connsiteX15120" fmla="*/ 793775 w 3049233"/>
              <a:gd name="connsiteY15120" fmla="*/ 756909 h 1985002"/>
              <a:gd name="connsiteX15121" fmla="*/ 793294 w 3049233"/>
              <a:gd name="connsiteY15121" fmla="*/ 757014 h 1985002"/>
              <a:gd name="connsiteX15122" fmla="*/ 792901 w 3049233"/>
              <a:gd name="connsiteY15122" fmla="*/ 757099 h 1985002"/>
              <a:gd name="connsiteX15123" fmla="*/ 792617 w 3049233"/>
              <a:gd name="connsiteY15123" fmla="*/ 757161 h 1985002"/>
              <a:gd name="connsiteX15124" fmla="*/ 793955 w 3049233"/>
              <a:gd name="connsiteY15124" fmla="*/ 755957 h 1985002"/>
              <a:gd name="connsiteX15125" fmla="*/ 1984672 w 3049233"/>
              <a:gd name="connsiteY15125" fmla="*/ 755197 h 1985002"/>
              <a:gd name="connsiteX15126" fmla="*/ 1992704 w 3049233"/>
              <a:gd name="connsiteY15126" fmla="*/ 758794 h 1985002"/>
              <a:gd name="connsiteX15127" fmla="*/ 1991551 w 3049233"/>
              <a:gd name="connsiteY15127" fmla="*/ 760139 h 1985002"/>
              <a:gd name="connsiteX15128" fmla="*/ 1990966 w 3049233"/>
              <a:gd name="connsiteY15128" fmla="*/ 759853 h 1985002"/>
              <a:gd name="connsiteX15129" fmla="*/ 1983419 w 3049233"/>
              <a:gd name="connsiteY15129" fmla="*/ 756536 h 1985002"/>
              <a:gd name="connsiteX15130" fmla="*/ 1287337 w 3049233"/>
              <a:gd name="connsiteY15130" fmla="*/ 754875 h 1985002"/>
              <a:gd name="connsiteX15131" fmla="*/ 1288600 w 3049233"/>
              <a:gd name="connsiteY15131" fmla="*/ 756480 h 1985002"/>
              <a:gd name="connsiteX15132" fmla="*/ 1276760 w 3049233"/>
              <a:gd name="connsiteY15132" fmla="*/ 762789 h 1985002"/>
              <a:gd name="connsiteX15133" fmla="*/ 1276103 w 3049233"/>
              <a:gd name="connsiteY15133" fmla="*/ 761998 h 1985002"/>
              <a:gd name="connsiteX15134" fmla="*/ 1280844 w 3049233"/>
              <a:gd name="connsiteY15134" fmla="*/ 758992 h 1985002"/>
              <a:gd name="connsiteX15135" fmla="*/ 1809218 w 3049233"/>
              <a:gd name="connsiteY15135" fmla="*/ 754757 h 1985002"/>
              <a:gd name="connsiteX15136" fmla="*/ 1809926 w 3049233"/>
              <a:gd name="connsiteY15136" fmla="*/ 755449 h 1985002"/>
              <a:gd name="connsiteX15137" fmla="*/ 1810171 w 3049233"/>
              <a:gd name="connsiteY15137" fmla="*/ 755554 h 1985002"/>
              <a:gd name="connsiteX15138" fmla="*/ 1810771 w 3049233"/>
              <a:gd name="connsiteY15138" fmla="*/ 756127 h 1985002"/>
              <a:gd name="connsiteX15139" fmla="*/ 1823703 w 3049233"/>
              <a:gd name="connsiteY15139" fmla="*/ 761625 h 1985002"/>
              <a:gd name="connsiteX15140" fmla="*/ 1793871 w 3049233"/>
              <a:gd name="connsiteY15140" fmla="*/ 798724 h 1985002"/>
              <a:gd name="connsiteX15141" fmla="*/ 1789323 w 3049233"/>
              <a:gd name="connsiteY15141" fmla="*/ 806538 h 1985002"/>
              <a:gd name="connsiteX15142" fmla="*/ 1786198 w 3049233"/>
              <a:gd name="connsiteY15142" fmla="*/ 810305 h 1985002"/>
              <a:gd name="connsiteX15143" fmla="*/ 1772405 w 3049233"/>
              <a:gd name="connsiteY15143" fmla="*/ 835624 h 1985002"/>
              <a:gd name="connsiteX15144" fmla="*/ 1765037 w 3049233"/>
              <a:gd name="connsiteY15144" fmla="*/ 848285 h 1985002"/>
              <a:gd name="connsiteX15145" fmla="*/ 1763794 w 3049233"/>
              <a:gd name="connsiteY15145" fmla="*/ 851427 h 1985002"/>
              <a:gd name="connsiteX15146" fmla="*/ 1761791 w 3049233"/>
              <a:gd name="connsiteY15146" fmla="*/ 855104 h 1985002"/>
              <a:gd name="connsiteX15147" fmla="*/ 1741835 w 3049233"/>
              <a:gd name="connsiteY15147" fmla="*/ 906928 h 1985002"/>
              <a:gd name="connsiteX15148" fmla="*/ 1729539 w 3049233"/>
              <a:gd name="connsiteY15148" fmla="*/ 958808 h 1985002"/>
              <a:gd name="connsiteX15149" fmla="*/ 1727266 w 3049233"/>
              <a:gd name="connsiteY15149" fmla="*/ 958752 h 1985002"/>
              <a:gd name="connsiteX15150" fmla="*/ 1711445 w 3049233"/>
              <a:gd name="connsiteY15150" fmla="*/ 956934 h 1985002"/>
              <a:gd name="connsiteX15151" fmla="*/ 1711442 w 3049233"/>
              <a:gd name="connsiteY15151" fmla="*/ 956935 h 1985002"/>
              <a:gd name="connsiteX15152" fmla="*/ 1711436 w 3049233"/>
              <a:gd name="connsiteY15152" fmla="*/ 956934 h 1985002"/>
              <a:gd name="connsiteX15153" fmla="*/ 1711434 w 3049233"/>
              <a:gd name="connsiteY15153" fmla="*/ 956935 h 1985002"/>
              <a:gd name="connsiteX15154" fmla="*/ 1711430 w 3049233"/>
              <a:gd name="connsiteY15154" fmla="*/ 956934 h 1985002"/>
              <a:gd name="connsiteX15155" fmla="*/ 1689571 w 3049233"/>
              <a:gd name="connsiteY15155" fmla="*/ 961342 h 1985002"/>
              <a:gd name="connsiteX15156" fmla="*/ 1653809 w 3049233"/>
              <a:gd name="connsiteY15156" fmla="*/ 966843 h 1985002"/>
              <a:gd name="connsiteX15157" fmla="*/ 1653788 w 3049233"/>
              <a:gd name="connsiteY15157" fmla="*/ 966851 h 1985002"/>
              <a:gd name="connsiteX15158" fmla="*/ 1649756 w 3049233"/>
              <a:gd name="connsiteY15158" fmla="*/ 968249 h 1985002"/>
              <a:gd name="connsiteX15159" fmla="*/ 1605386 w 3049233"/>
              <a:gd name="connsiteY15159" fmla="*/ 964060 h 1985002"/>
              <a:gd name="connsiteX15160" fmla="*/ 1347684 w 3049233"/>
              <a:gd name="connsiteY15160" fmla="*/ 939729 h 1985002"/>
              <a:gd name="connsiteX15161" fmla="*/ 1348183 w 3049233"/>
              <a:gd name="connsiteY15161" fmla="*/ 929757 h 1985002"/>
              <a:gd name="connsiteX15162" fmla="*/ 1348167 w 3049233"/>
              <a:gd name="connsiteY15162" fmla="*/ 929483 h 1985002"/>
              <a:gd name="connsiteX15163" fmla="*/ 1348115 w 3049233"/>
              <a:gd name="connsiteY15163" fmla="*/ 928579 h 1985002"/>
              <a:gd name="connsiteX15164" fmla="*/ 1348164 w 3049233"/>
              <a:gd name="connsiteY15164" fmla="*/ 927771 h 1985002"/>
              <a:gd name="connsiteX15165" fmla="*/ 1347927 w 3049233"/>
              <a:gd name="connsiteY15165" fmla="*/ 924071 h 1985002"/>
              <a:gd name="connsiteX15166" fmla="*/ 1721370 w 3049233"/>
              <a:gd name="connsiteY15166" fmla="*/ 945273 h 1985002"/>
              <a:gd name="connsiteX15167" fmla="*/ 1721379 w 3049233"/>
              <a:gd name="connsiteY15167" fmla="*/ 945273 h 1985002"/>
              <a:gd name="connsiteX15168" fmla="*/ 1721389 w 3049233"/>
              <a:gd name="connsiteY15168" fmla="*/ 945273 h 1985002"/>
              <a:gd name="connsiteX15169" fmla="*/ 1721389 w 3049233"/>
              <a:gd name="connsiteY15169" fmla="*/ 942733 h 1985002"/>
              <a:gd name="connsiteX15170" fmla="*/ 1721499 w 3049233"/>
              <a:gd name="connsiteY15170" fmla="*/ 942268 h 1985002"/>
              <a:gd name="connsiteX15171" fmla="*/ 1744153 w 3049233"/>
              <a:gd name="connsiteY15171" fmla="*/ 860560 h 1985002"/>
              <a:gd name="connsiteX15172" fmla="*/ 1751784 w 3049233"/>
              <a:gd name="connsiteY15172" fmla="*/ 842163 h 1985002"/>
              <a:gd name="connsiteX15173" fmla="*/ 1787082 w 3049233"/>
              <a:gd name="connsiteY15173" fmla="*/ 779992 h 1985002"/>
              <a:gd name="connsiteX15174" fmla="*/ 1787381 w 3049233"/>
              <a:gd name="connsiteY15174" fmla="*/ 779513 h 1985002"/>
              <a:gd name="connsiteX15175" fmla="*/ 2710089 w 3049233"/>
              <a:gd name="connsiteY15175" fmla="*/ 754677 h 1985002"/>
              <a:gd name="connsiteX15176" fmla="*/ 2715029 w 3049233"/>
              <a:gd name="connsiteY15176" fmla="*/ 766494 h 1985002"/>
              <a:gd name="connsiteX15177" fmla="*/ 2708913 w 3049233"/>
              <a:gd name="connsiteY15177" fmla="*/ 767481 h 1985002"/>
              <a:gd name="connsiteX15178" fmla="*/ 2703592 w 3049233"/>
              <a:gd name="connsiteY15178" fmla="*/ 755395 h 1985002"/>
              <a:gd name="connsiteX15179" fmla="*/ 1230782 w 3049233"/>
              <a:gd name="connsiteY15179" fmla="*/ 754664 h 1985002"/>
              <a:gd name="connsiteX15180" fmla="*/ 1231151 w 3049233"/>
              <a:gd name="connsiteY15180" fmla="*/ 755029 h 1985002"/>
              <a:gd name="connsiteX15181" fmla="*/ 1226033 w 3049233"/>
              <a:gd name="connsiteY15181" fmla="*/ 761236 h 1985002"/>
              <a:gd name="connsiteX15182" fmla="*/ 1222717 w 3049233"/>
              <a:gd name="connsiteY15182" fmla="*/ 765259 h 1985002"/>
              <a:gd name="connsiteX15183" fmla="*/ 1222559 w 3049233"/>
              <a:gd name="connsiteY15183" fmla="*/ 765090 h 1985002"/>
              <a:gd name="connsiteX15184" fmla="*/ 1222546 w 3049233"/>
              <a:gd name="connsiteY15184" fmla="*/ 765075 h 1985002"/>
              <a:gd name="connsiteX15185" fmla="*/ 1222421 w 3049233"/>
              <a:gd name="connsiteY15185" fmla="*/ 764941 h 1985002"/>
              <a:gd name="connsiteX15186" fmla="*/ 923221 w 3049233"/>
              <a:gd name="connsiteY15186" fmla="*/ 754577 h 1985002"/>
              <a:gd name="connsiteX15187" fmla="*/ 923228 w 3049233"/>
              <a:gd name="connsiteY15187" fmla="*/ 754584 h 1985002"/>
              <a:gd name="connsiteX15188" fmla="*/ 923800 w 3049233"/>
              <a:gd name="connsiteY15188" fmla="*/ 755130 h 1985002"/>
              <a:gd name="connsiteX15189" fmla="*/ 924355 w 3049233"/>
              <a:gd name="connsiteY15189" fmla="*/ 755660 h 1985002"/>
              <a:gd name="connsiteX15190" fmla="*/ 924254 w 3049233"/>
              <a:gd name="connsiteY15190" fmla="*/ 755669 h 1985002"/>
              <a:gd name="connsiteX15191" fmla="*/ 924196 w 3049233"/>
              <a:gd name="connsiteY15191" fmla="*/ 755674 h 1985002"/>
              <a:gd name="connsiteX15192" fmla="*/ 923957 w 3049233"/>
              <a:gd name="connsiteY15192" fmla="*/ 755694 h 1985002"/>
              <a:gd name="connsiteX15193" fmla="*/ 923320 w 3049233"/>
              <a:gd name="connsiteY15193" fmla="*/ 755009 h 1985002"/>
              <a:gd name="connsiteX15194" fmla="*/ 922997 w 3049233"/>
              <a:gd name="connsiteY15194" fmla="*/ 754661 h 1985002"/>
              <a:gd name="connsiteX15195" fmla="*/ 1869640 w 3049233"/>
              <a:gd name="connsiteY15195" fmla="*/ 754444 h 1985002"/>
              <a:gd name="connsiteX15196" fmla="*/ 1873078 w 3049233"/>
              <a:gd name="connsiteY15196" fmla="*/ 755957 h 1985002"/>
              <a:gd name="connsiteX15197" fmla="*/ 1880756 w 3049233"/>
              <a:gd name="connsiteY15197" fmla="*/ 759339 h 1985002"/>
              <a:gd name="connsiteX15198" fmla="*/ 1879764 w 3049233"/>
              <a:gd name="connsiteY15198" fmla="*/ 760469 h 1985002"/>
              <a:gd name="connsiteX15199" fmla="*/ 1868358 w 3049233"/>
              <a:gd name="connsiteY15199" fmla="*/ 755510 h 1985002"/>
              <a:gd name="connsiteX15200" fmla="*/ 1964949 w 3049233"/>
              <a:gd name="connsiteY15200" fmla="*/ 754364 h 1985002"/>
              <a:gd name="connsiteX15201" fmla="*/ 1974316 w 3049233"/>
              <a:gd name="connsiteY15201" fmla="*/ 758535 h 1985002"/>
              <a:gd name="connsiteX15202" fmla="*/ 1973053 w 3049233"/>
              <a:gd name="connsiteY15202" fmla="*/ 759981 h 1985002"/>
              <a:gd name="connsiteX15203" fmla="*/ 1963585 w 3049233"/>
              <a:gd name="connsiteY15203" fmla="*/ 755792 h 1985002"/>
              <a:gd name="connsiteX15204" fmla="*/ 1964867 w 3049233"/>
              <a:gd name="connsiteY15204" fmla="*/ 754443 h 1985002"/>
              <a:gd name="connsiteX15205" fmla="*/ 1070736 w 3049233"/>
              <a:gd name="connsiteY15205" fmla="*/ 754223 h 1985002"/>
              <a:gd name="connsiteX15206" fmla="*/ 1074032 w 3049233"/>
              <a:gd name="connsiteY15206" fmla="*/ 754772 h 1985002"/>
              <a:gd name="connsiteX15207" fmla="*/ 1074220 w 3049233"/>
              <a:gd name="connsiteY15207" fmla="*/ 754840 h 1985002"/>
              <a:gd name="connsiteX15208" fmla="*/ 1072744 w 3049233"/>
              <a:gd name="connsiteY15208" fmla="*/ 756682 h 1985002"/>
              <a:gd name="connsiteX15209" fmla="*/ 1071154 w 3049233"/>
              <a:gd name="connsiteY15209" fmla="*/ 756127 h 1985002"/>
              <a:gd name="connsiteX15210" fmla="*/ 1070106 w 3049233"/>
              <a:gd name="connsiteY15210" fmla="*/ 755946 h 1985002"/>
              <a:gd name="connsiteX15211" fmla="*/ 1069890 w 3049233"/>
              <a:gd name="connsiteY15211" fmla="*/ 755877 h 1985002"/>
              <a:gd name="connsiteX15212" fmla="*/ 1069560 w 3049233"/>
              <a:gd name="connsiteY15212" fmla="*/ 755771 h 1985002"/>
              <a:gd name="connsiteX15213" fmla="*/ 1069559 w 3049233"/>
              <a:gd name="connsiteY15213" fmla="*/ 755771 h 1985002"/>
              <a:gd name="connsiteX15214" fmla="*/ 1070000 w 3049233"/>
              <a:gd name="connsiteY15214" fmla="*/ 755191 h 1985002"/>
              <a:gd name="connsiteX15215" fmla="*/ 2567013 w 3049233"/>
              <a:gd name="connsiteY15215" fmla="*/ 754079 h 1985002"/>
              <a:gd name="connsiteX15216" fmla="*/ 2563009 w 3049233"/>
              <a:gd name="connsiteY15216" fmla="*/ 770120 h 1985002"/>
              <a:gd name="connsiteX15217" fmla="*/ 2562533 w 3049233"/>
              <a:gd name="connsiteY15217" fmla="*/ 771735 h 1985002"/>
              <a:gd name="connsiteX15218" fmla="*/ 2555473 w 3049233"/>
              <a:gd name="connsiteY15218" fmla="*/ 773260 h 1985002"/>
              <a:gd name="connsiteX15219" fmla="*/ 2547154 w 3049233"/>
              <a:gd name="connsiteY15219" fmla="*/ 777197 h 1985002"/>
              <a:gd name="connsiteX15220" fmla="*/ 2554270 w 3049233"/>
              <a:gd name="connsiteY15220" fmla="*/ 756622 h 1985002"/>
              <a:gd name="connsiteX15221" fmla="*/ 1944375 w 3049233"/>
              <a:gd name="connsiteY15221" fmla="*/ 753635 h 1985002"/>
              <a:gd name="connsiteX15222" fmla="*/ 1954420 w 3049233"/>
              <a:gd name="connsiteY15222" fmla="*/ 758122 h 1985002"/>
              <a:gd name="connsiteX15223" fmla="*/ 1952568 w 3049233"/>
              <a:gd name="connsiteY15223" fmla="*/ 759923 h 1985002"/>
              <a:gd name="connsiteX15224" fmla="*/ 1952212 w 3049233"/>
              <a:gd name="connsiteY15224" fmla="*/ 759766 h 1985002"/>
              <a:gd name="connsiteX15225" fmla="*/ 1942575 w 3049233"/>
              <a:gd name="connsiteY15225" fmla="*/ 755501 h 1985002"/>
              <a:gd name="connsiteX15226" fmla="*/ 2723955 w 3049233"/>
              <a:gd name="connsiteY15226" fmla="*/ 753143 h 1985002"/>
              <a:gd name="connsiteX15227" fmla="*/ 2729134 w 3049233"/>
              <a:gd name="connsiteY15227" fmla="*/ 764218 h 1985002"/>
              <a:gd name="connsiteX15228" fmla="*/ 2723351 w 3049233"/>
              <a:gd name="connsiteY15228" fmla="*/ 765152 h 1985002"/>
              <a:gd name="connsiteX15229" fmla="*/ 2717795 w 3049233"/>
              <a:gd name="connsiteY15229" fmla="*/ 753824 h 1985002"/>
              <a:gd name="connsiteX15230" fmla="*/ 1923468 w 3049233"/>
              <a:gd name="connsiteY15230" fmla="*/ 752990 h 1985002"/>
              <a:gd name="connsiteX15231" fmla="*/ 1931236 w 3049233"/>
              <a:gd name="connsiteY15231" fmla="*/ 756494 h 1985002"/>
              <a:gd name="connsiteX15232" fmla="*/ 1932234 w 3049233"/>
              <a:gd name="connsiteY15232" fmla="*/ 756935 h 1985002"/>
              <a:gd name="connsiteX15233" fmla="*/ 1930937 w 3049233"/>
              <a:gd name="connsiteY15233" fmla="*/ 758347 h 1985002"/>
              <a:gd name="connsiteX15234" fmla="*/ 1927822 w 3049233"/>
              <a:gd name="connsiteY15234" fmla="*/ 756969 h 1985002"/>
              <a:gd name="connsiteX15235" fmla="*/ 1922032 w 3049233"/>
              <a:gd name="connsiteY15235" fmla="*/ 754336 h 1985002"/>
              <a:gd name="connsiteX15236" fmla="*/ 951960 w 3049233"/>
              <a:gd name="connsiteY15236" fmla="*/ 752518 h 1985002"/>
              <a:gd name="connsiteX15237" fmla="*/ 954140 w 3049233"/>
              <a:gd name="connsiteY15237" fmla="*/ 753145 h 1985002"/>
              <a:gd name="connsiteX15238" fmla="*/ 954026 w 3049233"/>
              <a:gd name="connsiteY15238" fmla="*/ 753155 h 1985002"/>
              <a:gd name="connsiteX15239" fmla="*/ 952611 w 3049233"/>
              <a:gd name="connsiteY15239" fmla="*/ 753275 h 1985002"/>
              <a:gd name="connsiteX15240" fmla="*/ 951816 w 3049233"/>
              <a:gd name="connsiteY15240" fmla="*/ 752684 h 1985002"/>
              <a:gd name="connsiteX15241" fmla="*/ 951946 w 3049233"/>
              <a:gd name="connsiteY15241" fmla="*/ 752534 h 1985002"/>
              <a:gd name="connsiteX15242" fmla="*/ 930857 w 3049233"/>
              <a:gd name="connsiteY15242" fmla="*/ 752089 h 1985002"/>
              <a:gd name="connsiteX15243" fmla="*/ 931836 w 3049233"/>
              <a:gd name="connsiteY15243" fmla="*/ 752913 h 1985002"/>
              <a:gd name="connsiteX15244" fmla="*/ 932689 w 3049233"/>
              <a:gd name="connsiteY15244" fmla="*/ 753631 h 1985002"/>
              <a:gd name="connsiteX15245" fmla="*/ 934122 w 3049233"/>
              <a:gd name="connsiteY15245" fmla="*/ 754836 h 1985002"/>
              <a:gd name="connsiteX15246" fmla="*/ 932803 w 3049233"/>
              <a:gd name="connsiteY15246" fmla="*/ 754947 h 1985002"/>
              <a:gd name="connsiteX15247" fmla="*/ 929901 w 3049233"/>
              <a:gd name="connsiteY15247" fmla="*/ 752189 h 1985002"/>
              <a:gd name="connsiteX15248" fmla="*/ 1005975 w 3049233"/>
              <a:gd name="connsiteY15248" fmla="*/ 751885 h 1985002"/>
              <a:gd name="connsiteX15249" fmla="*/ 1009960 w 3049233"/>
              <a:gd name="connsiteY15249" fmla="*/ 752502 h 1985002"/>
              <a:gd name="connsiteX15250" fmla="*/ 1011975 w 3049233"/>
              <a:gd name="connsiteY15250" fmla="*/ 752814 h 1985002"/>
              <a:gd name="connsiteX15251" fmla="*/ 1018963 w 3049233"/>
              <a:gd name="connsiteY15251" fmla="*/ 753896 h 1985002"/>
              <a:gd name="connsiteX15252" fmla="*/ 1021322 w 3049233"/>
              <a:gd name="connsiteY15252" fmla="*/ 754944 h 1985002"/>
              <a:gd name="connsiteX15253" fmla="*/ 1020179 w 3049233"/>
              <a:gd name="connsiteY15253" fmla="*/ 756386 h 1985002"/>
              <a:gd name="connsiteX15254" fmla="*/ 1011555 w 3049233"/>
              <a:gd name="connsiteY15254" fmla="*/ 754873 h 1985002"/>
              <a:gd name="connsiteX15255" fmla="*/ 1005857 w 3049233"/>
              <a:gd name="connsiteY15255" fmla="*/ 752029 h 1985002"/>
              <a:gd name="connsiteX15256" fmla="*/ 2737922 w 3049233"/>
              <a:gd name="connsiteY15256" fmla="*/ 751849 h 1985002"/>
              <a:gd name="connsiteX15257" fmla="*/ 2743197 w 3049233"/>
              <a:gd name="connsiteY15257" fmla="*/ 761952 h 1985002"/>
              <a:gd name="connsiteX15258" fmla="*/ 2735412 w 3049233"/>
              <a:gd name="connsiteY15258" fmla="*/ 763206 h 1985002"/>
              <a:gd name="connsiteX15259" fmla="*/ 2729588 w 3049233"/>
              <a:gd name="connsiteY15259" fmla="*/ 752520 h 1985002"/>
              <a:gd name="connsiteX15260" fmla="*/ 2733965 w 3049233"/>
              <a:gd name="connsiteY15260" fmla="*/ 752036 h 1985002"/>
              <a:gd name="connsiteX15261" fmla="*/ 1899758 w 3049233"/>
              <a:gd name="connsiteY15261" fmla="*/ 751292 h 1985002"/>
              <a:gd name="connsiteX15262" fmla="*/ 1910296 w 3049233"/>
              <a:gd name="connsiteY15262" fmla="*/ 755723 h 1985002"/>
              <a:gd name="connsiteX15263" fmla="*/ 1909233 w 3049233"/>
              <a:gd name="connsiteY15263" fmla="*/ 756773 h 1985002"/>
              <a:gd name="connsiteX15264" fmla="*/ 1898749 w 3049233"/>
              <a:gd name="connsiteY15264" fmla="*/ 752148 h 1985002"/>
              <a:gd name="connsiteX15265" fmla="*/ 2751280 w 3049233"/>
              <a:gd name="connsiteY15265" fmla="*/ 751218 h 1985002"/>
              <a:gd name="connsiteX15266" fmla="*/ 2756526 w 3049233"/>
              <a:gd name="connsiteY15266" fmla="*/ 760467 h 1985002"/>
              <a:gd name="connsiteX15267" fmla="*/ 2750578 w 3049233"/>
              <a:gd name="connsiteY15267" fmla="*/ 761074 h 1985002"/>
              <a:gd name="connsiteX15268" fmla="*/ 2744902 w 3049233"/>
              <a:gd name="connsiteY15268" fmla="*/ 751519 h 1985002"/>
              <a:gd name="connsiteX15269" fmla="*/ 941154 w 3049233"/>
              <a:gd name="connsiteY15269" fmla="*/ 751013 h 1985002"/>
              <a:gd name="connsiteX15270" fmla="*/ 941640 w 3049233"/>
              <a:gd name="connsiteY15270" fmla="*/ 751374 h 1985002"/>
              <a:gd name="connsiteX15271" fmla="*/ 942463 w 3049233"/>
              <a:gd name="connsiteY15271" fmla="*/ 751984 h 1985002"/>
              <a:gd name="connsiteX15272" fmla="*/ 940893 w 3049233"/>
              <a:gd name="connsiteY15272" fmla="*/ 753790 h 1985002"/>
              <a:gd name="connsiteX15273" fmla="*/ 937961 w 3049233"/>
              <a:gd name="connsiteY15273" fmla="*/ 751347 h 1985002"/>
              <a:gd name="connsiteX15274" fmla="*/ 2009868 w 3049233"/>
              <a:gd name="connsiteY15274" fmla="*/ 750960 h 1985002"/>
              <a:gd name="connsiteX15275" fmla="*/ 2014476 w 3049233"/>
              <a:gd name="connsiteY15275" fmla="*/ 753586 h 1985002"/>
              <a:gd name="connsiteX15276" fmla="*/ 2015545 w 3049233"/>
              <a:gd name="connsiteY15276" fmla="*/ 754943 h 1985002"/>
              <a:gd name="connsiteX15277" fmla="*/ 2014452 w 3049233"/>
              <a:gd name="connsiteY15277" fmla="*/ 756120 h 1985002"/>
              <a:gd name="connsiteX15278" fmla="*/ 2014337 w 3049233"/>
              <a:gd name="connsiteY15278" fmla="*/ 755956 h 1985002"/>
              <a:gd name="connsiteX15279" fmla="*/ 2008233 w 3049233"/>
              <a:gd name="connsiteY15279" fmla="*/ 752596 h 1985002"/>
              <a:gd name="connsiteX15280" fmla="*/ 2027388 w 3049233"/>
              <a:gd name="connsiteY15280" fmla="*/ 750840 h 1985002"/>
              <a:gd name="connsiteX15281" fmla="*/ 2031242 w 3049233"/>
              <a:gd name="connsiteY15281" fmla="*/ 754602 h 1985002"/>
              <a:gd name="connsiteX15282" fmla="*/ 2031030 w 3049233"/>
              <a:gd name="connsiteY15282" fmla="*/ 756436 h 1985002"/>
              <a:gd name="connsiteX15283" fmla="*/ 2029864 w 3049233"/>
              <a:gd name="connsiteY15283" fmla="*/ 757805 h 1985002"/>
              <a:gd name="connsiteX15284" fmla="*/ 2026457 w 3049233"/>
              <a:gd name="connsiteY15284" fmla="*/ 751862 h 1985002"/>
              <a:gd name="connsiteX15285" fmla="*/ 2762672 w 3049233"/>
              <a:gd name="connsiteY15285" fmla="*/ 750680 h 1985002"/>
              <a:gd name="connsiteX15286" fmla="*/ 2766726 w 3049233"/>
              <a:gd name="connsiteY15286" fmla="*/ 754533 h 1985002"/>
              <a:gd name="connsiteX15287" fmla="*/ 2769565 w 3049233"/>
              <a:gd name="connsiteY15287" fmla="*/ 759136 h 1985002"/>
              <a:gd name="connsiteX15288" fmla="*/ 2763420 w 3049233"/>
              <a:gd name="connsiteY15288" fmla="*/ 759763 h 1985002"/>
              <a:gd name="connsiteX15289" fmla="*/ 2757715 w 3049233"/>
              <a:gd name="connsiteY15289" fmla="*/ 750914 h 1985002"/>
              <a:gd name="connsiteX15290" fmla="*/ 2773063 w 3049233"/>
              <a:gd name="connsiteY15290" fmla="*/ 750190 h 1985002"/>
              <a:gd name="connsiteX15291" fmla="*/ 2781672 w 3049233"/>
              <a:gd name="connsiteY15291" fmla="*/ 757900 h 1985002"/>
              <a:gd name="connsiteX15292" fmla="*/ 2777202 w 3049233"/>
              <a:gd name="connsiteY15292" fmla="*/ 758356 h 1985002"/>
              <a:gd name="connsiteX15293" fmla="*/ 2771955 w 3049233"/>
              <a:gd name="connsiteY15293" fmla="*/ 750766 h 1985002"/>
              <a:gd name="connsiteX15294" fmla="*/ 2771428 w 3049233"/>
              <a:gd name="connsiteY15294" fmla="*/ 750267 h 1985002"/>
              <a:gd name="connsiteX15295" fmla="*/ 2586675 w 3049233"/>
              <a:gd name="connsiteY15295" fmla="*/ 750156 h 1985002"/>
              <a:gd name="connsiteX15296" fmla="*/ 2583157 w 3049233"/>
              <a:gd name="connsiteY15296" fmla="*/ 767279 h 1985002"/>
              <a:gd name="connsiteX15297" fmla="*/ 2569262 w 3049233"/>
              <a:gd name="connsiteY15297" fmla="*/ 770281 h 1985002"/>
              <a:gd name="connsiteX15298" fmla="*/ 2569486 w 3049233"/>
              <a:gd name="connsiteY15298" fmla="*/ 769517 h 1985002"/>
              <a:gd name="connsiteX15299" fmla="*/ 2573582 w 3049233"/>
              <a:gd name="connsiteY15299" fmla="*/ 752768 h 1985002"/>
              <a:gd name="connsiteX15300" fmla="*/ 2785169 w 3049233"/>
              <a:gd name="connsiteY15300" fmla="*/ 749618 h 1985002"/>
              <a:gd name="connsiteX15301" fmla="*/ 2792209 w 3049233"/>
              <a:gd name="connsiteY15301" fmla="*/ 756824 h 1985002"/>
              <a:gd name="connsiteX15302" fmla="*/ 2789323 w 3049233"/>
              <a:gd name="connsiteY15302" fmla="*/ 757119 h 1985002"/>
              <a:gd name="connsiteX15303" fmla="*/ 2786292 w 3049233"/>
              <a:gd name="connsiteY15303" fmla="*/ 753034 h 1985002"/>
              <a:gd name="connsiteX15304" fmla="*/ 2782612 w 3049233"/>
              <a:gd name="connsiteY15304" fmla="*/ 749739 h 1985002"/>
              <a:gd name="connsiteX15305" fmla="*/ 838008 w 3049233"/>
              <a:gd name="connsiteY15305" fmla="*/ 749537 h 1985002"/>
              <a:gd name="connsiteX15306" fmla="*/ 854329 w 3049233"/>
              <a:gd name="connsiteY15306" fmla="*/ 752220 h 1985002"/>
              <a:gd name="connsiteX15307" fmla="*/ 854173 w 3049233"/>
              <a:gd name="connsiteY15307" fmla="*/ 754691 h 1985002"/>
              <a:gd name="connsiteX15308" fmla="*/ 854166 w 3049233"/>
              <a:gd name="connsiteY15308" fmla="*/ 754804 h 1985002"/>
              <a:gd name="connsiteX15309" fmla="*/ 851847 w 3049233"/>
              <a:gd name="connsiteY15309" fmla="*/ 757421 h 1985002"/>
              <a:gd name="connsiteX15310" fmla="*/ 851353 w 3049233"/>
              <a:gd name="connsiteY15310" fmla="*/ 757979 h 1985002"/>
              <a:gd name="connsiteX15311" fmla="*/ 848205 w 3049233"/>
              <a:gd name="connsiteY15311" fmla="*/ 757100 h 1985002"/>
              <a:gd name="connsiteX15312" fmla="*/ 833038 w 3049233"/>
              <a:gd name="connsiteY15312" fmla="*/ 755204 h 1985002"/>
              <a:gd name="connsiteX15313" fmla="*/ 836874 w 3049233"/>
              <a:gd name="connsiteY15313" fmla="*/ 750830 h 1985002"/>
              <a:gd name="connsiteX15314" fmla="*/ 837639 w 3049233"/>
              <a:gd name="connsiteY15314" fmla="*/ 749958 h 1985002"/>
              <a:gd name="connsiteX15315" fmla="*/ 2494427 w 3049233"/>
              <a:gd name="connsiteY15315" fmla="*/ 749452 h 1985002"/>
              <a:gd name="connsiteX15316" fmla="*/ 2476902 w 3049233"/>
              <a:gd name="connsiteY15316" fmla="*/ 776255 h 1985002"/>
              <a:gd name="connsiteX15317" fmla="*/ 2474377 w 3049233"/>
              <a:gd name="connsiteY15317" fmla="*/ 781529 h 1985002"/>
              <a:gd name="connsiteX15318" fmla="*/ 2458245 w 3049233"/>
              <a:gd name="connsiteY15318" fmla="*/ 784956 h 1985002"/>
              <a:gd name="connsiteX15319" fmla="*/ 2457493 w 3049233"/>
              <a:gd name="connsiteY15319" fmla="*/ 785437 h 1985002"/>
              <a:gd name="connsiteX15320" fmla="*/ 2467590 w 3049233"/>
              <a:gd name="connsiteY15320" fmla="*/ 766605 h 1985002"/>
              <a:gd name="connsiteX15321" fmla="*/ 2475709 w 3049233"/>
              <a:gd name="connsiteY15321" fmla="*/ 756733 h 1985002"/>
              <a:gd name="connsiteX15322" fmla="*/ 1990872 w 3049233"/>
              <a:gd name="connsiteY15322" fmla="*/ 749384 h 1985002"/>
              <a:gd name="connsiteX15323" fmla="*/ 1997375 w 3049233"/>
              <a:gd name="connsiteY15323" fmla="*/ 752232 h 1985002"/>
              <a:gd name="connsiteX15324" fmla="*/ 1998403 w 3049233"/>
              <a:gd name="connsiteY15324" fmla="*/ 752797 h 1985002"/>
              <a:gd name="connsiteX15325" fmla="*/ 1996865 w 3049233"/>
              <a:gd name="connsiteY15325" fmla="*/ 754302 h 1985002"/>
              <a:gd name="connsiteX15326" fmla="*/ 1995201 w 3049233"/>
              <a:gd name="connsiteY15326" fmla="*/ 753417 h 1985002"/>
              <a:gd name="connsiteX15327" fmla="*/ 1989339 w 3049233"/>
              <a:gd name="connsiteY15327" fmla="*/ 750769 h 1985002"/>
              <a:gd name="connsiteX15328" fmla="*/ 1970576 w 3049233"/>
              <a:gd name="connsiteY15328" fmla="*/ 748875 h 1985002"/>
              <a:gd name="connsiteX15329" fmla="*/ 1979471 w 3049233"/>
              <a:gd name="connsiteY15329" fmla="*/ 752862 h 1985002"/>
              <a:gd name="connsiteX15330" fmla="*/ 1978429 w 3049233"/>
              <a:gd name="connsiteY15330" fmla="*/ 753815 h 1985002"/>
              <a:gd name="connsiteX15331" fmla="*/ 1978104 w 3049233"/>
              <a:gd name="connsiteY15331" fmla="*/ 754184 h 1985002"/>
              <a:gd name="connsiteX15332" fmla="*/ 1969194 w 3049233"/>
              <a:gd name="connsiteY15332" fmla="*/ 750222 h 1985002"/>
              <a:gd name="connsiteX15333" fmla="*/ 1876364 w 3049233"/>
              <a:gd name="connsiteY15333" fmla="*/ 748832 h 1985002"/>
              <a:gd name="connsiteX15334" fmla="*/ 1879506 w 3049233"/>
              <a:gd name="connsiteY15334" fmla="*/ 750199 h 1985002"/>
              <a:gd name="connsiteX15335" fmla="*/ 1887093 w 3049233"/>
              <a:gd name="connsiteY15335" fmla="*/ 753380 h 1985002"/>
              <a:gd name="connsiteX15336" fmla="*/ 1885411 w 3049233"/>
              <a:gd name="connsiteY15336" fmla="*/ 754883 h 1985002"/>
              <a:gd name="connsiteX15337" fmla="*/ 1875481 w 3049233"/>
              <a:gd name="connsiteY15337" fmla="*/ 750539 h 1985002"/>
              <a:gd name="connsiteX15338" fmla="*/ 1874721 w 3049233"/>
              <a:gd name="connsiteY15338" fmla="*/ 750203 h 1985002"/>
              <a:gd name="connsiteX15339" fmla="*/ 830700 w 3049233"/>
              <a:gd name="connsiteY15339" fmla="*/ 748336 h 1985002"/>
              <a:gd name="connsiteX15340" fmla="*/ 831928 w 3049233"/>
              <a:gd name="connsiteY15340" fmla="*/ 748538 h 1985002"/>
              <a:gd name="connsiteX15341" fmla="*/ 826736 w 3049233"/>
              <a:gd name="connsiteY15341" fmla="*/ 754416 h 1985002"/>
              <a:gd name="connsiteX15342" fmla="*/ 813029 w 3049233"/>
              <a:gd name="connsiteY15342" fmla="*/ 752702 h 1985002"/>
              <a:gd name="connsiteX15343" fmla="*/ 803627 w 3049233"/>
              <a:gd name="connsiteY15343" fmla="*/ 754756 h 1985002"/>
              <a:gd name="connsiteX15344" fmla="*/ 803393 w 3049233"/>
              <a:gd name="connsiteY15344" fmla="*/ 754807 h 1985002"/>
              <a:gd name="connsiteX15345" fmla="*/ 804161 w 3049233"/>
              <a:gd name="connsiteY15345" fmla="*/ 753945 h 1985002"/>
              <a:gd name="connsiteX15346" fmla="*/ 804275 w 3049233"/>
              <a:gd name="connsiteY15346" fmla="*/ 753817 h 1985002"/>
              <a:gd name="connsiteX15347" fmla="*/ 969005 w 3049233"/>
              <a:gd name="connsiteY15347" fmla="*/ 748104 h 1985002"/>
              <a:gd name="connsiteX15348" fmla="*/ 972277 w 3049233"/>
              <a:gd name="connsiteY15348" fmla="*/ 749813 h 1985002"/>
              <a:gd name="connsiteX15349" fmla="*/ 971889 w 3049233"/>
              <a:gd name="connsiteY15349" fmla="*/ 750295 h 1985002"/>
              <a:gd name="connsiteX15350" fmla="*/ 971136 w 3049233"/>
              <a:gd name="connsiteY15350" fmla="*/ 751229 h 1985002"/>
              <a:gd name="connsiteX15351" fmla="*/ 970983 w 3049233"/>
              <a:gd name="connsiteY15351" fmla="*/ 751193 h 1985002"/>
              <a:gd name="connsiteX15352" fmla="*/ 970462 w 3049233"/>
              <a:gd name="connsiteY15352" fmla="*/ 750893 h 1985002"/>
              <a:gd name="connsiteX15353" fmla="*/ 967488 w 3049233"/>
              <a:gd name="connsiteY15353" fmla="*/ 749178 h 1985002"/>
              <a:gd name="connsiteX15354" fmla="*/ 966145 w 3049233"/>
              <a:gd name="connsiteY15354" fmla="*/ 748403 h 1985002"/>
              <a:gd name="connsiteX15355" fmla="*/ 967595 w 3049233"/>
              <a:gd name="connsiteY15355" fmla="*/ 748251 h 1985002"/>
              <a:gd name="connsiteX15356" fmla="*/ 2283827 w 3049233"/>
              <a:gd name="connsiteY15356" fmla="*/ 748070 h 1985002"/>
              <a:gd name="connsiteX15357" fmla="*/ 2260590 w 3049233"/>
              <a:gd name="connsiteY15357" fmla="*/ 778095 h 1985002"/>
              <a:gd name="connsiteX15358" fmla="*/ 2249392 w 3049233"/>
              <a:gd name="connsiteY15358" fmla="*/ 788250 h 1985002"/>
              <a:gd name="connsiteX15359" fmla="*/ 2202844 w 3049233"/>
              <a:gd name="connsiteY15359" fmla="*/ 848345 h 1985002"/>
              <a:gd name="connsiteX15360" fmla="*/ 2202787 w 3049233"/>
              <a:gd name="connsiteY15360" fmla="*/ 848413 h 1985002"/>
              <a:gd name="connsiteX15361" fmla="*/ 2192337 w 3049233"/>
              <a:gd name="connsiteY15361" fmla="*/ 867410 h 1985002"/>
              <a:gd name="connsiteX15362" fmla="*/ 2177958 w 3049233"/>
              <a:gd name="connsiteY15362" fmla="*/ 870468 h 1985002"/>
              <a:gd name="connsiteX15363" fmla="*/ 2170157 w 3049233"/>
              <a:gd name="connsiteY15363" fmla="*/ 875470 h 1985002"/>
              <a:gd name="connsiteX15364" fmla="*/ 2184517 w 3049233"/>
              <a:gd name="connsiteY15364" fmla="*/ 848922 h 1985002"/>
              <a:gd name="connsiteX15365" fmla="*/ 2184582 w 3049233"/>
              <a:gd name="connsiteY15365" fmla="*/ 848843 h 1985002"/>
              <a:gd name="connsiteX15366" fmla="*/ 2255469 w 3049233"/>
              <a:gd name="connsiteY15366" fmla="*/ 770201 h 1985002"/>
              <a:gd name="connsiteX15367" fmla="*/ 2275977 w 3049233"/>
              <a:gd name="connsiteY15367" fmla="*/ 752994 h 1985002"/>
              <a:gd name="connsiteX15368" fmla="*/ 2818535 w 3049233"/>
              <a:gd name="connsiteY15368" fmla="*/ 748042 h 1985002"/>
              <a:gd name="connsiteX15369" fmla="*/ 2888214 w 3049233"/>
              <a:gd name="connsiteY15369" fmla="*/ 751094 h 1985002"/>
              <a:gd name="connsiteX15370" fmla="*/ 2905805 w 3049233"/>
              <a:gd name="connsiteY15370" fmla="*/ 754262 h 1985002"/>
              <a:gd name="connsiteX15371" fmla="*/ 2895200 w 3049233"/>
              <a:gd name="connsiteY15371" fmla="*/ 752776 h 1985002"/>
              <a:gd name="connsiteX15372" fmla="*/ 2895169 w 3049233"/>
              <a:gd name="connsiteY15372" fmla="*/ 752776 h 1985002"/>
              <a:gd name="connsiteX15373" fmla="*/ 2895138 w 3049233"/>
              <a:gd name="connsiteY15373" fmla="*/ 752776 h 1985002"/>
              <a:gd name="connsiteX15374" fmla="*/ 2895137 w 3049233"/>
              <a:gd name="connsiteY15374" fmla="*/ 752776 h 1985002"/>
              <a:gd name="connsiteX15375" fmla="*/ 2826823 w 3049233"/>
              <a:gd name="connsiteY15375" fmla="*/ 753290 h 1985002"/>
              <a:gd name="connsiteX15376" fmla="*/ 2800781 w 3049233"/>
              <a:gd name="connsiteY15376" fmla="*/ 755949 h 1985002"/>
              <a:gd name="connsiteX15377" fmla="*/ 2794545 w 3049233"/>
              <a:gd name="connsiteY15377" fmla="*/ 749175 h 1985002"/>
              <a:gd name="connsiteX15378" fmla="*/ 981130 w 3049233"/>
              <a:gd name="connsiteY15378" fmla="*/ 748039 h 1985002"/>
              <a:gd name="connsiteX15379" fmla="*/ 988372 w 3049233"/>
              <a:gd name="connsiteY15379" fmla="*/ 749160 h 1985002"/>
              <a:gd name="connsiteX15380" fmla="*/ 993739 w 3049233"/>
              <a:gd name="connsiteY15380" fmla="*/ 751748 h 1985002"/>
              <a:gd name="connsiteX15381" fmla="*/ 992887 w 3049233"/>
              <a:gd name="connsiteY15381" fmla="*/ 751599 h 1985002"/>
              <a:gd name="connsiteX15382" fmla="*/ 986247 w 3049233"/>
              <a:gd name="connsiteY15382" fmla="*/ 750434 h 1985002"/>
              <a:gd name="connsiteX15383" fmla="*/ 986246 w 3049233"/>
              <a:gd name="connsiteY15383" fmla="*/ 750434 h 1985002"/>
              <a:gd name="connsiteX15384" fmla="*/ 985822 w 3049233"/>
              <a:gd name="connsiteY15384" fmla="*/ 750470 h 1985002"/>
              <a:gd name="connsiteX15385" fmla="*/ 982605 w 3049233"/>
              <a:gd name="connsiteY15385" fmla="*/ 748803 h 1985002"/>
              <a:gd name="connsiteX15386" fmla="*/ 1950717 w 3049233"/>
              <a:gd name="connsiteY15386" fmla="*/ 747993 h 1985002"/>
              <a:gd name="connsiteX15387" fmla="*/ 1960372 w 3049233"/>
              <a:gd name="connsiteY15387" fmla="*/ 752323 h 1985002"/>
              <a:gd name="connsiteX15388" fmla="*/ 1958928 w 3049233"/>
              <a:gd name="connsiteY15388" fmla="*/ 753731 h 1985002"/>
              <a:gd name="connsiteX15389" fmla="*/ 1958646 w 3049233"/>
              <a:gd name="connsiteY15389" fmla="*/ 753606 h 1985002"/>
              <a:gd name="connsiteX15390" fmla="*/ 1949063 w 3049233"/>
              <a:gd name="connsiteY15390" fmla="*/ 749324 h 1985002"/>
              <a:gd name="connsiteX15391" fmla="*/ 2161179 w 3049233"/>
              <a:gd name="connsiteY15391" fmla="*/ 747832 h 1985002"/>
              <a:gd name="connsiteX15392" fmla="*/ 2157091 w 3049233"/>
              <a:gd name="connsiteY15392" fmla="*/ 753143 h 1985002"/>
              <a:gd name="connsiteX15393" fmla="*/ 2116140 w 3049233"/>
              <a:gd name="connsiteY15393" fmla="*/ 793718 h 1985002"/>
              <a:gd name="connsiteX15394" fmla="*/ 2116072 w 3049233"/>
              <a:gd name="connsiteY15394" fmla="*/ 793826 h 1985002"/>
              <a:gd name="connsiteX15395" fmla="*/ 2070937 w 3049233"/>
              <a:gd name="connsiteY15395" fmla="*/ 858731 h 1985002"/>
              <a:gd name="connsiteX15396" fmla="*/ 2060453 w 3049233"/>
              <a:gd name="connsiteY15396" fmla="*/ 882412 h 1985002"/>
              <a:gd name="connsiteX15397" fmla="*/ 2055070 w 3049233"/>
              <a:gd name="connsiteY15397" fmla="*/ 890992 h 1985002"/>
              <a:gd name="connsiteX15398" fmla="*/ 2065509 w 3049233"/>
              <a:gd name="connsiteY15398" fmla="*/ 865919 h 1985002"/>
              <a:gd name="connsiteX15399" fmla="*/ 2109553 w 3049233"/>
              <a:gd name="connsiteY15399" fmla="*/ 800217 h 1985002"/>
              <a:gd name="connsiteX15400" fmla="*/ 1929808 w 3049233"/>
              <a:gd name="connsiteY15400" fmla="*/ 747036 h 1985002"/>
              <a:gd name="connsiteX15401" fmla="*/ 1937431 w 3049233"/>
              <a:gd name="connsiteY15401" fmla="*/ 750534 h 1985002"/>
              <a:gd name="connsiteX15402" fmla="*/ 1938400 w 3049233"/>
              <a:gd name="connsiteY15402" fmla="*/ 750966 h 1985002"/>
              <a:gd name="connsiteX15403" fmla="*/ 1936248 w 3049233"/>
              <a:gd name="connsiteY15403" fmla="*/ 752701 h 1985002"/>
              <a:gd name="connsiteX15404" fmla="*/ 1932581 w 3049233"/>
              <a:gd name="connsiteY15404" fmla="*/ 751078 h 1985002"/>
              <a:gd name="connsiteX15405" fmla="*/ 1927804 w 3049233"/>
              <a:gd name="connsiteY15405" fmla="*/ 748918 h 1985002"/>
              <a:gd name="connsiteX15406" fmla="*/ 2603791 w 3049233"/>
              <a:gd name="connsiteY15406" fmla="*/ 746740 h 1985002"/>
              <a:gd name="connsiteX15407" fmla="*/ 2601462 w 3049233"/>
              <a:gd name="connsiteY15407" fmla="*/ 763323 h 1985002"/>
              <a:gd name="connsiteX15408" fmla="*/ 2588729 w 3049233"/>
              <a:gd name="connsiteY15408" fmla="*/ 766075 h 1985002"/>
              <a:gd name="connsiteX15409" fmla="*/ 2592166 w 3049233"/>
              <a:gd name="connsiteY15409" fmla="*/ 749060 h 1985002"/>
              <a:gd name="connsiteX15410" fmla="*/ 802960 w 3049233"/>
              <a:gd name="connsiteY15410" fmla="*/ 746556 h 1985002"/>
              <a:gd name="connsiteX15411" fmla="*/ 800174 w 3049233"/>
              <a:gd name="connsiteY15411" fmla="*/ 749678 h 1985002"/>
              <a:gd name="connsiteX15412" fmla="*/ 799217 w 3049233"/>
              <a:gd name="connsiteY15412" fmla="*/ 749897 h 1985002"/>
              <a:gd name="connsiteX15413" fmla="*/ 797024 w 3049233"/>
              <a:gd name="connsiteY15413" fmla="*/ 750399 h 1985002"/>
              <a:gd name="connsiteX15414" fmla="*/ 800897 w 3049233"/>
              <a:gd name="connsiteY15414" fmla="*/ 746982 h 1985002"/>
              <a:gd name="connsiteX15415" fmla="*/ 1076618 w 3049233"/>
              <a:gd name="connsiteY15415" fmla="*/ 746490 h 1985002"/>
              <a:gd name="connsiteX15416" fmla="*/ 1078142 w 3049233"/>
              <a:gd name="connsiteY15416" fmla="*/ 746998 h 1985002"/>
              <a:gd name="connsiteX15417" fmla="*/ 1079217 w 3049233"/>
              <a:gd name="connsiteY15417" fmla="*/ 747356 h 1985002"/>
              <a:gd name="connsiteX15418" fmla="*/ 1079576 w 3049233"/>
              <a:gd name="connsiteY15418" fmla="*/ 747476 h 1985002"/>
              <a:gd name="connsiteX15419" fmla="*/ 1078465 w 3049233"/>
              <a:gd name="connsiteY15419" fmla="*/ 749012 h 1985002"/>
              <a:gd name="connsiteX15420" fmla="*/ 1075504 w 3049233"/>
              <a:gd name="connsiteY15420" fmla="*/ 747955 h 1985002"/>
              <a:gd name="connsiteX15421" fmla="*/ 1076456 w 3049233"/>
              <a:gd name="connsiteY15421" fmla="*/ 746703 h 1985002"/>
              <a:gd name="connsiteX15422" fmla="*/ 1851020 w 3049233"/>
              <a:gd name="connsiteY15422" fmla="*/ 746259 h 1985002"/>
              <a:gd name="connsiteX15423" fmla="*/ 1862433 w 3049233"/>
              <a:gd name="connsiteY15423" fmla="*/ 751274 h 1985002"/>
              <a:gd name="connsiteX15424" fmla="*/ 1861302 w 3049233"/>
              <a:gd name="connsiteY15424" fmla="*/ 752443 h 1985002"/>
              <a:gd name="connsiteX15425" fmla="*/ 1849658 w 3049233"/>
              <a:gd name="connsiteY15425" fmla="*/ 747383 h 1985002"/>
              <a:gd name="connsiteX15426" fmla="*/ 2031981 w 3049233"/>
              <a:gd name="connsiteY15426" fmla="*/ 745793 h 1985002"/>
              <a:gd name="connsiteX15427" fmla="*/ 2035156 w 3049233"/>
              <a:gd name="connsiteY15427" fmla="*/ 750126 h 1985002"/>
              <a:gd name="connsiteX15428" fmla="*/ 2035171 w 3049233"/>
              <a:gd name="connsiteY15428" fmla="*/ 750420 h 1985002"/>
              <a:gd name="connsiteX15429" fmla="*/ 2031484 w 3049233"/>
              <a:gd name="connsiteY15429" fmla="*/ 746341 h 1985002"/>
              <a:gd name="connsiteX15430" fmla="*/ 2015125 w 3049233"/>
              <a:gd name="connsiteY15430" fmla="*/ 745691 h 1985002"/>
              <a:gd name="connsiteX15431" fmla="*/ 2017353 w 3049233"/>
              <a:gd name="connsiteY15431" fmla="*/ 746982 h 1985002"/>
              <a:gd name="connsiteX15432" fmla="*/ 2019586 w 3049233"/>
              <a:gd name="connsiteY15432" fmla="*/ 750594 h 1985002"/>
              <a:gd name="connsiteX15433" fmla="*/ 2019257 w 3049233"/>
              <a:gd name="connsiteY15433" fmla="*/ 750950 h 1985002"/>
              <a:gd name="connsiteX15434" fmla="*/ 2018061 w 3049233"/>
              <a:gd name="connsiteY15434" fmla="*/ 748845 h 1985002"/>
              <a:gd name="connsiteX15435" fmla="*/ 2014165 w 3049233"/>
              <a:gd name="connsiteY15435" fmla="*/ 746650 h 1985002"/>
              <a:gd name="connsiteX15436" fmla="*/ 1906707 w 3049233"/>
              <a:gd name="connsiteY15436" fmla="*/ 745401 h 1985002"/>
              <a:gd name="connsiteX15437" fmla="*/ 1916327 w 3049233"/>
              <a:gd name="connsiteY15437" fmla="*/ 749763 h 1985002"/>
              <a:gd name="connsiteX15438" fmla="*/ 1914944 w 3049233"/>
              <a:gd name="connsiteY15438" fmla="*/ 751131 h 1985002"/>
              <a:gd name="connsiteX15439" fmla="*/ 1905080 w 3049233"/>
              <a:gd name="connsiteY15439" fmla="*/ 746786 h 1985002"/>
              <a:gd name="connsiteX15440" fmla="*/ 1012180 w 3049233"/>
              <a:gd name="connsiteY15440" fmla="*/ 745154 h 1985002"/>
              <a:gd name="connsiteX15441" fmla="*/ 1019493 w 3049233"/>
              <a:gd name="connsiteY15441" fmla="*/ 747203 h 1985002"/>
              <a:gd name="connsiteX15442" fmla="*/ 1015045 w 3049233"/>
              <a:gd name="connsiteY15442" fmla="*/ 746434 h 1985002"/>
              <a:gd name="connsiteX15443" fmla="*/ 1013268 w 3049233"/>
              <a:gd name="connsiteY15443" fmla="*/ 745640 h 1985002"/>
              <a:gd name="connsiteX15444" fmla="*/ 2619680 w 3049233"/>
              <a:gd name="connsiteY15444" fmla="*/ 744950 h 1985002"/>
              <a:gd name="connsiteX15445" fmla="*/ 2618822 w 3049233"/>
              <a:gd name="connsiteY15445" fmla="*/ 759572 h 1985002"/>
              <a:gd name="connsiteX15446" fmla="*/ 2607094 w 3049233"/>
              <a:gd name="connsiteY15446" fmla="*/ 762106 h 1985002"/>
              <a:gd name="connsiteX15447" fmla="*/ 2609344 w 3049233"/>
              <a:gd name="connsiteY15447" fmla="*/ 745632 h 1985002"/>
              <a:gd name="connsiteX15448" fmla="*/ 2612761 w 3049233"/>
              <a:gd name="connsiteY15448" fmla="*/ 744950 h 1985002"/>
              <a:gd name="connsiteX15449" fmla="*/ 2635491 w 3049233"/>
              <a:gd name="connsiteY15449" fmla="*/ 744687 h 1985002"/>
              <a:gd name="connsiteX15450" fmla="*/ 2636852 w 3049233"/>
              <a:gd name="connsiteY15450" fmla="*/ 751413 h 1985002"/>
              <a:gd name="connsiteX15451" fmla="*/ 2636846 w 3049233"/>
              <a:gd name="connsiteY15451" fmla="*/ 757097 h 1985002"/>
              <a:gd name="connsiteX15452" fmla="*/ 2634190 w 3049233"/>
              <a:gd name="connsiteY15452" fmla="*/ 757313 h 1985002"/>
              <a:gd name="connsiteX15453" fmla="*/ 2629357 w 3049233"/>
              <a:gd name="connsiteY15453" fmla="*/ 757313 h 1985002"/>
              <a:gd name="connsiteX15454" fmla="*/ 2629318 w 3049233"/>
              <a:gd name="connsiteY15454" fmla="*/ 757313 h 1985002"/>
              <a:gd name="connsiteX15455" fmla="*/ 2629278 w 3049233"/>
              <a:gd name="connsiteY15455" fmla="*/ 757313 h 1985002"/>
              <a:gd name="connsiteX15456" fmla="*/ 2625485 w 3049233"/>
              <a:gd name="connsiteY15456" fmla="*/ 758133 h 1985002"/>
              <a:gd name="connsiteX15457" fmla="*/ 2626351 w 3049233"/>
              <a:gd name="connsiteY15457" fmla="*/ 744950 h 1985002"/>
              <a:gd name="connsiteX15458" fmla="*/ 2630971 w 3049233"/>
              <a:gd name="connsiteY15458" fmla="*/ 744950 h 1985002"/>
              <a:gd name="connsiteX15459" fmla="*/ 2631011 w 3049233"/>
              <a:gd name="connsiteY15459" fmla="*/ 744950 h 1985002"/>
              <a:gd name="connsiteX15460" fmla="*/ 2631050 w 3049233"/>
              <a:gd name="connsiteY15460" fmla="*/ 744950 h 1985002"/>
              <a:gd name="connsiteX15461" fmla="*/ 2434645 w 3049233"/>
              <a:gd name="connsiteY15461" fmla="*/ 744071 h 1985002"/>
              <a:gd name="connsiteX15462" fmla="*/ 2410270 w 3049233"/>
              <a:gd name="connsiteY15462" fmla="*/ 774212 h 1985002"/>
              <a:gd name="connsiteX15463" fmla="*/ 2406031 w 3049233"/>
              <a:gd name="connsiteY15463" fmla="*/ 780532 h 1985002"/>
              <a:gd name="connsiteX15464" fmla="*/ 2403697 w 3049233"/>
              <a:gd name="connsiteY15464" fmla="*/ 783346 h 1985002"/>
              <a:gd name="connsiteX15465" fmla="*/ 2400276 w 3049233"/>
              <a:gd name="connsiteY15465" fmla="*/ 789115 h 1985002"/>
              <a:gd name="connsiteX15466" fmla="*/ 2380592 w 3049233"/>
              <a:gd name="connsiteY15466" fmla="*/ 818476 h 1985002"/>
              <a:gd name="connsiteX15467" fmla="*/ 2351546 w 3049233"/>
              <a:gd name="connsiteY15467" fmla="*/ 871273 h 1985002"/>
              <a:gd name="connsiteX15468" fmla="*/ 2347615 w 3049233"/>
              <a:gd name="connsiteY15468" fmla="*/ 882116 h 1985002"/>
              <a:gd name="connsiteX15469" fmla="*/ 2334237 w 3049233"/>
              <a:gd name="connsiteY15469" fmla="*/ 901844 h 1985002"/>
              <a:gd name="connsiteX15470" fmla="*/ 2330146 w 3049233"/>
              <a:gd name="connsiteY15470" fmla="*/ 897521 h 1985002"/>
              <a:gd name="connsiteX15471" fmla="*/ 2329527 w 3049233"/>
              <a:gd name="connsiteY15471" fmla="*/ 897123 h 1985002"/>
              <a:gd name="connsiteX15472" fmla="*/ 2329047 w 3049233"/>
              <a:gd name="connsiteY15472" fmla="*/ 896608 h 1985002"/>
              <a:gd name="connsiteX15473" fmla="*/ 2322455 w 3049233"/>
              <a:gd name="connsiteY15473" fmla="*/ 892414 h 1985002"/>
              <a:gd name="connsiteX15474" fmla="*/ 2332650 w 3049233"/>
              <a:gd name="connsiteY15474" fmla="*/ 869410 h 1985002"/>
              <a:gd name="connsiteX15475" fmla="*/ 2333695 w 3049233"/>
              <a:gd name="connsiteY15475" fmla="*/ 867613 h 1985002"/>
              <a:gd name="connsiteX15476" fmla="*/ 2378038 w 3049233"/>
              <a:gd name="connsiteY15476" fmla="*/ 796662 h 1985002"/>
              <a:gd name="connsiteX15477" fmla="*/ 2379924 w 3049233"/>
              <a:gd name="connsiteY15477" fmla="*/ 794040 h 1985002"/>
              <a:gd name="connsiteX15478" fmla="*/ 2425480 w 3049233"/>
              <a:gd name="connsiteY15478" fmla="*/ 747151 h 1985002"/>
              <a:gd name="connsiteX15479" fmla="*/ 2426418 w 3049233"/>
              <a:gd name="connsiteY15479" fmla="*/ 747151 h 1985002"/>
              <a:gd name="connsiteX15480" fmla="*/ 2426456 w 3049233"/>
              <a:gd name="connsiteY15480" fmla="*/ 747151 h 1985002"/>
              <a:gd name="connsiteX15481" fmla="*/ 2426495 w 3049233"/>
              <a:gd name="connsiteY15481" fmla="*/ 747151 h 1985002"/>
              <a:gd name="connsiteX15482" fmla="*/ 1996804 w 3049233"/>
              <a:gd name="connsiteY15482" fmla="*/ 744027 h 1985002"/>
              <a:gd name="connsiteX15483" fmla="*/ 2001099 w 3049233"/>
              <a:gd name="connsiteY15483" fmla="*/ 745965 h 1985002"/>
              <a:gd name="connsiteX15484" fmla="*/ 2003807 w 3049233"/>
              <a:gd name="connsiteY15484" fmla="*/ 747508 h 1985002"/>
              <a:gd name="connsiteX15485" fmla="*/ 2002073 w 3049233"/>
              <a:gd name="connsiteY15485" fmla="*/ 749204 h 1985002"/>
              <a:gd name="connsiteX15486" fmla="*/ 1999269 w 3049233"/>
              <a:gd name="connsiteY15486" fmla="*/ 747659 h 1985002"/>
              <a:gd name="connsiteX15487" fmla="*/ 1994935 w 3049233"/>
              <a:gd name="connsiteY15487" fmla="*/ 745718 h 1985002"/>
              <a:gd name="connsiteX15488" fmla="*/ 1882299 w 3049233"/>
              <a:gd name="connsiteY15488" fmla="*/ 743876 h 1985002"/>
              <a:gd name="connsiteX15489" fmla="*/ 1885093 w 3049233"/>
              <a:gd name="connsiteY15489" fmla="*/ 745120 h 1985002"/>
              <a:gd name="connsiteX15490" fmla="*/ 1892731 w 3049233"/>
              <a:gd name="connsiteY15490" fmla="*/ 748333 h 1985002"/>
              <a:gd name="connsiteX15491" fmla="*/ 1891864 w 3049233"/>
              <a:gd name="connsiteY15491" fmla="*/ 749110 h 1985002"/>
              <a:gd name="connsiteX15492" fmla="*/ 1881506 w 3049233"/>
              <a:gd name="connsiteY15492" fmla="*/ 744540 h 1985002"/>
              <a:gd name="connsiteX15493" fmla="*/ 2649490 w 3049233"/>
              <a:gd name="connsiteY15493" fmla="*/ 743856 h 1985002"/>
              <a:gd name="connsiteX15494" fmla="*/ 2652597 w 3049233"/>
              <a:gd name="connsiteY15494" fmla="*/ 755639 h 1985002"/>
              <a:gd name="connsiteX15495" fmla="*/ 2646720 w 3049233"/>
              <a:gd name="connsiteY15495" fmla="*/ 756296 h 1985002"/>
              <a:gd name="connsiteX15496" fmla="*/ 2642878 w 3049233"/>
              <a:gd name="connsiteY15496" fmla="*/ 756608 h 1985002"/>
              <a:gd name="connsiteX15497" fmla="*/ 2642913 w 3049233"/>
              <a:gd name="connsiteY15497" fmla="*/ 752802 h 1985002"/>
              <a:gd name="connsiteX15498" fmla="*/ 2641151 w 3049233"/>
              <a:gd name="connsiteY15498" fmla="*/ 744351 h 1985002"/>
              <a:gd name="connsiteX15499" fmla="*/ 1976596 w 3049233"/>
              <a:gd name="connsiteY15499" fmla="*/ 743004 h 1985002"/>
              <a:gd name="connsiteX15500" fmla="*/ 1985414 w 3049233"/>
              <a:gd name="connsiteY15500" fmla="*/ 746975 h 1985002"/>
              <a:gd name="connsiteX15501" fmla="*/ 1984078 w 3049233"/>
              <a:gd name="connsiteY15501" fmla="*/ 748402 h 1985002"/>
              <a:gd name="connsiteX15502" fmla="*/ 1975135 w 3049233"/>
              <a:gd name="connsiteY15502" fmla="*/ 744428 h 1985002"/>
              <a:gd name="connsiteX15503" fmla="*/ 2664001 w 3049233"/>
              <a:gd name="connsiteY15503" fmla="*/ 742994 h 1985002"/>
              <a:gd name="connsiteX15504" fmla="*/ 2667580 w 3049233"/>
              <a:gd name="connsiteY15504" fmla="*/ 753964 h 1985002"/>
              <a:gd name="connsiteX15505" fmla="*/ 2658879 w 3049233"/>
              <a:gd name="connsiteY15505" fmla="*/ 754937 h 1985002"/>
              <a:gd name="connsiteX15506" fmla="*/ 2658388 w 3049233"/>
              <a:gd name="connsiteY15506" fmla="*/ 753131 h 1985002"/>
              <a:gd name="connsiteX15507" fmla="*/ 2657822 w 3049233"/>
              <a:gd name="connsiteY15507" fmla="*/ 745827 h 1985002"/>
              <a:gd name="connsiteX15508" fmla="*/ 2657071 w 3049233"/>
              <a:gd name="connsiteY15508" fmla="*/ 743406 h 1985002"/>
              <a:gd name="connsiteX15509" fmla="*/ 1957135 w 3049233"/>
              <a:gd name="connsiteY15509" fmla="*/ 742828 h 1985002"/>
              <a:gd name="connsiteX15510" fmla="*/ 1965855 w 3049233"/>
              <a:gd name="connsiteY15510" fmla="*/ 746760 h 1985002"/>
              <a:gd name="connsiteX15511" fmla="*/ 1964534 w 3049233"/>
              <a:gd name="connsiteY15511" fmla="*/ 748150 h 1985002"/>
              <a:gd name="connsiteX15512" fmla="*/ 1963769 w 3049233"/>
              <a:gd name="connsiteY15512" fmla="*/ 747809 h 1985002"/>
              <a:gd name="connsiteX15513" fmla="*/ 1955537 w 3049233"/>
              <a:gd name="connsiteY15513" fmla="*/ 744115 h 1985002"/>
              <a:gd name="connsiteX15514" fmla="*/ 2676228 w 3049233"/>
              <a:gd name="connsiteY15514" fmla="*/ 742269 h 1985002"/>
              <a:gd name="connsiteX15515" fmla="*/ 2679460 w 3049233"/>
              <a:gd name="connsiteY15515" fmla="*/ 752636 h 1985002"/>
              <a:gd name="connsiteX15516" fmla="*/ 2674709 w 3049233"/>
              <a:gd name="connsiteY15516" fmla="*/ 753168 h 1985002"/>
              <a:gd name="connsiteX15517" fmla="*/ 2670813 w 3049233"/>
              <a:gd name="connsiteY15517" fmla="*/ 742590 h 1985002"/>
              <a:gd name="connsiteX15518" fmla="*/ 2161161 w 3049233"/>
              <a:gd name="connsiteY15518" fmla="*/ 741614 h 1985002"/>
              <a:gd name="connsiteX15519" fmla="*/ 2124020 w 3049233"/>
              <a:gd name="connsiteY15519" fmla="*/ 778574 h 1985002"/>
              <a:gd name="connsiteX15520" fmla="*/ 2155873 w 3049233"/>
              <a:gd name="connsiteY15520" fmla="*/ 745404 h 1985002"/>
              <a:gd name="connsiteX15521" fmla="*/ 991279 w 3049233"/>
              <a:gd name="connsiteY15521" fmla="*/ 741605 h 1985002"/>
              <a:gd name="connsiteX15522" fmla="*/ 992660 w 3049233"/>
              <a:gd name="connsiteY15522" fmla="*/ 742218 h 1985002"/>
              <a:gd name="connsiteX15523" fmla="*/ 993948 w 3049233"/>
              <a:gd name="connsiteY15523" fmla="*/ 742790 h 1985002"/>
              <a:gd name="connsiteX15524" fmla="*/ 988753 w 3049233"/>
              <a:gd name="connsiteY15524" fmla="*/ 741893 h 1985002"/>
              <a:gd name="connsiteX15525" fmla="*/ 988837 w 3049233"/>
              <a:gd name="connsiteY15525" fmla="*/ 741883 h 1985002"/>
              <a:gd name="connsiteX15526" fmla="*/ 2690530 w 3049233"/>
              <a:gd name="connsiteY15526" fmla="*/ 741420 h 1985002"/>
              <a:gd name="connsiteX15527" fmla="*/ 2694033 w 3049233"/>
              <a:gd name="connsiteY15527" fmla="*/ 751008 h 1985002"/>
              <a:gd name="connsiteX15528" fmla="*/ 2689377 w 3049233"/>
              <a:gd name="connsiteY15528" fmla="*/ 751528 h 1985002"/>
              <a:gd name="connsiteX15529" fmla="*/ 2685227 w 3049233"/>
              <a:gd name="connsiteY15529" fmla="*/ 741735 h 1985002"/>
              <a:gd name="connsiteX15530" fmla="*/ 1053622 w 3049233"/>
              <a:gd name="connsiteY15530" fmla="*/ 741328 h 1985002"/>
              <a:gd name="connsiteX15531" fmla="*/ 1056026 w 3049233"/>
              <a:gd name="connsiteY15531" fmla="*/ 741711 h 1985002"/>
              <a:gd name="connsiteX15532" fmla="*/ 1062510 w 3049233"/>
              <a:gd name="connsiteY15532" fmla="*/ 742745 h 1985002"/>
              <a:gd name="connsiteX15533" fmla="*/ 1061543 w 3049233"/>
              <a:gd name="connsiteY15533" fmla="*/ 744027 h 1985002"/>
              <a:gd name="connsiteX15534" fmla="*/ 1935931 w 3049233"/>
              <a:gd name="connsiteY15534" fmla="*/ 741282 h 1985002"/>
              <a:gd name="connsiteX15535" fmla="*/ 1943789 w 3049233"/>
              <a:gd name="connsiteY15535" fmla="*/ 744888 h 1985002"/>
              <a:gd name="connsiteX15536" fmla="*/ 1944968 w 3049233"/>
              <a:gd name="connsiteY15536" fmla="*/ 745416 h 1985002"/>
              <a:gd name="connsiteX15537" fmla="*/ 1943903 w 3049233"/>
              <a:gd name="connsiteY15537" fmla="*/ 746521 h 1985002"/>
              <a:gd name="connsiteX15538" fmla="*/ 1943506 w 3049233"/>
              <a:gd name="connsiteY15538" fmla="*/ 746841 h 1985002"/>
              <a:gd name="connsiteX15539" fmla="*/ 1939857 w 3049233"/>
              <a:gd name="connsiteY15539" fmla="*/ 745211 h 1985002"/>
              <a:gd name="connsiteX15540" fmla="*/ 1934408 w 3049233"/>
              <a:gd name="connsiteY15540" fmla="*/ 742713 h 1985002"/>
              <a:gd name="connsiteX15541" fmla="*/ 1857722 w 3049233"/>
              <a:gd name="connsiteY15541" fmla="*/ 740729 h 1985002"/>
              <a:gd name="connsiteX15542" fmla="*/ 1868225 w 3049233"/>
              <a:gd name="connsiteY15542" fmla="*/ 745293 h 1985002"/>
              <a:gd name="connsiteX15543" fmla="*/ 1866837 w 3049233"/>
              <a:gd name="connsiteY15543" fmla="*/ 746721 h 1985002"/>
              <a:gd name="connsiteX15544" fmla="*/ 1856171 w 3049233"/>
              <a:gd name="connsiteY15544" fmla="*/ 742008 h 1985002"/>
              <a:gd name="connsiteX15545" fmla="*/ 2704211 w 3049233"/>
              <a:gd name="connsiteY15545" fmla="*/ 740608 h 1985002"/>
              <a:gd name="connsiteX15546" fmla="*/ 2707907 w 3049233"/>
              <a:gd name="connsiteY15546" fmla="*/ 749457 h 1985002"/>
              <a:gd name="connsiteX15547" fmla="*/ 2701302 w 3049233"/>
              <a:gd name="connsiteY15547" fmla="*/ 750195 h 1985002"/>
              <a:gd name="connsiteX15548" fmla="*/ 2697261 w 3049233"/>
              <a:gd name="connsiteY15548" fmla="*/ 741020 h 1985002"/>
              <a:gd name="connsiteX15549" fmla="*/ 2717720 w 3049233"/>
              <a:gd name="connsiteY15549" fmla="*/ 739806 h 1985002"/>
              <a:gd name="connsiteX15550" fmla="*/ 2721521 w 3049233"/>
              <a:gd name="connsiteY15550" fmla="*/ 747935 h 1985002"/>
              <a:gd name="connsiteX15551" fmla="*/ 2715250 w 3049233"/>
              <a:gd name="connsiteY15551" fmla="*/ 748636 h 1985002"/>
              <a:gd name="connsiteX15552" fmla="*/ 2711110 w 3049233"/>
              <a:gd name="connsiteY15552" fmla="*/ 740198 h 1985002"/>
              <a:gd name="connsiteX15553" fmla="*/ 1108192 w 3049233"/>
              <a:gd name="connsiteY15553" fmla="*/ 739766 h 1985002"/>
              <a:gd name="connsiteX15554" fmla="*/ 1108199 w 3049233"/>
              <a:gd name="connsiteY15554" fmla="*/ 739770 h 1985002"/>
              <a:gd name="connsiteX15555" fmla="*/ 1108225 w 3049233"/>
              <a:gd name="connsiteY15555" fmla="*/ 739782 h 1985002"/>
              <a:gd name="connsiteX15556" fmla="*/ 1108063 w 3049233"/>
              <a:gd name="connsiteY15556" fmla="*/ 739996 h 1985002"/>
              <a:gd name="connsiteX15557" fmla="*/ 1108029 w 3049233"/>
              <a:gd name="connsiteY15557" fmla="*/ 739984 h 1985002"/>
              <a:gd name="connsiteX15558" fmla="*/ 1108028 w 3049233"/>
              <a:gd name="connsiteY15558" fmla="*/ 739983 h 1985002"/>
              <a:gd name="connsiteX15559" fmla="*/ 2785868 w 3049233"/>
              <a:gd name="connsiteY15559" fmla="*/ 739739 h 1985002"/>
              <a:gd name="connsiteX15560" fmla="*/ 2810715 w 3049233"/>
              <a:gd name="connsiteY15560" fmla="*/ 739808 h 1985002"/>
              <a:gd name="connsiteX15561" fmla="*/ 2865550 w 3049233"/>
              <a:gd name="connsiteY15561" fmla="*/ 744647 h 1985002"/>
              <a:gd name="connsiteX15562" fmla="*/ 2821974 w 3049233"/>
              <a:gd name="connsiteY15562" fmla="*/ 742432 h 1985002"/>
              <a:gd name="connsiteX15563" fmla="*/ 2821959 w 3049233"/>
              <a:gd name="connsiteY15563" fmla="*/ 742433 h 1985002"/>
              <a:gd name="connsiteX15564" fmla="*/ 2821944 w 3049233"/>
              <a:gd name="connsiteY15564" fmla="*/ 742432 h 1985002"/>
              <a:gd name="connsiteX15565" fmla="*/ 2821928 w 3049233"/>
              <a:gd name="connsiteY15565" fmla="*/ 742433 h 1985002"/>
              <a:gd name="connsiteX15566" fmla="*/ 2821913 w 3049233"/>
              <a:gd name="connsiteY15566" fmla="*/ 742432 h 1985002"/>
              <a:gd name="connsiteX15567" fmla="*/ 2789671 w 3049233"/>
              <a:gd name="connsiteY15567" fmla="*/ 743881 h 1985002"/>
              <a:gd name="connsiteX15568" fmla="*/ 2788609 w 3049233"/>
              <a:gd name="connsiteY15568" fmla="*/ 742729 h 1985002"/>
              <a:gd name="connsiteX15569" fmla="*/ 2786034 w 3049233"/>
              <a:gd name="connsiteY15569" fmla="*/ 739862 h 1985002"/>
              <a:gd name="connsiteX15570" fmla="*/ 2771400 w 3049233"/>
              <a:gd name="connsiteY15570" fmla="*/ 739699 h 1985002"/>
              <a:gd name="connsiteX15571" fmla="*/ 2775489 w 3049233"/>
              <a:gd name="connsiteY15571" fmla="*/ 739710 h 1985002"/>
              <a:gd name="connsiteX15572" fmla="*/ 2779990 w 3049233"/>
              <a:gd name="connsiteY15572" fmla="*/ 744316 h 1985002"/>
              <a:gd name="connsiteX15573" fmla="*/ 2776721 w 3049233"/>
              <a:gd name="connsiteY15573" fmla="*/ 744463 h 1985002"/>
              <a:gd name="connsiteX15574" fmla="*/ 2760258 w 3049233"/>
              <a:gd name="connsiteY15574" fmla="*/ 739668 h 1985002"/>
              <a:gd name="connsiteX15575" fmla="*/ 2761317 w 3049233"/>
              <a:gd name="connsiteY15575" fmla="*/ 739671 h 1985002"/>
              <a:gd name="connsiteX15576" fmla="*/ 2767148 w 3049233"/>
              <a:gd name="connsiteY15576" fmla="*/ 744893 h 1985002"/>
              <a:gd name="connsiteX15577" fmla="*/ 2765828 w 3049233"/>
              <a:gd name="connsiteY15577" fmla="*/ 744953 h 1985002"/>
              <a:gd name="connsiteX15578" fmla="*/ 1913476 w 3049233"/>
              <a:gd name="connsiteY15578" fmla="*/ 739661 h 1985002"/>
              <a:gd name="connsiteX15579" fmla="*/ 1922471 w 3049233"/>
              <a:gd name="connsiteY15579" fmla="*/ 743697 h 1985002"/>
              <a:gd name="connsiteX15580" fmla="*/ 1920518 w 3049233"/>
              <a:gd name="connsiteY15580" fmla="*/ 745625 h 1985002"/>
              <a:gd name="connsiteX15581" fmla="*/ 1911327 w 3049233"/>
              <a:gd name="connsiteY15581" fmla="*/ 741483 h 1985002"/>
              <a:gd name="connsiteX15582" fmla="*/ 2748009 w 3049233"/>
              <a:gd name="connsiteY15582" fmla="*/ 739634 h 1985002"/>
              <a:gd name="connsiteX15583" fmla="*/ 2749008 w 3049233"/>
              <a:gd name="connsiteY15583" fmla="*/ 739637 h 1985002"/>
              <a:gd name="connsiteX15584" fmla="*/ 2751058 w 3049233"/>
              <a:gd name="connsiteY15584" fmla="*/ 739642 h 1985002"/>
              <a:gd name="connsiteX15585" fmla="*/ 2757060 w 3049233"/>
              <a:gd name="connsiteY15585" fmla="*/ 745347 h 1985002"/>
              <a:gd name="connsiteX15586" fmla="*/ 2753985 w 3049233"/>
              <a:gd name="connsiteY15586" fmla="*/ 745485 h 1985002"/>
              <a:gd name="connsiteX15587" fmla="*/ 2737211 w 3049233"/>
              <a:gd name="connsiteY15587" fmla="*/ 739604 h 1985002"/>
              <a:gd name="connsiteX15588" fmla="*/ 2739792 w 3049233"/>
              <a:gd name="connsiteY15588" fmla="*/ 739611 h 1985002"/>
              <a:gd name="connsiteX15589" fmla="*/ 2740412 w 3049233"/>
              <a:gd name="connsiteY15589" fmla="*/ 739613 h 1985002"/>
              <a:gd name="connsiteX15590" fmla="*/ 2746736 w 3049233"/>
              <a:gd name="connsiteY15590" fmla="*/ 745811 h 1985002"/>
              <a:gd name="connsiteX15591" fmla="*/ 2741644 w 3049233"/>
              <a:gd name="connsiteY15591" fmla="*/ 746039 h 1985002"/>
              <a:gd name="connsiteX15592" fmla="*/ 2738758 w 3049233"/>
              <a:gd name="connsiteY15592" fmla="*/ 741193 h 1985002"/>
              <a:gd name="connsiteX15593" fmla="*/ 941099 w 3049233"/>
              <a:gd name="connsiteY15593" fmla="*/ 739582 h 1985002"/>
              <a:gd name="connsiteX15594" fmla="*/ 941475 w 3049233"/>
              <a:gd name="connsiteY15594" fmla="*/ 739798 h 1985002"/>
              <a:gd name="connsiteX15595" fmla="*/ 938939 w 3049233"/>
              <a:gd name="connsiteY15595" fmla="*/ 740100 h 1985002"/>
              <a:gd name="connsiteX15596" fmla="*/ 938717 w 3049233"/>
              <a:gd name="connsiteY15596" fmla="*/ 740126 h 1985002"/>
              <a:gd name="connsiteX15597" fmla="*/ 935445 w 3049233"/>
              <a:gd name="connsiteY15597" fmla="*/ 740516 h 1985002"/>
              <a:gd name="connsiteX15598" fmla="*/ 935261 w 3049233"/>
              <a:gd name="connsiteY15598" fmla="*/ 740379 h 1985002"/>
              <a:gd name="connsiteX15599" fmla="*/ 935232 w 3049233"/>
              <a:gd name="connsiteY15599" fmla="*/ 740357 h 1985002"/>
              <a:gd name="connsiteX15600" fmla="*/ 937073 w 3049233"/>
              <a:gd name="connsiteY15600" fmla="*/ 740114 h 1985002"/>
              <a:gd name="connsiteX15601" fmla="*/ 939423 w 3049233"/>
              <a:gd name="connsiteY15601" fmla="*/ 739804 h 1985002"/>
              <a:gd name="connsiteX15602" fmla="*/ 2722527 w 3049233"/>
              <a:gd name="connsiteY15602" fmla="*/ 739563 h 1985002"/>
              <a:gd name="connsiteX15603" fmla="*/ 2729181 w 3049233"/>
              <a:gd name="connsiteY15603" fmla="*/ 739582 h 1985002"/>
              <a:gd name="connsiteX15604" fmla="*/ 2729720 w 3049233"/>
              <a:gd name="connsiteY15604" fmla="*/ 739583 h 1985002"/>
              <a:gd name="connsiteX15605" fmla="*/ 2733640 w 3049233"/>
              <a:gd name="connsiteY15605" fmla="*/ 743614 h 1985002"/>
              <a:gd name="connsiteX15606" fmla="*/ 2735097 w 3049233"/>
              <a:gd name="connsiteY15606" fmla="*/ 746418 h 1985002"/>
              <a:gd name="connsiteX15607" fmla="*/ 2726770 w 3049233"/>
              <a:gd name="connsiteY15607" fmla="*/ 747348 h 1985002"/>
              <a:gd name="connsiteX15608" fmla="*/ 2520751 w 3049233"/>
              <a:gd name="connsiteY15608" fmla="*/ 739341 h 1985002"/>
              <a:gd name="connsiteX15609" fmla="*/ 2506778 w 3049233"/>
              <a:gd name="connsiteY15609" fmla="*/ 768730 h 1985002"/>
              <a:gd name="connsiteX15610" fmla="*/ 2481877 w 3049233"/>
              <a:gd name="connsiteY15610" fmla="*/ 779072 h 1985002"/>
              <a:gd name="connsiteX15611" fmla="*/ 2481899 w 3049233"/>
              <a:gd name="connsiteY15611" fmla="*/ 779026 h 1985002"/>
              <a:gd name="connsiteX15612" fmla="*/ 2503454 w 3049233"/>
              <a:gd name="connsiteY15612" fmla="*/ 745941 h 1985002"/>
              <a:gd name="connsiteX15613" fmla="*/ 2520191 w 3049233"/>
              <a:gd name="connsiteY15613" fmla="*/ 739431 h 1985002"/>
              <a:gd name="connsiteX15614" fmla="*/ 840537 w 3049233"/>
              <a:gd name="connsiteY15614" fmla="*/ 738791 h 1985002"/>
              <a:gd name="connsiteX15615" fmla="*/ 836082 w 3049233"/>
              <a:gd name="connsiteY15615" fmla="*/ 743834 h 1985002"/>
              <a:gd name="connsiteX15616" fmla="*/ 836068 w 3049233"/>
              <a:gd name="connsiteY15616" fmla="*/ 743850 h 1985002"/>
              <a:gd name="connsiteX15617" fmla="*/ 835653 w 3049233"/>
              <a:gd name="connsiteY15617" fmla="*/ 744320 h 1985002"/>
              <a:gd name="connsiteX15618" fmla="*/ 827388 w 3049233"/>
              <a:gd name="connsiteY15618" fmla="*/ 743445 h 1985002"/>
              <a:gd name="connsiteX15619" fmla="*/ 809957 w 3049233"/>
              <a:gd name="connsiteY15619" fmla="*/ 747437 h 1985002"/>
              <a:gd name="connsiteX15620" fmla="*/ 812496 w 3049233"/>
              <a:gd name="connsiteY15620" fmla="*/ 744585 h 1985002"/>
              <a:gd name="connsiteX15621" fmla="*/ 818461 w 3049233"/>
              <a:gd name="connsiteY15621" fmla="*/ 743353 h 1985002"/>
              <a:gd name="connsiteX15622" fmla="*/ 1792492 w 3049233"/>
              <a:gd name="connsiteY15622" fmla="*/ 738788 h 1985002"/>
              <a:gd name="connsiteX15623" fmla="*/ 1805453 w 3049233"/>
              <a:gd name="connsiteY15623" fmla="*/ 751079 h 1985002"/>
              <a:gd name="connsiteX15624" fmla="*/ 1805675 w 3049233"/>
              <a:gd name="connsiteY15624" fmla="*/ 751298 h 1985002"/>
              <a:gd name="connsiteX15625" fmla="*/ 1784184 w 3049233"/>
              <a:gd name="connsiteY15625" fmla="*/ 775482 h 1985002"/>
              <a:gd name="connsiteX15626" fmla="*/ 1784067 w 3049233"/>
              <a:gd name="connsiteY15626" fmla="*/ 775685 h 1985002"/>
              <a:gd name="connsiteX15627" fmla="*/ 1755232 w 3049233"/>
              <a:gd name="connsiteY15627" fmla="*/ 821195 h 1985002"/>
              <a:gd name="connsiteX15628" fmla="*/ 1747864 w 3049233"/>
              <a:gd name="connsiteY15628" fmla="*/ 838622 h 1985002"/>
              <a:gd name="connsiteX15629" fmla="*/ 1742877 w 3049233"/>
              <a:gd name="connsiteY15629" fmla="*/ 847292 h 1985002"/>
              <a:gd name="connsiteX15630" fmla="*/ 1740117 w 3049233"/>
              <a:gd name="connsiteY15630" fmla="*/ 856945 h 1985002"/>
              <a:gd name="connsiteX15631" fmla="*/ 1732199 w 3049233"/>
              <a:gd name="connsiteY15631" fmla="*/ 875676 h 1985002"/>
              <a:gd name="connsiteX15632" fmla="*/ 1716521 w 3049233"/>
              <a:gd name="connsiteY15632" fmla="*/ 939471 h 1985002"/>
              <a:gd name="connsiteX15633" fmla="*/ 1716461 w 3049233"/>
              <a:gd name="connsiteY15633" fmla="*/ 939683 h 1985002"/>
              <a:gd name="connsiteX15634" fmla="*/ 1347548 w 3049233"/>
              <a:gd name="connsiteY15634" fmla="*/ 918134 h 1985002"/>
              <a:gd name="connsiteX15635" fmla="*/ 1347139 w 3049233"/>
              <a:gd name="connsiteY15635" fmla="*/ 911746 h 1985002"/>
              <a:gd name="connsiteX15636" fmla="*/ 1346643 w 3049233"/>
              <a:gd name="connsiteY15636" fmla="*/ 903178 h 1985002"/>
              <a:gd name="connsiteX15637" fmla="*/ 1346592 w 3049233"/>
              <a:gd name="connsiteY15637" fmla="*/ 902305 h 1985002"/>
              <a:gd name="connsiteX15638" fmla="*/ 1712228 w 3049233"/>
              <a:gd name="connsiteY15638" fmla="*/ 908865 h 1985002"/>
              <a:gd name="connsiteX15639" fmla="*/ 1712237 w 3049233"/>
              <a:gd name="connsiteY15639" fmla="*/ 908865 h 1985002"/>
              <a:gd name="connsiteX15640" fmla="*/ 1712246 w 3049233"/>
              <a:gd name="connsiteY15640" fmla="*/ 908865 h 1985002"/>
              <a:gd name="connsiteX15641" fmla="*/ 1712755 w 3049233"/>
              <a:gd name="connsiteY15641" fmla="*/ 906495 h 1985002"/>
              <a:gd name="connsiteX15642" fmla="*/ 1741132 w 3049233"/>
              <a:gd name="connsiteY15642" fmla="*/ 813124 h 1985002"/>
              <a:gd name="connsiteX15643" fmla="*/ 1243774 w 3049233"/>
              <a:gd name="connsiteY15643" fmla="*/ 738731 h 1985002"/>
              <a:gd name="connsiteX15644" fmla="*/ 1244217 w 3049233"/>
              <a:gd name="connsiteY15644" fmla="*/ 739181 h 1985002"/>
              <a:gd name="connsiteX15645" fmla="*/ 1243370 w 3049233"/>
              <a:gd name="connsiteY15645" fmla="*/ 740209 h 1985002"/>
              <a:gd name="connsiteX15646" fmla="*/ 1239365 w 3049233"/>
              <a:gd name="connsiteY15646" fmla="*/ 745067 h 1985002"/>
              <a:gd name="connsiteX15647" fmla="*/ 1236662 w 3049233"/>
              <a:gd name="connsiteY15647" fmla="*/ 748345 h 1985002"/>
              <a:gd name="connsiteX15648" fmla="*/ 1236229 w 3049233"/>
              <a:gd name="connsiteY15648" fmla="*/ 747979 h 1985002"/>
              <a:gd name="connsiteX15649" fmla="*/ 2002673 w 3049233"/>
              <a:gd name="connsiteY15649" fmla="*/ 738720 h 1985002"/>
              <a:gd name="connsiteX15650" fmla="*/ 2004486 w 3049233"/>
              <a:gd name="connsiteY15650" fmla="*/ 739531 h 1985002"/>
              <a:gd name="connsiteX15651" fmla="*/ 2009181 w 3049233"/>
              <a:gd name="connsiteY15651" fmla="*/ 742251 h 1985002"/>
              <a:gd name="connsiteX15652" fmla="*/ 2008150 w 3049233"/>
              <a:gd name="connsiteY15652" fmla="*/ 743261 h 1985002"/>
              <a:gd name="connsiteX15653" fmla="*/ 2003331 w 3049233"/>
              <a:gd name="connsiteY15653" fmla="*/ 740546 h 1985002"/>
              <a:gd name="connsiteX15654" fmla="*/ 2001548 w 3049233"/>
              <a:gd name="connsiteY15654" fmla="*/ 739738 h 1985002"/>
              <a:gd name="connsiteX15655" fmla="*/ 950349 w 3049233"/>
              <a:gd name="connsiteY15655" fmla="*/ 738361 h 1985002"/>
              <a:gd name="connsiteX15656" fmla="*/ 950556 w 3049233"/>
              <a:gd name="connsiteY15656" fmla="*/ 738469 h 1985002"/>
              <a:gd name="connsiteX15657" fmla="*/ 950822 w 3049233"/>
              <a:gd name="connsiteY15657" fmla="*/ 738607 h 1985002"/>
              <a:gd name="connsiteX15658" fmla="*/ 950944 w 3049233"/>
              <a:gd name="connsiteY15658" fmla="*/ 738671 h 1985002"/>
              <a:gd name="connsiteX15659" fmla="*/ 950452 w 3049233"/>
              <a:gd name="connsiteY15659" fmla="*/ 738730 h 1985002"/>
              <a:gd name="connsiteX15660" fmla="*/ 950094 w 3049233"/>
              <a:gd name="connsiteY15660" fmla="*/ 738773 h 1985002"/>
              <a:gd name="connsiteX15661" fmla="*/ 949559 w 3049233"/>
              <a:gd name="connsiteY15661" fmla="*/ 738836 h 1985002"/>
              <a:gd name="connsiteX15662" fmla="*/ 949036 w 3049233"/>
              <a:gd name="connsiteY15662" fmla="*/ 738534 h 1985002"/>
              <a:gd name="connsiteX15663" fmla="*/ 2181767 w 3049233"/>
              <a:gd name="connsiteY15663" fmla="*/ 738252 h 1985002"/>
              <a:gd name="connsiteX15664" fmla="*/ 2161734 w 3049233"/>
              <a:gd name="connsiteY15664" fmla="*/ 756820 h 1985002"/>
              <a:gd name="connsiteX15665" fmla="*/ 2177562 w 3049233"/>
              <a:gd name="connsiteY15665" fmla="*/ 741156 h 1985002"/>
              <a:gd name="connsiteX15666" fmla="*/ 1982845 w 3049233"/>
              <a:gd name="connsiteY15666" fmla="*/ 737734 h 1985002"/>
              <a:gd name="connsiteX15667" fmla="*/ 1991254 w 3049233"/>
              <a:gd name="connsiteY15667" fmla="*/ 741527 h 1985002"/>
              <a:gd name="connsiteX15668" fmla="*/ 1989357 w 3049233"/>
              <a:gd name="connsiteY15668" fmla="*/ 743218 h 1985002"/>
              <a:gd name="connsiteX15669" fmla="*/ 1980830 w 3049233"/>
              <a:gd name="connsiteY15669" fmla="*/ 739397 h 1985002"/>
              <a:gd name="connsiteX15670" fmla="*/ 1889700 w 3049233"/>
              <a:gd name="connsiteY15670" fmla="*/ 737706 h 1985002"/>
              <a:gd name="connsiteX15671" fmla="*/ 1891529 w 3049233"/>
              <a:gd name="connsiteY15671" fmla="*/ 738516 h 1985002"/>
              <a:gd name="connsiteX15672" fmla="*/ 1899604 w 3049233"/>
              <a:gd name="connsiteY15672" fmla="*/ 742180 h 1985002"/>
              <a:gd name="connsiteX15673" fmla="*/ 1897960 w 3049233"/>
              <a:gd name="connsiteY15673" fmla="*/ 743650 h 1985002"/>
              <a:gd name="connsiteX15674" fmla="*/ 1887890 w 3049233"/>
              <a:gd name="connsiteY15674" fmla="*/ 739213 h 1985002"/>
              <a:gd name="connsiteX15675" fmla="*/ 1964052 w 3049233"/>
              <a:gd name="connsiteY15675" fmla="*/ 737261 h 1985002"/>
              <a:gd name="connsiteX15676" fmla="*/ 1971679 w 3049233"/>
              <a:gd name="connsiteY15676" fmla="*/ 740790 h 1985002"/>
              <a:gd name="connsiteX15677" fmla="*/ 1971064 w 3049233"/>
              <a:gd name="connsiteY15677" fmla="*/ 741295 h 1985002"/>
              <a:gd name="connsiteX15678" fmla="*/ 1970180 w 3049233"/>
              <a:gd name="connsiteY15678" fmla="*/ 742225 h 1985002"/>
              <a:gd name="connsiteX15679" fmla="*/ 1969124 w 3049233"/>
              <a:gd name="connsiteY15679" fmla="*/ 741755 h 1985002"/>
              <a:gd name="connsiteX15680" fmla="*/ 1962273 w 3049233"/>
              <a:gd name="connsiteY15680" fmla="*/ 738693 h 1985002"/>
              <a:gd name="connsiteX15681" fmla="*/ 2537265 w 3049233"/>
              <a:gd name="connsiteY15681" fmla="*/ 736669 h 1985002"/>
              <a:gd name="connsiteX15682" fmla="*/ 2527083 w 3049233"/>
              <a:gd name="connsiteY15682" fmla="*/ 760295 h 1985002"/>
              <a:gd name="connsiteX15683" fmla="*/ 2515579 w 3049233"/>
              <a:gd name="connsiteY15683" fmla="*/ 765075 h 1985002"/>
              <a:gd name="connsiteX15684" fmla="*/ 2528349 w 3049233"/>
              <a:gd name="connsiteY15684" fmla="*/ 738111 h 1985002"/>
              <a:gd name="connsiteX15685" fmla="*/ 851697 w 3049233"/>
              <a:gd name="connsiteY15685" fmla="*/ 736484 h 1985002"/>
              <a:gd name="connsiteX15686" fmla="*/ 855301 w 3049233"/>
              <a:gd name="connsiteY15686" fmla="*/ 736794 h 1985002"/>
              <a:gd name="connsiteX15687" fmla="*/ 854699 w 3049233"/>
              <a:gd name="connsiteY15687" fmla="*/ 746338 h 1985002"/>
              <a:gd name="connsiteX15688" fmla="*/ 841995 w 3049233"/>
              <a:gd name="connsiteY15688" fmla="*/ 744992 h 1985002"/>
              <a:gd name="connsiteX15689" fmla="*/ 848962 w 3049233"/>
              <a:gd name="connsiteY15689" fmla="*/ 737049 h 1985002"/>
              <a:gd name="connsiteX15690" fmla="*/ 1828315 w 3049233"/>
              <a:gd name="connsiteY15690" fmla="*/ 736307 h 1985002"/>
              <a:gd name="connsiteX15691" fmla="*/ 1838028 w 3049233"/>
              <a:gd name="connsiteY15691" fmla="*/ 740548 h 1985002"/>
              <a:gd name="connsiteX15692" fmla="*/ 1842511 w 3049233"/>
              <a:gd name="connsiteY15692" fmla="*/ 742518 h 1985002"/>
              <a:gd name="connsiteX15693" fmla="*/ 1841435 w 3049233"/>
              <a:gd name="connsiteY15693" fmla="*/ 743809 h 1985002"/>
              <a:gd name="connsiteX15694" fmla="*/ 1826767 w 3049233"/>
              <a:gd name="connsiteY15694" fmla="*/ 737433 h 1985002"/>
              <a:gd name="connsiteX15695" fmla="*/ 1942346 w 3049233"/>
              <a:gd name="connsiteY15695" fmla="*/ 736116 h 1985002"/>
              <a:gd name="connsiteX15696" fmla="*/ 1949012 w 3049233"/>
              <a:gd name="connsiteY15696" fmla="*/ 739167 h 1985002"/>
              <a:gd name="connsiteX15697" fmla="*/ 1950396 w 3049233"/>
              <a:gd name="connsiteY15697" fmla="*/ 739790 h 1985002"/>
              <a:gd name="connsiteX15698" fmla="*/ 1949038 w 3049233"/>
              <a:gd name="connsiteY15698" fmla="*/ 741198 h 1985002"/>
              <a:gd name="connsiteX15699" fmla="*/ 1945557 w 3049233"/>
              <a:gd name="connsiteY15699" fmla="*/ 739636 h 1985002"/>
              <a:gd name="connsiteX15700" fmla="*/ 1940598 w 3049233"/>
              <a:gd name="connsiteY15700" fmla="*/ 737367 h 1985002"/>
              <a:gd name="connsiteX15701" fmla="*/ 2024800 w 3049233"/>
              <a:gd name="connsiteY15701" fmla="*/ 735993 h 1985002"/>
              <a:gd name="connsiteX15702" fmla="*/ 2028485 w 3049233"/>
              <a:gd name="connsiteY15702" fmla="*/ 741022 h 1985002"/>
              <a:gd name="connsiteX15703" fmla="*/ 2027567 w 3049233"/>
              <a:gd name="connsiteY15703" fmla="*/ 742009 h 1985002"/>
              <a:gd name="connsiteX15704" fmla="*/ 2023399 w 3049233"/>
              <a:gd name="connsiteY15704" fmla="*/ 737399 h 1985002"/>
              <a:gd name="connsiteX15705" fmla="*/ 1019177 w 3049233"/>
              <a:gd name="connsiteY15705" fmla="*/ 735837 h 1985002"/>
              <a:gd name="connsiteX15706" fmla="*/ 1020324 w 3049233"/>
              <a:gd name="connsiteY15706" fmla="*/ 736020 h 1985002"/>
              <a:gd name="connsiteX15707" fmla="*/ 1022082 w 3049233"/>
              <a:gd name="connsiteY15707" fmla="*/ 736301 h 1985002"/>
              <a:gd name="connsiteX15708" fmla="*/ 1023191 w 3049233"/>
              <a:gd name="connsiteY15708" fmla="*/ 736477 h 1985002"/>
              <a:gd name="connsiteX15709" fmla="*/ 1027557 w 3049233"/>
              <a:gd name="connsiteY15709" fmla="*/ 738179 h 1985002"/>
              <a:gd name="connsiteX15710" fmla="*/ 1029369 w 3049233"/>
              <a:gd name="connsiteY15710" fmla="*/ 738885 h 1985002"/>
              <a:gd name="connsiteX15711" fmla="*/ 1032951 w 3049233"/>
              <a:gd name="connsiteY15711" fmla="*/ 740281 h 1985002"/>
              <a:gd name="connsiteX15712" fmla="*/ 1032652 w 3049233"/>
              <a:gd name="connsiteY15712" fmla="*/ 740659 h 1985002"/>
              <a:gd name="connsiteX15713" fmla="*/ 1019206 w 3049233"/>
              <a:gd name="connsiteY15713" fmla="*/ 738448 h 1985002"/>
              <a:gd name="connsiteX15714" fmla="*/ 1017583 w 3049233"/>
              <a:gd name="connsiteY15714" fmla="*/ 737775 h 1985002"/>
              <a:gd name="connsiteX15715" fmla="*/ 1863859 w 3049233"/>
              <a:gd name="connsiteY15715" fmla="*/ 735666 h 1985002"/>
              <a:gd name="connsiteX15716" fmla="*/ 1873552 w 3049233"/>
              <a:gd name="connsiteY15716" fmla="*/ 739981 h 1985002"/>
              <a:gd name="connsiteX15717" fmla="*/ 1872755 w 3049233"/>
              <a:gd name="connsiteY15717" fmla="*/ 740619 h 1985002"/>
              <a:gd name="connsiteX15718" fmla="*/ 1863100 w 3049233"/>
              <a:gd name="connsiteY15718" fmla="*/ 736291 h 1985002"/>
              <a:gd name="connsiteX15719" fmla="*/ 812728 w 3049233"/>
              <a:gd name="connsiteY15719" fmla="*/ 735610 h 1985002"/>
              <a:gd name="connsiteX15720" fmla="*/ 809731 w 3049233"/>
              <a:gd name="connsiteY15720" fmla="*/ 738968 h 1985002"/>
              <a:gd name="connsiteX15721" fmla="*/ 806632 w 3049233"/>
              <a:gd name="connsiteY15721" fmla="*/ 739734 h 1985002"/>
              <a:gd name="connsiteX15722" fmla="*/ 805077 w 3049233"/>
              <a:gd name="connsiteY15722" fmla="*/ 740118 h 1985002"/>
              <a:gd name="connsiteX15723" fmla="*/ 808686 w 3049233"/>
              <a:gd name="connsiteY15723" fmla="*/ 736992 h 1985002"/>
              <a:gd name="connsiteX15724" fmla="*/ 2191699 w 3049233"/>
              <a:gd name="connsiteY15724" fmla="*/ 735324 h 1985002"/>
              <a:gd name="connsiteX15725" fmla="*/ 2144448 w 3049233"/>
              <a:gd name="connsiteY15725" fmla="*/ 779697 h 1985002"/>
              <a:gd name="connsiteX15726" fmla="*/ 2144736 w 3049233"/>
              <a:gd name="connsiteY15726" fmla="*/ 779185 h 1985002"/>
              <a:gd name="connsiteX15727" fmla="*/ 2186836 w 3049233"/>
              <a:gd name="connsiteY15727" fmla="*/ 738604 h 1985002"/>
              <a:gd name="connsiteX15728" fmla="*/ 2200844 w 3049233"/>
              <a:gd name="connsiteY15728" fmla="*/ 735097 h 1985002"/>
              <a:gd name="connsiteX15729" fmla="*/ 2188498 w 3049233"/>
              <a:gd name="connsiteY15729" fmla="*/ 745851 h 1985002"/>
              <a:gd name="connsiteX15730" fmla="*/ 2197850 w 3049233"/>
              <a:gd name="connsiteY15730" fmla="*/ 737080 h 1985002"/>
              <a:gd name="connsiteX15731" fmla="*/ 1008985 w 3049233"/>
              <a:gd name="connsiteY15731" fmla="*/ 734213 h 1985002"/>
              <a:gd name="connsiteX15732" fmla="*/ 1012533 w 3049233"/>
              <a:gd name="connsiteY15732" fmla="*/ 734778 h 1985002"/>
              <a:gd name="connsiteX15733" fmla="*/ 1011984 w 3049233"/>
              <a:gd name="connsiteY15733" fmla="*/ 735456 h 1985002"/>
              <a:gd name="connsiteX15734" fmla="*/ 1010824 w 3049233"/>
              <a:gd name="connsiteY15734" fmla="*/ 734975 h 1985002"/>
              <a:gd name="connsiteX15735" fmla="*/ 1920105 w 3049233"/>
              <a:gd name="connsiteY15735" fmla="*/ 734041 h 1985002"/>
              <a:gd name="connsiteX15736" fmla="*/ 1928701 w 3049233"/>
              <a:gd name="connsiteY15736" fmla="*/ 737965 h 1985002"/>
              <a:gd name="connsiteX15737" fmla="*/ 1927150 w 3049233"/>
              <a:gd name="connsiteY15737" fmla="*/ 739078 h 1985002"/>
              <a:gd name="connsiteX15738" fmla="*/ 1926935 w 3049233"/>
              <a:gd name="connsiteY15738" fmla="*/ 739291 h 1985002"/>
              <a:gd name="connsiteX15739" fmla="*/ 1918442 w 3049233"/>
              <a:gd name="connsiteY15739" fmla="*/ 735450 h 1985002"/>
              <a:gd name="connsiteX15740" fmla="*/ 2555298 w 3049233"/>
              <a:gd name="connsiteY15740" fmla="*/ 733751 h 1985002"/>
              <a:gd name="connsiteX15741" fmla="*/ 2548350 w 3049233"/>
              <a:gd name="connsiteY15741" fmla="*/ 753996 h 1985002"/>
              <a:gd name="connsiteX15742" fmla="*/ 2536577 w 3049233"/>
              <a:gd name="connsiteY15742" fmla="*/ 756352 h 1985002"/>
              <a:gd name="connsiteX15743" fmla="*/ 2533765 w 3049233"/>
              <a:gd name="connsiteY15743" fmla="*/ 757520 h 1985002"/>
              <a:gd name="connsiteX15744" fmla="*/ 2543197 w 3049233"/>
              <a:gd name="connsiteY15744" fmla="*/ 735709 h 1985002"/>
              <a:gd name="connsiteX15745" fmla="*/ 992867 w 3049233"/>
              <a:gd name="connsiteY15745" fmla="*/ 733031 h 1985002"/>
              <a:gd name="connsiteX15746" fmla="*/ 997202 w 3049233"/>
              <a:gd name="connsiteY15746" fmla="*/ 734829 h 1985002"/>
              <a:gd name="connsiteX15747" fmla="*/ 992095 w 3049233"/>
              <a:gd name="connsiteY15747" fmla="*/ 733990 h 1985002"/>
              <a:gd name="connsiteX15748" fmla="*/ 2009069 w 3049233"/>
              <a:gd name="connsiteY15748" fmla="*/ 732939 h 1985002"/>
              <a:gd name="connsiteX15749" fmla="*/ 2013882 w 3049233"/>
              <a:gd name="connsiteY15749" fmla="*/ 737648 h 1985002"/>
              <a:gd name="connsiteX15750" fmla="*/ 2013581 w 3049233"/>
              <a:gd name="connsiteY15750" fmla="*/ 737947 h 1985002"/>
              <a:gd name="connsiteX15751" fmla="*/ 2007471 w 3049233"/>
              <a:gd name="connsiteY15751" fmla="*/ 734383 h 1985002"/>
              <a:gd name="connsiteX15752" fmla="*/ 1989052 w 3049233"/>
              <a:gd name="connsiteY15752" fmla="*/ 732619 h 1985002"/>
              <a:gd name="connsiteX15753" fmla="*/ 1997181 w 3049233"/>
              <a:gd name="connsiteY15753" fmla="*/ 736257 h 1985002"/>
              <a:gd name="connsiteX15754" fmla="*/ 1996065 w 3049233"/>
              <a:gd name="connsiteY15754" fmla="*/ 737252 h 1985002"/>
              <a:gd name="connsiteX15755" fmla="*/ 1987912 w 3049233"/>
              <a:gd name="connsiteY15755" fmla="*/ 733556 h 1985002"/>
              <a:gd name="connsiteX15756" fmla="*/ 1113619 w 3049233"/>
              <a:gd name="connsiteY15756" fmla="*/ 732555 h 1985002"/>
              <a:gd name="connsiteX15757" fmla="*/ 1113684 w 3049233"/>
              <a:gd name="connsiteY15757" fmla="*/ 732587 h 1985002"/>
              <a:gd name="connsiteX15758" fmla="*/ 1113680 w 3049233"/>
              <a:gd name="connsiteY15758" fmla="*/ 732593 h 1985002"/>
              <a:gd name="connsiteX15759" fmla="*/ 1113658 w 3049233"/>
              <a:gd name="connsiteY15759" fmla="*/ 732622 h 1985002"/>
              <a:gd name="connsiteX15760" fmla="*/ 1113589 w 3049233"/>
              <a:gd name="connsiteY15760" fmla="*/ 732595 h 1985002"/>
              <a:gd name="connsiteX15761" fmla="*/ 1113590 w 3049233"/>
              <a:gd name="connsiteY15761" fmla="*/ 732594 h 1985002"/>
              <a:gd name="connsiteX15762" fmla="*/ 2465445 w 3049233"/>
              <a:gd name="connsiteY15762" fmla="*/ 732430 h 1985002"/>
              <a:gd name="connsiteX15763" fmla="*/ 2454917 w 3049233"/>
              <a:gd name="connsiteY15763" fmla="*/ 744146 h 1985002"/>
              <a:gd name="connsiteX15764" fmla="*/ 2441186 w 3049233"/>
              <a:gd name="connsiteY15764" fmla="*/ 764155 h 1985002"/>
              <a:gd name="connsiteX15765" fmla="*/ 2433497 w 3049233"/>
              <a:gd name="connsiteY15765" fmla="*/ 773328 h 1985002"/>
              <a:gd name="connsiteX15766" fmla="*/ 2429790 w 3049233"/>
              <a:gd name="connsiteY15766" fmla="*/ 779889 h 1985002"/>
              <a:gd name="connsiteX15767" fmla="*/ 2382581 w 3049233"/>
              <a:gd name="connsiteY15767" fmla="*/ 830904 h 1985002"/>
              <a:gd name="connsiteX15768" fmla="*/ 2404120 w 3049233"/>
              <a:gd name="connsiteY15768" fmla="*/ 794568 h 1985002"/>
              <a:gd name="connsiteX15769" fmla="*/ 2413147 w 3049233"/>
              <a:gd name="connsiteY15769" fmla="*/ 781339 h 1985002"/>
              <a:gd name="connsiteX15770" fmla="*/ 2448652 w 3049233"/>
              <a:gd name="connsiteY15770" fmla="*/ 738777 h 1985002"/>
              <a:gd name="connsiteX15771" fmla="*/ 1970484 w 3049233"/>
              <a:gd name="connsiteY15771" fmla="*/ 732085 h 1985002"/>
              <a:gd name="connsiteX15772" fmla="*/ 1976454 w 3049233"/>
              <a:gd name="connsiteY15772" fmla="*/ 734853 h 1985002"/>
              <a:gd name="connsiteX15773" fmla="*/ 1977729 w 3049233"/>
              <a:gd name="connsiteY15773" fmla="*/ 735428 h 1985002"/>
              <a:gd name="connsiteX15774" fmla="*/ 1975914 w 3049233"/>
              <a:gd name="connsiteY15774" fmla="*/ 737194 h 1985002"/>
              <a:gd name="connsiteX15775" fmla="*/ 1973761 w 3049233"/>
              <a:gd name="connsiteY15775" fmla="*/ 736229 h 1985002"/>
              <a:gd name="connsiteX15776" fmla="*/ 1968408 w 3049233"/>
              <a:gd name="connsiteY15776" fmla="*/ 733754 h 1985002"/>
              <a:gd name="connsiteX15777" fmla="*/ 1896494 w 3049233"/>
              <a:gd name="connsiteY15777" fmla="*/ 732033 h 1985002"/>
              <a:gd name="connsiteX15778" fmla="*/ 1898465 w 3049233"/>
              <a:gd name="connsiteY15778" fmla="*/ 732926 h 1985002"/>
              <a:gd name="connsiteX15779" fmla="*/ 1906109 w 3049233"/>
              <a:gd name="connsiteY15779" fmla="*/ 736356 h 1985002"/>
              <a:gd name="connsiteX15780" fmla="*/ 1904050 w 3049233"/>
              <a:gd name="connsiteY15780" fmla="*/ 738204 h 1985002"/>
              <a:gd name="connsiteX15781" fmla="*/ 1894341 w 3049233"/>
              <a:gd name="connsiteY15781" fmla="*/ 733830 h 1985002"/>
              <a:gd name="connsiteX15782" fmla="*/ 1088281 w 3049233"/>
              <a:gd name="connsiteY15782" fmla="*/ 731156 h 1985002"/>
              <a:gd name="connsiteX15783" fmla="*/ 1090214 w 3049233"/>
              <a:gd name="connsiteY15783" fmla="*/ 731883 h 1985002"/>
              <a:gd name="connsiteX15784" fmla="*/ 1090718 w 3049233"/>
              <a:gd name="connsiteY15784" fmla="*/ 732073 h 1985002"/>
              <a:gd name="connsiteX15785" fmla="*/ 1090205 w 3049233"/>
              <a:gd name="connsiteY15785" fmla="*/ 732782 h 1985002"/>
              <a:gd name="connsiteX15786" fmla="*/ 1089870 w 3049233"/>
              <a:gd name="connsiteY15786" fmla="*/ 733244 h 1985002"/>
              <a:gd name="connsiteX15787" fmla="*/ 1087392 w 3049233"/>
              <a:gd name="connsiteY15787" fmla="*/ 732325 h 1985002"/>
              <a:gd name="connsiteX15788" fmla="*/ 1087846 w 3049233"/>
              <a:gd name="connsiteY15788" fmla="*/ 731728 h 1985002"/>
              <a:gd name="connsiteX15789" fmla="*/ 825903 w 3049233"/>
              <a:gd name="connsiteY15789" fmla="*/ 731104 h 1985002"/>
              <a:gd name="connsiteX15790" fmla="*/ 828132 w 3049233"/>
              <a:gd name="connsiteY15790" fmla="*/ 731313 h 1985002"/>
              <a:gd name="connsiteX15791" fmla="*/ 837260 w 3049233"/>
              <a:gd name="connsiteY15791" fmla="*/ 732169 h 1985002"/>
              <a:gd name="connsiteX15792" fmla="*/ 834212 w 3049233"/>
              <a:gd name="connsiteY15792" fmla="*/ 732922 h 1985002"/>
              <a:gd name="connsiteX15793" fmla="*/ 819688 w 3049233"/>
              <a:gd name="connsiteY15793" fmla="*/ 736509 h 1985002"/>
              <a:gd name="connsiteX15794" fmla="*/ 823888 w 3049233"/>
              <a:gd name="connsiteY15794" fmla="*/ 731793 h 1985002"/>
              <a:gd name="connsiteX15795" fmla="*/ 824096 w 3049233"/>
              <a:gd name="connsiteY15795" fmla="*/ 731722 h 1985002"/>
              <a:gd name="connsiteX15796" fmla="*/ 825224 w 3049233"/>
              <a:gd name="connsiteY15796" fmla="*/ 731336 h 1985002"/>
              <a:gd name="connsiteX15797" fmla="*/ 2289561 w 3049233"/>
              <a:gd name="connsiteY15797" fmla="*/ 731092 h 1985002"/>
              <a:gd name="connsiteX15798" fmla="*/ 2289556 w 3049233"/>
              <a:gd name="connsiteY15798" fmla="*/ 731095 h 1985002"/>
              <a:gd name="connsiteX15799" fmla="*/ 2228624 w 3049233"/>
              <a:gd name="connsiteY15799" fmla="*/ 782491 h 1985002"/>
              <a:gd name="connsiteX15800" fmla="*/ 2192843 w 3049233"/>
              <a:gd name="connsiteY15800" fmla="*/ 826239 h 1985002"/>
              <a:gd name="connsiteX15801" fmla="*/ 2237007 w 3049233"/>
              <a:gd name="connsiteY15801" fmla="*/ 764943 h 1985002"/>
              <a:gd name="connsiteX15802" fmla="*/ 2248235 w 3049233"/>
              <a:gd name="connsiteY15802" fmla="*/ 755263 h 1985002"/>
              <a:gd name="connsiteX15803" fmla="*/ 2263459 w 3049233"/>
              <a:gd name="connsiteY15803" fmla="*/ 744115 h 1985002"/>
              <a:gd name="connsiteX15804" fmla="*/ 2572793 w 3049233"/>
              <a:gd name="connsiteY15804" fmla="*/ 730920 h 1985002"/>
              <a:gd name="connsiteX15805" fmla="*/ 2568015 w 3049233"/>
              <a:gd name="connsiteY15805" fmla="*/ 750062 h 1985002"/>
              <a:gd name="connsiteX15806" fmla="*/ 2555685 w 3049233"/>
              <a:gd name="connsiteY15806" fmla="*/ 752528 h 1985002"/>
              <a:gd name="connsiteX15807" fmla="*/ 2562586 w 3049233"/>
              <a:gd name="connsiteY15807" fmla="*/ 732572 h 1985002"/>
              <a:gd name="connsiteX15808" fmla="*/ 1949898 w 3049233"/>
              <a:gd name="connsiteY15808" fmla="*/ 730716 h 1985002"/>
              <a:gd name="connsiteX15809" fmla="*/ 1956909 w 3049233"/>
              <a:gd name="connsiteY15809" fmla="*/ 733957 h 1985002"/>
              <a:gd name="connsiteX15810" fmla="*/ 1954978 w 3049233"/>
              <a:gd name="connsiteY15810" fmla="*/ 735434 h 1985002"/>
              <a:gd name="connsiteX15811" fmla="*/ 1951578 w 3049233"/>
              <a:gd name="connsiteY15811" fmla="*/ 733915 h 1985002"/>
              <a:gd name="connsiteX15812" fmla="*/ 1947828 w 3049233"/>
              <a:gd name="connsiteY15812" fmla="*/ 732197 h 1985002"/>
              <a:gd name="connsiteX15813" fmla="*/ 2017232 w 3049233"/>
              <a:gd name="connsiteY15813" fmla="*/ 730578 h 1985002"/>
              <a:gd name="connsiteX15814" fmla="*/ 2019949 w 3049233"/>
              <a:gd name="connsiteY15814" fmla="*/ 731717 h 1985002"/>
              <a:gd name="connsiteX15815" fmla="*/ 2019053 w 3049233"/>
              <a:gd name="connsiteY15815" fmla="*/ 732592 h 1985002"/>
              <a:gd name="connsiteX15816" fmla="*/ 1836204 w 3049233"/>
              <a:gd name="connsiteY15816" fmla="*/ 730562 h 1985002"/>
              <a:gd name="connsiteX15817" fmla="*/ 1845646 w 3049233"/>
              <a:gd name="connsiteY15817" fmla="*/ 734790 h 1985002"/>
              <a:gd name="connsiteX15818" fmla="*/ 1849152 w 3049233"/>
              <a:gd name="connsiteY15818" fmla="*/ 736542 h 1985002"/>
              <a:gd name="connsiteX15819" fmla="*/ 1847148 w 3049233"/>
              <a:gd name="connsiteY15819" fmla="*/ 738021 h 1985002"/>
              <a:gd name="connsiteX15820" fmla="*/ 1840600 w 3049233"/>
              <a:gd name="connsiteY15820" fmla="*/ 735129 h 1985002"/>
              <a:gd name="connsiteX15821" fmla="*/ 1833896 w 3049233"/>
              <a:gd name="connsiteY15821" fmla="*/ 732243 h 1985002"/>
              <a:gd name="connsiteX15822" fmla="*/ 811125 w 3049233"/>
              <a:gd name="connsiteY15822" fmla="*/ 729718 h 1985002"/>
              <a:gd name="connsiteX15823" fmla="*/ 811717 w 3049233"/>
              <a:gd name="connsiteY15823" fmla="*/ 729773 h 1985002"/>
              <a:gd name="connsiteX15824" fmla="*/ 812077 w 3049233"/>
              <a:gd name="connsiteY15824" fmla="*/ 729807 h 1985002"/>
              <a:gd name="connsiteX15825" fmla="*/ 812061 w 3049233"/>
              <a:gd name="connsiteY15825" fmla="*/ 729812 h 1985002"/>
              <a:gd name="connsiteX15826" fmla="*/ 811856 w 3049233"/>
              <a:gd name="connsiteY15826" fmla="*/ 729875 h 1985002"/>
              <a:gd name="connsiteX15827" fmla="*/ 810408 w 3049233"/>
              <a:gd name="connsiteY15827" fmla="*/ 730322 h 1985002"/>
              <a:gd name="connsiteX15828" fmla="*/ 1871273 w 3049233"/>
              <a:gd name="connsiteY15828" fmla="*/ 729548 h 1985002"/>
              <a:gd name="connsiteX15829" fmla="*/ 1881127 w 3049233"/>
              <a:gd name="connsiteY15829" fmla="*/ 733913 h 1985002"/>
              <a:gd name="connsiteX15830" fmla="*/ 1879287 w 3049233"/>
              <a:gd name="connsiteY15830" fmla="*/ 735386 h 1985002"/>
              <a:gd name="connsiteX15831" fmla="*/ 1869485 w 3049233"/>
              <a:gd name="connsiteY15831" fmla="*/ 731022 h 1985002"/>
              <a:gd name="connsiteX15832" fmla="*/ 1024934 w 3049233"/>
              <a:gd name="connsiteY15832" fmla="*/ 728839 h 1985002"/>
              <a:gd name="connsiteX15833" fmla="*/ 1033265 w 3049233"/>
              <a:gd name="connsiteY15833" fmla="*/ 731922 h 1985002"/>
              <a:gd name="connsiteX15834" fmla="*/ 1033933 w 3049233"/>
              <a:gd name="connsiteY15834" fmla="*/ 732170 h 1985002"/>
              <a:gd name="connsiteX15835" fmla="*/ 1032704 w 3049233"/>
              <a:gd name="connsiteY15835" fmla="*/ 731977 h 1985002"/>
              <a:gd name="connsiteX15836" fmla="*/ 1023784 w 3049233"/>
              <a:gd name="connsiteY15836" fmla="*/ 730576 h 1985002"/>
              <a:gd name="connsiteX15837" fmla="*/ 1023715 w 3049233"/>
              <a:gd name="connsiteY15837" fmla="*/ 730549 h 1985002"/>
              <a:gd name="connsiteX15838" fmla="*/ 1023574 w 3049233"/>
              <a:gd name="connsiteY15838" fmla="*/ 730494 h 1985002"/>
              <a:gd name="connsiteX15839" fmla="*/ 1024243 w 3049233"/>
              <a:gd name="connsiteY15839" fmla="*/ 729679 h 1985002"/>
              <a:gd name="connsiteX15840" fmla="*/ 1926372 w 3049233"/>
              <a:gd name="connsiteY15840" fmla="*/ 728733 h 1985002"/>
              <a:gd name="connsiteX15841" fmla="*/ 1935390 w 3049233"/>
              <a:gd name="connsiteY15841" fmla="*/ 732929 h 1985002"/>
              <a:gd name="connsiteX15842" fmla="*/ 1935572 w 3049233"/>
              <a:gd name="connsiteY15842" fmla="*/ 733012 h 1985002"/>
              <a:gd name="connsiteX15843" fmla="*/ 1935481 w 3049233"/>
              <a:gd name="connsiteY15843" fmla="*/ 733099 h 1985002"/>
              <a:gd name="connsiteX15844" fmla="*/ 1933841 w 3049233"/>
              <a:gd name="connsiteY15844" fmla="*/ 734275 h 1985002"/>
              <a:gd name="connsiteX15845" fmla="*/ 1932378 w 3049233"/>
              <a:gd name="connsiteY15845" fmla="*/ 733606 h 1985002"/>
              <a:gd name="connsiteX15846" fmla="*/ 1924739 w 3049233"/>
              <a:gd name="connsiteY15846" fmla="*/ 730116 h 1985002"/>
              <a:gd name="connsiteX15847" fmla="*/ 1815030 w 3049233"/>
              <a:gd name="connsiteY15847" fmla="*/ 728447 h 1985002"/>
              <a:gd name="connsiteX15848" fmla="*/ 1819064 w 3049233"/>
              <a:gd name="connsiteY15848" fmla="*/ 732251 h 1985002"/>
              <a:gd name="connsiteX15849" fmla="*/ 1822955 w 3049233"/>
              <a:gd name="connsiteY15849" fmla="*/ 733959 h 1985002"/>
              <a:gd name="connsiteX15850" fmla="*/ 1821388 w 3049233"/>
              <a:gd name="connsiteY15850" fmla="*/ 735095 h 1985002"/>
              <a:gd name="connsiteX15851" fmla="*/ 1817157 w 3049233"/>
              <a:gd name="connsiteY15851" fmla="*/ 733256 h 1985002"/>
              <a:gd name="connsiteX15852" fmla="*/ 1817064 w 3049233"/>
              <a:gd name="connsiteY15852" fmla="*/ 731912 h 1985002"/>
              <a:gd name="connsiteX15853" fmla="*/ 1817051 w 3049233"/>
              <a:gd name="connsiteY15853" fmla="*/ 731951 h 1985002"/>
              <a:gd name="connsiteX15854" fmla="*/ 1817049 w 3049233"/>
              <a:gd name="connsiteY15854" fmla="*/ 731912 h 1985002"/>
              <a:gd name="connsiteX15855" fmla="*/ 1817036 w 3049233"/>
              <a:gd name="connsiteY15855" fmla="*/ 731949 h 1985002"/>
              <a:gd name="connsiteX15856" fmla="*/ 1817033 w 3049233"/>
              <a:gd name="connsiteY15856" fmla="*/ 731912 h 1985002"/>
              <a:gd name="connsiteX15857" fmla="*/ 1816694 w 3049233"/>
              <a:gd name="connsiteY15857" fmla="*/ 733054 h 1985002"/>
              <a:gd name="connsiteX15858" fmla="*/ 1816217 w 3049233"/>
              <a:gd name="connsiteY15858" fmla="*/ 732847 h 1985002"/>
              <a:gd name="connsiteX15859" fmla="*/ 1816217 w 3049233"/>
              <a:gd name="connsiteY15859" fmla="*/ 730217 h 1985002"/>
              <a:gd name="connsiteX15860" fmla="*/ 1816201 w 3049233"/>
              <a:gd name="connsiteY15860" fmla="*/ 730264 h 1985002"/>
              <a:gd name="connsiteX15861" fmla="*/ 1816201 w 3049233"/>
              <a:gd name="connsiteY15861" fmla="*/ 730217 h 1985002"/>
              <a:gd name="connsiteX15862" fmla="*/ 1816186 w 3049233"/>
              <a:gd name="connsiteY15862" fmla="*/ 730264 h 1985002"/>
              <a:gd name="connsiteX15863" fmla="*/ 1816186 w 3049233"/>
              <a:gd name="connsiteY15863" fmla="*/ 730217 h 1985002"/>
              <a:gd name="connsiteX15864" fmla="*/ 1815477 w 3049233"/>
              <a:gd name="connsiteY15864" fmla="*/ 732526 h 1985002"/>
              <a:gd name="connsiteX15865" fmla="*/ 1815030 w 3049233"/>
              <a:gd name="connsiteY15865" fmla="*/ 732332 h 1985002"/>
              <a:gd name="connsiteX15866" fmla="*/ 2589441 w 3049233"/>
              <a:gd name="connsiteY15866" fmla="*/ 728226 h 1985002"/>
              <a:gd name="connsiteX15867" fmla="*/ 2588780 w 3049233"/>
              <a:gd name="connsiteY15867" fmla="*/ 739913 h 1985002"/>
              <a:gd name="connsiteX15868" fmla="*/ 2587496 w 3049233"/>
              <a:gd name="connsiteY15868" fmla="*/ 746164 h 1985002"/>
              <a:gd name="connsiteX15869" fmla="*/ 2574565 w 3049233"/>
              <a:gd name="connsiteY15869" fmla="*/ 748751 h 1985002"/>
              <a:gd name="connsiteX15870" fmla="*/ 2579177 w 3049233"/>
              <a:gd name="connsiteY15870" fmla="*/ 729887 h 1985002"/>
              <a:gd name="connsiteX15871" fmla="*/ 1017977 w 3049233"/>
              <a:gd name="connsiteY15871" fmla="*/ 728066 h 1985002"/>
              <a:gd name="connsiteX15872" fmla="*/ 1017829 w 3049233"/>
              <a:gd name="connsiteY15872" fmla="*/ 728248 h 1985002"/>
              <a:gd name="connsiteX15873" fmla="*/ 1017611 w 3049233"/>
              <a:gd name="connsiteY15873" fmla="*/ 728162 h 1985002"/>
              <a:gd name="connsiteX15874" fmla="*/ 1017923 w 3049233"/>
              <a:gd name="connsiteY15874" fmla="*/ 728080 h 1985002"/>
              <a:gd name="connsiteX15875" fmla="*/ 1017967 w 3049233"/>
              <a:gd name="connsiteY15875" fmla="*/ 728068 h 1985002"/>
              <a:gd name="connsiteX15876" fmla="*/ 1976752 w 3049233"/>
              <a:gd name="connsiteY15876" fmla="*/ 727040 h 1985002"/>
              <a:gd name="connsiteX15877" fmla="*/ 1980243 w 3049233"/>
              <a:gd name="connsiteY15877" fmla="*/ 728673 h 1985002"/>
              <a:gd name="connsiteX15878" fmla="*/ 1983760 w 3049233"/>
              <a:gd name="connsiteY15878" fmla="*/ 730251 h 1985002"/>
              <a:gd name="connsiteX15879" fmla="*/ 1982633 w 3049233"/>
              <a:gd name="connsiteY15879" fmla="*/ 731163 h 1985002"/>
              <a:gd name="connsiteX15880" fmla="*/ 1978818 w 3049233"/>
              <a:gd name="connsiteY15880" fmla="*/ 729434 h 1985002"/>
              <a:gd name="connsiteX15881" fmla="*/ 1975615 w 3049233"/>
              <a:gd name="connsiteY15881" fmla="*/ 727955 h 1985002"/>
              <a:gd name="connsiteX15882" fmla="*/ 2603203 w 3049233"/>
              <a:gd name="connsiteY15882" fmla="*/ 727001 h 1985002"/>
              <a:gd name="connsiteX15883" fmla="*/ 2603694 w 3049233"/>
              <a:gd name="connsiteY15883" fmla="*/ 742923 h 1985002"/>
              <a:gd name="connsiteX15884" fmla="*/ 2592973 w 3049233"/>
              <a:gd name="connsiteY15884" fmla="*/ 745068 h 1985002"/>
              <a:gd name="connsiteX15885" fmla="*/ 2594549 w 3049233"/>
              <a:gd name="connsiteY15885" fmla="*/ 737268 h 1985002"/>
              <a:gd name="connsiteX15886" fmla="*/ 2594959 w 3049233"/>
              <a:gd name="connsiteY15886" fmla="*/ 727334 h 1985002"/>
              <a:gd name="connsiteX15887" fmla="*/ 2597014 w 3049233"/>
              <a:gd name="connsiteY15887" fmla="*/ 727001 h 1985002"/>
              <a:gd name="connsiteX15888" fmla="*/ 2617398 w 3049233"/>
              <a:gd name="connsiteY15888" fmla="*/ 726912 h 1985002"/>
              <a:gd name="connsiteX15889" fmla="*/ 2617472 w 3049233"/>
              <a:gd name="connsiteY15889" fmla="*/ 727304 h 1985002"/>
              <a:gd name="connsiteX15890" fmla="*/ 2619357 w 3049233"/>
              <a:gd name="connsiteY15890" fmla="*/ 741226 h 1985002"/>
              <a:gd name="connsiteX15891" fmla="*/ 2612253 w 3049233"/>
              <a:gd name="connsiteY15891" fmla="*/ 741226 h 1985002"/>
              <a:gd name="connsiteX15892" fmla="*/ 2612215 w 3049233"/>
              <a:gd name="connsiteY15892" fmla="*/ 741226 h 1985002"/>
              <a:gd name="connsiteX15893" fmla="*/ 2612177 w 3049233"/>
              <a:gd name="connsiteY15893" fmla="*/ 741226 h 1985002"/>
              <a:gd name="connsiteX15894" fmla="*/ 2609481 w 3049233"/>
              <a:gd name="connsiteY15894" fmla="*/ 741765 h 1985002"/>
              <a:gd name="connsiteX15895" fmla="*/ 2608833 w 3049233"/>
              <a:gd name="connsiteY15895" fmla="*/ 727001 h 1985002"/>
              <a:gd name="connsiteX15896" fmla="*/ 2616410 w 3049233"/>
              <a:gd name="connsiteY15896" fmla="*/ 727001 h 1985002"/>
              <a:gd name="connsiteX15897" fmla="*/ 2616449 w 3049233"/>
              <a:gd name="connsiteY15897" fmla="*/ 727001 h 1985002"/>
              <a:gd name="connsiteX15898" fmla="*/ 2616487 w 3049233"/>
              <a:gd name="connsiteY15898" fmla="*/ 727001 h 1985002"/>
              <a:gd name="connsiteX15899" fmla="*/ 1995985 w 3049233"/>
              <a:gd name="connsiteY15899" fmla="*/ 726911 h 1985002"/>
              <a:gd name="connsiteX15900" fmla="*/ 2003693 w 3049233"/>
              <a:gd name="connsiteY15900" fmla="*/ 730460 h 1985002"/>
              <a:gd name="connsiteX15901" fmla="*/ 2002113 w 3049233"/>
              <a:gd name="connsiteY15901" fmla="*/ 731866 h 1985002"/>
              <a:gd name="connsiteX15902" fmla="*/ 1994268 w 3049233"/>
              <a:gd name="connsiteY15902" fmla="*/ 728326 h 1985002"/>
              <a:gd name="connsiteX15903" fmla="*/ 1813351 w 3049233"/>
              <a:gd name="connsiteY15903" fmla="*/ 726861 h 1985002"/>
              <a:gd name="connsiteX15904" fmla="*/ 1814986 w 3049233"/>
              <a:gd name="connsiteY15904" fmla="*/ 728405 h 1985002"/>
              <a:gd name="connsiteX15905" fmla="*/ 1813927 w 3049233"/>
              <a:gd name="connsiteY15905" fmla="*/ 731852 h 1985002"/>
              <a:gd name="connsiteX15906" fmla="*/ 1813678 w 3049233"/>
              <a:gd name="connsiteY15906" fmla="*/ 731743 h 1985002"/>
              <a:gd name="connsiteX15907" fmla="*/ 1813119 w 3049233"/>
              <a:gd name="connsiteY15907" fmla="*/ 726642 h 1985002"/>
              <a:gd name="connsiteX15908" fmla="*/ 1813273 w 3049233"/>
              <a:gd name="connsiteY15908" fmla="*/ 726788 h 1985002"/>
              <a:gd name="connsiteX15909" fmla="*/ 1813154 w 3049233"/>
              <a:gd name="connsiteY15909" fmla="*/ 727190 h 1985002"/>
              <a:gd name="connsiteX15910" fmla="*/ 1903305 w 3049233"/>
              <a:gd name="connsiteY15910" fmla="*/ 726356 h 1985002"/>
              <a:gd name="connsiteX15911" fmla="*/ 1905077 w 3049233"/>
              <a:gd name="connsiteY15911" fmla="*/ 727170 h 1985002"/>
              <a:gd name="connsiteX15912" fmla="*/ 1912553 w 3049233"/>
              <a:gd name="connsiteY15912" fmla="*/ 730590 h 1985002"/>
              <a:gd name="connsiteX15913" fmla="*/ 1910923 w 3049233"/>
              <a:gd name="connsiteY15913" fmla="*/ 732050 h 1985002"/>
              <a:gd name="connsiteX15914" fmla="*/ 1901555 w 3049233"/>
              <a:gd name="connsiteY15914" fmla="*/ 727813 h 1985002"/>
              <a:gd name="connsiteX15915" fmla="*/ 1842395 w 3049233"/>
              <a:gd name="connsiteY15915" fmla="*/ 726056 h 1985002"/>
              <a:gd name="connsiteX15916" fmla="*/ 1851237 w 3049233"/>
              <a:gd name="connsiteY15916" fmla="*/ 730050 h 1985002"/>
              <a:gd name="connsiteX15917" fmla="*/ 1854796 w 3049233"/>
              <a:gd name="connsiteY15917" fmla="*/ 731634 h 1985002"/>
              <a:gd name="connsiteX15918" fmla="*/ 1854136 w 3049233"/>
              <a:gd name="connsiteY15918" fmla="*/ 732249 h 1985002"/>
              <a:gd name="connsiteX15919" fmla="*/ 1847034 w 3049233"/>
              <a:gd name="connsiteY15919" fmla="*/ 729033 h 1985002"/>
              <a:gd name="connsiteX15920" fmla="*/ 1841598 w 3049233"/>
              <a:gd name="connsiteY15920" fmla="*/ 726635 h 1985002"/>
              <a:gd name="connsiteX15921" fmla="*/ 1812324 w 3049233"/>
              <a:gd name="connsiteY15921" fmla="*/ 725891 h 1985002"/>
              <a:gd name="connsiteX15922" fmla="*/ 1812563 w 3049233"/>
              <a:gd name="connsiteY15922" fmla="*/ 726117 h 1985002"/>
              <a:gd name="connsiteX15923" fmla="*/ 1812324 w 3049233"/>
              <a:gd name="connsiteY15923" fmla="*/ 726889 h 1985002"/>
              <a:gd name="connsiteX15924" fmla="*/ 1956838 w 3049233"/>
              <a:gd name="connsiteY15924" fmla="*/ 725754 h 1985002"/>
              <a:gd name="connsiteX15925" fmla="*/ 1963548 w 3049233"/>
              <a:gd name="connsiteY15925" fmla="*/ 728867 h 1985002"/>
              <a:gd name="connsiteX15926" fmla="*/ 1961401 w 3049233"/>
              <a:gd name="connsiteY15926" fmla="*/ 730513 h 1985002"/>
              <a:gd name="connsiteX15927" fmla="*/ 1954586 w 3049233"/>
              <a:gd name="connsiteY15927" fmla="*/ 727362 h 1985002"/>
              <a:gd name="connsiteX15928" fmla="*/ 2631140 w 3049233"/>
              <a:gd name="connsiteY15928" fmla="*/ 725566 h 1985002"/>
              <a:gd name="connsiteX15929" fmla="*/ 2633350 w 3049233"/>
              <a:gd name="connsiteY15929" fmla="*/ 734106 h 1985002"/>
              <a:gd name="connsiteX15930" fmla="*/ 2634740 w 3049233"/>
              <a:gd name="connsiteY15930" fmla="*/ 740977 h 1985002"/>
              <a:gd name="connsiteX15931" fmla="*/ 2630463 w 3049233"/>
              <a:gd name="connsiteY15931" fmla="*/ 741226 h 1985002"/>
              <a:gd name="connsiteX15932" fmla="*/ 2625923 w 3049233"/>
              <a:gd name="connsiteY15932" fmla="*/ 741226 h 1985002"/>
              <a:gd name="connsiteX15933" fmla="*/ 2623804 w 3049233"/>
              <a:gd name="connsiteY15933" fmla="*/ 726285 h 1985002"/>
              <a:gd name="connsiteX15934" fmla="*/ 1119614 w 3049233"/>
              <a:gd name="connsiteY15934" fmla="*/ 724591 h 1985002"/>
              <a:gd name="connsiteX15935" fmla="*/ 1119719 w 3049233"/>
              <a:gd name="connsiteY15935" fmla="*/ 724634 h 1985002"/>
              <a:gd name="connsiteX15936" fmla="*/ 1119149 w 3049233"/>
              <a:gd name="connsiteY15936" fmla="*/ 725385 h 1985002"/>
              <a:gd name="connsiteX15937" fmla="*/ 1118931 w 3049233"/>
              <a:gd name="connsiteY15937" fmla="*/ 725672 h 1985002"/>
              <a:gd name="connsiteX15938" fmla="*/ 1118831 w 3049233"/>
              <a:gd name="connsiteY15938" fmla="*/ 725632 h 1985002"/>
              <a:gd name="connsiteX15939" fmla="*/ 1061453 w 3049233"/>
              <a:gd name="connsiteY15939" fmla="*/ 724393 h 1985002"/>
              <a:gd name="connsiteX15940" fmla="*/ 1074831 w 3049233"/>
              <a:gd name="connsiteY15940" fmla="*/ 726405 h 1985002"/>
              <a:gd name="connsiteX15941" fmla="*/ 1073165 w 3049233"/>
              <a:gd name="connsiteY15941" fmla="*/ 728615 h 1985002"/>
              <a:gd name="connsiteX15942" fmla="*/ 1069290 w 3049233"/>
              <a:gd name="connsiteY15942" fmla="*/ 727170 h 1985002"/>
              <a:gd name="connsiteX15943" fmla="*/ 2644326 w 3049233"/>
              <a:gd name="connsiteY15943" fmla="*/ 724275 h 1985002"/>
              <a:gd name="connsiteX15944" fmla="*/ 2648519 w 3049233"/>
              <a:gd name="connsiteY15944" fmla="*/ 740176 h 1985002"/>
              <a:gd name="connsiteX15945" fmla="*/ 2640379 w 3049233"/>
              <a:gd name="connsiteY15945" fmla="*/ 740650 h 1985002"/>
              <a:gd name="connsiteX15946" fmla="*/ 2637113 w 3049233"/>
              <a:gd name="connsiteY15946" fmla="*/ 724981 h 1985002"/>
              <a:gd name="connsiteX15947" fmla="*/ 1878271 w 3049233"/>
              <a:gd name="connsiteY15947" fmla="*/ 723772 h 1985002"/>
              <a:gd name="connsiteX15948" fmla="*/ 1878385 w 3049233"/>
              <a:gd name="connsiteY15948" fmla="*/ 723825 h 1985002"/>
              <a:gd name="connsiteX15949" fmla="*/ 1888181 w 3049233"/>
              <a:gd name="connsiteY15949" fmla="*/ 728263 h 1985002"/>
              <a:gd name="connsiteX15950" fmla="*/ 1885952 w 3049233"/>
              <a:gd name="connsiteY15950" fmla="*/ 730045 h 1985002"/>
              <a:gd name="connsiteX15951" fmla="*/ 1876074 w 3049233"/>
              <a:gd name="connsiteY15951" fmla="*/ 725586 h 1985002"/>
              <a:gd name="connsiteX15952" fmla="*/ 1933669 w 3049233"/>
              <a:gd name="connsiteY15952" fmla="*/ 723209 h 1985002"/>
              <a:gd name="connsiteX15953" fmla="*/ 1941492 w 3049233"/>
              <a:gd name="connsiteY15953" fmla="*/ 726831 h 1985002"/>
              <a:gd name="connsiteX15954" fmla="*/ 1941946 w 3049233"/>
              <a:gd name="connsiteY15954" fmla="*/ 727042 h 1985002"/>
              <a:gd name="connsiteX15955" fmla="*/ 1940182 w 3049233"/>
              <a:gd name="connsiteY15955" fmla="*/ 728694 h 1985002"/>
              <a:gd name="connsiteX15956" fmla="*/ 1937967 w 3049233"/>
              <a:gd name="connsiteY15956" fmla="*/ 727679 h 1985002"/>
              <a:gd name="connsiteX15957" fmla="*/ 1931412 w 3049233"/>
              <a:gd name="connsiteY15957" fmla="*/ 724650 h 1985002"/>
              <a:gd name="connsiteX15958" fmla="*/ 1094383 w 3049233"/>
              <a:gd name="connsiteY15958" fmla="*/ 723133 h 1985002"/>
              <a:gd name="connsiteX15959" fmla="*/ 1096451 w 3049233"/>
              <a:gd name="connsiteY15959" fmla="*/ 724146 h 1985002"/>
              <a:gd name="connsiteX15960" fmla="*/ 1095326 w 3049233"/>
              <a:gd name="connsiteY15960" fmla="*/ 725702 h 1985002"/>
              <a:gd name="connsiteX15961" fmla="*/ 1093076 w 3049233"/>
              <a:gd name="connsiteY15961" fmla="*/ 724852 h 1985002"/>
              <a:gd name="connsiteX15962" fmla="*/ 1093483 w 3049233"/>
              <a:gd name="connsiteY15962" fmla="*/ 724317 h 1985002"/>
              <a:gd name="connsiteX15963" fmla="*/ 2657473 w 3049233"/>
              <a:gd name="connsiteY15963" fmla="*/ 722987 h 1985002"/>
              <a:gd name="connsiteX15964" fmla="*/ 2662810 w 3049233"/>
              <a:gd name="connsiteY15964" fmla="*/ 739345 h 1985002"/>
              <a:gd name="connsiteX15965" fmla="*/ 2655936 w 3049233"/>
              <a:gd name="connsiteY15965" fmla="*/ 739745 h 1985002"/>
              <a:gd name="connsiteX15966" fmla="*/ 2650944 w 3049233"/>
              <a:gd name="connsiteY15966" fmla="*/ 723627 h 1985002"/>
              <a:gd name="connsiteX15967" fmla="*/ 2742566 w 3049233"/>
              <a:gd name="connsiteY15967" fmla="*/ 722881 h 1985002"/>
              <a:gd name="connsiteX15968" fmla="*/ 2757296 w 3049233"/>
              <a:gd name="connsiteY15968" fmla="*/ 736070 h 1985002"/>
              <a:gd name="connsiteX15969" fmla="*/ 2756462 w 3049233"/>
              <a:gd name="connsiteY15969" fmla="*/ 736066 h 1985002"/>
              <a:gd name="connsiteX15970" fmla="*/ 1040308 w 3049233"/>
              <a:gd name="connsiteY15970" fmla="*/ 722195 h 1985002"/>
              <a:gd name="connsiteX15971" fmla="*/ 1040503 w 3049233"/>
              <a:gd name="connsiteY15971" fmla="*/ 722260 h 1985002"/>
              <a:gd name="connsiteX15972" fmla="*/ 1045745 w 3049233"/>
              <a:gd name="connsiteY15972" fmla="*/ 724151 h 1985002"/>
              <a:gd name="connsiteX15973" fmla="*/ 1045438 w 3049233"/>
              <a:gd name="connsiteY15973" fmla="*/ 724537 h 1985002"/>
              <a:gd name="connsiteX15974" fmla="*/ 1036524 w 3049233"/>
              <a:gd name="connsiteY15974" fmla="*/ 723191 h 1985002"/>
              <a:gd name="connsiteX15975" fmla="*/ 1038688 w 3049233"/>
              <a:gd name="connsiteY15975" fmla="*/ 722621 h 1985002"/>
              <a:gd name="connsiteX15976" fmla="*/ 2669504 w 3049233"/>
              <a:gd name="connsiteY15976" fmla="*/ 721809 h 1985002"/>
              <a:gd name="connsiteX15977" fmla="*/ 2670078 w 3049233"/>
              <a:gd name="connsiteY15977" fmla="*/ 722551 h 1985002"/>
              <a:gd name="connsiteX15978" fmla="*/ 2675095 w 3049233"/>
              <a:gd name="connsiteY15978" fmla="*/ 738632 h 1985002"/>
              <a:gd name="connsiteX15979" fmla="*/ 2669478 w 3049233"/>
              <a:gd name="connsiteY15979" fmla="*/ 738958 h 1985002"/>
              <a:gd name="connsiteX15980" fmla="*/ 2663383 w 3049233"/>
              <a:gd name="connsiteY15980" fmla="*/ 722409 h 1985002"/>
              <a:gd name="connsiteX15981" fmla="*/ 1983847 w 3049233"/>
              <a:gd name="connsiteY15981" fmla="*/ 721331 h 1985002"/>
              <a:gd name="connsiteX15982" fmla="*/ 1990864 w 3049233"/>
              <a:gd name="connsiteY15982" fmla="*/ 724557 h 1985002"/>
              <a:gd name="connsiteX15983" fmla="*/ 1989080 w 3049233"/>
              <a:gd name="connsiteY15983" fmla="*/ 725985 h 1985002"/>
              <a:gd name="connsiteX15984" fmla="*/ 1982650 w 3049233"/>
              <a:gd name="connsiteY15984" fmla="*/ 723084 h 1985002"/>
              <a:gd name="connsiteX15985" fmla="*/ 1982030 w 3049233"/>
              <a:gd name="connsiteY15985" fmla="*/ 722793 h 1985002"/>
              <a:gd name="connsiteX15986" fmla="*/ 2416183 w 3049233"/>
              <a:gd name="connsiteY15986" fmla="*/ 721169 h 1985002"/>
              <a:gd name="connsiteX15987" fmla="*/ 2410657 w 3049233"/>
              <a:gd name="connsiteY15987" fmla="*/ 725308 h 1985002"/>
              <a:gd name="connsiteX15988" fmla="*/ 2402705 w 3049233"/>
              <a:gd name="connsiteY15988" fmla="*/ 733736 h 1985002"/>
              <a:gd name="connsiteX15989" fmla="*/ 2383257 w 3049233"/>
              <a:gd name="connsiteY15989" fmla="*/ 751794 h 1985002"/>
              <a:gd name="connsiteX15990" fmla="*/ 2365690 w 3049233"/>
              <a:gd name="connsiteY15990" fmla="*/ 772973 h 1985002"/>
              <a:gd name="connsiteX15991" fmla="*/ 2355852 w 3049233"/>
              <a:gd name="connsiteY15991" fmla="*/ 783400 h 1985002"/>
              <a:gd name="connsiteX15992" fmla="*/ 2351189 w 3049233"/>
              <a:gd name="connsiteY15992" fmla="*/ 790453 h 1985002"/>
              <a:gd name="connsiteX15993" fmla="*/ 2342229 w 3049233"/>
              <a:gd name="connsiteY15993" fmla="*/ 801254 h 1985002"/>
              <a:gd name="connsiteX15994" fmla="*/ 2302763 w 3049233"/>
              <a:gd name="connsiteY15994" fmla="*/ 863653 h 1985002"/>
              <a:gd name="connsiteX15995" fmla="*/ 2296593 w 3049233"/>
              <a:gd name="connsiteY15995" fmla="*/ 876872 h 1985002"/>
              <a:gd name="connsiteX15996" fmla="*/ 2280478 w 3049233"/>
              <a:gd name="connsiteY15996" fmla="*/ 871226 h 1985002"/>
              <a:gd name="connsiteX15997" fmla="*/ 2281581 w 3049233"/>
              <a:gd name="connsiteY15997" fmla="*/ 869253 h 1985002"/>
              <a:gd name="connsiteX15998" fmla="*/ 2402112 w 3049233"/>
              <a:gd name="connsiteY15998" fmla="*/ 725986 h 1985002"/>
              <a:gd name="connsiteX15999" fmla="*/ 2402449 w 3049233"/>
              <a:gd name="connsiteY15999" fmla="*/ 725647 h 1985002"/>
              <a:gd name="connsiteX16000" fmla="*/ 2403388 w 3049233"/>
              <a:gd name="connsiteY16000" fmla="*/ 725647 h 1985002"/>
              <a:gd name="connsiteX16001" fmla="*/ 2403427 w 3049233"/>
              <a:gd name="connsiteY16001" fmla="*/ 725647 h 1985002"/>
              <a:gd name="connsiteX16002" fmla="*/ 2403466 w 3049233"/>
              <a:gd name="connsiteY16002" fmla="*/ 725647 h 1985002"/>
              <a:gd name="connsiteX16003" fmla="*/ 2495251 w 3049233"/>
              <a:gd name="connsiteY16003" fmla="*/ 721166 h 1985002"/>
              <a:gd name="connsiteX16004" fmla="*/ 2466169 w 3049233"/>
              <a:gd name="connsiteY16004" fmla="*/ 756719 h 1985002"/>
              <a:gd name="connsiteX16005" fmla="*/ 2452969 w 3049233"/>
              <a:gd name="connsiteY16005" fmla="*/ 761844 h 1985002"/>
              <a:gd name="connsiteX16006" fmla="*/ 2480042 w 3049233"/>
              <a:gd name="connsiteY16006" fmla="*/ 726914 h 1985002"/>
              <a:gd name="connsiteX16007" fmla="*/ 2760656 w 3049233"/>
              <a:gd name="connsiteY16007" fmla="*/ 721029 h 1985002"/>
              <a:gd name="connsiteX16008" fmla="*/ 2801530 w 3049233"/>
              <a:gd name="connsiteY16008" fmla="*/ 723402 h 1985002"/>
              <a:gd name="connsiteX16009" fmla="*/ 2801896 w 3049233"/>
              <a:gd name="connsiteY16009" fmla="*/ 723464 h 1985002"/>
              <a:gd name="connsiteX16010" fmla="*/ 2872247 w 3049233"/>
              <a:gd name="connsiteY16010" fmla="*/ 736346 h 1985002"/>
              <a:gd name="connsiteX16011" fmla="*/ 2908704 w 3049233"/>
              <a:gd name="connsiteY16011" fmla="*/ 746596 h 1985002"/>
              <a:gd name="connsiteX16012" fmla="*/ 2915204 w 3049233"/>
              <a:gd name="connsiteY16012" fmla="*/ 749662 h 1985002"/>
              <a:gd name="connsiteX16013" fmla="*/ 2913996 w 3049233"/>
              <a:gd name="connsiteY16013" fmla="*/ 749150 h 1985002"/>
              <a:gd name="connsiteX16014" fmla="*/ 2886645 w 3049233"/>
              <a:gd name="connsiteY16014" fmla="*/ 743155 h 1985002"/>
              <a:gd name="connsiteX16015" fmla="*/ 2878460 w 3049233"/>
              <a:gd name="connsiteY16015" fmla="*/ 742406 h 1985002"/>
              <a:gd name="connsiteX16016" fmla="*/ 2870104 w 3049233"/>
              <a:gd name="connsiteY16016" fmla="*/ 740818 h 1985002"/>
              <a:gd name="connsiteX16017" fmla="*/ 2812394 w 3049233"/>
              <a:gd name="connsiteY16017" fmla="*/ 736368 h 1985002"/>
              <a:gd name="connsiteX16018" fmla="*/ 2812046 w 3049233"/>
              <a:gd name="connsiteY16018" fmla="*/ 736336 h 1985002"/>
              <a:gd name="connsiteX16019" fmla="*/ 2781081 w 3049233"/>
              <a:gd name="connsiteY16019" fmla="*/ 736186 h 1985002"/>
              <a:gd name="connsiteX16020" fmla="*/ 1909725 w 3049233"/>
              <a:gd name="connsiteY16020" fmla="*/ 720999 h 1985002"/>
              <a:gd name="connsiteX16021" fmla="*/ 1910998 w 3049233"/>
              <a:gd name="connsiteY16021" fmla="*/ 721583 h 1985002"/>
              <a:gd name="connsiteX16022" fmla="*/ 1918653 w 3049233"/>
              <a:gd name="connsiteY16022" fmla="*/ 725145 h 1985002"/>
              <a:gd name="connsiteX16023" fmla="*/ 1918596 w 3049233"/>
              <a:gd name="connsiteY16023" fmla="*/ 725181 h 1985002"/>
              <a:gd name="connsiteX16024" fmla="*/ 1917021 w 3049233"/>
              <a:gd name="connsiteY16024" fmla="*/ 726590 h 1985002"/>
              <a:gd name="connsiteX16025" fmla="*/ 1907977 w 3049233"/>
              <a:gd name="connsiteY16025" fmla="*/ 722458 h 1985002"/>
              <a:gd name="connsiteX16026" fmla="*/ 1963622 w 3049233"/>
              <a:gd name="connsiteY16026" fmla="*/ 720901 h 1985002"/>
              <a:gd name="connsiteX16027" fmla="*/ 1970032 w 3049233"/>
              <a:gd name="connsiteY16027" fmla="*/ 723898 h 1985002"/>
              <a:gd name="connsiteX16028" fmla="*/ 1968827 w 3049233"/>
              <a:gd name="connsiteY16028" fmla="*/ 724822 h 1985002"/>
              <a:gd name="connsiteX16029" fmla="*/ 1962332 w 3049233"/>
              <a:gd name="connsiteY16029" fmla="*/ 721823 h 1985002"/>
              <a:gd name="connsiteX16030" fmla="*/ 2679845 w 3049233"/>
              <a:gd name="connsiteY16030" fmla="*/ 720797 h 1985002"/>
              <a:gd name="connsiteX16031" fmla="*/ 2685516 w 3049233"/>
              <a:gd name="connsiteY16031" fmla="*/ 727695 h 1985002"/>
              <a:gd name="connsiteX16032" fmla="*/ 2689211 w 3049233"/>
              <a:gd name="connsiteY16032" fmla="*/ 737811 h 1985002"/>
              <a:gd name="connsiteX16033" fmla="*/ 2683699 w 3049233"/>
              <a:gd name="connsiteY16033" fmla="*/ 738131 h 1985002"/>
              <a:gd name="connsiteX16034" fmla="*/ 2676497 w 3049233"/>
              <a:gd name="connsiteY16034" fmla="*/ 721124 h 1985002"/>
              <a:gd name="connsiteX16035" fmla="*/ 2749849 w 3049233"/>
              <a:gd name="connsiteY16035" fmla="*/ 720401 h 1985002"/>
              <a:gd name="connsiteX16036" fmla="*/ 2751302 w 3049233"/>
              <a:gd name="connsiteY16036" fmla="*/ 720486 h 1985002"/>
              <a:gd name="connsiteX16037" fmla="*/ 2768937 w 3049233"/>
              <a:gd name="connsiteY16037" fmla="*/ 733003 h 1985002"/>
              <a:gd name="connsiteX16038" fmla="*/ 2772003 w 3049233"/>
              <a:gd name="connsiteY16038" fmla="*/ 736142 h 1985002"/>
              <a:gd name="connsiteX16039" fmla="*/ 2768328 w 3049233"/>
              <a:gd name="connsiteY16039" fmla="*/ 736124 h 1985002"/>
              <a:gd name="connsiteX16040" fmla="*/ 2767402 w 3049233"/>
              <a:gd name="connsiteY16040" fmla="*/ 736119 h 1985002"/>
              <a:gd name="connsiteX16041" fmla="*/ 1850303 w 3049233"/>
              <a:gd name="connsiteY16041" fmla="*/ 720298 h 1985002"/>
              <a:gd name="connsiteX16042" fmla="*/ 1857671 w 3049233"/>
              <a:gd name="connsiteY16042" fmla="*/ 723615 h 1985002"/>
              <a:gd name="connsiteX16043" fmla="*/ 1861580 w 3049233"/>
              <a:gd name="connsiteY16043" fmla="*/ 725319 h 1985002"/>
              <a:gd name="connsiteX16044" fmla="*/ 1859992 w 3049233"/>
              <a:gd name="connsiteY16044" fmla="*/ 726799 h 1985002"/>
              <a:gd name="connsiteX16045" fmla="*/ 1853978 w 3049233"/>
              <a:gd name="connsiteY16045" fmla="*/ 724123 h 1985002"/>
              <a:gd name="connsiteX16046" fmla="*/ 1848434 w 3049233"/>
              <a:gd name="connsiteY16046" fmla="*/ 721659 h 1985002"/>
              <a:gd name="connsiteX16047" fmla="*/ 2689346 w 3049233"/>
              <a:gd name="connsiteY16047" fmla="*/ 719866 h 1985002"/>
              <a:gd name="connsiteX16048" fmla="*/ 2701240 w 3049233"/>
              <a:gd name="connsiteY16048" fmla="*/ 733496 h 1985002"/>
              <a:gd name="connsiteX16049" fmla="*/ 2702714 w 3049233"/>
              <a:gd name="connsiteY16049" fmla="*/ 737026 h 1985002"/>
              <a:gd name="connsiteX16050" fmla="*/ 2695682 w 3049233"/>
              <a:gd name="connsiteY16050" fmla="*/ 737435 h 1985002"/>
              <a:gd name="connsiteX16051" fmla="*/ 2690224 w 3049233"/>
              <a:gd name="connsiteY16051" fmla="*/ 725039 h 1985002"/>
              <a:gd name="connsiteX16052" fmla="*/ 2686212 w 3049233"/>
              <a:gd name="connsiteY16052" fmla="*/ 720173 h 1985002"/>
              <a:gd name="connsiteX16053" fmla="*/ 1259466 w 3049233"/>
              <a:gd name="connsiteY16053" fmla="*/ 719496 h 1985002"/>
              <a:gd name="connsiteX16054" fmla="*/ 1259624 w 3049233"/>
              <a:gd name="connsiteY16054" fmla="*/ 719697 h 1985002"/>
              <a:gd name="connsiteX16055" fmla="*/ 1259868 w 3049233"/>
              <a:gd name="connsiteY16055" fmla="*/ 720006 h 1985002"/>
              <a:gd name="connsiteX16056" fmla="*/ 1259945 w 3049233"/>
              <a:gd name="connsiteY16056" fmla="*/ 720104 h 1985002"/>
              <a:gd name="connsiteX16057" fmla="*/ 1250364 w 3049233"/>
              <a:gd name="connsiteY16057" fmla="*/ 731725 h 1985002"/>
              <a:gd name="connsiteX16058" fmla="*/ 1250153 w 3049233"/>
              <a:gd name="connsiteY16058" fmla="*/ 731544 h 1985002"/>
              <a:gd name="connsiteX16059" fmla="*/ 1249850 w 3049233"/>
              <a:gd name="connsiteY16059" fmla="*/ 731283 h 1985002"/>
              <a:gd name="connsiteX16060" fmla="*/ 2727002 w 3049233"/>
              <a:gd name="connsiteY16060" fmla="*/ 719076 h 1985002"/>
              <a:gd name="connsiteX16061" fmla="*/ 2729550 w 3049233"/>
              <a:gd name="connsiteY16061" fmla="*/ 719224 h 1985002"/>
              <a:gd name="connsiteX16062" fmla="*/ 2747247 w 3049233"/>
              <a:gd name="connsiteY16062" fmla="*/ 736021 h 1985002"/>
              <a:gd name="connsiteX16063" fmla="*/ 2744304 w 3049233"/>
              <a:gd name="connsiteY16063" fmla="*/ 736007 h 1985002"/>
              <a:gd name="connsiteX16064" fmla="*/ 1818901 w 3049233"/>
              <a:gd name="connsiteY16064" fmla="*/ 719045 h 1985002"/>
              <a:gd name="connsiteX16065" fmla="*/ 1827189 w 3049233"/>
              <a:gd name="connsiteY16065" fmla="*/ 726662 h 1985002"/>
              <a:gd name="connsiteX16066" fmla="*/ 1830858 w 3049233"/>
              <a:gd name="connsiteY16066" fmla="*/ 728233 h 1985002"/>
              <a:gd name="connsiteX16067" fmla="*/ 1828517 w 3049233"/>
              <a:gd name="connsiteY16067" fmla="*/ 729926 h 1985002"/>
              <a:gd name="connsiteX16068" fmla="*/ 1828408 w 3049233"/>
              <a:gd name="connsiteY16068" fmla="*/ 729879 h 1985002"/>
              <a:gd name="connsiteX16069" fmla="*/ 1821634 w 3049233"/>
              <a:gd name="connsiteY16069" fmla="*/ 726830 h 1985002"/>
              <a:gd name="connsiteX16070" fmla="*/ 1815767 w 3049233"/>
              <a:gd name="connsiteY16070" fmla="*/ 721380 h 1985002"/>
              <a:gd name="connsiteX16071" fmla="*/ 2698684 w 3049233"/>
              <a:gd name="connsiteY16071" fmla="*/ 718952 h 1985002"/>
              <a:gd name="connsiteX16072" fmla="*/ 2714835 w 3049233"/>
              <a:gd name="connsiteY16072" fmla="*/ 736321 h 1985002"/>
              <a:gd name="connsiteX16073" fmla="*/ 2709364 w 3049233"/>
              <a:gd name="connsiteY16073" fmla="*/ 736639 h 1985002"/>
              <a:gd name="connsiteX16074" fmla="*/ 2706002 w 3049233"/>
              <a:gd name="connsiteY16074" fmla="*/ 729787 h 1985002"/>
              <a:gd name="connsiteX16075" fmla="*/ 2696644 w 3049233"/>
              <a:gd name="connsiteY16075" fmla="*/ 719151 h 1985002"/>
              <a:gd name="connsiteX16076" fmla="*/ 1782744 w 3049233"/>
              <a:gd name="connsiteY16076" fmla="*/ 718669 h 1985002"/>
              <a:gd name="connsiteX16077" fmla="*/ 1783497 w 3049233"/>
              <a:gd name="connsiteY16077" fmla="*/ 729646 h 1985002"/>
              <a:gd name="connsiteX16078" fmla="*/ 1784122 w 3049233"/>
              <a:gd name="connsiteY16078" fmla="*/ 730254 h 1985002"/>
              <a:gd name="connsiteX16079" fmla="*/ 1784169 w 3049233"/>
              <a:gd name="connsiteY16079" fmla="*/ 730892 h 1985002"/>
              <a:gd name="connsiteX16080" fmla="*/ 1789405 w 3049233"/>
              <a:gd name="connsiteY16080" fmla="*/ 735860 h 1985002"/>
              <a:gd name="connsiteX16081" fmla="*/ 1774255 w 3049233"/>
              <a:gd name="connsiteY16081" fmla="*/ 751200 h 1985002"/>
              <a:gd name="connsiteX16082" fmla="*/ 1774156 w 3049233"/>
              <a:gd name="connsiteY16082" fmla="*/ 751359 h 1985002"/>
              <a:gd name="connsiteX16083" fmla="*/ 1745264 w 3049233"/>
              <a:gd name="connsiteY16083" fmla="*/ 793103 h 1985002"/>
              <a:gd name="connsiteX16084" fmla="*/ 1737973 w 3049233"/>
              <a:gd name="connsiteY16084" fmla="*/ 809223 h 1985002"/>
              <a:gd name="connsiteX16085" fmla="*/ 1732996 w 3049233"/>
              <a:gd name="connsiteY16085" fmla="*/ 817183 h 1985002"/>
              <a:gd name="connsiteX16086" fmla="*/ 1730317 w 3049233"/>
              <a:gd name="connsiteY16086" fmla="*/ 826147 h 1985002"/>
              <a:gd name="connsiteX16087" fmla="*/ 1722478 w 3049233"/>
              <a:gd name="connsiteY16087" fmla="*/ 843479 h 1985002"/>
              <a:gd name="connsiteX16088" fmla="*/ 1707368 w 3049233"/>
              <a:gd name="connsiteY16088" fmla="*/ 902950 h 1985002"/>
              <a:gd name="connsiteX16089" fmla="*/ 1707320 w 3049233"/>
              <a:gd name="connsiteY16089" fmla="*/ 903108 h 1985002"/>
              <a:gd name="connsiteX16090" fmla="*/ 1492007 w 3049233"/>
              <a:gd name="connsiteY16090" fmla="*/ 899193 h 1985002"/>
              <a:gd name="connsiteX16091" fmla="*/ 1345698 w 3049233"/>
              <a:gd name="connsiteY16091" fmla="*/ 896533 h 1985002"/>
              <a:gd name="connsiteX16092" fmla="*/ 1343156 w 3049233"/>
              <a:gd name="connsiteY16092" fmla="*/ 881334 h 1985002"/>
              <a:gd name="connsiteX16093" fmla="*/ 1701070 w 3049233"/>
              <a:gd name="connsiteY16093" fmla="*/ 872460 h 1985002"/>
              <a:gd name="connsiteX16094" fmla="*/ 1703424 w 3049233"/>
              <a:gd name="connsiteY16094" fmla="*/ 872460 h 1985002"/>
              <a:gd name="connsiteX16095" fmla="*/ 1703431 w 3049233"/>
              <a:gd name="connsiteY16095" fmla="*/ 872460 h 1985002"/>
              <a:gd name="connsiteX16096" fmla="*/ 1703439 w 3049233"/>
              <a:gd name="connsiteY16096" fmla="*/ 872460 h 1985002"/>
              <a:gd name="connsiteX16097" fmla="*/ 1703439 w 3049233"/>
              <a:gd name="connsiteY16097" fmla="*/ 870090 h 1985002"/>
              <a:gd name="connsiteX16098" fmla="*/ 1703507 w 3049233"/>
              <a:gd name="connsiteY16098" fmla="*/ 869807 h 1985002"/>
              <a:gd name="connsiteX16099" fmla="*/ 1722858 w 3049233"/>
              <a:gd name="connsiteY16099" fmla="*/ 803802 h 1985002"/>
              <a:gd name="connsiteX16100" fmla="*/ 1730189 w 3049233"/>
              <a:gd name="connsiteY16100" fmla="*/ 788184 h 1985002"/>
              <a:gd name="connsiteX16101" fmla="*/ 1768116 w 3049233"/>
              <a:gd name="connsiteY16101" fmla="*/ 731714 h 1985002"/>
              <a:gd name="connsiteX16102" fmla="*/ 1768363 w 3049233"/>
              <a:gd name="connsiteY16102" fmla="*/ 731383 h 1985002"/>
              <a:gd name="connsiteX16103" fmla="*/ 778061 w 3049233"/>
              <a:gd name="connsiteY16103" fmla="*/ 718509 h 1985002"/>
              <a:gd name="connsiteX16104" fmla="*/ 785472 w 3049233"/>
              <a:gd name="connsiteY16104" fmla="*/ 721067 h 1985002"/>
              <a:gd name="connsiteX16105" fmla="*/ 785679 w 3049233"/>
              <a:gd name="connsiteY16105" fmla="*/ 721139 h 1985002"/>
              <a:gd name="connsiteX16106" fmla="*/ 791531 w 3049233"/>
              <a:gd name="connsiteY16106" fmla="*/ 723159 h 1985002"/>
              <a:gd name="connsiteX16107" fmla="*/ 777717 w 3049233"/>
              <a:gd name="connsiteY16107" fmla="*/ 741988 h 1985002"/>
              <a:gd name="connsiteX16108" fmla="*/ 777107 w 3049233"/>
              <a:gd name="connsiteY16108" fmla="*/ 743406 h 1985002"/>
              <a:gd name="connsiteX16109" fmla="*/ 777054 w 3049233"/>
              <a:gd name="connsiteY16109" fmla="*/ 743530 h 1985002"/>
              <a:gd name="connsiteX16110" fmla="*/ 777046 w 3049233"/>
              <a:gd name="connsiteY16110" fmla="*/ 743548 h 1985002"/>
              <a:gd name="connsiteX16111" fmla="*/ 657980 w 3049233"/>
              <a:gd name="connsiteY16111" fmla="*/ 880587 h 1985002"/>
              <a:gd name="connsiteX16112" fmla="*/ 598035 w 3049233"/>
              <a:gd name="connsiteY16112" fmla="*/ 949506 h 1985002"/>
              <a:gd name="connsiteX16113" fmla="*/ 313726 w 3049233"/>
              <a:gd name="connsiteY16113" fmla="*/ 1279536 h 1985002"/>
              <a:gd name="connsiteX16114" fmla="*/ 262926 w 3049233"/>
              <a:gd name="connsiteY16114" fmla="*/ 1339480 h 1985002"/>
              <a:gd name="connsiteX16115" fmla="*/ 225110 w 3049233"/>
              <a:gd name="connsiteY16115" fmla="*/ 1377822 h 1985002"/>
              <a:gd name="connsiteX16116" fmla="*/ 214086 w 3049233"/>
              <a:gd name="connsiteY16116" fmla="*/ 1387001 h 1985002"/>
              <a:gd name="connsiteX16117" fmla="*/ 195115 w 3049233"/>
              <a:gd name="connsiteY16117" fmla="*/ 1401009 h 1985002"/>
              <a:gd name="connsiteX16118" fmla="*/ 193967 w 3049233"/>
              <a:gd name="connsiteY16118" fmla="*/ 1401857 h 1985002"/>
              <a:gd name="connsiteX16119" fmla="*/ 147627 w 3049233"/>
              <a:gd name="connsiteY16119" fmla="*/ 1428450 h 1985002"/>
              <a:gd name="connsiteX16120" fmla="*/ 145747 w 3049233"/>
              <a:gd name="connsiteY16120" fmla="*/ 1424486 h 1985002"/>
              <a:gd name="connsiteX16121" fmla="*/ 144995 w 3049233"/>
              <a:gd name="connsiteY16121" fmla="*/ 1421877 h 1985002"/>
              <a:gd name="connsiteX16122" fmla="*/ 192950 w 3049233"/>
              <a:gd name="connsiteY16122" fmla="*/ 1395992 h 1985002"/>
              <a:gd name="connsiteX16123" fmla="*/ 257846 w 3049233"/>
              <a:gd name="connsiteY16123" fmla="*/ 1331690 h 1985002"/>
              <a:gd name="connsiteX16124" fmla="*/ 265126 w 3049233"/>
              <a:gd name="connsiteY16124" fmla="*/ 1322716 h 1985002"/>
              <a:gd name="connsiteX16125" fmla="*/ 590246 w 3049233"/>
              <a:gd name="connsiteY16125" fmla="*/ 936127 h 1985002"/>
              <a:gd name="connsiteX16126" fmla="*/ 643078 w 3049233"/>
              <a:gd name="connsiteY16126" fmla="*/ 874659 h 1985002"/>
              <a:gd name="connsiteX16127" fmla="*/ 651037 w 3049233"/>
              <a:gd name="connsiteY16127" fmla="*/ 865516 h 1985002"/>
              <a:gd name="connsiteX16128" fmla="*/ 766444 w 3049233"/>
              <a:gd name="connsiteY16128" fmla="*/ 731512 h 1985002"/>
              <a:gd name="connsiteX16129" fmla="*/ 766880 w 3049233"/>
              <a:gd name="connsiteY16129" fmla="*/ 731024 h 1985002"/>
              <a:gd name="connsiteX16130" fmla="*/ 2716649 w 3049233"/>
              <a:gd name="connsiteY16130" fmla="*/ 718475 h 1985002"/>
              <a:gd name="connsiteX16131" fmla="*/ 2719031 w 3049233"/>
              <a:gd name="connsiteY16131" fmla="*/ 718613 h 1985002"/>
              <a:gd name="connsiteX16132" fmla="*/ 2736696 w 3049233"/>
              <a:gd name="connsiteY16132" fmla="*/ 735970 h 1985002"/>
              <a:gd name="connsiteX16133" fmla="*/ 2733660 w 3049233"/>
              <a:gd name="connsiteY16133" fmla="*/ 735955 h 1985002"/>
              <a:gd name="connsiteX16134" fmla="*/ 1941104 w 3049233"/>
              <a:gd name="connsiteY16134" fmla="*/ 718460 h 1985002"/>
              <a:gd name="connsiteX16135" fmla="*/ 1946742 w 3049233"/>
              <a:gd name="connsiteY16135" fmla="*/ 721074 h 1985002"/>
              <a:gd name="connsiteX16136" fmla="*/ 1948372 w 3049233"/>
              <a:gd name="connsiteY16136" fmla="*/ 721829 h 1985002"/>
              <a:gd name="connsiteX16137" fmla="*/ 1946040 w 3049233"/>
              <a:gd name="connsiteY16137" fmla="*/ 723409 h 1985002"/>
              <a:gd name="connsiteX16138" fmla="*/ 1943554 w 3049233"/>
              <a:gd name="connsiteY16138" fmla="*/ 722260 h 1985002"/>
              <a:gd name="connsiteX16139" fmla="*/ 1938672 w 3049233"/>
              <a:gd name="connsiteY16139" fmla="*/ 720014 h 1985002"/>
              <a:gd name="connsiteX16140" fmla="*/ 1885224 w 3049233"/>
              <a:gd name="connsiteY16140" fmla="*/ 718034 h 1985002"/>
              <a:gd name="connsiteX16141" fmla="*/ 1895212 w 3049233"/>
              <a:gd name="connsiteY16141" fmla="*/ 722632 h 1985002"/>
              <a:gd name="connsiteX16142" fmla="*/ 1893339 w 3049233"/>
              <a:gd name="connsiteY16142" fmla="*/ 724132 h 1985002"/>
              <a:gd name="connsiteX16143" fmla="*/ 1883288 w 3049233"/>
              <a:gd name="connsiteY16143" fmla="*/ 719632 h 1985002"/>
              <a:gd name="connsiteX16144" fmla="*/ 2708429 w 3049233"/>
              <a:gd name="connsiteY16144" fmla="*/ 717997 h 1985002"/>
              <a:gd name="connsiteX16145" fmla="*/ 2708755 w 3049233"/>
              <a:gd name="connsiteY16145" fmla="*/ 718016 h 1985002"/>
              <a:gd name="connsiteX16146" fmla="*/ 2726157 w 3049233"/>
              <a:gd name="connsiteY16146" fmla="*/ 735919 h 1985002"/>
              <a:gd name="connsiteX16147" fmla="*/ 2722175 w 3049233"/>
              <a:gd name="connsiteY16147" fmla="*/ 735900 h 1985002"/>
              <a:gd name="connsiteX16148" fmla="*/ 2722168 w 3049233"/>
              <a:gd name="connsiteY16148" fmla="*/ 735900 h 1985002"/>
              <a:gd name="connsiteX16149" fmla="*/ 2722133 w 3049233"/>
              <a:gd name="connsiteY16149" fmla="*/ 735900 h 1985002"/>
              <a:gd name="connsiteX16150" fmla="*/ 2722126 w 3049233"/>
              <a:gd name="connsiteY16150" fmla="*/ 735900 h 1985002"/>
              <a:gd name="connsiteX16151" fmla="*/ 2722092 w 3049233"/>
              <a:gd name="connsiteY16151" fmla="*/ 735900 h 1985002"/>
              <a:gd name="connsiteX16152" fmla="*/ 2720579 w 3049233"/>
              <a:gd name="connsiteY16152" fmla="*/ 735988 h 1985002"/>
              <a:gd name="connsiteX16153" fmla="*/ 2720229 w 3049233"/>
              <a:gd name="connsiteY16153" fmla="*/ 735346 h 1985002"/>
              <a:gd name="connsiteX16154" fmla="*/ 2704712 w 3049233"/>
              <a:gd name="connsiteY16154" fmla="*/ 718361 h 1985002"/>
              <a:gd name="connsiteX16155" fmla="*/ 2515438 w 3049233"/>
              <a:gd name="connsiteY16155" fmla="*/ 717314 h 1985002"/>
              <a:gd name="connsiteX16156" fmla="*/ 2497672 w 3049233"/>
              <a:gd name="connsiteY16156" fmla="*/ 744488 h 1985002"/>
              <a:gd name="connsiteX16157" fmla="*/ 2480202 w 3049233"/>
              <a:gd name="connsiteY16157" fmla="*/ 751271 h 1985002"/>
              <a:gd name="connsiteX16158" fmla="*/ 2507397 w 3049233"/>
              <a:gd name="connsiteY16158" fmla="*/ 718206 h 1985002"/>
              <a:gd name="connsiteX16159" fmla="*/ 779651 w 3049233"/>
              <a:gd name="connsiteY16159" fmla="*/ 716731 h 1985002"/>
              <a:gd name="connsiteX16160" fmla="*/ 780122 w 3049233"/>
              <a:gd name="connsiteY16160" fmla="*/ 716886 h 1985002"/>
              <a:gd name="connsiteX16161" fmla="*/ 780574 w 3049233"/>
              <a:gd name="connsiteY16161" fmla="*/ 717035 h 1985002"/>
              <a:gd name="connsiteX16162" fmla="*/ 781048 w 3049233"/>
              <a:gd name="connsiteY16162" fmla="*/ 717191 h 1985002"/>
              <a:gd name="connsiteX16163" fmla="*/ 780199 w 3049233"/>
              <a:gd name="connsiteY16163" fmla="*/ 717017 h 1985002"/>
              <a:gd name="connsiteX16164" fmla="*/ 780056 w 3049233"/>
              <a:gd name="connsiteY16164" fmla="*/ 716962 h 1985002"/>
              <a:gd name="connsiteX16165" fmla="*/ 779948 w 3049233"/>
              <a:gd name="connsiteY16165" fmla="*/ 716921 h 1985002"/>
              <a:gd name="connsiteX16166" fmla="*/ 779600 w 3049233"/>
              <a:gd name="connsiteY16166" fmla="*/ 716788 h 1985002"/>
              <a:gd name="connsiteX16167" fmla="*/ 1099502 w 3049233"/>
              <a:gd name="connsiteY16167" fmla="*/ 716403 h 1985002"/>
              <a:gd name="connsiteX16168" fmla="*/ 1101472 w 3049233"/>
              <a:gd name="connsiteY16168" fmla="*/ 717205 h 1985002"/>
              <a:gd name="connsiteX16169" fmla="*/ 1100751 w 3049233"/>
              <a:gd name="connsiteY16169" fmla="*/ 718201 h 1985002"/>
              <a:gd name="connsiteX16170" fmla="*/ 1100610 w 3049233"/>
              <a:gd name="connsiteY16170" fmla="*/ 718396 h 1985002"/>
              <a:gd name="connsiteX16171" fmla="*/ 1098595 w 3049233"/>
              <a:gd name="connsiteY16171" fmla="*/ 717596 h 1985002"/>
              <a:gd name="connsiteX16172" fmla="*/ 1067675 w 3049233"/>
              <a:gd name="connsiteY16172" fmla="*/ 716164 h 1985002"/>
              <a:gd name="connsiteX16173" fmla="*/ 1072082 w 3049233"/>
              <a:gd name="connsiteY16173" fmla="*/ 716813 h 1985002"/>
              <a:gd name="connsiteX16174" fmla="*/ 1077968 w 3049233"/>
              <a:gd name="connsiteY16174" fmla="*/ 717681 h 1985002"/>
              <a:gd name="connsiteX16175" fmla="*/ 1081066 w 3049233"/>
              <a:gd name="connsiteY16175" fmla="*/ 718138 h 1985002"/>
              <a:gd name="connsiteX16176" fmla="*/ 1079283 w 3049233"/>
              <a:gd name="connsiteY16176" fmla="*/ 720502 h 1985002"/>
              <a:gd name="connsiteX16177" fmla="*/ 2744752 w 3049233"/>
              <a:gd name="connsiteY16177" fmla="*/ 715836 h 1985002"/>
              <a:gd name="connsiteX16178" fmla="*/ 2744918 w 3049233"/>
              <a:gd name="connsiteY16178" fmla="*/ 715954 h 1985002"/>
              <a:gd name="connsiteX16179" fmla="*/ 2744880 w 3049233"/>
              <a:gd name="connsiteY16179" fmla="*/ 715952 h 1985002"/>
              <a:gd name="connsiteX16180" fmla="*/ 1971175 w 3049233"/>
              <a:gd name="connsiteY16180" fmla="*/ 715498 h 1985002"/>
              <a:gd name="connsiteX16181" fmla="*/ 1977308 w 3049233"/>
              <a:gd name="connsiteY16181" fmla="*/ 718322 h 1985002"/>
              <a:gd name="connsiteX16182" fmla="*/ 1975487 w 3049233"/>
              <a:gd name="connsiteY16182" fmla="*/ 719717 h 1985002"/>
              <a:gd name="connsiteX16183" fmla="*/ 1969326 w 3049233"/>
              <a:gd name="connsiteY16183" fmla="*/ 716820 h 1985002"/>
              <a:gd name="connsiteX16184" fmla="*/ 2532099 w 3049233"/>
              <a:gd name="connsiteY16184" fmla="*/ 715466 h 1985002"/>
              <a:gd name="connsiteX16185" fmla="*/ 2522610 w 3049233"/>
              <a:gd name="connsiteY16185" fmla="*/ 735422 h 1985002"/>
              <a:gd name="connsiteX16186" fmla="*/ 2519905 w 3049233"/>
              <a:gd name="connsiteY16186" fmla="*/ 735856 h 1985002"/>
              <a:gd name="connsiteX16187" fmla="*/ 2506677 w 3049233"/>
              <a:gd name="connsiteY16187" fmla="*/ 740993 h 1985002"/>
              <a:gd name="connsiteX16188" fmla="*/ 2522621 w 3049233"/>
              <a:gd name="connsiteY16188" fmla="*/ 716517 h 1985002"/>
              <a:gd name="connsiteX16189" fmla="*/ 1916570 w 3049233"/>
              <a:gd name="connsiteY16189" fmla="*/ 715287 h 1985002"/>
              <a:gd name="connsiteX16190" fmla="*/ 1918450 w 3049233"/>
              <a:gd name="connsiteY16190" fmla="*/ 716164 h 1985002"/>
              <a:gd name="connsiteX16191" fmla="*/ 1926728 w 3049233"/>
              <a:gd name="connsiteY16191" fmla="*/ 719996 h 1985002"/>
              <a:gd name="connsiteX16192" fmla="*/ 1924464 w 3049233"/>
              <a:gd name="connsiteY16192" fmla="*/ 721440 h 1985002"/>
              <a:gd name="connsiteX16193" fmla="*/ 1914639 w 3049233"/>
              <a:gd name="connsiteY16193" fmla="*/ 716899 h 1985002"/>
              <a:gd name="connsiteX16194" fmla="*/ 1824714 w 3049233"/>
              <a:gd name="connsiteY16194" fmla="*/ 714714 h 1985002"/>
              <a:gd name="connsiteX16195" fmla="*/ 1833284 w 3049233"/>
              <a:gd name="connsiteY16195" fmla="*/ 722091 h 1985002"/>
              <a:gd name="connsiteX16196" fmla="*/ 1837075 w 3049233"/>
              <a:gd name="connsiteY16196" fmla="*/ 723727 h 1985002"/>
              <a:gd name="connsiteX16197" fmla="*/ 1836292 w 3049233"/>
              <a:gd name="connsiteY16197" fmla="*/ 724294 h 1985002"/>
              <a:gd name="connsiteX16198" fmla="*/ 1835519 w 3049233"/>
              <a:gd name="connsiteY16198" fmla="*/ 723952 h 1985002"/>
              <a:gd name="connsiteX16199" fmla="*/ 1828577 w 3049233"/>
              <a:gd name="connsiteY16199" fmla="*/ 720905 h 1985002"/>
              <a:gd name="connsiteX16200" fmla="*/ 1823053 w 3049233"/>
              <a:gd name="connsiteY16200" fmla="*/ 715952 h 1985002"/>
              <a:gd name="connsiteX16201" fmla="*/ 1858140 w 3049233"/>
              <a:gd name="connsiteY16201" fmla="*/ 714592 h 1985002"/>
              <a:gd name="connsiteX16202" fmla="*/ 1865811 w 3049233"/>
              <a:gd name="connsiteY16202" fmla="*/ 718025 h 1985002"/>
              <a:gd name="connsiteX16203" fmla="*/ 1869161 w 3049233"/>
              <a:gd name="connsiteY16203" fmla="*/ 719572 h 1985002"/>
              <a:gd name="connsiteX16204" fmla="*/ 1866682 w 3049233"/>
              <a:gd name="connsiteY16204" fmla="*/ 721346 h 1985002"/>
              <a:gd name="connsiteX16205" fmla="*/ 1860072 w 3049233"/>
              <a:gd name="connsiteY16205" fmla="*/ 718365 h 1985002"/>
              <a:gd name="connsiteX16206" fmla="*/ 1855649 w 3049233"/>
              <a:gd name="connsiteY16206" fmla="*/ 716406 h 1985002"/>
              <a:gd name="connsiteX16207" fmla="*/ 2546803 w 3049233"/>
              <a:gd name="connsiteY16207" fmla="*/ 713835 h 1985002"/>
              <a:gd name="connsiteX16208" fmla="*/ 2539168 w 3049233"/>
              <a:gd name="connsiteY16208" fmla="*/ 732251 h 1985002"/>
              <a:gd name="connsiteX16209" fmla="*/ 2538931 w 3049233"/>
              <a:gd name="connsiteY16209" fmla="*/ 732803 h 1985002"/>
              <a:gd name="connsiteX16210" fmla="*/ 2530200 w 3049233"/>
              <a:gd name="connsiteY16210" fmla="*/ 734204 h 1985002"/>
              <a:gd name="connsiteX16211" fmla="*/ 2539462 w 3049233"/>
              <a:gd name="connsiteY16211" fmla="*/ 714649 h 1985002"/>
              <a:gd name="connsiteX16212" fmla="*/ 1948445 w 3049233"/>
              <a:gd name="connsiteY16212" fmla="*/ 713773 h 1985002"/>
              <a:gd name="connsiteX16213" fmla="*/ 1951320 w 3049233"/>
              <a:gd name="connsiteY16213" fmla="*/ 715147 h 1985002"/>
              <a:gd name="connsiteX16214" fmla="*/ 1955412 w 3049233"/>
              <a:gd name="connsiteY16214" fmla="*/ 717061 h 1985002"/>
              <a:gd name="connsiteX16215" fmla="*/ 1954036 w 3049233"/>
              <a:gd name="connsiteY16215" fmla="*/ 717993 h 1985002"/>
              <a:gd name="connsiteX16216" fmla="*/ 1948974 w 3049233"/>
              <a:gd name="connsiteY16216" fmla="*/ 715655 h 1985002"/>
              <a:gd name="connsiteX16217" fmla="*/ 1946966 w 3049233"/>
              <a:gd name="connsiteY16217" fmla="*/ 714716 h 1985002"/>
              <a:gd name="connsiteX16218" fmla="*/ 1891873 w 3049233"/>
              <a:gd name="connsiteY16218" fmla="*/ 712808 h 1985002"/>
              <a:gd name="connsiteX16219" fmla="*/ 1892566 w 3049233"/>
              <a:gd name="connsiteY16219" fmla="*/ 713138 h 1985002"/>
              <a:gd name="connsiteX16220" fmla="*/ 1901790 w 3049233"/>
              <a:gd name="connsiteY16220" fmla="*/ 717364 h 1985002"/>
              <a:gd name="connsiteX16221" fmla="*/ 1899998 w 3049233"/>
              <a:gd name="connsiteY16221" fmla="*/ 718797 h 1985002"/>
              <a:gd name="connsiteX16222" fmla="*/ 1889997 w 3049233"/>
              <a:gd name="connsiteY16222" fmla="*/ 714206 h 1985002"/>
              <a:gd name="connsiteX16223" fmla="*/ 2562449 w 3049233"/>
              <a:gd name="connsiteY16223" fmla="*/ 712099 h 1985002"/>
              <a:gd name="connsiteX16224" fmla="*/ 2560196 w 3049233"/>
              <a:gd name="connsiteY16224" fmla="*/ 719475 h 1985002"/>
              <a:gd name="connsiteX16225" fmla="*/ 2556596 w 3049233"/>
              <a:gd name="connsiteY16225" fmla="*/ 729967 h 1985002"/>
              <a:gd name="connsiteX16226" fmla="*/ 2544840 w 3049233"/>
              <a:gd name="connsiteY16226" fmla="*/ 731854 h 1985002"/>
              <a:gd name="connsiteX16227" fmla="*/ 2552740 w 3049233"/>
              <a:gd name="connsiteY16227" fmla="*/ 713176 h 1985002"/>
              <a:gd name="connsiteX16228" fmla="*/ 2747098 w 3049233"/>
              <a:gd name="connsiteY16228" fmla="*/ 710967 h 1985002"/>
              <a:gd name="connsiteX16229" fmla="*/ 2794545 w 3049233"/>
              <a:gd name="connsiteY16229" fmla="*/ 715698 h 1985002"/>
              <a:gd name="connsiteX16230" fmla="*/ 2860259 w 3049233"/>
              <a:gd name="connsiteY16230" fmla="*/ 729792 h 1985002"/>
              <a:gd name="connsiteX16231" fmla="*/ 2805041 w 3049233"/>
              <a:gd name="connsiteY16231" fmla="*/ 719465 h 1985002"/>
              <a:gd name="connsiteX16232" fmla="*/ 2754579 w 3049233"/>
              <a:gd name="connsiteY16232" fmla="*/ 716518 h 1985002"/>
              <a:gd name="connsiteX16233" fmla="*/ 755528 w 3049233"/>
              <a:gd name="connsiteY16233" fmla="*/ 710732 h 1985002"/>
              <a:gd name="connsiteX16234" fmla="*/ 771684 w 3049233"/>
              <a:gd name="connsiteY16234" fmla="*/ 716308 h 1985002"/>
              <a:gd name="connsiteX16235" fmla="*/ 771272 w 3049233"/>
              <a:gd name="connsiteY16235" fmla="*/ 716770 h 1985002"/>
              <a:gd name="connsiteX16236" fmla="*/ 766694 w 3049233"/>
              <a:gd name="connsiteY16236" fmla="*/ 721893 h 1985002"/>
              <a:gd name="connsiteX16237" fmla="*/ 762388 w 3049233"/>
              <a:gd name="connsiteY16237" fmla="*/ 726713 h 1985002"/>
              <a:gd name="connsiteX16238" fmla="*/ 646636 w 3049233"/>
              <a:gd name="connsiteY16238" fmla="*/ 860774 h 1985002"/>
              <a:gd name="connsiteX16239" fmla="*/ 638676 w 3049233"/>
              <a:gd name="connsiteY16239" fmla="*/ 870088 h 1985002"/>
              <a:gd name="connsiteX16240" fmla="*/ 586013 w 3049233"/>
              <a:gd name="connsiteY16240" fmla="*/ 931386 h 1985002"/>
              <a:gd name="connsiteX16241" fmla="*/ 261402 w 3049233"/>
              <a:gd name="connsiteY16241" fmla="*/ 1318990 h 1985002"/>
              <a:gd name="connsiteX16242" fmla="*/ 253951 w 3049233"/>
              <a:gd name="connsiteY16242" fmla="*/ 1327966 h 1985002"/>
              <a:gd name="connsiteX16243" fmla="*/ 190442 w 3049233"/>
              <a:gd name="connsiteY16243" fmla="*/ 1391442 h 1985002"/>
              <a:gd name="connsiteX16244" fmla="*/ 143562 w 3049233"/>
              <a:gd name="connsiteY16244" fmla="*/ 1416911 h 1985002"/>
              <a:gd name="connsiteX16245" fmla="*/ 143207 w 3049233"/>
              <a:gd name="connsiteY16245" fmla="*/ 1415681 h 1985002"/>
              <a:gd name="connsiteX16246" fmla="*/ 142628 w 3049233"/>
              <a:gd name="connsiteY16246" fmla="*/ 1417419 h 1985002"/>
              <a:gd name="connsiteX16247" fmla="*/ 135507 w 3049233"/>
              <a:gd name="connsiteY16247" fmla="*/ 1421287 h 1985002"/>
              <a:gd name="connsiteX16248" fmla="*/ 133905 w 3049233"/>
              <a:gd name="connsiteY16248" fmla="*/ 1417414 h 1985002"/>
              <a:gd name="connsiteX16249" fmla="*/ 191920 w 3049233"/>
              <a:gd name="connsiteY16249" fmla="*/ 1378330 h 1985002"/>
              <a:gd name="connsiteX16250" fmla="*/ 248702 w 3049233"/>
              <a:gd name="connsiteY16250" fmla="*/ 1320008 h 1985002"/>
              <a:gd name="connsiteX16251" fmla="*/ 578394 w 3049233"/>
              <a:gd name="connsiteY16251" fmla="*/ 917503 h 1985002"/>
              <a:gd name="connsiteX16252" fmla="*/ 624961 w 3049233"/>
              <a:gd name="connsiteY16252" fmla="*/ 863654 h 1985002"/>
              <a:gd name="connsiteX16253" fmla="*/ 639015 w 3049233"/>
              <a:gd name="connsiteY16253" fmla="*/ 846721 h 1985002"/>
              <a:gd name="connsiteX16254" fmla="*/ 1924239 w 3049233"/>
              <a:gd name="connsiteY16254" fmla="*/ 710620 h 1985002"/>
              <a:gd name="connsiteX16255" fmla="*/ 1925566 w 3049233"/>
              <a:gd name="connsiteY16255" fmla="*/ 711252 h 1985002"/>
              <a:gd name="connsiteX16256" fmla="*/ 1933044 w 3049233"/>
              <a:gd name="connsiteY16256" fmla="*/ 714721 h 1985002"/>
              <a:gd name="connsiteX16257" fmla="*/ 1930973 w 3049233"/>
              <a:gd name="connsiteY16257" fmla="*/ 716474 h 1985002"/>
              <a:gd name="connsiteX16258" fmla="*/ 1921536 w 3049233"/>
              <a:gd name="connsiteY16258" fmla="*/ 712135 h 1985002"/>
              <a:gd name="connsiteX16259" fmla="*/ 1084438 w 3049233"/>
              <a:gd name="connsiteY16259" fmla="*/ 710595 h 1985002"/>
              <a:gd name="connsiteX16260" fmla="*/ 1085633 w 3049233"/>
              <a:gd name="connsiteY16260" fmla="*/ 710758 h 1985002"/>
              <a:gd name="connsiteX16261" fmla="*/ 1085767 w 3049233"/>
              <a:gd name="connsiteY16261" fmla="*/ 710812 h 1985002"/>
              <a:gd name="connsiteX16262" fmla="*/ 1086397 w 3049233"/>
              <a:gd name="connsiteY16262" fmla="*/ 711069 h 1985002"/>
              <a:gd name="connsiteX16263" fmla="*/ 1085032 w 3049233"/>
              <a:gd name="connsiteY16263" fmla="*/ 712879 h 1985002"/>
              <a:gd name="connsiteX16264" fmla="*/ 1080234 w 3049233"/>
              <a:gd name="connsiteY16264" fmla="*/ 711700 h 1985002"/>
              <a:gd name="connsiteX16265" fmla="*/ 1081982 w 3049233"/>
              <a:gd name="connsiteY16265" fmla="*/ 711241 h 1985002"/>
              <a:gd name="connsiteX16266" fmla="*/ 1083248 w 3049233"/>
              <a:gd name="connsiteY16266" fmla="*/ 710908 h 1985002"/>
              <a:gd name="connsiteX16267" fmla="*/ 2577107 w 3049233"/>
              <a:gd name="connsiteY16267" fmla="*/ 710473 h 1985002"/>
              <a:gd name="connsiteX16268" fmla="*/ 2576526 w 3049233"/>
              <a:gd name="connsiteY16268" fmla="*/ 715973 h 1985002"/>
              <a:gd name="connsiteX16269" fmla="*/ 2573718 w 3049233"/>
              <a:gd name="connsiteY16269" fmla="*/ 727219 h 1985002"/>
              <a:gd name="connsiteX16270" fmla="*/ 2563830 w 3049233"/>
              <a:gd name="connsiteY16270" fmla="*/ 728807 h 1985002"/>
              <a:gd name="connsiteX16271" fmla="*/ 2569047 w 3049233"/>
              <a:gd name="connsiteY16271" fmla="*/ 711367 h 1985002"/>
              <a:gd name="connsiteX16272" fmla="*/ 2590468 w 3049233"/>
              <a:gd name="connsiteY16272" fmla="*/ 710068 h 1985002"/>
              <a:gd name="connsiteX16273" fmla="*/ 2589643 w 3049233"/>
              <a:gd name="connsiteY16273" fmla="*/ 724663 h 1985002"/>
              <a:gd name="connsiteX16274" fmla="*/ 2580079 w 3049233"/>
              <a:gd name="connsiteY16274" fmla="*/ 726198 h 1985002"/>
              <a:gd name="connsiteX16275" fmla="*/ 2582994 w 3049233"/>
              <a:gd name="connsiteY16275" fmla="*/ 714280 h 1985002"/>
              <a:gd name="connsiteX16276" fmla="*/ 2583355 w 3049233"/>
              <a:gd name="connsiteY16276" fmla="*/ 710068 h 1985002"/>
              <a:gd name="connsiteX16277" fmla="*/ 2586611 w 3049233"/>
              <a:gd name="connsiteY16277" fmla="*/ 710068 h 1985002"/>
              <a:gd name="connsiteX16278" fmla="*/ 2586648 w 3049233"/>
              <a:gd name="connsiteY16278" fmla="*/ 710068 h 1985002"/>
              <a:gd name="connsiteX16279" fmla="*/ 2586685 w 3049233"/>
              <a:gd name="connsiteY16279" fmla="*/ 710068 h 1985002"/>
              <a:gd name="connsiteX16280" fmla="*/ 2142214 w 3049233"/>
              <a:gd name="connsiteY16280" fmla="*/ 710025 h 1985002"/>
              <a:gd name="connsiteX16281" fmla="*/ 2126946 w 3049233"/>
              <a:gd name="connsiteY16281" fmla="*/ 729862 h 1985002"/>
              <a:gd name="connsiteX16282" fmla="*/ 2082712 w 3049233"/>
              <a:gd name="connsiteY16282" fmla="*/ 800662 h 1985002"/>
              <a:gd name="connsiteX16283" fmla="*/ 2082276 w 3049233"/>
              <a:gd name="connsiteY16283" fmla="*/ 801524 h 1985002"/>
              <a:gd name="connsiteX16284" fmla="*/ 2056951 w 3049233"/>
              <a:gd name="connsiteY16284" fmla="*/ 849883 h 1985002"/>
              <a:gd name="connsiteX16285" fmla="*/ 2048483 w 3049233"/>
              <a:gd name="connsiteY16285" fmla="*/ 868117 h 1985002"/>
              <a:gd name="connsiteX16286" fmla="*/ 2043322 w 3049233"/>
              <a:gd name="connsiteY16286" fmla="*/ 878293 h 1985002"/>
              <a:gd name="connsiteX16287" fmla="*/ 2038988 w 3049233"/>
              <a:gd name="connsiteY16287" fmla="*/ 888568 h 1985002"/>
              <a:gd name="connsiteX16288" fmla="*/ 2029331 w 3049233"/>
              <a:gd name="connsiteY16288" fmla="*/ 909347 h 1985002"/>
              <a:gd name="connsiteX16289" fmla="*/ 2000958 w 3049233"/>
              <a:gd name="connsiteY16289" fmla="*/ 978717 h 1985002"/>
              <a:gd name="connsiteX16290" fmla="*/ 2000533 w 3049233"/>
              <a:gd name="connsiteY16290" fmla="*/ 979726 h 1985002"/>
              <a:gd name="connsiteX16291" fmla="*/ 1971766 w 3049233"/>
              <a:gd name="connsiteY16291" fmla="*/ 1060231 h 1985002"/>
              <a:gd name="connsiteX16292" fmla="*/ 1971652 w 3049233"/>
              <a:gd name="connsiteY16292" fmla="*/ 1060086 h 1985002"/>
              <a:gd name="connsiteX16293" fmla="*/ 1964802 w 3049233"/>
              <a:gd name="connsiteY16293" fmla="*/ 1054013 h 1985002"/>
              <a:gd name="connsiteX16294" fmla="*/ 1967659 w 3049233"/>
              <a:gd name="connsiteY16294" fmla="*/ 1045200 h 1985002"/>
              <a:gd name="connsiteX16295" fmla="*/ 2081896 w 3049233"/>
              <a:gd name="connsiteY16295" fmla="*/ 794904 h 1985002"/>
              <a:gd name="connsiteX16296" fmla="*/ 2134286 w 3049233"/>
              <a:gd name="connsiteY16296" fmla="*/ 718934 h 1985002"/>
              <a:gd name="connsiteX16297" fmla="*/ 2602678 w 3049233"/>
              <a:gd name="connsiteY16297" fmla="*/ 709987 h 1985002"/>
              <a:gd name="connsiteX16298" fmla="*/ 2603088 w 3049233"/>
              <a:gd name="connsiteY16298" fmla="*/ 723275 h 1985002"/>
              <a:gd name="connsiteX16299" fmla="*/ 2598368 w 3049233"/>
              <a:gd name="connsiteY16299" fmla="*/ 723275 h 1985002"/>
              <a:gd name="connsiteX16300" fmla="*/ 2598330 w 3049233"/>
              <a:gd name="connsiteY16300" fmla="*/ 723275 h 1985002"/>
              <a:gd name="connsiteX16301" fmla="*/ 2598291 w 3049233"/>
              <a:gd name="connsiteY16301" fmla="*/ 723275 h 1985002"/>
              <a:gd name="connsiteX16302" fmla="*/ 2595106 w 3049233"/>
              <a:gd name="connsiteY16302" fmla="*/ 723786 h 1985002"/>
              <a:gd name="connsiteX16303" fmla="*/ 2595671 w 3049233"/>
              <a:gd name="connsiteY16303" fmla="*/ 710068 h 1985002"/>
              <a:gd name="connsiteX16304" fmla="*/ 2600663 w 3049233"/>
              <a:gd name="connsiteY16304" fmla="*/ 710068 h 1985002"/>
              <a:gd name="connsiteX16305" fmla="*/ 2600702 w 3049233"/>
              <a:gd name="connsiteY16305" fmla="*/ 710068 h 1985002"/>
              <a:gd name="connsiteX16306" fmla="*/ 2600740 w 3049233"/>
              <a:gd name="connsiteY16306" fmla="*/ 710068 h 1985002"/>
              <a:gd name="connsiteX16307" fmla="*/ 2614054 w 3049233"/>
              <a:gd name="connsiteY16307" fmla="*/ 709506 h 1985002"/>
              <a:gd name="connsiteX16308" fmla="*/ 2616699 w 3049233"/>
              <a:gd name="connsiteY16308" fmla="*/ 723275 h 1985002"/>
              <a:gd name="connsiteX16309" fmla="*/ 2608669 w 3049233"/>
              <a:gd name="connsiteY16309" fmla="*/ 723275 h 1985002"/>
              <a:gd name="connsiteX16310" fmla="*/ 2608075 w 3049233"/>
              <a:gd name="connsiteY16310" fmla="*/ 709759 h 1985002"/>
              <a:gd name="connsiteX16311" fmla="*/ 1104806 w 3049233"/>
              <a:gd name="connsiteY16311" fmla="*/ 709430 h 1985002"/>
              <a:gd name="connsiteX16312" fmla="*/ 1106350 w 3049233"/>
              <a:gd name="connsiteY16312" fmla="*/ 710081 h 1985002"/>
              <a:gd name="connsiteX16313" fmla="*/ 1106537 w 3049233"/>
              <a:gd name="connsiteY16313" fmla="*/ 710159 h 1985002"/>
              <a:gd name="connsiteX16314" fmla="*/ 1106561 w 3049233"/>
              <a:gd name="connsiteY16314" fmla="*/ 710169 h 1985002"/>
              <a:gd name="connsiteX16315" fmla="*/ 1106553 w 3049233"/>
              <a:gd name="connsiteY16315" fmla="*/ 710181 h 1985002"/>
              <a:gd name="connsiteX16316" fmla="*/ 1106496 w 3049233"/>
              <a:gd name="connsiteY16316" fmla="*/ 710259 h 1985002"/>
              <a:gd name="connsiteX16317" fmla="*/ 1106229 w 3049233"/>
              <a:gd name="connsiteY16317" fmla="*/ 710628 h 1985002"/>
              <a:gd name="connsiteX16318" fmla="*/ 1104401 w 3049233"/>
              <a:gd name="connsiteY16318" fmla="*/ 709962 h 1985002"/>
              <a:gd name="connsiteX16319" fmla="*/ 2449675 w 3049233"/>
              <a:gd name="connsiteY16319" fmla="*/ 709377 h 1985002"/>
              <a:gd name="connsiteX16320" fmla="*/ 2446123 w 3049233"/>
              <a:gd name="connsiteY16320" fmla="*/ 712115 h 1985002"/>
              <a:gd name="connsiteX16321" fmla="*/ 2440786 w 3049233"/>
              <a:gd name="connsiteY16321" fmla="*/ 717753 h 1985002"/>
              <a:gd name="connsiteX16322" fmla="*/ 2433117 w 3049233"/>
              <a:gd name="connsiteY16322" fmla="*/ 723932 h 1985002"/>
              <a:gd name="connsiteX16323" fmla="*/ 2404357 w 3049233"/>
              <a:gd name="connsiteY16323" fmla="*/ 756228 h 1985002"/>
              <a:gd name="connsiteX16324" fmla="*/ 2386299 w 3049233"/>
              <a:gd name="connsiteY16324" fmla="*/ 775303 h 1985002"/>
              <a:gd name="connsiteX16325" fmla="*/ 2382014 w 3049233"/>
              <a:gd name="connsiteY16325" fmla="*/ 781327 h 1985002"/>
              <a:gd name="connsiteX16326" fmla="*/ 2379633 w 3049233"/>
              <a:gd name="connsiteY16326" fmla="*/ 784000 h 1985002"/>
              <a:gd name="connsiteX16327" fmla="*/ 2376469 w 3049233"/>
              <a:gd name="connsiteY16327" fmla="*/ 789056 h 1985002"/>
              <a:gd name="connsiteX16328" fmla="*/ 2358071 w 3049233"/>
              <a:gd name="connsiteY16328" fmla="*/ 808057 h 1985002"/>
              <a:gd name="connsiteX16329" fmla="*/ 2306092 w 3049233"/>
              <a:gd name="connsiteY16329" fmla="*/ 882002 h 1985002"/>
              <a:gd name="connsiteX16330" fmla="*/ 2301321 w 3049233"/>
              <a:gd name="connsiteY16330" fmla="*/ 878967 h 1985002"/>
              <a:gd name="connsiteX16331" fmla="*/ 2307077 w 3049233"/>
              <a:gd name="connsiteY16331" fmla="*/ 866531 h 1985002"/>
              <a:gd name="connsiteX16332" fmla="*/ 2308609 w 3049233"/>
              <a:gd name="connsiteY16332" fmla="*/ 864031 h 1985002"/>
              <a:gd name="connsiteX16333" fmla="*/ 2346764 w 3049233"/>
              <a:gd name="connsiteY16333" fmla="*/ 804995 h 1985002"/>
              <a:gd name="connsiteX16334" fmla="*/ 2357973 w 3049233"/>
              <a:gd name="connsiteY16334" fmla="*/ 790239 h 1985002"/>
              <a:gd name="connsiteX16335" fmla="*/ 2378512 w 3049233"/>
              <a:gd name="connsiteY16335" fmla="*/ 767003 h 1985002"/>
              <a:gd name="connsiteX16336" fmla="*/ 2420752 w 3049233"/>
              <a:gd name="connsiteY16336" fmla="*/ 725724 h 1985002"/>
              <a:gd name="connsiteX16337" fmla="*/ 2433392 w 3049233"/>
              <a:gd name="connsiteY16337" fmla="*/ 715110 h 1985002"/>
              <a:gd name="connsiteX16338" fmla="*/ 1832071 w 3049233"/>
              <a:gd name="connsiteY16338" fmla="*/ 709233 h 1985002"/>
              <a:gd name="connsiteX16339" fmla="*/ 1840061 w 3049233"/>
              <a:gd name="connsiteY16339" fmla="*/ 715656 h 1985002"/>
              <a:gd name="connsiteX16340" fmla="*/ 1845072 w 3049233"/>
              <a:gd name="connsiteY16340" fmla="*/ 717934 h 1985002"/>
              <a:gd name="connsiteX16341" fmla="*/ 1843163 w 3049233"/>
              <a:gd name="connsiteY16341" fmla="*/ 719318 h 1985002"/>
              <a:gd name="connsiteX16342" fmla="*/ 1835859 w 3049233"/>
              <a:gd name="connsiteY16342" fmla="*/ 716164 h 1985002"/>
              <a:gd name="connsiteX16343" fmla="*/ 1829712 w 3049233"/>
              <a:gd name="connsiteY16343" fmla="*/ 710990 h 1985002"/>
              <a:gd name="connsiteX16344" fmla="*/ 1865774 w 3049233"/>
              <a:gd name="connsiteY16344" fmla="*/ 709037 h 1985002"/>
              <a:gd name="connsiteX16345" fmla="*/ 1873078 w 3049233"/>
              <a:gd name="connsiteY16345" fmla="*/ 712440 h 1985002"/>
              <a:gd name="connsiteX16346" fmla="*/ 1876797 w 3049233"/>
              <a:gd name="connsiteY16346" fmla="*/ 714152 h 1985002"/>
              <a:gd name="connsiteX16347" fmla="*/ 1874651 w 3049233"/>
              <a:gd name="connsiteY16347" fmla="*/ 715676 h 1985002"/>
              <a:gd name="connsiteX16348" fmla="*/ 1868369 w 3049233"/>
              <a:gd name="connsiteY16348" fmla="*/ 712775 h 1985002"/>
              <a:gd name="connsiteX16349" fmla="*/ 1863621 w 3049233"/>
              <a:gd name="connsiteY16349" fmla="*/ 710603 h 1985002"/>
              <a:gd name="connsiteX16350" fmla="*/ 2626843 w 3049233"/>
              <a:gd name="connsiteY16350" fmla="*/ 708967 h 1985002"/>
              <a:gd name="connsiteX16351" fmla="*/ 2630207 w 3049233"/>
              <a:gd name="connsiteY16351" fmla="*/ 721960 h 1985002"/>
              <a:gd name="connsiteX16352" fmla="*/ 2623288 w 3049233"/>
              <a:gd name="connsiteY16352" fmla="*/ 722645 h 1985002"/>
              <a:gd name="connsiteX16353" fmla="*/ 2621381 w 3049233"/>
              <a:gd name="connsiteY16353" fmla="*/ 709197 h 1985002"/>
              <a:gd name="connsiteX16354" fmla="*/ 2367432 w 3049233"/>
              <a:gd name="connsiteY16354" fmla="*/ 708746 h 1985002"/>
              <a:gd name="connsiteX16355" fmla="*/ 2355350 w 3049233"/>
              <a:gd name="connsiteY16355" fmla="*/ 720139 h 1985002"/>
              <a:gd name="connsiteX16356" fmla="*/ 2320734 w 3049233"/>
              <a:gd name="connsiteY16356" fmla="*/ 744193 h 1985002"/>
              <a:gd name="connsiteX16357" fmla="*/ 2303734 w 3049233"/>
              <a:gd name="connsiteY16357" fmla="*/ 760823 h 1985002"/>
              <a:gd name="connsiteX16358" fmla="*/ 2294030 w 3049233"/>
              <a:gd name="connsiteY16358" fmla="*/ 768192 h 1985002"/>
              <a:gd name="connsiteX16359" fmla="*/ 2286492 w 3049233"/>
              <a:gd name="connsiteY16359" fmla="*/ 777702 h 1985002"/>
              <a:gd name="connsiteX16360" fmla="*/ 2269459 w 3049233"/>
              <a:gd name="connsiteY16360" fmla="*/ 794376 h 1985002"/>
              <a:gd name="connsiteX16361" fmla="*/ 2227326 w 3049233"/>
              <a:gd name="connsiteY16361" fmla="*/ 852323 h 1985002"/>
              <a:gd name="connsiteX16362" fmla="*/ 2226935 w 3049233"/>
              <a:gd name="connsiteY16362" fmla="*/ 852816 h 1985002"/>
              <a:gd name="connsiteX16363" fmla="*/ 2222203 w 3049233"/>
              <a:gd name="connsiteY16363" fmla="*/ 861714 h 1985002"/>
              <a:gd name="connsiteX16364" fmla="*/ 2221697 w 3049233"/>
              <a:gd name="connsiteY16364" fmla="*/ 861663 h 1985002"/>
              <a:gd name="connsiteX16365" fmla="*/ 2221686 w 3049233"/>
              <a:gd name="connsiteY16365" fmla="*/ 861665 h 1985002"/>
              <a:gd name="connsiteX16366" fmla="*/ 2221665 w 3049233"/>
              <a:gd name="connsiteY16366" fmla="*/ 861663 h 1985002"/>
              <a:gd name="connsiteX16367" fmla="*/ 2221655 w 3049233"/>
              <a:gd name="connsiteY16367" fmla="*/ 861665 h 1985002"/>
              <a:gd name="connsiteX16368" fmla="*/ 2221633 w 3049233"/>
              <a:gd name="connsiteY16368" fmla="*/ 861663 h 1985002"/>
              <a:gd name="connsiteX16369" fmla="*/ 2220503 w 3049233"/>
              <a:gd name="connsiteY16369" fmla="*/ 861893 h 1985002"/>
              <a:gd name="connsiteX16370" fmla="*/ 2218970 w 3049233"/>
              <a:gd name="connsiteY16370" fmla="*/ 861752 h 1985002"/>
              <a:gd name="connsiteX16371" fmla="*/ 2218960 w 3049233"/>
              <a:gd name="connsiteY16371" fmla="*/ 861754 h 1985002"/>
              <a:gd name="connsiteX16372" fmla="*/ 2218938 w 3049233"/>
              <a:gd name="connsiteY16372" fmla="*/ 861752 h 1985002"/>
              <a:gd name="connsiteX16373" fmla="*/ 2218928 w 3049233"/>
              <a:gd name="connsiteY16373" fmla="*/ 861754 h 1985002"/>
              <a:gd name="connsiteX16374" fmla="*/ 2218906 w 3049233"/>
              <a:gd name="connsiteY16374" fmla="*/ 861752 h 1985002"/>
              <a:gd name="connsiteX16375" fmla="*/ 2210393 w 3049233"/>
              <a:gd name="connsiteY16375" fmla="*/ 863570 h 1985002"/>
              <a:gd name="connsiteX16376" fmla="*/ 2240274 w 3049233"/>
              <a:gd name="connsiteY16376" fmla="*/ 813647 h 1985002"/>
              <a:gd name="connsiteX16377" fmla="*/ 2254357 w 3049233"/>
              <a:gd name="connsiteY16377" fmla="*/ 795451 h 1985002"/>
              <a:gd name="connsiteX16378" fmla="*/ 2260642 w 3049233"/>
              <a:gd name="connsiteY16378" fmla="*/ 787677 h 1985002"/>
              <a:gd name="connsiteX16379" fmla="*/ 2277681 w 3049233"/>
              <a:gd name="connsiteY16379" fmla="*/ 771588 h 1985002"/>
              <a:gd name="connsiteX16380" fmla="*/ 2325717 w 3049233"/>
              <a:gd name="connsiteY16380" fmla="*/ 733030 h 1985002"/>
              <a:gd name="connsiteX16381" fmla="*/ 2344969 w 3049233"/>
              <a:gd name="connsiteY16381" fmla="*/ 719965 h 1985002"/>
              <a:gd name="connsiteX16382" fmla="*/ 1956686 w 3049233"/>
              <a:gd name="connsiteY16382" fmla="*/ 708508 h 1985002"/>
              <a:gd name="connsiteX16383" fmla="*/ 1963299 w 3049233"/>
              <a:gd name="connsiteY16383" fmla="*/ 711712 h 1985002"/>
              <a:gd name="connsiteX16384" fmla="*/ 1961318 w 3049233"/>
              <a:gd name="connsiteY16384" fmla="*/ 713055 h 1985002"/>
              <a:gd name="connsiteX16385" fmla="*/ 1954551 w 3049233"/>
              <a:gd name="connsiteY16385" fmla="*/ 709873 h 1985002"/>
              <a:gd name="connsiteX16386" fmla="*/ 2639487 w 3049233"/>
              <a:gd name="connsiteY16386" fmla="*/ 708433 h 1985002"/>
              <a:gd name="connsiteX16387" fmla="*/ 2640515 w 3049233"/>
              <a:gd name="connsiteY16387" fmla="*/ 709972 h 1985002"/>
              <a:gd name="connsiteX16388" fmla="*/ 2640803 w 3049233"/>
              <a:gd name="connsiteY16388" fmla="*/ 710931 h 1985002"/>
              <a:gd name="connsiteX16389" fmla="*/ 2643370 w 3049233"/>
              <a:gd name="connsiteY16389" fmla="*/ 720657 h 1985002"/>
              <a:gd name="connsiteX16390" fmla="*/ 2636356 w 3049233"/>
              <a:gd name="connsiteY16390" fmla="*/ 721351 h 1985002"/>
              <a:gd name="connsiteX16391" fmla="*/ 2633714 w 3049233"/>
              <a:gd name="connsiteY16391" fmla="*/ 708677 h 1985002"/>
              <a:gd name="connsiteX16392" fmla="*/ 2649280 w 3049233"/>
              <a:gd name="connsiteY16392" fmla="*/ 708019 h 1985002"/>
              <a:gd name="connsiteX16393" fmla="*/ 2655212 w 3049233"/>
              <a:gd name="connsiteY16393" fmla="*/ 716174 h 1985002"/>
              <a:gd name="connsiteX16394" fmla="*/ 2655563 w 3049233"/>
              <a:gd name="connsiteY16394" fmla="*/ 717137 h 1985002"/>
              <a:gd name="connsiteX16395" fmla="*/ 2656295 w 3049233"/>
              <a:gd name="connsiteY16395" fmla="*/ 719377 h 1985002"/>
              <a:gd name="connsiteX16396" fmla="*/ 2649825 w 3049233"/>
              <a:gd name="connsiteY16396" fmla="*/ 720018 h 1985002"/>
              <a:gd name="connsiteX16397" fmla="*/ 2646386 w 3049233"/>
              <a:gd name="connsiteY16397" fmla="*/ 708920 h 1985002"/>
              <a:gd name="connsiteX16398" fmla="*/ 2646177 w 3049233"/>
              <a:gd name="connsiteY16398" fmla="*/ 708150 h 1985002"/>
              <a:gd name="connsiteX16399" fmla="*/ 2715505 w 3049233"/>
              <a:gd name="connsiteY16399" fmla="*/ 707818 h 1985002"/>
              <a:gd name="connsiteX16400" fmla="*/ 2717788 w 3049233"/>
              <a:gd name="connsiteY16400" fmla="*/ 708046 h 1985002"/>
              <a:gd name="connsiteX16401" fmla="*/ 2724877 w 3049233"/>
              <a:gd name="connsiteY16401" fmla="*/ 714784 h 1985002"/>
              <a:gd name="connsiteX16402" fmla="*/ 2722476 w 3049233"/>
              <a:gd name="connsiteY16402" fmla="*/ 714644 h 1985002"/>
              <a:gd name="connsiteX16403" fmla="*/ 2658500 w 3049233"/>
              <a:gd name="connsiteY16403" fmla="*/ 707630 h 1985002"/>
              <a:gd name="connsiteX16404" fmla="*/ 2666808 w 3049233"/>
              <a:gd name="connsiteY16404" fmla="*/ 718337 h 1985002"/>
              <a:gd name="connsiteX16405" fmla="*/ 2662057 w 3049233"/>
              <a:gd name="connsiteY16405" fmla="*/ 718807 h 1985002"/>
              <a:gd name="connsiteX16406" fmla="*/ 2660860 w 3049233"/>
              <a:gd name="connsiteY16406" fmla="*/ 715554 h 1985002"/>
              <a:gd name="connsiteX16407" fmla="*/ 2660215 w 3049233"/>
              <a:gd name="connsiteY16407" fmla="*/ 713597 h 1985002"/>
              <a:gd name="connsiteX16408" fmla="*/ 2655929 w 3049233"/>
              <a:gd name="connsiteY16408" fmla="*/ 707739 h 1985002"/>
              <a:gd name="connsiteX16409" fmla="*/ 1899348 w 3049233"/>
              <a:gd name="connsiteY16409" fmla="*/ 707236 h 1985002"/>
              <a:gd name="connsiteX16410" fmla="*/ 1900586 w 3049233"/>
              <a:gd name="connsiteY16410" fmla="*/ 707824 h 1985002"/>
              <a:gd name="connsiteX16411" fmla="*/ 1908869 w 3049233"/>
              <a:gd name="connsiteY16411" fmla="*/ 711693 h 1985002"/>
              <a:gd name="connsiteX16412" fmla="*/ 1906860 w 3049233"/>
              <a:gd name="connsiteY16412" fmla="*/ 713304 h 1985002"/>
              <a:gd name="connsiteX16413" fmla="*/ 1897197 w 3049233"/>
              <a:gd name="connsiteY16413" fmla="*/ 708836 h 1985002"/>
              <a:gd name="connsiteX16414" fmla="*/ 2668668 w 3049233"/>
              <a:gd name="connsiteY16414" fmla="*/ 707201 h 1985002"/>
              <a:gd name="connsiteX16415" fmla="*/ 2676996 w 3049233"/>
              <a:gd name="connsiteY16415" fmla="*/ 717329 h 1985002"/>
              <a:gd name="connsiteX16416" fmla="*/ 2674549 w 3049233"/>
              <a:gd name="connsiteY16416" fmla="*/ 717571 h 1985002"/>
              <a:gd name="connsiteX16417" fmla="*/ 2666536 w 3049233"/>
              <a:gd name="connsiteY16417" fmla="*/ 707291 h 1985002"/>
              <a:gd name="connsiteX16418" fmla="*/ 2677957 w 3049233"/>
              <a:gd name="connsiteY16418" fmla="*/ 706809 h 1985002"/>
              <a:gd name="connsiteX16419" fmla="*/ 2686326 w 3049233"/>
              <a:gd name="connsiteY16419" fmla="*/ 716405 h 1985002"/>
              <a:gd name="connsiteX16420" fmla="*/ 2683349 w 3049233"/>
              <a:gd name="connsiteY16420" fmla="*/ 716699 h 1985002"/>
              <a:gd name="connsiteX16421" fmla="*/ 2675291 w 3049233"/>
              <a:gd name="connsiteY16421" fmla="*/ 706922 h 1985002"/>
              <a:gd name="connsiteX16422" fmla="*/ 2705288 w 3049233"/>
              <a:gd name="connsiteY16422" fmla="*/ 706800 h 1985002"/>
              <a:gd name="connsiteX16423" fmla="*/ 2707201 w 3049233"/>
              <a:gd name="connsiteY16423" fmla="*/ 706991 h 1985002"/>
              <a:gd name="connsiteX16424" fmla="*/ 2714518 w 3049233"/>
              <a:gd name="connsiteY16424" fmla="*/ 714179 h 1985002"/>
              <a:gd name="connsiteX16425" fmla="*/ 2712345 w 3049233"/>
              <a:gd name="connsiteY16425" fmla="*/ 714052 h 1985002"/>
              <a:gd name="connsiteX16426" fmla="*/ 2687035 w 3049233"/>
              <a:gd name="connsiteY16426" fmla="*/ 706426 h 1985002"/>
              <a:gd name="connsiteX16427" fmla="*/ 2695474 w 3049233"/>
              <a:gd name="connsiteY16427" fmla="*/ 715500 h 1985002"/>
              <a:gd name="connsiteX16428" fmla="*/ 2693595 w 3049233"/>
              <a:gd name="connsiteY16428" fmla="*/ 715686 h 1985002"/>
              <a:gd name="connsiteX16429" fmla="*/ 2685502 w 3049233"/>
              <a:gd name="connsiteY16429" fmla="*/ 706491 h 1985002"/>
              <a:gd name="connsiteX16430" fmla="*/ 1932307 w 3049233"/>
              <a:gd name="connsiteY16430" fmla="*/ 706096 h 1985002"/>
              <a:gd name="connsiteX16431" fmla="*/ 1935732 w 3049233"/>
              <a:gd name="connsiteY16431" fmla="*/ 707697 h 1985002"/>
              <a:gd name="connsiteX16432" fmla="*/ 1939837 w 3049233"/>
              <a:gd name="connsiteY16432" fmla="*/ 709659 h 1985002"/>
              <a:gd name="connsiteX16433" fmla="*/ 1938223 w 3049233"/>
              <a:gd name="connsiteY16433" fmla="*/ 710627 h 1985002"/>
              <a:gd name="connsiteX16434" fmla="*/ 1930592 w 3049233"/>
              <a:gd name="connsiteY16434" fmla="*/ 707058 h 1985002"/>
              <a:gd name="connsiteX16435" fmla="*/ 2697075 w 3049233"/>
              <a:gd name="connsiteY16435" fmla="*/ 706002 h 1985002"/>
              <a:gd name="connsiteX16436" fmla="*/ 2705356 w 3049233"/>
              <a:gd name="connsiteY16436" fmla="*/ 714522 h 1985002"/>
              <a:gd name="connsiteX16437" fmla="*/ 2701550 w 3049233"/>
              <a:gd name="connsiteY16437" fmla="*/ 714899 h 1985002"/>
              <a:gd name="connsiteX16438" fmla="*/ 2693556 w 3049233"/>
              <a:gd name="connsiteY16438" fmla="*/ 706151 h 1985002"/>
              <a:gd name="connsiteX16439" fmla="*/ 1872827 w 3049233"/>
              <a:gd name="connsiteY16439" fmla="*/ 703899 h 1985002"/>
              <a:gd name="connsiteX16440" fmla="*/ 1879338 w 3049233"/>
              <a:gd name="connsiteY16440" fmla="*/ 706850 h 1985002"/>
              <a:gd name="connsiteX16441" fmla="*/ 1883973 w 3049233"/>
              <a:gd name="connsiteY16441" fmla="*/ 709054 h 1985002"/>
              <a:gd name="connsiteX16442" fmla="*/ 1881980 w 3049233"/>
              <a:gd name="connsiteY16442" fmla="*/ 710472 h 1985002"/>
              <a:gd name="connsiteX16443" fmla="*/ 1874973 w 3049233"/>
              <a:gd name="connsiteY16443" fmla="*/ 707190 h 1985002"/>
              <a:gd name="connsiteX16444" fmla="*/ 1870875 w 3049233"/>
              <a:gd name="connsiteY16444" fmla="*/ 705320 h 1985002"/>
              <a:gd name="connsiteX16445" fmla="*/ 1799508 w 3049233"/>
              <a:gd name="connsiteY16445" fmla="*/ 703846 h 1985002"/>
              <a:gd name="connsiteX16446" fmla="*/ 1799114 w 3049233"/>
              <a:gd name="connsiteY16446" fmla="*/ 705115 h 1985002"/>
              <a:gd name="connsiteX16447" fmla="*/ 1799114 w 3049233"/>
              <a:gd name="connsiteY16447" fmla="*/ 704195 h 1985002"/>
              <a:gd name="connsiteX16448" fmla="*/ 1839732 w 3049233"/>
              <a:gd name="connsiteY16448" fmla="*/ 703526 h 1985002"/>
              <a:gd name="connsiteX16449" fmla="*/ 1848696 w 3049233"/>
              <a:gd name="connsiteY16449" fmla="*/ 710236 h 1985002"/>
              <a:gd name="connsiteX16450" fmla="*/ 1852962 w 3049233"/>
              <a:gd name="connsiteY16450" fmla="*/ 712220 h 1985002"/>
              <a:gd name="connsiteX16451" fmla="*/ 1850393 w 3049233"/>
              <a:gd name="connsiteY16451" fmla="*/ 714080 h 1985002"/>
              <a:gd name="connsiteX16452" fmla="*/ 1849742 w 3049233"/>
              <a:gd name="connsiteY16452" fmla="*/ 713792 h 1985002"/>
              <a:gd name="connsiteX16453" fmla="*/ 1842462 w 3049233"/>
              <a:gd name="connsiteY16453" fmla="*/ 710406 h 1985002"/>
              <a:gd name="connsiteX16454" fmla="*/ 1836695 w 3049233"/>
              <a:gd name="connsiteY16454" fmla="*/ 705788 h 1985002"/>
              <a:gd name="connsiteX16455" fmla="*/ 733085 w 3049233"/>
              <a:gd name="connsiteY16455" fmla="*/ 702985 h 1985002"/>
              <a:gd name="connsiteX16456" fmla="*/ 741807 w 3049233"/>
              <a:gd name="connsiteY16456" fmla="*/ 705996 h 1985002"/>
              <a:gd name="connsiteX16457" fmla="*/ 749482 w 3049233"/>
              <a:gd name="connsiteY16457" fmla="*/ 708645 h 1985002"/>
              <a:gd name="connsiteX16458" fmla="*/ 634613 w 3049233"/>
              <a:gd name="connsiteY16458" fmla="*/ 842657 h 1985002"/>
              <a:gd name="connsiteX16459" fmla="*/ 620558 w 3049233"/>
              <a:gd name="connsiteY16459" fmla="*/ 859590 h 1985002"/>
              <a:gd name="connsiteX16460" fmla="*/ 573991 w 3049233"/>
              <a:gd name="connsiteY16460" fmla="*/ 914454 h 1985002"/>
              <a:gd name="connsiteX16461" fmla="*/ 244129 w 3049233"/>
              <a:gd name="connsiteY16461" fmla="*/ 1317130 h 1985002"/>
              <a:gd name="connsiteX16462" fmla="*/ 188128 w 3049233"/>
              <a:gd name="connsiteY16462" fmla="*/ 1374320 h 1985002"/>
              <a:gd name="connsiteX16463" fmla="*/ 162676 w 3049233"/>
              <a:gd name="connsiteY16463" fmla="*/ 1391293 h 1985002"/>
              <a:gd name="connsiteX16464" fmla="*/ 132101 w 3049233"/>
              <a:gd name="connsiteY16464" fmla="*/ 1411682 h 1985002"/>
              <a:gd name="connsiteX16465" fmla="*/ 131699 w 3049233"/>
              <a:gd name="connsiteY16465" fmla="*/ 1410129 h 1985002"/>
              <a:gd name="connsiteX16466" fmla="*/ 131164 w 3049233"/>
              <a:gd name="connsiteY16466" fmla="*/ 1408060 h 1985002"/>
              <a:gd name="connsiteX16467" fmla="*/ 186230 w 3049233"/>
              <a:gd name="connsiteY16467" fmla="*/ 1366668 h 1985002"/>
              <a:gd name="connsiteX16468" fmla="*/ 239725 w 3049233"/>
              <a:gd name="connsiteY16468" fmla="*/ 1308492 h 1985002"/>
              <a:gd name="connsiteX16469" fmla="*/ 565862 w 3049233"/>
              <a:gd name="connsiteY16469" fmla="*/ 899551 h 1985002"/>
              <a:gd name="connsiteX16470" fmla="*/ 606671 w 3049233"/>
              <a:gd name="connsiteY16470" fmla="*/ 851122 h 1985002"/>
              <a:gd name="connsiteX16471" fmla="*/ 626482 w 3049233"/>
              <a:gd name="connsiteY16471" fmla="*/ 827416 h 1985002"/>
              <a:gd name="connsiteX16472" fmla="*/ 1800960 w 3049233"/>
              <a:gd name="connsiteY16472" fmla="*/ 702563 h 1985002"/>
              <a:gd name="connsiteX16473" fmla="*/ 1813139 w 3049233"/>
              <a:gd name="connsiteY16473" fmla="*/ 713749 h 1985002"/>
              <a:gd name="connsiteX16474" fmla="*/ 1809823 w 3049233"/>
              <a:gd name="connsiteY16474" fmla="*/ 715858 h 1985002"/>
              <a:gd name="connsiteX16475" fmla="*/ 1807265 w 3049233"/>
              <a:gd name="connsiteY16475" fmla="*/ 713482 h 1985002"/>
              <a:gd name="connsiteX16476" fmla="*/ 1807242 w 3049233"/>
              <a:gd name="connsiteY16476" fmla="*/ 713115 h 1985002"/>
              <a:gd name="connsiteX16477" fmla="*/ 1807234 w 3049233"/>
              <a:gd name="connsiteY16477" fmla="*/ 713144 h 1985002"/>
              <a:gd name="connsiteX16478" fmla="*/ 1807232 w 3049233"/>
              <a:gd name="connsiteY16478" fmla="*/ 713115 h 1985002"/>
              <a:gd name="connsiteX16479" fmla="*/ 1807223 w 3049233"/>
              <a:gd name="connsiteY16479" fmla="*/ 713144 h 1985002"/>
              <a:gd name="connsiteX16480" fmla="*/ 1807220 w 3049233"/>
              <a:gd name="connsiteY16480" fmla="*/ 713115 h 1985002"/>
              <a:gd name="connsiteX16481" fmla="*/ 1807145 w 3049233"/>
              <a:gd name="connsiteY16481" fmla="*/ 713371 h 1985002"/>
              <a:gd name="connsiteX16482" fmla="*/ 1805564 w 3049233"/>
              <a:gd name="connsiteY16482" fmla="*/ 711903 h 1985002"/>
              <a:gd name="connsiteX16483" fmla="*/ 1805548 w 3049233"/>
              <a:gd name="connsiteY16483" fmla="*/ 711592 h 1985002"/>
              <a:gd name="connsiteX16484" fmla="*/ 1805537 w 3049233"/>
              <a:gd name="connsiteY16484" fmla="*/ 711626 h 1985002"/>
              <a:gd name="connsiteX16485" fmla="*/ 1805535 w 3049233"/>
              <a:gd name="connsiteY16485" fmla="*/ 711592 h 1985002"/>
              <a:gd name="connsiteX16486" fmla="*/ 1805525 w 3049233"/>
              <a:gd name="connsiteY16486" fmla="*/ 711625 h 1985002"/>
              <a:gd name="connsiteX16487" fmla="*/ 1805523 w 3049233"/>
              <a:gd name="connsiteY16487" fmla="*/ 711592 h 1985002"/>
              <a:gd name="connsiteX16488" fmla="*/ 1805459 w 3049233"/>
              <a:gd name="connsiteY16488" fmla="*/ 711805 h 1985002"/>
              <a:gd name="connsiteX16489" fmla="*/ 1804446 w 3049233"/>
              <a:gd name="connsiteY16489" fmla="*/ 710864 h 1985002"/>
              <a:gd name="connsiteX16490" fmla="*/ 1804362 w 3049233"/>
              <a:gd name="connsiteY16490" fmla="*/ 709560 h 1985002"/>
              <a:gd name="connsiteX16491" fmla="*/ 1804351 w 3049233"/>
              <a:gd name="connsiteY16491" fmla="*/ 709595 h 1985002"/>
              <a:gd name="connsiteX16492" fmla="*/ 1804349 w 3049233"/>
              <a:gd name="connsiteY16492" fmla="*/ 709560 h 1985002"/>
              <a:gd name="connsiteX16493" fmla="*/ 1804339 w 3049233"/>
              <a:gd name="connsiteY16493" fmla="*/ 709592 h 1985002"/>
              <a:gd name="connsiteX16494" fmla="*/ 1804337 w 3049233"/>
              <a:gd name="connsiteY16494" fmla="*/ 709560 h 1985002"/>
              <a:gd name="connsiteX16495" fmla="*/ 1804046 w 3049233"/>
              <a:gd name="connsiteY16495" fmla="*/ 710493 h 1985002"/>
              <a:gd name="connsiteX16496" fmla="*/ 1803494 w 3049233"/>
              <a:gd name="connsiteY16496" fmla="*/ 709980 h 1985002"/>
              <a:gd name="connsiteX16497" fmla="*/ 1803347 w 3049233"/>
              <a:gd name="connsiteY16497" fmla="*/ 707528 h 1985002"/>
              <a:gd name="connsiteX16498" fmla="*/ 1803335 w 3049233"/>
              <a:gd name="connsiteY16498" fmla="*/ 707565 h 1985002"/>
              <a:gd name="connsiteX16499" fmla="*/ 1803333 w 3049233"/>
              <a:gd name="connsiteY16499" fmla="*/ 707528 h 1985002"/>
              <a:gd name="connsiteX16500" fmla="*/ 1803323 w 3049233"/>
              <a:gd name="connsiteY16500" fmla="*/ 707560 h 1985002"/>
              <a:gd name="connsiteX16501" fmla="*/ 1803320 w 3049233"/>
              <a:gd name="connsiteY16501" fmla="*/ 707528 h 1985002"/>
              <a:gd name="connsiteX16502" fmla="*/ 1802772 w 3049233"/>
              <a:gd name="connsiteY16502" fmla="*/ 709309 h 1985002"/>
              <a:gd name="connsiteX16503" fmla="*/ 1802669 w 3049233"/>
              <a:gd name="connsiteY16503" fmla="*/ 709214 h 1985002"/>
              <a:gd name="connsiteX16504" fmla="*/ 1802669 w 3049233"/>
              <a:gd name="connsiteY16504" fmla="*/ 704987 h 1985002"/>
              <a:gd name="connsiteX16505" fmla="*/ 1802656 w 3049233"/>
              <a:gd name="connsiteY16505" fmla="*/ 705029 h 1985002"/>
              <a:gd name="connsiteX16506" fmla="*/ 1802656 w 3049233"/>
              <a:gd name="connsiteY16506" fmla="*/ 704987 h 1985002"/>
              <a:gd name="connsiteX16507" fmla="*/ 1802643 w 3049233"/>
              <a:gd name="connsiteY16507" fmla="*/ 705029 h 1985002"/>
              <a:gd name="connsiteX16508" fmla="*/ 1802643 w 3049233"/>
              <a:gd name="connsiteY16508" fmla="*/ 704987 h 1985002"/>
              <a:gd name="connsiteX16509" fmla="*/ 1801637 w 3049233"/>
              <a:gd name="connsiteY16509" fmla="*/ 708255 h 1985002"/>
              <a:gd name="connsiteX16510" fmla="*/ 1801427 w 3049233"/>
              <a:gd name="connsiteY16510" fmla="*/ 708061 h 1985002"/>
              <a:gd name="connsiteX16511" fmla="*/ 1801144 w 3049233"/>
              <a:gd name="connsiteY16511" fmla="*/ 703632 h 1985002"/>
              <a:gd name="connsiteX16512" fmla="*/ 1801132 w 3049233"/>
              <a:gd name="connsiteY16512" fmla="*/ 703672 h 1985002"/>
              <a:gd name="connsiteX16513" fmla="*/ 1801130 w 3049233"/>
              <a:gd name="connsiteY16513" fmla="*/ 703632 h 1985002"/>
              <a:gd name="connsiteX16514" fmla="*/ 1801121 w 3049233"/>
              <a:gd name="connsiteY16514" fmla="*/ 703666 h 1985002"/>
              <a:gd name="connsiteX16515" fmla="*/ 1801117 w 3049233"/>
              <a:gd name="connsiteY16515" fmla="*/ 703632 h 1985002"/>
              <a:gd name="connsiteX16516" fmla="*/ 1800388 w 3049233"/>
              <a:gd name="connsiteY16516" fmla="*/ 705976 h 1985002"/>
              <a:gd name="connsiteX16517" fmla="*/ 1800211 w 3049233"/>
              <a:gd name="connsiteY16517" fmla="*/ 703225 h 1985002"/>
              <a:gd name="connsiteX16518" fmla="*/ 1906286 w 3049233"/>
              <a:gd name="connsiteY16518" fmla="*/ 702068 h 1985002"/>
              <a:gd name="connsiteX16519" fmla="*/ 1916353 w 3049233"/>
              <a:gd name="connsiteY16519" fmla="*/ 706865 h 1985002"/>
              <a:gd name="connsiteX16520" fmla="*/ 1914961 w 3049233"/>
              <a:gd name="connsiteY16520" fmla="*/ 708020 h 1985002"/>
              <a:gd name="connsiteX16521" fmla="*/ 1913942 w 3049233"/>
              <a:gd name="connsiteY16521" fmla="*/ 708591 h 1985002"/>
              <a:gd name="connsiteX16522" fmla="*/ 1903862 w 3049233"/>
              <a:gd name="connsiteY16522" fmla="*/ 703876 h 1985002"/>
              <a:gd name="connsiteX16523" fmla="*/ 2709567 w 3049233"/>
              <a:gd name="connsiteY16523" fmla="*/ 702005 h 1985002"/>
              <a:gd name="connsiteX16524" fmla="*/ 2710328 w 3049233"/>
              <a:gd name="connsiteY16524" fmla="*/ 702477 h 1985002"/>
              <a:gd name="connsiteX16525" fmla="*/ 2710016 w 3049233"/>
              <a:gd name="connsiteY16525" fmla="*/ 702445 h 1985002"/>
              <a:gd name="connsiteX16526" fmla="*/ 1941296 w 3049233"/>
              <a:gd name="connsiteY16526" fmla="*/ 701056 h 1985002"/>
              <a:gd name="connsiteX16527" fmla="*/ 1948430 w 3049233"/>
              <a:gd name="connsiteY16527" fmla="*/ 704509 h 1985002"/>
              <a:gd name="connsiteX16528" fmla="*/ 1946165 w 3049233"/>
              <a:gd name="connsiteY16528" fmla="*/ 705867 h 1985002"/>
              <a:gd name="connsiteX16529" fmla="*/ 1938906 w 3049233"/>
              <a:gd name="connsiteY16529" fmla="*/ 702396 h 1985002"/>
              <a:gd name="connsiteX16530" fmla="*/ 2732573 w 3049233"/>
              <a:gd name="connsiteY16530" fmla="*/ 700195 h 1985002"/>
              <a:gd name="connsiteX16531" fmla="*/ 2785866 w 3049233"/>
              <a:gd name="connsiteY16531" fmla="*/ 707528 h 1985002"/>
              <a:gd name="connsiteX16532" fmla="*/ 2836631 w 3049233"/>
              <a:gd name="connsiteY16532" fmla="*/ 719850 h 1985002"/>
              <a:gd name="connsiteX16533" fmla="*/ 2795516 w 3049233"/>
              <a:gd name="connsiteY16533" fmla="*/ 711041 h 1985002"/>
              <a:gd name="connsiteX16534" fmla="*/ 2739618 w 3049233"/>
              <a:gd name="connsiteY16534" fmla="*/ 705422 h 1985002"/>
              <a:gd name="connsiteX16535" fmla="*/ 2698210 w 3049233"/>
              <a:gd name="connsiteY16535" fmla="*/ 699526 h 1985002"/>
              <a:gd name="connsiteX16536" fmla="*/ 2701611 w 3049233"/>
              <a:gd name="connsiteY16536" fmla="*/ 701600 h 1985002"/>
              <a:gd name="connsiteX16537" fmla="*/ 2700078 w 3049233"/>
              <a:gd name="connsiteY16537" fmla="*/ 701446 h 1985002"/>
              <a:gd name="connsiteX16538" fmla="*/ 2479599 w 3049233"/>
              <a:gd name="connsiteY16538" fmla="*/ 698841 h 1985002"/>
              <a:gd name="connsiteX16539" fmla="*/ 2468076 w 3049233"/>
              <a:gd name="connsiteY16539" fmla="*/ 708525 h 1985002"/>
              <a:gd name="connsiteX16540" fmla="*/ 2459616 w 3049233"/>
              <a:gd name="connsiteY16540" fmla="*/ 717257 h 1985002"/>
              <a:gd name="connsiteX16541" fmla="*/ 2455698 w 3049233"/>
              <a:gd name="connsiteY16541" fmla="*/ 720693 h 1985002"/>
              <a:gd name="connsiteX16542" fmla="*/ 2452186 w 3049233"/>
              <a:gd name="connsiteY16542" fmla="*/ 724922 h 1985002"/>
              <a:gd name="connsiteX16543" fmla="*/ 2441805 w 3049233"/>
              <a:gd name="connsiteY16543" fmla="*/ 735640 h 1985002"/>
              <a:gd name="connsiteX16544" fmla="*/ 2426050 w 3049233"/>
              <a:gd name="connsiteY16544" fmla="*/ 741572 h 1985002"/>
              <a:gd name="connsiteX16545" fmla="*/ 2449357 w 3049233"/>
              <a:gd name="connsiteY16545" fmla="*/ 717288 h 1985002"/>
              <a:gd name="connsiteX16546" fmla="*/ 2457723 w 3049233"/>
              <a:gd name="connsiteY16546" fmla="*/ 710036 h 1985002"/>
              <a:gd name="connsiteX16547" fmla="*/ 2467377 w 3049233"/>
              <a:gd name="connsiteY16547" fmla="*/ 703144 h 1985002"/>
              <a:gd name="connsiteX16548" fmla="*/ 1805716 w 3049233"/>
              <a:gd name="connsiteY16548" fmla="*/ 698359 h 1985002"/>
              <a:gd name="connsiteX16549" fmla="*/ 1819149 w 3049233"/>
              <a:gd name="connsiteY16549" fmla="*/ 709924 h 1985002"/>
              <a:gd name="connsiteX16550" fmla="*/ 1817501 w 3049233"/>
              <a:gd name="connsiteY16550" fmla="*/ 710973 h 1985002"/>
              <a:gd name="connsiteX16551" fmla="*/ 1804567 w 3049233"/>
              <a:gd name="connsiteY16551" fmla="*/ 699375 h 1985002"/>
              <a:gd name="connsiteX16552" fmla="*/ 1880508 w 3049233"/>
              <a:gd name="connsiteY16552" fmla="*/ 698306 h 1985002"/>
              <a:gd name="connsiteX16553" fmla="*/ 1886787 w 3049233"/>
              <a:gd name="connsiteY16553" fmla="*/ 701263 h 1985002"/>
              <a:gd name="connsiteX16554" fmla="*/ 1891679 w 3049233"/>
              <a:gd name="connsiteY16554" fmla="*/ 703587 h 1985002"/>
              <a:gd name="connsiteX16555" fmla="*/ 1889377 w 3049233"/>
              <a:gd name="connsiteY16555" fmla="*/ 705221 h 1985002"/>
              <a:gd name="connsiteX16556" fmla="*/ 1881916 w 3049233"/>
              <a:gd name="connsiteY16556" fmla="*/ 701771 h 1985002"/>
              <a:gd name="connsiteX16557" fmla="*/ 1878205 w 3049233"/>
              <a:gd name="connsiteY16557" fmla="*/ 699984 h 1985002"/>
              <a:gd name="connsiteX16558" fmla="*/ 1846890 w 3049233"/>
              <a:gd name="connsiteY16558" fmla="*/ 698194 h 1985002"/>
              <a:gd name="connsiteX16559" fmla="*/ 1856318 w 3049233"/>
              <a:gd name="connsiteY16559" fmla="*/ 704818 h 1985002"/>
              <a:gd name="connsiteX16560" fmla="*/ 1860579 w 3049233"/>
              <a:gd name="connsiteY16560" fmla="*/ 706702 h 1985002"/>
              <a:gd name="connsiteX16561" fmla="*/ 1858457 w 3049233"/>
              <a:gd name="connsiteY16561" fmla="*/ 708240 h 1985002"/>
              <a:gd name="connsiteX16562" fmla="*/ 1858380 w 3049233"/>
              <a:gd name="connsiteY16562" fmla="*/ 708204 h 1985002"/>
              <a:gd name="connsiteX16563" fmla="*/ 1851268 w 3049233"/>
              <a:gd name="connsiteY16563" fmla="*/ 704987 h 1985002"/>
              <a:gd name="connsiteX16564" fmla="*/ 1844432 w 3049233"/>
              <a:gd name="connsiteY16564" fmla="*/ 700024 h 1985002"/>
              <a:gd name="connsiteX16565" fmla="*/ 1913913 w 3049233"/>
              <a:gd name="connsiteY16565" fmla="*/ 697506 h 1985002"/>
              <a:gd name="connsiteX16566" fmla="*/ 1923647 w 3049233"/>
              <a:gd name="connsiteY16566" fmla="*/ 702052 h 1985002"/>
              <a:gd name="connsiteX16567" fmla="*/ 1921942 w 3049233"/>
              <a:gd name="connsiteY16567" fmla="*/ 702976 h 1985002"/>
              <a:gd name="connsiteX16568" fmla="*/ 1912179 w 3049233"/>
              <a:gd name="connsiteY16568" fmla="*/ 698352 h 1985002"/>
              <a:gd name="connsiteX16569" fmla="*/ 1676950 w 3049233"/>
              <a:gd name="connsiteY16569" fmla="*/ 697275 h 1985002"/>
              <a:gd name="connsiteX16570" fmla="*/ 1679894 w 3049233"/>
              <a:gd name="connsiteY16570" fmla="*/ 698554 h 1985002"/>
              <a:gd name="connsiteX16571" fmla="*/ 1681633 w 3049233"/>
              <a:gd name="connsiteY16571" fmla="*/ 698910 h 1985002"/>
              <a:gd name="connsiteX16572" fmla="*/ 1685649 w 3049233"/>
              <a:gd name="connsiteY16572" fmla="*/ 700415 h 1985002"/>
              <a:gd name="connsiteX16573" fmla="*/ 1692334 w 3049233"/>
              <a:gd name="connsiteY16573" fmla="*/ 701404 h 1985002"/>
              <a:gd name="connsiteX16574" fmla="*/ 1670413 w 3049233"/>
              <a:gd name="connsiteY16574" fmla="*/ 758328 h 1985002"/>
              <a:gd name="connsiteX16575" fmla="*/ 1325603 w 3049233"/>
              <a:gd name="connsiteY16575" fmla="*/ 818425 h 1985002"/>
              <a:gd name="connsiteX16576" fmla="*/ 1322531 w 3049233"/>
              <a:gd name="connsiteY16576" fmla="*/ 806948 h 1985002"/>
              <a:gd name="connsiteX16577" fmla="*/ 1322527 w 3049233"/>
              <a:gd name="connsiteY16577" fmla="*/ 806941 h 1985002"/>
              <a:gd name="connsiteX16578" fmla="*/ 1322518 w 3049233"/>
              <a:gd name="connsiteY16578" fmla="*/ 806923 h 1985002"/>
              <a:gd name="connsiteX16579" fmla="*/ 1322508 w 3049233"/>
              <a:gd name="connsiteY16579" fmla="*/ 806904 h 1985002"/>
              <a:gd name="connsiteX16580" fmla="*/ 1666359 w 3049233"/>
              <a:gd name="connsiteY16580" fmla="*/ 726325 h 1985002"/>
              <a:gd name="connsiteX16581" fmla="*/ 1666359 w 3049233"/>
              <a:gd name="connsiteY16581" fmla="*/ 724462 h 1985002"/>
              <a:gd name="connsiteX16582" fmla="*/ 2497201 w 3049233"/>
              <a:gd name="connsiteY16582" fmla="*/ 697090 h 1985002"/>
              <a:gd name="connsiteX16583" fmla="*/ 2473172 w 3049233"/>
              <a:gd name="connsiteY16583" fmla="*/ 723830 h 1985002"/>
              <a:gd name="connsiteX16584" fmla="*/ 2455604 w 3049233"/>
              <a:gd name="connsiteY16584" fmla="*/ 730444 h 1985002"/>
              <a:gd name="connsiteX16585" fmla="*/ 2457301 w 3049233"/>
              <a:gd name="connsiteY16585" fmla="*/ 728412 h 1985002"/>
              <a:gd name="connsiteX16586" fmla="*/ 2470185 w 3049233"/>
              <a:gd name="connsiteY16586" fmla="*/ 715647 h 1985002"/>
              <a:gd name="connsiteX16587" fmla="*/ 2483416 w 3049233"/>
              <a:gd name="connsiteY16587" fmla="*/ 703573 h 1985002"/>
              <a:gd name="connsiteX16588" fmla="*/ 2491383 w 3049233"/>
              <a:gd name="connsiteY16588" fmla="*/ 697563 h 1985002"/>
              <a:gd name="connsiteX16589" fmla="*/ 1796238 w 3049233"/>
              <a:gd name="connsiteY16589" fmla="*/ 695544 h 1985002"/>
              <a:gd name="connsiteX16590" fmla="*/ 1797080 w 3049233"/>
              <a:gd name="connsiteY16590" fmla="*/ 698379 h 1985002"/>
              <a:gd name="connsiteX16591" fmla="*/ 1796869 w 3049233"/>
              <a:gd name="connsiteY16591" fmla="*/ 699052 h 1985002"/>
              <a:gd name="connsiteX16592" fmla="*/ 1796442 w 3049233"/>
              <a:gd name="connsiteY16592" fmla="*/ 699429 h 1985002"/>
              <a:gd name="connsiteX16593" fmla="*/ 2516208 w 3049233"/>
              <a:gd name="connsiteY16593" fmla="*/ 695543 h 1985002"/>
              <a:gd name="connsiteX16594" fmla="*/ 2501345 w 3049233"/>
              <a:gd name="connsiteY16594" fmla="*/ 713716 h 1985002"/>
              <a:gd name="connsiteX16595" fmla="*/ 2499498 w 3049233"/>
              <a:gd name="connsiteY16595" fmla="*/ 713920 h 1985002"/>
              <a:gd name="connsiteX16596" fmla="*/ 2486246 w 3049233"/>
              <a:gd name="connsiteY16596" fmla="*/ 718909 h 1985002"/>
              <a:gd name="connsiteX16597" fmla="*/ 2486897 w 3049233"/>
              <a:gd name="connsiteY16597" fmla="*/ 718068 h 1985002"/>
              <a:gd name="connsiteX16598" fmla="*/ 2509828 w 3049233"/>
              <a:gd name="connsiteY16598" fmla="*/ 696063 h 1985002"/>
              <a:gd name="connsiteX16599" fmla="*/ 2530424 w 3049233"/>
              <a:gd name="connsiteY16599" fmla="*/ 694387 h 1985002"/>
              <a:gd name="connsiteX16600" fmla="*/ 2519071 w 3049233"/>
              <a:gd name="connsiteY16600" fmla="*/ 711757 h 1985002"/>
              <a:gd name="connsiteX16601" fmla="*/ 2512063 w 3049233"/>
              <a:gd name="connsiteY16601" fmla="*/ 712532 h 1985002"/>
              <a:gd name="connsiteX16602" fmla="*/ 2526739 w 3049233"/>
              <a:gd name="connsiteY16602" fmla="*/ 694687 h 1985002"/>
              <a:gd name="connsiteX16603" fmla="*/ 713127 w 3049233"/>
              <a:gd name="connsiteY16603" fmla="*/ 694228 h 1985002"/>
              <a:gd name="connsiteX16604" fmla="*/ 718771 w 3049233"/>
              <a:gd name="connsiteY16604" fmla="*/ 698045 h 1985002"/>
              <a:gd name="connsiteX16605" fmla="*/ 727216 w 3049233"/>
              <a:gd name="connsiteY16605" fmla="*/ 700959 h 1985002"/>
              <a:gd name="connsiteX16606" fmla="*/ 622758 w 3049233"/>
              <a:gd name="connsiteY16606" fmla="*/ 823012 h 1985002"/>
              <a:gd name="connsiteX16607" fmla="*/ 602944 w 3049233"/>
              <a:gd name="connsiteY16607" fmla="*/ 846719 h 1985002"/>
              <a:gd name="connsiteX16608" fmla="*/ 562135 w 3049233"/>
              <a:gd name="connsiteY16608" fmla="*/ 895826 h 1985002"/>
              <a:gd name="connsiteX16609" fmla="*/ 234983 w 3049233"/>
              <a:gd name="connsiteY16609" fmla="*/ 1304765 h 1985002"/>
              <a:gd name="connsiteX16610" fmla="*/ 182209 w 3049233"/>
              <a:gd name="connsiteY16610" fmla="*/ 1362293 h 1985002"/>
              <a:gd name="connsiteX16611" fmla="*/ 121993 w 3049233"/>
              <a:gd name="connsiteY16611" fmla="*/ 1407622 h 1985002"/>
              <a:gd name="connsiteX16612" fmla="*/ 121026 w 3049233"/>
              <a:gd name="connsiteY16612" fmla="*/ 1405012 h 1985002"/>
              <a:gd name="connsiteX16613" fmla="*/ 120909 w 3049233"/>
              <a:gd name="connsiteY16613" fmla="*/ 1404504 h 1985002"/>
              <a:gd name="connsiteX16614" fmla="*/ 121363 w 3049233"/>
              <a:gd name="connsiteY16614" fmla="*/ 1404166 h 1985002"/>
              <a:gd name="connsiteX16615" fmla="*/ 230582 w 3049233"/>
              <a:gd name="connsiteY16615" fmla="*/ 1296808 h 1985002"/>
              <a:gd name="connsiteX16616" fmla="*/ 554685 w 3049233"/>
              <a:gd name="connsiteY16616" fmla="*/ 881602 h 1985002"/>
              <a:gd name="connsiteX16617" fmla="*/ 590923 w 3049233"/>
              <a:gd name="connsiteY16617" fmla="*/ 838253 h 1985002"/>
              <a:gd name="connsiteX16618" fmla="*/ 615985 w 3049233"/>
              <a:gd name="connsiteY16618" fmla="*/ 808788 h 1985002"/>
              <a:gd name="connsiteX16619" fmla="*/ 1812878 w 3049233"/>
              <a:gd name="connsiteY16619" fmla="*/ 693798 h 1985002"/>
              <a:gd name="connsiteX16620" fmla="*/ 1826843 w 3049233"/>
              <a:gd name="connsiteY16620" fmla="*/ 705031 h 1985002"/>
              <a:gd name="connsiteX16621" fmla="*/ 1824446 w 3049233"/>
              <a:gd name="connsiteY16621" fmla="*/ 706558 h 1985002"/>
              <a:gd name="connsiteX16622" fmla="*/ 1810721 w 3049233"/>
              <a:gd name="connsiteY16622" fmla="*/ 695006 h 1985002"/>
              <a:gd name="connsiteX16623" fmla="*/ 2148061 w 3049233"/>
              <a:gd name="connsiteY16623" fmla="*/ 693754 h 1985002"/>
              <a:gd name="connsiteX16624" fmla="*/ 2143882 w 3049233"/>
              <a:gd name="connsiteY16624" fmla="*/ 698319 h 1985002"/>
              <a:gd name="connsiteX16625" fmla="*/ 2130971 w 3049233"/>
              <a:gd name="connsiteY16625" fmla="*/ 714939 h 1985002"/>
              <a:gd name="connsiteX16626" fmla="*/ 2123496 w 3049233"/>
              <a:gd name="connsiteY16626" fmla="*/ 723823 h 1985002"/>
              <a:gd name="connsiteX16627" fmla="*/ 2119671 w 3049233"/>
              <a:gd name="connsiteY16627" fmla="*/ 729475 h 1985002"/>
              <a:gd name="connsiteX16628" fmla="*/ 2112657 w 3049233"/>
              <a:gd name="connsiteY16628" fmla="*/ 738501 h 1985002"/>
              <a:gd name="connsiteX16629" fmla="*/ 2078142 w 3049233"/>
              <a:gd name="connsiteY16629" fmla="*/ 790840 h 1985002"/>
              <a:gd name="connsiteX16630" fmla="*/ 1963333 w 3049233"/>
              <a:gd name="connsiteY16630" fmla="*/ 1040882 h 1985002"/>
              <a:gd name="connsiteX16631" fmla="*/ 1960352 w 3049233"/>
              <a:gd name="connsiteY16631" fmla="*/ 1050069 h 1985002"/>
              <a:gd name="connsiteX16632" fmla="*/ 1951677 w 3049233"/>
              <a:gd name="connsiteY16632" fmla="*/ 1042379 h 1985002"/>
              <a:gd name="connsiteX16633" fmla="*/ 1957586 w 3049233"/>
              <a:gd name="connsiteY16633" fmla="*/ 1024966 h 1985002"/>
              <a:gd name="connsiteX16634" fmla="*/ 2074445 w 3049233"/>
              <a:gd name="connsiteY16634" fmla="*/ 785761 h 1985002"/>
              <a:gd name="connsiteX16635" fmla="*/ 2128503 w 3049233"/>
              <a:gd name="connsiteY16635" fmla="*/ 713721 h 1985002"/>
              <a:gd name="connsiteX16636" fmla="*/ 2682028 w 3049233"/>
              <a:gd name="connsiteY16636" fmla="*/ 693532 h 1985002"/>
              <a:gd name="connsiteX16637" fmla="*/ 2682717 w 3049233"/>
              <a:gd name="connsiteY16637" fmla="*/ 693538 h 1985002"/>
              <a:gd name="connsiteX16638" fmla="*/ 2688681 w 3049233"/>
              <a:gd name="connsiteY16638" fmla="*/ 697367 h 1985002"/>
              <a:gd name="connsiteX16639" fmla="*/ 2692520 w 3049233"/>
              <a:gd name="connsiteY16639" fmla="*/ 701315 h 1985002"/>
              <a:gd name="connsiteX16640" fmla="*/ 2689256 w 3049233"/>
              <a:gd name="connsiteY16640" fmla="*/ 701444 h 1985002"/>
              <a:gd name="connsiteX16641" fmla="*/ 2674036 w 3049233"/>
              <a:gd name="connsiteY16641" fmla="*/ 693459 h 1985002"/>
              <a:gd name="connsiteX16642" fmla="*/ 2674764 w 3049233"/>
              <a:gd name="connsiteY16642" fmla="*/ 693465 h 1985002"/>
              <a:gd name="connsiteX16643" fmla="*/ 2675309 w 3049233"/>
              <a:gd name="connsiteY16643" fmla="*/ 693812 h 1985002"/>
              <a:gd name="connsiteX16644" fmla="*/ 2682644 w 3049233"/>
              <a:gd name="connsiteY16644" fmla="*/ 701704 h 1985002"/>
              <a:gd name="connsiteX16645" fmla="*/ 2681336 w 3049233"/>
              <a:gd name="connsiteY16645" fmla="*/ 701756 h 1985002"/>
              <a:gd name="connsiteX16646" fmla="*/ 2664120 w 3049233"/>
              <a:gd name="connsiteY16646" fmla="*/ 693368 h 1985002"/>
              <a:gd name="connsiteX16647" fmla="*/ 2666246 w 3049233"/>
              <a:gd name="connsiteY16647" fmla="*/ 693387 h 1985002"/>
              <a:gd name="connsiteX16648" fmla="*/ 2673808 w 3049233"/>
              <a:gd name="connsiteY16648" fmla="*/ 702052 h 1985002"/>
              <a:gd name="connsiteX16649" fmla="*/ 2671357 w 3049233"/>
              <a:gd name="connsiteY16649" fmla="*/ 702149 h 1985002"/>
              <a:gd name="connsiteX16650" fmla="*/ 2543037 w 3049233"/>
              <a:gd name="connsiteY16650" fmla="*/ 693361 h 1985002"/>
              <a:gd name="connsiteX16651" fmla="*/ 2539336 w 3049233"/>
              <a:gd name="connsiteY16651" fmla="*/ 700247 h 1985002"/>
              <a:gd name="connsiteX16652" fmla="*/ 2534682 w 3049233"/>
              <a:gd name="connsiteY16652" fmla="*/ 710032 h 1985002"/>
              <a:gd name="connsiteX16653" fmla="*/ 2526238 w 3049233"/>
              <a:gd name="connsiteY16653" fmla="*/ 710965 h 1985002"/>
              <a:gd name="connsiteX16654" fmla="*/ 2537409 w 3049233"/>
              <a:gd name="connsiteY16654" fmla="*/ 693819 h 1985002"/>
              <a:gd name="connsiteX16655" fmla="*/ 2655624 w 3049233"/>
              <a:gd name="connsiteY16655" fmla="*/ 693290 h 1985002"/>
              <a:gd name="connsiteX16656" fmla="*/ 2657240 w 3049233"/>
              <a:gd name="connsiteY16656" fmla="*/ 693305 h 1985002"/>
              <a:gd name="connsiteX16657" fmla="*/ 2664727 w 3049233"/>
              <a:gd name="connsiteY16657" fmla="*/ 702410 h 1985002"/>
              <a:gd name="connsiteX16658" fmla="*/ 2662791 w 3049233"/>
              <a:gd name="connsiteY16658" fmla="*/ 702486 h 1985002"/>
              <a:gd name="connsiteX16659" fmla="*/ 1853579 w 3049233"/>
              <a:gd name="connsiteY16659" fmla="*/ 693211 h 1985002"/>
              <a:gd name="connsiteX16660" fmla="*/ 1862924 w 3049233"/>
              <a:gd name="connsiteY16660" fmla="*/ 699231 h 1985002"/>
              <a:gd name="connsiteX16661" fmla="*/ 1867703 w 3049233"/>
              <a:gd name="connsiteY16661" fmla="*/ 701524 h 1985002"/>
              <a:gd name="connsiteX16662" fmla="*/ 1865738 w 3049233"/>
              <a:gd name="connsiteY16662" fmla="*/ 702977 h 1985002"/>
              <a:gd name="connsiteX16663" fmla="*/ 1865323 w 3049233"/>
              <a:gd name="connsiteY16663" fmla="*/ 702786 h 1985002"/>
              <a:gd name="connsiteX16664" fmla="*/ 1858041 w 3049233"/>
              <a:gd name="connsiteY16664" fmla="*/ 699570 h 1985002"/>
              <a:gd name="connsiteX16665" fmla="*/ 1851294 w 3049233"/>
              <a:gd name="connsiteY16665" fmla="*/ 694913 h 1985002"/>
              <a:gd name="connsiteX16666" fmla="*/ 2645294 w 3049233"/>
              <a:gd name="connsiteY16666" fmla="*/ 693196 h 1985002"/>
              <a:gd name="connsiteX16667" fmla="*/ 2647315 w 3049233"/>
              <a:gd name="connsiteY16667" fmla="*/ 693214 h 1985002"/>
              <a:gd name="connsiteX16668" fmla="*/ 2654753 w 3049233"/>
              <a:gd name="connsiteY16668" fmla="*/ 702803 h 1985002"/>
              <a:gd name="connsiteX16669" fmla="*/ 2652388 w 3049233"/>
              <a:gd name="connsiteY16669" fmla="*/ 702896 h 1985002"/>
              <a:gd name="connsiteX16670" fmla="*/ 1887548 w 3049233"/>
              <a:gd name="connsiteY16670" fmla="*/ 693180 h 1985002"/>
              <a:gd name="connsiteX16671" fmla="*/ 1893221 w 3049233"/>
              <a:gd name="connsiteY16671" fmla="*/ 695842 h 1985002"/>
              <a:gd name="connsiteX16672" fmla="*/ 1898821 w 3049233"/>
              <a:gd name="connsiteY16672" fmla="*/ 698513 h 1985002"/>
              <a:gd name="connsiteX16673" fmla="*/ 1896270 w 3049233"/>
              <a:gd name="connsiteY16673" fmla="*/ 700325 h 1985002"/>
              <a:gd name="connsiteX16674" fmla="*/ 1888861 w 3049233"/>
              <a:gd name="connsiteY16674" fmla="*/ 696859 h 1985002"/>
              <a:gd name="connsiteX16675" fmla="*/ 1885055 w 3049233"/>
              <a:gd name="connsiteY16675" fmla="*/ 694994 h 1985002"/>
              <a:gd name="connsiteX16676" fmla="*/ 2636437 w 3049233"/>
              <a:gd name="connsiteY16676" fmla="*/ 693115 h 1985002"/>
              <a:gd name="connsiteX16677" fmla="*/ 2638446 w 3049233"/>
              <a:gd name="connsiteY16677" fmla="*/ 693133 h 1985002"/>
              <a:gd name="connsiteX16678" fmla="*/ 2645742 w 3049233"/>
              <a:gd name="connsiteY16678" fmla="*/ 703158 h 1985002"/>
              <a:gd name="connsiteX16679" fmla="*/ 2643339 w 3049233"/>
              <a:gd name="connsiteY16679" fmla="*/ 703253 h 1985002"/>
              <a:gd name="connsiteX16680" fmla="*/ 2627502 w 3049233"/>
              <a:gd name="connsiteY16680" fmla="*/ 693033 h 1985002"/>
              <a:gd name="connsiteX16681" fmla="*/ 2629216 w 3049233"/>
              <a:gd name="connsiteY16681" fmla="*/ 693049 h 1985002"/>
              <a:gd name="connsiteX16682" fmla="*/ 2636217 w 3049233"/>
              <a:gd name="connsiteY16682" fmla="*/ 703533 h 1985002"/>
              <a:gd name="connsiteX16683" fmla="*/ 2632671 w 3049233"/>
              <a:gd name="connsiteY16683" fmla="*/ 703673 h 1985002"/>
              <a:gd name="connsiteX16684" fmla="*/ 2631932 w 3049233"/>
              <a:gd name="connsiteY16684" fmla="*/ 700132 h 1985002"/>
              <a:gd name="connsiteX16685" fmla="*/ 2618813 w 3049233"/>
              <a:gd name="connsiteY16685" fmla="*/ 692954 h 1985002"/>
              <a:gd name="connsiteX16686" fmla="*/ 2620699 w 3049233"/>
              <a:gd name="connsiteY16686" fmla="*/ 692971 h 1985002"/>
              <a:gd name="connsiteX16687" fmla="*/ 2624175 w 3049233"/>
              <a:gd name="connsiteY16687" fmla="*/ 698656 h 1985002"/>
              <a:gd name="connsiteX16688" fmla="*/ 2625546 w 3049233"/>
              <a:gd name="connsiteY16688" fmla="*/ 703954 h 1985002"/>
              <a:gd name="connsiteX16689" fmla="*/ 2620664 w 3049233"/>
              <a:gd name="connsiteY16689" fmla="*/ 704146 h 1985002"/>
              <a:gd name="connsiteX16690" fmla="*/ 2619162 w 3049233"/>
              <a:gd name="connsiteY16690" fmla="*/ 693556 h 1985002"/>
              <a:gd name="connsiteX16691" fmla="*/ 2607332 w 3049233"/>
              <a:gd name="connsiteY16691" fmla="*/ 692849 h 1985002"/>
              <a:gd name="connsiteX16692" fmla="*/ 2610698 w 3049233"/>
              <a:gd name="connsiteY16692" fmla="*/ 692879 h 1985002"/>
              <a:gd name="connsiteX16693" fmla="*/ 2610947 w 3049233"/>
              <a:gd name="connsiteY16693" fmla="*/ 693322 h 1985002"/>
              <a:gd name="connsiteX16694" fmla="*/ 2613083 w 3049233"/>
              <a:gd name="connsiteY16694" fmla="*/ 704445 h 1985002"/>
              <a:gd name="connsiteX16695" fmla="*/ 2607851 w 3049233"/>
              <a:gd name="connsiteY16695" fmla="*/ 704651 h 1985002"/>
              <a:gd name="connsiteX16696" fmla="*/ 2596386 w 3049233"/>
              <a:gd name="connsiteY16696" fmla="*/ 692749 h 1985002"/>
              <a:gd name="connsiteX16697" fmla="*/ 2601393 w 3049233"/>
              <a:gd name="connsiteY16697" fmla="*/ 692794 h 1985002"/>
              <a:gd name="connsiteX16698" fmla="*/ 2602204 w 3049233"/>
              <a:gd name="connsiteY16698" fmla="*/ 694576 h 1985002"/>
              <a:gd name="connsiteX16699" fmla="*/ 2602521 w 3049233"/>
              <a:gd name="connsiteY16699" fmla="*/ 704861 h 1985002"/>
              <a:gd name="connsiteX16700" fmla="*/ 2599308 w 3049233"/>
              <a:gd name="connsiteY16700" fmla="*/ 704987 h 1985002"/>
              <a:gd name="connsiteX16701" fmla="*/ 2595881 w 3049233"/>
              <a:gd name="connsiteY16701" fmla="*/ 704987 h 1985002"/>
              <a:gd name="connsiteX16702" fmla="*/ 2584851 w 3049233"/>
              <a:gd name="connsiteY16702" fmla="*/ 692643 h 1985002"/>
              <a:gd name="connsiteX16703" fmla="*/ 2591450 w 3049233"/>
              <a:gd name="connsiteY16703" fmla="*/ 692703 h 1985002"/>
              <a:gd name="connsiteX16704" fmla="*/ 2590756 w 3049233"/>
              <a:gd name="connsiteY16704" fmla="*/ 704987 h 1985002"/>
              <a:gd name="connsiteX16705" fmla="*/ 2586854 w 3049233"/>
              <a:gd name="connsiteY16705" fmla="*/ 704987 h 1985002"/>
              <a:gd name="connsiteX16706" fmla="*/ 2586817 w 3049233"/>
              <a:gd name="connsiteY16706" fmla="*/ 704987 h 1985002"/>
              <a:gd name="connsiteX16707" fmla="*/ 2586779 w 3049233"/>
              <a:gd name="connsiteY16707" fmla="*/ 704987 h 1985002"/>
              <a:gd name="connsiteX16708" fmla="*/ 2583791 w 3049233"/>
              <a:gd name="connsiteY16708" fmla="*/ 704987 h 1985002"/>
              <a:gd name="connsiteX16709" fmla="*/ 1923898 w 3049233"/>
              <a:gd name="connsiteY16709" fmla="*/ 692636 h 1985002"/>
              <a:gd name="connsiteX16710" fmla="*/ 1932945 w 3049233"/>
              <a:gd name="connsiteY16710" fmla="*/ 697014 h 1985002"/>
              <a:gd name="connsiteX16711" fmla="*/ 1930378 w 3049233"/>
              <a:gd name="connsiteY16711" fmla="*/ 698405 h 1985002"/>
              <a:gd name="connsiteX16712" fmla="*/ 1921028 w 3049233"/>
              <a:gd name="connsiteY16712" fmla="*/ 694036 h 1985002"/>
              <a:gd name="connsiteX16713" fmla="*/ 2418706 w 3049233"/>
              <a:gd name="connsiteY16713" fmla="*/ 692634 h 1985002"/>
              <a:gd name="connsiteX16714" fmla="*/ 2383218 w 3049233"/>
              <a:gd name="connsiteY16714" fmla="*/ 713944 h 1985002"/>
              <a:gd name="connsiteX16715" fmla="*/ 2374726 w 3049233"/>
              <a:gd name="connsiteY16715" fmla="*/ 720722 h 1985002"/>
              <a:gd name="connsiteX16716" fmla="*/ 2368239 w 3049233"/>
              <a:gd name="connsiteY16716" fmla="*/ 724822 h 1985002"/>
              <a:gd name="connsiteX16717" fmla="*/ 2359408 w 3049233"/>
              <a:gd name="connsiteY16717" fmla="*/ 732950 h 1985002"/>
              <a:gd name="connsiteX16718" fmla="*/ 2338117 w 3049233"/>
              <a:gd name="connsiteY16718" fmla="*/ 749944 h 1985002"/>
              <a:gd name="connsiteX16719" fmla="*/ 2319062 w 3049233"/>
              <a:gd name="connsiteY16719" fmla="*/ 770080 h 1985002"/>
              <a:gd name="connsiteX16720" fmla="*/ 2308405 w 3049233"/>
              <a:gd name="connsiteY16720" fmla="*/ 779889 h 1985002"/>
              <a:gd name="connsiteX16721" fmla="*/ 2303385 w 3049233"/>
              <a:gd name="connsiteY16721" fmla="*/ 786655 h 1985002"/>
              <a:gd name="connsiteX16722" fmla="*/ 2293797 w 3049233"/>
              <a:gd name="connsiteY16722" fmla="*/ 796797 h 1985002"/>
              <a:gd name="connsiteX16723" fmla="*/ 2254219 w 3049233"/>
              <a:gd name="connsiteY16723" fmla="*/ 852728 h 1985002"/>
              <a:gd name="connsiteX16724" fmla="*/ 2264029 w 3049233"/>
              <a:gd name="connsiteY16724" fmla="*/ 836092 h 1985002"/>
              <a:gd name="connsiteX16725" fmla="*/ 2320048 w 3049233"/>
              <a:gd name="connsiteY16725" fmla="*/ 762100 h 1985002"/>
              <a:gd name="connsiteX16726" fmla="*/ 2361376 w 3049233"/>
              <a:gd name="connsiteY16726" fmla="*/ 722779 h 1985002"/>
              <a:gd name="connsiteX16727" fmla="*/ 2408838 w 3049233"/>
              <a:gd name="connsiteY16727" fmla="*/ 695829 h 1985002"/>
              <a:gd name="connsiteX16728" fmla="*/ 1801196 w 3049233"/>
              <a:gd name="connsiteY16728" fmla="*/ 692590 h 1985002"/>
              <a:gd name="connsiteX16729" fmla="*/ 1801928 w 3049233"/>
              <a:gd name="connsiteY16729" fmla="*/ 694598 h 1985002"/>
              <a:gd name="connsiteX16730" fmla="*/ 1801397 w 3049233"/>
              <a:gd name="connsiteY16730" fmla="*/ 695066 h 1985002"/>
              <a:gd name="connsiteX16731" fmla="*/ 2555720 w 3049233"/>
              <a:gd name="connsiteY16731" fmla="*/ 692329 h 1985002"/>
              <a:gd name="connsiteX16732" fmla="*/ 2549038 w 3049233"/>
              <a:gd name="connsiteY16732" fmla="*/ 708446 h 1985002"/>
              <a:gd name="connsiteX16733" fmla="*/ 2542033 w 3049233"/>
              <a:gd name="connsiteY16733" fmla="*/ 709220 h 1985002"/>
              <a:gd name="connsiteX16734" fmla="*/ 2544999 w 3049233"/>
              <a:gd name="connsiteY16734" fmla="*/ 702957 h 1985002"/>
              <a:gd name="connsiteX16735" fmla="*/ 2550284 w 3049233"/>
              <a:gd name="connsiteY16735" fmla="*/ 692771 h 1985002"/>
              <a:gd name="connsiteX16736" fmla="*/ 2574708 w 3049233"/>
              <a:gd name="connsiteY16736" fmla="*/ 692136 h 1985002"/>
              <a:gd name="connsiteX16737" fmla="*/ 2579019 w 3049233"/>
              <a:gd name="connsiteY16737" fmla="*/ 692389 h 1985002"/>
              <a:gd name="connsiteX16738" fmla="*/ 2577656 w 3049233"/>
              <a:gd name="connsiteY16738" fmla="*/ 705284 h 1985002"/>
              <a:gd name="connsiteX16739" fmla="*/ 2570634 w 3049233"/>
              <a:gd name="connsiteY16739" fmla="*/ 706060 h 1985002"/>
              <a:gd name="connsiteX16740" fmla="*/ 2574633 w 3049233"/>
              <a:gd name="connsiteY16740" fmla="*/ 692691 h 1985002"/>
              <a:gd name="connsiteX16741" fmla="*/ 2567133 w 3049233"/>
              <a:gd name="connsiteY16741" fmla="*/ 691780 h 1985002"/>
              <a:gd name="connsiteX16742" fmla="*/ 2564014 w 3049233"/>
              <a:gd name="connsiteY16742" fmla="*/ 706792 h 1985002"/>
              <a:gd name="connsiteX16743" fmla="*/ 2555019 w 3049233"/>
              <a:gd name="connsiteY16743" fmla="*/ 707786 h 1985002"/>
              <a:gd name="connsiteX16744" fmla="*/ 2557903 w 3049233"/>
              <a:gd name="connsiteY16744" fmla="*/ 700967 h 1985002"/>
              <a:gd name="connsiteX16745" fmla="*/ 2561116 w 3049233"/>
              <a:gd name="connsiteY16745" fmla="*/ 691890 h 1985002"/>
              <a:gd name="connsiteX16746" fmla="*/ 2562469 w 3049233"/>
              <a:gd name="connsiteY16746" fmla="*/ 691780 h 1985002"/>
              <a:gd name="connsiteX16747" fmla="*/ 1142971 w 3049233"/>
              <a:gd name="connsiteY16747" fmla="*/ 691764 h 1985002"/>
              <a:gd name="connsiteX16748" fmla="*/ 1142916 w 3049233"/>
              <a:gd name="connsiteY16748" fmla="*/ 691842 h 1985002"/>
              <a:gd name="connsiteX16749" fmla="*/ 1142882 w 3049233"/>
              <a:gd name="connsiteY16749" fmla="*/ 691890 h 1985002"/>
              <a:gd name="connsiteX16750" fmla="*/ 1780729 w 3049233"/>
              <a:gd name="connsiteY16750" fmla="*/ 690962 h 1985002"/>
              <a:gd name="connsiteX16751" fmla="*/ 1781033 w 3049233"/>
              <a:gd name="connsiteY16751" fmla="*/ 692589 h 1985002"/>
              <a:gd name="connsiteX16752" fmla="*/ 1780969 w 3049233"/>
              <a:gd name="connsiteY16752" fmla="*/ 692797 h 1985002"/>
              <a:gd name="connsiteX16753" fmla="*/ 1782279 w 3049233"/>
              <a:gd name="connsiteY16753" fmla="*/ 711899 h 1985002"/>
              <a:gd name="connsiteX16754" fmla="*/ 1764614 w 3049233"/>
              <a:gd name="connsiteY16754" fmla="*/ 727453 h 1985002"/>
              <a:gd name="connsiteX16755" fmla="*/ 1764518 w 3049233"/>
              <a:gd name="connsiteY16755" fmla="*/ 727593 h 1985002"/>
              <a:gd name="connsiteX16756" fmla="*/ 1733214 w 3049233"/>
              <a:gd name="connsiteY16756" fmla="*/ 769110 h 1985002"/>
              <a:gd name="connsiteX16757" fmla="*/ 1725747 w 3049233"/>
              <a:gd name="connsiteY16757" fmla="*/ 784794 h 1985002"/>
              <a:gd name="connsiteX16758" fmla="*/ 1720818 w 3049233"/>
              <a:gd name="connsiteY16758" fmla="*/ 792067 h 1985002"/>
              <a:gd name="connsiteX16759" fmla="*/ 1718305 w 3049233"/>
              <a:gd name="connsiteY16759" fmla="*/ 800427 h 1985002"/>
              <a:gd name="connsiteX16760" fmla="*/ 1710789 w 3049233"/>
              <a:gd name="connsiteY16760" fmla="*/ 816214 h 1985002"/>
              <a:gd name="connsiteX16761" fmla="*/ 1698212 w 3049233"/>
              <a:gd name="connsiteY16761" fmla="*/ 867263 h 1985002"/>
              <a:gd name="connsiteX16762" fmla="*/ 1698178 w 3049233"/>
              <a:gd name="connsiteY16762" fmla="*/ 867381 h 1985002"/>
              <a:gd name="connsiteX16763" fmla="*/ 1610352 w 3049233"/>
              <a:gd name="connsiteY16763" fmla="*/ 869538 h 1985002"/>
              <a:gd name="connsiteX16764" fmla="*/ 1485886 w 3049233"/>
              <a:gd name="connsiteY16764" fmla="*/ 872595 h 1985002"/>
              <a:gd name="connsiteX16765" fmla="*/ 1341713 w 3049233"/>
              <a:gd name="connsiteY16765" fmla="*/ 876135 h 1985002"/>
              <a:gd name="connsiteX16766" fmla="*/ 1341695 w 3049233"/>
              <a:gd name="connsiteY16766" fmla="*/ 876070 h 1985002"/>
              <a:gd name="connsiteX16767" fmla="*/ 1341630 w 3049233"/>
              <a:gd name="connsiteY16767" fmla="*/ 875835 h 1985002"/>
              <a:gd name="connsiteX16768" fmla="*/ 1341228 w 3049233"/>
              <a:gd name="connsiteY16768" fmla="*/ 873763 h 1985002"/>
              <a:gd name="connsiteX16769" fmla="*/ 1340392 w 3049233"/>
              <a:gd name="connsiteY16769" fmla="*/ 871379 h 1985002"/>
              <a:gd name="connsiteX16770" fmla="*/ 1339646 w 3049233"/>
              <a:gd name="connsiteY16770" fmla="*/ 868693 h 1985002"/>
              <a:gd name="connsiteX16771" fmla="*/ 1337685 w 3049233"/>
              <a:gd name="connsiteY16771" fmla="*/ 863654 h 1985002"/>
              <a:gd name="connsiteX16772" fmla="*/ 1336659 w 3049233"/>
              <a:gd name="connsiteY16772" fmla="*/ 861397 h 1985002"/>
              <a:gd name="connsiteX16773" fmla="*/ 1421479 w 3049233"/>
              <a:gd name="connsiteY16773" fmla="*/ 855461 h 1985002"/>
              <a:gd name="connsiteX16774" fmla="*/ 1691588 w 3049233"/>
              <a:gd name="connsiteY16774" fmla="*/ 836560 h 1985002"/>
              <a:gd name="connsiteX16775" fmla="*/ 1694283 w 3049233"/>
              <a:gd name="connsiteY16775" fmla="*/ 836560 h 1985002"/>
              <a:gd name="connsiteX16776" fmla="*/ 1694289 w 3049233"/>
              <a:gd name="connsiteY16776" fmla="*/ 836560 h 1985002"/>
              <a:gd name="connsiteX16777" fmla="*/ 1694297 w 3049233"/>
              <a:gd name="connsiteY16777" fmla="*/ 836560 h 1985002"/>
              <a:gd name="connsiteX16778" fmla="*/ 1694297 w 3049233"/>
              <a:gd name="connsiteY16778" fmla="*/ 834359 h 1985002"/>
              <a:gd name="connsiteX16779" fmla="*/ 1724390 w 3049233"/>
              <a:gd name="connsiteY16779" fmla="*/ 750269 h 1985002"/>
              <a:gd name="connsiteX16780" fmla="*/ 1820806 w 3049233"/>
              <a:gd name="connsiteY16780" fmla="*/ 689357 h 1985002"/>
              <a:gd name="connsiteX16781" fmla="*/ 1834900 w 3049233"/>
              <a:gd name="connsiteY16781" fmla="*/ 699909 h 1985002"/>
              <a:gd name="connsiteX16782" fmla="*/ 1831809 w 3049233"/>
              <a:gd name="connsiteY16782" fmla="*/ 701875 h 1985002"/>
              <a:gd name="connsiteX16783" fmla="*/ 1818082 w 3049233"/>
              <a:gd name="connsiteY16783" fmla="*/ 690883 h 1985002"/>
              <a:gd name="connsiteX16784" fmla="*/ 1657625 w 3049233"/>
              <a:gd name="connsiteY16784" fmla="*/ 688882 h 1985002"/>
              <a:gd name="connsiteX16785" fmla="*/ 1672098 w 3049233"/>
              <a:gd name="connsiteY16785" fmla="*/ 695168 h 1985002"/>
              <a:gd name="connsiteX16786" fmla="*/ 1661442 w 3049233"/>
              <a:gd name="connsiteY16786" fmla="*/ 722090 h 1985002"/>
              <a:gd name="connsiteX16787" fmla="*/ 1319838 w 3049233"/>
              <a:gd name="connsiteY16787" fmla="*/ 801748 h 1985002"/>
              <a:gd name="connsiteX16788" fmla="*/ 1319258 w 3049233"/>
              <a:gd name="connsiteY16788" fmla="*/ 800628 h 1985002"/>
              <a:gd name="connsiteX16789" fmla="*/ 1315088 w 3049233"/>
              <a:gd name="connsiteY16789" fmla="*/ 792576 h 1985002"/>
              <a:gd name="connsiteX16790" fmla="*/ 1315022 w 3049233"/>
              <a:gd name="connsiteY16790" fmla="*/ 792449 h 1985002"/>
              <a:gd name="connsiteX16791" fmla="*/ 1372125 w 3049233"/>
              <a:gd name="connsiteY16791" fmla="*/ 775497 h 1985002"/>
              <a:gd name="connsiteX16792" fmla="*/ 1657552 w 3049233"/>
              <a:gd name="connsiteY16792" fmla="*/ 690763 h 1985002"/>
              <a:gd name="connsiteX16793" fmla="*/ 1657552 w 3049233"/>
              <a:gd name="connsiteY16793" fmla="*/ 689069 h 1985002"/>
              <a:gd name="connsiteX16794" fmla="*/ 1894227 w 3049233"/>
              <a:gd name="connsiteY16794" fmla="*/ 688317 h 1985002"/>
              <a:gd name="connsiteX16795" fmla="*/ 1899482 w 3049233"/>
              <a:gd name="connsiteY16795" fmla="*/ 690763 h 1985002"/>
              <a:gd name="connsiteX16796" fmla="*/ 1906649 w 3049233"/>
              <a:gd name="connsiteY16796" fmla="*/ 694110 h 1985002"/>
              <a:gd name="connsiteX16797" fmla="*/ 1906210 w 3049233"/>
              <a:gd name="connsiteY16797" fmla="*/ 694436 h 1985002"/>
              <a:gd name="connsiteX16798" fmla="*/ 1905074 w 3049233"/>
              <a:gd name="connsiteY16798" fmla="*/ 694985 h 1985002"/>
              <a:gd name="connsiteX16799" fmla="*/ 1895802 w 3049233"/>
              <a:gd name="connsiteY16799" fmla="*/ 690594 h 1985002"/>
              <a:gd name="connsiteX16800" fmla="*/ 1892991 w 3049233"/>
              <a:gd name="connsiteY16800" fmla="*/ 689217 h 1985002"/>
              <a:gd name="connsiteX16801" fmla="*/ 953509 w 3049233"/>
              <a:gd name="connsiteY16801" fmla="*/ 688162 h 1985002"/>
              <a:gd name="connsiteX16802" fmla="*/ 954234 w 3049233"/>
              <a:gd name="connsiteY16802" fmla="*/ 688276 h 1985002"/>
              <a:gd name="connsiteX16803" fmla="*/ 954200 w 3049233"/>
              <a:gd name="connsiteY16803" fmla="*/ 688287 h 1985002"/>
              <a:gd name="connsiteX16804" fmla="*/ 954174 w 3049233"/>
              <a:gd name="connsiteY16804" fmla="*/ 688294 h 1985002"/>
              <a:gd name="connsiteX16805" fmla="*/ 953887 w 3049233"/>
              <a:gd name="connsiteY16805" fmla="*/ 688264 h 1985002"/>
              <a:gd name="connsiteX16806" fmla="*/ 953400 w 3049233"/>
              <a:gd name="connsiteY16806" fmla="*/ 688212 h 1985002"/>
              <a:gd name="connsiteX16807" fmla="*/ 953440 w 3049233"/>
              <a:gd name="connsiteY16807" fmla="*/ 688194 h 1985002"/>
              <a:gd name="connsiteX16808" fmla="*/ 953485 w 3049233"/>
              <a:gd name="connsiteY16808" fmla="*/ 688173 h 1985002"/>
              <a:gd name="connsiteX16809" fmla="*/ 1807150 w 3049233"/>
              <a:gd name="connsiteY16809" fmla="*/ 688103 h 1985002"/>
              <a:gd name="connsiteX16810" fmla="*/ 1807893 w 3049233"/>
              <a:gd name="connsiteY16810" fmla="*/ 689790 h 1985002"/>
              <a:gd name="connsiteX16811" fmla="*/ 1808362 w 3049233"/>
              <a:gd name="connsiteY16811" fmla="*/ 690167 h 1985002"/>
              <a:gd name="connsiteX16812" fmla="*/ 1807521 w 3049233"/>
              <a:gd name="connsiteY16812" fmla="*/ 690662 h 1985002"/>
              <a:gd name="connsiteX16813" fmla="*/ 1860783 w 3049233"/>
              <a:gd name="connsiteY16813" fmla="*/ 687844 h 1985002"/>
              <a:gd name="connsiteX16814" fmla="*/ 1870881 w 3049233"/>
              <a:gd name="connsiteY16814" fmla="*/ 693812 h 1985002"/>
              <a:gd name="connsiteX16815" fmla="*/ 1875439 w 3049233"/>
              <a:gd name="connsiteY16815" fmla="*/ 695934 h 1985002"/>
              <a:gd name="connsiteX16816" fmla="*/ 1873185 w 3049233"/>
              <a:gd name="connsiteY16816" fmla="*/ 697566 h 1985002"/>
              <a:gd name="connsiteX16817" fmla="*/ 1872773 w 3049233"/>
              <a:gd name="connsiteY16817" fmla="*/ 697368 h 1985002"/>
              <a:gd name="connsiteX16818" fmla="*/ 1865496 w 3049233"/>
              <a:gd name="connsiteY16818" fmla="*/ 694152 h 1985002"/>
              <a:gd name="connsiteX16819" fmla="*/ 1858455 w 3049233"/>
              <a:gd name="connsiteY16819" fmla="*/ 689578 h 1985002"/>
              <a:gd name="connsiteX16820" fmla="*/ 2392747 w 3049233"/>
              <a:gd name="connsiteY16820" fmla="*/ 687718 h 1985002"/>
              <a:gd name="connsiteX16821" fmla="*/ 2369261 w 3049233"/>
              <a:gd name="connsiteY16821" fmla="*/ 697277 h 1985002"/>
              <a:gd name="connsiteX16822" fmla="*/ 2368943 w 3049233"/>
              <a:gd name="connsiteY16822" fmla="*/ 697497 h 1985002"/>
              <a:gd name="connsiteX16823" fmla="*/ 2305339 w 3049233"/>
              <a:gd name="connsiteY16823" fmla="*/ 737519 h 1985002"/>
              <a:gd name="connsiteX16824" fmla="*/ 2286771 w 3049233"/>
              <a:gd name="connsiteY16824" fmla="*/ 754356 h 1985002"/>
              <a:gd name="connsiteX16825" fmla="*/ 2285459 w 3049233"/>
              <a:gd name="connsiteY16825" fmla="*/ 755264 h 1985002"/>
              <a:gd name="connsiteX16826" fmla="*/ 2297376 w 3049233"/>
              <a:gd name="connsiteY16826" fmla="*/ 739866 h 1985002"/>
              <a:gd name="connsiteX16827" fmla="*/ 2298385 w 3049233"/>
              <a:gd name="connsiteY16827" fmla="*/ 738939 h 1985002"/>
              <a:gd name="connsiteX16828" fmla="*/ 2364458 w 3049233"/>
              <a:gd name="connsiteY16828" fmla="*/ 697533 h 1985002"/>
              <a:gd name="connsiteX16829" fmla="*/ 2365150 w 3049233"/>
              <a:gd name="connsiteY16829" fmla="*/ 697142 h 1985002"/>
              <a:gd name="connsiteX16830" fmla="*/ 875979 w 3049233"/>
              <a:gd name="connsiteY16830" fmla="*/ 686754 h 1985002"/>
              <a:gd name="connsiteX16831" fmla="*/ 875541 w 3049233"/>
              <a:gd name="connsiteY16831" fmla="*/ 687600 h 1985002"/>
              <a:gd name="connsiteX16832" fmla="*/ 874959 w 3049233"/>
              <a:gd name="connsiteY16832" fmla="*/ 688723 h 1985002"/>
              <a:gd name="connsiteX16833" fmla="*/ 874201 w 3049233"/>
              <a:gd name="connsiteY16833" fmla="*/ 689342 h 1985002"/>
              <a:gd name="connsiteX16834" fmla="*/ 873532 w 3049233"/>
              <a:gd name="connsiteY16834" fmla="*/ 690655 h 1985002"/>
              <a:gd name="connsiteX16835" fmla="*/ 873250 w 3049233"/>
              <a:gd name="connsiteY16835" fmla="*/ 691208 h 1985002"/>
              <a:gd name="connsiteX16836" fmla="*/ 872752 w 3049233"/>
              <a:gd name="connsiteY16836" fmla="*/ 692187 h 1985002"/>
              <a:gd name="connsiteX16837" fmla="*/ 867094 w 3049233"/>
              <a:gd name="connsiteY16837" fmla="*/ 694158 h 1985002"/>
              <a:gd name="connsiteX16838" fmla="*/ 865720 w 3049233"/>
              <a:gd name="connsiteY16838" fmla="*/ 694165 h 1985002"/>
              <a:gd name="connsiteX16839" fmla="*/ 858002 w 3049233"/>
              <a:gd name="connsiteY16839" fmla="*/ 693486 h 1985002"/>
              <a:gd name="connsiteX16840" fmla="*/ 858545 w 3049233"/>
              <a:gd name="connsiteY16840" fmla="*/ 692876 h 1985002"/>
              <a:gd name="connsiteX16841" fmla="*/ 874616 w 3049233"/>
              <a:gd name="connsiteY16841" fmla="*/ 687232 h 1985002"/>
              <a:gd name="connsiteX16842" fmla="*/ 2147391 w 3049233"/>
              <a:gd name="connsiteY16842" fmla="*/ 685733 h 1985002"/>
              <a:gd name="connsiteX16843" fmla="*/ 2117051 w 3049233"/>
              <a:gd name="connsiteY16843" fmla="*/ 718636 h 1985002"/>
              <a:gd name="connsiteX16844" fmla="*/ 2070523 w 3049233"/>
              <a:gd name="connsiteY16844" fmla="*/ 781866 h 1985002"/>
              <a:gd name="connsiteX16845" fmla="*/ 1953391 w 3049233"/>
              <a:gd name="connsiteY16845" fmla="*/ 1020944 h 1985002"/>
              <a:gd name="connsiteX16846" fmla="*/ 1947385 w 3049233"/>
              <a:gd name="connsiteY16846" fmla="*/ 1038574 h 1985002"/>
              <a:gd name="connsiteX16847" fmla="*/ 1938627 w 3049233"/>
              <a:gd name="connsiteY16847" fmla="*/ 1030813 h 1985002"/>
              <a:gd name="connsiteX16848" fmla="*/ 1947914 w 3049233"/>
              <a:gd name="connsiteY16848" fmla="*/ 1004793 h 1985002"/>
              <a:gd name="connsiteX16849" fmla="*/ 2067164 w 3049233"/>
              <a:gd name="connsiteY16849" fmla="*/ 776447 h 1985002"/>
              <a:gd name="connsiteX16850" fmla="*/ 2122818 w 3049233"/>
              <a:gd name="connsiteY16850" fmla="*/ 708433 h 1985002"/>
              <a:gd name="connsiteX16851" fmla="*/ 1147230 w 3049233"/>
              <a:gd name="connsiteY16851" fmla="*/ 685703 h 1985002"/>
              <a:gd name="connsiteX16852" fmla="*/ 1147230 w 3049233"/>
              <a:gd name="connsiteY16852" fmla="*/ 685704 h 1985002"/>
              <a:gd name="connsiteX16853" fmla="*/ 1147245 w 3049233"/>
              <a:gd name="connsiteY16853" fmla="*/ 685718 h 1985002"/>
              <a:gd name="connsiteX16854" fmla="*/ 1146394 w 3049233"/>
              <a:gd name="connsiteY16854" fmla="*/ 686922 h 1985002"/>
              <a:gd name="connsiteX16855" fmla="*/ 1145975 w 3049233"/>
              <a:gd name="connsiteY16855" fmla="*/ 687515 h 1985002"/>
              <a:gd name="connsiteX16856" fmla="*/ 1145964 w 3049233"/>
              <a:gd name="connsiteY16856" fmla="*/ 687505 h 1985002"/>
              <a:gd name="connsiteX16857" fmla="*/ 1146494 w 3049233"/>
              <a:gd name="connsiteY16857" fmla="*/ 686751 h 1985002"/>
              <a:gd name="connsiteX16858" fmla="*/ 2128450 w 3049233"/>
              <a:gd name="connsiteY16858" fmla="*/ 685576 h 1985002"/>
              <a:gd name="connsiteX16859" fmla="*/ 2104280 w 3049233"/>
              <a:gd name="connsiteY16859" fmla="*/ 707270 h 1985002"/>
              <a:gd name="connsiteX16860" fmla="*/ 2055627 w 3049233"/>
              <a:gd name="connsiteY16860" fmla="*/ 763240 h 1985002"/>
              <a:gd name="connsiteX16861" fmla="*/ 2055511 w 3049233"/>
              <a:gd name="connsiteY16861" fmla="*/ 763403 h 1985002"/>
              <a:gd name="connsiteX16862" fmla="*/ 2054296 w 3049233"/>
              <a:gd name="connsiteY16862" fmla="*/ 756951 h 1985002"/>
              <a:gd name="connsiteX16863" fmla="*/ 2112081 w 3049233"/>
              <a:gd name="connsiteY16863" fmla="*/ 697905 h 1985002"/>
              <a:gd name="connsiteX16864" fmla="*/ 1828324 w 3049233"/>
              <a:gd name="connsiteY16864" fmla="*/ 685145 h 1985002"/>
              <a:gd name="connsiteX16865" fmla="*/ 1842477 w 3049233"/>
              <a:gd name="connsiteY16865" fmla="*/ 695092 h 1985002"/>
              <a:gd name="connsiteX16866" fmla="*/ 1839896 w 3049233"/>
              <a:gd name="connsiteY16866" fmla="*/ 696732 h 1985002"/>
              <a:gd name="connsiteX16867" fmla="*/ 1825847 w 3049233"/>
              <a:gd name="connsiteY16867" fmla="*/ 686534 h 1985002"/>
              <a:gd name="connsiteX16868" fmla="*/ 852321 w 3049233"/>
              <a:gd name="connsiteY16868" fmla="*/ 684825 h 1985002"/>
              <a:gd name="connsiteX16869" fmla="*/ 857748 w 3049233"/>
              <a:gd name="connsiteY16869" fmla="*/ 685160 h 1985002"/>
              <a:gd name="connsiteX16870" fmla="*/ 856075 w 3049233"/>
              <a:gd name="connsiteY16870" fmla="*/ 687036 h 1985002"/>
              <a:gd name="connsiteX16871" fmla="*/ 846192 w 3049233"/>
              <a:gd name="connsiteY16871" fmla="*/ 690674 h 1985002"/>
              <a:gd name="connsiteX16872" fmla="*/ 843949 w 3049233"/>
              <a:gd name="connsiteY16872" fmla="*/ 691500 h 1985002"/>
              <a:gd name="connsiteX16873" fmla="*/ 843304 w 3049233"/>
              <a:gd name="connsiteY16873" fmla="*/ 691738 h 1985002"/>
              <a:gd name="connsiteX16874" fmla="*/ 851360 w 3049233"/>
              <a:gd name="connsiteY16874" fmla="*/ 685176 h 1985002"/>
              <a:gd name="connsiteX16875" fmla="*/ 2648783 w 3049233"/>
              <a:gd name="connsiteY16875" fmla="*/ 684511 h 1985002"/>
              <a:gd name="connsiteX16876" fmla="*/ 2649851 w 3049233"/>
              <a:gd name="connsiteY16876" fmla="*/ 684626 h 1985002"/>
              <a:gd name="connsiteX16877" fmla="*/ 2650416 w 3049233"/>
              <a:gd name="connsiteY16877" fmla="*/ 685005 h 1985002"/>
              <a:gd name="connsiteX16878" fmla="*/ 2652122 w 3049233"/>
              <a:gd name="connsiteY16878" fmla="*/ 687081 h 1985002"/>
              <a:gd name="connsiteX16879" fmla="*/ 2650775 w 3049233"/>
              <a:gd name="connsiteY16879" fmla="*/ 687067 h 1985002"/>
              <a:gd name="connsiteX16880" fmla="*/ 1905259 w 3049233"/>
              <a:gd name="connsiteY16880" fmla="*/ 683601 h 1985002"/>
              <a:gd name="connsiteX16881" fmla="*/ 1907441 w 3049233"/>
              <a:gd name="connsiteY16881" fmla="*/ 684667 h 1985002"/>
              <a:gd name="connsiteX16882" fmla="*/ 1915849 w 3049233"/>
              <a:gd name="connsiteY16882" fmla="*/ 688739 h 1985002"/>
              <a:gd name="connsiteX16883" fmla="*/ 1912762 w 3049233"/>
              <a:gd name="connsiteY16883" fmla="*/ 690173 h 1985002"/>
              <a:gd name="connsiteX16884" fmla="*/ 1902067 w 3049233"/>
              <a:gd name="connsiteY16884" fmla="*/ 685176 h 1985002"/>
              <a:gd name="connsiteX16885" fmla="*/ 1901785 w 3049233"/>
              <a:gd name="connsiteY16885" fmla="*/ 685038 h 1985002"/>
              <a:gd name="connsiteX16886" fmla="*/ 2638098 w 3049233"/>
              <a:gd name="connsiteY16886" fmla="*/ 683357 h 1985002"/>
              <a:gd name="connsiteX16887" fmla="*/ 2639809 w 3049233"/>
              <a:gd name="connsiteY16887" fmla="*/ 683542 h 1985002"/>
              <a:gd name="connsiteX16888" fmla="*/ 2642479 w 3049233"/>
              <a:gd name="connsiteY16888" fmla="*/ 686981 h 1985002"/>
              <a:gd name="connsiteX16889" fmla="*/ 2640735 w 3049233"/>
              <a:gd name="connsiteY16889" fmla="*/ 686963 h 1985002"/>
              <a:gd name="connsiteX16890" fmla="*/ 1867261 w 3049233"/>
              <a:gd name="connsiteY16890" fmla="*/ 683148 h 1985002"/>
              <a:gd name="connsiteX16891" fmla="*/ 1877813 w 3049233"/>
              <a:gd name="connsiteY16891" fmla="*/ 688562 h 1985002"/>
              <a:gd name="connsiteX16892" fmla="*/ 1882517 w 3049233"/>
              <a:gd name="connsiteY16892" fmla="*/ 690802 h 1985002"/>
              <a:gd name="connsiteX16893" fmla="*/ 1880088 w 3049233"/>
              <a:gd name="connsiteY16893" fmla="*/ 692563 h 1985002"/>
              <a:gd name="connsiteX16894" fmla="*/ 1872943 w 3049233"/>
              <a:gd name="connsiteY16894" fmla="*/ 689239 h 1985002"/>
              <a:gd name="connsiteX16895" fmla="*/ 1865292 w 3049233"/>
              <a:gd name="connsiteY16895" fmla="*/ 684486 h 1985002"/>
              <a:gd name="connsiteX16896" fmla="*/ 1866915 w 3049233"/>
              <a:gd name="connsiteY16896" fmla="*/ 683277 h 1985002"/>
              <a:gd name="connsiteX16897" fmla="*/ 2141355 w 3049233"/>
              <a:gd name="connsiteY16897" fmla="*/ 682627 h 1985002"/>
              <a:gd name="connsiteX16898" fmla="*/ 2110445 w 3049233"/>
              <a:gd name="connsiteY16898" fmla="*/ 713158 h 1985002"/>
              <a:gd name="connsiteX16899" fmla="*/ 2062733 w 3049233"/>
              <a:gd name="connsiteY16899" fmla="*/ 772721 h 1985002"/>
              <a:gd name="connsiteX16900" fmla="*/ 2050570 w 3049233"/>
              <a:gd name="connsiteY16900" fmla="*/ 791027 h 1985002"/>
              <a:gd name="connsiteX16901" fmla="*/ 2052606 w 3049233"/>
              <a:gd name="connsiteY16901" fmla="*/ 779156 h 1985002"/>
              <a:gd name="connsiteX16902" fmla="*/ 2052606 w 3049233"/>
              <a:gd name="connsiteY16902" fmla="*/ 778557 h 1985002"/>
              <a:gd name="connsiteX16903" fmla="*/ 2053002 w 3049233"/>
              <a:gd name="connsiteY16903" fmla="*/ 776678 h 1985002"/>
              <a:gd name="connsiteX16904" fmla="*/ 2060224 w 3049233"/>
              <a:gd name="connsiteY16904" fmla="*/ 766627 h 1985002"/>
              <a:gd name="connsiteX16905" fmla="*/ 2117546 w 3049233"/>
              <a:gd name="connsiteY16905" fmla="*/ 702515 h 1985002"/>
              <a:gd name="connsiteX16906" fmla="*/ 2629135 w 3049233"/>
              <a:gd name="connsiteY16906" fmla="*/ 682389 h 1985002"/>
              <a:gd name="connsiteX16907" fmla="*/ 2630755 w 3049233"/>
              <a:gd name="connsiteY16907" fmla="*/ 682564 h 1985002"/>
              <a:gd name="connsiteX16908" fmla="*/ 2633905 w 3049233"/>
              <a:gd name="connsiteY16908" fmla="*/ 686892 h 1985002"/>
              <a:gd name="connsiteX16909" fmla="*/ 2632188 w 3049233"/>
              <a:gd name="connsiteY16909" fmla="*/ 686874 h 1985002"/>
              <a:gd name="connsiteX16910" fmla="*/ 694535 w 3049233"/>
              <a:gd name="connsiteY16910" fmla="*/ 681656 h 1985002"/>
              <a:gd name="connsiteX16911" fmla="*/ 696852 w 3049233"/>
              <a:gd name="connsiteY16911" fmla="*/ 683223 h 1985002"/>
              <a:gd name="connsiteX16912" fmla="*/ 700059 w 3049233"/>
              <a:gd name="connsiteY16912" fmla="*/ 685391 h 1985002"/>
              <a:gd name="connsiteX16913" fmla="*/ 707939 w 3049233"/>
              <a:gd name="connsiteY16913" fmla="*/ 690720 h 1985002"/>
              <a:gd name="connsiteX16914" fmla="*/ 610904 w 3049233"/>
              <a:gd name="connsiteY16914" fmla="*/ 805063 h 1985002"/>
              <a:gd name="connsiteX16915" fmla="*/ 586351 w 3049233"/>
              <a:gd name="connsiteY16915" fmla="*/ 834528 h 1985002"/>
              <a:gd name="connsiteX16916" fmla="*/ 550283 w 3049233"/>
              <a:gd name="connsiteY16916" fmla="*/ 877877 h 1985002"/>
              <a:gd name="connsiteX16917" fmla="*/ 226010 w 3049233"/>
              <a:gd name="connsiteY16917" fmla="*/ 1294098 h 1985002"/>
              <a:gd name="connsiteX16918" fmla="*/ 176185 w 3049233"/>
              <a:gd name="connsiteY16918" fmla="*/ 1351466 h 1985002"/>
              <a:gd name="connsiteX16919" fmla="*/ 151728 w 3049233"/>
              <a:gd name="connsiteY16919" fmla="*/ 1371841 h 1985002"/>
              <a:gd name="connsiteX16920" fmla="*/ 119556 w 3049233"/>
              <a:gd name="connsiteY16920" fmla="*/ 1398643 h 1985002"/>
              <a:gd name="connsiteX16921" fmla="*/ 118526 w 3049233"/>
              <a:gd name="connsiteY16921" fmla="*/ 1394180 h 1985002"/>
              <a:gd name="connsiteX16922" fmla="*/ 119500 w 3049233"/>
              <a:gd name="connsiteY16922" fmla="*/ 1393327 h 1985002"/>
              <a:gd name="connsiteX16923" fmla="*/ 221100 w 3049233"/>
              <a:gd name="connsiteY16923" fmla="*/ 1285124 h 1985002"/>
              <a:gd name="connsiteX16924" fmla="*/ 542833 w 3049233"/>
              <a:gd name="connsiteY16924" fmla="*/ 863652 h 1985002"/>
              <a:gd name="connsiteX16925" fmla="*/ 574329 w 3049233"/>
              <a:gd name="connsiteY16925" fmla="*/ 825553 h 1985002"/>
              <a:gd name="connsiteX16926" fmla="*/ 603454 w 3049233"/>
              <a:gd name="connsiteY16926" fmla="*/ 789993 h 1985002"/>
              <a:gd name="connsiteX16927" fmla="*/ 679197 w 3049233"/>
              <a:gd name="connsiteY16927" fmla="*/ 699369 h 1985002"/>
              <a:gd name="connsiteX16928" fmla="*/ 685057 w 3049233"/>
              <a:gd name="connsiteY16928" fmla="*/ 692601 h 1985002"/>
              <a:gd name="connsiteX16929" fmla="*/ 2620260 w 3049233"/>
              <a:gd name="connsiteY16929" fmla="*/ 681431 h 1985002"/>
              <a:gd name="connsiteX16930" fmla="*/ 2621552 w 3049233"/>
              <a:gd name="connsiteY16930" fmla="*/ 681570 h 1985002"/>
              <a:gd name="connsiteX16931" fmla="*/ 2625044 w 3049233"/>
              <a:gd name="connsiteY16931" fmla="*/ 686800 h 1985002"/>
              <a:gd name="connsiteX16932" fmla="*/ 2623602 w 3049233"/>
              <a:gd name="connsiteY16932" fmla="*/ 686785 h 1985002"/>
              <a:gd name="connsiteX16933" fmla="*/ 2699949 w 3049233"/>
              <a:gd name="connsiteY16933" fmla="*/ 681341 h 1985002"/>
              <a:gd name="connsiteX16934" fmla="*/ 2766794 w 3049233"/>
              <a:gd name="connsiteY16934" fmla="*/ 694594 h 1985002"/>
              <a:gd name="connsiteX16935" fmla="*/ 2816933 w 3049233"/>
              <a:gd name="connsiteY16935" fmla="*/ 706665 h 1985002"/>
              <a:gd name="connsiteX16936" fmla="*/ 2826772 w 3049233"/>
              <a:gd name="connsiteY16936" fmla="*/ 709427 h 1985002"/>
              <a:gd name="connsiteX16937" fmla="*/ 2776318 w 3049233"/>
              <a:gd name="connsiteY16937" fmla="*/ 697791 h 1985002"/>
              <a:gd name="connsiteX16938" fmla="*/ 2710822 w 3049233"/>
              <a:gd name="connsiteY16938" fmla="*/ 687072 h 1985002"/>
              <a:gd name="connsiteX16939" fmla="*/ 1835140 w 3049233"/>
              <a:gd name="connsiteY16939" fmla="*/ 681327 h 1985002"/>
              <a:gd name="connsiteX16940" fmla="*/ 1849535 w 3049233"/>
              <a:gd name="connsiteY16940" fmla="*/ 690604 h 1985002"/>
              <a:gd name="connsiteX16941" fmla="*/ 1847201 w 3049233"/>
              <a:gd name="connsiteY16941" fmla="*/ 692088 h 1985002"/>
              <a:gd name="connsiteX16942" fmla="*/ 1833191 w 3049233"/>
              <a:gd name="connsiteY16942" fmla="*/ 682419 h 1985002"/>
              <a:gd name="connsiteX16943" fmla="*/ 2426358 w 3049233"/>
              <a:gd name="connsiteY16943" fmla="*/ 681255 h 1985002"/>
              <a:gd name="connsiteX16944" fmla="*/ 2409420 w 3049233"/>
              <a:gd name="connsiteY16944" fmla="*/ 689224 h 1985002"/>
              <a:gd name="connsiteX16945" fmla="*/ 2401204 w 3049233"/>
              <a:gd name="connsiteY16945" fmla="*/ 691878 h 1985002"/>
              <a:gd name="connsiteX16946" fmla="*/ 2418453 w 3049233"/>
              <a:gd name="connsiteY16946" fmla="*/ 683263 h 1985002"/>
              <a:gd name="connsiteX16947" fmla="*/ 2110980 w 3049233"/>
              <a:gd name="connsiteY16947" fmla="*/ 680731 h 1985002"/>
              <a:gd name="connsiteX16948" fmla="*/ 2046836 w 3049233"/>
              <a:gd name="connsiteY16948" fmla="*/ 739324 h 1985002"/>
              <a:gd name="connsiteX16949" fmla="*/ 2042845 w 3049233"/>
              <a:gd name="connsiteY16949" fmla="*/ 735217 h 1985002"/>
              <a:gd name="connsiteX16950" fmla="*/ 2099770 w 3049233"/>
              <a:gd name="connsiteY16950" fmla="*/ 687448 h 1985002"/>
              <a:gd name="connsiteX16951" fmla="*/ 2611585 w 3049233"/>
              <a:gd name="connsiteY16951" fmla="*/ 680493 h 1985002"/>
              <a:gd name="connsiteX16952" fmla="*/ 2613175 w 3049233"/>
              <a:gd name="connsiteY16952" fmla="*/ 680665 h 1985002"/>
              <a:gd name="connsiteX16953" fmla="*/ 2616875 w 3049233"/>
              <a:gd name="connsiteY16953" fmla="*/ 686715 h 1985002"/>
              <a:gd name="connsiteX16954" fmla="*/ 2615183 w 3049233"/>
              <a:gd name="connsiteY16954" fmla="*/ 686697 h 1985002"/>
              <a:gd name="connsiteX16955" fmla="*/ 1150969 w 3049233"/>
              <a:gd name="connsiteY16955" fmla="*/ 680383 h 1985002"/>
              <a:gd name="connsiteX16956" fmla="*/ 1150982 w 3049233"/>
              <a:gd name="connsiteY16956" fmla="*/ 680395 h 1985002"/>
              <a:gd name="connsiteX16957" fmla="*/ 1150740 w 3049233"/>
              <a:gd name="connsiteY16957" fmla="*/ 680773 h 1985002"/>
              <a:gd name="connsiteX16958" fmla="*/ 1150031 w 3049233"/>
              <a:gd name="connsiteY16958" fmla="*/ 681776 h 1985002"/>
              <a:gd name="connsiteX16959" fmla="*/ 1150007 w 3049233"/>
              <a:gd name="connsiteY16959" fmla="*/ 681752 h 1985002"/>
              <a:gd name="connsiteX16960" fmla="*/ 1812340 w 3049233"/>
              <a:gd name="connsiteY16960" fmla="*/ 679901 h 1985002"/>
              <a:gd name="connsiteX16961" fmla="*/ 1815110 w 3049233"/>
              <a:gd name="connsiteY16961" fmla="*/ 685090 h 1985002"/>
              <a:gd name="connsiteX16962" fmla="*/ 1815945 w 3049233"/>
              <a:gd name="connsiteY16962" fmla="*/ 685716 h 1985002"/>
              <a:gd name="connsiteX16963" fmla="*/ 1813921 w 3049233"/>
              <a:gd name="connsiteY16963" fmla="*/ 686905 h 1985002"/>
              <a:gd name="connsiteX16964" fmla="*/ 1876854 w 3049233"/>
              <a:gd name="connsiteY16964" fmla="*/ 679583 h 1985002"/>
              <a:gd name="connsiteX16965" fmla="*/ 1884414 w 3049233"/>
              <a:gd name="connsiteY16965" fmla="*/ 683482 h 1985002"/>
              <a:gd name="connsiteX16966" fmla="*/ 1889274 w 3049233"/>
              <a:gd name="connsiteY16966" fmla="*/ 685909 h 1985002"/>
              <a:gd name="connsiteX16967" fmla="*/ 1888047 w 3049233"/>
              <a:gd name="connsiteY16967" fmla="*/ 686795 h 1985002"/>
              <a:gd name="connsiteX16968" fmla="*/ 1887505 w 3049233"/>
              <a:gd name="connsiteY16968" fmla="*/ 686530 h 1985002"/>
              <a:gd name="connsiteX16969" fmla="*/ 1880393 w 3049233"/>
              <a:gd name="connsiteY16969" fmla="*/ 683143 h 1985002"/>
              <a:gd name="connsiteX16970" fmla="*/ 1875481 w 3049233"/>
              <a:gd name="connsiteY16970" fmla="*/ 680093 h 1985002"/>
              <a:gd name="connsiteX16971" fmla="*/ 2601498 w 3049233"/>
              <a:gd name="connsiteY16971" fmla="*/ 679404 h 1985002"/>
              <a:gd name="connsiteX16972" fmla="*/ 2603239 w 3049233"/>
              <a:gd name="connsiteY16972" fmla="*/ 679592 h 1985002"/>
              <a:gd name="connsiteX16973" fmla="*/ 2607181 w 3049233"/>
              <a:gd name="connsiteY16973" fmla="*/ 686614 h 1985002"/>
              <a:gd name="connsiteX16974" fmla="*/ 2604967 w 3049233"/>
              <a:gd name="connsiteY16974" fmla="*/ 686591 h 1985002"/>
              <a:gd name="connsiteX16975" fmla="*/ 813169 w 3049233"/>
              <a:gd name="connsiteY16975" fmla="*/ 679218 h 1985002"/>
              <a:gd name="connsiteX16976" fmla="*/ 818709 w 3049233"/>
              <a:gd name="connsiteY16976" fmla="*/ 680639 h 1985002"/>
              <a:gd name="connsiteX16977" fmla="*/ 827854 w 3049233"/>
              <a:gd name="connsiteY16977" fmla="*/ 682986 h 1985002"/>
              <a:gd name="connsiteX16978" fmla="*/ 824036 w 3049233"/>
              <a:gd name="connsiteY16978" fmla="*/ 686356 h 1985002"/>
              <a:gd name="connsiteX16979" fmla="*/ 819770 w 3049233"/>
              <a:gd name="connsiteY16979" fmla="*/ 690122 h 1985002"/>
              <a:gd name="connsiteX16980" fmla="*/ 815753 w 3049233"/>
              <a:gd name="connsiteY16980" fmla="*/ 689768 h 1985002"/>
              <a:gd name="connsiteX16981" fmla="*/ 805196 w 3049233"/>
              <a:gd name="connsiteY16981" fmla="*/ 688142 h 1985002"/>
              <a:gd name="connsiteX16982" fmla="*/ 2460327 w 3049233"/>
              <a:gd name="connsiteY16982" fmla="*/ 679161 h 1985002"/>
              <a:gd name="connsiteX16983" fmla="*/ 2405537 w 3049233"/>
              <a:gd name="connsiteY16983" fmla="*/ 713287 h 1985002"/>
              <a:gd name="connsiteX16984" fmla="*/ 2405095 w 3049233"/>
              <a:gd name="connsiteY16984" fmla="*/ 713692 h 1985002"/>
              <a:gd name="connsiteX16985" fmla="*/ 2355806 w 3049233"/>
              <a:gd name="connsiteY16985" fmla="*/ 755584 h 1985002"/>
              <a:gd name="connsiteX16986" fmla="*/ 2348007 w 3049233"/>
              <a:gd name="connsiteY16986" fmla="*/ 765940 h 1985002"/>
              <a:gd name="connsiteX16987" fmla="*/ 2333361 w 3049233"/>
              <a:gd name="connsiteY16987" fmla="*/ 779342 h 1985002"/>
              <a:gd name="connsiteX16988" fmla="*/ 2277212 w 3049233"/>
              <a:gd name="connsiteY16988" fmla="*/ 859928 h 1985002"/>
              <a:gd name="connsiteX16989" fmla="*/ 2273043 w 3049233"/>
              <a:gd name="connsiteY16989" fmla="*/ 868621 h 1985002"/>
              <a:gd name="connsiteX16990" fmla="*/ 2266170 w 3049233"/>
              <a:gd name="connsiteY16990" fmla="*/ 866213 h 1985002"/>
              <a:gd name="connsiteX16991" fmla="*/ 2265632 w 3049233"/>
              <a:gd name="connsiteY16991" fmla="*/ 866023 h 1985002"/>
              <a:gd name="connsiteX16992" fmla="*/ 2265488 w 3049233"/>
              <a:gd name="connsiteY16992" fmla="*/ 866010 h 1985002"/>
              <a:gd name="connsiteX16993" fmla="*/ 2254584 w 3049233"/>
              <a:gd name="connsiteY16993" fmla="*/ 864928 h 1985002"/>
              <a:gd name="connsiteX16994" fmla="*/ 2257477 w 3049233"/>
              <a:gd name="connsiteY16994" fmla="*/ 859082 h 1985002"/>
              <a:gd name="connsiteX16995" fmla="*/ 2258193 w 3049233"/>
              <a:gd name="connsiteY16995" fmla="*/ 858035 h 1985002"/>
              <a:gd name="connsiteX16996" fmla="*/ 2311658 w 3049233"/>
              <a:gd name="connsiteY16996" fmla="*/ 786201 h 1985002"/>
              <a:gd name="connsiteX16997" fmla="*/ 2327910 w 3049233"/>
              <a:gd name="connsiteY16997" fmla="*/ 769125 h 1985002"/>
              <a:gd name="connsiteX16998" fmla="*/ 2396753 w 3049233"/>
              <a:gd name="connsiteY16998" fmla="*/ 712281 h 1985002"/>
              <a:gd name="connsiteX16999" fmla="*/ 2397675 w 3049233"/>
              <a:gd name="connsiteY16999" fmla="*/ 711580 h 1985002"/>
              <a:gd name="connsiteX17000" fmla="*/ 2455589 w 3049233"/>
              <a:gd name="connsiteY17000" fmla="*/ 680695 h 1985002"/>
              <a:gd name="connsiteX17001" fmla="*/ 2593462 w 3049233"/>
              <a:gd name="connsiteY17001" fmla="*/ 678536 h 1985002"/>
              <a:gd name="connsiteX17002" fmla="*/ 2594986 w 3049233"/>
              <a:gd name="connsiteY17002" fmla="*/ 678701 h 1985002"/>
              <a:gd name="connsiteX17003" fmla="*/ 2598542 w 3049233"/>
              <a:gd name="connsiteY17003" fmla="*/ 686525 h 1985002"/>
              <a:gd name="connsiteX17004" fmla="*/ 2596644 w 3049233"/>
              <a:gd name="connsiteY17004" fmla="*/ 686505 h 1985002"/>
              <a:gd name="connsiteX17005" fmla="*/ 2596647 w 3049233"/>
              <a:gd name="connsiteY17005" fmla="*/ 686428 h 1985002"/>
              <a:gd name="connsiteX17006" fmla="*/ 854158 w 3049233"/>
              <a:gd name="connsiteY17006" fmla="*/ 678105 h 1985002"/>
              <a:gd name="connsiteX17007" fmla="*/ 854810 w 3049233"/>
              <a:gd name="connsiteY17007" fmla="*/ 678232 h 1985002"/>
              <a:gd name="connsiteX17008" fmla="*/ 855391 w 3049233"/>
              <a:gd name="connsiteY17008" fmla="*/ 678345 h 1985002"/>
              <a:gd name="connsiteX17009" fmla="*/ 854631 w 3049233"/>
              <a:gd name="connsiteY17009" fmla="*/ 678638 h 1985002"/>
              <a:gd name="connsiteX17010" fmla="*/ 854624 w 3049233"/>
              <a:gd name="connsiteY17010" fmla="*/ 678637 h 1985002"/>
              <a:gd name="connsiteX17011" fmla="*/ 853616 w 3049233"/>
              <a:gd name="connsiteY17011" fmla="*/ 678544 h 1985002"/>
              <a:gd name="connsiteX17012" fmla="*/ 2127459 w 3049233"/>
              <a:gd name="connsiteY17012" fmla="*/ 677985 h 1985002"/>
              <a:gd name="connsiteX17013" fmla="*/ 2098306 w 3049233"/>
              <a:gd name="connsiteY17013" fmla="*/ 701647 h 1985002"/>
              <a:gd name="connsiteX17014" fmla="*/ 2052839 w 3049233"/>
              <a:gd name="connsiteY17014" fmla="*/ 749223 h 1985002"/>
              <a:gd name="connsiteX17015" fmla="*/ 2051968 w 3049233"/>
              <a:gd name="connsiteY17015" fmla="*/ 744604 h 1985002"/>
              <a:gd name="connsiteX17016" fmla="*/ 2050902 w 3049233"/>
              <a:gd name="connsiteY17016" fmla="*/ 743507 h 1985002"/>
              <a:gd name="connsiteX17017" fmla="*/ 2105643 w 3049233"/>
              <a:gd name="connsiteY17017" fmla="*/ 692665 h 1985002"/>
              <a:gd name="connsiteX17018" fmla="*/ 2103605 w 3049233"/>
              <a:gd name="connsiteY17018" fmla="*/ 677770 h 1985002"/>
              <a:gd name="connsiteX17019" fmla="*/ 2038847 w 3049233"/>
              <a:gd name="connsiteY17019" fmla="*/ 731103 h 1985002"/>
              <a:gd name="connsiteX17020" fmla="*/ 2035006 w 3049233"/>
              <a:gd name="connsiteY17020" fmla="*/ 727152 h 1985002"/>
              <a:gd name="connsiteX17021" fmla="*/ 2093823 w 3049233"/>
              <a:gd name="connsiteY17021" fmla="*/ 682912 h 1985002"/>
              <a:gd name="connsiteX17022" fmla="*/ 2586130 w 3049233"/>
              <a:gd name="connsiteY17022" fmla="*/ 677744 h 1985002"/>
              <a:gd name="connsiteX17023" fmla="*/ 2587361 w 3049233"/>
              <a:gd name="connsiteY17023" fmla="*/ 677877 h 1985002"/>
              <a:gd name="connsiteX17024" fmla="*/ 2590538 w 3049233"/>
              <a:gd name="connsiteY17024" fmla="*/ 686442 h 1985002"/>
              <a:gd name="connsiteX17025" fmla="*/ 2585388 w 3049233"/>
              <a:gd name="connsiteY17025" fmla="*/ 686388 h 1985002"/>
              <a:gd name="connsiteX17026" fmla="*/ 2479297 w 3049233"/>
              <a:gd name="connsiteY17026" fmla="*/ 677627 h 1985002"/>
              <a:gd name="connsiteX17027" fmla="*/ 2463105 w 3049233"/>
              <a:gd name="connsiteY17027" fmla="*/ 686011 h 1985002"/>
              <a:gd name="connsiteX17028" fmla="*/ 2428663 w 3049233"/>
              <a:gd name="connsiteY17028" fmla="*/ 710610 h 1985002"/>
              <a:gd name="connsiteX17029" fmla="*/ 2412423 w 3049233"/>
              <a:gd name="connsiteY17029" fmla="*/ 716260 h 1985002"/>
              <a:gd name="connsiteX17030" fmla="*/ 2415135 w 3049233"/>
              <a:gd name="connsiteY17030" fmla="*/ 714132 h 1985002"/>
              <a:gd name="connsiteX17031" fmla="*/ 2469197 w 3049233"/>
              <a:gd name="connsiteY17031" fmla="*/ 681334 h 1985002"/>
              <a:gd name="connsiteX17032" fmla="*/ 2478813 w 3049233"/>
              <a:gd name="connsiteY17032" fmla="*/ 677651 h 1985002"/>
              <a:gd name="connsiteX17033" fmla="*/ 1842645 w 3049233"/>
              <a:gd name="connsiteY17033" fmla="*/ 677123 h 1985002"/>
              <a:gd name="connsiteX17034" fmla="*/ 1857207 w 3049233"/>
              <a:gd name="connsiteY17034" fmla="*/ 685729 h 1985002"/>
              <a:gd name="connsiteX17035" fmla="*/ 1854842 w 3049233"/>
              <a:gd name="connsiteY17035" fmla="*/ 687230 h 1985002"/>
              <a:gd name="connsiteX17036" fmla="*/ 1840843 w 3049233"/>
              <a:gd name="connsiteY17036" fmla="*/ 678132 h 1985002"/>
              <a:gd name="connsiteX17037" fmla="*/ 2494871 w 3049233"/>
              <a:gd name="connsiteY17037" fmla="*/ 676864 h 1985002"/>
              <a:gd name="connsiteX17038" fmla="*/ 2483259 w 3049233"/>
              <a:gd name="connsiteY17038" fmla="*/ 683517 h 1985002"/>
              <a:gd name="connsiteX17039" fmla="*/ 2464078 w 3049233"/>
              <a:gd name="connsiteY17039" fmla="*/ 698287 h 1985002"/>
              <a:gd name="connsiteX17040" fmla="*/ 2451776 w 3049233"/>
              <a:gd name="connsiteY17040" fmla="*/ 702567 h 1985002"/>
              <a:gd name="connsiteX17041" fmla="*/ 2486536 w 3049233"/>
              <a:gd name="connsiteY17041" fmla="*/ 679675 h 1985002"/>
              <a:gd name="connsiteX17042" fmla="*/ 2492790 w 3049233"/>
              <a:gd name="connsiteY17042" fmla="*/ 676966 h 1985002"/>
              <a:gd name="connsiteX17043" fmla="*/ 2576786 w 3049233"/>
              <a:gd name="connsiteY17043" fmla="*/ 676735 h 1985002"/>
              <a:gd name="connsiteX17044" fmla="*/ 2580283 w 3049233"/>
              <a:gd name="connsiteY17044" fmla="*/ 677113 h 1985002"/>
              <a:gd name="connsiteX17045" fmla="*/ 2580550 w 3049233"/>
              <a:gd name="connsiteY17045" fmla="*/ 677923 h 1985002"/>
              <a:gd name="connsiteX17046" fmla="*/ 2579657 w 3049233"/>
              <a:gd name="connsiteY17046" fmla="*/ 686361 h 1985002"/>
              <a:gd name="connsiteX17047" fmla="*/ 2575487 w 3049233"/>
              <a:gd name="connsiteY17047" fmla="*/ 686361 h 1985002"/>
              <a:gd name="connsiteX17048" fmla="*/ 846369 w 3049233"/>
              <a:gd name="connsiteY17048" fmla="*/ 676588 h 1985002"/>
              <a:gd name="connsiteX17049" fmla="*/ 846700 w 3049233"/>
              <a:gd name="connsiteY17049" fmla="*/ 676652 h 1985002"/>
              <a:gd name="connsiteX17050" fmla="*/ 845766 w 3049233"/>
              <a:gd name="connsiteY17050" fmla="*/ 677404 h 1985002"/>
              <a:gd name="connsiteX17051" fmla="*/ 845303 w 3049233"/>
              <a:gd name="connsiteY17051" fmla="*/ 677777 h 1985002"/>
              <a:gd name="connsiteX17052" fmla="*/ 845274 w 3049233"/>
              <a:gd name="connsiteY17052" fmla="*/ 677774 h 1985002"/>
              <a:gd name="connsiteX17053" fmla="*/ 845105 w 3049233"/>
              <a:gd name="connsiteY17053" fmla="*/ 677759 h 1985002"/>
              <a:gd name="connsiteX17054" fmla="*/ 846061 w 3049233"/>
              <a:gd name="connsiteY17054" fmla="*/ 676873 h 1985002"/>
              <a:gd name="connsiteX17055" fmla="*/ 846218 w 3049233"/>
              <a:gd name="connsiteY17055" fmla="*/ 676728 h 1985002"/>
              <a:gd name="connsiteX17056" fmla="*/ 2507708 w 3049233"/>
              <a:gd name="connsiteY17056" fmla="*/ 676234 h 1985002"/>
              <a:gd name="connsiteX17057" fmla="*/ 2502685 w 3049233"/>
              <a:gd name="connsiteY17057" fmla="*/ 679440 h 1985002"/>
              <a:gd name="connsiteX17058" fmla="*/ 2487466 w 3049233"/>
              <a:gd name="connsiteY17058" fmla="*/ 692230 h 1985002"/>
              <a:gd name="connsiteX17059" fmla="*/ 2482079 w 3049233"/>
              <a:gd name="connsiteY17059" fmla="*/ 692649 h 1985002"/>
              <a:gd name="connsiteX17060" fmla="*/ 2504880 w 3049233"/>
              <a:gd name="connsiteY17060" fmla="*/ 676373 h 1985002"/>
              <a:gd name="connsiteX17061" fmla="*/ 1818703 w 3049233"/>
              <a:gd name="connsiteY17061" fmla="*/ 676041 h 1985002"/>
              <a:gd name="connsiteX17062" fmla="*/ 1821415 w 3049233"/>
              <a:gd name="connsiteY17062" fmla="*/ 680287 h 1985002"/>
              <a:gd name="connsiteX17063" fmla="*/ 1823135 w 3049233"/>
              <a:gd name="connsiteY17063" fmla="*/ 681497 h 1985002"/>
              <a:gd name="connsiteX17064" fmla="*/ 1820927 w 3049233"/>
              <a:gd name="connsiteY17064" fmla="*/ 682793 h 1985002"/>
              <a:gd name="connsiteX17065" fmla="*/ 2566860 w 3049233"/>
              <a:gd name="connsiteY17065" fmla="*/ 675666 h 1985002"/>
              <a:gd name="connsiteX17066" fmla="*/ 2567137 w 3049233"/>
              <a:gd name="connsiteY17066" fmla="*/ 675693 h 1985002"/>
              <a:gd name="connsiteX17067" fmla="*/ 2570401 w 3049233"/>
              <a:gd name="connsiteY17067" fmla="*/ 676046 h 1985002"/>
              <a:gd name="connsiteX17068" fmla="*/ 2568259 w 3049233"/>
              <a:gd name="connsiteY17068" fmla="*/ 686361 h 1985002"/>
              <a:gd name="connsiteX17069" fmla="*/ 2563073 w 3049233"/>
              <a:gd name="connsiteY17069" fmla="*/ 686361 h 1985002"/>
              <a:gd name="connsiteX17070" fmla="*/ 2521908 w 3049233"/>
              <a:gd name="connsiteY17070" fmla="*/ 675538 h 1985002"/>
              <a:gd name="connsiteX17071" fmla="*/ 2503219 w 3049233"/>
              <a:gd name="connsiteY17071" fmla="*/ 691005 h 1985002"/>
              <a:gd name="connsiteX17072" fmla="*/ 2499718 w 3049233"/>
              <a:gd name="connsiteY17072" fmla="*/ 691277 h 1985002"/>
              <a:gd name="connsiteX17073" fmla="*/ 2520491 w 3049233"/>
              <a:gd name="connsiteY17073" fmla="*/ 675608 h 1985002"/>
              <a:gd name="connsiteX17074" fmla="*/ 2624364 w 3049233"/>
              <a:gd name="connsiteY17074" fmla="*/ 675382 h 1985002"/>
              <a:gd name="connsiteX17075" fmla="*/ 2624627 w 3049233"/>
              <a:gd name="connsiteY17075" fmla="*/ 675533 h 1985002"/>
              <a:gd name="connsiteX17076" fmla="*/ 2624455 w 3049233"/>
              <a:gd name="connsiteY17076" fmla="*/ 675515 h 1985002"/>
              <a:gd name="connsiteX17077" fmla="*/ 1888300 w 3049233"/>
              <a:gd name="connsiteY17077" fmla="*/ 675329 h 1985002"/>
              <a:gd name="connsiteX17078" fmla="*/ 1899276 w 3049233"/>
              <a:gd name="connsiteY17078" fmla="*/ 680686 h 1985002"/>
              <a:gd name="connsiteX17079" fmla="*/ 1895801 w 3049233"/>
              <a:gd name="connsiteY17079" fmla="*/ 682114 h 1985002"/>
              <a:gd name="connsiteX17080" fmla="*/ 1894787 w 3049233"/>
              <a:gd name="connsiteY17080" fmla="*/ 681618 h 1985002"/>
              <a:gd name="connsiteX17081" fmla="*/ 1886997 w 3049233"/>
              <a:gd name="connsiteY17081" fmla="*/ 677894 h 1985002"/>
              <a:gd name="connsiteX17082" fmla="*/ 1884694 w 3049233"/>
              <a:gd name="connsiteY17082" fmla="*/ 676669 h 1985002"/>
              <a:gd name="connsiteX17083" fmla="*/ 1686252 w 3049233"/>
              <a:gd name="connsiteY17083" fmla="*/ 675018 h 1985002"/>
              <a:gd name="connsiteX17084" fmla="*/ 1692214 w 3049233"/>
              <a:gd name="connsiteY17084" fmla="*/ 676836 h 1985002"/>
              <a:gd name="connsiteX17085" fmla="*/ 1686883 w 3049233"/>
              <a:gd name="connsiteY17085" fmla="*/ 676582 h 1985002"/>
              <a:gd name="connsiteX17086" fmla="*/ 1685147 w 3049233"/>
              <a:gd name="connsiteY17086" fmla="*/ 676235 h 1985002"/>
              <a:gd name="connsiteX17087" fmla="*/ 1685239 w 3049233"/>
              <a:gd name="connsiteY17087" fmla="*/ 676000 h 1985002"/>
              <a:gd name="connsiteX17088" fmla="*/ 2533014 w 3049233"/>
              <a:gd name="connsiteY17088" fmla="*/ 674994 h 1985002"/>
              <a:gd name="connsiteX17089" fmla="*/ 2521055 w 3049233"/>
              <a:gd name="connsiteY17089" fmla="*/ 689617 h 1985002"/>
              <a:gd name="connsiteX17090" fmla="*/ 2516145 w 3049233"/>
              <a:gd name="connsiteY17090" fmla="*/ 689999 h 1985002"/>
              <a:gd name="connsiteX17091" fmla="*/ 2529006 w 3049233"/>
              <a:gd name="connsiteY17091" fmla="*/ 677656 h 1985002"/>
              <a:gd name="connsiteX17092" fmla="*/ 2532501 w 3049233"/>
              <a:gd name="connsiteY17092" fmla="*/ 675019 h 1985002"/>
              <a:gd name="connsiteX17093" fmla="*/ 2559530 w 3049233"/>
              <a:gd name="connsiteY17093" fmla="*/ 674951 h 1985002"/>
              <a:gd name="connsiteX17094" fmla="*/ 2561790 w 3049233"/>
              <a:gd name="connsiteY17094" fmla="*/ 675171 h 1985002"/>
              <a:gd name="connsiteX17095" fmla="*/ 2561538 w 3049233"/>
              <a:gd name="connsiteY17095" fmla="*/ 678298 h 1985002"/>
              <a:gd name="connsiteX17096" fmla="*/ 2558037 w 3049233"/>
              <a:gd name="connsiteY17096" fmla="*/ 686740 h 1985002"/>
              <a:gd name="connsiteX17097" fmla="*/ 2553219 w 3049233"/>
              <a:gd name="connsiteY17097" fmla="*/ 687115 h 1985002"/>
              <a:gd name="connsiteX17098" fmla="*/ 880504 w 3049233"/>
              <a:gd name="connsiteY17098" fmla="*/ 674538 h 1985002"/>
              <a:gd name="connsiteX17099" fmla="*/ 881084 w 3049233"/>
              <a:gd name="connsiteY17099" fmla="*/ 674643 h 1985002"/>
              <a:gd name="connsiteX17100" fmla="*/ 881583 w 3049233"/>
              <a:gd name="connsiteY17100" fmla="*/ 674734 h 1985002"/>
              <a:gd name="connsiteX17101" fmla="*/ 882513 w 3049233"/>
              <a:gd name="connsiteY17101" fmla="*/ 674902 h 1985002"/>
              <a:gd name="connsiteX17102" fmla="*/ 882493 w 3049233"/>
              <a:gd name="connsiteY17102" fmla="*/ 674919 h 1985002"/>
              <a:gd name="connsiteX17103" fmla="*/ 882353 w 3049233"/>
              <a:gd name="connsiteY17103" fmla="*/ 675031 h 1985002"/>
              <a:gd name="connsiteX17104" fmla="*/ 882325 w 3049233"/>
              <a:gd name="connsiteY17104" fmla="*/ 675053 h 1985002"/>
              <a:gd name="connsiteX17105" fmla="*/ 881254 w 3049233"/>
              <a:gd name="connsiteY17105" fmla="*/ 677054 h 1985002"/>
              <a:gd name="connsiteX17106" fmla="*/ 876126 w 3049233"/>
              <a:gd name="connsiteY17106" fmla="*/ 676136 h 1985002"/>
              <a:gd name="connsiteX17107" fmla="*/ 878061 w 3049233"/>
              <a:gd name="connsiteY17107" fmla="*/ 675430 h 1985002"/>
              <a:gd name="connsiteX17108" fmla="*/ 879309 w 3049233"/>
              <a:gd name="connsiteY17108" fmla="*/ 674974 h 1985002"/>
              <a:gd name="connsiteX17109" fmla="*/ 2543617 w 3049233"/>
              <a:gd name="connsiteY17109" fmla="*/ 674474 h 1985002"/>
              <a:gd name="connsiteX17110" fmla="*/ 2541538 w 3049233"/>
              <a:gd name="connsiteY17110" fmla="*/ 677387 h 1985002"/>
              <a:gd name="connsiteX17111" fmla="*/ 2534211 w 3049233"/>
              <a:gd name="connsiteY17111" fmla="*/ 688593 h 1985002"/>
              <a:gd name="connsiteX17112" fmla="*/ 2531581 w 3049233"/>
              <a:gd name="connsiteY17112" fmla="*/ 688798 h 1985002"/>
              <a:gd name="connsiteX17113" fmla="*/ 2543352 w 3049233"/>
              <a:gd name="connsiteY17113" fmla="*/ 674487 h 1985002"/>
              <a:gd name="connsiteX17114" fmla="*/ 2553253 w 3049233"/>
              <a:gd name="connsiteY17114" fmla="*/ 674338 h 1985002"/>
              <a:gd name="connsiteX17115" fmla="*/ 2553262 w 3049233"/>
              <a:gd name="connsiteY17115" fmla="*/ 674339 h 1985002"/>
              <a:gd name="connsiteX17116" fmla="*/ 2546096 w 3049233"/>
              <a:gd name="connsiteY17116" fmla="*/ 687669 h 1985002"/>
              <a:gd name="connsiteX17117" fmla="*/ 2541165 w 3049233"/>
              <a:gd name="connsiteY17117" fmla="*/ 688053 h 1985002"/>
              <a:gd name="connsiteX17118" fmla="*/ 2546017 w 3049233"/>
              <a:gd name="connsiteY17118" fmla="*/ 680605 h 1985002"/>
              <a:gd name="connsiteX17119" fmla="*/ 2550300 w 3049233"/>
              <a:gd name="connsiteY17119" fmla="*/ 674338 h 1985002"/>
              <a:gd name="connsiteX17120" fmla="*/ 1849640 w 3049233"/>
              <a:gd name="connsiteY17120" fmla="*/ 673205 h 1985002"/>
              <a:gd name="connsiteX17121" fmla="*/ 1863770 w 3049233"/>
              <a:gd name="connsiteY17121" fmla="*/ 681354 h 1985002"/>
              <a:gd name="connsiteX17122" fmla="*/ 1863948 w 3049233"/>
              <a:gd name="connsiteY17122" fmla="*/ 681445 h 1985002"/>
              <a:gd name="connsiteX17123" fmla="*/ 1862195 w 3049233"/>
              <a:gd name="connsiteY17123" fmla="*/ 682562 h 1985002"/>
              <a:gd name="connsiteX17124" fmla="*/ 1848319 w 3049233"/>
              <a:gd name="connsiteY17124" fmla="*/ 673945 h 1985002"/>
              <a:gd name="connsiteX17125" fmla="*/ 789209 w 3049233"/>
              <a:gd name="connsiteY17125" fmla="*/ 673070 h 1985002"/>
              <a:gd name="connsiteX17126" fmla="*/ 796998 w 3049233"/>
              <a:gd name="connsiteY17126" fmla="*/ 675069 h 1985002"/>
              <a:gd name="connsiteX17127" fmla="*/ 806381 w 3049233"/>
              <a:gd name="connsiteY17127" fmla="*/ 677476 h 1985002"/>
              <a:gd name="connsiteX17128" fmla="*/ 802378 w 3049233"/>
              <a:gd name="connsiteY17128" fmla="*/ 681957 h 1985002"/>
              <a:gd name="connsiteX17129" fmla="*/ 799903 w 3049233"/>
              <a:gd name="connsiteY17129" fmla="*/ 684727 h 1985002"/>
              <a:gd name="connsiteX17130" fmla="*/ 797977 w 3049233"/>
              <a:gd name="connsiteY17130" fmla="*/ 686882 h 1985002"/>
              <a:gd name="connsiteX17131" fmla="*/ 780183 w 3049233"/>
              <a:gd name="connsiteY17131" fmla="*/ 683147 h 1985002"/>
              <a:gd name="connsiteX17132" fmla="*/ 1863900 w 3049233"/>
              <a:gd name="connsiteY17132" fmla="*/ 672901 h 1985002"/>
              <a:gd name="connsiteX17133" fmla="*/ 1871340 w 3049233"/>
              <a:gd name="connsiteY17133" fmla="*/ 676740 h 1985002"/>
              <a:gd name="connsiteX17134" fmla="*/ 1870719 w 3049233"/>
              <a:gd name="connsiteY17134" fmla="*/ 677137 h 1985002"/>
              <a:gd name="connsiteX17135" fmla="*/ 2614114 w 3049233"/>
              <a:gd name="connsiteY17135" fmla="*/ 671586 h 1985002"/>
              <a:gd name="connsiteX17136" fmla="*/ 2615366 w 3049233"/>
              <a:gd name="connsiteY17136" fmla="*/ 672306 h 1985002"/>
              <a:gd name="connsiteX17137" fmla="*/ 2616973 w 3049233"/>
              <a:gd name="connsiteY17137" fmla="*/ 674712 h 1985002"/>
              <a:gd name="connsiteX17138" fmla="*/ 2616001 w 3049233"/>
              <a:gd name="connsiteY17138" fmla="*/ 674608 h 1985002"/>
              <a:gd name="connsiteX17139" fmla="*/ 820092 w 3049233"/>
              <a:gd name="connsiteY17139" fmla="*/ 671470 h 1985002"/>
              <a:gd name="connsiteX17140" fmla="*/ 830889 w 3049233"/>
              <a:gd name="connsiteY17140" fmla="*/ 673573 h 1985002"/>
              <a:gd name="connsiteX17141" fmla="*/ 837139 w 3049233"/>
              <a:gd name="connsiteY17141" fmla="*/ 674790 h 1985002"/>
              <a:gd name="connsiteX17142" fmla="*/ 837046 w 3049233"/>
              <a:gd name="connsiteY17142" fmla="*/ 674872 h 1985002"/>
              <a:gd name="connsiteX17143" fmla="*/ 834848 w 3049233"/>
              <a:gd name="connsiteY17143" fmla="*/ 676812 h 1985002"/>
              <a:gd name="connsiteX17144" fmla="*/ 822055 w 3049233"/>
              <a:gd name="connsiteY17144" fmla="*/ 675632 h 1985002"/>
              <a:gd name="connsiteX17145" fmla="*/ 820238 w 3049233"/>
              <a:gd name="connsiteY17145" fmla="*/ 674964 h 1985002"/>
              <a:gd name="connsiteX17146" fmla="*/ 819103 w 3049233"/>
              <a:gd name="connsiteY17146" fmla="*/ 674546 h 1985002"/>
              <a:gd name="connsiteX17147" fmla="*/ 817778 w 3049233"/>
              <a:gd name="connsiteY17147" fmla="*/ 674059 h 1985002"/>
              <a:gd name="connsiteX17148" fmla="*/ 862568 w 3049233"/>
              <a:gd name="connsiteY17148" fmla="*/ 671289 h 1985002"/>
              <a:gd name="connsiteX17149" fmla="*/ 866468 w 3049233"/>
              <a:gd name="connsiteY17149" fmla="*/ 671995 h 1985002"/>
              <a:gd name="connsiteX17150" fmla="*/ 868042 w 3049233"/>
              <a:gd name="connsiteY17150" fmla="*/ 672280 h 1985002"/>
              <a:gd name="connsiteX17151" fmla="*/ 869075 w 3049233"/>
              <a:gd name="connsiteY17151" fmla="*/ 672467 h 1985002"/>
              <a:gd name="connsiteX17152" fmla="*/ 868249 w 3049233"/>
              <a:gd name="connsiteY17152" fmla="*/ 673393 h 1985002"/>
              <a:gd name="connsiteX17153" fmla="*/ 865886 w 3049233"/>
              <a:gd name="connsiteY17153" fmla="*/ 674303 h 1985002"/>
              <a:gd name="connsiteX17154" fmla="*/ 860122 w 3049233"/>
              <a:gd name="connsiteY17154" fmla="*/ 673271 h 1985002"/>
              <a:gd name="connsiteX17155" fmla="*/ 1822985 w 3049233"/>
              <a:gd name="connsiteY17155" fmla="*/ 670538 h 1985002"/>
              <a:gd name="connsiteX17156" fmla="*/ 1828207 w 3049233"/>
              <a:gd name="connsiteY17156" fmla="*/ 676858 h 1985002"/>
              <a:gd name="connsiteX17157" fmla="*/ 1829558 w 3049233"/>
              <a:gd name="connsiteY17157" fmla="*/ 677728 h 1985002"/>
              <a:gd name="connsiteX17158" fmla="*/ 1827849 w 3049233"/>
              <a:gd name="connsiteY17158" fmla="*/ 678731 h 1985002"/>
              <a:gd name="connsiteX17159" fmla="*/ 1825995 w 3049233"/>
              <a:gd name="connsiteY17159" fmla="*/ 677451 h 1985002"/>
              <a:gd name="connsiteX17160" fmla="*/ 853808 w 3049233"/>
              <a:gd name="connsiteY17160" fmla="*/ 669701 h 1985002"/>
              <a:gd name="connsiteX17161" fmla="*/ 854993 w 3049233"/>
              <a:gd name="connsiteY17161" fmla="*/ 669916 h 1985002"/>
              <a:gd name="connsiteX17162" fmla="*/ 855055 w 3049233"/>
              <a:gd name="connsiteY17162" fmla="*/ 669927 h 1985002"/>
              <a:gd name="connsiteX17163" fmla="*/ 852578 w 3049233"/>
              <a:gd name="connsiteY17163" fmla="*/ 671921 h 1985002"/>
              <a:gd name="connsiteX17164" fmla="*/ 852566 w 3049233"/>
              <a:gd name="connsiteY17164" fmla="*/ 671919 h 1985002"/>
              <a:gd name="connsiteX17165" fmla="*/ 851600 w 3049233"/>
              <a:gd name="connsiteY17165" fmla="*/ 671746 h 1985002"/>
              <a:gd name="connsiteX17166" fmla="*/ 676597 w 3049233"/>
              <a:gd name="connsiteY17166" fmla="*/ 669526 h 1985002"/>
              <a:gd name="connsiteX17167" fmla="*/ 683276 w 3049233"/>
              <a:gd name="connsiteY17167" fmla="*/ 674043 h 1985002"/>
              <a:gd name="connsiteX17168" fmla="*/ 690487 w 3049233"/>
              <a:gd name="connsiteY17168" fmla="*/ 678919 h 1985002"/>
              <a:gd name="connsiteX17169" fmla="*/ 675924 w 3049233"/>
              <a:gd name="connsiteY17169" fmla="*/ 695696 h 1985002"/>
              <a:gd name="connsiteX17170" fmla="*/ 599898 w 3049233"/>
              <a:gd name="connsiteY17170" fmla="*/ 786267 h 1985002"/>
              <a:gd name="connsiteX17171" fmla="*/ 570604 w 3049233"/>
              <a:gd name="connsiteY17171" fmla="*/ 821828 h 1985002"/>
              <a:gd name="connsiteX17172" fmla="*/ 539107 w 3049233"/>
              <a:gd name="connsiteY17172" fmla="*/ 860097 h 1985002"/>
              <a:gd name="connsiteX17173" fmla="*/ 217374 w 3049233"/>
              <a:gd name="connsiteY17173" fmla="*/ 1281907 h 1985002"/>
              <a:gd name="connsiteX17174" fmla="*/ 115774 w 3049233"/>
              <a:gd name="connsiteY17174" fmla="*/ 1389094 h 1985002"/>
              <a:gd name="connsiteX17175" fmla="*/ 108997 w 3049233"/>
              <a:gd name="connsiteY17175" fmla="*/ 1395019 h 1985002"/>
              <a:gd name="connsiteX17176" fmla="*/ 108760 w 3049233"/>
              <a:gd name="connsiteY17176" fmla="*/ 1393868 h 1985002"/>
              <a:gd name="connsiteX17177" fmla="*/ 108488 w 3049233"/>
              <a:gd name="connsiteY17177" fmla="*/ 1392542 h 1985002"/>
              <a:gd name="connsiteX17178" fmla="*/ 118144 w 3049233"/>
              <a:gd name="connsiteY17178" fmla="*/ 1383000 h 1985002"/>
              <a:gd name="connsiteX17179" fmla="*/ 213311 w 3049233"/>
              <a:gd name="connsiteY17179" fmla="*/ 1274456 h 1985002"/>
              <a:gd name="connsiteX17180" fmla="*/ 531657 w 3049233"/>
              <a:gd name="connsiteY17180" fmla="*/ 846721 h 1985002"/>
              <a:gd name="connsiteX17181" fmla="*/ 558751 w 3049233"/>
              <a:gd name="connsiteY17181" fmla="*/ 812854 h 1985002"/>
              <a:gd name="connsiteX17182" fmla="*/ 591600 w 3049233"/>
              <a:gd name="connsiteY17182" fmla="*/ 771368 h 1985002"/>
              <a:gd name="connsiteX17183" fmla="*/ 667779 w 3049233"/>
              <a:gd name="connsiteY17183" fmla="*/ 679736 h 1985002"/>
              <a:gd name="connsiteX17184" fmla="*/ 2577769 w 3049233"/>
              <a:gd name="connsiteY17184" fmla="*/ 669456 h 1985002"/>
              <a:gd name="connsiteX17185" fmla="*/ 2578126 w 3049233"/>
              <a:gd name="connsiteY17185" fmla="*/ 670545 h 1985002"/>
              <a:gd name="connsiteX17186" fmla="*/ 2577629 w 3049233"/>
              <a:gd name="connsiteY17186" fmla="*/ 670491 h 1985002"/>
              <a:gd name="connsiteX17187" fmla="*/ 1692054 w 3049233"/>
              <a:gd name="connsiteY17187" fmla="*/ 669391 h 1985002"/>
              <a:gd name="connsiteX17188" fmla="*/ 1697527 w 3049233"/>
              <a:gd name="connsiteY17188" fmla="*/ 671261 h 1985002"/>
              <a:gd name="connsiteX17189" fmla="*/ 1691175 w 3049233"/>
              <a:gd name="connsiteY17189" fmla="*/ 670243 h 1985002"/>
              <a:gd name="connsiteX17190" fmla="*/ 2518565 w 3049233"/>
              <a:gd name="connsiteY17190" fmla="*/ 669301 h 1985002"/>
              <a:gd name="connsiteX17191" fmla="*/ 2518204 w 3049233"/>
              <a:gd name="connsiteY17191" fmla="*/ 669531 h 1985002"/>
              <a:gd name="connsiteX17192" fmla="*/ 2518063 w 3049233"/>
              <a:gd name="connsiteY17192" fmla="*/ 669539 h 1985002"/>
              <a:gd name="connsiteX17193" fmla="*/ 2530986 w 3049233"/>
              <a:gd name="connsiteY17193" fmla="*/ 668027 h 1985002"/>
              <a:gd name="connsiteX17194" fmla="*/ 2529882 w 3049233"/>
              <a:gd name="connsiteY17194" fmla="*/ 668940 h 1985002"/>
              <a:gd name="connsiteX17195" fmla="*/ 2529291 w 3049233"/>
              <a:gd name="connsiteY17195" fmla="*/ 668970 h 1985002"/>
              <a:gd name="connsiteX17196" fmla="*/ 2529563 w 3049233"/>
              <a:gd name="connsiteY17196" fmla="*/ 668764 h 1985002"/>
              <a:gd name="connsiteX17197" fmla="*/ 1609055 w 3049233"/>
              <a:gd name="connsiteY17197" fmla="*/ 667791 h 1985002"/>
              <a:gd name="connsiteX17198" fmla="*/ 1651483 w 3049233"/>
              <a:gd name="connsiteY17198" fmla="*/ 686214 h 1985002"/>
              <a:gd name="connsiteX17199" fmla="*/ 1315011 w 3049233"/>
              <a:gd name="connsiteY17199" fmla="*/ 786311 h 1985002"/>
              <a:gd name="connsiteX17200" fmla="*/ 1312417 w 3049233"/>
              <a:gd name="connsiteY17200" fmla="*/ 787083 h 1985002"/>
              <a:gd name="connsiteX17201" fmla="*/ 1312267 w 3049233"/>
              <a:gd name="connsiteY17201" fmla="*/ 787128 h 1985002"/>
              <a:gd name="connsiteX17202" fmla="*/ 1312212 w 3049233"/>
              <a:gd name="connsiteY17202" fmla="*/ 787022 h 1985002"/>
              <a:gd name="connsiteX17203" fmla="*/ 1310169 w 3049233"/>
              <a:gd name="connsiteY17203" fmla="*/ 783077 h 1985002"/>
              <a:gd name="connsiteX17204" fmla="*/ 1308174 w 3049233"/>
              <a:gd name="connsiteY17204" fmla="*/ 779225 h 1985002"/>
              <a:gd name="connsiteX17205" fmla="*/ 1315290 w 3049233"/>
              <a:gd name="connsiteY17205" fmla="*/ 776590 h 1985002"/>
              <a:gd name="connsiteX17206" fmla="*/ 2603935 w 3049233"/>
              <a:gd name="connsiteY17206" fmla="*/ 667307 h 1985002"/>
              <a:gd name="connsiteX17207" fmla="*/ 2605542 w 3049233"/>
              <a:gd name="connsiteY17207" fmla="*/ 668242 h 1985002"/>
              <a:gd name="connsiteX17208" fmla="*/ 2605869 w 3049233"/>
              <a:gd name="connsiteY17208" fmla="*/ 668717 h 1985002"/>
              <a:gd name="connsiteX17209" fmla="*/ 2609013 w 3049233"/>
              <a:gd name="connsiteY17209" fmla="*/ 673858 h 1985002"/>
              <a:gd name="connsiteX17210" fmla="*/ 2607651 w 3049233"/>
              <a:gd name="connsiteY17210" fmla="*/ 673712 h 1985002"/>
              <a:gd name="connsiteX17211" fmla="*/ 2672849 w 3049233"/>
              <a:gd name="connsiteY17211" fmla="*/ 667060 h 1985002"/>
              <a:gd name="connsiteX17212" fmla="*/ 2756805 w 3049233"/>
              <a:gd name="connsiteY17212" fmla="*/ 686149 h 1985002"/>
              <a:gd name="connsiteX17213" fmla="*/ 2795031 w 3049233"/>
              <a:gd name="connsiteY17213" fmla="*/ 696362 h 1985002"/>
              <a:gd name="connsiteX17214" fmla="*/ 2768040 w 3049233"/>
              <a:gd name="connsiteY17214" fmla="*/ 689874 h 1985002"/>
              <a:gd name="connsiteX17215" fmla="*/ 2685141 w 3049233"/>
              <a:gd name="connsiteY17215" fmla="*/ 673539 h 1985002"/>
              <a:gd name="connsiteX17216" fmla="*/ 1666508 w 3049233"/>
              <a:gd name="connsiteY17216" fmla="*/ 666146 h 1985002"/>
              <a:gd name="connsiteX17217" fmla="*/ 1668212 w 3049233"/>
              <a:gd name="connsiteY17217" fmla="*/ 666889 h 1985002"/>
              <a:gd name="connsiteX17218" fmla="*/ 1680968 w 3049233"/>
              <a:gd name="connsiteY17218" fmla="*/ 672759 h 1985002"/>
              <a:gd name="connsiteX17219" fmla="*/ 1680327 w 3049233"/>
              <a:gd name="connsiteY17219" fmla="*/ 674376 h 1985002"/>
              <a:gd name="connsiteX17220" fmla="*/ 1665766 w 3049233"/>
              <a:gd name="connsiteY17220" fmla="*/ 668047 h 1985002"/>
              <a:gd name="connsiteX17221" fmla="*/ 875326 w 3049233"/>
              <a:gd name="connsiteY17221" fmla="*/ 665463 h 1985002"/>
              <a:gd name="connsiteX17222" fmla="*/ 874546 w 3049233"/>
              <a:gd name="connsiteY17222" fmla="*/ 666337 h 1985002"/>
              <a:gd name="connsiteX17223" fmla="*/ 873350 w 3049233"/>
              <a:gd name="connsiteY17223" fmla="*/ 667677 h 1985002"/>
              <a:gd name="connsiteX17224" fmla="*/ 872615 w 3049233"/>
              <a:gd name="connsiteY17224" fmla="*/ 667536 h 1985002"/>
              <a:gd name="connsiteX17225" fmla="*/ 870709 w 3049233"/>
              <a:gd name="connsiteY17225" fmla="*/ 667172 h 1985002"/>
              <a:gd name="connsiteX17226" fmla="*/ 871375 w 3049233"/>
              <a:gd name="connsiteY17226" fmla="*/ 666925 h 1985002"/>
              <a:gd name="connsiteX17227" fmla="*/ 873862 w 3049233"/>
              <a:gd name="connsiteY17227" fmla="*/ 666004 h 1985002"/>
              <a:gd name="connsiteX17228" fmla="*/ 1026162 w 3049233"/>
              <a:gd name="connsiteY17228" fmla="*/ 665166 h 1985002"/>
              <a:gd name="connsiteX17229" fmla="*/ 1026590 w 3049233"/>
              <a:gd name="connsiteY17229" fmla="*/ 665205 h 1985002"/>
              <a:gd name="connsiteX17230" fmla="*/ 1027406 w 3049233"/>
              <a:gd name="connsiteY17230" fmla="*/ 665281 h 1985002"/>
              <a:gd name="connsiteX17231" fmla="*/ 1027635 w 3049233"/>
              <a:gd name="connsiteY17231" fmla="*/ 665303 h 1985002"/>
              <a:gd name="connsiteX17232" fmla="*/ 1028193 w 3049233"/>
              <a:gd name="connsiteY17232" fmla="*/ 665406 h 1985002"/>
              <a:gd name="connsiteX17233" fmla="*/ 1026788 w 3049233"/>
              <a:gd name="connsiteY17233" fmla="*/ 665340 h 1985002"/>
              <a:gd name="connsiteX17234" fmla="*/ 1026367 w 3049233"/>
              <a:gd name="connsiteY17234" fmla="*/ 665223 h 1985002"/>
              <a:gd name="connsiteX17235" fmla="*/ 1026320 w 3049233"/>
              <a:gd name="connsiteY17235" fmla="*/ 665210 h 1985002"/>
              <a:gd name="connsiteX17236" fmla="*/ 1026304 w 3049233"/>
              <a:gd name="connsiteY17236" fmla="*/ 665205 h 1985002"/>
              <a:gd name="connsiteX17237" fmla="*/ 2594580 w 3049233"/>
              <a:gd name="connsiteY17237" fmla="*/ 665068 h 1985002"/>
              <a:gd name="connsiteX17238" fmla="*/ 2595214 w 3049233"/>
              <a:gd name="connsiteY17238" fmla="*/ 665364 h 1985002"/>
              <a:gd name="connsiteX17239" fmla="*/ 2595500 w 3049233"/>
              <a:gd name="connsiteY17239" fmla="*/ 665806 h 1985002"/>
              <a:gd name="connsiteX17240" fmla="*/ 2599442 w 3049233"/>
              <a:gd name="connsiteY17240" fmla="*/ 672831 h 1985002"/>
              <a:gd name="connsiteX17241" fmla="*/ 2598265 w 3049233"/>
              <a:gd name="connsiteY17241" fmla="*/ 672705 h 1985002"/>
              <a:gd name="connsiteX17242" fmla="*/ 883523 w 3049233"/>
              <a:gd name="connsiteY17242" fmla="*/ 664828 h 1985002"/>
              <a:gd name="connsiteX17243" fmla="*/ 888166 w 3049233"/>
              <a:gd name="connsiteY17243" fmla="*/ 665722 h 1985002"/>
              <a:gd name="connsiteX17244" fmla="*/ 879887 w 3049233"/>
              <a:gd name="connsiteY17244" fmla="*/ 668911 h 1985002"/>
              <a:gd name="connsiteX17245" fmla="*/ 767132 w 3049233"/>
              <a:gd name="connsiteY17245" fmla="*/ 664712 h 1985002"/>
              <a:gd name="connsiteX17246" fmla="*/ 768545 w 3049233"/>
              <a:gd name="connsiteY17246" fmla="*/ 665357 h 1985002"/>
              <a:gd name="connsiteX17247" fmla="*/ 780609 w 3049233"/>
              <a:gd name="connsiteY17247" fmla="*/ 670863 h 1985002"/>
              <a:gd name="connsiteX17248" fmla="*/ 782556 w 3049233"/>
              <a:gd name="connsiteY17248" fmla="*/ 671363 h 1985002"/>
              <a:gd name="connsiteX17249" fmla="*/ 773344 w 3049233"/>
              <a:gd name="connsiteY17249" fmla="*/ 681711 h 1985002"/>
              <a:gd name="connsiteX17250" fmla="*/ 766665 w 3049233"/>
              <a:gd name="connsiteY17250" fmla="*/ 680309 h 1985002"/>
              <a:gd name="connsiteX17251" fmla="*/ 766118 w 3049233"/>
              <a:gd name="connsiteY17251" fmla="*/ 680150 h 1985002"/>
              <a:gd name="connsiteX17252" fmla="*/ 762548 w 3049233"/>
              <a:gd name="connsiteY17252" fmla="*/ 679109 h 1985002"/>
              <a:gd name="connsiteX17253" fmla="*/ 761843 w 3049233"/>
              <a:gd name="connsiteY17253" fmla="*/ 678903 h 1985002"/>
              <a:gd name="connsiteX17254" fmla="*/ 756502 w 3049233"/>
              <a:gd name="connsiteY17254" fmla="*/ 676528 h 1985002"/>
              <a:gd name="connsiteX17255" fmla="*/ 1866386 w 3049233"/>
              <a:gd name="connsiteY17255" fmla="*/ 664621 h 1985002"/>
              <a:gd name="connsiteX17256" fmla="*/ 1879959 w 3049233"/>
              <a:gd name="connsiteY17256" fmla="*/ 671258 h 1985002"/>
              <a:gd name="connsiteX17257" fmla="*/ 1877482 w 3049233"/>
              <a:gd name="connsiteY17257" fmla="*/ 672832 h 1985002"/>
              <a:gd name="connsiteX17258" fmla="*/ 1863733 w 3049233"/>
              <a:gd name="connsiteY17258" fmla="*/ 665518 h 1985002"/>
              <a:gd name="connsiteX17259" fmla="*/ 1826996 w 3049233"/>
              <a:gd name="connsiteY17259" fmla="*/ 664357 h 1985002"/>
              <a:gd name="connsiteX17260" fmla="*/ 1836783 w 3049233"/>
              <a:gd name="connsiteY17260" fmla="*/ 673488 h 1985002"/>
              <a:gd name="connsiteX17261" fmla="*/ 1835160 w 3049233"/>
              <a:gd name="connsiteY17261" fmla="*/ 674440 h 1985002"/>
              <a:gd name="connsiteX17262" fmla="*/ 1831520 w 3049233"/>
              <a:gd name="connsiteY17262" fmla="*/ 672074 h 1985002"/>
              <a:gd name="connsiteX17263" fmla="*/ 1697810 w 3049233"/>
              <a:gd name="connsiteY17263" fmla="*/ 663810 h 1985002"/>
              <a:gd name="connsiteX17264" fmla="*/ 1703286 w 3049233"/>
              <a:gd name="connsiteY17264" fmla="*/ 665951 h 1985002"/>
              <a:gd name="connsiteX17265" fmla="*/ 1697072 w 3049233"/>
              <a:gd name="connsiteY17265" fmla="*/ 664525 h 1985002"/>
              <a:gd name="connsiteX17266" fmla="*/ 2557940 w 3049233"/>
              <a:gd name="connsiteY17266" fmla="*/ 663160 h 1985002"/>
              <a:gd name="connsiteX17267" fmla="*/ 2557050 w 3049233"/>
              <a:gd name="connsiteY17267" fmla="*/ 667290 h 1985002"/>
              <a:gd name="connsiteX17268" fmla="*/ 2556497 w 3049233"/>
              <a:gd name="connsiteY17268" fmla="*/ 668320 h 1985002"/>
              <a:gd name="connsiteX17269" fmla="*/ 2554546 w 3049233"/>
              <a:gd name="connsiteY17269" fmla="*/ 668127 h 1985002"/>
              <a:gd name="connsiteX17270" fmla="*/ 2071595 w 3049233"/>
              <a:gd name="connsiteY17270" fmla="*/ 663077 h 1985002"/>
              <a:gd name="connsiteX17271" fmla="*/ 2005330 w 3049233"/>
              <a:gd name="connsiteY17271" fmla="*/ 696861 h 1985002"/>
              <a:gd name="connsiteX17272" fmla="*/ 1996122 w 3049233"/>
              <a:gd name="connsiteY17272" fmla="*/ 703917 h 1985002"/>
              <a:gd name="connsiteX17273" fmla="*/ 1990674 w 3049233"/>
              <a:gd name="connsiteY17273" fmla="*/ 701552 h 1985002"/>
              <a:gd name="connsiteX17274" fmla="*/ 2000787 w 3049233"/>
              <a:gd name="connsiteY17274" fmla="*/ 694322 h 1985002"/>
              <a:gd name="connsiteX17275" fmla="*/ 798543 w 3049233"/>
              <a:gd name="connsiteY17275" fmla="*/ 662649 h 1985002"/>
              <a:gd name="connsiteX17276" fmla="*/ 813976 w 3049233"/>
              <a:gd name="connsiteY17276" fmla="*/ 668976 h 1985002"/>
              <a:gd name="connsiteX17277" fmla="*/ 811498 w 3049233"/>
              <a:gd name="connsiteY17277" fmla="*/ 671749 h 1985002"/>
              <a:gd name="connsiteX17278" fmla="*/ 795621 w 3049233"/>
              <a:gd name="connsiteY17278" fmla="*/ 665911 h 1985002"/>
              <a:gd name="connsiteX17279" fmla="*/ 979061 w 3049233"/>
              <a:gd name="connsiteY17279" fmla="*/ 662612 h 1985002"/>
              <a:gd name="connsiteX17280" fmla="*/ 979670 w 3049233"/>
              <a:gd name="connsiteY17280" fmla="*/ 662682 h 1985002"/>
              <a:gd name="connsiteX17281" fmla="*/ 980408 w 3049233"/>
              <a:gd name="connsiteY17281" fmla="*/ 662767 h 1985002"/>
              <a:gd name="connsiteX17282" fmla="*/ 986180 w 3049233"/>
              <a:gd name="connsiteY17282" fmla="*/ 663430 h 1985002"/>
              <a:gd name="connsiteX17283" fmla="*/ 982478 w 3049233"/>
              <a:gd name="connsiteY17283" fmla="*/ 663256 h 1985002"/>
              <a:gd name="connsiteX17284" fmla="*/ 981469 w 3049233"/>
              <a:gd name="connsiteY17284" fmla="*/ 663066 h 1985002"/>
              <a:gd name="connsiteX17285" fmla="*/ 2587016 w 3049233"/>
              <a:gd name="connsiteY17285" fmla="*/ 662559 h 1985002"/>
              <a:gd name="connsiteX17286" fmla="*/ 2587690 w 3049233"/>
              <a:gd name="connsiteY17286" fmla="*/ 662658 h 1985002"/>
              <a:gd name="connsiteX17287" fmla="*/ 2591951 w 3049233"/>
              <a:gd name="connsiteY17287" fmla="*/ 672028 h 1985002"/>
              <a:gd name="connsiteX17288" fmla="*/ 2590786 w 3049233"/>
              <a:gd name="connsiteY17288" fmla="*/ 671903 h 1985002"/>
              <a:gd name="connsiteX17289" fmla="*/ 2581237 w 3049233"/>
              <a:gd name="connsiteY17289" fmla="*/ 661711 h 1985002"/>
              <a:gd name="connsiteX17290" fmla="*/ 2581371 w 3049233"/>
              <a:gd name="connsiteY17290" fmla="*/ 661730 h 1985002"/>
              <a:gd name="connsiteX17291" fmla="*/ 2584911 w 3049233"/>
              <a:gd name="connsiteY17291" fmla="*/ 671272 h 1985002"/>
              <a:gd name="connsiteX17292" fmla="*/ 2584709 w 3049233"/>
              <a:gd name="connsiteY17292" fmla="*/ 671251 h 1985002"/>
              <a:gd name="connsiteX17293" fmla="*/ 866515 w 3049233"/>
              <a:gd name="connsiteY17293" fmla="*/ 661553 h 1985002"/>
              <a:gd name="connsiteX17294" fmla="*/ 868037 w 3049233"/>
              <a:gd name="connsiteY17294" fmla="*/ 661846 h 1985002"/>
              <a:gd name="connsiteX17295" fmla="*/ 862197 w 3049233"/>
              <a:gd name="connsiteY17295" fmla="*/ 664178 h 1985002"/>
              <a:gd name="connsiteX17296" fmla="*/ 860826 w 3049233"/>
              <a:gd name="connsiteY17296" fmla="*/ 665281 h 1985002"/>
              <a:gd name="connsiteX17297" fmla="*/ 860247 w 3049233"/>
              <a:gd name="connsiteY17297" fmla="*/ 665171 h 1985002"/>
              <a:gd name="connsiteX17298" fmla="*/ 859126 w 3049233"/>
              <a:gd name="connsiteY17298" fmla="*/ 664956 h 1985002"/>
              <a:gd name="connsiteX17299" fmla="*/ 2120782 w 3049233"/>
              <a:gd name="connsiteY17299" fmla="*/ 661257 h 1985002"/>
              <a:gd name="connsiteX17300" fmla="*/ 2102674 w 3049233"/>
              <a:gd name="connsiteY17300" fmla="*/ 668881 h 1985002"/>
              <a:gd name="connsiteX17301" fmla="*/ 2030333 w 3049233"/>
              <a:gd name="connsiteY17301" fmla="*/ 722344 h 1985002"/>
              <a:gd name="connsiteX17302" fmla="*/ 2026304 w 3049233"/>
              <a:gd name="connsiteY17302" fmla="*/ 718200 h 1985002"/>
              <a:gd name="connsiteX17303" fmla="*/ 2104192 w 3049233"/>
              <a:gd name="connsiteY17303" fmla="*/ 666859 h 1985002"/>
              <a:gd name="connsiteX17304" fmla="*/ 2569680 w 3049233"/>
              <a:gd name="connsiteY17304" fmla="*/ 660968 h 1985002"/>
              <a:gd name="connsiteX17305" fmla="*/ 2569858 w 3049233"/>
              <a:gd name="connsiteY17305" fmla="*/ 660974 h 1985002"/>
              <a:gd name="connsiteX17306" fmla="*/ 2571973 w 3049233"/>
              <a:gd name="connsiteY17306" fmla="*/ 668479 h 1985002"/>
              <a:gd name="connsiteX17307" fmla="*/ 2571687 w 3049233"/>
              <a:gd name="connsiteY17307" fmla="*/ 669854 h 1985002"/>
              <a:gd name="connsiteX17308" fmla="*/ 2568051 w 3049233"/>
              <a:gd name="connsiteY17308" fmla="*/ 669464 h 1985002"/>
              <a:gd name="connsiteX17309" fmla="*/ 829524 w 3049233"/>
              <a:gd name="connsiteY17309" fmla="*/ 660913 h 1985002"/>
              <a:gd name="connsiteX17310" fmla="*/ 833521 w 3049233"/>
              <a:gd name="connsiteY17310" fmla="*/ 662468 h 1985002"/>
              <a:gd name="connsiteX17311" fmla="*/ 833785 w 3049233"/>
              <a:gd name="connsiteY17311" fmla="*/ 662570 h 1985002"/>
              <a:gd name="connsiteX17312" fmla="*/ 845269 w 3049233"/>
              <a:gd name="connsiteY17312" fmla="*/ 667035 h 1985002"/>
              <a:gd name="connsiteX17313" fmla="*/ 845233 w 3049233"/>
              <a:gd name="connsiteY17313" fmla="*/ 667076 h 1985002"/>
              <a:gd name="connsiteX17314" fmla="*/ 845053 w 3049233"/>
              <a:gd name="connsiteY17314" fmla="*/ 667277 h 1985002"/>
              <a:gd name="connsiteX17315" fmla="*/ 842832 w 3049233"/>
              <a:gd name="connsiteY17315" fmla="*/ 669764 h 1985002"/>
              <a:gd name="connsiteX17316" fmla="*/ 842444 w 3049233"/>
              <a:gd name="connsiteY17316" fmla="*/ 670107 h 1985002"/>
              <a:gd name="connsiteX17317" fmla="*/ 827925 w 3049233"/>
              <a:gd name="connsiteY17317" fmla="*/ 667508 h 1985002"/>
              <a:gd name="connsiteX17318" fmla="*/ 825567 w 3049233"/>
              <a:gd name="connsiteY17318" fmla="*/ 666600 h 1985002"/>
              <a:gd name="connsiteX17319" fmla="*/ 824730 w 3049233"/>
              <a:gd name="connsiteY17319" fmla="*/ 666278 h 1985002"/>
              <a:gd name="connsiteX17320" fmla="*/ 1832346 w 3049233"/>
              <a:gd name="connsiteY17320" fmla="*/ 660890 h 1985002"/>
              <a:gd name="connsiteX17321" fmla="*/ 1843721 w 3049233"/>
              <a:gd name="connsiteY17321" fmla="*/ 669418 h 1985002"/>
              <a:gd name="connsiteX17322" fmla="*/ 1842339 w 3049233"/>
              <a:gd name="connsiteY17322" fmla="*/ 670231 h 1985002"/>
              <a:gd name="connsiteX17323" fmla="*/ 1838421 w 3049233"/>
              <a:gd name="connsiteY17323" fmla="*/ 667797 h 1985002"/>
              <a:gd name="connsiteX17324" fmla="*/ 1832308 w 3049233"/>
              <a:gd name="connsiteY17324" fmla="*/ 660910 h 1985002"/>
              <a:gd name="connsiteX17325" fmla="*/ 1669120 w 3049233"/>
              <a:gd name="connsiteY17325" fmla="*/ 659462 h 1985002"/>
              <a:gd name="connsiteX17326" fmla="*/ 1671769 w 3049233"/>
              <a:gd name="connsiteY17326" fmla="*/ 660623 h 1985002"/>
              <a:gd name="connsiteX17327" fmla="*/ 1686403 w 3049233"/>
              <a:gd name="connsiteY17327" fmla="*/ 667210 h 1985002"/>
              <a:gd name="connsiteX17328" fmla="*/ 1685149 w 3049233"/>
              <a:gd name="connsiteY17328" fmla="*/ 668422 h 1985002"/>
              <a:gd name="connsiteX17329" fmla="*/ 1678550 w 3049233"/>
              <a:gd name="connsiteY17329" fmla="*/ 665513 h 1985002"/>
              <a:gd name="connsiteX17330" fmla="*/ 1669914 w 3049233"/>
              <a:gd name="connsiteY17330" fmla="*/ 661639 h 1985002"/>
              <a:gd name="connsiteX17331" fmla="*/ 1668510 w 3049233"/>
              <a:gd name="connsiteY17331" fmla="*/ 661024 h 1985002"/>
              <a:gd name="connsiteX17332" fmla="*/ 893132 w 3049233"/>
              <a:gd name="connsiteY17332" fmla="*/ 658871 h 1985002"/>
              <a:gd name="connsiteX17333" fmla="*/ 899412 w 3049233"/>
              <a:gd name="connsiteY17333" fmla="*/ 660201 h 1985002"/>
              <a:gd name="connsiteX17334" fmla="*/ 899141 w 3049233"/>
              <a:gd name="connsiteY17334" fmla="*/ 660396 h 1985002"/>
              <a:gd name="connsiteX17335" fmla="*/ 898091 w 3049233"/>
              <a:gd name="connsiteY17335" fmla="*/ 661150 h 1985002"/>
              <a:gd name="connsiteX17336" fmla="*/ 895837 w 3049233"/>
              <a:gd name="connsiteY17336" fmla="*/ 662768 h 1985002"/>
              <a:gd name="connsiteX17337" fmla="*/ 894265 w 3049233"/>
              <a:gd name="connsiteY17337" fmla="*/ 663374 h 1985002"/>
              <a:gd name="connsiteX17338" fmla="*/ 893986 w 3049233"/>
              <a:gd name="connsiteY17338" fmla="*/ 663348 h 1985002"/>
              <a:gd name="connsiteX17339" fmla="*/ 893958 w 3049233"/>
              <a:gd name="connsiteY17339" fmla="*/ 663346 h 1985002"/>
              <a:gd name="connsiteX17340" fmla="*/ 893772 w 3049233"/>
              <a:gd name="connsiteY17340" fmla="*/ 663329 h 1985002"/>
              <a:gd name="connsiteX17341" fmla="*/ 891043 w 3049233"/>
              <a:gd name="connsiteY17341" fmla="*/ 662524 h 1985002"/>
              <a:gd name="connsiteX17342" fmla="*/ 886717 w 3049233"/>
              <a:gd name="connsiteY17342" fmla="*/ 661246 h 1985002"/>
              <a:gd name="connsiteX17343" fmla="*/ 1703229 w 3049233"/>
              <a:gd name="connsiteY17343" fmla="*/ 658555 h 1985002"/>
              <a:gd name="connsiteX17344" fmla="*/ 1710083 w 3049233"/>
              <a:gd name="connsiteY17344" fmla="*/ 661723 h 1985002"/>
              <a:gd name="connsiteX17345" fmla="*/ 1702445 w 3049233"/>
              <a:gd name="connsiteY17345" fmla="*/ 659315 h 1985002"/>
              <a:gd name="connsiteX17346" fmla="*/ 2117099 w 3049233"/>
              <a:gd name="connsiteY17346" fmla="*/ 657811 h 1985002"/>
              <a:gd name="connsiteX17347" fmla="*/ 2097899 w 3049233"/>
              <a:gd name="connsiteY17347" fmla="*/ 664809 h 1985002"/>
              <a:gd name="connsiteX17348" fmla="*/ 2021608 w 3049233"/>
              <a:gd name="connsiteY17348" fmla="*/ 714983 h 1985002"/>
              <a:gd name="connsiteX17349" fmla="*/ 2014313 w 3049233"/>
              <a:gd name="connsiteY17349" fmla="*/ 711816 h 1985002"/>
              <a:gd name="connsiteX17350" fmla="*/ 2015009 w 3049233"/>
              <a:gd name="connsiteY17350" fmla="*/ 711255 h 1985002"/>
              <a:gd name="connsiteX17351" fmla="*/ 2099591 w 3049233"/>
              <a:gd name="connsiteY17351" fmla="*/ 662628 h 1985002"/>
              <a:gd name="connsiteX17352" fmla="*/ 2067603 w 3049233"/>
              <a:gd name="connsiteY17352" fmla="*/ 657363 h 1985002"/>
              <a:gd name="connsiteX17353" fmla="*/ 1998222 w 3049233"/>
              <a:gd name="connsiteY17353" fmla="*/ 688055 h 1985002"/>
              <a:gd name="connsiteX17354" fmla="*/ 1983130 w 3049233"/>
              <a:gd name="connsiteY17354" fmla="*/ 698277 h 1985002"/>
              <a:gd name="connsiteX17355" fmla="*/ 1976925 w 3049233"/>
              <a:gd name="connsiteY17355" fmla="*/ 695581 h 1985002"/>
              <a:gd name="connsiteX17356" fmla="*/ 1994012 w 3049233"/>
              <a:gd name="connsiteY17356" fmla="*/ 684668 h 1985002"/>
              <a:gd name="connsiteX17357" fmla="*/ 978340 w 3049233"/>
              <a:gd name="connsiteY17357" fmla="*/ 656204 h 1985002"/>
              <a:gd name="connsiteX17358" fmla="*/ 978939 w 3049233"/>
              <a:gd name="connsiteY17358" fmla="*/ 656315 h 1985002"/>
              <a:gd name="connsiteX17359" fmla="*/ 987287 w 3049233"/>
              <a:gd name="connsiteY17359" fmla="*/ 657856 h 1985002"/>
              <a:gd name="connsiteX17360" fmla="*/ 979615 w 3049233"/>
              <a:gd name="connsiteY17360" fmla="*/ 656882 h 1985002"/>
              <a:gd name="connsiteX17361" fmla="*/ 978101 w 3049233"/>
              <a:gd name="connsiteY17361" fmla="*/ 656475 h 1985002"/>
              <a:gd name="connsiteX17362" fmla="*/ 659754 w 3049233"/>
              <a:gd name="connsiteY17362" fmla="*/ 656133 h 1985002"/>
              <a:gd name="connsiteX17363" fmla="*/ 664309 w 3049233"/>
              <a:gd name="connsiteY17363" fmla="*/ 661217 h 1985002"/>
              <a:gd name="connsiteX17364" fmla="*/ 671737 w 3049233"/>
              <a:gd name="connsiteY17364" fmla="*/ 666240 h 1985002"/>
              <a:gd name="connsiteX17365" fmla="*/ 668367 w 3049233"/>
              <a:gd name="connsiteY17365" fmla="*/ 670139 h 1985002"/>
              <a:gd name="connsiteX17366" fmla="*/ 666266 w 3049233"/>
              <a:gd name="connsiteY17366" fmla="*/ 672570 h 1985002"/>
              <a:gd name="connsiteX17367" fmla="*/ 663753 w 3049233"/>
              <a:gd name="connsiteY17367" fmla="*/ 675479 h 1985002"/>
              <a:gd name="connsiteX17368" fmla="*/ 587536 w 3049233"/>
              <a:gd name="connsiteY17368" fmla="*/ 767133 h 1985002"/>
              <a:gd name="connsiteX17369" fmla="*/ 553670 w 3049233"/>
              <a:gd name="connsiteY17369" fmla="*/ 808281 h 1985002"/>
              <a:gd name="connsiteX17370" fmla="*/ 526408 w 3049233"/>
              <a:gd name="connsiteY17370" fmla="*/ 842148 h 1985002"/>
              <a:gd name="connsiteX17371" fmla="*/ 207721 w 3049233"/>
              <a:gd name="connsiteY17371" fmla="*/ 1270054 h 1985002"/>
              <a:gd name="connsiteX17372" fmla="*/ 112726 w 3049233"/>
              <a:gd name="connsiteY17372" fmla="*/ 1378597 h 1985002"/>
              <a:gd name="connsiteX17373" fmla="*/ 106821 w 3049233"/>
              <a:gd name="connsiteY17373" fmla="*/ 1384431 h 1985002"/>
              <a:gd name="connsiteX17374" fmla="*/ 106631 w 3049233"/>
              <a:gd name="connsiteY17374" fmla="*/ 1383506 h 1985002"/>
              <a:gd name="connsiteX17375" fmla="*/ 106234 w 3049233"/>
              <a:gd name="connsiteY17375" fmla="*/ 1385011 h 1985002"/>
              <a:gd name="connsiteX17376" fmla="*/ 102800 w 3049233"/>
              <a:gd name="connsiteY17376" fmla="*/ 1388403 h 1985002"/>
              <a:gd name="connsiteX17377" fmla="*/ 98655 w 3049233"/>
              <a:gd name="connsiteY17377" fmla="*/ 1392499 h 1985002"/>
              <a:gd name="connsiteX17378" fmla="*/ 98451 w 3049233"/>
              <a:gd name="connsiteY17378" fmla="*/ 1391818 h 1985002"/>
              <a:gd name="connsiteX17379" fmla="*/ 98050 w 3049233"/>
              <a:gd name="connsiteY17379" fmla="*/ 1390476 h 1985002"/>
              <a:gd name="connsiteX17380" fmla="*/ 97659 w 3049233"/>
              <a:gd name="connsiteY17380" fmla="*/ 1389171 h 1985002"/>
              <a:gd name="connsiteX17381" fmla="*/ 114928 w 3049233"/>
              <a:gd name="connsiteY17381" fmla="*/ 1370298 h 1985002"/>
              <a:gd name="connsiteX17382" fmla="*/ 203150 w 3049233"/>
              <a:gd name="connsiteY17382" fmla="*/ 1261924 h 1985002"/>
              <a:gd name="connsiteX17383" fmla="*/ 518956 w 3049233"/>
              <a:gd name="connsiteY17383" fmla="*/ 827924 h 1985002"/>
              <a:gd name="connsiteX17384" fmla="*/ 541817 w 3049233"/>
              <a:gd name="connsiteY17384" fmla="*/ 799645 h 1985002"/>
              <a:gd name="connsiteX17385" fmla="*/ 579747 w 3049233"/>
              <a:gd name="connsiteY17385" fmla="*/ 752740 h 1985002"/>
              <a:gd name="connsiteX17386" fmla="*/ 655561 w 3049233"/>
              <a:gd name="connsiteY17386" fmla="*/ 660990 h 1985002"/>
              <a:gd name="connsiteX17387" fmla="*/ 658634 w 3049233"/>
              <a:gd name="connsiteY17387" fmla="*/ 657430 h 1985002"/>
              <a:gd name="connsiteX17388" fmla="*/ 659195 w 3049233"/>
              <a:gd name="connsiteY17388" fmla="*/ 656780 h 1985002"/>
              <a:gd name="connsiteX17389" fmla="*/ 747106 w 3049233"/>
              <a:gd name="connsiteY17389" fmla="*/ 655573 h 1985002"/>
              <a:gd name="connsiteX17390" fmla="*/ 754700 w 3049233"/>
              <a:gd name="connsiteY17390" fmla="*/ 659039 h 1985002"/>
              <a:gd name="connsiteX17391" fmla="*/ 761444 w 3049233"/>
              <a:gd name="connsiteY17391" fmla="*/ 662117 h 1985002"/>
              <a:gd name="connsiteX17392" fmla="*/ 750841 w 3049233"/>
              <a:gd name="connsiteY17392" fmla="*/ 674010 h 1985002"/>
              <a:gd name="connsiteX17393" fmla="*/ 744753 w 3049233"/>
              <a:gd name="connsiteY17393" fmla="*/ 671302 h 1985002"/>
              <a:gd name="connsiteX17394" fmla="*/ 738716 w 3049233"/>
              <a:gd name="connsiteY17394" fmla="*/ 668617 h 1985002"/>
              <a:gd name="connsiteX17395" fmla="*/ 736347 w 3049233"/>
              <a:gd name="connsiteY17395" fmla="*/ 667563 h 1985002"/>
              <a:gd name="connsiteX17396" fmla="*/ 1642160 w 3049233"/>
              <a:gd name="connsiteY17396" fmla="*/ 655531 h 1985002"/>
              <a:gd name="connsiteX17397" fmla="*/ 1661178 w 3049233"/>
              <a:gd name="connsiteY17397" fmla="*/ 663822 h 1985002"/>
              <a:gd name="connsiteX17398" fmla="*/ 1660406 w 3049233"/>
              <a:gd name="connsiteY17398" fmla="*/ 665717 h 1985002"/>
              <a:gd name="connsiteX17399" fmla="*/ 1639358 w 3049233"/>
              <a:gd name="connsiteY17399" fmla="*/ 656568 h 1985002"/>
              <a:gd name="connsiteX17400" fmla="*/ 880656 w 3049233"/>
              <a:gd name="connsiteY17400" fmla="*/ 655041 h 1985002"/>
              <a:gd name="connsiteX17401" fmla="*/ 882398 w 3049233"/>
              <a:gd name="connsiteY17401" fmla="*/ 655872 h 1985002"/>
              <a:gd name="connsiteX17402" fmla="*/ 882672 w 3049233"/>
              <a:gd name="connsiteY17402" fmla="*/ 656002 h 1985002"/>
              <a:gd name="connsiteX17403" fmla="*/ 876841 w 3049233"/>
              <a:gd name="connsiteY17403" fmla="*/ 658331 h 1985002"/>
              <a:gd name="connsiteX17404" fmla="*/ 876792 w 3049233"/>
              <a:gd name="connsiteY17404" fmla="*/ 658316 h 1985002"/>
              <a:gd name="connsiteX17405" fmla="*/ 876623 w 3049233"/>
              <a:gd name="connsiteY17405" fmla="*/ 658266 h 1985002"/>
              <a:gd name="connsiteX17406" fmla="*/ 874813 w 3049233"/>
              <a:gd name="connsiteY17406" fmla="*/ 657732 h 1985002"/>
              <a:gd name="connsiteX17407" fmla="*/ 874918 w 3049233"/>
              <a:gd name="connsiteY17407" fmla="*/ 657683 h 1985002"/>
              <a:gd name="connsiteX17408" fmla="*/ 1707488 w 3049233"/>
              <a:gd name="connsiteY17408" fmla="*/ 654425 h 1985002"/>
              <a:gd name="connsiteX17409" fmla="*/ 1717734 w 3049233"/>
              <a:gd name="connsiteY17409" fmla="*/ 661602 h 1985002"/>
              <a:gd name="connsiteX17410" fmla="*/ 1717072 w 3049233"/>
              <a:gd name="connsiteY17410" fmla="*/ 661490 h 1985002"/>
              <a:gd name="connsiteX17411" fmla="*/ 1706615 w 3049233"/>
              <a:gd name="connsiteY17411" fmla="*/ 655271 h 1985002"/>
              <a:gd name="connsiteX17412" fmla="*/ 2111990 w 3049233"/>
              <a:gd name="connsiteY17412" fmla="*/ 653990 h 1985002"/>
              <a:gd name="connsiteX17413" fmla="*/ 2094054 w 3049233"/>
              <a:gd name="connsiteY17413" fmla="*/ 659491 h 1985002"/>
              <a:gd name="connsiteX17414" fmla="*/ 2013118 w 3049233"/>
              <a:gd name="connsiteY17414" fmla="*/ 706682 h 1985002"/>
              <a:gd name="connsiteX17415" fmla="*/ 2012580 w 3049233"/>
              <a:gd name="connsiteY17415" fmla="*/ 707125 h 1985002"/>
              <a:gd name="connsiteX17416" fmla="*/ 2009396 w 3049233"/>
              <a:gd name="connsiteY17416" fmla="*/ 709681 h 1985002"/>
              <a:gd name="connsiteX17417" fmla="*/ 2002202 w 3049233"/>
              <a:gd name="connsiteY17417" fmla="*/ 706557 h 1985002"/>
              <a:gd name="connsiteX17418" fmla="*/ 2007730 w 3049233"/>
              <a:gd name="connsiteY17418" fmla="*/ 702109 h 1985002"/>
              <a:gd name="connsiteX17419" fmla="*/ 2095113 w 3049233"/>
              <a:gd name="connsiteY17419" fmla="*/ 657837 h 1985002"/>
              <a:gd name="connsiteX17420" fmla="*/ 776951 w 3049233"/>
              <a:gd name="connsiteY17420" fmla="*/ 653797 h 1985002"/>
              <a:gd name="connsiteX17421" fmla="*/ 792513 w 3049233"/>
              <a:gd name="connsiteY17421" fmla="*/ 660177 h 1985002"/>
              <a:gd name="connsiteX17422" fmla="*/ 789434 w 3049233"/>
              <a:gd name="connsiteY17422" fmla="*/ 663636 h 1985002"/>
              <a:gd name="connsiteX17423" fmla="*/ 773403 w 3049233"/>
              <a:gd name="connsiteY17423" fmla="*/ 657741 h 1985002"/>
              <a:gd name="connsiteX17424" fmla="*/ 776217 w 3049233"/>
              <a:gd name="connsiteY17424" fmla="*/ 654613 h 1985002"/>
              <a:gd name="connsiteX17425" fmla="*/ 2058502 w 3049233"/>
              <a:gd name="connsiteY17425" fmla="*/ 653453 h 1985002"/>
              <a:gd name="connsiteX17426" fmla="*/ 1991103 w 3049233"/>
              <a:gd name="connsiteY17426" fmla="*/ 678911 h 1985002"/>
              <a:gd name="connsiteX17427" fmla="*/ 1969026 w 3049233"/>
              <a:gd name="connsiteY17427" fmla="*/ 692151 h 1985002"/>
              <a:gd name="connsiteX17428" fmla="*/ 1962348 w 3049233"/>
              <a:gd name="connsiteY17428" fmla="*/ 689252 h 1985002"/>
              <a:gd name="connsiteX17429" fmla="*/ 1986222 w 3049233"/>
              <a:gd name="connsiteY17429" fmla="*/ 675863 h 1985002"/>
              <a:gd name="connsiteX17430" fmla="*/ 1800375 w 3049233"/>
              <a:gd name="connsiteY17430" fmla="*/ 653378 h 1985002"/>
              <a:gd name="connsiteX17431" fmla="*/ 1797112 w 3049233"/>
              <a:gd name="connsiteY17431" fmla="*/ 657625 h 1985002"/>
              <a:gd name="connsiteX17432" fmla="*/ 1784748 w 3049233"/>
              <a:gd name="connsiteY17432" fmla="*/ 669561 h 1985002"/>
              <a:gd name="connsiteX17433" fmla="*/ 1782550 w 3049233"/>
              <a:gd name="connsiteY17433" fmla="*/ 679938 h 1985002"/>
              <a:gd name="connsiteX17434" fmla="*/ 1781722 w 3049233"/>
              <a:gd name="connsiteY17434" fmla="*/ 680400 h 1985002"/>
              <a:gd name="connsiteX17435" fmla="*/ 1781646 w 3049233"/>
              <a:gd name="connsiteY17435" fmla="*/ 680436 h 1985002"/>
              <a:gd name="connsiteX17436" fmla="*/ 1688019 w 3049233"/>
              <a:gd name="connsiteY17436" fmla="*/ 830804 h 1985002"/>
              <a:gd name="connsiteX17437" fmla="*/ 1335566 w 3049233"/>
              <a:gd name="connsiteY17437" fmla="*/ 855641 h 1985002"/>
              <a:gd name="connsiteX17438" fmla="*/ 1331958 w 3049233"/>
              <a:gd name="connsiteY17438" fmla="*/ 842163 h 1985002"/>
              <a:gd name="connsiteX17439" fmla="*/ 1427824 w 3049233"/>
              <a:gd name="connsiteY17439" fmla="*/ 830606 h 1985002"/>
              <a:gd name="connsiteX17440" fmla="*/ 1449503 w 3049233"/>
              <a:gd name="connsiteY17440" fmla="*/ 827993 h 1985002"/>
              <a:gd name="connsiteX17441" fmla="*/ 1684646 w 3049233"/>
              <a:gd name="connsiteY17441" fmla="*/ 799646 h 1985002"/>
              <a:gd name="connsiteX17442" fmla="*/ 1684646 w 3049233"/>
              <a:gd name="connsiteY17442" fmla="*/ 797614 h 1985002"/>
              <a:gd name="connsiteX17443" fmla="*/ 1763891 w 3049233"/>
              <a:gd name="connsiteY17443" fmla="*/ 671629 h 1985002"/>
              <a:gd name="connsiteX17444" fmla="*/ 2152598 w 3049233"/>
              <a:gd name="connsiteY17444" fmla="*/ 652813 h 1985002"/>
              <a:gd name="connsiteX17445" fmla="*/ 2132810 w 3049233"/>
              <a:gd name="connsiteY17445" fmla="*/ 662425 h 1985002"/>
              <a:gd name="connsiteX17446" fmla="*/ 2147837 w 3049233"/>
              <a:gd name="connsiteY17446" fmla="*/ 654528 h 1985002"/>
              <a:gd name="connsiteX17447" fmla="*/ 909923 w 3049233"/>
              <a:gd name="connsiteY17447" fmla="*/ 652656 h 1985002"/>
              <a:gd name="connsiteX17448" fmla="*/ 904731 w 3049233"/>
              <a:gd name="connsiteY17448" fmla="*/ 656383 h 1985002"/>
              <a:gd name="connsiteX17449" fmla="*/ 902140 w 3049233"/>
              <a:gd name="connsiteY17449" fmla="*/ 655537 h 1985002"/>
              <a:gd name="connsiteX17450" fmla="*/ 902861 w 3049233"/>
              <a:gd name="connsiteY17450" fmla="*/ 655270 h 1985002"/>
              <a:gd name="connsiteX17451" fmla="*/ 907219 w 3049233"/>
              <a:gd name="connsiteY17451" fmla="*/ 653657 h 1985002"/>
              <a:gd name="connsiteX17452" fmla="*/ 1671846 w 3049233"/>
              <a:gd name="connsiteY17452" fmla="*/ 652486 h 1985002"/>
              <a:gd name="connsiteX17453" fmla="*/ 1675323 w 3049233"/>
              <a:gd name="connsiteY17453" fmla="*/ 654018 h 1985002"/>
              <a:gd name="connsiteX17454" fmla="*/ 1692196 w 3049233"/>
              <a:gd name="connsiteY17454" fmla="*/ 661612 h 1985002"/>
              <a:gd name="connsiteX17455" fmla="*/ 1690695 w 3049233"/>
              <a:gd name="connsiteY17455" fmla="*/ 663062 h 1985002"/>
              <a:gd name="connsiteX17456" fmla="*/ 1690403 w 3049233"/>
              <a:gd name="connsiteY17456" fmla="*/ 662995 h 1985002"/>
              <a:gd name="connsiteX17457" fmla="*/ 1673470 w 3049233"/>
              <a:gd name="connsiteY17457" fmla="*/ 654696 h 1985002"/>
              <a:gd name="connsiteX17458" fmla="*/ 1671345 w 3049233"/>
              <a:gd name="connsiteY17458" fmla="*/ 653768 h 1985002"/>
              <a:gd name="connsiteX17459" fmla="*/ 807697 w 3049233"/>
              <a:gd name="connsiteY17459" fmla="*/ 652428 h 1985002"/>
              <a:gd name="connsiteX17460" fmla="*/ 815826 w 3049233"/>
              <a:gd name="connsiteY17460" fmla="*/ 655588 h 1985002"/>
              <a:gd name="connsiteX17461" fmla="*/ 817988 w 3049233"/>
              <a:gd name="connsiteY17461" fmla="*/ 656428 h 1985002"/>
              <a:gd name="connsiteX17462" fmla="*/ 823331 w 3049233"/>
              <a:gd name="connsiteY17462" fmla="*/ 658506 h 1985002"/>
              <a:gd name="connsiteX17463" fmla="*/ 821119 w 3049233"/>
              <a:gd name="connsiteY17463" fmla="*/ 660982 h 1985002"/>
              <a:gd name="connsiteX17464" fmla="*/ 820050 w 3049233"/>
              <a:gd name="connsiteY17464" fmla="*/ 662179 h 1985002"/>
              <a:gd name="connsiteX17465" fmla="*/ 818521 w 3049233"/>
              <a:gd name="connsiteY17465" fmla="*/ 663890 h 1985002"/>
              <a:gd name="connsiteX17466" fmla="*/ 802837 w 3049233"/>
              <a:gd name="connsiteY17466" fmla="*/ 657855 h 1985002"/>
              <a:gd name="connsiteX17467" fmla="*/ 2164481 w 3049233"/>
              <a:gd name="connsiteY17467" fmla="*/ 650918 h 1985002"/>
              <a:gd name="connsiteX17468" fmla="*/ 2116796 w 3049233"/>
              <a:gd name="connsiteY17468" fmla="*/ 677247 h 1985002"/>
              <a:gd name="connsiteX17469" fmla="*/ 2151857 w 3049233"/>
              <a:gd name="connsiteY17469" fmla="*/ 656241 h 1985002"/>
              <a:gd name="connsiteX17470" fmla="*/ 1648564 w 3049233"/>
              <a:gd name="connsiteY17470" fmla="*/ 650450 h 1985002"/>
              <a:gd name="connsiteX17471" fmla="*/ 1663891 w 3049233"/>
              <a:gd name="connsiteY17471" fmla="*/ 657169 h 1985002"/>
              <a:gd name="connsiteX17472" fmla="*/ 1663258 w 3049233"/>
              <a:gd name="connsiteY17472" fmla="*/ 658723 h 1985002"/>
              <a:gd name="connsiteX17473" fmla="*/ 1648071 w 3049233"/>
              <a:gd name="connsiteY17473" fmla="*/ 652069 h 1985002"/>
              <a:gd name="connsiteX17474" fmla="*/ 1648071 w 3049233"/>
              <a:gd name="connsiteY17474" fmla="*/ 651647 h 1985002"/>
              <a:gd name="connsiteX17475" fmla="*/ 1122785 w 3049233"/>
              <a:gd name="connsiteY17475" fmla="*/ 650014 h 1985002"/>
              <a:gd name="connsiteX17476" fmla="*/ 1122882 w 3049233"/>
              <a:gd name="connsiteY17476" fmla="*/ 650063 h 1985002"/>
              <a:gd name="connsiteX17477" fmla="*/ 1123247 w 3049233"/>
              <a:gd name="connsiteY17477" fmla="*/ 650245 h 1985002"/>
              <a:gd name="connsiteX17478" fmla="*/ 1123259 w 3049233"/>
              <a:gd name="connsiteY17478" fmla="*/ 650470 h 1985002"/>
              <a:gd name="connsiteX17479" fmla="*/ 1122854 w 3049233"/>
              <a:gd name="connsiteY17479" fmla="*/ 650566 h 1985002"/>
              <a:gd name="connsiteX17480" fmla="*/ 1567225 w 3049233"/>
              <a:gd name="connsiteY17480" fmla="*/ 649797 h 1985002"/>
              <a:gd name="connsiteX17481" fmla="*/ 1581847 w 3049233"/>
              <a:gd name="connsiteY17481" fmla="*/ 655980 h 1985002"/>
              <a:gd name="connsiteX17482" fmla="*/ 1601964 w 3049233"/>
              <a:gd name="connsiteY17482" fmla="*/ 664713 h 1985002"/>
              <a:gd name="connsiteX17483" fmla="*/ 1305455 w 3049233"/>
              <a:gd name="connsiteY17483" fmla="*/ 773975 h 1985002"/>
              <a:gd name="connsiteX17484" fmla="*/ 1302416 w 3049233"/>
              <a:gd name="connsiteY17484" fmla="*/ 768106 h 1985002"/>
              <a:gd name="connsiteX17485" fmla="*/ 1305092 w 3049233"/>
              <a:gd name="connsiteY17485" fmla="*/ 766911 h 1985002"/>
              <a:gd name="connsiteX17486" fmla="*/ 869596 w 3049233"/>
              <a:gd name="connsiteY17486" fmla="*/ 649766 h 1985002"/>
              <a:gd name="connsiteX17487" fmla="*/ 872589 w 3049233"/>
              <a:gd name="connsiteY17487" fmla="*/ 651194 h 1985002"/>
              <a:gd name="connsiteX17488" fmla="*/ 865837 w 3049233"/>
              <a:gd name="connsiteY17488" fmla="*/ 655082 h 1985002"/>
              <a:gd name="connsiteX17489" fmla="*/ 865054 w 3049233"/>
              <a:gd name="connsiteY17489" fmla="*/ 654851 h 1985002"/>
              <a:gd name="connsiteX17490" fmla="*/ 1712297 w 3049233"/>
              <a:gd name="connsiteY17490" fmla="*/ 649762 h 1985002"/>
              <a:gd name="connsiteX17491" fmla="*/ 1715952 w 3049233"/>
              <a:gd name="connsiteY17491" fmla="*/ 653017 h 1985002"/>
              <a:gd name="connsiteX17492" fmla="*/ 1711888 w 3049233"/>
              <a:gd name="connsiteY17492" fmla="*/ 650158 h 1985002"/>
              <a:gd name="connsiteX17493" fmla="*/ 839681 w 3049233"/>
              <a:gd name="connsiteY17493" fmla="*/ 649545 h 1985002"/>
              <a:gd name="connsiteX17494" fmla="*/ 846860 w 3049233"/>
              <a:gd name="connsiteY17494" fmla="*/ 652811 h 1985002"/>
              <a:gd name="connsiteX17495" fmla="*/ 854760 w 3049233"/>
              <a:gd name="connsiteY17495" fmla="*/ 656406 h 1985002"/>
              <a:gd name="connsiteX17496" fmla="*/ 852273 w 3049233"/>
              <a:gd name="connsiteY17496" fmla="*/ 659191 h 1985002"/>
              <a:gd name="connsiteX17497" fmla="*/ 851033 w 3049233"/>
              <a:gd name="connsiteY17497" fmla="*/ 660580 h 1985002"/>
              <a:gd name="connsiteX17498" fmla="*/ 849204 w 3049233"/>
              <a:gd name="connsiteY17498" fmla="*/ 662629 h 1985002"/>
              <a:gd name="connsiteX17499" fmla="*/ 833362 w 3049233"/>
              <a:gd name="connsiteY17499" fmla="*/ 656619 h 1985002"/>
              <a:gd name="connsiteX17500" fmla="*/ 984866 w 3049233"/>
              <a:gd name="connsiteY17500" fmla="*/ 648809 h 1985002"/>
              <a:gd name="connsiteX17501" fmla="*/ 997444 w 3049233"/>
              <a:gd name="connsiteY17501" fmla="*/ 650937 h 1985002"/>
              <a:gd name="connsiteX17502" fmla="*/ 997782 w 3049233"/>
              <a:gd name="connsiteY17502" fmla="*/ 651034 h 1985002"/>
              <a:gd name="connsiteX17503" fmla="*/ 999147 w 3049233"/>
              <a:gd name="connsiteY17503" fmla="*/ 651428 h 1985002"/>
              <a:gd name="connsiteX17504" fmla="*/ 1000196 w 3049233"/>
              <a:gd name="connsiteY17504" fmla="*/ 651731 h 1985002"/>
              <a:gd name="connsiteX17505" fmla="*/ 986892 w 3049233"/>
              <a:gd name="connsiteY17505" fmla="*/ 650353 h 1985002"/>
              <a:gd name="connsiteX17506" fmla="*/ 986859 w 3049233"/>
              <a:gd name="connsiteY17506" fmla="*/ 650339 h 1985002"/>
              <a:gd name="connsiteX17507" fmla="*/ 985536 w 3049233"/>
              <a:gd name="connsiteY17507" fmla="*/ 649784 h 1985002"/>
              <a:gd name="connsiteX17508" fmla="*/ 984419 w 3049233"/>
              <a:gd name="connsiteY17508" fmla="*/ 649315 h 1985002"/>
              <a:gd name="connsiteX17509" fmla="*/ 984595 w 3049233"/>
              <a:gd name="connsiteY17509" fmla="*/ 649116 h 1985002"/>
              <a:gd name="connsiteX17510" fmla="*/ 984791 w 3049233"/>
              <a:gd name="connsiteY17510" fmla="*/ 648894 h 1985002"/>
              <a:gd name="connsiteX17511" fmla="*/ 897802 w 3049233"/>
              <a:gd name="connsiteY17511" fmla="*/ 648793 h 1985002"/>
              <a:gd name="connsiteX17512" fmla="*/ 898599 w 3049233"/>
              <a:gd name="connsiteY17512" fmla="*/ 649036 h 1985002"/>
              <a:gd name="connsiteX17513" fmla="*/ 899069 w 3049233"/>
              <a:gd name="connsiteY17513" fmla="*/ 649179 h 1985002"/>
              <a:gd name="connsiteX17514" fmla="*/ 899461 w 3049233"/>
              <a:gd name="connsiteY17514" fmla="*/ 649298 h 1985002"/>
              <a:gd name="connsiteX17515" fmla="*/ 896188 w 3049233"/>
              <a:gd name="connsiteY17515" fmla="*/ 650605 h 1985002"/>
              <a:gd name="connsiteX17516" fmla="*/ 931296 w 3049233"/>
              <a:gd name="connsiteY17516" fmla="*/ 648666 h 1985002"/>
              <a:gd name="connsiteX17517" fmla="*/ 931303 w 3049233"/>
              <a:gd name="connsiteY17517" fmla="*/ 648669 h 1985002"/>
              <a:gd name="connsiteX17518" fmla="*/ 931304 w 3049233"/>
              <a:gd name="connsiteY17518" fmla="*/ 648670 h 1985002"/>
              <a:gd name="connsiteX17519" fmla="*/ 931281 w 3049233"/>
              <a:gd name="connsiteY17519" fmla="*/ 648676 h 1985002"/>
              <a:gd name="connsiteX17520" fmla="*/ 931246 w 3049233"/>
              <a:gd name="connsiteY17520" fmla="*/ 648684 h 1985002"/>
              <a:gd name="connsiteX17521" fmla="*/ 931288 w 3049233"/>
              <a:gd name="connsiteY17521" fmla="*/ 648669 h 1985002"/>
              <a:gd name="connsiteX17522" fmla="*/ 1677022 w 3049233"/>
              <a:gd name="connsiteY17522" fmla="*/ 646085 h 1985002"/>
              <a:gd name="connsiteX17523" fmla="*/ 1680064 w 3049233"/>
              <a:gd name="connsiteY17523" fmla="*/ 647414 h 1985002"/>
              <a:gd name="connsiteX17524" fmla="*/ 1695976 w 3049233"/>
              <a:gd name="connsiteY17524" fmla="*/ 655204 h 1985002"/>
              <a:gd name="connsiteX17525" fmla="*/ 1697904 w 3049233"/>
              <a:gd name="connsiteY17525" fmla="*/ 656095 h 1985002"/>
              <a:gd name="connsiteX17526" fmla="*/ 1696508 w 3049233"/>
              <a:gd name="connsiteY17526" fmla="*/ 657444 h 1985002"/>
              <a:gd name="connsiteX17527" fmla="*/ 1695313 w 3049233"/>
              <a:gd name="connsiteY17527" fmla="*/ 657067 h 1985002"/>
              <a:gd name="connsiteX17528" fmla="*/ 1678381 w 3049233"/>
              <a:gd name="connsiteY17528" fmla="*/ 648769 h 1985002"/>
              <a:gd name="connsiteX17529" fmla="*/ 1675508 w 3049233"/>
              <a:gd name="connsiteY17529" fmla="*/ 647523 h 1985002"/>
              <a:gd name="connsiteX17530" fmla="*/ 2058704 w 3049233"/>
              <a:gd name="connsiteY17530" fmla="*/ 645819 h 1985002"/>
              <a:gd name="connsiteX17531" fmla="*/ 1983808 w 3049233"/>
              <a:gd name="connsiteY17531" fmla="*/ 669429 h 1985002"/>
              <a:gd name="connsiteX17532" fmla="*/ 1953977 w 3049233"/>
              <a:gd name="connsiteY17532" fmla="*/ 685616 h 1985002"/>
              <a:gd name="connsiteX17533" fmla="*/ 1945678 w 3049233"/>
              <a:gd name="connsiteY17533" fmla="*/ 682013 h 1985002"/>
              <a:gd name="connsiteX17534" fmla="*/ 1979112 w 3049233"/>
              <a:gd name="connsiteY17534" fmla="*/ 665702 h 1985002"/>
              <a:gd name="connsiteX17535" fmla="*/ 1113722 w 3049233"/>
              <a:gd name="connsiteY17535" fmla="*/ 645486 h 1985002"/>
              <a:gd name="connsiteX17536" fmla="*/ 1116079 w 3049233"/>
              <a:gd name="connsiteY17536" fmla="*/ 646664 h 1985002"/>
              <a:gd name="connsiteX17537" fmla="*/ 1116413 w 3049233"/>
              <a:gd name="connsiteY17537" fmla="*/ 648394 h 1985002"/>
              <a:gd name="connsiteX17538" fmla="*/ 1116826 w 3049233"/>
              <a:gd name="connsiteY17538" fmla="*/ 650537 h 1985002"/>
              <a:gd name="connsiteX17539" fmla="*/ 1116814 w 3049233"/>
              <a:gd name="connsiteY17539" fmla="*/ 650532 h 1985002"/>
              <a:gd name="connsiteX17540" fmla="*/ 1116410 w 3049233"/>
              <a:gd name="connsiteY17540" fmla="*/ 650012 h 1985002"/>
              <a:gd name="connsiteX17541" fmla="*/ 1115606 w 3049233"/>
              <a:gd name="connsiteY17541" fmla="*/ 648976 h 1985002"/>
              <a:gd name="connsiteX17542" fmla="*/ 1113336 w 3049233"/>
              <a:gd name="connsiteY17542" fmla="*/ 646051 h 1985002"/>
              <a:gd name="connsiteX17543" fmla="*/ 756901 w 3049233"/>
              <a:gd name="connsiteY17543" fmla="*/ 644656 h 1985002"/>
              <a:gd name="connsiteX17544" fmla="*/ 759132 w 3049233"/>
              <a:gd name="connsiteY17544" fmla="*/ 646493 h 1985002"/>
              <a:gd name="connsiteX17545" fmla="*/ 768403 w 3049233"/>
              <a:gd name="connsiteY17545" fmla="*/ 650293 h 1985002"/>
              <a:gd name="connsiteX17546" fmla="*/ 769935 w 3049233"/>
              <a:gd name="connsiteY17546" fmla="*/ 650921 h 1985002"/>
              <a:gd name="connsiteX17547" fmla="*/ 771026 w 3049233"/>
              <a:gd name="connsiteY17547" fmla="*/ 651368 h 1985002"/>
              <a:gd name="connsiteX17548" fmla="*/ 767335 w 3049233"/>
              <a:gd name="connsiteY17548" fmla="*/ 655509 h 1985002"/>
              <a:gd name="connsiteX17549" fmla="*/ 752168 w 3049233"/>
              <a:gd name="connsiteY17549" fmla="*/ 649931 h 1985002"/>
              <a:gd name="connsiteX17550" fmla="*/ 754743 w 3049233"/>
              <a:gd name="connsiteY17550" fmla="*/ 647061 h 1985002"/>
              <a:gd name="connsiteX17551" fmla="*/ 727185 w 3049233"/>
              <a:gd name="connsiteY17551" fmla="*/ 643949 h 1985002"/>
              <a:gd name="connsiteX17552" fmla="*/ 735534 w 3049233"/>
              <a:gd name="connsiteY17552" fmla="*/ 650292 h 1985002"/>
              <a:gd name="connsiteX17553" fmla="*/ 741034 w 3049233"/>
              <a:gd name="connsiteY17553" fmla="*/ 652802 h 1985002"/>
              <a:gd name="connsiteX17554" fmla="*/ 730316 w 3049233"/>
              <a:gd name="connsiteY17554" fmla="*/ 664867 h 1985002"/>
              <a:gd name="connsiteX17555" fmla="*/ 715085 w 3049233"/>
              <a:gd name="connsiteY17555" fmla="*/ 657923 h 1985002"/>
              <a:gd name="connsiteX17556" fmla="*/ 720902 w 3049233"/>
              <a:gd name="connsiteY17556" fmla="*/ 651206 h 1985002"/>
              <a:gd name="connsiteX17557" fmla="*/ 722978 w 3049233"/>
              <a:gd name="connsiteY17557" fmla="*/ 648808 h 1985002"/>
              <a:gd name="connsiteX17558" fmla="*/ 1832118 w 3049233"/>
              <a:gd name="connsiteY17558" fmla="*/ 643523 h 1985002"/>
              <a:gd name="connsiteX17559" fmla="*/ 1834315 w 3049233"/>
              <a:gd name="connsiteY17559" fmla="*/ 643951 h 1985002"/>
              <a:gd name="connsiteX17560" fmla="*/ 1830845 w 3049233"/>
              <a:gd name="connsiteY17560" fmla="*/ 643783 h 1985002"/>
              <a:gd name="connsiteX17561" fmla="*/ 1651423 w 3049233"/>
              <a:gd name="connsiteY17561" fmla="*/ 643499 h 1985002"/>
              <a:gd name="connsiteX17562" fmla="*/ 1665365 w 3049233"/>
              <a:gd name="connsiteY17562" fmla="*/ 649629 h 1985002"/>
              <a:gd name="connsiteX17563" fmla="*/ 1666721 w 3049233"/>
              <a:gd name="connsiteY17563" fmla="*/ 650227 h 1985002"/>
              <a:gd name="connsiteX17564" fmla="*/ 1666194 w 3049233"/>
              <a:gd name="connsiteY17564" fmla="*/ 651518 h 1985002"/>
              <a:gd name="connsiteX17565" fmla="*/ 1650877 w 3049233"/>
              <a:gd name="connsiteY17565" fmla="*/ 644827 h 1985002"/>
              <a:gd name="connsiteX17566" fmla="*/ 1065062 w 3049233"/>
              <a:gd name="connsiteY17566" fmla="*/ 643401 h 1985002"/>
              <a:gd name="connsiteX17567" fmla="*/ 1066036 w 3049233"/>
              <a:gd name="connsiteY17567" fmla="*/ 643547 h 1985002"/>
              <a:gd name="connsiteX17568" fmla="*/ 1066707 w 3049233"/>
              <a:gd name="connsiteY17568" fmla="*/ 643648 h 1985002"/>
              <a:gd name="connsiteX17569" fmla="*/ 1072123 w 3049233"/>
              <a:gd name="connsiteY17569" fmla="*/ 646923 h 1985002"/>
              <a:gd name="connsiteX17570" fmla="*/ 1079093 w 3049233"/>
              <a:gd name="connsiteY17570" fmla="*/ 651138 h 1985002"/>
              <a:gd name="connsiteX17571" fmla="*/ 1078878 w 3049233"/>
              <a:gd name="connsiteY17571" fmla="*/ 651425 h 1985002"/>
              <a:gd name="connsiteX17572" fmla="*/ 1078837 w 3049233"/>
              <a:gd name="connsiteY17572" fmla="*/ 651481 h 1985002"/>
              <a:gd name="connsiteX17573" fmla="*/ 1063584 w 3049233"/>
              <a:gd name="connsiteY17573" fmla="*/ 645236 h 1985002"/>
              <a:gd name="connsiteX17574" fmla="*/ 951475 w 3049233"/>
              <a:gd name="connsiteY17574" fmla="*/ 642646 h 1985002"/>
              <a:gd name="connsiteX17575" fmla="*/ 952558 w 3049233"/>
              <a:gd name="connsiteY17575" fmla="*/ 643164 h 1985002"/>
              <a:gd name="connsiteX17576" fmla="*/ 952917 w 3049233"/>
              <a:gd name="connsiteY17576" fmla="*/ 643335 h 1985002"/>
              <a:gd name="connsiteX17577" fmla="*/ 952903 w 3049233"/>
              <a:gd name="connsiteY17577" fmla="*/ 643351 h 1985002"/>
              <a:gd name="connsiteX17578" fmla="*/ 952884 w 3049233"/>
              <a:gd name="connsiteY17578" fmla="*/ 643372 h 1985002"/>
              <a:gd name="connsiteX17579" fmla="*/ 940616 w 3049233"/>
              <a:gd name="connsiteY17579" fmla="*/ 646384 h 1985002"/>
              <a:gd name="connsiteX17580" fmla="*/ 938880 w 3049233"/>
              <a:gd name="connsiteY17580" fmla="*/ 645917 h 1985002"/>
              <a:gd name="connsiteX17581" fmla="*/ 944562 w 3049233"/>
              <a:gd name="connsiteY17581" fmla="*/ 643857 h 1985002"/>
              <a:gd name="connsiteX17582" fmla="*/ 946220 w 3049233"/>
              <a:gd name="connsiteY17582" fmla="*/ 643255 h 1985002"/>
              <a:gd name="connsiteX17583" fmla="*/ 946347 w 3049233"/>
              <a:gd name="connsiteY17583" fmla="*/ 643209 h 1985002"/>
              <a:gd name="connsiteX17584" fmla="*/ 949527 w 3049233"/>
              <a:gd name="connsiteY17584" fmla="*/ 642860 h 1985002"/>
              <a:gd name="connsiteX17585" fmla="*/ 1045023 w 3049233"/>
              <a:gd name="connsiteY17585" fmla="*/ 642516 h 1985002"/>
              <a:gd name="connsiteX17586" fmla="*/ 1046609 w 3049233"/>
              <a:gd name="connsiteY17586" fmla="*/ 643538 h 1985002"/>
              <a:gd name="connsiteX17587" fmla="*/ 1046970 w 3049233"/>
              <a:gd name="connsiteY17587" fmla="*/ 643686 h 1985002"/>
              <a:gd name="connsiteX17588" fmla="*/ 1048119 w 3049233"/>
              <a:gd name="connsiteY17588" fmla="*/ 644159 h 1985002"/>
              <a:gd name="connsiteX17589" fmla="*/ 1050576 w 3049233"/>
              <a:gd name="connsiteY17589" fmla="*/ 645169 h 1985002"/>
              <a:gd name="connsiteX17590" fmla="*/ 1048061 w 3049233"/>
              <a:gd name="connsiteY17590" fmla="*/ 644796 h 1985002"/>
              <a:gd name="connsiteX17591" fmla="*/ 1043650 w 3049233"/>
              <a:gd name="connsiteY17591" fmla="*/ 644141 h 1985002"/>
              <a:gd name="connsiteX17592" fmla="*/ 1043823 w 3049233"/>
              <a:gd name="connsiteY17592" fmla="*/ 643936 h 1985002"/>
              <a:gd name="connsiteX17593" fmla="*/ 787200 w 3049233"/>
              <a:gd name="connsiteY17593" fmla="*/ 642405 h 1985002"/>
              <a:gd name="connsiteX17594" fmla="*/ 793322 w 3049233"/>
              <a:gd name="connsiteY17594" fmla="*/ 646839 h 1985002"/>
              <a:gd name="connsiteX17595" fmla="*/ 795515 w 3049233"/>
              <a:gd name="connsiteY17595" fmla="*/ 647691 h 1985002"/>
              <a:gd name="connsiteX17596" fmla="*/ 801542 w 3049233"/>
              <a:gd name="connsiteY17596" fmla="*/ 650034 h 1985002"/>
              <a:gd name="connsiteX17597" fmla="*/ 796687 w 3049233"/>
              <a:gd name="connsiteY17597" fmla="*/ 655489 h 1985002"/>
              <a:gd name="connsiteX17598" fmla="*/ 781372 w 3049233"/>
              <a:gd name="connsiteY17598" fmla="*/ 649596 h 1985002"/>
              <a:gd name="connsiteX17599" fmla="*/ 780895 w 3049233"/>
              <a:gd name="connsiteY17599" fmla="*/ 649413 h 1985002"/>
              <a:gd name="connsiteX17600" fmla="*/ 783657 w 3049233"/>
              <a:gd name="connsiteY17600" fmla="*/ 646343 h 1985002"/>
              <a:gd name="connsiteX17601" fmla="*/ 2607198 w 3049233"/>
              <a:gd name="connsiteY17601" fmla="*/ 642222 h 1985002"/>
              <a:gd name="connsiteX17602" fmla="*/ 2630780 w 3049233"/>
              <a:gd name="connsiteY17602" fmla="*/ 647103 h 1985002"/>
              <a:gd name="connsiteX17603" fmla="*/ 2632482 w 3049233"/>
              <a:gd name="connsiteY17603" fmla="*/ 647527 h 1985002"/>
              <a:gd name="connsiteX17604" fmla="*/ 2736025 w 3049233"/>
              <a:gd name="connsiteY17604" fmla="*/ 673948 h 1985002"/>
              <a:gd name="connsiteX17605" fmla="*/ 2781296 w 3049233"/>
              <a:gd name="connsiteY17605" fmla="*/ 686889 h 1985002"/>
              <a:gd name="connsiteX17606" fmla="*/ 2759491 w 3049233"/>
              <a:gd name="connsiteY17606" fmla="*/ 681048 h 1985002"/>
              <a:gd name="connsiteX17607" fmla="*/ 2645656 w 3049233"/>
              <a:gd name="connsiteY17607" fmla="*/ 655138 h 1985002"/>
              <a:gd name="connsiteX17608" fmla="*/ 2632126 w 3049233"/>
              <a:gd name="connsiteY17608" fmla="*/ 651257 h 1985002"/>
              <a:gd name="connsiteX17609" fmla="*/ 1055656 w 3049233"/>
              <a:gd name="connsiteY17609" fmla="*/ 641989 h 1985002"/>
              <a:gd name="connsiteX17610" fmla="*/ 1058789 w 3049233"/>
              <a:gd name="connsiteY17610" fmla="*/ 642459 h 1985002"/>
              <a:gd name="connsiteX17611" fmla="*/ 1058297 w 3049233"/>
              <a:gd name="connsiteY17611" fmla="*/ 643070 h 1985002"/>
              <a:gd name="connsiteX17612" fmla="*/ 1056966 w 3049233"/>
              <a:gd name="connsiteY17612" fmla="*/ 642526 h 1985002"/>
              <a:gd name="connsiteX17613" fmla="*/ 1056430 w 3049233"/>
              <a:gd name="connsiteY17613" fmla="*/ 642306 h 1985002"/>
              <a:gd name="connsiteX17614" fmla="*/ 991736 w 3049233"/>
              <a:gd name="connsiteY17614" fmla="*/ 641149 h 1985002"/>
              <a:gd name="connsiteX17615" fmla="*/ 1000323 w 3049233"/>
              <a:gd name="connsiteY17615" fmla="*/ 642545 h 1985002"/>
              <a:gd name="connsiteX17616" fmla="*/ 1001758 w 3049233"/>
              <a:gd name="connsiteY17616" fmla="*/ 643140 h 1985002"/>
              <a:gd name="connsiteX17617" fmla="*/ 1003240 w 3049233"/>
              <a:gd name="connsiteY17617" fmla="*/ 643754 h 1985002"/>
              <a:gd name="connsiteX17618" fmla="*/ 1004724 w 3049233"/>
              <a:gd name="connsiteY17618" fmla="*/ 644369 h 1985002"/>
              <a:gd name="connsiteX17619" fmla="*/ 1003341 w 3049233"/>
              <a:gd name="connsiteY17619" fmla="*/ 644254 h 1985002"/>
              <a:gd name="connsiteX17620" fmla="*/ 1002187 w 3049233"/>
              <a:gd name="connsiteY17620" fmla="*/ 644158 h 1985002"/>
              <a:gd name="connsiteX17621" fmla="*/ 992844 w 3049233"/>
              <a:gd name="connsiteY17621" fmla="*/ 643384 h 1985002"/>
              <a:gd name="connsiteX17622" fmla="*/ 990272 w 3049233"/>
              <a:gd name="connsiteY17622" fmla="*/ 642677 h 1985002"/>
              <a:gd name="connsiteX17623" fmla="*/ 991188 w 3049233"/>
              <a:gd name="connsiteY17623" fmla="*/ 641633 h 1985002"/>
              <a:gd name="connsiteX17624" fmla="*/ 991600 w 3049233"/>
              <a:gd name="connsiteY17624" fmla="*/ 641163 h 1985002"/>
              <a:gd name="connsiteX17625" fmla="*/ 1138593 w 3049233"/>
              <a:gd name="connsiteY17625" fmla="*/ 640488 h 1985002"/>
              <a:gd name="connsiteX17626" fmla="*/ 1138773 w 3049233"/>
              <a:gd name="connsiteY17626" fmla="*/ 640558 h 1985002"/>
              <a:gd name="connsiteX17627" fmla="*/ 1139029 w 3049233"/>
              <a:gd name="connsiteY17627" fmla="*/ 640657 h 1985002"/>
              <a:gd name="connsiteX17628" fmla="*/ 1139391 w 3049233"/>
              <a:gd name="connsiteY17628" fmla="*/ 640797 h 1985002"/>
              <a:gd name="connsiteX17629" fmla="*/ 1138735 w 3049233"/>
              <a:gd name="connsiteY17629" fmla="*/ 641667 h 1985002"/>
              <a:gd name="connsiteX17630" fmla="*/ 1682947 w 3049233"/>
              <a:gd name="connsiteY17630" fmla="*/ 640463 h 1985002"/>
              <a:gd name="connsiteX17631" fmla="*/ 1684126 w 3049233"/>
              <a:gd name="connsiteY17631" fmla="*/ 640979 h 1985002"/>
              <a:gd name="connsiteX17632" fmla="*/ 1699361 w 3049233"/>
              <a:gd name="connsiteY17632" fmla="*/ 648600 h 1985002"/>
              <a:gd name="connsiteX17633" fmla="*/ 1702949 w 3049233"/>
              <a:gd name="connsiteY17633" fmla="*/ 651220 h 1985002"/>
              <a:gd name="connsiteX17634" fmla="*/ 1701750 w 3049233"/>
              <a:gd name="connsiteY17634" fmla="*/ 652378 h 1985002"/>
              <a:gd name="connsiteX17635" fmla="*/ 1698531 w 3049233"/>
              <a:gd name="connsiteY17635" fmla="*/ 650463 h 1985002"/>
              <a:gd name="connsiteX17636" fmla="*/ 1681598 w 3049233"/>
              <a:gd name="connsiteY17636" fmla="*/ 642164 h 1985002"/>
              <a:gd name="connsiteX17637" fmla="*/ 1681294 w 3049233"/>
              <a:gd name="connsiteY17637" fmla="*/ 642032 h 1985002"/>
              <a:gd name="connsiteX17638" fmla="*/ 912530 w 3049233"/>
              <a:gd name="connsiteY17638" fmla="*/ 640362 h 1985002"/>
              <a:gd name="connsiteX17639" fmla="*/ 912981 w 3049233"/>
              <a:gd name="connsiteY17639" fmla="*/ 640561 h 1985002"/>
              <a:gd name="connsiteX17640" fmla="*/ 913110 w 3049233"/>
              <a:gd name="connsiteY17640" fmla="*/ 640619 h 1985002"/>
              <a:gd name="connsiteX17641" fmla="*/ 916946 w 3049233"/>
              <a:gd name="connsiteY17641" fmla="*/ 642317 h 1985002"/>
              <a:gd name="connsiteX17642" fmla="*/ 908312 w 3049233"/>
              <a:gd name="connsiteY17642" fmla="*/ 645765 h 1985002"/>
              <a:gd name="connsiteX17643" fmla="*/ 904275 w 3049233"/>
              <a:gd name="connsiteY17643" fmla="*/ 644164 h 1985002"/>
              <a:gd name="connsiteX17644" fmla="*/ 910401 w 3049233"/>
              <a:gd name="connsiteY17644" fmla="*/ 641342 h 1985002"/>
              <a:gd name="connsiteX17645" fmla="*/ 911864 w 3049233"/>
              <a:gd name="connsiteY17645" fmla="*/ 640669 h 1985002"/>
              <a:gd name="connsiteX17646" fmla="*/ 818793 w 3049233"/>
              <a:gd name="connsiteY17646" fmla="*/ 640040 h 1985002"/>
              <a:gd name="connsiteX17647" fmla="*/ 833750 w 3049233"/>
              <a:gd name="connsiteY17647" fmla="*/ 646846 h 1985002"/>
              <a:gd name="connsiteX17648" fmla="*/ 833477 w 3049233"/>
              <a:gd name="connsiteY17648" fmla="*/ 647151 h 1985002"/>
              <a:gd name="connsiteX17649" fmla="*/ 827130 w 3049233"/>
              <a:gd name="connsiteY17649" fmla="*/ 654255 h 1985002"/>
              <a:gd name="connsiteX17650" fmla="*/ 821678 w 3049233"/>
              <a:gd name="connsiteY17650" fmla="*/ 652186 h 1985002"/>
              <a:gd name="connsiteX17651" fmla="*/ 814462 w 3049233"/>
              <a:gd name="connsiteY17651" fmla="*/ 649449 h 1985002"/>
              <a:gd name="connsiteX17652" fmla="*/ 811404 w 3049233"/>
              <a:gd name="connsiteY17652" fmla="*/ 648289 h 1985002"/>
              <a:gd name="connsiteX17653" fmla="*/ 2056502 w 3049233"/>
              <a:gd name="connsiteY17653" fmla="*/ 639922 h 1985002"/>
              <a:gd name="connsiteX17654" fmla="*/ 1976708 w 3049233"/>
              <a:gd name="connsiteY17654" fmla="*/ 660453 h 1985002"/>
              <a:gd name="connsiteX17655" fmla="*/ 1937741 w 3049233"/>
              <a:gd name="connsiteY17655" fmla="*/ 678566 h 1985002"/>
              <a:gd name="connsiteX17656" fmla="*/ 1927834 w 3049233"/>
              <a:gd name="connsiteY17656" fmla="*/ 674264 h 1985002"/>
              <a:gd name="connsiteX17657" fmla="*/ 1970644 w 3049233"/>
              <a:gd name="connsiteY17657" fmla="*/ 656558 h 1985002"/>
              <a:gd name="connsiteX17658" fmla="*/ 878484 w 3049233"/>
              <a:gd name="connsiteY17658" fmla="*/ 639814 h 1985002"/>
              <a:gd name="connsiteX17659" fmla="*/ 881152 w 3049233"/>
              <a:gd name="connsiteY17659" fmla="*/ 641239 h 1985002"/>
              <a:gd name="connsiteX17660" fmla="*/ 885676 w 3049233"/>
              <a:gd name="connsiteY17660" fmla="*/ 643657 h 1985002"/>
              <a:gd name="connsiteX17661" fmla="*/ 878465 w 3049233"/>
              <a:gd name="connsiteY17661" fmla="*/ 647810 h 1985002"/>
              <a:gd name="connsiteX17662" fmla="*/ 872950 w 3049233"/>
              <a:gd name="connsiteY17662" fmla="*/ 646010 h 1985002"/>
              <a:gd name="connsiteX17663" fmla="*/ 848482 w 3049233"/>
              <a:gd name="connsiteY17663" fmla="*/ 639695 h 1985002"/>
              <a:gd name="connsiteX17664" fmla="*/ 851190 w 3049233"/>
              <a:gd name="connsiteY17664" fmla="*/ 640986 h 1985002"/>
              <a:gd name="connsiteX17665" fmla="*/ 863349 w 3049233"/>
              <a:gd name="connsiteY17665" fmla="*/ 646786 h 1985002"/>
              <a:gd name="connsiteX17666" fmla="*/ 858006 w 3049233"/>
              <a:gd name="connsiteY17666" fmla="*/ 652770 h 1985002"/>
              <a:gd name="connsiteX17667" fmla="*/ 847027 w 3049233"/>
              <a:gd name="connsiteY17667" fmla="*/ 649529 h 1985002"/>
              <a:gd name="connsiteX17668" fmla="*/ 845828 w 3049233"/>
              <a:gd name="connsiteY17668" fmla="*/ 648921 h 1985002"/>
              <a:gd name="connsiteX17669" fmla="*/ 841981 w 3049233"/>
              <a:gd name="connsiteY17669" fmla="*/ 646971 h 1985002"/>
              <a:gd name="connsiteX17670" fmla="*/ 644618 w 3049233"/>
              <a:gd name="connsiteY17670" fmla="*/ 639238 h 1985002"/>
              <a:gd name="connsiteX17671" fmla="*/ 647216 w 3049233"/>
              <a:gd name="connsiteY17671" fmla="*/ 642138 h 1985002"/>
              <a:gd name="connsiteX17672" fmla="*/ 647281 w 3049233"/>
              <a:gd name="connsiteY17672" fmla="*/ 642210 h 1985002"/>
              <a:gd name="connsiteX17673" fmla="*/ 655764 w 3049233"/>
              <a:gd name="connsiteY17673" fmla="*/ 651679 h 1985002"/>
              <a:gd name="connsiteX17674" fmla="*/ 651731 w 3049233"/>
              <a:gd name="connsiteY17674" fmla="*/ 656355 h 1985002"/>
              <a:gd name="connsiteX17675" fmla="*/ 651189 w 3049233"/>
              <a:gd name="connsiteY17675" fmla="*/ 656984 h 1985002"/>
              <a:gd name="connsiteX17676" fmla="*/ 651153 w 3049233"/>
              <a:gd name="connsiteY17676" fmla="*/ 657025 h 1985002"/>
              <a:gd name="connsiteX17677" fmla="*/ 575177 w 3049233"/>
              <a:gd name="connsiteY17677" fmla="*/ 749014 h 1985002"/>
              <a:gd name="connsiteX17678" fmla="*/ 537415 w 3049233"/>
              <a:gd name="connsiteY17678" fmla="*/ 795919 h 1985002"/>
              <a:gd name="connsiteX17679" fmla="*/ 514554 w 3049233"/>
              <a:gd name="connsiteY17679" fmla="*/ 824367 h 1985002"/>
              <a:gd name="connsiteX17680" fmla="*/ 198748 w 3049233"/>
              <a:gd name="connsiteY17680" fmla="*/ 1259046 h 1985002"/>
              <a:gd name="connsiteX17681" fmla="*/ 111202 w 3049233"/>
              <a:gd name="connsiteY17681" fmla="*/ 1366404 h 1985002"/>
              <a:gd name="connsiteX17682" fmla="*/ 96051 w 3049233"/>
              <a:gd name="connsiteY17682" fmla="*/ 1382963 h 1985002"/>
              <a:gd name="connsiteX17683" fmla="*/ 95868 w 3049233"/>
              <a:gd name="connsiteY17683" fmla="*/ 1381985 h 1985002"/>
              <a:gd name="connsiteX17684" fmla="*/ 95478 w 3049233"/>
              <a:gd name="connsiteY17684" fmla="*/ 1379905 h 1985002"/>
              <a:gd name="connsiteX17685" fmla="*/ 113912 w 3049233"/>
              <a:gd name="connsiteY17685" fmla="*/ 1357599 h 1985002"/>
              <a:gd name="connsiteX17686" fmla="*/ 195361 w 3049233"/>
              <a:gd name="connsiteY17686" fmla="*/ 1250412 h 1985002"/>
              <a:gd name="connsiteX17687" fmla="*/ 507950 w 3049233"/>
              <a:gd name="connsiteY17687" fmla="*/ 810145 h 1985002"/>
              <a:gd name="connsiteX17688" fmla="*/ 524545 w 3049233"/>
              <a:gd name="connsiteY17688" fmla="*/ 786776 h 1985002"/>
              <a:gd name="connsiteX17689" fmla="*/ 566540 w 3049233"/>
              <a:gd name="connsiteY17689" fmla="*/ 733944 h 1985002"/>
              <a:gd name="connsiteX17690" fmla="*/ 642079 w 3049233"/>
              <a:gd name="connsiteY17690" fmla="*/ 642181 h 1985002"/>
              <a:gd name="connsiteX17691" fmla="*/ 1028622 w 3049233"/>
              <a:gd name="connsiteY17691" fmla="*/ 639214 h 1985002"/>
              <a:gd name="connsiteX17692" fmla="*/ 1033843 w 3049233"/>
              <a:gd name="connsiteY17692" fmla="*/ 639578 h 1985002"/>
              <a:gd name="connsiteX17693" fmla="*/ 1036386 w 3049233"/>
              <a:gd name="connsiteY17693" fmla="*/ 639756 h 1985002"/>
              <a:gd name="connsiteX17694" fmla="*/ 1038338 w 3049233"/>
              <a:gd name="connsiteY17694" fmla="*/ 639892 h 1985002"/>
              <a:gd name="connsiteX17695" fmla="*/ 1036222 w 3049233"/>
              <a:gd name="connsiteY17695" fmla="*/ 642427 h 1985002"/>
              <a:gd name="connsiteX17696" fmla="*/ 1034594 w 3049233"/>
              <a:gd name="connsiteY17696" fmla="*/ 641739 h 1985002"/>
              <a:gd name="connsiteX17697" fmla="*/ 1725903 w 3049233"/>
              <a:gd name="connsiteY17697" fmla="*/ 638346 h 1985002"/>
              <a:gd name="connsiteX17698" fmla="*/ 1726460 w 3049233"/>
              <a:gd name="connsiteY17698" fmla="*/ 639054 h 1985002"/>
              <a:gd name="connsiteX17699" fmla="*/ 1727247 w 3049233"/>
              <a:gd name="connsiteY17699" fmla="*/ 644650 h 1985002"/>
              <a:gd name="connsiteX17700" fmla="*/ 1723568 w 3049233"/>
              <a:gd name="connsiteY17700" fmla="*/ 639363 h 1985002"/>
              <a:gd name="connsiteX17701" fmla="*/ 1002080 w 3049233"/>
              <a:gd name="connsiteY17701" fmla="*/ 637361 h 1985002"/>
              <a:gd name="connsiteX17702" fmla="*/ 1012284 w 3049233"/>
              <a:gd name="connsiteY17702" fmla="*/ 638074 h 1985002"/>
              <a:gd name="connsiteX17703" fmla="*/ 1012430 w 3049233"/>
              <a:gd name="connsiteY17703" fmla="*/ 638159 h 1985002"/>
              <a:gd name="connsiteX17704" fmla="*/ 1012681 w 3049233"/>
              <a:gd name="connsiteY17704" fmla="*/ 638307 h 1985002"/>
              <a:gd name="connsiteX17705" fmla="*/ 1012710 w 3049233"/>
              <a:gd name="connsiteY17705" fmla="*/ 638319 h 1985002"/>
              <a:gd name="connsiteX17706" fmla="*/ 1012764 w 3049233"/>
              <a:gd name="connsiteY17706" fmla="*/ 638342 h 1985002"/>
              <a:gd name="connsiteX17707" fmla="*/ 1011848 w 3049233"/>
              <a:gd name="connsiteY17707" fmla="*/ 639421 h 1985002"/>
              <a:gd name="connsiteX17708" fmla="*/ 1003434 w 3049233"/>
              <a:gd name="connsiteY17708" fmla="*/ 638172 h 1985002"/>
              <a:gd name="connsiteX17709" fmla="*/ 1097141 w 3049233"/>
              <a:gd name="connsiteY17709" fmla="*/ 637201 h 1985002"/>
              <a:gd name="connsiteX17710" fmla="*/ 1100639 w 3049233"/>
              <a:gd name="connsiteY17710" fmla="*/ 638949 h 1985002"/>
              <a:gd name="connsiteX17711" fmla="*/ 1105186 w 3049233"/>
              <a:gd name="connsiteY17711" fmla="*/ 644881 h 1985002"/>
              <a:gd name="connsiteX17712" fmla="*/ 1105156 w 3049233"/>
              <a:gd name="connsiteY17712" fmla="*/ 644924 h 1985002"/>
              <a:gd name="connsiteX17713" fmla="*/ 1105135 w 3049233"/>
              <a:gd name="connsiteY17713" fmla="*/ 644954 h 1985002"/>
              <a:gd name="connsiteX17714" fmla="*/ 1099838 w 3049233"/>
              <a:gd name="connsiteY17714" fmla="*/ 642347 h 1985002"/>
              <a:gd name="connsiteX17715" fmla="*/ 1096090 w 3049233"/>
              <a:gd name="connsiteY17715" fmla="*/ 638635 h 1985002"/>
              <a:gd name="connsiteX17716" fmla="*/ 1729871 w 3049233"/>
              <a:gd name="connsiteY17716" fmla="*/ 636620 h 1985002"/>
              <a:gd name="connsiteX17717" fmla="*/ 1729556 w 3049233"/>
              <a:gd name="connsiteY17717" fmla="*/ 639347 h 1985002"/>
              <a:gd name="connsiteX17718" fmla="*/ 1728376 w 3049233"/>
              <a:gd name="connsiteY17718" fmla="*/ 637270 h 1985002"/>
              <a:gd name="connsiteX17719" fmla="*/ 1128138 w 3049233"/>
              <a:gd name="connsiteY17719" fmla="*/ 636449 h 1985002"/>
              <a:gd name="connsiteX17720" fmla="*/ 1129810 w 3049233"/>
              <a:gd name="connsiteY17720" fmla="*/ 637095 h 1985002"/>
              <a:gd name="connsiteX17721" fmla="*/ 1129482 w 3049233"/>
              <a:gd name="connsiteY17721" fmla="*/ 647577 h 1985002"/>
              <a:gd name="connsiteX17722" fmla="*/ 1128409 w 3049233"/>
              <a:gd name="connsiteY17722" fmla="*/ 647042 h 1985002"/>
              <a:gd name="connsiteX17723" fmla="*/ 1070727 w 3049233"/>
              <a:gd name="connsiteY17723" fmla="*/ 636368 h 1985002"/>
              <a:gd name="connsiteX17724" fmla="*/ 1071462 w 3049233"/>
              <a:gd name="connsiteY17724" fmla="*/ 636945 h 1985002"/>
              <a:gd name="connsiteX17725" fmla="*/ 1076487 w 3049233"/>
              <a:gd name="connsiteY17725" fmla="*/ 640895 h 1985002"/>
              <a:gd name="connsiteX17726" fmla="*/ 1075419 w 3049233"/>
              <a:gd name="connsiteY17726" fmla="*/ 640670 h 1985002"/>
              <a:gd name="connsiteX17727" fmla="*/ 1074195 w 3049233"/>
              <a:gd name="connsiteY17727" fmla="*/ 640412 h 1985002"/>
              <a:gd name="connsiteX17728" fmla="*/ 1071831 w 3049233"/>
              <a:gd name="connsiteY17728" fmla="*/ 639286 h 1985002"/>
              <a:gd name="connsiteX17729" fmla="*/ 1069951 w 3049233"/>
              <a:gd name="connsiteY17729" fmla="*/ 638828 h 1985002"/>
              <a:gd name="connsiteX17730" fmla="*/ 1069536 w 3049233"/>
              <a:gd name="connsiteY17730" fmla="*/ 638578 h 1985002"/>
              <a:gd name="connsiteX17731" fmla="*/ 1069140 w 3049233"/>
              <a:gd name="connsiteY17731" fmla="*/ 638338 h 1985002"/>
              <a:gd name="connsiteX17732" fmla="*/ 1654435 w 3049233"/>
              <a:gd name="connsiteY17732" fmla="*/ 636176 h 1985002"/>
              <a:gd name="connsiteX17733" fmla="*/ 1670482 w 3049233"/>
              <a:gd name="connsiteY17733" fmla="*/ 643226 h 1985002"/>
              <a:gd name="connsiteX17734" fmla="*/ 1671115 w 3049233"/>
              <a:gd name="connsiteY17734" fmla="*/ 643503 h 1985002"/>
              <a:gd name="connsiteX17735" fmla="*/ 1669579 w 3049233"/>
              <a:gd name="connsiteY17735" fmla="*/ 644950 h 1985002"/>
              <a:gd name="connsiteX17736" fmla="*/ 1667612 w 3049233"/>
              <a:gd name="connsiteY17736" fmla="*/ 644097 h 1985002"/>
              <a:gd name="connsiteX17737" fmla="*/ 1653690 w 3049233"/>
              <a:gd name="connsiteY17737" fmla="*/ 637989 h 1985002"/>
              <a:gd name="connsiteX17738" fmla="*/ 1597749 w 3049233"/>
              <a:gd name="connsiteY17738" fmla="*/ 636160 h 1985002"/>
              <a:gd name="connsiteX17739" fmla="*/ 1602172 w 3049233"/>
              <a:gd name="connsiteY17739" fmla="*/ 638103 h 1985002"/>
              <a:gd name="connsiteX17740" fmla="*/ 1635166 w 3049233"/>
              <a:gd name="connsiteY17740" fmla="*/ 652481 h 1985002"/>
              <a:gd name="connsiteX17741" fmla="*/ 1632347 w 3049233"/>
              <a:gd name="connsiteY17741" fmla="*/ 653521 h 1985002"/>
              <a:gd name="connsiteX17742" fmla="*/ 1595114 w 3049233"/>
              <a:gd name="connsiteY17742" fmla="*/ 637338 h 1985002"/>
              <a:gd name="connsiteX17743" fmla="*/ 956943 w 3049233"/>
              <a:gd name="connsiteY17743" fmla="*/ 635384 h 1985002"/>
              <a:gd name="connsiteX17744" fmla="*/ 957053 w 3049233"/>
              <a:gd name="connsiteY17744" fmla="*/ 635440 h 1985002"/>
              <a:gd name="connsiteX17745" fmla="*/ 957220 w 3049233"/>
              <a:gd name="connsiteY17745" fmla="*/ 635525 h 1985002"/>
              <a:gd name="connsiteX17746" fmla="*/ 957267 w 3049233"/>
              <a:gd name="connsiteY17746" fmla="*/ 635549 h 1985002"/>
              <a:gd name="connsiteX17747" fmla="*/ 957163 w 3049233"/>
              <a:gd name="connsiteY17747" fmla="*/ 635566 h 1985002"/>
              <a:gd name="connsiteX17748" fmla="*/ 955897 w 3049233"/>
              <a:gd name="connsiteY17748" fmla="*/ 635774 h 1985002"/>
              <a:gd name="connsiteX17749" fmla="*/ 1689075 w 3049233"/>
              <a:gd name="connsiteY17749" fmla="*/ 634647 h 1985002"/>
              <a:gd name="connsiteX17750" fmla="*/ 1696824 w 3049233"/>
              <a:gd name="connsiteY17750" fmla="*/ 638420 h 1985002"/>
              <a:gd name="connsiteX17751" fmla="*/ 1703764 w 3049233"/>
              <a:gd name="connsiteY17751" fmla="*/ 642165 h 1985002"/>
              <a:gd name="connsiteX17752" fmla="*/ 1708217 w 3049233"/>
              <a:gd name="connsiteY17752" fmla="*/ 646129 h 1985002"/>
              <a:gd name="connsiteX17753" fmla="*/ 1707351 w 3049233"/>
              <a:gd name="connsiteY17753" fmla="*/ 646965 h 1985002"/>
              <a:gd name="connsiteX17754" fmla="*/ 1703272 w 3049233"/>
              <a:gd name="connsiteY17754" fmla="*/ 644028 h 1985002"/>
              <a:gd name="connsiteX17755" fmla="*/ 1694615 w 3049233"/>
              <a:gd name="connsiteY17755" fmla="*/ 639625 h 1985002"/>
              <a:gd name="connsiteX17756" fmla="*/ 1687405 w 3049233"/>
              <a:gd name="connsiteY17756" fmla="*/ 636232 h 1985002"/>
              <a:gd name="connsiteX17757" fmla="*/ 1062799 w 3049233"/>
              <a:gd name="connsiteY17757" fmla="*/ 634504 h 1985002"/>
              <a:gd name="connsiteX17758" fmla="*/ 1064938 w 3049233"/>
              <a:gd name="connsiteY17758" fmla="*/ 634829 h 1985002"/>
              <a:gd name="connsiteX17759" fmla="*/ 1064413 w 3049233"/>
              <a:gd name="connsiteY17759" fmla="*/ 635480 h 1985002"/>
              <a:gd name="connsiteX17760" fmla="*/ 1530887 w 3049233"/>
              <a:gd name="connsiteY17760" fmla="*/ 634237 h 1985002"/>
              <a:gd name="connsiteX17761" fmla="*/ 1543569 w 3049233"/>
              <a:gd name="connsiteY17761" fmla="*/ 639626 h 1985002"/>
              <a:gd name="connsiteX17762" fmla="*/ 1552377 w 3049233"/>
              <a:gd name="connsiteY17762" fmla="*/ 643519 h 1985002"/>
              <a:gd name="connsiteX17763" fmla="*/ 1559758 w 3049233"/>
              <a:gd name="connsiteY17763" fmla="*/ 646640 h 1985002"/>
              <a:gd name="connsiteX17764" fmla="*/ 1299689 w 3049233"/>
              <a:gd name="connsiteY17764" fmla="*/ 762841 h 1985002"/>
              <a:gd name="connsiteX17765" fmla="*/ 1298229 w 3049233"/>
              <a:gd name="connsiteY17765" fmla="*/ 760022 h 1985002"/>
              <a:gd name="connsiteX17766" fmla="*/ 1297237 w 3049233"/>
              <a:gd name="connsiteY17766" fmla="*/ 758759 h 1985002"/>
              <a:gd name="connsiteX17767" fmla="*/ 1305630 w 3049233"/>
              <a:gd name="connsiteY17767" fmla="*/ 754286 h 1985002"/>
              <a:gd name="connsiteX17768" fmla="*/ 2058893 w 3049233"/>
              <a:gd name="connsiteY17768" fmla="*/ 633943 h 1985002"/>
              <a:gd name="connsiteX17769" fmla="*/ 1969594 w 3049233"/>
              <a:gd name="connsiteY17769" fmla="*/ 651816 h 1985002"/>
              <a:gd name="connsiteX17770" fmla="*/ 1921556 w 3049233"/>
              <a:gd name="connsiteY17770" fmla="*/ 671539 h 1985002"/>
              <a:gd name="connsiteX17771" fmla="*/ 1910922 w 3049233"/>
              <a:gd name="connsiteY17771" fmla="*/ 666922 h 1985002"/>
              <a:gd name="connsiteX17772" fmla="*/ 1963873 w 3049233"/>
              <a:gd name="connsiteY17772" fmla="*/ 647245 h 1985002"/>
              <a:gd name="connsiteX17773" fmla="*/ 1121608 w 3049233"/>
              <a:gd name="connsiteY17773" fmla="*/ 633926 h 1985002"/>
              <a:gd name="connsiteX17774" fmla="*/ 1122325 w 3049233"/>
              <a:gd name="connsiteY17774" fmla="*/ 634203 h 1985002"/>
              <a:gd name="connsiteX17775" fmla="*/ 1122356 w 3049233"/>
              <a:gd name="connsiteY17775" fmla="*/ 634270 h 1985002"/>
              <a:gd name="connsiteX17776" fmla="*/ 1122356 w 3049233"/>
              <a:gd name="connsiteY17776" fmla="*/ 634275 h 1985002"/>
              <a:gd name="connsiteX17777" fmla="*/ 1122373 w 3049233"/>
              <a:gd name="connsiteY17777" fmla="*/ 634569 h 1985002"/>
              <a:gd name="connsiteX17778" fmla="*/ 1122915 w 3049233"/>
              <a:gd name="connsiteY17778" fmla="*/ 644299 h 1985002"/>
              <a:gd name="connsiteX17779" fmla="*/ 1122439 w 3049233"/>
              <a:gd name="connsiteY17779" fmla="*/ 644062 h 1985002"/>
              <a:gd name="connsiteX17780" fmla="*/ 1122022 w 3049233"/>
              <a:gd name="connsiteY17780" fmla="*/ 643853 h 1985002"/>
              <a:gd name="connsiteX17781" fmla="*/ 1121991 w 3049233"/>
              <a:gd name="connsiteY17781" fmla="*/ 643607 h 1985002"/>
              <a:gd name="connsiteX17782" fmla="*/ 1121929 w 3049233"/>
              <a:gd name="connsiteY17782" fmla="*/ 643109 h 1985002"/>
              <a:gd name="connsiteX17783" fmla="*/ 1121891 w 3049233"/>
              <a:gd name="connsiteY17783" fmla="*/ 642800 h 1985002"/>
              <a:gd name="connsiteX17784" fmla="*/ 1118928 w 3049233"/>
              <a:gd name="connsiteY17784" fmla="*/ 637854 h 1985002"/>
              <a:gd name="connsiteX17785" fmla="*/ 952110 w 3049233"/>
              <a:gd name="connsiteY17785" fmla="*/ 632926 h 1985002"/>
              <a:gd name="connsiteX17786" fmla="*/ 953023 w 3049233"/>
              <a:gd name="connsiteY17786" fmla="*/ 633391 h 1985002"/>
              <a:gd name="connsiteX17787" fmla="*/ 949060 w 3049233"/>
              <a:gd name="connsiteY17787" fmla="*/ 634470 h 1985002"/>
              <a:gd name="connsiteX17788" fmla="*/ 949045 w 3049233"/>
              <a:gd name="connsiteY17788" fmla="*/ 634464 h 1985002"/>
              <a:gd name="connsiteX17789" fmla="*/ 949008 w 3049233"/>
              <a:gd name="connsiteY17789" fmla="*/ 634448 h 1985002"/>
              <a:gd name="connsiteX17790" fmla="*/ 948899 w 3049233"/>
              <a:gd name="connsiteY17790" fmla="*/ 634402 h 1985002"/>
              <a:gd name="connsiteX17791" fmla="*/ 2069381 w 3049233"/>
              <a:gd name="connsiteY17791" fmla="*/ 632475 h 1985002"/>
              <a:gd name="connsiteX17792" fmla="*/ 2071633 w 3049233"/>
              <a:gd name="connsiteY17792" fmla="*/ 632544 h 1985002"/>
              <a:gd name="connsiteX17793" fmla="*/ 2068131 w 3049233"/>
              <a:gd name="connsiteY17793" fmla="*/ 632650 h 1985002"/>
              <a:gd name="connsiteX17794" fmla="*/ 929943 w 3049233"/>
              <a:gd name="connsiteY17794" fmla="*/ 632342 h 1985002"/>
              <a:gd name="connsiteX17795" fmla="*/ 933748 w 3049233"/>
              <a:gd name="connsiteY17795" fmla="*/ 634163 h 1985002"/>
              <a:gd name="connsiteX17796" fmla="*/ 930310 w 3049233"/>
              <a:gd name="connsiteY17796" fmla="*/ 638020 h 1985002"/>
              <a:gd name="connsiteX17797" fmla="*/ 929024 w 3049233"/>
              <a:gd name="connsiteY17797" fmla="*/ 638943 h 1985002"/>
              <a:gd name="connsiteX17798" fmla="*/ 928515 w 3049233"/>
              <a:gd name="connsiteY17798" fmla="*/ 639308 h 1985002"/>
              <a:gd name="connsiteX17799" fmla="*/ 926828 w 3049233"/>
              <a:gd name="connsiteY17799" fmla="*/ 640519 h 1985002"/>
              <a:gd name="connsiteX17800" fmla="*/ 926740 w 3049233"/>
              <a:gd name="connsiteY17800" fmla="*/ 640543 h 1985002"/>
              <a:gd name="connsiteX17801" fmla="*/ 926672 w 3049233"/>
              <a:gd name="connsiteY17801" fmla="*/ 640562 h 1985002"/>
              <a:gd name="connsiteX17802" fmla="*/ 924176 w 3049233"/>
              <a:gd name="connsiteY17802" fmla="*/ 640971 h 1985002"/>
              <a:gd name="connsiteX17803" fmla="*/ 922448 w 3049233"/>
              <a:gd name="connsiteY17803" fmla="*/ 640123 h 1985002"/>
              <a:gd name="connsiteX17804" fmla="*/ 921917 w 3049233"/>
              <a:gd name="connsiteY17804" fmla="*/ 639863 h 1985002"/>
              <a:gd name="connsiteX17805" fmla="*/ 917897 w 3049233"/>
              <a:gd name="connsiteY17805" fmla="*/ 637890 h 1985002"/>
              <a:gd name="connsiteX17806" fmla="*/ 1606771 w 3049233"/>
              <a:gd name="connsiteY17806" fmla="*/ 632130 h 1985002"/>
              <a:gd name="connsiteX17807" fmla="*/ 1607256 w 3049233"/>
              <a:gd name="connsiteY17807" fmla="*/ 632344 h 1985002"/>
              <a:gd name="connsiteX17808" fmla="*/ 1643188 w 3049233"/>
              <a:gd name="connsiteY17808" fmla="*/ 648093 h 1985002"/>
              <a:gd name="connsiteX17809" fmla="*/ 1642539 w 3049233"/>
              <a:gd name="connsiteY17809" fmla="*/ 649644 h 1985002"/>
              <a:gd name="connsiteX17810" fmla="*/ 1604688 w 3049233"/>
              <a:gd name="connsiteY17810" fmla="*/ 633061 h 1985002"/>
              <a:gd name="connsiteX17811" fmla="*/ 709976 w 3049233"/>
              <a:gd name="connsiteY17811" fmla="*/ 630875 h 1985002"/>
              <a:gd name="connsiteX17812" fmla="*/ 723361 w 3049233"/>
              <a:gd name="connsiteY17812" fmla="*/ 641044 h 1985002"/>
              <a:gd name="connsiteX17813" fmla="*/ 710620 w 3049233"/>
              <a:gd name="connsiteY17813" fmla="*/ 655723 h 1985002"/>
              <a:gd name="connsiteX17814" fmla="*/ 709541 w 3049233"/>
              <a:gd name="connsiteY17814" fmla="*/ 655081 h 1985002"/>
              <a:gd name="connsiteX17815" fmla="*/ 707630 w 3049233"/>
              <a:gd name="connsiteY17815" fmla="*/ 653944 h 1985002"/>
              <a:gd name="connsiteX17816" fmla="*/ 702474 w 3049233"/>
              <a:gd name="connsiteY17816" fmla="*/ 650876 h 1985002"/>
              <a:gd name="connsiteX17817" fmla="*/ 701591 w 3049233"/>
              <a:gd name="connsiteY17817" fmla="*/ 650284 h 1985002"/>
              <a:gd name="connsiteX17818" fmla="*/ 699730 w 3049233"/>
              <a:gd name="connsiteY17818" fmla="*/ 649034 h 1985002"/>
              <a:gd name="connsiteX17819" fmla="*/ 697038 w 3049233"/>
              <a:gd name="connsiteY17819" fmla="*/ 646847 h 1985002"/>
              <a:gd name="connsiteX17820" fmla="*/ 696536 w 3049233"/>
              <a:gd name="connsiteY17820" fmla="*/ 646438 h 1985002"/>
              <a:gd name="connsiteX17821" fmla="*/ 972108 w 3049233"/>
              <a:gd name="connsiteY17821" fmla="*/ 630856 h 1985002"/>
              <a:gd name="connsiteX17822" fmla="*/ 972157 w 3049233"/>
              <a:gd name="connsiteY17822" fmla="*/ 630876 h 1985002"/>
              <a:gd name="connsiteX17823" fmla="*/ 972394 w 3049233"/>
              <a:gd name="connsiteY17823" fmla="*/ 630975 h 1985002"/>
              <a:gd name="connsiteX17824" fmla="*/ 976020 w 3049233"/>
              <a:gd name="connsiteY17824" fmla="*/ 632477 h 1985002"/>
              <a:gd name="connsiteX17825" fmla="*/ 969440 w 3049233"/>
              <a:gd name="connsiteY17825" fmla="*/ 633555 h 1985002"/>
              <a:gd name="connsiteX17826" fmla="*/ 971801 w 3049233"/>
              <a:gd name="connsiteY17826" fmla="*/ 630890 h 1985002"/>
              <a:gd name="connsiteX17827" fmla="*/ 1035212 w 3049233"/>
              <a:gd name="connsiteY17827" fmla="*/ 630311 h 1985002"/>
              <a:gd name="connsiteX17828" fmla="*/ 1041868 w 3049233"/>
              <a:gd name="connsiteY17828" fmla="*/ 631323 h 1985002"/>
              <a:gd name="connsiteX17829" fmla="*/ 1045085 w 3049233"/>
              <a:gd name="connsiteY17829" fmla="*/ 631812 h 1985002"/>
              <a:gd name="connsiteX17830" fmla="*/ 1044415 w 3049233"/>
              <a:gd name="connsiteY17830" fmla="*/ 632614 h 1985002"/>
              <a:gd name="connsiteX17831" fmla="*/ 1044372 w 3049233"/>
              <a:gd name="connsiteY17831" fmla="*/ 632604 h 1985002"/>
              <a:gd name="connsiteX17832" fmla="*/ 1043216 w 3049233"/>
              <a:gd name="connsiteY17832" fmla="*/ 632322 h 1985002"/>
              <a:gd name="connsiteX17833" fmla="*/ 1035371 w 3049233"/>
              <a:gd name="connsiteY17833" fmla="*/ 630413 h 1985002"/>
              <a:gd name="connsiteX17834" fmla="*/ 1035259 w 3049233"/>
              <a:gd name="connsiteY17834" fmla="*/ 630341 h 1985002"/>
              <a:gd name="connsiteX17835" fmla="*/ 739193 w 3049233"/>
              <a:gd name="connsiteY17835" fmla="*/ 630082 h 1985002"/>
              <a:gd name="connsiteX17836" fmla="*/ 751915 w 3049233"/>
              <a:gd name="connsiteY17836" fmla="*/ 640553 h 1985002"/>
              <a:gd name="connsiteX17837" fmla="*/ 745698 w 3049233"/>
              <a:gd name="connsiteY17837" fmla="*/ 647552 h 1985002"/>
              <a:gd name="connsiteX17838" fmla="*/ 738412 w 3049233"/>
              <a:gd name="connsiteY17838" fmla="*/ 644873 h 1985002"/>
              <a:gd name="connsiteX17839" fmla="*/ 731176 w 3049233"/>
              <a:gd name="connsiteY17839" fmla="*/ 639341 h 1985002"/>
              <a:gd name="connsiteX17840" fmla="*/ 770058 w 3049233"/>
              <a:gd name="connsiteY17840" fmla="*/ 629993 h 1985002"/>
              <a:gd name="connsiteX17841" fmla="*/ 772044 w 3049233"/>
              <a:gd name="connsiteY17841" fmla="*/ 631431 h 1985002"/>
              <a:gd name="connsiteX17842" fmla="*/ 775445 w 3049233"/>
              <a:gd name="connsiteY17842" fmla="*/ 633894 h 1985002"/>
              <a:gd name="connsiteX17843" fmla="*/ 782227 w 3049233"/>
              <a:gd name="connsiteY17843" fmla="*/ 638804 h 1985002"/>
              <a:gd name="connsiteX17844" fmla="*/ 774845 w 3049233"/>
              <a:gd name="connsiteY17844" fmla="*/ 647085 h 1985002"/>
              <a:gd name="connsiteX17845" fmla="*/ 772619 w 3049233"/>
              <a:gd name="connsiteY17845" fmla="*/ 646228 h 1985002"/>
              <a:gd name="connsiteX17846" fmla="*/ 762044 w 3049233"/>
              <a:gd name="connsiteY17846" fmla="*/ 638925 h 1985002"/>
              <a:gd name="connsiteX17847" fmla="*/ 762756 w 3049233"/>
              <a:gd name="connsiteY17847" fmla="*/ 638131 h 1985002"/>
              <a:gd name="connsiteX17848" fmla="*/ 798371 w 3049233"/>
              <a:gd name="connsiteY17848" fmla="*/ 629987 h 1985002"/>
              <a:gd name="connsiteX17849" fmla="*/ 800389 w 3049233"/>
              <a:gd name="connsiteY17849" fmla="*/ 631666 h 1985002"/>
              <a:gd name="connsiteX17850" fmla="*/ 812847 w 3049233"/>
              <a:gd name="connsiteY17850" fmla="*/ 637334 h 1985002"/>
              <a:gd name="connsiteX17851" fmla="*/ 805193 w 3049233"/>
              <a:gd name="connsiteY17851" fmla="*/ 645932 h 1985002"/>
              <a:gd name="connsiteX17852" fmla="*/ 801066 w 3049233"/>
              <a:gd name="connsiteY17852" fmla="*/ 644367 h 1985002"/>
              <a:gd name="connsiteX17853" fmla="*/ 791286 w 3049233"/>
              <a:gd name="connsiteY17853" fmla="*/ 637863 h 1985002"/>
              <a:gd name="connsiteX17854" fmla="*/ 795133 w 3049233"/>
              <a:gd name="connsiteY17854" fmla="*/ 633586 h 1985002"/>
              <a:gd name="connsiteX17855" fmla="*/ 827896 w 3049233"/>
              <a:gd name="connsiteY17855" fmla="*/ 629876 h 1985002"/>
              <a:gd name="connsiteX17856" fmla="*/ 842633 w 3049233"/>
              <a:gd name="connsiteY17856" fmla="*/ 636905 h 1985002"/>
              <a:gd name="connsiteX17857" fmla="*/ 836239 w 3049233"/>
              <a:gd name="connsiteY17857" fmla="*/ 644061 h 1985002"/>
              <a:gd name="connsiteX17858" fmla="*/ 821764 w 3049233"/>
              <a:gd name="connsiteY17858" fmla="*/ 636723 h 1985002"/>
              <a:gd name="connsiteX17859" fmla="*/ 1102538 w 3049233"/>
              <a:gd name="connsiteY17859" fmla="*/ 629839 h 1985002"/>
              <a:gd name="connsiteX17860" fmla="*/ 1107522 w 3049233"/>
              <a:gd name="connsiteY17860" fmla="*/ 630567 h 1985002"/>
              <a:gd name="connsiteX17861" fmla="*/ 1110997 w 3049233"/>
              <a:gd name="connsiteY17861" fmla="*/ 636556 h 1985002"/>
              <a:gd name="connsiteX17862" fmla="*/ 1110608 w 3049233"/>
              <a:gd name="connsiteY17862" fmla="*/ 637112 h 1985002"/>
              <a:gd name="connsiteX17863" fmla="*/ 1110067 w 3049233"/>
              <a:gd name="connsiteY17863" fmla="*/ 637887 h 1985002"/>
              <a:gd name="connsiteX17864" fmla="*/ 1110038 w 3049233"/>
              <a:gd name="connsiteY17864" fmla="*/ 637872 h 1985002"/>
              <a:gd name="connsiteX17865" fmla="*/ 1105056 w 3049233"/>
              <a:gd name="connsiteY17865" fmla="*/ 635386 h 1985002"/>
              <a:gd name="connsiteX17866" fmla="*/ 1103411 w 3049233"/>
              <a:gd name="connsiteY17866" fmla="*/ 633266 h 1985002"/>
              <a:gd name="connsiteX17867" fmla="*/ 1102327 w 3049233"/>
              <a:gd name="connsiteY17867" fmla="*/ 631870 h 1985002"/>
              <a:gd name="connsiteX17868" fmla="*/ 1101670 w 3049233"/>
              <a:gd name="connsiteY17868" fmla="*/ 631023 h 1985002"/>
              <a:gd name="connsiteX17869" fmla="*/ 1694635 w 3049233"/>
              <a:gd name="connsiteY17869" fmla="*/ 629371 h 1985002"/>
              <a:gd name="connsiteX17870" fmla="*/ 1706642 w 3049233"/>
              <a:gd name="connsiteY17870" fmla="*/ 635731 h 1985002"/>
              <a:gd name="connsiteX17871" fmla="*/ 1712392 w 3049233"/>
              <a:gd name="connsiteY17871" fmla="*/ 642094 h 1985002"/>
              <a:gd name="connsiteX17872" fmla="*/ 1712249 w 3049233"/>
              <a:gd name="connsiteY17872" fmla="*/ 642233 h 1985002"/>
              <a:gd name="connsiteX17873" fmla="*/ 1707337 w 3049233"/>
              <a:gd name="connsiteY17873" fmla="*/ 638101 h 1985002"/>
              <a:gd name="connsiteX17874" fmla="*/ 1692894 w 3049233"/>
              <a:gd name="connsiteY17874" fmla="*/ 631024 h 1985002"/>
              <a:gd name="connsiteX17875" fmla="*/ 944858 w 3049233"/>
              <a:gd name="connsiteY17875" fmla="*/ 629238 h 1985002"/>
              <a:gd name="connsiteX17876" fmla="*/ 945317 w 3049233"/>
              <a:gd name="connsiteY17876" fmla="*/ 629471 h 1985002"/>
              <a:gd name="connsiteX17877" fmla="*/ 944461 w 3049233"/>
              <a:gd name="connsiteY17877" fmla="*/ 629684 h 1985002"/>
              <a:gd name="connsiteX17878" fmla="*/ 944618 w 3049233"/>
              <a:gd name="connsiteY17878" fmla="*/ 629508 h 1985002"/>
              <a:gd name="connsiteX17879" fmla="*/ 1657300 w 3049233"/>
              <a:gd name="connsiteY17879" fmla="*/ 629210 h 1985002"/>
              <a:gd name="connsiteX17880" fmla="*/ 1674899 w 3049233"/>
              <a:gd name="connsiteY17880" fmla="*/ 636942 h 1985002"/>
              <a:gd name="connsiteX17881" fmla="*/ 1677073 w 3049233"/>
              <a:gd name="connsiteY17881" fmla="*/ 637893 h 1985002"/>
              <a:gd name="connsiteX17882" fmla="*/ 1675398 w 3049233"/>
              <a:gd name="connsiteY17882" fmla="*/ 639471 h 1985002"/>
              <a:gd name="connsiteX17883" fmla="*/ 1670970 w 3049233"/>
              <a:gd name="connsiteY17883" fmla="*/ 637547 h 1985002"/>
              <a:gd name="connsiteX17884" fmla="*/ 1656495 w 3049233"/>
              <a:gd name="connsiteY17884" fmla="*/ 631167 h 1985002"/>
              <a:gd name="connsiteX17885" fmla="*/ 888033 w 3049233"/>
              <a:gd name="connsiteY17885" fmla="*/ 629121 h 1985002"/>
              <a:gd name="connsiteX17886" fmla="*/ 888483 w 3049233"/>
              <a:gd name="connsiteY17886" fmla="*/ 629433 h 1985002"/>
              <a:gd name="connsiteX17887" fmla="*/ 889137 w 3049233"/>
              <a:gd name="connsiteY17887" fmla="*/ 629887 h 1985002"/>
              <a:gd name="connsiteX17888" fmla="*/ 889628 w 3049233"/>
              <a:gd name="connsiteY17888" fmla="*/ 630227 h 1985002"/>
              <a:gd name="connsiteX17889" fmla="*/ 901917 w 3049233"/>
              <a:gd name="connsiteY17889" fmla="*/ 635665 h 1985002"/>
              <a:gd name="connsiteX17890" fmla="*/ 901184 w 3049233"/>
              <a:gd name="connsiteY17890" fmla="*/ 636486 h 1985002"/>
              <a:gd name="connsiteX17891" fmla="*/ 893523 w 3049233"/>
              <a:gd name="connsiteY17891" fmla="*/ 639139 h 1985002"/>
              <a:gd name="connsiteX17892" fmla="*/ 892741 w 3049233"/>
              <a:gd name="connsiteY17892" fmla="*/ 639589 h 1985002"/>
              <a:gd name="connsiteX17893" fmla="*/ 888804 w 3049233"/>
              <a:gd name="connsiteY17893" fmla="*/ 638028 h 1985002"/>
              <a:gd name="connsiteX17894" fmla="*/ 882361 w 3049233"/>
              <a:gd name="connsiteY17894" fmla="*/ 635473 h 1985002"/>
              <a:gd name="connsiteX17895" fmla="*/ 2046800 w 3049233"/>
              <a:gd name="connsiteY17895" fmla="*/ 629102 h 1985002"/>
              <a:gd name="connsiteX17896" fmla="*/ 1962491 w 3049233"/>
              <a:gd name="connsiteY17896" fmla="*/ 641489 h 1985002"/>
              <a:gd name="connsiteX17897" fmla="*/ 1901161 w 3049233"/>
              <a:gd name="connsiteY17897" fmla="*/ 662683 h 1985002"/>
              <a:gd name="connsiteX17898" fmla="*/ 1888430 w 3049233"/>
              <a:gd name="connsiteY17898" fmla="*/ 657155 h 1985002"/>
              <a:gd name="connsiteX17899" fmla="*/ 1922658 w 3049233"/>
              <a:gd name="connsiteY17899" fmla="*/ 645564 h 1985002"/>
              <a:gd name="connsiteX17900" fmla="*/ 1983381 w 3049233"/>
              <a:gd name="connsiteY17900" fmla="*/ 634009 h 1985002"/>
              <a:gd name="connsiteX17901" fmla="*/ 2041342 w 3049233"/>
              <a:gd name="connsiteY17901" fmla="*/ 629128 h 1985002"/>
              <a:gd name="connsiteX17902" fmla="*/ 858106 w 3049233"/>
              <a:gd name="connsiteY17902" fmla="*/ 628923 h 1985002"/>
              <a:gd name="connsiteX17903" fmla="*/ 866857 w 3049233"/>
              <a:gd name="connsiteY17903" fmla="*/ 633600 h 1985002"/>
              <a:gd name="connsiteX17904" fmla="*/ 872453 w 3049233"/>
              <a:gd name="connsiteY17904" fmla="*/ 636591 h 1985002"/>
              <a:gd name="connsiteX17905" fmla="*/ 866053 w 3049233"/>
              <a:gd name="connsiteY17905" fmla="*/ 643759 h 1985002"/>
              <a:gd name="connsiteX17906" fmla="*/ 865452 w 3049233"/>
              <a:gd name="connsiteY17906" fmla="*/ 643563 h 1985002"/>
              <a:gd name="connsiteX17907" fmla="*/ 853447 w 3049233"/>
              <a:gd name="connsiteY17907" fmla="*/ 637123 h 1985002"/>
              <a:gd name="connsiteX17908" fmla="*/ 851644 w 3049233"/>
              <a:gd name="connsiteY17908" fmla="*/ 636156 h 1985002"/>
              <a:gd name="connsiteX17909" fmla="*/ 851856 w 3049233"/>
              <a:gd name="connsiteY17909" fmla="*/ 635918 h 1985002"/>
              <a:gd name="connsiteX17910" fmla="*/ 854153 w 3049233"/>
              <a:gd name="connsiteY17910" fmla="*/ 633348 h 1985002"/>
              <a:gd name="connsiteX17911" fmla="*/ 1076811 w 3049233"/>
              <a:gd name="connsiteY17911" fmla="*/ 628815 h 1985002"/>
              <a:gd name="connsiteX17912" fmla="*/ 1078148 w 3049233"/>
              <a:gd name="connsiteY17912" fmla="*/ 630157 h 1985002"/>
              <a:gd name="connsiteX17913" fmla="*/ 1081112 w 3049233"/>
              <a:gd name="connsiteY17913" fmla="*/ 633131 h 1985002"/>
              <a:gd name="connsiteX17914" fmla="*/ 1075726 w 3049233"/>
              <a:gd name="connsiteY17914" fmla="*/ 630481 h 1985002"/>
              <a:gd name="connsiteX17915" fmla="*/ 1075509 w 3049233"/>
              <a:gd name="connsiteY17915" fmla="*/ 630432 h 1985002"/>
              <a:gd name="connsiteX17916" fmla="*/ 994245 w 3049233"/>
              <a:gd name="connsiteY17916" fmla="*/ 628407 h 1985002"/>
              <a:gd name="connsiteX17917" fmla="*/ 993162 w 3049233"/>
              <a:gd name="connsiteY17917" fmla="*/ 628677 h 1985002"/>
              <a:gd name="connsiteX17918" fmla="*/ 989215 w 3049233"/>
              <a:gd name="connsiteY17918" fmla="*/ 629662 h 1985002"/>
              <a:gd name="connsiteX17919" fmla="*/ 988802 w 3049233"/>
              <a:gd name="connsiteY17919" fmla="*/ 629415 h 1985002"/>
              <a:gd name="connsiteX17920" fmla="*/ 988230 w 3049233"/>
              <a:gd name="connsiteY17920" fmla="*/ 629072 h 1985002"/>
              <a:gd name="connsiteX17921" fmla="*/ 993633 w 3049233"/>
              <a:gd name="connsiteY17921" fmla="*/ 628475 h 1985002"/>
              <a:gd name="connsiteX17922" fmla="*/ 1090384 w 3049233"/>
              <a:gd name="connsiteY17922" fmla="*/ 628063 h 1985002"/>
              <a:gd name="connsiteX17923" fmla="*/ 1092536 w 3049233"/>
              <a:gd name="connsiteY17923" fmla="*/ 628377 h 1985002"/>
              <a:gd name="connsiteX17924" fmla="*/ 1093133 w 3049233"/>
              <a:gd name="connsiteY17924" fmla="*/ 629156 h 1985002"/>
              <a:gd name="connsiteX17925" fmla="*/ 1093479 w 3049233"/>
              <a:gd name="connsiteY17925" fmla="*/ 629607 h 1985002"/>
              <a:gd name="connsiteX17926" fmla="*/ 1091095 w 3049233"/>
              <a:gd name="connsiteY17926" fmla="*/ 628417 h 1985002"/>
              <a:gd name="connsiteX17927" fmla="*/ 1616292 w 3049233"/>
              <a:gd name="connsiteY17927" fmla="*/ 627876 h 1985002"/>
              <a:gd name="connsiteX17928" fmla="*/ 1624300 w 3049233"/>
              <a:gd name="connsiteY17928" fmla="*/ 631516 h 1985002"/>
              <a:gd name="connsiteX17929" fmla="*/ 1645168 w 3049233"/>
              <a:gd name="connsiteY17929" fmla="*/ 640747 h 1985002"/>
              <a:gd name="connsiteX17930" fmla="*/ 1646088 w 3049233"/>
              <a:gd name="connsiteY17930" fmla="*/ 641152 h 1985002"/>
              <a:gd name="connsiteX17931" fmla="*/ 1645529 w 3049233"/>
              <a:gd name="connsiteY17931" fmla="*/ 642490 h 1985002"/>
              <a:gd name="connsiteX17932" fmla="*/ 1614207 w 3049233"/>
              <a:gd name="connsiteY17932" fmla="*/ 628808 h 1985002"/>
              <a:gd name="connsiteX17933" fmla="*/ 964900 w 3049233"/>
              <a:gd name="connsiteY17933" fmla="*/ 627048 h 1985002"/>
              <a:gd name="connsiteX17934" fmla="*/ 965564 w 3049233"/>
              <a:gd name="connsiteY17934" fmla="*/ 627531 h 1985002"/>
              <a:gd name="connsiteX17935" fmla="*/ 966270 w 3049233"/>
              <a:gd name="connsiteY17935" fmla="*/ 628044 h 1985002"/>
              <a:gd name="connsiteX17936" fmla="*/ 966387 w 3049233"/>
              <a:gd name="connsiteY17936" fmla="*/ 628130 h 1985002"/>
              <a:gd name="connsiteX17937" fmla="*/ 964490 w 3049233"/>
              <a:gd name="connsiteY17937" fmla="*/ 630271 h 1985002"/>
              <a:gd name="connsiteX17938" fmla="*/ 962106 w 3049233"/>
              <a:gd name="connsiteY17938" fmla="*/ 630920 h 1985002"/>
              <a:gd name="connsiteX17939" fmla="*/ 960797 w 3049233"/>
              <a:gd name="connsiteY17939" fmla="*/ 630275 h 1985002"/>
              <a:gd name="connsiteX17940" fmla="*/ 959389 w 3049233"/>
              <a:gd name="connsiteY17940" fmla="*/ 629581 h 1985002"/>
              <a:gd name="connsiteX17941" fmla="*/ 959447 w 3049233"/>
              <a:gd name="connsiteY17941" fmla="*/ 629554 h 1985002"/>
              <a:gd name="connsiteX17942" fmla="*/ 1010702 w 3049233"/>
              <a:gd name="connsiteY17942" fmla="*/ 626586 h 1985002"/>
              <a:gd name="connsiteX17943" fmla="*/ 1021375 w 3049233"/>
              <a:gd name="connsiteY17943" fmla="*/ 628208 h 1985002"/>
              <a:gd name="connsiteX17944" fmla="*/ 1020358 w 3049233"/>
              <a:gd name="connsiteY17944" fmla="*/ 629405 h 1985002"/>
              <a:gd name="connsiteX17945" fmla="*/ 1006939 w 3049233"/>
              <a:gd name="connsiteY17945" fmla="*/ 628798 h 1985002"/>
              <a:gd name="connsiteX17946" fmla="*/ 1004369 w 3049233"/>
              <a:gd name="connsiteY17946" fmla="*/ 627287 h 1985002"/>
              <a:gd name="connsiteX17947" fmla="*/ 917865 w 3049233"/>
              <a:gd name="connsiteY17947" fmla="*/ 626563 h 1985002"/>
              <a:gd name="connsiteX17948" fmla="*/ 918464 w 3049233"/>
              <a:gd name="connsiteY17948" fmla="*/ 626850 h 1985002"/>
              <a:gd name="connsiteX17949" fmla="*/ 922894 w 3049233"/>
              <a:gd name="connsiteY17949" fmla="*/ 628969 h 1985002"/>
              <a:gd name="connsiteX17950" fmla="*/ 918435 w 3049233"/>
              <a:gd name="connsiteY17950" fmla="*/ 630513 h 1985002"/>
              <a:gd name="connsiteX17951" fmla="*/ 912201 w 3049233"/>
              <a:gd name="connsiteY17951" fmla="*/ 632672 h 1985002"/>
              <a:gd name="connsiteX17952" fmla="*/ 914464 w 3049233"/>
              <a:gd name="connsiteY17952" fmla="*/ 630231 h 1985002"/>
              <a:gd name="connsiteX17953" fmla="*/ 1067859 w 3049233"/>
              <a:gd name="connsiteY17953" fmla="*/ 625985 h 1985002"/>
              <a:gd name="connsiteX17954" fmla="*/ 1071615 w 3049233"/>
              <a:gd name="connsiteY17954" fmla="*/ 626543 h 1985002"/>
              <a:gd name="connsiteX17955" fmla="*/ 1071419 w 3049233"/>
              <a:gd name="connsiteY17955" fmla="*/ 626786 h 1985002"/>
              <a:gd name="connsiteX17956" fmla="*/ 1070675 w 3049233"/>
              <a:gd name="connsiteY17956" fmla="*/ 627710 h 1985002"/>
              <a:gd name="connsiteX17957" fmla="*/ 1070433 w 3049233"/>
              <a:gd name="connsiteY17957" fmla="*/ 628010 h 1985002"/>
              <a:gd name="connsiteX17958" fmla="*/ 2029223 w 3049233"/>
              <a:gd name="connsiteY17958" fmla="*/ 624577 h 1985002"/>
              <a:gd name="connsiteX17959" fmla="*/ 2036514 w 3049233"/>
              <a:gd name="connsiteY17959" fmla="*/ 624791 h 1985002"/>
              <a:gd name="connsiteX17960" fmla="*/ 2000397 w 3049233"/>
              <a:gd name="connsiteY17960" fmla="*/ 626207 h 1985002"/>
              <a:gd name="connsiteX17961" fmla="*/ 1899382 w 3049233"/>
              <a:gd name="connsiteY17961" fmla="*/ 646448 h 1985002"/>
              <a:gd name="connsiteX17962" fmla="*/ 1880635 w 3049233"/>
              <a:gd name="connsiteY17962" fmla="*/ 653769 h 1985002"/>
              <a:gd name="connsiteX17963" fmla="*/ 1867544 w 3049233"/>
              <a:gd name="connsiteY17963" fmla="*/ 648084 h 1985002"/>
              <a:gd name="connsiteX17964" fmla="*/ 1904091 w 3049233"/>
              <a:gd name="connsiteY17964" fmla="*/ 637115 h 1985002"/>
              <a:gd name="connsiteX17965" fmla="*/ 1967823 w 3049233"/>
              <a:gd name="connsiteY17965" fmla="*/ 627475 h 1985002"/>
              <a:gd name="connsiteX17966" fmla="*/ 631191 w 3049233"/>
              <a:gd name="connsiteY17966" fmla="*/ 624251 h 1985002"/>
              <a:gd name="connsiteX17967" fmla="*/ 636944 w 3049233"/>
              <a:gd name="connsiteY17967" fmla="*/ 630672 h 1985002"/>
              <a:gd name="connsiteX17968" fmla="*/ 642250 w 3049233"/>
              <a:gd name="connsiteY17968" fmla="*/ 636595 h 1985002"/>
              <a:gd name="connsiteX17969" fmla="*/ 563662 w 3049233"/>
              <a:gd name="connsiteY17969" fmla="*/ 731065 h 1985002"/>
              <a:gd name="connsiteX17970" fmla="*/ 521496 w 3049233"/>
              <a:gd name="connsiteY17970" fmla="*/ 783729 h 1985002"/>
              <a:gd name="connsiteX17971" fmla="*/ 503039 w 3049233"/>
              <a:gd name="connsiteY17971" fmla="*/ 807096 h 1985002"/>
              <a:gd name="connsiteX17972" fmla="*/ 189774 w 3049233"/>
              <a:gd name="connsiteY17972" fmla="*/ 1247363 h 1985002"/>
              <a:gd name="connsiteX17973" fmla="*/ 109000 w 3049233"/>
              <a:gd name="connsiteY17973" fmla="*/ 1353873 h 1985002"/>
              <a:gd name="connsiteX17974" fmla="*/ 94001 w 3049233"/>
              <a:gd name="connsiteY17974" fmla="*/ 1372023 h 1985002"/>
              <a:gd name="connsiteX17975" fmla="*/ 93932 w 3049233"/>
              <a:gd name="connsiteY17975" fmla="*/ 1371655 h 1985002"/>
              <a:gd name="connsiteX17976" fmla="*/ 93773 w 3049233"/>
              <a:gd name="connsiteY17976" fmla="*/ 1372299 h 1985002"/>
              <a:gd name="connsiteX17977" fmla="*/ 88188 w 3049233"/>
              <a:gd name="connsiteY17977" fmla="*/ 1379056 h 1985002"/>
              <a:gd name="connsiteX17978" fmla="*/ 85770 w 3049233"/>
              <a:gd name="connsiteY17978" fmla="*/ 1381983 h 1985002"/>
              <a:gd name="connsiteX17979" fmla="*/ 84969 w 3049233"/>
              <a:gd name="connsiteY17979" fmla="*/ 1379041 h 1985002"/>
              <a:gd name="connsiteX17980" fmla="*/ 111540 w 3049233"/>
              <a:gd name="connsiteY17980" fmla="*/ 1344221 h 1985002"/>
              <a:gd name="connsiteX17981" fmla="*/ 186216 w 3049233"/>
              <a:gd name="connsiteY17981" fmla="*/ 1238726 h 1985002"/>
              <a:gd name="connsiteX17982" fmla="*/ 495250 w 3049233"/>
              <a:gd name="connsiteY17982" fmla="*/ 792195 h 1985002"/>
              <a:gd name="connsiteX17983" fmla="*/ 509304 w 3049233"/>
              <a:gd name="connsiteY17983" fmla="*/ 774413 h 1985002"/>
              <a:gd name="connsiteX17984" fmla="*/ 555871 w 3049233"/>
              <a:gd name="connsiteY17984" fmla="*/ 715316 h 1985002"/>
              <a:gd name="connsiteX17985" fmla="*/ 1700421 w 3049233"/>
              <a:gd name="connsiteY17985" fmla="*/ 623879 h 1985002"/>
              <a:gd name="connsiteX17986" fmla="*/ 1710197 w 3049233"/>
              <a:gd name="connsiteY17986" fmla="*/ 629126 h 1985002"/>
              <a:gd name="connsiteX17987" fmla="*/ 1715416 w 3049233"/>
              <a:gd name="connsiteY17987" fmla="*/ 637047 h 1985002"/>
              <a:gd name="connsiteX17988" fmla="*/ 1710216 w 3049233"/>
              <a:gd name="connsiteY17988" fmla="*/ 631327 h 1985002"/>
              <a:gd name="connsiteX17989" fmla="*/ 1698915 w 3049233"/>
              <a:gd name="connsiteY17989" fmla="*/ 625309 h 1985002"/>
              <a:gd name="connsiteX17990" fmla="*/ 1625968 w 3049233"/>
              <a:gd name="connsiteY17990" fmla="*/ 623553 h 1985002"/>
              <a:gd name="connsiteX17991" fmla="*/ 1630877 w 3049233"/>
              <a:gd name="connsiteY17991" fmla="*/ 625769 h 1985002"/>
              <a:gd name="connsiteX17992" fmla="*/ 1649142 w 3049233"/>
              <a:gd name="connsiteY17992" fmla="*/ 633845 h 1985002"/>
              <a:gd name="connsiteX17993" fmla="*/ 1648382 w 3049233"/>
              <a:gd name="connsiteY17993" fmla="*/ 635661 h 1985002"/>
              <a:gd name="connsiteX17994" fmla="*/ 1647478 w 3049233"/>
              <a:gd name="connsiteY17994" fmla="*/ 635265 h 1985002"/>
              <a:gd name="connsiteX17995" fmla="*/ 1627089 w 3049233"/>
              <a:gd name="connsiteY17995" fmla="*/ 626242 h 1985002"/>
              <a:gd name="connsiteX17996" fmla="*/ 1623551 w 3049233"/>
              <a:gd name="connsiteY17996" fmla="*/ 624633 h 1985002"/>
              <a:gd name="connsiteX17997" fmla="*/ 987235 w 3049233"/>
              <a:gd name="connsiteY17997" fmla="*/ 623343 h 1985002"/>
              <a:gd name="connsiteX17998" fmla="*/ 987493 w 3049233"/>
              <a:gd name="connsiteY17998" fmla="*/ 623494 h 1985002"/>
              <a:gd name="connsiteX17999" fmla="*/ 988095 w 3049233"/>
              <a:gd name="connsiteY17999" fmla="*/ 623848 h 1985002"/>
              <a:gd name="connsiteX18000" fmla="*/ 982186 w 3049233"/>
              <a:gd name="connsiteY18000" fmla="*/ 625456 h 1985002"/>
              <a:gd name="connsiteX18001" fmla="*/ 981861 w 3049233"/>
              <a:gd name="connsiteY18001" fmla="*/ 625261 h 1985002"/>
              <a:gd name="connsiteX18002" fmla="*/ 980804 w 3049233"/>
              <a:gd name="connsiteY18002" fmla="*/ 624629 h 1985002"/>
              <a:gd name="connsiteX18003" fmla="*/ 980290 w 3049233"/>
              <a:gd name="connsiteY18003" fmla="*/ 624321 h 1985002"/>
              <a:gd name="connsiteX18004" fmla="*/ 1042465 w 3049233"/>
              <a:gd name="connsiteY18004" fmla="*/ 622210 h 1985002"/>
              <a:gd name="connsiteX18005" fmla="*/ 1042885 w 3049233"/>
              <a:gd name="connsiteY18005" fmla="*/ 622272 h 1985002"/>
              <a:gd name="connsiteX18006" fmla="*/ 1044401 w 3049233"/>
              <a:gd name="connsiteY18006" fmla="*/ 622498 h 1985002"/>
              <a:gd name="connsiteX18007" fmla="*/ 1051928 w 3049233"/>
              <a:gd name="connsiteY18007" fmla="*/ 623617 h 1985002"/>
              <a:gd name="connsiteX18008" fmla="*/ 1050880 w 3049233"/>
              <a:gd name="connsiteY18008" fmla="*/ 624873 h 1985002"/>
              <a:gd name="connsiteX18009" fmla="*/ 1048054 w 3049233"/>
              <a:gd name="connsiteY18009" fmla="*/ 624235 h 1985002"/>
              <a:gd name="connsiteX18010" fmla="*/ 1044481 w 3049233"/>
              <a:gd name="connsiteY18010" fmla="*/ 623428 h 1985002"/>
              <a:gd name="connsiteX18011" fmla="*/ 1042876 w 3049233"/>
              <a:gd name="connsiteY18011" fmla="*/ 622458 h 1985002"/>
              <a:gd name="connsiteX18012" fmla="*/ 1660450 w 3049233"/>
              <a:gd name="connsiteY18012" fmla="*/ 621996 h 1985002"/>
              <a:gd name="connsiteX18013" fmla="*/ 1661526 w 3049233"/>
              <a:gd name="connsiteY18013" fmla="*/ 622480 h 1985002"/>
              <a:gd name="connsiteX18014" fmla="*/ 1678784 w 3049233"/>
              <a:gd name="connsiteY18014" fmla="*/ 630132 h 1985002"/>
              <a:gd name="connsiteX18015" fmla="*/ 1683242 w 3049233"/>
              <a:gd name="connsiteY18015" fmla="*/ 632084 h 1985002"/>
              <a:gd name="connsiteX18016" fmla="*/ 1681584 w 3049233"/>
              <a:gd name="connsiteY18016" fmla="*/ 633645 h 1985002"/>
              <a:gd name="connsiteX18017" fmla="*/ 1675616 w 3049233"/>
              <a:gd name="connsiteY18017" fmla="*/ 631027 h 1985002"/>
              <a:gd name="connsiteX18018" fmla="*/ 1659488 w 3049233"/>
              <a:gd name="connsiteY18018" fmla="*/ 623891 h 1985002"/>
              <a:gd name="connsiteX18019" fmla="*/ 1660158 w 3049233"/>
              <a:gd name="connsiteY18019" fmla="*/ 622263 h 1985002"/>
              <a:gd name="connsiteX18020" fmla="*/ 1129846 w 3049233"/>
              <a:gd name="connsiteY18020" fmla="*/ 621849 h 1985002"/>
              <a:gd name="connsiteX18021" fmla="*/ 1130251 w 3049233"/>
              <a:gd name="connsiteY18021" fmla="*/ 622967 h 1985002"/>
              <a:gd name="connsiteX18022" fmla="*/ 1130127 w 3049233"/>
              <a:gd name="connsiteY18022" fmla="*/ 626937 h 1985002"/>
              <a:gd name="connsiteX18023" fmla="*/ 1129988 w 3049233"/>
              <a:gd name="connsiteY18023" fmla="*/ 631372 h 1985002"/>
              <a:gd name="connsiteX18024" fmla="*/ 1126383 w 3049233"/>
              <a:gd name="connsiteY18024" fmla="*/ 629985 h 1985002"/>
              <a:gd name="connsiteX18025" fmla="*/ 1126277 w 3049233"/>
              <a:gd name="connsiteY18025" fmla="*/ 629944 h 1985002"/>
              <a:gd name="connsiteX18026" fmla="*/ 1125486 w 3049233"/>
              <a:gd name="connsiteY18026" fmla="*/ 628241 h 1985002"/>
              <a:gd name="connsiteX18027" fmla="*/ 1010230 w 3049233"/>
              <a:gd name="connsiteY18027" fmla="*/ 620104 h 1985002"/>
              <a:gd name="connsiteX18028" fmla="*/ 1011942 w 3049233"/>
              <a:gd name="connsiteY18028" fmla="*/ 621207 h 1985002"/>
              <a:gd name="connsiteX18029" fmla="*/ 1009174 w 3049233"/>
              <a:gd name="connsiteY18029" fmla="*/ 621133 h 1985002"/>
              <a:gd name="connsiteX18030" fmla="*/ 1010055 w 3049233"/>
              <a:gd name="connsiteY18030" fmla="*/ 620128 h 1985002"/>
              <a:gd name="connsiteX18031" fmla="*/ 1707695 w 3049233"/>
              <a:gd name="connsiteY18031" fmla="*/ 619488 h 1985002"/>
              <a:gd name="connsiteX18032" fmla="*/ 1713752 w 3049233"/>
              <a:gd name="connsiteY18032" fmla="*/ 622862 h 1985002"/>
              <a:gd name="connsiteX18033" fmla="*/ 1722338 w 3049233"/>
              <a:gd name="connsiteY18033" fmla="*/ 633802 h 1985002"/>
              <a:gd name="connsiteX18034" fmla="*/ 1720350 w 3049233"/>
              <a:gd name="connsiteY18034" fmla="*/ 634738 h 1985002"/>
              <a:gd name="connsiteX18035" fmla="*/ 1713262 w 3049233"/>
              <a:gd name="connsiteY18035" fmla="*/ 624553 h 1985002"/>
              <a:gd name="connsiteX18036" fmla="*/ 1705596 w 3049233"/>
              <a:gd name="connsiteY18036" fmla="*/ 620332 h 1985002"/>
              <a:gd name="connsiteX18037" fmla="*/ 1635236 w 3049233"/>
              <a:gd name="connsiteY18037" fmla="*/ 619413 h 1985002"/>
              <a:gd name="connsiteX18038" fmla="*/ 1636892 w 3049233"/>
              <a:gd name="connsiteY18038" fmla="*/ 620168 h 1985002"/>
              <a:gd name="connsiteX18039" fmla="*/ 1652049 w 3049233"/>
              <a:gd name="connsiteY18039" fmla="*/ 626886 h 1985002"/>
              <a:gd name="connsiteX18040" fmla="*/ 1651231 w 3049233"/>
              <a:gd name="connsiteY18040" fmla="*/ 628844 h 1985002"/>
              <a:gd name="connsiteX18041" fmla="*/ 1632636 w 3049233"/>
              <a:gd name="connsiteY18041" fmla="*/ 620575 h 1985002"/>
              <a:gd name="connsiteX18042" fmla="*/ 1634147 w 3049233"/>
              <a:gd name="connsiteY18042" fmla="*/ 619900 h 1985002"/>
              <a:gd name="connsiteX18043" fmla="*/ 1559160 w 3049233"/>
              <a:gd name="connsiteY18043" fmla="*/ 619170 h 1985002"/>
              <a:gd name="connsiteX18044" fmla="*/ 1572870 w 3049233"/>
              <a:gd name="connsiteY18044" fmla="*/ 625233 h 1985002"/>
              <a:gd name="connsiteX18045" fmla="*/ 1590424 w 3049233"/>
              <a:gd name="connsiteY18045" fmla="*/ 632943 h 1985002"/>
              <a:gd name="connsiteX18046" fmla="*/ 1587751 w 3049233"/>
              <a:gd name="connsiteY18046" fmla="*/ 634137 h 1985002"/>
              <a:gd name="connsiteX18047" fmla="*/ 1556535 w 3049233"/>
              <a:gd name="connsiteY18047" fmla="*/ 620570 h 1985002"/>
              <a:gd name="connsiteX18048" fmla="*/ 954053 w 3049233"/>
              <a:gd name="connsiteY18048" fmla="*/ 619150 h 1985002"/>
              <a:gd name="connsiteX18049" fmla="*/ 954940 w 3049233"/>
              <a:gd name="connsiteY18049" fmla="*/ 619796 h 1985002"/>
              <a:gd name="connsiteX18050" fmla="*/ 953220 w 3049233"/>
              <a:gd name="connsiteY18050" fmla="*/ 620059 h 1985002"/>
              <a:gd name="connsiteX18051" fmla="*/ 1019507 w 3049233"/>
              <a:gd name="connsiteY18051" fmla="*/ 618797 h 1985002"/>
              <a:gd name="connsiteX18052" fmla="*/ 1027606 w 3049233"/>
              <a:gd name="connsiteY18052" fmla="*/ 620001 h 1985002"/>
              <a:gd name="connsiteX18053" fmla="*/ 1028096 w 3049233"/>
              <a:gd name="connsiteY18053" fmla="*/ 620298 h 1985002"/>
              <a:gd name="connsiteX18054" fmla="*/ 1026982 w 3049233"/>
              <a:gd name="connsiteY18054" fmla="*/ 621609 h 1985002"/>
              <a:gd name="connsiteX18055" fmla="*/ 1026070 w 3049233"/>
              <a:gd name="connsiteY18055" fmla="*/ 621584 h 1985002"/>
              <a:gd name="connsiteX18056" fmla="*/ 1023796 w 3049233"/>
              <a:gd name="connsiteY18056" fmla="*/ 621524 h 1985002"/>
              <a:gd name="connsiteX18057" fmla="*/ 1021471 w 3049233"/>
              <a:gd name="connsiteY18057" fmla="*/ 621462 h 1985002"/>
              <a:gd name="connsiteX18058" fmla="*/ 1017723 w 3049233"/>
              <a:gd name="connsiteY18058" fmla="*/ 619048 h 1985002"/>
              <a:gd name="connsiteX18059" fmla="*/ 2016171 w 3049233"/>
              <a:gd name="connsiteY18059" fmla="*/ 618522 h 1985002"/>
              <a:gd name="connsiteX18060" fmla="*/ 2027525 w 3049233"/>
              <a:gd name="connsiteY18060" fmla="*/ 619245 h 1985002"/>
              <a:gd name="connsiteX18061" fmla="*/ 2013941 w 3049233"/>
              <a:gd name="connsiteY18061" fmla="*/ 619805 h 1985002"/>
              <a:gd name="connsiteX18062" fmla="*/ 1998275 w 3049233"/>
              <a:gd name="connsiteY18062" fmla="*/ 619821 h 1985002"/>
              <a:gd name="connsiteX18063" fmla="*/ 1984697 w 3049233"/>
              <a:gd name="connsiteY18063" fmla="*/ 619834 h 1985002"/>
              <a:gd name="connsiteX18064" fmla="*/ 1974783 w 3049233"/>
              <a:gd name="connsiteY18064" fmla="*/ 621418 h 1985002"/>
              <a:gd name="connsiteX18065" fmla="*/ 1958442 w 3049233"/>
              <a:gd name="connsiteY18065" fmla="*/ 622092 h 1985002"/>
              <a:gd name="connsiteX18066" fmla="*/ 1909361 w 3049233"/>
              <a:gd name="connsiteY18066" fmla="*/ 631863 h 1985002"/>
              <a:gd name="connsiteX18067" fmla="*/ 1878898 w 3049233"/>
              <a:gd name="connsiteY18067" fmla="*/ 636728 h 1985002"/>
              <a:gd name="connsiteX18068" fmla="*/ 1871020 w 3049233"/>
              <a:gd name="connsiteY18068" fmla="*/ 639500 h 1985002"/>
              <a:gd name="connsiteX18069" fmla="*/ 1865899 w 3049233"/>
              <a:gd name="connsiteY18069" fmla="*/ 640520 h 1985002"/>
              <a:gd name="connsiteX18070" fmla="*/ 1859473 w 3049233"/>
              <a:gd name="connsiteY18070" fmla="*/ 643560 h 1985002"/>
              <a:gd name="connsiteX18071" fmla="*/ 1858174 w 3049233"/>
              <a:gd name="connsiteY18071" fmla="*/ 644016 h 1985002"/>
              <a:gd name="connsiteX18072" fmla="*/ 1853132 w 3049233"/>
              <a:gd name="connsiteY18072" fmla="*/ 641826 h 1985002"/>
              <a:gd name="connsiteX18073" fmla="*/ 1837957 w 3049233"/>
              <a:gd name="connsiteY18073" fmla="*/ 638746 h 1985002"/>
              <a:gd name="connsiteX18074" fmla="*/ 1884517 w 3049233"/>
              <a:gd name="connsiteY18074" fmla="*/ 626605 h 1985002"/>
              <a:gd name="connsiteX18075" fmla="*/ 1951248 w 3049233"/>
              <a:gd name="connsiteY18075" fmla="*/ 619161 h 1985002"/>
              <a:gd name="connsiteX18076" fmla="*/ 1988397 w 3049233"/>
              <a:gd name="connsiteY18076" fmla="*/ 618795 h 1985002"/>
              <a:gd name="connsiteX18077" fmla="*/ 1502524 w 3049233"/>
              <a:gd name="connsiteY18077" fmla="*/ 618440 h 1985002"/>
              <a:gd name="connsiteX18078" fmla="*/ 1509725 w 3049233"/>
              <a:gd name="connsiteY18078" fmla="*/ 625231 h 1985002"/>
              <a:gd name="connsiteX18079" fmla="*/ 1523739 w 3049233"/>
              <a:gd name="connsiteY18079" fmla="*/ 631188 h 1985002"/>
              <a:gd name="connsiteX18080" fmla="*/ 1293427 w 3049233"/>
              <a:gd name="connsiteY18080" fmla="*/ 753908 h 1985002"/>
              <a:gd name="connsiteX18081" fmla="*/ 1291910 w 3049233"/>
              <a:gd name="connsiteY18081" fmla="*/ 751976 h 1985002"/>
              <a:gd name="connsiteX18082" fmla="*/ 1354002 w 3049233"/>
              <a:gd name="connsiteY18082" fmla="*/ 712608 h 1985002"/>
              <a:gd name="connsiteX18083" fmla="*/ 1474319 w 3049233"/>
              <a:gd name="connsiteY18083" fmla="*/ 636323 h 1985002"/>
              <a:gd name="connsiteX18084" fmla="*/ 925406 w 3049233"/>
              <a:gd name="connsiteY18084" fmla="*/ 618431 h 1985002"/>
              <a:gd name="connsiteX18085" fmla="*/ 925620 w 3049233"/>
              <a:gd name="connsiteY18085" fmla="*/ 618600 h 1985002"/>
              <a:gd name="connsiteX18086" fmla="*/ 926152 w 3049233"/>
              <a:gd name="connsiteY18086" fmla="*/ 619024 h 1985002"/>
              <a:gd name="connsiteX18087" fmla="*/ 928599 w 3049233"/>
              <a:gd name="connsiteY18087" fmla="*/ 620968 h 1985002"/>
              <a:gd name="connsiteX18088" fmla="*/ 931244 w 3049233"/>
              <a:gd name="connsiteY18088" fmla="*/ 622313 h 1985002"/>
              <a:gd name="connsiteX18089" fmla="*/ 935440 w 3049233"/>
              <a:gd name="connsiteY18089" fmla="*/ 624448 h 1985002"/>
              <a:gd name="connsiteX18090" fmla="*/ 935648 w 3049233"/>
              <a:gd name="connsiteY18090" fmla="*/ 624553 h 1985002"/>
              <a:gd name="connsiteX18091" fmla="*/ 930053 w 3049233"/>
              <a:gd name="connsiteY18091" fmla="*/ 626490 h 1985002"/>
              <a:gd name="connsiteX18092" fmla="*/ 929772 w 3049233"/>
              <a:gd name="connsiteY18092" fmla="*/ 626372 h 1985002"/>
              <a:gd name="connsiteX18093" fmla="*/ 921329 w 3049233"/>
              <a:gd name="connsiteY18093" fmla="*/ 622828 h 1985002"/>
              <a:gd name="connsiteX18094" fmla="*/ 1085449 w 3049233"/>
              <a:gd name="connsiteY18094" fmla="*/ 618091 h 1985002"/>
              <a:gd name="connsiteX18095" fmla="*/ 1086921 w 3049233"/>
              <a:gd name="connsiteY18095" fmla="*/ 620253 h 1985002"/>
              <a:gd name="connsiteX18096" fmla="*/ 1084166 w 3049233"/>
              <a:gd name="connsiteY18096" fmla="*/ 619683 h 1985002"/>
              <a:gd name="connsiteX18097" fmla="*/ 2406262 w 3049233"/>
              <a:gd name="connsiteY18097" fmla="*/ 617340 h 1985002"/>
              <a:gd name="connsiteX18098" fmla="*/ 2496866 w 3049233"/>
              <a:gd name="connsiteY18098" fmla="*/ 619814 h 1985002"/>
              <a:gd name="connsiteX18099" fmla="*/ 2507876 w 3049233"/>
              <a:gd name="connsiteY18099" fmla="*/ 621846 h 1985002"/>
              <a:gd name="connsiteX18100" fmla="*/ 2519388 w 3049233"/>
              <a:gd name="connsiteY18100" fmla="*/ 624047 h 1985002"/>
              <a:gd name="connsiteX18101" fmla="*/ 2535876 w 3049233"/>
              <a:gd name="connsiteY18101" fmla="*/ 627460 h 1985002"/>
              <a:gd name="connsiteX18102" fmla="*/ 2493625 w 3049233"/>
              <a:gd name="connsiteY18102" fmla="*/ 624296 h 1985002"/>
              <a:gd name="connsiteX18103" fmla="*/ 2484596 w 3049233"/>
              <a:gd name="connsiteY18103" fmla="*/ 623266 h 1985002"/>
              <a:gd name="connsiteX18104" fmla="*/ 2484573 w 3049233"/>
              <a:gd name="connsiteY18104" fmla="*/ 623268 h 1985002"/>
              <a:gd name="connsiteX18105" fmla="*/ 2484558 w 3049233"/>
              <a:gd name="connsiteY18105" fmla="*/ 623266 h 1985002"/>
              <a:gd name="connsiteX18106" fmla="*/ 2484537 w 3049233"/>
              <a:gd name="connsiteY18106" fmla="*/ 623268 h 1985002"/>
              <a:gd name="connsiteX18107" fmla="*/ 2484521 w 3049233"/>
              <a:gd name="connsiteY18107" fmla="*/ 623266 h 1985002"/>
              <a:gd name="connsiteX18108" fmla="*/ 2482384 w 3049233"/>
              <a:gd name="connsiteY18108" fmla="*/ 623454 h 1985002"/>
              <a:gd name="connsiteX18109" fmla="*/ 2477198 w 3049233"/>
              <a:gd name="connsiteY18109" fmla="*/ 623066 h 1985002"/>
              <a:gd name="connsiteX18110" fmla="*/ 2476929 w 3049233"/>
              <a:gd name="connsiteY18110" fmla="*/ 623040 h 1985002"/>
              <a:gd name="connsiteX18111" fmla="*/ 2476907 w 3049233"/>
              <a:gd name="connsiteY18111" fmla="*/ 623041 h 1985002"/>
              <a:gd name="connsiteX18112" fmla="*/ 2476891 w 3049233"/>
              <a:gd name="connsiteY18112" fmla="*/ 623040 h 1985002"/>
              <a:gd name="connsiteX18113" fmla="*/ 2476871 w 3049233"/>
              <a:gd name="connsiteY18113" fmla="*/ 623041 h 1985002"/>
              <a:gd name="connsiteX18114" fmla="*/ 2476853 w 3049233"/>
              <a:gd name="connsiteY18114" fmla="*/ 623040 h 1985002"/>
              <a:gd name="connsiteX18115" fmla="*/ 2389818 w 3049233"/>
              <a:gd name="connsiteY18115" fmla="*/ 630480 h 1985002"/>
              <a:gd name="connsiteX18116" fmla="*/ 2301563 w 3049233"/>
              <a:gd name="connsiteY18116" fmla="*/ 653906 h 1985002"/>
              <a:gd name="connsiteX18117" fmla="*/ 2298746 w 3049233"/>
              <a:gd name="connsiteY18117" fmla="*/ 655238 h 1985002"/>
              <a:gd name="connsiteX18118" fmla="*/ 2316089 w 3049233"/>
              <a:gd name="connsiteY18118" fmla="*/ 640472 h 1985002"/>
              <a:gd name="connsiteX18119" fmla="*/ 2318292 w 3049233"/>
              <a:gd name="connsiteY18119" fmla="*/ 639457 h 1985002"/>
              <a:gd name="connsiteX18120" fmla="*/ 898565 w 3049233"/>
              <a:gd name="connsiteY18120" fmla="*/ 617328 h 1985002"/>
              <a:gd name="connsiteX18121" fmla="*/ 902284 w 3049233"/>
              <a:gd name="connsiteY18121" fmla="*/ 619108 h 1985002"/>
              <a:gd name="connsiteX18122" fmla="*/ 907275 w 3049233"/>
              <a:gd name="connsiteY18122" fmla="*/ 621496 h 1985002"/>
              <a:gd name="connsiteX18123" fmla="*/ 912524 w 3049233"/>
              <a:gd name="connsiteY18123" fmla="*/ 624007 h 1985002"/>
              <a:gd name="connsiteX18124" fmla="*/ 907280 w 3049233"/>
              <a:gd name="connsiteY18124" fmla="*/ 629655 h 1985002"/>
              <a:gd name="connsiteX18125" fmla="*/ 905401 w 3049233"/>
              <a:gd name="connsiteY18125" fmla="*/ 631761 h 1985002"/>
              <a:gd name="connsiteX18126" fmla="*/ 891685 w 3049233"/>
              <a:gd name="connsiteY18126" fmla="*/ 625032 h 1985002"/>
              <a:gd name="connsiteX18127" fmla="*/ 839428 w 3049233"/>
              <a:gd name="connsiteY18127" fmla="*/ 617001 h 1985002"/>
              <a:gd name="connsiteX18128" fmla="*/ 844378 w 3049233"/>
              <a:gd name="connsiteY18128" fmla="*/ 621463 h 1985002"/>
              <a:gd name="connsiteX18129" fmla="*/ 844717 w 3049233"/>
              <a:gd name="connsiteY18129" fmla="*/ 621768 h 1985002"/>
              <a:gd name="connsiteX18130" fmla="*/ 852460 w 3049233"/>
              <a:gd name="connsiteY18130" fmla="*/ 625906 h 1985002"/>
              <a:gd name="connsiteX18131" fmla="*/ 846005 w 3049233"/>
              <a:gd name="connsiteY18131" fmla="*/ 633131 h 1985002"/>
              <a:gd name="connsiteX18132" fmla="*/ 839841 w 3049233"/>
              <a:gd name="connsiteY18132" fmla="*/ 629824 h 1985002"/>
              <a:gd name="connsiteX18133" fmla="*/ 837487 w 3049233"/>
              <a:gd name="connsiteY18133" fmla="*/ 628562 h 1985002"/>
              <a:gd name="connsiteX18134" fmla="*/ 831803 w 3049233"/>
              <a:gd name="connsiteY18134" fmla="*/ 625513 h 1985002"/>
              <a:gd name="connsiteX18135" fmla="*/ 693573 w 3049233"/>
              <a:gd name="connsiteY18135" fmla="*/ 616957 h 1985002"/>
              <a:gd name="connsiteX18136" fmla="*/ 696175 w 3049233"/>
              <a:gd name="connsiteY18136" fmla="*/ 620065 h 1985002"/>
              <a:gd name="connsiteX18137" fmla="*/ 696836 w 3049233"/>
              <a:gd name="connsiteY18137" fmla="*/ 620853 h 1985002"/>
              <a:gd name="connsiteX18138" fmla="*/ 696928 w 3049233"/>
              <a:gd name="connsiteY18138" fmla="*/ 620963 h 1985002"/>
              <a:gd name="connsiteX18139" fmla="*/ 705341 w 3049233"/>
              <a:gd name="connsiteY18139" fmla="*/ 627355 h 1985002"/>
              <a:gd name="connsiteX18140" fmla="*/ 692304 w 3049233"/>
              <a:gd name="connsiteY18140" fmla="*/ 642441 h 1985002"/>
              <a:gd name="connsiteX18141" fmla="*/ 682323 w 3049233"/>
              <a:gd name="connsiteY18141" fmla="*/ 631881 h 1985002"/>
              <a:gd name="connsiteX18142" fmla="*/ 681469 w 3049233"/>
              <a:gd name="connsiteY18142" fmla="*/ 630978 h 1985002"/>
              <a:gd name="connsiteX18143" fmla="*/ 810162 w 3049233"/>
              <a:gd name="connsiteY18143" fmla="*/ 616881 h 1985002"/>
              <a:gd name="connsiteX18144" fmla="*/ 815786 w 3049233"/>
              <a:gd name="connsiteY18144" fmla="*/ 621707 h 1985002"/>
              <a:gd name="connsiteX18145" fmla="*/ 818754 w 3049233"/>
              <a:gd name="connsiteY18145" fmla="*/ 624253 h 1985002"/>
              <a:gd name="connsiteX18146" fmla="*/ 822007 w 3049233"/>
              <a:gd name="connsiteY18146" fmla="*/ 627045 h 1985002"/>
              <a:gd name="connsiteX18147" fmla="*/ 815995 w 3049233"/>
              <a:gd name="connsiteY18147" fmla="*/ 633798 h 1985002"/>
              <a:gd name="connsiteX18148" fmla="*/ 803438 w 3049233"/>
              <a:gd name="connsiteY18148" fmla="*/ 627433 h 1985002"/>
              <a:gd name="connsiteX18149" fmla="*/ 801854 w 3049233"/>
              <a:gd name="connsiteY18149" fmla="*/ 626116 h 1985002"/>
              <a:gd name="connsiteX18150" fmla="*/ 807189 w 3049233"/>
              <a:gd name="connsiteY18150" fmla="*/ 620186 h 1985002"/>
              <a:gd name="connsiteX18151" fmla="*/ 1666342 w 3049233"/>
              <a:gd name="connsiteY18151" fmla="*/ 616621 h 1985002"/>
              <a:gd name="connsiteX18152" fmla="*/ 1682167 w 3049233"/>
              <a:gd name="connsiteY18152" fmla="*/ 623681 h 1985002"/>
              <a:gd name="connsiteX18153" fmla="*/ 1688986 w 3049233"/>
              <a:gd name="connsiteY18153" fmla="*/ 626675 h 1985002"/>
              <a:gd name="connsiteX18154" fmla="*/ 1687171 w 3049233"/>
              <a:gd name="connsiteY18154" fmla="*/ 628383 h 1985002"/>
              <a:gd name="connsiteX18155" fmla="*/ 1680369 w 3049233"/>
              <a:gd name="connsiteY18155" fmla="*/ 625393 h 1985002"/>
              <a:gd name="connsiteX18156" fmla="*/ 1664475 w 3049233"/>
              <a:gd name="connsiteY18156" fmla="*/ 618325 h 1985002"/>
              <a:gd name="connsiteX18157" fmla="*/ 1723991 w 3049233"/>
              <a:gd name="connsiteY18157" fmla="*/ 616508 h 1985002"/>
              <a:gd name="connsiteX18158" fmla="*/ 1731358 w 3049233"/>
              <a:gd name="connsiteY18158" fmla="*/ 623708 h 1985002"/>
              <a:gd name="connsiteX18159" fmla="*/ 1730809 w 3049233"/>
              <a:gd name="connsiteY18159" fmla="*/ 628478 h 1985002"/>
              <a:gd name="connsiteX18160" fmla="*/ 782164 w 3049233"/>
              <a:gd name="connsiteY18160" fmla="*/ 616501 h 1985002"/>
              <a:gd name="connsiteX18161" fmla="*/ 793615 w 3049233"/>
              <a:gd name="connsiteY18161" fmla="*/ 626029 h 1985002"/>
              <a:gd name="connsiteX18162" fmla="*/ 786125 w 3049233"/>
              <a:gd name="connsiteY18162" fmla="*/ 634431 h 1985002"/>
              <a:gd name="connsiteX18163" fmla="*/ 774576 w 3049233"/>
              <a:gd name="connsiteY18163" fmla="*/ 626750 h 1985002"/>
              <a:gd name="connsiteX18164" fmla="*/ 773569 w 3049233"/>
              <a:gd name="connsiteY18164" fmla="*/ 626080 h 1985002"/>
              <a:gd name="connsiteX18165" fmla="*/ 722515 w 3049233"/>
              <a:gd name="connsiteY18165" fmla="*/ 616355 h 1985002"/>
              <a:gd name="connsiteX18166" fmla="*/ 735509 w 3049233"/>
              <a:gd name="connsiteY18166" fmla="*/ 627049 h 1985002"/>
              <a:gd name="connsiteX18167" fmla="*/ 727367 w 3049233"/>
              <a:gd name="connsiteY18167" fmla="*/ 636429 h 1985002"/>
              <a:gd name="connsiteX18168" fmla="*/ 716123 w 3049233"/>
              <a:gd name="connsiteY18168" fmla="*/ 627833 h 1985002"/>
              <a:gd name="connsiteX18169" fmla="*/ 715224 w 3049233"/>
              <a:gd name="connsiteY18169" fmla="*/ 627145 h 1985002"/>
              <a:gd name="connsiteX18170" fmla="*/ 714003 w 3049233"/>
              <a:gd name="connsiteY18170" fmla="*/ 626212 h 1985002"/>
              <a:gd name="connsiteX18171" fmla="*/ 751195 w 3049233"/>
              <a:gd name="connsiteY18171" fmla="*/ 616334 h 1985002"/>
              <a:gd name="connsiteX18172" fmla="*/ 764726 w 3049233"/>
              <a:gd name="connsiteY18172" fmla="*/ 626132 h 1985002"/>
              <a:gd name="connsiteX18173" fmla="*/ 756663 w 3049233"/>
              <a:gd name="connsiteY18173" fmla="*/ 635208 h 1985002"/>
              <a:gd name="connsiteX18174" fmla="*/ 742953 w 3049233"/>
              <a:gd name="connsiteY18174" fmla="*/ 625740 h 1985002"/>
              <a:gd name="connsiteX18175" fmla="*/ 749501 w 3049233"/>
              <a:gd name="connsiteY18175" fmla="*/ 618178 h 1985002"/>
              <a:gd name="connsiteX18176" fmla="*/ 749503 w 3049233"/>
              <a:gd name="connsiteY18176" fmla="*/ 618176 h 1985002"/>
              <a:gd name="connsiteX18177" fmla="*/ 749505 w 3049233"/>
              <a:gd name="connsiteY18177" fmla="*/ 618174 h 1985002"/>
              <a:gd name="connsiteX18178" fmla="*/ 869449 w 3049233"/>
              <a:gd name="connsiteY18178" fmla="*/ 616229 h 1985002"/>
              <a:gd name="connsiteX18179" fmla="*/ 882531 w 3049233"/>
              <a:gd name="connsiteY18179" fmla="*/ 625304 h 1985002"/>
              <a:gd name="connsiteX18180" fmla="*/ 875781 w 3049233"/>
              <a:gd name="connsiteY18180" fmla="*/ 632863 h 1985002"/>
              <a:gd name="connsiteX18181" fmla="*/ 875339 w 3049233"/>
              <a:gd name="connsiteY18181" fmla="*/ 632688 h 1985002"/>
              <a:gd name="connsiteX18182" fmla="*/ 869525 w 3049233"/>
              <a:gd name="connsiteY18182" fmla="*/ 630382 h 1985002"/>
              <a:gd name="connsiteX18183" fmla="*/ 861840 w 3049233"/>
              <a:gd name="connsiteY18183" fmla="*/ 624745 h 1985002"/>
              <a:gd name="connsiteX18184" fmla="*/ 1716768 w 3049233"/>
              <a:gd name="connsiteY18184" fmla="*/ 615838 h 1985002"/>
              <a:gd name="connsiteX18185" fmla="*/ 1717478 w 3049233"/>
              <a:gd name="connsiteY18185" fmla="*/ 616258 h 1985002"/>
              <a:gd name="connsiteX18186" fmla="*/ 1726995 w 3049233"/>
              <a:gd name="connsiteY18186" fmla="*/ 631610 h 1985002"/>
              <a:gd name="connsiteX18187" fmla="*/ 1725547 w 3049233"/>
              <a:gd name="connsiteY18187" fmla="*/ 632291 h 1985002"/>
              <a:gd name="connsiteX18188" fmla="*/ 1717496 w 3049233"/>
              <a:gd name="connsiteY18188" fmla="*/ 618121 h 1985002"/>
              <a:gd name="connsiteX18189" fmla="*/ 1714828 w 3049233"/>
              <a:gd name="connsiteY18189" fmla="*/ 616618 h 1985002"/>
              <a:gd name="connsiteX18190" fmla="*/ 1113390 w 3049233"/>
              <a:gd name="connsiteY18190" fmla="*/ 615036 h 1985002"/>
              <a:gd name="connsiteX18191" fmla="*/ 1113474 w 3049233"/>
              <a:gd name="connsiteY18191" fmla="*/ 615217 h 1985002"/>
              <a:gd name="connsiteX18192" fmla="*/ 1113641 w 3049233"/>
              <a:gd name="connsiteY18192" fmla="*/ 615575 h 1985002"/>
              <a:gd name="connsiteX18193" fmla="*/ 1118446 w 3049233"/>
              <a:gd name="connsiteY18193" fmla="*/ 625883 h 1985002"/>
              <a:gd name="connsiteX18194" fmla="*/ 1118193 w 3049233"/>
              <a:gd name="connsiteY18194" fmla="*/ 626245 h 1985002"/>
              <a:gd name="connsiteX18195" fmla="*/ 1117869 w 3049233"/>
              <a:gd name="connsiteY18195" fmla="*/ 626709 h 1985002"/>
              <a:gd name="connsiteX18196" fmla="*/ 1117552 w 3049233"/>
              <a:gd name="connsiteY18196" fmla="*/ 626587 h 1985002"/>
              <a:gd name="connsiteX18197" fmla="*/ 1111421 w 3049233"/>
              <a:gd name="connsiteY18197" fmla="*/ 625319 h 1985002"/>
              <a:gd name="connsiteX18198" fmla="*/ 1110188 w 3049233"/>
              <a:gd name="connsiteY18198" fmla="*/ 623261 h 1985002"/>
              <a:gd name="connsiteX18199" fmla="*/ 1108917 w 3049233"/>
              <a:gd name="connsiteY18199" fmla="*/ 621138 h 1985002"/>
              <a:gd name="connsiteX18200" fmla="*/ 1567645 w 3049233"/>
              <a:gd name="connsiteY18200" fmla="*/ 614649 h 1985002"/>
              <a:gd name="connsiteX18201" fmla="*/ 1578629 w 3049233"/>
              <a:gd name="connsiteY18201" fmla="*/ 619645 h 1985002"/>
              <a:gd name="connsiteX18202" fmla="*/ 1599484 w 3049233"/>
              <a:gd name="connsiteY18202" fmla="*/ 628897 h 1985002"/>
              <a:gd name="connsiteX18203" fmla="*/ 1597343 w 3049233"/>
              <a:gd name="connsiteY18203" fmla="*/ 629853 h 1985002"/>
              <a:gd name="connsiteX18204" fmla="*/ 1574747 w 3049233"/>
              <a:gd name="connsiteY18204" fmla="*/ 619984 h 1985002"/>
              <a:gd name="connsiteX18205" fmla="*/ 1565396 w 3049233"/>
              <a:gd name="connsiteY18205" fmla="*/ 615848 h 1985002"/>
              <a:gd name="connsiteX18206" fmla="*/ 1041385 w 3049233"/>
              <a:gd name="connsiteY18206" fmla="*/ 613303 h 1985002"/>
              <a:gd name="connsiteX18207" fmla="*/ 1041449 w 3049233"/>
              <a:gd name="connsiteY18207" fmla="*/ 613354 h 1985002"/>
              <a:gd name="connsiteX18208" fmla="*/ 1042195 w 3049233"/>
              <a:gd name="connsiteY18208" fmla="*/ 613940 h 1985002"/>
              <a:gd name="connsiteX18209" fmla="*/ 1040875 w 3049233"/>
              <a:gd name="connsiteY18209" fmla="*/ 613905 h 1985002"/>
              <a:gd name="connsiteX18210" fmla="*/ 1041103 w 3049233"/>
              <a:gd name="connsiteY18210" fmla="*/ 613636 h 1985002"/>
              <a:gd name="connsiteX18211" fmla="*/ 1640536 w 3049233"/>
              <a:gd name="connsiteY18211" fmla="*/ 612989 h 1985002"/>
              <a:gd name="connsiteX18212" fmla="*/ 1643254 w 3049233"/>
              <a:gd name="connsiteY18212" fmla="*/ 614257 h 1985002"/>
              <a:gd name="connsiteX18213" fmla="*/ 1655099 w 3049233"/>
              <a:gd name="connsiteY18213" fmla="*/ 619588 h 1985002"/>
              <a:gd name="connsiteX18214" fmla="*/ 1654271 w 3049233"/>
              <a:gd name="connsiteY18214" fmla="*/ 621570 h 1985002"/>
              <a:gd name="connsiteX18215" fmla="*/ 1639688 w 3049233"/>
              <a:gd name="connsiteY18215" fmla="*/ 615056 h 1985002"/>
              <a:gd name="connsiteX18216" fmla="*/ 1728602 w 3049233"/>
              <a:gd name="connsiteY18216" fmla="*/ 611077 h 1985002"/>
              <a:gd name="connsiteX18217" fmla="*/ 1735317 w 3049233"/>
              <a:gd name="connsiteY18217" fmla="*/ 620170 h 1985002"/>
              <a:gd name="connsiteX18218" fmla="*/ 1735324 w 3049233"/>
              <a:gd name="connsiteY18218" fmla="*/ 620304 h 1985002"/>
              <a:gd name="connsiteX18219" fmla="*/ 1727415 w 3049233"/>
              <a:gd name="connsiteY18219" fmla="*/ 611555 h 1985002"/>
              <a:gd name="connsiteX18220" fmla="*/ 1672493 w 3049233"/>
              <a:gd name="connsiteY18220" fmla="*/ 611009 h 1985002"/>
              <a:gd name="connsiteX18221" fmla="*/ 1686015 w 3049233"/>
              <a:gd name="connsiteY18221" fmla="*/ 617087 h 1985002"/>
              <a:gd name="connsiteX18222" fmla="*/ 1694943 w 3049233"/>
              <a:gd name="connsiteY18222" fmla="*/ 621064 h 1985002"/>
              <a:gd name="connsiteX18223" fmla="*/ 1693440 w 3049233"/>
              <a:gd name="connsiteY18223" fmla="*/ 622479 h 1985002"/>
              <a:gd name="connsiteX18224" fmla="*/ 1684861 w 3049233"/>
              <a:gd name="connsiteY18224" fmla="*/ 618529 h 1985002"/>
              <a:gd name="connsiteX18225" fmla="*/ 1671021 w 3049233"/>
              <a:gd name="connsiteY18225" fmla="*/ 612352 h 1985002"/>
              <a:gd name="connsiteX18226" fmla="*/ 1018121 w 3049233"/>
              <a:gd name="connsiteY18226" fmla="*/ 610935 h 1985002"/>
              <a:gd name="connsiteX18227" fmla="*/ 1019846 w 3049233"/>
              <a:gd name="connsiteY18227" fmla="*/ 612690 h 1985002"/>
              <a:gd name="connsiteX18228" fmla="*/ 1020511 w 3049233"/>
              <a:gd name="connsiteY18228" fmla="*/ 613367 h 1985002"/>
              <a:gd name="connsiteX18229" fmla="*/ 1016090 w 3049233"/>
              <a:gd name="connsiteY18229" fmla="*/ 613250 h 1985002"/>
              <a:gd name="connsiteX18230" fmla="*/ 1935252 w 3049233"/>
              <a:gd name="connsiteY18230" fmla="*/ 610667 h 1985002"/>
              <a:gd name="connsiteX18231" fmla="*/ 2003742 w 3049233"/>
              <a:gd name="connsiteY18231" fmla="*/ 612489 h 1985002"/>
              <a:gd name="connsiteX18232" fmla="*/ 2021298 w 3049233"/>
              <a:gd name="connsiteY18232" fmla="*/ 614178 h 1985002"/>
              <a:gd name="connsiteX18233" fmla="*/ 1969946 w 3049233"/>
              <a:gd name="connsiteY18233" fmla="*/ 612468 h 1985002"/>
              <a:gd name="connsiteX18234" fmla="*/ 1969944 w 3049233"/>
              <a:gd name="connsiteY18234" fmla="*/ 612469 h 1985002"/>
              <a:gd name="connsiteX18235" fmla="*/ 1969927 w 3049233"/>
              <a:gd name="connsiteY18235" fmla="*/ 612468 h 1985002"/>
              <a:gd name="connsiteX18236" fmla="*/ 1969925 w 3049233"/>
              <a:gd name="connsiteY18236" fmla="*/ 612469 h 1985002"/>
              <a:gd name="connsiteX18237" fmla="*/ 1969913 w 3049233"/>
              <a:gd name="connsiteY18237" fmla="*/ 612468 h 1985002"/>
              <a:gd name="connsiteX18238" fmla="*/ 1760987 w 3049233"/>
              <a:gd name="connsiteY18238" fmla="*/ 666888 h 1985002"/>
              <a:gd name="connsiteX18239" fmla="*/ 1679725 w 3049233"/>
              <a:gd name="connsiteY18239" fmla="*/ 794565 h 1985002"/>
              <a:gd name="connsiteX18240" fmla="*/ 1384905 w 3049233"/>
              <a:gd name="connsiteY18240" fmla="*/ 830033 h 1985002"/>
              <a:gd name="connsiteX18241" fmla="*/ 1364309 w 3049233"/>
              <a:gd name="connsiteY18241" fmla="*/ 832511 h 1985002"/>
              <a:gd name="connsiteX18242" fmla="*/ 1330464 w 3049233"/>
              <a:gd name="connsiteY18242" fmla="*/ 836583 h 1985002"/>
              <a:gd name="connsiteX18243" fmla="*/ 1329879 w 3049233"/>
              <a:gd name="connsiteY18243" fmla="*/ 834396 h 1985002"/>
              <a:gd name="connsiteX18244" fmla="*/ 1327190 w 3049233"/>
              <a:gd name="connsiteY18244" fmla="*/ 824353 h 1985002"/>
              <a:gd name="connsiteX18245" fmla="*/ 1387595 w 3049233"/>
              <a:gd name="connsiteY18245" fmla="*/ 813927 h 1985002"/>
              <a:gd name="connsiteX18246" fmla="*/ 1443653 w 3049233"/>
              <a:gd name="connsiteY18246" fmla="*/ 804251 h 1985002"/>
              <a:gd name="connsiteX18247" fmla="*/ 1676349 w 3049233"/>
              <a:gd name="connsiteY18247" fmla="*/ 764086 h 1985002"/>
              <a:gd name="connsiteX18248" fmla="*/ 1676349 w 3049233"/>
              <a:gd name="connsiteY18248" fmla="*/ 762054 h 1985002"/>
              <a:gd name="connsiteX18249" fmla="*/ 1698293 w 3049233"/>
              <a:gd name="connsiteY18249" fmla="*/ 702325 h 1985002"/>
              <a:gd name="connsiteX18250" fmla="*/ 1700436 w 3049233"/>
              <a:gd name="connsiteY18250" fmla="*/ 702764 h 1985002"/>
              <a:gd name="connsiteX18251" fmla="*/ 1699870 w 3049233"/>
              <a:gd name="connsiteY18251" fmla="*/ 702787 h 1985002"/>
              <a:gd name="connsiteX18252" fmla="*/ 1699877 w 3049233"/>
              <a:gd name="connsiteY18252" fmla="*/ 702787 h 1985002"/>
              <a:gd name="connsiteX18253" fmla="*/ 1699885 w 3049233"/>
              <a:gd name="connsiteY18253" fmla="*/ 702787 h 1985002"/>
              <a:gd name="connsiteX18254" fmla="*/ 1700547 w 3049233"/>
              <a:gd name="connsiteY18254" fmla="*/ 702787 h 1985002"/>
              <a:gd name="connsiteX18255" fmla="*/ 1700554 w 3049233"/>
              <a:gd name="connsiteY18255" fmla="*/ 702787 h 1985002"/>
              <a:gd name="connsiteX18256" fmla="*/ 1700562 w 3049233"/>
              <a:gd name="connsiteY18256" fmla="*/ 702787 h 1985002"/>
              <a:gd name="connsiteX18257" fmla="*/ 1700452 w 3049233"/>
              <a:gd name="connsiteY18257" fmla="*/ 702764 h 1985002"/>
              <a:gd name="connsiteX18258" fmla="*/ 1704289 w 3049233"/>
              <a:gd name="connsiteY18258" fmla="*/ 702611 h 1985002"/>
              <a:gd name="connsiteX18259" fmla="*/ 1723668 w 3049233"/>
              <a:gd name="connsiteY18259" fmla="*/ 696985 h 1985002"/>
              <a:gd name="connsiteX18260" fmla="*/ 1725713 w 3049233"/>
              <a:gd name="connsiteY18260" fmla="*/ 695342 h 1985002"/>
              <a:gd name="connsiteX18261" fmla="*/ 1728239 w 3049233"/>
              <a:gd name="connsiteY18261" fmla="*/ 694667 h 1985002"/>
              <a:gd name="connsiteX18262" fmla="*/ 1728371 w 3049233"/>
              <a:gd name="connsiteY18262" fmla="*/ 694524 h 1985002"/>
              <a:gd name="connsiteX18263" fmla="*/ 1728987 w 3049233"/>
              <a:gd name="connsiteY18263" fmla="*/ 694345 h 1985002"/>
              <a:gd name="connsiteX18264" fmla="*/ 1728993 w 3049233"/>
              <a:gd name="connsiteY18264" fmla="*/ 694338 h 1985002"/>
              <a:gd name="connsiteX18265" fmla="*/ 1729022 w 3049233"/>
              <a:gd name="connsiteY18265" fmla="*/ 694330 h 1985002"/>
              <a:gd name="connsiteX18266" fmla="*/ 1731160 w 3049233"/>
              <a:gd name="connsiteY18266" fmla="*/ 691876 h 1985002"/>
              <a:gd name="connsiteX18267" fmla="*/ 1731856 w 3049233"/>
              <a:gd name="connsiteY18267" fmla="*/ 691598 h 1985002"/>
              <a:gd name="connsiteX18268" fmla="*/ 1733605 w 3049233"/>
              <a:gd name="connsiteY18268" fmla="*/ 689069 h 1985002"/>
              <a:gd name="connsiteX18269" fmla="*/ 1733795 w 3049233"/>
              <a:gd name="connsiteY18269" fmla="*/ 688851 h 1985002"/>
              <a:gd name="connsiteX18270" fmla="*/ 1738852 w 3049233"/>
              <a:gd name="connsiteY18270" fmla="*/ 684790 h 1985002"/>
              <a:gd name="connsiteX18271" fmla="*/ 1739638 w 3049233"/>
              <a:gd name="connsiteY18271" fmla="*/ 682332 h 1985002"/>
              <a:gd name="connsiteX18272" fmla="*/ 1747805 w 3049233"/>
              <a:gd name="connsiteY18272" fmla="*/ 673492 h 1985002"/>
              <a:gd name="connsiteX18273" fmla="*/ 1747897 w 3049233"/>
              <a:gd name="connsiteY18273" fmla="*/ 672664 h 1985002"/>
              <a:gd name="connsiteX18274" fmla="*/ 1748652 w 3049233"/>
              <a:gd name="connsiteY18274" fmla="*/ 671799 h 1985002"/>
              <a:gd name="connsiteX18275" fmla="*/ 1749071 w 3049233"/>
              <a:gd name="connsiteY18275" fmla="*/ 668567 h 1985002"/>
              <a:gd name="connsiteX18276" fmla="*/ 1750515 w 3049233"/>
              <a:gd name="connsiteY18276" fmla="*/ 666719 h 1985002"/>
              <a:gd name="connsiteX18277" fmla="*/ 1750494 w 3049233"/>
              <a:gd name="connsiteY18277" fmla="*/ 666730 h 1985002"/>
              <a:gd name="connsiteX18278" fmla="*/ 1750502 w 3049233"/>
              <a:gd name="connsiteY18278" fmla="*/ 666719 h 1985002"/>
              <a:gd name="connsiteX18279" fmla="*/ 1750483 w 3049233"/>
              <a:gd name="connsiteY18279" fmla="*/ 666728 h 1985002"/>
              <a:gd name="connsiteX18280" fmla="*/ 1750490 w 3049233"/>
              <a:gd name="connsiteY18280" fmla="*/ 666719 h 1985002"/>
              <a:gd name="connsiteX18281" fmla="*/ 1749234 w 3049233"/>
              <a:gd name="connsiteY18281" fmla="*/ 667308 h 1985002"/>
              <a:gd name="connsiteX18282" fmla="*/ 1751086 w 3049233"/>
              <a:gd name="connsiteY18282" fmla="*/ 653037 h 1985002"/>
              <a:gd name="connsiteX18283" fmla="*/ 1793099 w 3049233"/>
              <a:gd name="connsiteY18283" fmla="*/ 633345 h 1985002"/>
              <a:gd name="connsiteX18284" fmla="*/ 1839736 w 3049233"/>
              <a:gd name="connsiteY18284" fmla="*/ 621352 h 1985002"/>
              <a:gd name="connsiteX18285" fmla="*/ 1861741 w 3049233"/>
              <a:gd name="connsiteY18285" fmla="*/ 616514 h 1985002"/>
              <a:gd name="connsiteX18286" fmla="*/ 1934908 w 3049233"/>
              <a:gd name="connsiteY18286" fmla="*/ 610691 h 1985002"/>
              <a:gd name="connsiteX18287" fmla="*/ 1576180 w 3049233"/>
              <a:gd name="connsiteY18287" fmla="*/ 610100 h 1985002"/>
              <a:gd name="connsiteX18288" fmla="*/ 1584218 w 3049233"/>
              <a:gd name="connsiteY18288" fmla="*/ 613718 h 1985002"/>
              <a:gd name="connsiteX18289" fmla="*/ 1609038 w 3049233"/>
              <a:gd name="connsiteY18289" fmla="*/ 624629 h 1985002"/>
              <a:gd name="connsiteX18290" fmla="*/ 1606875 w 3049233"/>
              <a:gd name="connsiteY18290" fmla="*/ 625595 h 1985002"/>
              <a:gd name="connsiteX18291" fmla="*/ 1580337 w 3049233"/>
              <a:gd name="connsiteY18291" fmla="*/ 613887 h 1985002"/>
              <a:gd name="connsiteX18292" fmla="*/ 1574230 w 3049233"/>
              <a:gd name="connsiteY18292" fmla="*/ 611139 h 1985002"/>
              <a:gd name="connsiteX18293" fmla="*/ 1139095 w 3049233"/>
              <a:gd name="connsiteY18293" fmla="*/ 608292 h 1985002"/>
              <a:gd name="connsiteX18294" fmla="*/ 1139152 w 3049233"/>
              <a:gd name="connsiteY18294" fmla="*/ 608495 h 1985002"/>
              <a:gd name="connsiteX18295" fmla="*/ 1139196 w 3049233"/>
              <a:gd name="connsiteY18295" fmla="*/ 608653 h 1985002"/>
              <a:gd name="connsiteX18296" fmla="*/ 1139416 w 3049233"/>
              <a:gd name="connsiteY18296" fmla="*/ 609441 h 1985002"/>
              <a:gd name="connsiteX18297" fmla="*/ 1141051 w 3049233"/>
              <a:gd name="connsiteY18297" fmla="*/ 635627 h 1985002"/>
              <a:gd name="connsiteX18298" fmla="*/ 1140303 w 3049233"/>
              <a:gd name="connsiteY18298" fmla="*/ 635340 h 1985002"/>
              <a:gd name="connsiteX18299" fmla="*/ 1138624 w 3049233"/>
              <a:gd name="connsiteY18299" fmla="*/ 634694 h 1985002"/>
              <a:gd name="connsiteX18300" fmla="*/ 1137859 w 3049233"/>
              <a:gd name="connsiteY18300" fmla="*/ 634399 h 1985002"/>
              <a:gd name="connsiteX18301" fmla="*/ 1136473 w 3049233"/>
              <a:gd name="connsiteY18301" fmla="*/ 622903 h 1985002"/>
              <a:gd name="connsiteX18302" fmla="*/ 1133919 w 3049233"/>
              <a:gd name="connsiteY18302" fmla="*/ 615880 h 1985002"/>
              <a:gd name="connsiteX18303" fmla="*/ 991882 w 3049233"/>
              <a:gd name="connsiteY18303" fmla="*/ 608284 h 1985002"/>
              <a:gd name="connsiteX18304" fmla="*/ 993100 w 3049233"/>
              <a:gd name="connsiteY18304" fmla="*/ 609069 h 1985002"/>
              <a:gd name="connsiteX18305" fmla="*/ 994022 w 3049233"/>
              <a:gd name="connsiteY18305" fmla="*/ 609663 h 1985002"/>
              <a:gd name="connsiteX18306" fmla="*/ 999241 w 3049233"/>
              <a:gd name="connsiteY18306" fmla="*/ 613025 h 1985002"/>
              <a:gd name="connsiteX18307" fmla="*/ 985813 w 3049233"/>
              <a:gd name="connsiteY18307" fmla="*/ 615077 h 1985002"/>
              <a:gd name="connsiteX18308" fmla="*/ 988836 w 3049233"/>
              <a:gd name="connsiteY18308" fmla="*/ 611665 h 1985002"/>
              <a:gd name="connsiteX18309" fmla="*/ 1094116 w 3049233"/>
              <a:gd name="connsiteY18309" fmla="*/ 607331 h 1985002"/>
              <a:gd name="connsiteX18310" fmla="*/ 1095877 w 3049233"/>
              <a:gd name="connsiteY18310" fmla="*/ 610500 h 1985002"/>
              <a:gd name="connsiteX18311" fmla="*/ 1101797 w 3049233"/>
              <a:gd name="connsiteY18311" fmla="*/ 620701 h 1985002"/>
              <a:gd name="connsiteX18312" fmla="*/ 1101488 w 3049233"/>
              <a:gd name="connsiteY18312" fmla="*/ 621115 h 1985002"/>
              <a:gd name="connsiteX18313" fmla="*/ 1100099 w 3049233"/>
              <a:gd name="connsiteY18313" fmla="*/ 622978 h 1985002"/>
              <a:gd name="connsiteX18314" fmla="*/ 1095741 w 3049233"/>
              <a:gd name="connsiteY18314" fmla="*/ 622077 h 1985002"/>
              <a:gd name="connsiteX18315" fmla="*/ 1094795 w 3049233"/>
              <a:gd name="connsiteY18315" fmla="*/ 621881 h 1985002"/>
              <a:gd name="connsiteX18316" fmla="*/ 1089114 w 3049233"/>
              <a:gd name="connsiteY18316" fmla="*/ 613541 h 1985002"/>
              <a:gd name="connsiteX18317" fmla="*/ 965002 w 3049233"/>
              <a:gd name="connsiteY18317" fmla="*/ 607200 h 1985002"/>
              <a:gd name="connsiteX18318" fmla="*/ 976211 w 3049233"/>
              <a:gd name="connsiteY18318" fmla="*/ 616545 h 1985002"/>
              <a:gd name="connsiteX18319" fmla="*/ 969109 w 3049233"/>
              <a:gd name="connsiteY18319" fmla="*/ 617630 h 1985002"/>
              <a:gd name="connsiteX18320" fmla="*/ 964693 w 3049233"/>
              <a:gd name="connsiteY18320" fmla="*/ 614987 h 1985002"/>
              <a:gd name="connsiteX18321" fmla="*/ 962553 w 3049233"/>
              <a:gd name="connsiteY18321" fmla="*/ 613707 h 1985002"/>
              <a:gd name="connsiteX18322" fmla="*/ 960284 w 3049233"/>
              <a:gd name="connsiteY18322" fmla="*/ 612349 h 1985002"/>
              <a:gd name="connsiteX18323" fmla="*/ 936553 w 3049233"/>
              <a:gd name="connsiteY18323" fmla="*/ 606410 h 1985002"/>
              <a:gd name="connsiteX18324" fmla="*/ 949967 w 3049233"/>
              <a:gd name="connsiteY18324" fmla="*/ 616176 h 1985002"/>
              <a:gd name="connsiteX18325" fmla="*/ 949325 w 3049233"/>
              <a:gd name="connsiteY18325" fmla="*/ 616877 h 1985002"/>
              <a:gd name="connsiteX18326" fmla="*/ 948623 w 3049233"/>
              <a:gd name="connsiteY18326" fmla="*/ 617643 h 1985002"/>
              <a:gd name="connsiteX18327" fmla="*/ 945304 w 3049233"/>
              <a:gd name="connsiteY18327" fmla="*/ 621269 h 1985002"/>
              <a:gd name="connsiteX18328" fmla="*/ 945000 w 3049233"/>
              <a:gd name="connsiteY18328" fmla="*/ 621315 h 1985002"/>
              <a:gd name="connsiteX18329" fmla="*/ 944085 w 3049233"/>
              <a:gd name="connsiteY18329" fmla="*/ 621632 h 1985002"/>
              <a:gd name="connsiteX18330" fmla="*/ 943598 w 3049233"/>
              <a:gd name="connsiteY18330" fmla="*/ 621801 h 1985002"/>
              <a:gd name="connsiteX18331" fmla="*/ 934363 w 3049233"/>
              <a:gd name="connsiteY18331" fmla="*/ 617250 h 1985002"/>
              <a:gd name="connsiteX18332" fmla="*/ 929793 w 3049233"/>
              <a:gd name="connsiteY18332" fmla="*/ 613701 h 1985002"/>
              <a:gd name="connsiteX18333" fmla="*/ 1643340 w 3049233"/>
              <a:gd name="connsiteY18333" fmla="*/ 606148 h 1985002"/>
              <a:gd name="connsiteX18334" fmla="*/ 1648472 w 3049233"/>
              <a:gd name="connsiteY18334" fmla="*/ 608536 h 1985002"/>
              <a:gd name="connsiteX18335" fmla="*/ 1660581 w 3049233"/>
              <a:gd name="connsiteY18335" fmla="*/ 614016 h 1985002"/>
              <a:gd name="connsiteX18336" fmla="*/ 1658696 w 3049233"/>
              <a:gd name="connsiteY18336" fmla="*/ 615736 h 1985002"/>
              <a:gd name="connsiteX18337" fmla="*/ 1644995 w 3049233"/>
              <a:gd name="connsiteY18337" fmla="*/ 609587 h 1985002"/>
              <a:gd name="connsiteX18338" fmla="*/ 1642415 w 3049233"/>
              <a:gd name="connsiteY18338" fmla="*/ 608406 h 1985002"/>
              <a:gd name="connsiteX18339" fmla="*/ 617622 w 3049233"/>
              <a:gd name="connsiteY18339" fmla="*/ 605965 h 1985002"/>
              <a:gd name="connsiteX18340" fmla="*/ 619685 w 3049233"/>
              <a:gd name="connsiteY18340" fmla="*/ 609872 h 1985002"/>
              <a:gd name="connsiteX18341" fmla="*/ 620700 w 3049233"/>
              <a:gd name="connsiteY18341" fmla="*/ 611795 h 1985002"/>
              <a:gd name="connsiteX18342" fmla="*/ 621658 w 3049233"/>
              <a:gd name="connsiteY18342" fmla="*/ 613610 h 1985002"/>
              <a:gd name="connsiteX18343" fmla="*/ 627639 w 3049233"/>
              <a:gd name="connsiteY18343" fmla="*/ 620286 h 1985002"/>
              <a:gd name="connsiteX18344" fmla="*/ 551638 w 3049233"/>
              <a:gd name="connsiteY18344" fmla="*/ 712607 h 1985002"/>
              <a:gd name="connsiteX18345" fmla="*/ 505071 w 3049233"/>
              <a:gd name="connsiteY18345" fmla="*/ 771704 h 1985002"/>
              <a:gd name="connsiteX18346" fmla="*/ 491016 w 3049233"/>
              <a:gd name="connsiteY18346" fmla="*/ 788637 h 1985002"/>
              <a:gd name="connsiteX18347" fmla="*/ 180459 w 3049233"/>
              <a:gd name="connsiteY18347" fmla="*/ 1236186 h 1985002"/>
              <a:gd name="connsiteX18348" fmla="*/ 106122 w 3049233"/>
              <a:gd name="connsiteY18348" fmla="*/ 1340664 h 1985002"/>
              <a:gd name="connsiteX18349" fmla="*/ 83376 w 3049233"/>
              <a:gd name="connsiteY18349" fmla="*/ 1371169 h 1985002"/>
              <a:gd name="connsiteX18350" fmla="*/ 83125 w 3049233"/>
              <a:gd name="connsiteY18350" fmla="*/ 1369557 h 1985002"/>
              <a:gd name="connsiteX18351" fmla="*/ 82889 w 3049233"/>
              <a:gd name="connsiteY18351" fmla="*/ 1368036 h 1985002"/>
              <a:gd name="connsiteX18352" fmla="*/ 108663 w 3049233"/>
              <a:gd name="connsiteY18352" fmla="*/ 1329827 h 1985002"/>
              <a:gd name="connsiteX18353" fmla="*/ 176396 w 3049233"/>
              <a:gd name="connsiteY18353" fmla="*/ 1227212 h 1985002"/>
              <a:gd name="connsiteX18354" fmla="*/ 483397 w 3049233"/>
              <a:gd name="connsiteY18354" fmla="*/ 774244 h 1985002"/>
              <a:gd name="connsiteX18355" fmla="*/ 492371 w 3049233"/>
              <a:gd name="connsiteY18355" fmla="*/ 762730 h 1985002"/>
              <a:gd name="connsiteX18356" fmla="*/ 544019 w 3049233"/>
              <a:gd name="connsiteY18356" fmla="*/ 696690 h 1985002"/>
              <a:gd name="connsiteX18357" fmla="*/ 909389 w 3049233"/>
              <a:gd name="connsiteY18357" fmla="*/ 605701 h 1985002"/>
              <a:gd name="connsiteX18358" fmla="*/ 914908 w 3049233"/>
              <a:gd name="connsiteY18358" fmla="*/ 610087 h 1985002"/>
              <a:gd name="connsiteX18359" fmla="*/ 920973 w 3049233"/>
              <a:gd name="connsiteY18359" fmla="*/ 614907 h 1985002"/>
              <a:gd name="connsiteX18360" fmla="*/ 915782 w 3049233"/>
              <a:gd name="connsiteY18360" fmla="*/ 620499 h 1985002"/>
              <a:gd name="connsiteX18361" fmla="*/ 901948 w 3049233"/>
              <a:gd name="connsiteY18361" fmla="*/ 614691 h 1985002"/>
              <a:gd name="connsiteX18362" fmla="*/ 901421 w 3049233"/>
              <a:gd name="connsiteY18362" fmla="*/ 614144 h 1985002"/>
              <a:gd name="connsiteX18363" fmla="*/ 1678523 w 3049233"/>
              <a:gd name="connsiteY18363" fmla="*/ 605507 h 1985002"/>
              <a:gd name="connsiteX18364" fmla="*/ 1700378 w 3049233"/>
              <a:gd name="connsiteY18364" fmla="*/ 615411 h 1985002"/>
              <a:gd name="connsiteX18365" fmla="*/ 1701168 w 3049233"/>
              <a:gd name="connsiteY18365" fmla="*/ 615851 h 1985002"/>
              <a:gd name="connsiteX18366" fmla="*/ 1699869 w 3049233"/>
              <a:gd name="connsiteY18366" fmla="*/ 616425 h 1985002"/>
              <a:gd name="connsiteX18367" fmla="*/ 1699364 w 3049233"/>
              <a:gd name="connsiteY18367" fmla="*/ 616901 h 1985002"/>
              <a:gd name="connsiteX18368" fmla="*/ 1698193 w 3049233"/>
              <a:gd name="connsiteY18368" fmla="*/ 616257 h 1985002"/>
              <a:gd name="connsiteX18369" fmla="*/ 1677010 w 3049233"/>
              <a:gd name="connsiteY18369" fmla="*/ 606888 h 1985002"/>
              <a:gd name="connsiteX18370" fmla="*/ 1585427 w 3049233"/>
              <a:gd name="connsiteY18370" fmla="*/ 605172 h 1985002"/>
              <a:gd name="connsiteX18371" fmla="*/ 1591671 w 3049233"/>
              <a:gd name="connsiteY18371" fmla="*/ 607960 h 1985002"/>
              <a:gd name="connsiteX18372" fmla="*/ 1618433 w 3049233"/>
              <a:gd name="connsiteY18372" fmla="*/ 620152 h 1985002"/>
              <a:gd name="connsiteX18373" fmla="*/ 1618746 w 3049233"/>
              <a:gd name="connsiteY18373" fmla="*/ 620293 h 1985002"/>
              <a:gd name="connsiteX18374" fmla="*/ 1616356 w 3049233"/>
              <a:gd name="connsiteY18374" fmla="*/ 621361 h 1985002"/>
              <a:gd name="connsiteX18375" fmla="*/ 1615558 w 3049233"/>
              <a:gd name="connsiteY18375" fmla="*/ 620998 h 1985002"/>
              <a:gd name="connsiteX18376" fmla="*/ 1587280 w 3049233"/>
              <a:gd name="connsiteY18376" fmla="*/ 608468 h 1985002"/>
              <a:gd name="connsiteX18377" fmla="*/ 1582878 w 3049233"/>
              <a:gd name="connsiteY18377" fmla="*/ 606531 h 1985002"/>
              <a:gd name="connsiteX18378" fmla="*/ 1076357 w 3049233"/>
              <a:gd name="connsiteY18378" fmla="*/ 604742 h 1985002"/>
              <a:gd name="connsiteX18379" fmla="*/ 1076381 w 3049233"/>
              <a:gd name="connsiteY18379" fmla="*/ 604778 h 1985002"/>
              <a:gd name="connsiteX18380" fmla="*/ 1082232 w 3049233"/>
              <a:gd name="connsiteY18380" fmla="*/ 613368 h 1985002"/>
              <a:gd name="connsiteX18381" fmla="*/ 1078147 w 3049233"/>
              <a:gd name="connsiteY18381" fmla="*/ 618438 h 1985002"/>
              <a:gd name="connsiteX18382" fmla="*/ 1077559 w 3049233"/>
              <a:gd name="connsiteY18382" fmla="*/ 618317 h 1985002"/>
              <a:gd name="connsiteX18383" fmla="*/ 1076666 w 3049233"/>
              <a:gd name="connsiteY18383" fmla="*/ 618132 h 1985002"/>
              <a:gd name="connsiteX18384" fmla="*/ 1075409 w 3049233"/>
              <a:gd name="connsiteY18384" fmla="*/ 617872 h 1985002"/>
              <a:gd name="connsiteX18385" fmla="*/ 1073127 w 3049233"/>
              <a:gd name="connsiteY18385" fmla="*/ 615578 h 1985002"/>
              <a:gd name="connsiteX18386" fmla="*/ 1070413 w 3049233"/>
              <a:gd name="connsiteY18386" fmla="*/ 612850 h 1985002"/>
              <a:gd name="connsiteX18387" fmla="*/ 1069985 w 3049233"/>
              <a:gd name="connsiteY18387" fmla="*/ 612419 h 1985002"/>
              <a:gd name="connsiteX18388" fmla="*/ 1075602 w 3049233"/>
              <a:gd name="connsiteY18388" fmla="*/ 605679 h 1985002"/>
              <a:gd name="connsiteX18389" fmla="*/ 1524946 w 3049233"/>
              <a:gd name="connsiteY18389" fmla="*/ 604222 h 1985002"/>
              <a:gd name="connsiteX18390" fmla="*/ 1525788 w 3049233"/>
              <a:gd name="connsiteY18390" fmla="*/ 604574 h 1985002"/>
              <a:gd name="connsiteX18391" fmla="*/ 1537472 w 3049233"/>
              <a:gd name="connsiteY18391" fmla="*/ 609655 h 1985002"/>
              <a:gd name="connsiteX18392" fmla="*/ 1547931 w 3049233"/>
              <a:gd name="connsiteY18392" fmla="*/ 614205 h 1985002"/>
              <a:gd name="connsiteX18393" fmla="*/ 1552117 w 3049233"/>
              <a:gd name="connsiteY18393" fmla="*/ 616056 h 1985002"/>
              <a:gd name="connsiteX18394" fmla="*/ 1549437 w 3049233"/>
              <a:gd name="connsiteY18394" fmla="*/ 617484 h 1985002"/>
              <a:gd name="connsiteX18395" fmla="*/ 1522500 w 3049233"/>
              <a:gd name="connsiteY18395" fmla="*/ 605775 h 1985002"/>
              <a:gd name="connsiteX18396" fmla="*/ 1522537 w 3049233"/>
              <a:gd name="connsiteY18396" fmla="*/ 605751 h 1985002"/>
              <a:gd name="connsiteX18397" fmla="*/ 851359 w 3049233"/>
              <a:gd name="connsiteY18397" fmla="*/ 603680 h 1985002"/>
              <a:gd name="connsiteX18398" fmla="*/ 864299 w 3049233"/>
              <a:gd name="connsiteY18398" fmla="*/ 612656 h 1985002"/>
              <a:gd name="connsiteX18399" fmla="*/ 856800 w 3049233"/>
              <a:gd name="connsiteY18399" fmla="*/ 621049 h 1985002"/>
              <a:gd name="connsiteX18400" fmla="*/ 844128 w 3049233"/>
              <a:gd name="connsiteY18400" fmla="*/ 611753 h 1985002"/>
              <a:gd name="connsiteX18401" fmla="*/ 846299 w 3049233"/>
              <a:gd name="connsiteY18401" fmla="*/ 609329 h 1985002"/>
              <a:gd name="connsiteX18402" fmla="*/ 847083 w 3049233"/>
              <a:gd name="connsiteY18402" fmla="*/ 608454 h 1985002"/>
              <a:gd name="connsiteX18403" fmla="*/ 881088 w 3049233"/>
              <a:gd name="connsiteY18403" fmla="*/ 603202 h 1985002"/>
              <a:gd name="connsiteX18404" fmla="*/ 890222 w 3049233"/>
              <a:gd name="connsiteY18404" fmla="*/ 613336 h 1985002"/>
              <a:gd name="connsiteX18405" fmla="*/ 892320 w 3049233"/>
              <a:gd name="connsiteY18405" fmla="*/ 614340 h 1985002"/>
              <a:gd name="connsiteX18406" fmla="*/ 888428 w 3049233"/>
              <a:gd name="connsiteY18406" fmla="*/ 618700 h 1985002"/>
              <a:gd name="connsiteX18407" fmla="*/ 888016 w 3049233"/>
              <a:gd name="connsiteY18407" fmla="*/ 619162 h 1985002"/>
              <a:gd name="connsiteX18408" fmla="*/ 885488 w 3049233"/>
              <a:gd name="connsiteY18408" fmla="*/ 621992 h 1985002"/>
              <a:gd name="connsiteX18409" fmla="*/ 882127 w 3049233"/>
              <a:gd name="connsiteY18409" fmla="*/ 620343 h 1985002"/>
              <a:gd name="connsiteX18410" fmla="*/ 881977 w 3049233"/>
              <a:gd name="connsiteY18410" fmla="*/ 620270 h 1985002"/>
              <a:gd name="connsiteX18411" fmla="*/ 879324 w 3049233"/>
              <a:gd name="connsiteY18411" fmla="*/ 618968 h 1985002"/>
              <a:gd name="connsiteX18412" fmla="*/ 877683 w 3049233"/>
              <a:gd name="connsiteY18412" fmla="*/ 617581 h 1985002"/>
              <a:gd name="connsiteX18413" fmla="*/ 872303 w 3049233"/>
              <a:gd name="connsiteY18413" fmla="*/ 613035 h 1985002"/>
              <a:gd name="connsiteX18414" fmla="*/ 794151 w 3049233"/>
              <a:gd name="connsiteY18414" fmla="*/ 603142 h 1985002"/>
              <a:gd name="connsiteX18415" fmla="*/ 805408 w 3049233"/>
              <a:gd name="connsiteY18415" fmla="*/ 612801 h 1985002"/>
              <a:gd name="connsiteX18416" fmla="*/ 797078 w 3049233"/>
              <a:gd name="connsiteY18416" fmla="*/ 622145 h 1985002"/>
              <a:gd name="connsiteX18417" fmla="*/ 785635 w 3049233"/>
              <a:gd name="connsiteY18417" fmla="*/ 612632 h 1985002"/>
              <a:gd name="connsiteX18418" fmla="*/ 1050548 w 3049233"/>
              <a:gd name="connsiteY18418" fmla="*/ 602466 h 1985002"/>
              <a:gd name="connsiteX18419" fmla="*/ 1059672 w 3049233"/>
              <a:gd name="connsiteY18419" fmla="*/ 611619 h 1985002"/>
              <a:gd name="connsiteX18420" fmla="*/ 1060837 w 3049233"/>
              <a:gd name="connsiteY18420" fmla="*/ 612788 h 1985002"/>
              <a:gd name="connsiteX18421" fmla="*/ 1059398 w 3049233"/>
              <a:gd name="connsiteY18421" fmla="*/ 614561 h 1985002"/>
              <a:gd name="connsiteX18422" fmla="*/ 1058479 w 3049233"/>
              <a:gd name="connsiteY18422" fmla="*/ 614371 h 1985002"/>
              <a:gd name="connsiteX18423" fmla="*/ 1052904 w 3049233"/>
              <a:gd name="connsiteY18423" fmla="*/ 614224 h 1985002"/>
              <a:gd name="connsiteX18424" fmla="*/ 1045664 w 3049233"/>
              <a:gd name="connsiteY18424" fmla="*/ 608530 h 1985002"/>
              <a:gd name="connsiteX18425" fmla="*/ 1045518 w 3049233"/>
              <a:gd name="connsiteY18425" fmla="*/ 608415 h 1985002"/>
              <a:gd name="connsiteX18426" fmla="*/ 1047976 w 3049233"/>
              <a:gd name="connsiteY18426" fmla="*/ 605508 h 1985002"/>
              <a:gd name="connsiteX18427" fmla="*/ 823206 w 3049233"/>
              <a:gd name="connsiteY18427" fmla="*/ 602381 h 1985002"/>
              <a:gd name="connsiteX18428" fmla="*/ 834723 w 3049233"/>
              <a:gd name="connsiteY18428" fmla="*/ 612760 h 1985002"/>
              <a:gd name="connsiteX18429" fmla="*/ 826096 w 3049233"/>
              <a:gd name="connsiteY18429" fmla="*/ 622451 h 1985002"/>
              <a:gd name="connsiteX18430" fmla="*/ 825282 w 3049233"/>
              <a:gd name="connsiteY18430" fmla="*/ 622015 h 1985002"/>
              <a:gd name="connsiteX18431" fmla="*/ 815144 w 3049233"/>
              <a:gd name="connsiteY18431" fmla="*/ 611342 h 1985002"/>
              <a:gd name="connsiteX18432" fmla="*/ 1122764 w 3049233"/>
              <a:gd name="connsiteY18432" fmla="*/ 602249 h 1985002"/>
              <a:gd name="connsiteX18433" fmla="*/ 1126918 w 3049233"/>
              <a:gd name="connsiteY18433" fmla="*/ 613744 h 1985002"/>
              <a:gd name="connsiteX18434" fmla="*/ 1124350 w 3049233"/>
              <a:gd name="connsiteY18434" fmla="*/ 617424 h 1985002"/>
              <a:gd name="connsiteX18435" fmla="*/ 1122015 w 3049233"/>
              <a:gd name="connsiteY18435" fmla="*/ 620770 h 1985002"/>
              <a:gd name="connsiteX18436" fmla="*/ 1121572 w 3049233"/>
              <a:gd name="connsiteY18436" fmla="*/ 619817 h 1985002"/>
              <a:gd name="connsiteX18437" fmla="*/ 1117038 w 3049233"/>
              <a:gd name="connsiteY18437" fmla="*/ 610059 h 1985002"/>
              <a:gd name="connsiteX18438" fmla="*/ 764525 w 3049233"/>
              <a:gd name="connsiteY18438" fmla="*/ 601825 h 1985002"/>
              <a:gd name="connsiteX18439" fmla="*/ 777056 w 3049233"/>
              <a:gd name="connsiteY18439" fmla="*/ 612251 h 1985002"/>
              <a:gd name="connsiteX18440" fmla="*/ 768038 w 3049233"/>
              <a:gd name="connsiteY18440" fmla="*/ 622402 h 1985002"/>
              <a:gd name="connsiteX18441" fmla="*/ 757711 w 3049233"/>
              <a:gd name="connsiteY18441" fmla="*/ 615534 h 1985002"/>
              <a:gd name="connsiteX18442" fmla="*/ 754825 w 3049233"/>
              <a:gd name="connsiteY18442" fmla="*/ 612383 h 1985002"/>
              <a:gd name="connsiteX18443" fmla="*/ 1484901 w 3049233"/>
              <a:gd name="connsiteY18443" fmla="*/ 601822 h 1985002"/>
              <a:gd name="connsiteX18444" fmla="*/ 1498981 w 3049233"/>
              <a:gd name="connsiteY18444" fmla="*/ 615099 h 1985002"/>
              <a:gd name="connsiteX18445" fmla="*/ 1288385 w 3049233"/>
              <a:gd name="connsiteY18445" fmla="*/ 747489 h 1985002"/>
              <a:gd name="connsiteX18446" fmla="*/ 1288235 w 3049233"/>
              <a:gd name="connsiteY18446" fmla="*/ 747298 h 1985002"/>
              <a:gd name="connsiteX18447" fmla="*/ 1340193 w 3049233"/>
              <a:gd name="connsiteY18447" fmla="*/ 708864 h 1985002"/>
              <a:gd name="connsiteX18448" fmla="*/ 1479779 w 3049233"/>
              <a:gd name="connsiteY18448" fmla="*/ 605611 h 1985002"/>
              <a:gd name="connsiteX18449" fmla="*/ 706790 w 3049233"/>
              <a:gd name="connsiteY18449" fmla="*/ 601645 h 1985002"/>
              <a:gd name="connsiteX18450" fmla="*/ 707737 w 3049233"/>
              <a:gd name="connsiteY18450" fmla="*/ 603070 h 1985002"/>
              <a:gd name="connsiteX18451" fmla="*/ 707790 w 3049233"/>
              <a:gd name="connsiteY18451" fmla="*/ 603150 h 1985002"/>
              <a:gd name="connsiteX18452" fmla="*/ 709381 w 3049233"/>
              <a:gd name="connsiteY18452" fmla="*/ 605545 h 1985002"/>
              <a:gd name="connsiteX18453" fmla="*/ 713836 w 3049233"/>
              <a:gd name="connsiteY18453" fmla="*/ 609212 h 1985002"/>
              <a:gd name="connsiteX18454" fmla="*/ 718034 w 3049233"/>
              <a:gd name="connsiteY18454" fmla="*/ 612667 h 1985002"/>
              <a:gd name="connsiteX18455" fmla="*/ 713552 w 3049233"/>
              <a:gd name="connsiteY18455" fmla="*/ 617854 h 1985002"/>
              <a:gd name="connsiteX18456" fmla="*/ 713213 w 3049233"/>
              <a:gd name="connsiteY18456" fmla="*/ 618246 h 1985002"/>
              <a:gd name="connsiteX18457" fmla="*/ 709382 w 3049233"/>
              <a:gd name="connsiteY18457" fmla="*/ 622679 h 1985002"/>
              <a:gd name="connsiteX18458" fmla="*/ 700760 w 3049233"/>
              <a:gd name="connsiteY18458" fmla="*/ 616088 h 1985002"/>
              <a:gd name="connsiteX18459" fmla="*/ 697599 w 3049233"/>
              <a:gd name="connsiteY18459" fmla="*/ 612292 h 1985002"/>
              <a:gd name="connsiteX18460" fmla="*/ 1918485 w 3049233"/>
              <a:gd name="connsiteY18460" fmla="*/ 601089 h 1985002"/>
              <a:gd name="connsiteX18461" fmla="*/ 1990554 w 3049233"/>
              <a:gd name="connsiteY18461" fmla="*/ 605674 h 1985002"/>
              <a:gd name="connsiteX18462" fmla="*/ 2011015 w 3049233"/>
              <a:gd name="connsiteY18462" fmla="*/ 608323 h 1985002"/>
              <a:gd name="connsiteX18463" fmla="*/ 1953882 w 3049233"/>
              <a:gd name="connsiteY18463" fmla="*/ 604511 h 1985002"/>
              <a:gd name="connsiteX18464" fmla="*/ 1953875 w 3049233"/>
              <a:gd name="connsiteY18464" fmla="*/ 604511 h 1985002"/>
              <a:gd name="connsiteX18465" fmla="*/ 1953867 w 3049233"/>
              <a:gd name="connsiteY18465" fmla="*/ 604511 h 1985002"/>
              <a:gd name="connsiteX18466" fmla="*/ 1953861 w 3049233"/>
              <a:gd name="connsiteY18466" fmla="*/ 604511 h 1985002"/>
              <a:gd name="connsiteX18467" fmla="*/ 1953856 w 3049233"/>
              <a:gd name="connsiteY18467" fmla="*/ 604511 h 1985002"/>
              <a:gd name="connsiteX18468" fmla="*/ 1867294 w 3049233"/>
              <a:gd name="connsiteY18468" fmla="*/ 609424 h 1985002"/>
              <a:gd name="connsiteX18469" fmla="*/ 1852735 w 3049233"/>
              <a:gd name="connsiteY18469" fmla="*/ 612879 h 1985002"/>
              <a:gd name="connsiteX18470" fmla="*/ 1839231 w 3049233"/>
              <a:gd name="connsiteY18470" fmla="*/ 613996 h 1985002"/>
              <a:gd name="connsiteX18471" fmla="*/ 1786370 w 3049233"/>
              <a:gd name="connsiteY18471" fmla="*/ 628616 h 1985002"/>
              <a:gd name="connsiteX18472" fmla="*/ 1786284 w 3049233"/>
              <a:gd name="connsiteY18472" fmla="*/ 628635 h 1985002"/>
              <a:gd name="connsiteX18473" fmla="*/ 1752083 w 3049233"/>
              <a:gd name="connsiteY18473" fmla="*/ 645761 h 1985002"/>
              <a:gd name="connsiteX18474" fmla="*/ 1754551 w 3049233"/>
              <a:gd name="connsiteY18474" fmla="*/ 634092 h 1985002"/>
              <a:gd name="connsiteX18475" fmla="*/ 1753124 w 3049233"/>
              <a:gd name="connsiteY18475" fmla="*/ 626500 h 1985002"/>
              <a:gd name="connsiteX18476" fmla="*/ 1771926 w 3049233"/>
              <a:gd name="connsiteY18476" fmla="*/ 618317 h 1985002"/>
              <a:gd name="connsiteX18477" fmla="*/ 1819576 w 3049233"/>
              <a:gd name="connsiteY18477" fmla="*/ 608049 h 1985002"/>
              <a:gd name="connsiteX18478" fmla="*/ 1842043 w 3049233"/>
              <a:gd name="connsiteY18478" fmla="*/ 604054 h 1985002"/>
              <a:gd name="connsiteX18479" fmla="*/ 1918367 w 3049233"/>
              <a:gd name="connsiteY18479" fmla="*/ 601092 h 1985002"/>
              <a:gd name="connsiteX18480" fmla="*/ 735912 w 3049233"/>
              <a:gd name="connsiteY18480" fmla="*/ 600841 h 1985002"/>
              <a:gd name="connsiteX18481" fmla="*/ 742903 w 3049233"/>
              <a:gd name="connsiteY18481" fmla="*/ 610330 h 1985002"/>
              <a:gd name="connsiteX18482" fmla="*/ 746284 w 3049233"/>
              <a:gd name="connsiteY18482" fmla="*/ 612778 h 1985002"/>
              <a:gd name="connsiteX18483" fmla="*/ 746992 w 3049233"/>
              <a:gd name="connsiteY18483" fmla="*/ 613291 h 1985002"/>
              <a:gd name="connsiteX18484" fmla="*/ 747295 w 3049233"/>
              <a:gd name="connsiteY18484" fmla="*/ 613510 h 1985002"/>
              <a:gd name="connsiteX18485" fmla="*/ 746459 w 3049233"/>
              <a:gd name="connsiteY18485" fmla="*/ 614434 h 1985002"/>
              <a:gd name="connsiteX18486" fmla="*/ 746134 w 3049233"/>
              <a:gd name="connsiteY18486" fmla="*/ 614808 h 1985002"/>
              <a:gd name="connsiteX18487" fmla="*/ 743594 w 3049233"/>
              <a:gd name="connsiteY18487" fmla="*/ 617734 h 1985002"/>
              <a:gd name="connsiteX18488" fmla="*/ 739010 w 3049233"/>
              <a:gd name="connsiteY18488" fmla="*/ 623016 h 1985002"/>
              <a:gd name="connsiteX18489" fmla="*/ 731086 w 3049233"/>
              <a:gd name="connsiteY18489" fmla="*/ 617544 h 1985002"/>
              <a:gd name="connsiteX18490" fmla="*/ 726206 w 3049233"/>
              <a:gd name="connsiteY18490" fmla="*/ 612080 h 1985002"/>
              <a:gd name="connsiteX18491" fmla="*/ 727181 w 3049233"/>
              <a:gd name="connsiteY18491" fmla="*/ 610952 h 1985002"/>
              <a:gd name="connsiteX18492" fmla="*/ 729296 w 3049233"/>
              <a:gd name="connsiteY18492" fmla="*/ 608502 h 1985002"/>
              <a:gd name="connsiteX18493" fmla="*/ 1593947 w 3049233"/>
              <a:gd name="connsiteY18493" fmla="*/ 600632 h 1985002"/>
              <a:gd name="connsiteX18494" fmla="*/ 1597430 w 3049233"/>
              <a:gd name="connsiteY18494" fmla="*/ 602202 h 1985002"/>
              <a:gd name="connsiteX18495" fmla="*/ 1623853 w 3049233"/>
              <a:gd name="connsiteY18495" fmla="*/ 614225 h 1985002"/>
              <a:gd name="connsiteX18496" fmla="*/ 1628051 w 3049233"/>
              <a:gd name="connsiteY18496" fmla="*/ 616138 h 1985002"/>
              <a:gd name="connsiteX18497" fmla="*/ 1625430 w 3049233"/>
              <a:gd name="connsiteY18497" fmla="*/ 617308 h 1985002"/>
              <a:gd name="connsiteX18498" fmla="*/ 1620131 w 3049233"/>
              <a:gd name="connsiteY18498" fmla="*/ 614902 h 1985002"/>
              <a:gd name="connsiteX18499" fmla="*/ 1592699 w 3049233"/>
              <a:gd name="connsiteY18499" fmla="*/ 602541 h 1985002"/>
              <a:gd name="connsiteX18500" fmla="*/ 1591428 w 3049233"/>
              <a:gd name="connsiteY18500" fmla="*/ 601975 h 1985002"/>
              <a:gd name="connsiteX18501" fmla="*/ 1685618 w 3049233"/>
              <a:gd name="connsiteY18501" fmla="*/ 600127 h 1985002"/>
              <a:gd name="connsiteX18502" fmla="*/ 1704610 w 3049233"/>
              <a:gd name="connsiteY18502" fmla="*/ 608638 h 1985002"/>
              <a:gd name="connsiteX18503" fmla="*/ 1710113 w 3049233"/>
              <a:gd name="connsiteY18503" fmla="*/ 611898 h 1985002"/>
              <a:gd name="connsiteX18504" fmla="*/ 1708060 w 3049233"/>
              <a:gd name="connsiteY18504" fmla="*/ 612806 h 1985002"/>
              <a:gd name="connsiteX18505" fmla="*/ 1702765 w 3049233"/>
              <a:gd name="connsiteY18505" fmla="*/ 609824 h 1985002"/>
              <a:gd name="connsiteX18506" fmla="*/ 1683325 w 3049233"/>
              <a:gd name="connsiteY18506" fmla="*/ 601127 h 1985002"/>
              <a:gd name="connsiteX18507" fmla="*/ 1683631 w 3049233"/>
              <a:gd name="connsiteY18507" fmla="*/ 600847 h 1985002"/>
              <a:gd name="connsiteX18508" fmla="*/ 1027809 w 3049233"/>
              <a:gd name="connsiteY18508" fmla="*/ 599893 h 1985002"/>
              <a:gd name="connsiteX18509" fmla="*/ 1034296 w 3049233"/>
              <a:gd name="connsiteY18509" fmla="*/ 607731 h 1985002"/>
              <a:gd name="connsiteX18510" fmla="*/ 1036981 w 3049233"/>
              <a:gd name="connsiteY18510" fmla="*/ 609842 h 1985002"/>
              <a:gd name="connsiteX18511" fmla="*/ 1033689 w 3049233"/>
              <a:gd name="connsiteY18511" fmla="*/ 613715 h 1985002"/>
              <a:gd name="connsiteX18512" fmla="*/ 1033011 w 3049233"/>
              <a:gd name="connsiteY18512" fmla="*/ 613697 h 1985002"/>
              <a:gd name="connsiteX18513" fmla="*/ 1031662 w 3049233"/>
              <a:gd name="connsiteY18513" fmla="*/ 613662 h 1985002"/>
              <a:gd name="connsiteX18514" fmla="*/ 1028900 w 3049233"/>
              <a:gd name="connsiteY18514" fmla="*/ 613589 h 1985002"/>
              <a:gd name="connsiteX18515" fmla="*/ 1024309 w 3049233"/>
              <a:gd name="connsiteY18515" fmla="*/ 608919 h 1985002"/>
              <a:gd name="connsiteX18516" fmla="*/ 1024095 w 3049233"/>
              <a:gd name="connsiteY18516" fmla="*/ 608700 h 1985002"/>
              <a:gd name="connsiteX18517" fmla="*/ 1021974 w 3049233"/>
              <a:gd name="connsiteY18517" fmla="*/ 606543 h 1985002"/>
              <a:gd name="connsiteX18518" fmla="*/ 1022611 w 3049233"/>
              <a:gd name="connsiteY18518" fmla="*/ 605817 h 1985002"/>
              <a:gd name="connsiteX18519" fmla="*/ 1024021 w 3049233"/>
              <a:gd name="connsiteY18519" fmla="*/ 604210 h 1985002"/>
              <a:gd name="connsiteX18520" fmla="*/ 1716831 w 3049233"/>
              <a:gd name="connsiteY18520" fmla="*/ 599846 h 1985002"/>
              <a:gd name="connsiteX18521" fmla="*/ 1722048 w 3049233"/>
              <a:gd name="connsiteY18521" fmla="*/ 602202 h 1985002"/>
              <a:gd name="connsiteX18522" fmla="*/ 1724510 w 3049233"/>
              <a:gd name="connsiteY18522" fmla="*/ 605536 h 1985002"/>
              <a:gd name="connsiteX18523" fmla="*/ 1722697 w 3049233"/>
              <a:gd name="connsiteY18523" fmla="*/ 606336 h 1985002"/>
              <a:gd name="connsiteX18524" fmla="*/ 678930 w 3049233"/>
              <a:gd name="connsiteY18524" fmla="*/ 599473 h 1985002"/>
              <a:gd name="connsiteX18525" fmla="*/ 685353 w 3049233"/>
              <a:gd name="connsiteY18525" fmla="*/ 607142 h 1985002"/>
              <a:gd name="connsiteX18526" fmla="*/ 689702 w 3049233"/>
              <a:gd name="connsiteY18526" fmla="*/ 612335 h 1985002"/>
              <a:gd name="connsiteX18527" fmla="*/ 677366 w 3049233"/>
              <a:gd name="connsiteY18527" fmla="*/ 626637 h 1985002"/>
              <a:gd name="connsiteX18528" fmla="*/ 665931 w 3049233"/>
              <a:gd name="connsiteY18528" fmla="*/ 614539 h 1985002"/>
              <a:gd name="connsiteX18529" fmla="*/ 1515991 w 3049233"/>
              <a:gd name="connsiteY18529" fmla="*/ 599135 h 1985002"/>
              <a:gd name="connsiteX18530" fmla="*/ 1518529 w 3049233"/>
              <a:gd name="connsiteY18530" fmla="*/ 601527 h 1985002"/>
              <a:gd name="connsiteX18531" fmla="*/ 1519755 w 3049233"/>
              <a:gd name="connsiteY18531" fmla="*/ 602040 h 1985002"/>
              <a:gd name="connsiteX18532" fmla="*/ 1517365 w 3049233"/>
              <a:gd name="connsiteY18532" fmla="*/ 603543 h 1985002"/>
              <a:gd name="connsiteX18533" fmla="*/ 1517036 w 3049233"/>
              <a:gd name="connsiteY18533" fmla="*/ 603400 h 1985002"/>
              <a:gd name="connsiteX18534" fmla="*/ 1516618 w 3049233"/>
              <a:gd name="connsiteY18534" fmla="*/ 603218 h 1985002"/>
              <a:gd name="connsiteX18535" fmla="*/ 1516500 w 3049233"/>
              <a:gd name="connsiteY18535" fmla="*/ 601526 h 1985002"/>
              <a:gd name="connsiteX18536" fmla="*/ 1516499 w 3049233"/>
              <a:gd name="connsiteY18536" fmla="*/ 601529 h 1985002"/>
              <a:gd name="connsiteX18537" fmla="*/ 1516499 w 3049233"/>
              <a:gd name="connsiteY18537" fmla="*/ 601526 h 1985002"/>
              <a:gd name="connsiteX18538" fmla="*/ 1516068 w 3049233"/>
              <a:gd name="connsiteY18538" fmla="*/ 602979 h 1985002"/>
              <a:gd name="connsiteX18539" fmla="*/ 1516066 w 3049233"/>
              <a:gd name="connsiteY18539" fmla="*/ 602978 h 1985002"/>
              <a:gd name="connsiteX18540" fmla="*/ 1515991 w 3049233"/>
              <a:gd name="connsiteY18540" fmla="*/ 602946 h 1985002"/>
              <a:gd name="connsiteX18541" fmla="*/ 1533042 w 3049233"/>
              <a:gd name="connsiteY18541" fmla="*/ 599088 h 1985002"/>
              <a:gd name="connsiteX18542" fmla="*/ 1533577 w 3049233"/>
              <a:gd name="connsiteY18542" fmla="*/ 599325 h 1985002"/>
              <a:gd name="connsiteX18543" fmla="*/ 1544755 w 3049233"/>
              <a:gd name="connsiteY18543" fmla="*/ 604236 h 1985002"/>
              <a:gd name="connsiteX18544" fmla="*/ 1560694 w 3049233"/>
              <a:gd name="connsiteY18544" fmla="*/ 611487 h 1985002"/>
              <a:gd name="connsiteX18545" fmla="*/ 1558354 w 3049233"/>
              <a:gd name="connsiteY18545" fmla="*/ 612733 h 1985002"/>
              <a:gd name="connsiteX18546" fmla="*/ 1539524 w 3049233"/>
              <a:gd name="connsiteY18546" fmla="*/ 604405 h 1985002"/>
              <a:gd name="connsiteX18547" fmla="*/ 1530654 w 3049233"/>
              <a:gd name="connsiteY18547" fmla="*/ 600602 h 1985002"/>
              <a:gd name="connsiteX18548" fmla="*/ 1646287 w 3049233"/>
              <a:gd name="connsiteY18548" fmla="*/ 598964 h 1985002"/>
              <a:gd name="connsiteX18549" fmla="*/ 1666755 w 3049233"/>
              <a:gd name="connsiteY18549" fmla="*/ 608386 h 1985002"/>
              <a:gd name="connsiteX18550" fmla="*/ 1665240 w 3049233"/>
              <a:gd name="connsiteY18550" fmla="*/ 609768 h 1985002"/>
              <a:gd name="connsiteX18551" fmla="*/ 1651085 w 3049233"/>
              <a:gd name="connsiteY18551" fmla="*/ 603432 h 1985002"/>
              <a:gd name="connsiteX18552" fmla="*/ 1645509 w 3049233"/>
              <a:gd name="connsiteY18552" fmla="*/ 600861 h 1985002"/>
              <a:gd name="connsiteX18553" fmla="*/ 2387956 w 3049233"/>
              <a:gd name="connsiteY18553" fmla="*/ 598295 h 1985002"/>
              <a:gd name="connsiteX18554" fmla="*/ 2480774 w 3049233"/>
              <a:gd name="connsiteY18554" fmla="*/ 602712 h 1985002"/>
              <a:gd name="connsiteX18555" fmla="*/ 2498558 w 3049233"/>
              <a:gd name="connsiteY18555" fmla="*/ 606267 h 1985002"/>
              <a:gd name="connsiteX18556" fmla="*/ 2503978 w 3049233"/>
              <a:gd name="connsiteY18556" fmla="*/ 607453 h 1985002"/>
              <a:gd name="connsiteX18557" fmla="*/ 2740447 w 3049233"/>
              <a:gd name="connsiteY18557" fmla="*/ 669238 h 1985002"/>
              <a:gd name="connsiteX18558" fmla="*/ 2752898 w 3049233"/>
              <a:gd name="connsiteY18558" fmla="*/ 673185 h 1985002"/>
              <a:gd name="connsiteX18559" fmla="*/ 2751066 w 3049233"/>
              <a:gd name="connsiteY18559" fmla="*/ 672646 h 1985002"/>
              <a:gd name="connsiteX18560" fmla="*/ 2520475 w 3049233"/>
              <a:gd name="connsiteY18560" fmla="*/ 619137 h 1985002"/>
              <a:gd name="connsiteX18561" fmla="*/ 2509130 w 3049233"/>
              <a:gd name="connsiteY18561" fmla="*/ 617105 h 1985002"/>
              <a:gd name="connsiteX18562" fmla="*/ 2497785 w 3049233"/>
              <a:gd name="connsiteY18562" fmla="*/ 615073 h 1985002"/>
              <a:gd name="connsiteX18563" fmla="*/ 2405631 w 3049233"/>
              <a:gd name="connsiteY18563" fmla="*/ 612459 h 1985002"/>
              <a:gd name="connsiteX18564" fmla="*/ 2405628 w 3049233"/>
              <a:gd name="connsiteY18564" fmla="*/ 612460 h 1985002"/>
              <a:gd name="connsiteX18565" fmla="*/ 2405593 w 3049233"/>
              <a:gd name="connsiteY18565" fmla="*/ 612459 h 1985002"/>
              <a:gd name="connsiteX18566" fmla="*/ 2405589 w 3049233"/>
              <a:gd name="connsiteY18566" fmla="*/ 612460 h 1985002"/>
              <a:gd name="connsiteX18567" fmla="*/ 2405554 w 3049233"/>
              <a:gd name="connsiteY18567" fmla="*/ 612459 h 1985002"/>
              <a:gd name="connsiteX18568" fmla="*/ 2316165 w 3049233"/>
              <a:gd name="connsiteY18568" fmla="*/ 635053 h 1985002"/>
              <a:gd name="connsiteX18569" fmla="*/ 2312947 w 3049233"/>
              <a:gd name="connsiteY18569" fmla="*/ 636408 h 1985002"/>
              <a:gd name="connsiteX18570" fmla="*/ 2280822 w 3049233"/>
              <a:gd name="connsiteY18570" fmla="*/ 663716 h 1985002"/>
              <a:gd name="connsiteX18571" fmla="*/ 2222019 w 3049233"/>
              <a:gd name="connsiteY18571" fmla="*/ 691517 h 1985002"/>
              <a:gd name="connsiteX18572" fmla="*/ 2198935 w 3049233"/>
              <a:gd name="connsiteY18572" fmla="*/ 708143 h 1985002"/>
              <a:gd name="connsiteX18573" fmla="*/ 2214868 w 3049233"/>
              <a:gd name="connsiteY18573" fmla="*/ 687351 h 1985002"/>
              <a:gd name="connsiteX18574" fmla="*/ 2294569 w 3049233"/>
              <a:gd name="connsiteY18574" fmla="*/ 619148 h 1985002"/>
              <a:gd name="connsiteX18575" fmla="*/ 2297379 w 3049233"/>
              <a:gd name="connsiteY18575" fmla="*/ 619645 h 1985002"/>
              <a:gd name="connsiteX18576" fmla="*/ 2297397 w 3049233"/>
              <a:gd name="connsiteY18576" fmla="*/ 619641 h 1985002"/>
              <a:gd name="connsiteX18577" fmla="*/ 2297421 w 3049233"/>
              <a:gd name="connsiteY18577" fmla="*/ 619645 h 1985002"/>
              <a:gd name="connsiteX18578" fmla="*/ 2297439 w 3049233"/>
              <a:gd name="connsiteY18578" fmla="*/ 619641 h 1985002"/>
              <a:gd name="connsiteX18579" fmla="*/ 2297464 w 3049233"/>
              <a:gd name="connsiteY18579" fmla="*/ 619645 h 1985002"/>
              <a:gd name="connsiteX18580" fmla="*/ 1696482 w 3049233"/>
              <a:gd name="connsiteY18580" fmla="*/ 596189 h 1985002"/>
              <a:gd name="connsiteX18581" fmla="*/ 1709181 w 3049233"/>
              <a:gd name="connsiteY18581" fmla="*/ 602033 h 1985002"/>
              <a:gd name="connsiteX18582" fmla="*/ 1715245 w 3049233"/>
              <a:gd name="connsiteY18582" fmla="*/ 607960 h 1985002"/>
              <a:gd name="connsiteX18583" fmla="*/ 1706828 w 3049233"/>
              <a:gd name="connsiteY18583" fmla="*/ 603050 h 1985002"/>
              <a:gd name="connsiteX18584" fmla="*/ 1693787 w 3049233"/>
              <a:gd name="connsiteY18584" fmla="*/ 597166 h 1985002"/>
              <a:gd name="connsiteX18585" fmla="*/ 1512786 w 3049233"/>
              <a:gd name="connsiteY18585" fmla="*/ 596113 h 1985002"/>
              <a:gd name="connsiteX18586" fmla="*/ 1515506 w 3049233"/>
              <a:gd name="connsiteY18586" fmla="*/ 598678 h 1985002"/>
              <a:gd name="connsiteX18587" fmla="*/ 1514423 w 3049233"/>
              <a:gd name="connsiteY18587" fmla="*/ 602162 h 1985002"/>
              <a:gd name="connsiteX18588" fmla="*/ 1513124 w 3049233"/>
              <a:gd name="connsiteY18588" fmla="*/ 601233 h 1985002"/>
              <a:gd name="connsiteX18589" fmla="*/ 1512603 w 3049233"/>
              <a:gd name="connsiteY18589" fmla="*/ 595940 h 1985002"/>
              <a:gd name="connsiteX18590" fmla="*/ 1512734 w 3049233"/>
              <a:gd name="connsiteY18590" fmla="*/ 596065 h 1985002"/>
              <a:gd name="connsiteX18591" fmla="*/ 1512634 w 3049233"/>
              <a:gd name="connsiteY18591" fmla="*/ 596406 h 1985002"/>
              <a:gd name="connsiteX18592" fmla="*/ 1512625 w 3049233"/>
              <a:gd name="connsiteY18592" fmla="*/ 596265 h 1985002"/>
              <a:gd name="connsiteX18593" fmla="*/ 1602903 w 3049233"/>
              <a:gd name="connsiteY18593" fmla="*/ 595860 h 1985002"/>
              <a:gd name="connsiteX18594" fmla="*/ 1604545 w 3049233"/>
              <a:gd name="connsiteY18594" fmla="*/ 596615 h 1985002"/>
              <a:gd name="connsiteX18595" fmla="*/ 1630122 w 3049233"/>
              <a:gd name="connsiteY18595" fmla="*/ 608130 h 1985002"/>
              <a:gd name="connsiteX18596" fmla="*/ 1635164 w 3049233"/>
              <a:gd name="connsiteY18596" fmla="*/ 610482 h 1985002"/>
              <a:gd name="connsiteX18597" fmla="*/ 1634261 w 3049233"/>
              <a:gd name="connsiteY18597" fmla="*/ 612580 h 1985002"/>
              <a:gd name="connsiteX18598" fmla="*/ 1626396 w 3049233"/>
              <a:gd name="connsiteY18598" fmla="*/ 608975 h 1985002"/>
              <a:gd name="connsiteX18599" fmla="*/ 1600374 w 3049233"/>
              <a:gd name="connsiteY18599" fmla="*/ 597207 h 1985002"/>
              <a:gd name="connsiteX18600" fmla="*/ 1003186 w 3049233"/>
              <a:gd name="connsiteY18600" fmla="*/ 595738 h 1985002"/>
              <a:gd name="connsiteX18601" fmla="*/ 1013631 w 3049233"/>
              <a:gd name="connsiteY18601" fmla="*/ 606366 h 1985002"/>
              <a:gd name="connsiteX18602" fmla="*/ 1007996 w 3049233"/>
              <a:gd name="connsiteY18602" fmla="*/ 612784 h 1985002"/>
              <a:gd name="connsiteX18603" fmla="*/ 999733 w 3049233"/>
              <a:gd name="connsiteY18603" fmla="*/ 607463 h 1985002"/>
              <a:gd name="connsiteX18604" fmla="*/ 996268 w 3049233"/>
              <a:gd name="connsiteY18604" fmla="*/ 605232 h 1985002"/>
              <a:gd name="connsiteX18605" fmla="*/ 995233 w 3049233"/>
              <a:gd name="connsiteY18605" fmla="*/ 604565 h 1985002"/>
              <a:gd name="connsiteX18606" fmla="*/ 1511760 w 3049233"/>
              <a:gd name="connsiteY18606" fmla="*/ 595147 h 1985002"/>
              <a:gd name="connsiteX18607" fmla="*/ 1511868 w 3049233"/>
              <a:gd name="connsiteY18607" fmla="*/ 595247 h 1985002"/>
              <a:gd name="connsiteX18608" fmla="*/ 1511760 w 3049233"/>
              <a:gd name="connsiteY18608" fmla="*/ 595593 h 1985002"/>
              <a:gd name="connsiteX18609" fmla="*/ 1104049 w 3049233"/>
              <a:gd name="connsiteY18609" fmla="*/ 594999 h 1985002"/>
              <a:gd name="connsiteX18610" fmla="*/ 1104441 w 3049233"/>
              <a:gd name="connsiteY18610" fmla="*/ 595840 h 1985002"/>
              <a:gd name="connsiteX18611" fmla="*/ 1105532 w 3049233"/>
              <a:gd name="connsiteY18611" fmla="*/ 598179 h 1985002"/>
              <a:gd name="connsiteX18612" fmla="*/ 1110556 w 3049233"/>
              <a:gd name="connsiteY18612" fmla="*/ 608958 h 1985002"/>
              <a:gd name="connsiteX18613" fmla="*/ 1106731 w 3049233"/>
              <a:gd name="connsiteY18613" fmla="*/ 614086 h 1985002"/>
              <a:gd name="connsiteX18614" fmla="*/ 1105601 w 3049233"/>
              <a:gd name="connsiteY18614" fmla="*/ 615601 h 1985002"/>
              <a:gd name="connsiteX18615" fmla="*/ 1100618 w 3049233"/>
              <a:gd name="connsiteY18615" fmla="*/ 607282 h 1985002"/>
              <a:gd name="connsiteX18616" fmla="*/ 1097993 w 3049233"/>
              <a:gd name="connsiteY18616" fmla="*/ 602517 h 1985002"/>
              <a:gd name="connsiteX18617" fmla="*/ 976380 w 3049233"/>
              <a:gd name="connsiteY18617" fmla="*/ 594782 h 1985002"/>
              <a:gd name="connsiteX18618" fmla="*/ 982644 w 3049233"/>
              <a:gd name="connsiteY18618" fmla="*/ 600956 h 1985002"/>
              <a:gd name="connsiteX18619" fmla="*/ 986678 w 3049233"/>
              <a:gd name="connsiteY18619" fmla="*/ 604932 h 1985002"/>
              <a:gd name="connsiteX18620" fmla="*/ 986792 w 3049233"/>
              <a:gd name="connsiteY18620" fmla="*/ 605006 h 1985002"/>
              <a:gd name="connsiteX18621" fmla="*/ 986850 w 3049233"/>
              <a:gd name="connsiteY18621" fmla="*/ 605043 h 1985002"/>
              <a:gd name="connsiteX18622" fmla="*/ 986871 w 3049233"/>
              <a:gd name="connsiteY18622" fmla="*/ 605057 h 1985002"/>
              <a:gd name="connsiteX18623" fmla="*/ 984518 w 3049233"/>
              <a:gd name="connsiteY18623" fmla="*/ 607664 h 1985002"/>
              <a:gd name="connsiteX18624" fmla="*/ 979898 w 3049233"/>
              <a:gd name="connsiteY18624" fmla="*/ 612879 h 1985002"/>
              <a:gd name="connsiteX18625" fmla="*/ 968499 w 3049233"/>
              <a:gd name="connsiteY18625" fmla="*/ 603383 h 1985002"/>
              <a:gd name="connsiteX18626" fmla="*/ 1541062 w 3049233"/>
              <a:gd name="connsiteY18626" fmla="*/ 594003 h 1985002"/>
              <a:gd name="connsiteX18627" fmla="*/ 1550344 w 3049233"/>
              <a:gd name="connsiteY18627" fmla="*/ 598477 h 1985002"/>
              <a:gd name="connsiteX18628" fmla="*/ 1569194 w 3049233"/>
              <a:gd name="connsiteY18628" fmla="*/ 606959 h 1985002"/>
              <a:gd name="connsiteX18629" fmla="*/ 1567246 w 3049233"/>
              <a:gd name="connsiteY18629" fmla="*/ 607997 h 1985002"/>
              <a:gd name="connsiteX18630" fmla="*/ 1546469 w 3049233"/>
              <a:gd name="connsiteY18630" fmla="*/ 598648 h 1985002"/>
              <a:gd name="connsiteX18631" fmla="*/ 1538961 w 3049233"/>
              <a:gd name="connsiteY18631" fmla="*/ 595335 h 1985002"/>
              <a:gd name="connsiteX18632" fmla="*/ 920477 w 3049233"/>
              <a:gd name="connsiteY18632" fmla="*/ 593952 h 1985002"/>
              <a:gd name="connsiteX18633" fmla="*/ 922202 w 3049233"/>
              <a:gd name="connsiteY18633" fmla="*/ 595962 h 1985002"/>
              <a:gd name="connsiteX18634" fmla="*/ 931964 w 3049233"/>
              <a:gd name="connsiteY18634" fmla="*/ 603070 h 1985002"/>
              <a:gd name="connsiteX18635" fmla="*/ 925320 w 3049233"/>
              <a:gd name="connsiteY18635" fmla="*/ 610226 h 1985002"/>
              <a:gd name="connsiteX18636" fmla="*/ 922622 w 3049233"/>
              <a:gd name="connsiteY18636" fmla="*/ 608131 h 1985002"/>
              <a:gd name="connsiteX18637" fmla="*/ 913663 w 3049233"/>
              <a:gd name="connsiteY18637" fmla="*/ 601173 h 1985002"/>
              <a:gd name="connsiteX18638" fmla="*/ 920082 w 3049233"/>
              <a:gd name="connsiteY18638" fmla="*/ 594371 h 1985002"/>
              <a:gd name="connsiteX18639" fmla="*/ 948543 w 3049233"/>
              <a:gd name="connsiteY18639" fmla="*/ 593480 h 1985002"/>
              <a:gd name="connsiteX18640" fmla="*/ 961134 w 3049233"/>
              <a:gd name="connsiteY18640" fmla="*/ 603977 h 1985002"/>
              <a:gd name="connsiteX18641" fmla="*/ 955882 w 3049233"/>
              <a:gd name="connsiteY18641" fmla="*/ 609715 h 1985002"/>
              <a:gd name="connsiteX18642" fmla="*/ 950961 w 3049233"/>
              <a:gd name="connsiteY18642" fmla="*/ 606770 h 1985002"/>
              <a:gd name="connsiteX18643" fmla="*/ 947842 w 3049233"/>
              <a:gd name="connsiteY18643" fmla="*/ 604903 h 1985002"/>
              <a:gd name="connsiteX18644" fmla="*/ 941481 w 3049233"/>
              <a:gd name="connsiteY18644" fmla="*/ 601096 h 1985002"/>
              <a:gd name="connsiteX18645" fmla="*/ 1509469 w 3049233"/>
              <a:gd name="connsiteY18645" fmla="*/ 592987 h 1985002"/>
              <a:gd name="connsiteX18646" fmla="*/ 1510056 w 3049233"/>
              <a:gd name="connsiteY18646" fmla="*/ 593540 h 1985002"/>
              <a:gd name="connsiteX18647" fmla="*/ 1509595 w 3049233"/>
              <a:gd name="connsiteY18647" fmla="*/ 595077 h 1985002"/>
              <a:gd name="connsiteX18648" fmla="*/ 1509525 w 3049233"/>
              <a:gd name="connsiteY18648" fmla="*/ 593911 h 1985002"/>
              <a:gd name="connsiteX18649" fmla="*/ 1086020 w 3049233"/>
              <a:gd name="connsiteY18649" fmla="*/ 592759 h 1985002"/>
              <a:gd name="connsiteX18650" fmla="*/ 1091252 w 3049233"/>
              <a:gd name="connsiteY18650" fmla="*/ 602176 h 1985002"/>
              <a:gd name="connsiteX18651" fmla="*/ 1085898 w 3049233"/>
              <a:gd name="connsiteY18651" fmla="*/ 608819 h 1985002"/>
              <a:gd name="connsiteX18652" fmla="*/ 1080024 w 3049233"/>
              <a:gd name="connsiteY18652" fmla="*/ 600195 h 1985002"/>
              <a:gd name="connsiteX18653" fmla="*/ 1650337 w 3049233"/>
              <a:gd name="connsiteY18653" fmla="*/ 592363 h 1985002"/>
              <a:gd name="connsiteX18654" fmla="*/ 1672801 w 3049233"/>
              <a:gd name="connsiteY18654" fmla="*/ 602870 h 1985002"/>
              <a:gd name="connsiteX18655" fmla="*/ 1671230 w 3049233"/>
              <a:gd name="connsiteY18655" fmla="*/ 604303 h 1985002"/>
              <a:gd name="connsiteX18656" fmla="*/ 1648660 w 3049233"/>
              <a:gd name="connsiteY18656" fmla="*/ 593879 h 1985002"/>
              <a:gd name="connsiteX18657" fmla="*/ 891955 w 3049233"/>
              <a:gd name="connsiteY18657" fmla="*/ 591737 h 1985002"/>
              <a:gd name="connsiteX18658" fmla="*/ 892231 w 3049233"/>
              <a:gd name="connsiteY18658" fmla="*/ 592063 h 1985002"/>
              <a:gd name="connsiteX18659" fmla="*/ 904127 w 3049233"/>
              <a:gd name="connsiteY18659" fmla="*/ 601518 h 1985002"/>
              <a:gd name="connsiteX18660" fmla="*/ 896803 w 3049233"/>
              <a:gd name="connsiteY18660" fmla="*/ 609353 h 1985002"/>
              <a:gd name="connsiteX18661" fmla="*/ 893280 w 3049233"/>
              <a:gd name="connsiteY18661" fmla="*/ 605699 h 1985002"/>
              <a:gd name="connsiteX18662" fmla="*/ 885908 w 3049233"/>
              <a:gd name="connsiteY18662" fmla="*/ 598052 h 1985002"/>
              <a:gd name="connsiteX18663" fmla="*/ 888278 w 3049233"/>
              <a:gd name="connsiteY18663" fmla="*/ 595577 h 1985002"/>
              <a:gd name="connsiteX18664" fmla="*/ 1150535 w 3049233"/>
              <a:gd name="connsiteY18664" fmla="*/ 591522 h 1985002"/>
              <a:gd name="connsiteX18665" fmla="*/ 1150719 w 3049233"/>
              <a:gd name="connsiteY18665" fmla="*/ 592360 h 1985002"/>
              <a:gd name="connsiteX18666" fmla="*/ 1151010 w 3049233"/>
              <a:gd name="connsiteY18666" fmla="*/ 622670 h 1985002"/>
              <a:gd name="connsiteX18667" fmla="*/ 1146341 w 3049233"/>
              <a:gd name="connsiteY18667" fmla="*/ 630260 h 1985002"/>
              <a:gd name="connsiteX18668" fmla="*/ 1145809 w 3049233"/>
              <a:gd name="connsiteY18668" fmla="*/ 619983 h 1985002"/>
              <a:gd name="connsiteX18669" fmla="*/ 1145279 w 3049233"/>
              <a:gd name="connsiteY18669" fmla="*/ 609716 h 1985002"/>
              <a:gd name="connsiteX18670" fmla="*/ 1143207 w 3049233"/>
              <a:gd name="connsiteY18670" fmla="*/ 602265 h 1985002"/>
              <a:gd name="connsiteX18671" fmla="*/ 1611277 w 3049233"/>
              <a:gd name="connsiteY18671" fmla="*/ 591397 h 1985002"/>
              <a:gd name="connsiteX18672" fmla="*/ 1634862 w 3049233"/>
              <a:gd name="connsiteY18672" fmla="*/ 602202 h 1985002"/>
              <a:gd name="connsiteX18673" fmla="*/ 1638083 w 3049233"/>
              <a:gd name="connsiteY18673" fmla="*/ 603702 h 1985002"/>
              <a:gd name="connsiteX18674" fmla="*/ 1637104 w 3049233"/>
              <a:gd name="connsiteY18674" fmla="*/ 605977 h 1985002"/>
              <a:gd name="connsiteX18675" fmla="*/ 1631816 w 3049233"/>
              <a:gd name="connsiteY18675" fmla="*/ 603557 h 1985002"/>
              <a:gd name="connsiteX18676" fmla="*/ 1608628 w 3049233"/>
              <a:gd name="connsiteY18676" fmla="*/ 592809 h 1985002"/>
              <a:gd name="connsiteX18677" fmla="*/ 1826516 w 3049233"/>
              <a:gd name="connsiteY18677" fmla="*/ 589901 h 1985002"/>
              <a:gd name="connsiteX18678" fmla="*/ 1901489 w 3049233"/>
              <a:gd name="connsiteY18678" fmla="*/ 590573 h 1985002"/>
              <a:gd name="connsiteX18679" fmla="*/ 1977067 w 3049233"/>
              <a:gd name="connsiteY18679" fmla="*/ 598074 h 1985002"/>
              <a:gd name="connsiteX18680" fmla="*/ 2005434 w 3049233"/>
              <a:gd name="connsiteY18680" fmla="*/ 602641 h 1985002"/>
              <a:gd name="connsiteX18681" fmla="*/ 1937286 w 3049233"/>
              <a:gd name="connsiteY18681" fmla="*/ 595831 h 1985002"/>
              <a:gd name="connsiteX18682" fmla="*/ 1937271 w 3049233"/>
              <a:gd name="connsiteY18682" fmla="*/ 595832 h 1985002"/>
              <a:gd name="connsiteX18683" fmla="*/ 1937268 w 3049233"/>
              <a:gd name="connsiteY18683" fmla="*/ 595831 h 1985002"/>
              <a:gd name="connsiteX18684" fmla="*/ 1937256 w 3049233"/>
              <a:gd name="connsiteY18684" fmla="*/ 595832 h 1985002"/>
              <a:gd name="connsiteX18685" fmla="*/ 1937250 w 3049233"/>
              <a:gd name="connsiteY18685" fmla="*/ 595831 h 1985002"/>
              <a:gd name="connsiteX18686" fmla="*/ 1847493 w 3049233"/>
              <a:gd name="connsiteY18686" fmla="*/ 597461 h 1985002"/>
              <a:gd name="connsiteX18687" fmla="*/ 1832696 w 3049233"/>
              <a:gd name="connsiteY18687" fmla="*/ 600367 h 1985002"/>
              <a:gd name="connsiteX18688" fmla="*/ 1818744 w 3049233"/>
              <a:gd name="connsiteY18688" fmla="*/ 600972 h 1985002"/>
              <a:gd name="connsiteX18689" fmla="*/ 1765305 w 3049233"/>
              <a:gd name="connsiteY18689" fmla="*/ 613603 h 1985002"/>
              <a:gd name="connsiteX18690" fmla="*/ 1765237 w 3049233"/>
              <a:gd name="connsiteY18690" fmla="*/ 613616 h 1985002"/>
              <a:gd name="connsiteX18691" fmla="*/ 1751884 w 3049233"/>
              <a:gd name="connsiteY18691" fmla="*/ 619898 h 1985002"/>
              <a:gd name="connsiteX18692" fmla="*/ 1750883 w 3049233"/>
              <a:gd name="connsiteY18692" fmla="*/ 614570 h 1985002"/>
              <a:gd name="connsiteX18693" fmla="*/ 1742185 w 3049233"/>
              <a:gd name="connsiteY18693" fmla="*/ 605613 h 1985002"/>
              <a:gd name="connsiteX18694" fmla="*/ 1758298 w 3049233"/>
              <a:gd name="connsiteY18694" fmla="*/ 599130 h 1985002"/>
              <a:gd name="connsiteX18695" fmla="*/ 1549036 w 3049233"/>
              <a:gd name="connsiteY18695" fmla="*/ 588948 h 1985002"/>
              <a:gd name="connsiteX18696" fmla="*/ 1557796 w 3049233"/>
              <a:gd name="connsiteY18696" fmla="*/ 592890 h 1985002"/>
              <a:gd name="connsiteX18697" fmla="*/ 1570669 w 3049233"/>
              <a:gd name="connsiteY18697" fmla="*/ 598583 h 1985002"/>
              <a:gd name="connsiteX18698" fmla="*/ 1578420 w 3049233"/>
              <a:gd name="connsiteY18698" fmla="*/ 602044 h 1985002"/>
              <a:gd name="connsiteX18699" fmla="*/ 1575823 w 3049233"/>
              <a:gd name="connsiteY18699" fmla="*/ 603427 h 1985002"/>
              <a:gd name="connsiteX18700" fmla="*/ 1553412 w 3049233"/>
              <a:gd name="connsiteY18700" fmla="*/ 593567 h 1985002"/>
              <a:gd name="connsiteX18701" fmla="*/ 1546556 w 3049233"/>
              <a:gd name="connsiteY18701" fmla="*/ 590520 h 1985002"/>
              <a:gd name="connsiteX18702" fmla="*/ 807520 w 3049233"/>
              <a:gd name="connsiteY18702" fmla="*/ 588243 h 1985002"/>
              <a:gd name="connsiteX18703" fmla="*/ 818488 w 3049233"/>
              <a:gd name="connsiteY18703" fmla="*/ 598128 h 1985002"/>
              <a:gd name="connsiteX18704" fmla="*/ 810793 w 3049233"/>
              <a:gd name="connsiteY18704" fmla="*/ 606761 h 1985002"/>
              <a:gd name="connsiteX18705" fmla="*/ 800565 w 3049233"/>
              <a:gd name="connsiteY18705" fmla="*/ 595993 h 1985002"/>
              <a:gd name="connsiteX18706" fmla="*/ 805197 w 3049233"/>
              <a:gd name="connsiteY18706" fmla="*/ 590831 h 1985002"/>
              <a:gd name="connsiteX18707" fmla="*/ 1038255 w 3049233"/>
              <a:gd name="connsiteY18707" fmla="*/ 587986 h 1985002"/>
              <a:gd name="connsiteX18708" fmla="*/ 1043191 w 3049233"/>
              <a:gd name="connsiteY18708" fmla="*/ 595084 h 1985002"/>
              <a:gd name="connsiteX18709" fmla="*/ 1046608 w 3049233"/>
              <a:gd name="connsiteY18709" fmla="*/ 598512 h 1985002"/>
              <a:gd name="connsiteX18710" fmla="*/ 1041127 w 3049233"/>
              <a:gd name="connsiteY18710" fmla="*/ 604962 h 1985002"/>
              <a:gd name="connsiteX18711" fmla="*/ 1040846 w 3049233"/>
              <a:gd name="connsiteY18711" fmla="*/ 604741 h 1985002"/>
              <a:gd name="connsiteX18712" fmla="*/ 1038475 w 3049233"/>
              <a:gd name="connsiteY18712" fmla="*/ 602876 h 1985002"/>
              <a:gd name="connsiteX18713" fmla="*/ 1033069 w 3049233"/>
              <a:gd name="connsiteY18713" fmla="*/ 596344 h 1985002"/>
              <a:gd name="connsiteX18714" fmla="*/ 1032027 w 3049233"/>
              <a:gd name="connsiteY18714" fmla="*/ 595085 h 1985002"/>
              <a:gd name="connsiteX18715" fmla="*/ 1133364 w 3049233"/>
              <a:gd name="connsiteY18715" fmla="*/ 587789 h 1985002"/>
              <a:gd name="connsiteX18716" fmla="*/ 1136701 w 3049233"/>
              <a:gd name="connsiteY18716" fmla="*/ 599728 h 1985002"/>
              <a:gd name="connsiteX18717" fmla="*/ 1131010 w 3049233"/>
              <a:gd name="connsiteY18717" fmla="*/ 607882 h 1985002"/>
              <a:gd name="connsiteX18718" fmla="*/ 1129694 w 3049233"/>
              <a:gd name="connsiteY18718" fmla="*/ 604265 h 1985002"/>
              <a:gd name="connsiteX18719" fmla="*/ 1126906 w 3049233"/>
              <a:gd name="connsiteY18719" fmla="*/ 596599 h 1985002"/>
              <a:gd name="connsiteX18720" fmla="*/ 836463 w 3049233"/>
              <a:gd name="connsiteY18720" fmla="*/ 587645 h 1985002"/>
              <a:gd name="connsiteX18721" fmla="*/ 841506 w 3049233"/>
              <a:gd name="connsiteY18721" fmla="*/ 593131 h 1985002"/>
              <a:gd name="connsiteX18722" fmla="*/ 847100 w 3049233"/>
              <a:gd name="connsiteY18722" fmla="*/ 599216 h 1985002"/>
              <a:gd name="connsiteX18723" fmla="*/ 841344 w 3049233"/>
              <a:gd name="connsiteY18723" fmla="*/ 605322 h 1985002"/>
              <a:gd name="connsiteX18724" fmla="*/ 838980 w 3049233"/>
              <a:gd name="connsiteY18724" fmla="*/ 607977 h 1985002"/>
              <a:gd name="connsiteX18725" fmla="*/ 836523 w 3049233"/>
              <a:gd name="connsiteY18725" fmla="*/ 606175 h 1985002"/>
              <a:gd name="connsiteX18726" fmla="*/ 832127 w 3049233"/>
              <a:gd name="connsiteY18726" fmla="*/ 602951 h 1985002"/>
              <a:gd name="connsiteX18727" fmla="*/ 826444 w 3049233"/>
              <a:gd name="connsiteY18727" fmla="*/ 598782 h 1985002"/>
              <a:gd name="connsiteX18728" fmla="*/ 1189628 w 3049233"/>
              <a:gd name="connsiteY18728" fmla="*/ 586982 h 1985002"/>
              <a:gd name="connsiteX18729" fmla="*/ 1189604 w 3049233"/>
              <a:gd name="connsiteY18729" fmla="*/ 587259 h 1985002"/>
              <a:gd name="connsiteX18730" fmla="*/ 1187427 w 3049233"/>
              <a:gd name="connsiteY18730" fmla="*/ 590670 h 1985002"/>
              <a:gd name="connsiteX18731" fmla="*/ 1180949 w 3049233"/>
              <a:gd name="connsiteY18731" fmla="*/ 600825 h 1985002"/>
              <a:gd name="connsiteX18732" fmla="*/ 1180958 w 3049233"/>
              <a:gd name="connsiteY18732" fmla="*/ 600677 h 1985002"/>
              <a:gd name="connsiteX18733" fmla="*/ 866391 w 3049233"/>
              <a:gd name="connsiteY18733" fmla="*/ 586896 h 1985002"/>
              <a:gd name="connsiteX18734" fmla="*/ 873428 w 3049233"/>
              <a:gd name="connsiteY18734" fmla="*/ 594704 h 1985002"/>
              <a:gd name="connsiteX18735" fmla="*/ 872018 w 3049233"/>
              <a:gd name="connsiteY18735" fmla="*/ 597800 h 1985002"/>
              <a:gd name="connsiteX18736" fmla="*/ 873938 w 3049233"/>
              <a:gd name="connsiteY18736" fmla="*/ 595269 h 1985002"/>
              <a:gd name="connsiteX18737" fmla="*/ 876177 w 3049233"/>
              <a:gd name="connsiteY18737" fmla="*/ 597754 h 1985002"/>
              <a:gd name="connsiteX18738" fmla="*/ 876899 w 3049233"/>
              <a:gd name="connsiteY18738" fmla="*/ 598555 h 1985002"/>
              <a:gd name="connsiteX18739" fmla="*/ 867550 w 3049233"/>
              <a:gd name="connsiteY18739" fmla="*/ 609019 h 1985002"/>
              <a:gd name="connsiteX18740" fmla="*/ 855612 w 3049233"/>
              <a:gd name="connsiteY18740" fmla="*/ 598931 h 1985002"/>
              <a:gd name="connsiteX18741" fmla="*/ 863058 w 3049233"/>
              <a:gd name="connsiteY18741" fmla="*/ 590618 h 1985002"/>
              <a:gd name="connsiteX18742" fmla="*/ 865763 w 3049233"/>
              <a:gd name="connsiteY18742" fmla="*/ 587598 h 1985002"/>
              <a:gd name="connsiteX18743" fmla="*/ 1620093 w 3049233"/>
              <a:gd name="connsiteY18743" fmla="*/ 586699 h 1985002"/>
              <a:gd name="connsiteX18744" fmla="*/ 1640448 w 3049233"/>
              <a:gd name="connsiteY18744" fmla="*/ 596276 h 1985002"/>
              <a:gd name="connsiteX18745" fmla="*/ 1641144 w 3049233"/>
              <a:gd name="connsiteY18745" fmla="*/ 596597 h 1985002"/>
              <a:gd name="connsiteX18746" fmla="*/ 1640335 w 3049233"/>
              <a:gd name="connsiteY18746" fmla="*/ 598474 h 1985002"/>
              <a:gd name="connsiteX18747" fmla="*/ 1637404 w 3049233"/>
              <a:gd name="connsiteY18747" fmla="*/ 597123 h 1985002"/>
              <a:gd name="connsiteX18748" fmla="*/ 1617657 w 3049233"/>
              <a:gd name="connsiteY18748" fmla="*/ 587998 h 1985002"/>
              <a:gd name="connsiteX18749" fmla="*/ 1656631 w 3049233"/>
              <a:gd name="connsiteY18749" fmla="*/ 586675 h 1985002"/>
              <a:gd name="connsiteX18750" fmla="*/ 1679059 w 3049233"/>
              <a:gd name="connsiteY18750" fmla="*/ 597162 h 1985002"/>
              <a:gd name="connsiteX18751" fmla="*/ 1677553 w 3049233"/>
              <a:gd name="connsiteY18751" fmla="*/ 598535 h 1985002"/>
              <a:gd name="connsiteX18752" fmla="*/ 1655008 w 3049233"/>
              <a:gd name="connsiteY18752" fmla="*/ 588142 h 1985002"/>
              <a:gd name="connsiteX18753" fmla="*/ 1063983 w 3049233"/>
              <a:gd name="connsiteY18753" fmla="*/ 586577 h 1985002"/>
              <a:gd name="connsiteX18754" fmla="*/ 1066502 w 3049233"/>
              <a:gd name="connsiteY18754" fmla="*/ 590274 h 1985002"/>
              <a:gd name="connsiteX18755" fmla="*/ 1072256 w 3049233"/>
              <a:gd name="connsiteY18755" fmla="*/ 598722 h 1985002"/>
              <a:gd name="connsiteX18756" fmla="*/ 1065112 w 3049233"/>
              <a:gd name="connsiteY18756" fmla="*/ 607521 h 1985002"/>
              <a:gd name="connsiteX18757" fmla="*/ 1064179 w 3049233"/>
              <a:gd name="connsiteY18757" fmla="*/ 606583 h 1985002"/>
              <a:gd name="connsiteX18758" fmla="*/ 1059714 w 3049233"/>
              <a:gd name="connsiteY18758" fmla="*/ 602094 h 1985002"/>
              <a:gd name="connsiteX18759" fmla="*/ 1054929 w 3049233"/>
              <a:gd name="connsiteY18759" fmla="*/ 597284 h 1985002"/>
              <a:gd name="connsiteX18760" fmla="*/ 1055486 w 3049233"/>
              <a:gd name="connsiteY18760" fmla="*/ 596626 h 1985002"/>
              <a:gd name="connsiteX18761" fmla="*/ 778678 w 3049233"/>
              <a:gd name="connsiteY18761" fmla="*/ 586421 h 1985002"/>
              <a:gd name="connsiteX18762" fmla="*/ 782545 w 3049233"/>
              <a:gd name="connsiteY18762" fmla="*/ 591447 h 1985002"/>
              <a:gd name="connsiteX18763" fmla="*/ 782607 w 3049233"/>
              <a:gd name="connsiteY18763" fmla="*/ 591527 h 1985002"/>
              <a:gd name="connsiteX18764" fmla="*/ 786473 w 3049233"/>
              <a:gd name="connsiteY18764" fmla="*/ 596554 h 1985002"/>
              <a:gd name="connsiteX18765" fmla="*/ 789042 w 3049233"/>
              <a:gd name="connsiteY18765" fmla="*/ 598758 h 1985002"/>
              <a:gd name="connsiteX18766" fmla="*/ 780506 w 3049233"/>
              <a:gd name="connsiteY18766" fmla="*/ 608368 h 1985002"/>
              <a:gd name="connsiteX18767" fmla="*/ 769503 w 3049233"/>
              <a:gd name="connsiteY18767" fmla="*/ 599221 h 1985002"/>
              <a:gd name="connsiteX18768" fmla="*/ 768048 w 3049233"/>
              <a:gd name="connsiteY18768" fmla="*/ 598010 h 1985002"/>
              <a:gd name="connsiteX18769" fmla="*/ 768044 w 3049233"/>
              <a:gd name="connsiteY18769" fmla="*/ 598006 h 1985002"/>
              <a:gd name="connsiteX18770" fmla="*/ 768040 w 3049233"/>
              <a:gd name="connsiteY18770" fmla="*/ 598000 h 1985002"/>
              <a:gd name="connsiteX18771" fmla="*/ 606768 w 3049233"/>
              <a:gd name="connsiteY18771" fmla="*/ 585405 h 1985002"/>
              <a:gd name="connsiteX18772" fmla="*/ 614753 w 3049233"/>
              <a:gd name="connsiteY18772" fmla="*/ 600530 h 1985002"/>
              <a:gd name="connsiteX18773" fmla="*/ 588660 w 3049233"/>
              <a:gd name="connsiteY18773" fmla="*/ 631757 h 1985002"/>
              <a:gd name="connsiteX18774" fmla="*/ 539447 w 3049233"/>
              <a:gd name="connsiteY18774" fmla="*/ 692964 h 1985002"/>
              <a:gd name="connsiteX18775" fmla="*/ 487801 w 3049233"/>
              <a:gd name="connsiteY18775" fmla="*/ 759174 h 1985002"/>
              <a:gd name="connsiteX18776" fmla="*/ 478825 w 3049233"/>
              <a:gd name="connsiteY18776" fmla="*/ 770689 h 1985002"/>
              <a:gd name="connsiteX18777" fmla="*/ 171315 w 3049233"/>
              <a:gd name="connsiteY18777" fmla="*/ 1224163 h 1985002"/>
              <a:gd name="connsiteX18778" fmla="*/ 103582 w 3049233"/>
              <a:gd name="connsiteY18778" fmla="*/ 1325763 h 1985002"/>
              <a:gd name="connsiteX18779" fmla="*/ 72736 w 3049233"/>
              <a:gd name="connsiteY18779" fmla="*/ 1371293 h 1985002"/>
              <a:gd name="connsiteX18780" fmla="*/ 72529 w 3049233"/>
              <a:gd name="connsiteY18780" fmla="*/ 1370454 h 1985002"/>
              <a:gd name="connsiteX18781" fmla="*/ 71972 w 3049233"/>
              <a:gd name="connsiteY18781" fmla="*/ 1368185 h 1985002"/>
              <a:gd name="connsiteX18782" fmla="*/ 166745 w 3049233"/>
              <a:gd name="connsiteY18782" fmla="*/ 1215019 h 1985002"/>
              <a:gd name="connsiteX18783" fmla="*/ 471545 w 3049233"/>
              <a:gd name="connsiteY18783" fmla="*/ 755787 h 1985002"/>
              <a:gd name="connsiteX18784" fmla="*/ 475100 w 3049233"/>
              <a:gd name="connsiteY18784" fmla="*/ 751214 h 1985002"/>
              <a:gd name="connsiteX18785" fmla="*/ 532167 w 3049233"/>
              <a:gd name="connsiteY18785" fmla="*/ 677385 h 1985002"/>
              <a:gd name="connsiteX18786" fmla="*/ 581537 w 3049233"/>
              <a:gd name="connsiteY18786" fmla="*/ 615676 h 1985002"/>
              <a:gd name="connsiteX18787" fmla="*/ 582161 w 3049233"/>
              <a:gd name="connsiteY18787" fmla="*/ 614928 h 1985002"/>
              <a:gd name="connsiteX18788" fmla="*/ 605994 w 3049233"/>
              <a:gd name="connsiteY18788" fmla="*/ 586334 h 1985002"/>
              <a:gd name="connsiteX18789" fmla="*/ 750780 w 3049233"/>
              <a:gd name="connsiteY18789" fmla="*/ 584518 h 1985002"/>
              <a:gd name="connsiteX18790" fmla="*/ 761349 w 3049233"/>
              <a:gd name="connsiteY18790" fmla="*/ 597969 h 1985002"/>
              <a:gd name="connsiteX18791" fmla="*/ 754091 w 3049233"/>
              <a:gd name="connsiteY18791" fmla="*/ 605995 h 1985002"/>
              <a:gd name="connsiteX18792" fmla="*/ 751549 w 3049233"/>
              <a:gd name="connsiteY18792" fmla="*/ 608806 h 1985002"/>
              <a:gd name="connsiteX18793" fmla="*/ 740009 w 3049233"/>
              <a:gd name="connsiteY18793" fmla="*/ 596205 h 1985002"/>
              <a:gd name="connsiteX18794" fmla="*/ 1557028 w 3049233"/>
              <a:gd name="connsiteY18794" fmla="*/ 583881 h 1985002"/>
              <a:gd name="connsiteX18795" fmla="*/ 1564739 w 3049233"/>
              <a:gd name="connsiteY18795" fmla="*/ 587469 h 1985002"/>
              <a:gd name="connsiteX18796" fmla="*/ 1586971 w 3049233"/>
              <a:gd name="connsiteY18796" fmla="*/ 597489 h 1985002"/>
              <a:gd name="connsiteX18797" fmla="*/ 1584420 w 3049233"/>
              <a:gd name="connsiteY18797" fmla="*/ 598848 h 1985002"/>
              <a:gd name="connsiteX18798" fmla="*/ 1559677 w 3049233"/>
              <a:gd name="connsiteY18798" fmla="*/ 587809 h 1985002"/>
              <a:gd name="connsiteX18799" fmla="*/ 1554547 w 3049233"/>
              <a:gd name="connsiteY18799" fmla="*/ 585454 h 1985002"/>
              <a:gd name="connsiteX18800" fmla="*/ 884985 w 3049233"/>
              <a:gd name="connsiteY18800" fmla="*/ 583797 h 1985002"/>
              <a:gd name="connsiteX18801" fmla="*/ 885141 w 3049233"/>
              <a:gd name="connsiteY18801" fmla="*/ 583867 h 1985002"/>
              <a:gd name="connsiteX18802" fmla="*/ 885190 w 3049233"/>
              <a:gd name="connsiteY18802" fmla="*/ 583889 h 1985002"/>
              <a:gd name="connsiteX18803" fmla="*/ 885398 w 3049233"/>
              <a:gd name="connsiteY18803" fmla="*/ 583982 h 1985002"/>
              <a:gd name="connsiteX18804" fmla="*/ 887840 w 3049233"/>
              <a:gd name="connsiteY18804" fmla="*/ 586871 h 1985002"/>
              <a:gd name="connsiteX18805" fmla="*/ 881547 w 3049233"/>
              <a:gd name="connsiteY18805" fmla="*/ 593527 h 1985002"/>
              <a:gd name="connsiteX18806" fmla="*/ 880435 w 3049233"/>
              <a:gd name="connsiteY18806" fmla="*/ 592374 h 1985002"/>
              <a:gd name="connsiteX18807" fmla="*/ 878443 w 3049233"/>
              <a:gd name="connsiteY18807" fmla="*/ 590308 h 1985002"/>
              <a:gd name="connsiteX18808" fmla="*/ 878588 w 3049233"/>
              <a:gd name="connsiteY18808" fmla="*/ 590116 h 1985002"/>
              <a:gd name="connsiteX18809" fmla="*/ 879052 w 3049233"/>
              <a:gd name="connsiteY18809" fmla="*/ 589497 h 1985002"/>
              <a:gd name="connsiteX18810" fmla="*/ 880516 w 3049233"/>
              <a:gd name="connsiteY18810" fmla="*/ 587548 h 1985002"/>
              <a:gd name="connsiteX18811" fmla="*/ 880485 w 3049233"/>
              <a:gd name="connsiteY18811" fmla="*/ 587980 h 1985002"/>
              <a:gd name="connsiteX18812" fmla="*/ 880835 w 3049233"/>
              <a:gd name="connsiteY18812" fmla="*/ 587520 h 1985002"/>
              <a:gd name="connsiteX18813" fmla="*/ 880485 w 3049233"/>
              <a:gd name="connsiteY18813" fmla="*/ 589334 h 1985002"/>
              <a:gd name="connsiteX18814" fmla="*/ 882610 w 3049233"/>
              <a:gd name="connsiteY18814" fmla="*/ 586491 h 1985002"/>
              <a:gd name="connsiteX18815" fmla="*/ 882686 w 3049233"/>
              <a:gd name="connsiteY18815" fmla="*/ 586794 h 1985002"/>
              <a:gd name="connsiteX18816" fmla="*/ 1014227 w 3049233"/>
              <a:gd name="connsiteY18816" fmla="*/ 583484 h 1985002"/>
              <a:gd name="connsiteX18817" fmla="*/ 1021374 w 3049233"/>
              <a:gd name="connsiteY18817" fmla="*/ 592119 h 1985002"/>
              <a:gd name="connsiteX18818" fmla="*/ 1023275 w 3049233"/>
              <a:gd name="connsiteY18818" fmla="*/ 594416 h 1985002"/>
              <a:gd name="connsiteX18819" fmla="*/ 1023687 w 3049233"/>
              <a:gd name="connsiteY18819" fmla="*/ 594914 h 1985002"/>
              <a:gd name="connsiteX18820" fmla="*/ 1017486 w 3049233"/>
              <a:gd name="connsiteY18820" fmla="*/ 601977 h 1985002"/>
              <a:gd name="connsiteX18821" fmla="*/ 1007092 w 3049233"/>
              <a:gd name="connsiteY18821" fmla="*/ 591403 h 1985002"/>
              <a:gd name="connsiteX18822" fmla="*/ 722822 w 3049233"/>
              <a:gd name="connsiteY18822" fmla="*/ 583074 h 1985002"/>
              <a:gd name="connsiteX18823" fmla="*/ 722855 w 3049233"/>
              <a:gd name="connsiteY18823" fmla="*/ 583119 h 1985002"/>
              <a:gd name="connsiteX18824" fmla="*/ 732388 w 3049233"/>
              <a:gd name="connsiteY18824" fmla="*/ 596058 h 1985002"/>
              <a:gd name="connsiteX18825" fmla="*/ 722310 w 3049233"/>
              <a:gd name="connsiteY18825" fmla="*/ 607719 h 1985002"/>
              <a:gd name="connsiteX18826" fmla="*/ 713916 w 3049233"/>
              <a:gd name="connsiteY18826" fmla="*/ 598320 h 1985002"/>
              <a:gd name="connsiteX18827" fmla="*/ 711752 w 3049233"/>
              <a:gd name="connsiteY18827" fmla="*/ 595898 h 1985002"/>
              <a:gd name="connsiteX18828" fmla="*/ 718905 w 3049233"/>
              <a:gd name="connsiteY18828" fmla="*/ 587612 h 1985002"/>
              <a:gd name="connsiteX18829" fmla="*/ 722074 w 3049233"/>
              <a:gd name="connsiteY18829" fmla="*/ 583941 h 1985002"/>
              <a:gd name="connsiteX18830" fmla="*/ 665449 w 3049233"/>
              <a:gd name="connsiteY18830" fmla="*/ 582832 h 1985002"/>
              <a:gd name="connsiteX18831" fmla="*/ 666174 w 3049233"/>
              <a:gd name="connsiteY18831" fmla="*/ 584242 h 1985002"/>
              <a:gd name="connsiteX18832" fmla="*/ 669049 w 3049233"/>
              <a:gd name="connsiteY18832" fmla="*/ 587674 h 1985002"/>
              <a:gd name="connsiteX18833" fmla="*/ 676021 w 3049233"/>
              <a:gd name="connsiteY18833" fmla="*/ 596000 h 1985002"/>
              <a:gd name="connsiteX18834" fmla="*/ 663095 w 3049233"/>
              <a:gd name="connsiteY18834" fmla="*/ 611539 h 1985002"/>
              <a:gd name="connsiteX18835" fmla="*/ 656462 w 3049233"/>
              <a:gd name="connsiteY18835" fmla="*/ 604520 h 1985002"/>
              <a:gd name="connsiteX18836" fmla="*/ 655820 w 3049233"/>
              <a:gd name="connsiteY18836" fmla="*/ 603842 h 1985002"/>
              <a:gd name="connsiteX18837" fmla="*/ 653002 w 3049233"/>
              <a:gd name="connsiteY18837" fmla="*/ 600860 h 1985002"/>
              <a:gd name="connsiteX18838" fmla="*/ 652055 w 3049233"/>
              <a:gd name="connsiteY18838" fmla="*/ 599027 h 1985002"/>
              <a:gd name="connsiteX18839" fmla="*/ 1511283 w 3049233"/>
              <a:gd name="connsiteY18839" fmla="*/ 582307 h 1985002"/>
              <a:gd name="connsiteX18840" fmla="*/ 1526296 w 3049233"/>
              <a:gd name="connsiteY18840" fmla="*/ 596108 h 1985002"/>
              <a:gd name="connsiteX18841" fmla="*/ 1527982 w 3049233"/>
              <a:gd name="connsiteY18841" fmla="*/ 596853 h 1985002"/>
              <a:gd name="connsiteX18842" fmla="*/ 1525520 w 3049233"/>
              <a:gd name="connsiteY18842" fmla="*/ 598402 h 1985002"/>
              <a:gd name="connsiteX18843" fmla="*/ 1520564 w 3049233"/>
              <a:gd name="connsiteY18843" fmla="*/ 596277 h 1985002"/>
              <a:gd name="connsiteX18844" fmla="*/ 1508093 w 3049233"/>
              <a:gd name="connsiteY18844" fmla="*/ 584667 h 1985002"/>
              <a:gd name="connsiteX18845" fmla="*/ 693855 w 3049233"/>
              <a:gd name="connsiteY18845" fmla="*/ 582177 h 1985002"/>
              <a:gd name="connsiteX18846" fmla="*/ 697169 w 3049233"/>
              <a:gd name="connsiteY18846" fmla="*/ 587165 h 1985002"/>
              <a:gd name="connsiteX18847" fmla="*/ 698485 w 3049233"/>
              <a:gd name="connsiteY18847" fmla="*/ 589145 h 1985002"/>
              <a:gd name="connsiteX18848" fmla="*/ 703367 w 3049233"/>
              <a:gd name="connsiteY18848" fmla="*/ 596493 h 1985002"/>
              <a:gd name="connsiteX18849" fmla="*/ 698955 w 3049233"/>
              <a:gd name="connsiteY18849" fmla="*/ 601608 h 1985002"/>
              <a:gd name="connsiteX18850" fmla="*/ 693738 w 3049233"/>
              <a:gd name="connsiteY18850" fmla="*/ 607656 h 1985002"/>
              <a:gd name="connsiteX18851" fmla="*/ 691211 w 3049233"/>
              <a:gd name="connsiteY18851" fmla="*/ 604621 h 1985002"/>
              <a:gd name="connsiteX18852" fmla="*/ 682998 w 3049233"/>
              <a:gd name="connsiteY18852" fmla="*/ 594759 h 1985002"/>
              <a:gd name="connsiteX18853" fmla="*/ 1628912 w 3049233"/>
              <a:gd name="connsiteY18853" fmla="*/ 581999 h 1985002"/>
              <a:gd name="connsiteX18854" fmla="*/ 1644628 w 3049233"/>
              <a:gd name="connsiteY18854" fmla="*/ 589663 h 1985002"/>
              <a:gd name="connsiteX18855" fmla="*/ 1643819 w 3049233"/>
              <a:gd name="connsiteY18855" fmla="*/ 590385 h 1985002"/>
              <a:gd name="connsiteX18856" fmla="*/ 1643367 w 3049233"/>
              <a:gd name="connsiteY18856" fmla="*/ 591435 h 1985002"/>
              <a:gd name="connsiteX18857" fmla="*/ 1642483 w 3049233"/>
              <a:gd name="connsiteY18857" fmla="*/ 591026 h 1985002"/>
              <a:gd name="connsiteX18858" fmla="*/ 1625777 w 3049233"/>
              <a:gd name="connsiteY18858" fmla="*/ 583670 h 1985002"/>
              <a:gd name="connsiteX18859" fmla="*/ 1115160 w 3049233"/>
              <a:gd name="connsiteY18859" fmla="*/ 581205 h 1985002"/>
              <a:gd name="connsiteX18860" fmla="*/ 1117236 w 3049233"/>
              <a:gd name="connsiteY18860" fmla="*/ 586949 h 1985002"/>
              <a:gd name="connsiteX18861" fmla="*/ 1120413 w 3049233"/>
              <a:gd name="connsiteY18861" fmla="*/ 595743 h 1985002"/>
              <a:gd name="connsiteX18862" fmla="*/ 1116207 w 3049233"/>
              <a:gd name="connsiteY18862" fmla="*/ 601383 h 1985002"/>
              <a:gd name="connsiteX18863" fmla="*/ 1114235 w 3049233"/>
              <a:gd name="connsiteY18863" fmla="*/ 604026 h 1985002"/>
              <a:gd name="connsiteX18864" fmla="*/ 1110349 w 3049233"/>
              <a:gd name="connsiteY18864" fmla="*/ 595661 h 1985002"/>
              <a:gd name="connsiteX18865" fmla="*/ 1108199 w 3049233"/>
              <a:gd name="connsiteY18865" fmla="*/ 591032 h 1985002"/>
              <a:gd name="connsiteX18866" fmla="*/ 1107849 w 3049233"/>
              <a:gd name="connsiteY18866" fmla="*/ 590281 h 1985002"/>
              <a:gd name="connsiteX18867" fmla="*/ 988860 w 3049233"/>
              <a:gd name="connsiteY18867" fmla="*/ 581161 h 1985002"/>
              <a:gd name="connsiteX18868" fmla="*/ 998898 w 3049233"/>
              <a:gd name="connsiteY18868" fmla="*/ 591375 h 1985002"/>
              <a:gd name="connsiteX18869" fmla="*/ 999066 w 3049233"/>
              <a:gd name="connsiteY18869" fmla="*/ 591547 h 1985002"/>
              <a:gd name="connsiteX18870" fmla="*/ 990262 w 3049233"/>
              <a:gd name="connsiteY18870" fmla="*/ 601301 h 1985002"/>
              <a:gd name="connsiteX18871" fmla="*/ 982039 w 3049233"/>
              <a:gd name="connsiteY18871" fmla="*/ 593201 h 1985002"/>
              <a:gd name="connsiteX18872" fmla="*/ 979826 w 3049233"/>
              <a:gd name="connsiteY18872" fmla="*/ 591020 h 1985002"/>
              <a:gd name="connsiteX18873" fmla="*/ 980061 w 3049233"/>
              <a:gd name="connsiteY18873" fmla="*/ 590764 h 1985002"/>
              <a:gd name="connsiteX18874" fmla="*/ 981443 w 3049233"/>
              <a:gd name="connsiteY18874" fmla="*/ 589256 h 1985002"/>
              <a:gd name="connsiteX18875" fmla="*/ 1663226 w 3049233"/>
              <a:gd name="connsiteY18875" fmla="*/ 580715 h 1985002"/>
              <a:gd name="connsiteX18876" fmla="*/ 1670137 w 3049233"/>
              <a:gd name="connsiteY18876" fmla="*/ 584063 h 1985002"/>
              <a:gd name="connsiteX18877" fmla="*/ 1688633 w 3049233"/>
              <a:gd name="connsiteY18877" fmla="*/ 592576 h 1985002"/>
              <a:gd name="connsiteX18878" fmla="*/ 1685998 w 3049233"/>
              <a:gd name="connsiteY18878" fmla="*/ 593652 h 1985002"/>
              <a:gd name="connsiteX18879" fmla="*/ 1682763 w 3049233"/>
              <a:gd name="connsiteY18879" fmla="*/ 592192 h 1985002"/>
              <a:gd name="connsiteX18880" fmla="*/ 1661559 w 3049233"/>
              <a:gd name="connsiteY18880" fmla="*/ 582222 h 1985002"/>
              <a:gd name="connsiteX18881" fmla="*/ 961206 w 3049233"/>
              <a:gd name="connsiteY18881" fmla="*/ 579825 h 1985002"/>
              <a:gd name="connsiteX18882" fmla="*/ 965288 w 3049233"/>
              <a:gd name="connsiteY18882" fmla="*/ 583848 h 1985002"/>
              <a:gd name="connsiteX18883" fmla="*/ 972791 w 3049233"/>
              <a:gd name="connsiteY18883" fmla="*/ 591244 h 1985002"/>
              <a:gd name="connsiteX18884" fmla="*/ 964630 w 3049233"/>
              <a:gd name="connsiteY18884" fmla="*/ 600159 h 1985002"/>
              <a:gd name="connsiteX18885" fmla="*/ 961279 w 3049233"/>
              <a:gd name="connsiteY18885" fmla="*/ 597367 h 1985002"/>
              <a:gd name="connsiteX18886" fmla="*/ 952060 w 3049233"/>
              <a:gd name="connsiteY18886" fmla="*/ 589687 h 1985002"/>
              <a:gd name="connsiteX18887" fmla="*/ 1096859 w 3049233"/>
              <a:gd name="connsiteY18887" fmla="*/ 579319 h 1985002"/>
              <a:gd name="connsiteX18888" fmla="*/ 1101484 w 3049233"/>
              <a:gd name="connsiteY18888" fmla="*/ 589479 h 1985002"/>
              <a:gd name="connsiteX18889" fmla="*/ 1095144 w 3049233"/>
              <a:gd name="connsiteY18889" fmla="*/ 597347 h 1985002"/>
              <a:gd name="connsiteX18890" fmla="*/ 1091078 w 3049233"/>
              <a:gd name="connsiteY18890" fmla="*/ 589969 h 1985002"/>
              <a:gd name="connsiteX18891" fmla="*/ 1089939 w 3049233"/>
              <a:gd name="connsiteY18891" fmla="*/ 587900 h 1985002"/>
              <a:gd name="connsiteX18892" fmla="*/ 934774 w 3049233"/>
              <a:gd name="connsiteY18892" fmla="*/ 578802 h 1985002"/>
              <a:gd name="connsiteX18893" fmla="*/ 942991 w 3049233"/>
              <a:gd name="connsiteY18893" fmla="*/ 588852 h 1985002"/>
              <a:gd name="connsiteX18894" fmla="*/ 944217 w 3049233"/>
              <a:gd name="connsiteY18894" fmla="*/ 589874 h 1985002"/>
              <a:gd name="connsiteX18895" fmla="*/ 936541 w 3049233"/>
              <a:gd name="connsiteY18895" fmla="*/ 598140 h 1985002"/>
              <a:gd name="connsiteX18896" fmla="*/ 934101 w 3049233"/>
              <a:gd name="connsiteY18896" fmla="*/ 596680 h 1985002"/>
              <a:gd name="connsiteX18897" fmla="*/ 931053 w 3049233"/>
              <a:gd name="connsiteY18897" fmla="*/ 594856 h 1985002"/>
              <a:gd name="connsiteX18898" fmla="*/ 925832 w 3049233"/>
              <a:gd name="connsiteY18898" fmla="*/ 588278 h 1985002"/>
              <a:gd name="connsiteX18899" fmla="*/ 929075 w 3049233"/>
              <a:gd name="connsiteY18899" fmla="*/ 584842 h 1985002"/>
              <a:gd name="connsiteX18900" fmla="*/ 873691 w 3049233"/>
              <a:gd name="connsiteY18900" fmla="*/ 578747 h 1985002"/>
              <a:gd name="connsiteX18901" fmla="*/ 879512 w 3049233"/>
              <a:gd name="connsiteY18901" fmla="*/ 581350 h 1985002"/>
              <a:gd name="connsiteX18902" fmla="*/ 879333 w 3049233"/>
              <a:gd name="connsiteY18902" fmla="*/ 581742 h 1985002"/>
              <a:gd name="connsiteX18903" fmla="*/ 876398 w 3049233"/>
              <a:gd name="connsiteY18903" fmla="*/ 588186 h 1985002"/>
              <a:gd name="connsiteX18904" fmla="*/ 874101 w 3049233"/>
              <a:gd name="connsiteY18904" fmla="*/ 585804 h 1985002"/>
              <a:gd name="connsiteX18905" fmla="*/ 870612 w 3049233"/>
              <a:gd name="connsiteY18905" fmla="*/ 582184 h 1985002"/>
              <a:gd name="connsiteX18906" fmla="*/ 1565401 w 3049233"/>
              <a:gd name="connsiteY18906" fmla="*/ 578572 h 1985002"/>
              <a:gd name="connsiteX18907" fmla="*/ 1572534 w 3049233"/>
              <a:gd name="connsiteY18907" fmla="*/ 581882 h 1985002"/>
              <a:gd name="connsiteX18908" fmla="*/ 1595997 w 3049233"/>
              <a:gd name="connsiteY18908" fmla="*/ 592681 h 1985002"/>
              <a:gd name="connsiteX18909" fmla="*/ 1593416 w 3049233"/>
              <a:gd name="connsiteY18909" fmla="*/ 594056 h 1985002"/>
              <a:gd name="connsiteX18910" fmla="*/ 1567297 w 3049233"/>
              <a:gd name="connsiteY18910" fmla="*/ 582221 h 1985002"/>
              <a:gd name="connsiteX18911" fmla="*/ 1562853 w 3049233"/>
              <a:gd name="connsiteY18911" fmla="*/ 580188 h 1985002"/>
              <a:gd name="connsiteX18912" fmla="*/ 1518042 w 3049233"/>
              <a:gd name="connsiteY18912" fmla="*/ 577307 h 1985002"/>
              <a:gd name="connsiteX18913" fmla="*/ 1533407 w 3049233"/>
              <a:gd name="connsiteY18913" fmla="*/ 590518 h 1985002"/>
              <a:gd name="connsiteX18914" fmla="*/ 1536108 w 3049233"/>
              <a:gd name="connsiteY18914" fmla="*/ 591745 h 1985002"/>
              <a:gd name="connsiteX18915" fmla="*/ 1533950 w 3049233"/>
              <a:gd name="connsiteY18915" fmla="*/ 593102 h 1985002"/>
              <a:gd name="connsiteX18916" fmla="*/ 1528011 w 3049233"/>
              <a:gd name="connsiteY18916" fmla="*/ 590349 h 1985002"/>
              <a:gd name="connsiteX18917" fmla="*/ 1515519 w 3049233"/>
              <a:gd name="connsiteY18917" fmla="*/ 579174 h 1985002"/>
              <a:gd name="connsiteX18918" fmla="*/ 1517438 w 3049233"/>
              <a:gd name="connsiteY18918" fmla="*/ 577754 h 1985002"/>
              <a:gd name="connsiteX18919" fmla="*/ 905994 w 3049233"/>
              <a:gd name="connsiteY18919" fmla="*/ 577077 h 1985002"/>
              <a:gd name="connsiteX18920" fmla="*/ 911483 w 3049233"/>
              <a:gd name="connsiteY18920" fmla="*/ 583473 h 1985002"/>
              <a:gd name="connsiteX18921" fmla="*/ 916036 w 3049233"/>
              <a:gd name="connsiteY18921" fmla="*/ 588778 h 1985002"/>
              <a:gd name="connsiteX18922" fmla="*/ 908325 w 3049233"/>
              <a:gd name="connsiteY18922" fmla="*/ 597027 h 1985002"/>
              <a:gd name="connsiteX18923" fmla="*/ 897819 w 3049233"/>
              <a:gd name="connsiteY18923" fmla="*/ 588867 h 1985002"/>
              <a:gd name="connsiteX18924" fmla="*/ 896487 w 3049233"/>
              <a:gd name="connsiteY18924" fmla="*/ 587005 h 1985002"/>
              <a:gd name="connsiteX18925" fmla="*/ 2369601 w 3049233"/>
              <a:gd name="connsiteY18925" fmla="*/ 576905 h 1985002"/>
              <a:gd name="connsiteX18926" fmla="*/ 2464685 w 3049233"/>
              <a:gd name="connsiteY18926" fmla="*/ 584082 h 1985002"/>
              <a:gd name="connsiteX18927" fmla="*/ 2718638 w 3049233"/>
              <a:gd name="connsiteY18927" fmla="*/ 655139 h 1985002"/>
              <a:gd name="connsiteX18928" fmla="*/ 2721664 w 3049233"/>
              <a:gd name="connsiteY18928" fmla="*/ 656153 h 1985002"/>
              <a:gd name="connsiteX18929" fmla="*/ 2619691 w 3049233"/>
              <a:gd name="connsiteY18929" fmla="*/ 627362 h 1985002"/>
              <a:gd name="connsiteX18930" fmla="*/ 2504219 w 3049233"/>
              <a:gd name="connsiteY18930" fmla="*/ 600002 h 1985002"/>
              <a:gd name="connsiteX18931" fmla="*/ 2498801 w 3049233"/>
              <a:gd name="connsiteY18931" fmla="*/ 598985 h 1985002"/>
              <a:gd name="connsiteX18932" fmla="*/ 2481867 w 3049233"/>
              <a:gd name="connsiteY18932" fmla="*/ 595261 h 1985002"/>
              <a:gd name="connsiteX18933" fmla="*/ 2387553 w 3049233"/>
              <a:gd name="connsiteY18933" fmla="*/ 590702 h 1985002"/>
              <a:gd name="connsiteX18934" fmla="*/ 2387546 w 3049233"/>
              <a:gd name="connsiteY18934" fmla="*/ 590704 h 1985002"/>
              <a:gd name="connsiteX18935" fmla="*/ 2387515 w 3049233"/>
              <a:gd name="connsiteY18935" fmla="*/ 590702 h 1985002"/>
              <a:gd name="connsiteX18936" fmla="*/ 2387508 w 3049233"/>
              <a:gd name="connsiteY18936" fmla="*/ 590704 h 1985002"/>
              <a:gd name="connsiteX18937" fmla="*/ 2387476 w 3049233"/>
              <a:gd name="connsiteY18937" fmla="*/ 590702 h 1985002"/>
              <a:gd name="connsiteX18938" fmla="*/ 2295517 w 3049233"/>
              <a:gd name="connsiteY18938" fmla="*/ 612194 h 1985002"/>
              <a:gd name="connsiteX18939" fmla="*/ 2292132 w 3049233"/>
              <a:gd name="connsiteY18939" fmla="*/ 613549 h 1985002"/>
              <a:gd name="connsiteX18940" fmla="*/ 2211662 w 3049233"/>
              <a:gd name="connsiteY18940" fmla="*/ 682195 h 1985002"/>
              <a:gd name="connsiteX18941" fmla="*/ 2182783 w 3049233"/>
              <a:gd name="connsiteY18941" fmla="*/ 719761 h 1985002"/>
              <a:gd name="connsiteX18942" fmla="*/ 2152701 w 3049233"/>
              <a:gd name="connsiteY18942" fmla="*/ 741373 h 1985002"/>
              <a:gd name="connsiteX18943" fmla="*/ 2095043 w 3049233"/>
              <a:gd name="connsiteY18943" fmla="*/ 801529 h 1985002"/>
              <a:gd name="connsiteX18944" fmla="*/ 2088855 w 3049233"/>
              <a:gd name="connsiteY18944" fmla="*/ 811089 h 1985002"/>
              <a:gd name="connsiteX18945" fmla="*/ 2098539 w 3049233"/>
              <a:gd name="connsiteY18945" fmla="*/ 791995 h 1985002"/>
              <a:gd name="connsiteX18946" fmla="*/ 2179375 w 3049233"/>
              <a:gd name="connsiteY18946" fmla="*/ 679107 h 1985002"/>
              <a:gd name="connsiteX18947" fmla="*/ 2223503 w 3049233"/>
              <a:gd name="connsiteY18947" fmla="*/ 635155 h 1985002"/>
              <a:gd name="connsiteX18948" fmla="*/ 2224470 w 3049233"/>
              <a:gd name="connsiteY18948" fmla="*/ 634547 h 1985002"/>
              <a:gd name="connsiteX18949" fmla="*/ 2224223 w 3049233"/>
              <a:gd name="connsiteY18949" fmla="*/ 634438 h 1985002"/>
              <a:gd name="connsiteX18950" fmla="*/ 2224899 w 3049233"/>
              <a:gd name="connsiteY18950" fmla="*/ 633766 h 1985002"/>
              <a:gd name="connsiteX18951" fmla="*/ 2273924 w 3049233"/>
              <a:gd name="connsiteY18951" fmla="*/ 597629 h 1985002"/>
              <a:gd name="connsiteX18952" fmla="*/ 2276296 w 3049233"/>
              <a:gd name="connsiteY18952" fmla="*/ 596783 h 1985002"/>
              <a:gd name="connsiteX18953" fmla="*/ 1480828 w 3049233"/>
              <a:gd name="connsiteY18953" fmla="*/ 576847 h 1985002"/>
              <a:gd name="connsiteX18954" fmla="*/ 1482205 w 3049233"/>
              <a:gd name="connsiteY18954" fmla="*/ 596660 h 1985002"/>
              <a:gd name="connsiteX18955" fmla="*/ 1404111 w 3049233"/>
              <a:gd name="connsiteY18955" fmla="*/ 654258 h 1985002"/>
              <a:gd name="connsiteX18956" fmla="*/ 1313084 w 3049233"/>
              <a:gd name="connsiteY18956" fmla="*/ 721393 h 1985002"/>
              <a:gd name="connsiteX18957" fmla="*/ 1376847 w 3049233"/>
              <a:gd name="connsiteY18957" fmla="*/ 666448 h 1985002"/>
              <a:gd name="connsiteX18958" fmla="*/ 1421505 w 3049233"/>
              <a:gd name="connsiteY18958" fmla="*/ 627967 h 1985002"/>
              <a:gd name="connsiteX18959" fmla="*/ 1632970 w 3049233"/>
              <a:gd name="connsiteY18959" fmla="*/ 575445 h 1985002"/>
              <a:gd name="connsiteX18960" fmla="*/ 1635877 w 3049233"/>
              <a:gd name="connsiteY18960" fmla="*/ 576803 h 1985002"/>
              <a:gd name="connsiteX18961" fmla="*/ 1650952 w 3049233"/>
              <a:gd name="connsiteY18961" fmla="*/ 584014 h 1985002"/>
              <a:gd name="connsiteX18962" fmla="*/ 1649285 w 3049233"/>
              <a:gd name="connsiteY18962" fmla="*/ 585503 h 1985002"/>
              <a:gd name="connsiteX18963" fmla="*/ 1648411 w 3049233"/>
              <a:gd name="connsiteY18963" fmla="*/ 585100 h 1985002"/>
              <a:gd name="connsiteX18964" fmla="*/ 1631736 w 3049233"/>
              <a:gd name="connsiteY18964" fmla="*/ 577166 h 1985002"/>
              <a:gd name="connsiteX18965" fmla="*/ 1806495 w 3049233"/>
              <a:gd name="connsiteY18965" fmla="*/ 575279 h 1985002"/>
              <a:gd name="connsiteX18966" fmla="*/ 1884015 w 3049233"/>
              <a:gd name="connsiteY18966" fmla="*/ 579298 h 1985002"/>
              <a:gd name="connsiteX18967" fmla="*/ 1963145 w 3049233"/>
              <a:gd name="connsiteY18967" fmla="*/ 590095 h 1985002"/>
              <a:gd name="connsiteX18968" fmla="*/ 1989396 w 3049233"/>
              <a:gd name="connsiteY18968" fmla="*/ 595167 h 1985002"/>
              <a:gd name="connsiteX18969" fmla="*/ 1919355 w 3049233"/>
              <a:gd name="connsiteY18969" fmla="*/ 585755 h 1985002"/>
              <a:gd name="connsiteX18970" fmla="*/ 1919333 w 3049233"/>
              <a:gd name="connsiteY18970" fmla="*/ 585755 h 1985002"/>
              <a:gd name="connsiteX18971" fmla="*/ 1919332 w 3049233"/>
              <a:gd name="connsiteY18971" fmla="*/ 585755 h 1985002"/>
              <a:gd name="connsiteX18972" fmla="*/ 1919315 w 3049233"/>
              <a:gd name="connsiteY18972" fmla="*/ 585755 h 1985002"/>
              <a:gd name="connsiteX18973" fmla="*/ 1919314 w 3049233"/>
              <a:gd name="connsiteY18973" fmla="*/ 585755 h 1985002"/>
              <a:gd name="connsiteX18974" fmla="*/ 1827194 w 3049233"/>
              <a:gd name="connsiteY18974" fmla="*/ 583800 h 1985002"/>
              <a:gd name="connsiteX18975" fmla="*/ 1812311 w 3049233"/>
              <a:gd name="connsiteY18975" fmla="*/ 586126 h 1985002"/>
              <a:gd name="connsiteX18976" fmla="*/ 1798041 w 3049233"/>
              <a:gd name="connsiteY18976" fmla="*/ 586175 h 1985002"/>
              <a:gd name="connsiteX18977" fmla="*/ 1744488 w 3049233"/>
              <a:gd name="connsiteY18977" fmla="*/ 596721 h 1985002"/>
              <a:gd name="connsiteX18978" fmla="*/ 1744435 w 3049233"/>
              <a:gd name="connsiteY18978" fmla="*/ 596729 h 1985002"/>
              <a:gd name="connsiteX18979" fmla="*/ 1736824 w 3049233"/>
              <a:gd name="connsiteY18979" fmla="*/ 600093 h 1985002"/>
              <a:gd name="connsiteX18980" fmla="*/ 1731747 w 3049233"/>
              <a:gd name="connsiteY18980" fmla="*/ 594864 h 1985002"/>
              <a:gd name="connsiteX18981" fmla="*/ 1724437 w 3049233"/>
              <a:gd name="connsiteY18981" fmla="*/ 587132 h 1985002"/>
              <a:gd name="connsiteX18982" fmla="*/ 1724093 w 3049233"/>
              <a:gd name="connsiteY18982" fmla="*/ 586982 h 1985002"/>
              <a:gd name="connsiteX18983" fmla="*/ 1723517 w 3049233"/>
              <a:gd name="connsiteY18983" fmla="*/ 586389 h 1985002"/>
              <a:gd name="connsiteX18984" fmla="*/ 1737401 w 3049233"/>
              <a:gd name="connsiteY18984" fmla="*/ 581356 h 1985002"/>
              <a:gd name="connsiteX18985" fmla="*/ 862455 w 3049233"/>
              <a:gd name="connsiteY18985" fmla="*/ 573723 h 1985002"/>
              <a:gd name="connsiteX18986" fmla="*/ 868117 w 3049233"/>
              <a:gd name="connsiteY18986" fmla="*/ 576254 h 1985002"/>
              <a:gd name="connsiteX18987" fmla="*/ 866564 w 3049233"/>
              <a:gd name="connsiteY18987" fmla="*/ 577985 h 1985002"/>
              <a:gd name="connsiteX18988" fmla="*/ 862830 w 3049233"/>
              <a:gd name="connsiteY18988" fmla="*/ 574111 h 1985002"/>
              <a:gd name="connsiteX18989" fmla="*/ 1573636 w 3049233"/>
              <a:gd name="connsiteY18989" fmla="*/ 573351 h 1985002"/>
              <a:gd name="connsiteX18990" fmla="*/ 1578799 w 3049233"/>
              <a:gd name="connsiteY18990" fmla="*/ 575786 h 1985002"/>
              <a:gd name="connsiteX18991" fmla="*/ 1604499 w 3049233"/>
              <a:gd name="connsiteY18991" fmla="*/ 588152 h 1985002"/>
              <a:gd name="connsiteX18992" fmla="*/ 1601689 w 3049233"/>
              <a:gd name="connsiteY18992" fmla="*/ 589649 h 1985002"/>
              <a:gd name="connsiteX18993" fmla="*/ 1587153 w 3049233"/>
              <a:gd name="connsiteY18993" fmla="*/ 583090 h 1985002"/>
              <a:gd name="connsiteX18994" fmla="*/ 1574410 w 3049233"/>
              <a:gd name="connsiteY18994" fmla="*/ 577141 h 1985002"/>
              <a:gd name="connsiteX18995" fmla="*/ 1570483 w 3049233"/>
              <a:gd name="connsiteY18995" fmla="*/ 575350 h 1985002"/>
              <a:gd name="connsiteX18996" fmla="*/ 1075209 w 3049233"/>
              <a:gd name="connsiteY18996" fmla="*/ 573300 h 1985002"/>
              <a:gd name="connsiteX18997" fmla="*/ 1079797 w 3049233"/>
              <a:gd name="connsiteY18997" fmla="*/ 581557 h 1985002"/>
              <a:gd name="connsiteX18998" fmla="*/ 1082394 w 3049233"/>
              <a:gd name="connsiteY18998" fmla="*/ 586233 h 1985002"/>
              <a:gd name="connsiteX18999" fmla="*/ 1075934 w 3049233"/>
              <a:gd name="connsiteY18999" fmla="*/ 594191 h 1985002"/>
              <a:gd name="connsiteX19000" fmla="*/ 1067730 w 3049233"/>
              <a:gd name="connsiteY19000" fmla="*/ 582146 h 1985002"/>
              <a:gd name="connsiteX19001" fmla="*/ 1163644 w 3049233"/>
              <a:gd name="connsiteY19001" fmla="*/ 572306 h 1985002"/>
              <a:gd name="connsiteX19002" fmla="*/ 1163716 w 3049233"/>
              <a:gd name="connsiteY19002" fmla="*/ 572822 h 1985002"/>
              <a:gd name="connsiteX19003" fmla="*/ 1162667 w 3049233"/>
              <a:gd name="connsiteY19003" fmla="*/ 603720 h 1985002"/>
              <a:gd name="connsiteX19004" fmla="*/ 1156600 w 3049233"/>
              <a:gd name="connsiteY19004" fmla="*/ 613582 h 1985002"/>
              <a:gd name="connsiteX19005" fmla="*/ 1156600 w 3049233"/>
              <a:gd name="connsiteY19005" fmla="*/ 613365 h 1985002"/>
              <a:gd name="connsiteX19006" fmla="*/ 1156582 w 3049233"/>
              <a:gd name="connsiteY19006" fmla="*/ 592931 h 1985002"/>
              <a:gd name="connsiteX19007" fmla="*/ 1154889 w 3049233"/>
              <a:gd name="connsiteY19007" fmla="*/ 585141 h 1985002"/>
              <a:gd name="connsiteX19008" fmla="*/ 1524922 w 3049233"/>
              <a:gd name="connsiteY19008" fmla="*/ 572215 h 1985002"/>
              <a:gd name="connsiteX19009" fmla="*/ 1540859 w 3049233"/>
              <a:gd name="connsiteY19009" fmla="*/ 585099 h 1985002"/>
              <a:gd name="connsiteX19010" fmla="*/ 1544175 w 3049233"/>
              <a:gd name="connsiteY19010" fmla="*/ 586675 h 1985002"/>
              <a:gd name="connsiteX19011" fmla="*/ 1541588 w 3049233"/>
              <a:gd name="connsiteY19011" fmla="*/ 588301 h 1985002"/>
              <a:gd name="connsiteX19012" fmla="*/ 1535292 w 3049233"/>
              <a:gd name="connsiteY19012" fmla="*/ 585439 h 1985002"/>
              <a:gd name="connsiteX19013" fmla="*/ 1522083 w 3049233"/>
              <a:gd name="connsiteY19013" fmla="*/ 574318 h 1985002"/>
              <a:gd name="connsiteX19014" fmla="*/ 1522151 w 3049233"/>
              <a:gd name="connsiteY19014" fmla="*/ 574267 h 1985002"/>
              <a:gd name="connsiteX19015" fmla="*/ 822087 w 3049233"/>
              <a:gd name="connsiteY19015" fmla="*/ 572008 h 1985002"/>
              <a:gd name="connsiteX19016" fmla="*/ 832277 w 3049233"/>
              <a:gd name="connsiteY19016" fmla="*/ 583092 h 1985002"/>
              <a:gd name="connsiteX19017" fmla="*/ 826075 w 3049233"/>
              <a:gd name="connsiteY19017" fmla="*/ 589617 h 1985002"/>
              <a:gd name="connsiteX19018" fmla="*/ 821281 w 3049233"/>
              <a:gd name="connsiteY19018" fmla="*/ 594995 h 1985002"/>
              <a:gd name="connsiteX19019" fmla="*/ 819779 w 3049233"/>
              <a:gd name="connsiteY19019" fmla="*/ 593893 h 1985002"/>
              <a:gd name="connsiteX19020" fmla="*/ 816210 w 3049233"/>
              <a:gd name="connsiteY19020" fmla="*/ 588999 h 1985002"/>
              <a:gd name="connsiteX19021" fmla="*/ 812009 w 3049233"/>
              <a:gd name="connsiteY19021" fmla="*/ 583240 h 1985002"/>
              <a:gd name="connsiteX19022" fmla="*/ 1499398 w 3049233"/>
              <a:gd name="connsiteY19022" fmla="*/ 571398 h 1985002"/>
              <a:gd name="connsiteX19023" fmla="*/ 1499567 w 3049233"/>
              <a:gd name="connsiteY19023" fmla="*/ 571553 h 1985002"/>
              <a:gd name="connsiteX19024" fmla="*/ 1506998 w 3049233"/>
              <a:gd name="connsiteY19024" fmla="*/ 578374 h 1985002"/>
              <a:gd name="connsiteX19025" fmla="*/ 1503959 w 3049233"/>
              <a:gd name="connsiteY19025" fmla="*/ 580615 h 1985002"/>
              <a:gd name="connsiteX19026" fmla="*/ 1503801 w 3049233"/>
              <a:gd name="connsiteY19026" fmla="*/ 577989 h 1985002"/>
              <a:gd name="connsiteX19027" fmla="*/ 1503800 w 3049233"/>
              <a:gd name="connsiteY19027" fmla="*/ 577992 h 1985002"/>
              <a:gd name="connsiteX19028" fmla="*/ 1503800 w 3049233"/>
              <a:gd name="connsiteY19028" fmla="*/ 577989 h 1985002"/>
              <a:gd name="connsiteX19029" fmla="*/ 1503425 w 3049233"/>
              <a:gd name="connsiteY19029" fmla="*/ 579205 h 1985002"/>
              <a:gd name="connsiteX19030" fmla="*/ 1503293 w 3049233"/>
              <a:gd name="connsiteY19030" fmla="*/ 577142 h 1985002"/>
              <a:gd name="connsiteX19031" fmla="*/ 1503292 w 3049233"/>
              <a:gd name="connsiteY19031" fmla="*/ 577146 h 1985002"/>
              <a:gd name="connsiteX19032" fmla="*/ 1503291 w 3049233"/>
              <a:gd name="connsiteY19032" fmla="*/ 577142 h 1985002"/>
              <a:gd name="connsiteX19033" fmla="*/ 1502555 w 3049233"/>
              <a:gd name="connsiteY19033" fmla="*/ 579511 h 1985002"/>
              <a:gd name="connsiteX19034" fmla="*/ 1502466 w 3049233"/>
              <a:gd name="connsiteY19034" fmla="*/ 579428 h 1985002"/>
              <a:gd name="connsiteX19035" fmla="*/ 1502107 w 3049233"/>
              <a:gd name="connsiteY19035" fmla="*/ 579094 h 1985002"/>
              <a:gd name="connsiteX19036" fmla="*/ 1502107 w 3049233"/>
              <a:gd name="connsiteY19036" fmla="*/ 574771 h 1985002"/>
              <a:gd name="connsiteX19037" fmla="*/ 1502105 w 3049233"/>
              <a:gd name="connsiteY19037" fmla="*/ 574777 h 1985002"/>
              <a:gd name="connsiteX19038" fmla="*/ 1502105 w 3049233"/>
              <a:gd name="connsiteY19038" fmla="*/ 574771 h 1985002"/>
              <a:gd name="connsiteX19039" fmla="*/ 1501063 w 3049233"/>
              <a:gd name="connsiteY19039" fmla="*/ 578122 h 1985002"/>
              <a:gd name="connsiteX19040" fmla="*/ 1500169 w 3049233"/>
              <a:gd name="connsiteY19040" fmla="*/ 577290 h 1985002"/>
              <a:gd name="connsiteX19041" fmla="*/ 1499906 w 3049233"/>
              <a:gd name="connsiteY19041" fmla="*/ 572908 h 1985002"/>
              <a:gd name="connsiteX19042" fmla="*/ 1499905 w 3049233"/>
              <a:gd name="connsiteY19042" fmla="*/ 572912 h 1985002"/>
              <a:gd name="connsiteX19043" fmla="*/ 1499905 w 3049233"/>
              <a:gd name="connsiteY19043" fmla="*/ 572908 h 1985002"/>
              <a:gd name="connsiteX19044" fmla="*/ 1499690 w 3049233"/>
              <a:gd name="connsiteY19044" fmla="*/ 573605 h 1985002"/>
              <a:gd name="connsiteX19045" fmla="*/ 1499567 w 3049233"/>
              <a:gd name="connsiteY19045" fmla="*/ 571553 h 1985002"/>
              <a:gd name="connsiteX19046" fmla="*/ 1499565 w 3049233"/>
              <a:gd name="connsiteY19046" fmla="*/ 571558 h 1985002"/>
              <a:gd name="connsiteX19047" fmla="*/ 1499565 w 3049233"/>
              <a:gd name="connsiteY19047" fmla="*/ 571553 h 1985002"/>
              <a:gd name="connsiteX19048" fmla="*/ 1499398 w 3049233"/>
              <a:gd name="connsiteY19048" fmla="*/ 572099 h 1985002"/>
              <a:gd name="connsiteX19049" fmla="*/ 851948 w 3049233"/>
              <a:gd name="connsiteY19049" fmla="*/ 570872 h 1985002"/>
              <a:gd name="connsiteX19050" fmla="*/ 852569 w 3049233"/>
              <a:gd name="connsiteY19050" fmla="*/ 571561 h 1985002"/>
              <a:gd name="connsiteX19051" fmla="*/ 852962 w 3049233"/>
              <a:gd name="connsiteY19051" fmla="*/ 571997 h 1985002"/>
              <a:gd name="connsiteX19052" fmla="*/ 862471 w 3049233"/>
              <a:gd name="connsiteY19052" fmla="*/ 582547 h 1985002"/>
              <a:gd name="connsiteX19053" fmla="*/ 860721 w 3049233"/>
              <a:gd name="connsiteY19053" fmla="*/ 584498 h 1985002"/>
              <a:gd name="connsiteX19054" fmla="*/ 855778 w 3049233"/>
              <a:gd name="connsiteY19054" fmla="*/ 590008 h 1985002"/>
              <a:gd name="connsiteX19055" fmla="*/ 851023 w 3049233"/>
              <a:gd name="connsiteY19055" fmla="*/ 595053 h 1985002"/>
              <a:gd name="connsiteX19056" fmla="*/ 840273 w 3049233"/>
              <a:gd name="connsiteY19056" fmla="*/ 585969 h 1985002"/>
              <a:gd name="connsiteX19057" fmla="*/ 839232 w 3049233"/>
              <a:gd name="connsiteY19057" fmla="*/ 585089 h 1985002"/>
              <a:gd name="connsiteX19058" fmla="*/ 838965 w 3049233"/>
              <a:gd name="connsiteY19058" fmla="*/ 584864 h 1985002"/>
              <a:gd name="connsiteX19059" fmla="*/ 842015 w 3049233"/>
              <a:gd name="connsiteY19059" fmla="*/ 581473 h 1985002"/>
              <a:gd name="connsiteX19060" fmla="*/ 844564 w 3049233"/>
              <a:gd name="connsiteY19060" fmla="*/ 578640 h 1985002"/>
              <a:gd name="connsiteX19061" fmla="*/ 1053279 w 3049233"/>
              <a:gd name="connsiteY19061" fmla="*/ 570862 h 1985002"/>
              <a:gd name="connsiteX19062" fmla="*/ 1060764 w 3049233"/>
              <a:gd name="connsiteY19062" fmla="*/ 581851 h 1985002"/>
              <a:gd name="connsiteX19063" fmla="*/ 1051004 w 3049233"/>
              <a:gd name="connsiteY19063" fmla="*/ 593338 h 1985002"/>
              <a:gd name="connsiteX19064" fmla="*/ 1048811 w 3049233"/>
              <a:gd name="connsiteY19064" fmla="*/ 591133 h 1985002"/>
              <a:gd name="connsiteX19065" fmla="*/ 1048419 w 3049233"/>
              <a:gd name="connsiteY19065" fmla="*/ 590739 h 1985002"/>
              <a:gd name="connsiteX19066" fmla="*/ 1045385 w 3049233"/>
              <a:gd name="connsiteY19066" fmla="*/ 586372 h 1985002"/>
              <a:gd name="connsiteX19067" fmla="*/ 1042860 w 3049233"/>
              <a:gd name="connsiteY19067" fmla="*/ 582738 h 1985002"/>
              <a:gd name="connsiteX19068" fmla="*/ 1145951 w 3049233"/>
              <a:gd name="connsiteY19068" fmla="*/ 570619 h 1985002"/>
              <a:gd name="connsiteX19069" fmla="*/ 1146665 w 3049233"/>
              <a:gd name="connsiteY19069" fmla="*/ 573876 h 1985002"/>
              <a:gd name="connsiteX19070" fmla="*/ 1146809 w 3049233"/>
              <a:gd name="connsiteY19070" fmla="*/ 574531 h 1985002"/>
              <a:gd name="connsiteX19071" fmla="*/ 1148597 w 3049233"/>
              <a:gd name="connsiteY19071" fmla="*/ 582684 h 1985002"/>
              <a:gd name="connsiteX19072" fmla="*/ 1145640 w 3049233"/>
              <a:gd name="connsiteY19072" fmla="*/ 586921 h 1985002"/>
              <a:gd name="connsiteX19073" fmla="*/ 1140848 w 3049233"/>
              <a:gd name="connsiteY19073" fmla="*/ 593786 h 1985002"/>
              <a:gd name="connsiteX19074" fmla="*/ 1140534 w 3049233"/>
              <a:gd name="connsiteY19074" fmla="*/ 592655 h 1985002"/>
              <a:gd name="connsiteX19075" fmla="*/ 1139402 w 3049233"/>
              <a:gd name="connsiteY19075" fmla="*/ 588584 h 1985002"/>
              <a:gd name="connsiteX19076" fmla="*/ 1137581 w 3049233"/>
              <a:gd name="connsiteY19076" fmla="*/ 582037 h 1985002"/>
              <a:gd name="connsiteX19077" fmla="*/ 1026021 w 3049233"/>
              <a:gd name="connsiteY19077" fmla="*/ 570393 h 1985002"/>
              <a:gd name="connsiteX19078" fmla="*/ 1031098 w 3049233"/>
              <a:gd name="connsiteY19078" fmla="*/ 577694 h 1985002"/>
              <a:gd name="connsiteX19079" fmla="*/ 1031787 w 3049233"/>
              <a:gd name="connsiteY19079" fmla="*/ 578685 h 1985002"/>
              <a:gd name="connsiteX19080" fmla="*/ 1034505 w 3049233"/>
              <a:gd name="connsiteY19080" fmla="*/ 582593 h 1985002"/>
              <a:gd name="connsiteX19081" fmla="*/ 1027907 w 3049233"/>
              <a:gd name="connsiteY19081" fmla="*/ 590108 h 1985002"/>
              <a:gd name="connsiteX19082" fmla="*/ 1026942 w 3049233"/>
              <a:gd name="connsiteY19082" fmla="*/ 588941 h 1985002"/>
              <a:gd name="connsiteX19083" fmla="*/ 1018500 w 3049233"/>
              <a:gd name="connsiteY19083" fmla="*/ 578742 h 1985002"/>
              <a:gd name="connsiteX19084" fmla="*/ 794013 w 3049233"/>
              <a:gd name="connsiteY19084" fmla="*/ 569730 h 1985002"/>
              <a:gd name="connsiteX19085" fmla="*/ 797849 w 3049233"/>
              <a:gd name="connsiteY19085" fmla="*/ 575784 h 1985002"/>
              <a:gd name="connsiteX19086" fmla="*/ 802678 w 3049233"/>
              <a:gd name="connsiteY19086" fmla="*/ 583407 h 1985002"/>
              <a:gd name="connsiteX19087" fmla="*/ 795880 w 3049233"/>
              <a:gd name="connsiteY19087" fmla="*/ 591060 h 1985002"/>
              <a:gd name="connsiteX19088" fmla="*/ 794965 w 3049233"/>
              <a:gd name="connsiteY19088" fmla="*/ 590098 h 1985002"/>
              <a:gd name="connsiteX19089" fmla="*/ 784969 w 3049233"/>
              <a:gd name="connsiteY19089" fmla="*/ 579574 h 1985002"/>
              <a:gd name="connsiteX19090" fmla="*/ 1497482 w 3049233"/>
              <a:gd name="connsiteY19090" fmla="*/ 569640 h 1985002"/>
              <a:gd name="connsiteX19091" fmla="*/ 1498986 w 3049233"/>
              <a:gd name="connsiteY19091" fmla="*/ 571021 h 1985002"/>
              <a:gd name="connsiteX19092" fmla="*/ 1497814 w 3049233"/>
              <a:gd name="connsiteY19092" fmla="*/ 574833 h 1985002"/>
              <a:gd name="connsiteX19093" fmla="*/ 1497665 w 3049233"/>
              <a:gd name="connsiteY19093" fmla="*/ 572505 h 1985002"/>
              <a:gd name="connsiteX19094" fmla="*/ 765188 w 3049233"/>
              <a:gd name="connsiteY19094" fmla="*/ 568885 h 1985002"/>
              <a:gd name="connsiteX19095" fmla="*/ 775514 w 3049233"/>
              <a:gd name="connsiteY19095" fmla="*/ 582308 h 1985002"/>
              <a:gd name="connsiteX19096" fmla="*/ 769409 w 3049233"/>
              <a:gd name="connsiteY19096" fmla="*/ 589058 h 1985002"/>
              <a:gd name="connsiteX19097" fmla="*/ 764915 w 3049233"/>
              <a:gd name="connsiteY19097" fmla="*/ 594027 h 1985002"/>
              <a:gd name="connsiteX19098" fmla="*/ 754372 w 3049233"/>
              <a:gd name="connsiteY19098" fmla="*/ 580621 h 1985002"/>
              <a:gd name="connsiteX19099" fmla="*/ 1496495 w 3049233"/>
              <a:gd name="connsiteY19099" fmla="*/ 568735 h 1985002"/>
              <a:gd name="connsiteX19100" fmla="*/ 1496952 w 3049233"/>
              <a:gd name="connsiteY19100" fmla="*/ 569154 h 1985002"/>
              <a:gd name="connsiteX19101" fmla="*/ 1496590 w 3049233"/>
              <a:gd name="connsiteY19101" fmla="*/ 570318 h 1985002"/>
              <a:gd name="connsiteX19102" fmla="*/ 1496537 w 3049233"/>
              <a:gd name="connsiteY19102" fmla="*/ 569433 h 1985002"/>
              <a:gd name="connsiteX19103" fmla="*/ 1581188 w 3049233"/>
              <a:gd name="connsiteY19103" fmla="*/ 568563 h 1985002"/>
              <a:gd name="connsiteX19104" fmla="*/ 1585744 w 3049233"/>
              <a:gd name="connsiteY19104" fmla="*/ 570706 h 1985002"/>
              <a:gd name="connsiteX19105" fmla="*/ 1613239 w 3049233"/>
              <a:gd name="connsiteY19105" fmla="*/ 583496 h 1985002"/>
              <a:gd name="connsiteX19106" fmla="*/ 1610752 w 3049233"/>
              <a:gd name="connsiteY19106" fmla="*/ 584821 h 1985002"/>
              <a:gd name="connsiteX19107" fmla="*/ 1594498 w 3049233"/>
              <a:gd name="connsiteY19107" fmla="*/ 577416 h 1985002"/>
              <a:gd name="connsiteX19108" fmla="*/ 1581352 w 3049233"/>
              <a:gd name="connsiteY19108" fmla="*/ 571213 h 1985002"/>
              <a:gd name="connsiteX19109" fmla="*/ 1578841 w 3049233"/>
              <a:gd name="connsiteY19109" fmla="*/ 570051 h 1985002"/>
              <a:gd name="connsiteX19110" fmla="*/ 1637965 w 3049233"/>
              <a:gd name="connsiteY19110" fmla="*/ 568479 h 1985002"/>
              <a:gd name="connsiteX19111" fmla="*/ 1657662 w 3049233"/>
              <a:gd name="connsiteY19111" fmla="*/ 578020 h 1985002"/>
              <a:gd name="connsiteX19112" fmla="*/ 1655924 w 3049233"/>
              <a:gd name="connsiteY19112" fmla="*/ 579572 h 1985002"/>
              <a:gd name="connsiteX19113" fmla="*/ 1653998 w 3049233"/>
              <a:gd name="connsiteY19113" fmla="*/ 578666 h 1985002"/>
              <a:gd name="connsiteX19114" fmla="*/ 1638249 w 3049233"/>
              <a:gd name="connsiteY19114" fmla="*/ 571216 h 1985002"/>
              <a:gd name="connsiteX19115" fmla="*/ 1636569 w 3049233"/>
              <a:gd name="connsiteY19115" fmla="*/ 570427 h 1985002"/>
              <a:gd name="connsiteX19116" fmla="*/ 1001178 w 3049233"/>
              <a:gd name="connsiteY19116" fmla="*/ 567717 h 1985002"/>
              <a:gd name="connsiteX19117" fmla="*/ 1005570 w 3049233"/>
              <a:gd name="connsiteY19117" fmla="*/ 573024 h 1985002"/>
              <a:gd name="connsiteX19118" fmla="*/ 1010457 w 3049233"/>
              <a:gd name="connsiteY19118" fmla="*/ 578928 h 1985002"/>
              <a:gd name="connsiteX19119" fmla="*/ 1002976 w 3049233"/>
              <a:gd name="connsiteY19119" fmla="*/ 587215 h 1985002"/>
              <a:gd name="connsiteX19120" fmla="*/ 992799 w 3049233"/>
              <a:gd name="connsiteY19120" fmla="*/ 576862 h 1985002"/>
              <a:gd name="connsiteX19121" fmla="*/ 1531441 w 3049233"/>
              <a:gd name="connsiteY19121" fmla="*/ 567393 h 1985002"/>
              <a:gd name="connsiteX19122" fmla="*/ 1547633 w 3049233"/>
              <a:gd name="connsiteY19122" fmla="*/ 579512 h 1985002"/>
              <a:gd name="connsiteX19123" fmla="*/ 1552197 w 3049233"/>
              <a:gd name="connsiteY19123" fmla="*/ 581634 h 1985002"/>
              <a:gd name="connsiteX19124" fmla="*/ 1549676 w 3049233"/>
              <a:gd name="connsiteY19124" fmla="*/ 583218 h 1985002"/>
              <a:gd name="connsiteX19125" fmla="*/ 1549348 w 3049233"/>
              <a:gd name="connsiteY19125" fmla="*/ 583067 h 1985002"/>
              <a:gd name="connsiteX19126" fmla="*/ 1542066 w 3049233"/>
              <a:gd name="connsiteY19126" fmla="*/ 579850 h 1985002"/>
              <a:gd name="connsiteX19127" fmla="*/ 1528915 w 3049233"/>
              <a:gd name="connsiteY19127" fmla="*/ 569261 h 1985002"/>
              <a:gd name="connsiteX19128" fmla="*/ 897624 w 3049233"/>
              <a:gd name="connsiteY19128" fmla="*/ 567326 h 1985002"/>
              <a:gd name="connsiteX19129" fmla="*/ 900473 w 3049233"/>
              <a:gd name="connsiteY19129" fmla="*/ 570645 h 1985002"/>
              <a:gd name="connsiteX19130" fmla="*/ 901762 w 3049233"/>
              <a:gd name="connsiteY19130" fmla="*/ 572147 h 1985002"/>
              <a:gd name="connsiteX19131" fmla="*/ 892707 w 3049233"/>
              <a:gd name="connsiteY19131" fmla="*/ 581724 h 1985002"/>
              <a:gd name="connsiteX19132" fmla="*/ 889748 w 3049233"/>
              <a:gd name="connsiteY19132" fmla="*/ 577590 h 1985002"/>
              <a:gd name="connsiteX19133" fmla="*/ 737215 w 3049233"/>
              <a:gd name="connsiteY19133" fmla="*/ 567256 h 1985002"/>
              <a:gd name="connsiteX19134" fmla="*/ 740523 w 3049233"/>
              <a:gd name="connsiteY19134" fmla="*/ 571465 h 1985002"/>
              <a:gd name="connsiteX19135" fmla="*/ 747042 w 3049233"/>
              <a:gd name="connsiteY19135" fmla="*/ 579761 h 1985002"/>
              <a:gd name="connsiteX19136" fmla="*/ 736057 w 3049233"/>
              <a:gd name="connsiteY19136" fmla="*/ 591889 h 1985002"/>
              <a:gd name="connsiteX19137" fmla="*/ 729087 w 3049233"/>
              <a:gd name="connsiteY19137" fmla="*/ 584279 h 1985002"/>
              <a:gd name="connsiteX19138" fmla="*/ 725326 w 3049233"/>
              <a:gd name="connsiteY19138" fmla="*/ 580173 h 1985002"/>
              <a:gd name="connsiteX19139" fmla="*/ 726338 w 3049233"/>
              <a:gd name="connsiteY19139" fmla="*/ 579001 h 1985002"/>
              <a:gd name="connsiteX19140" fmla="*/ 726610 w 3049233"/>
              <a:gd name="connsiteY19140" fmla="*/ 578686 h 1985002"/>
              <a:gd name="connsiteX19141" fmla="*/ 1127307 w 3049233"/>
              <a:gd name="connsiteY19141" fmla="*/ 566124 h 1985002"/>
              <a:gd name="connsiteX19142" fmla="*/ 1129027 w 3049233"/>
              <a:gd name="connsiteY19142" fmla="*/ 572277 h 1985002"/>
              <a:gd name="connsiteX19143" fmla="*/ 1130357 w 3049233"/>
              <a:gd name="connsiteY19143" fmla="*/ 577033 h 1985002"/>
              <a:gd name="connsiteX19144" fmla="*/ 1131451 w 3049233"/>
              <a:gd name="connsiteY19144" fmla="*/ 580947 h 1985002"/>
              <a:gd name="connsiteX19145" fmla="*/ 1130123 w 3049233"/>
              <a:gd name="connsiteY19145" fmla="*/ 582728 h 1985002"/>
              <a:gd name="connsiteX19146" fmla="*/ 1124569 w 3049233"/>
              <a:gd name="connsiteY19146" fmla="*/ 590173 h 1985002"/>
              <a:gd name="connsiteX19147" fmla="*/ 1123765 w 3049233"/>
              <a:gd name="connsiteY19147" fmla="*/ 587962 h 1985002"/>
              <a:gd name="connsiteX19148" fmla="*/ 1121678 w 3049233"/>
              <a:gd name="connsiteY19148" fmla="*/ 582225 h 1985002"/>
              <a:gd name="connsiteX19149" fmla="*/ 1119395 w 3049233"/>
              <a:gd name="connsiteY19149" fmla="*/ 575947 h 1985002"/>
              <a:gd name="connsiteX19150" fmla="*/ 973993 w 3049233"/>
              <a:gd name="connsiteY19150" fmla="*/ 566035 h 1985002"/>
              <a:gd name="connsiteX19151" fmla="*/ 976255 w 3049233"/>
              <a:gd name="connsiteY19151" fmla="*/ 568337 h 1985002"/>
              <a:gd name="connsiteX19152" fmla="*/ 976788 w 3049233"/>
              <a:gd name="connsiteY19152" fmla="*/ 568878 h 1985002"/>
              <a:gd name="connsiteX19153" fmla="*/ 985319 w 3049233"/>
              <a:gd name="connsiteY19153" fmla="*/ 577559 h 1985002"/>
              <a:gd name="connsiteX19154" fmla="*/ 976235 w 3049233"/>
              <a:gd name="connsiteY19154" fmla="*/ 587482 h 1985002"/>
              <a:gd name="connsiteX19155" fmla="*/ 969686 w 3049233"/>
              <a:gd name="connsiteY19155" fmla="*/ 581030 h 1985002"/>
              <a:gd name="connsiteX19156" fmla="*/ 967332 w 3049233"/>
              <a:gd name="connsiteY19156" fmla="*/ 578712 h 1985002"/>
              <a:gd name="connsiteX19157" fmla="*/ 964670 w 3049233"/>
              <a:gd name="connsiteY19157" fmla="*/ 576089 h 1985002"/>
              <a:gd name="connsiteX19158" fmla="*/ 965080 w 3049233"/>
              <a:gd name="connsiteY19158" fmla="*/ 575646 h 1985002"/>
              <a:gd name="connsiteX19159" fmla="*/ 967311 w 3049233"/>
              <a:gd name="connsiteY19159" fmla="*/ 573241 h 1985002"/>
              <a:gd name="connsiteX19160" fmla="*/ 595942 w 3049233"/>
              <a:gd name="connsiteY19160" fmla="*/ 564895 h 1985002"/>
              <a:gd name="connsiteX19161" fmla="*/ 599149 w 3049233"/>
              <a:gd name="connsiteY19161" fmla="*/ 570971 h 1985002"/>
              <a:gd name="connsiteX19162" fmla="*/ 603945 w 3049233"/>
              <a:gd name="connsiteY19162" fmla="*/ 580056 h 1985002"/>
              <a:gd name="connsiteX19163" fmla="*/ 597532 w 3049233"/>
              <a:gd name="connsiteY19163" fmla="*/ 587749 h 1985002"/>
              <a:gd name="connsiteX19164" fmla="*/ 586279 w 3049233"/>
              <a:gd name="connsiteY19164" fmla="*/ 601249 h 1985002"/>
              <a:gd name="connsiteX19165" fmla="*/ 576438 w 3049233"/>
              <a:gd name="connsiteY19165" fmla="*/ 613055 h 1985002"/>
              <a:gd name="connsiteX19166" fmla="*/ 526917 w 3049233"/>
              <a:gd name="connsiteY19166" fmla="*/ 674846 h 1985002"/>
              <a:gd name="connsiteX19167" fmla="*/ 469682 w 3049233"/>
              <a:gd name="connsiteY19167" fmla="*/ 748676 h 1985002"/>
              <a:gd name="connsiteX19168" fmla="*/ 466295 w 3049233"/>
              <a:gd name="connsiteY19168" fmla="*/ 753246 h 1985002"/>
              <a:gd name="connsiteX19169" fmla="*/ 161495 w 3049233"/>
              <a:gd name="connsiteY19169" fmla="*/ 1213327 h 1985002"/>
              <a:gd name="connsiteX19170" fmla="*/ 70779 w 3049233"/>
              <a:gd name="connsiteY19170" fmla="*/ 1361043 h 1985002"/>
              <a:gd name="connsiteX19171" fmla="*/ 70410 w 3049233"/>
              <a:gd name="connsiteY19171" fmla="*/ 1358204 h 1985002"/>
              <a:gd name="connsiteX19172" fmla="*/ 91750 w 3049233"/>
              <a:gd name="connsiteY19172" fmla="*/ 1322884 h 1985002"/>
              <a:gd name="connsiteX19173" fmla="*/ 107478 w 3049233"/>
              <a:gd name="connsiteY19173" fmla="*/ 1296851 h 1985002"/>
              <a:gd name="connsiteX19174" fmla="*/ 158277 w 3049233"/>
              <a:gd name="connsiteY19174" fmla="*/ 1203844 h 1985002"/>
              <a:gd name="connsiteX19175" fmla="*/ 459691 w 3049233"/>
              <a:gd name="connsiteY19175" fmla="*/ 738516 h 1985002"/>
              <a:gd name="connsiteX19176" fmla="*/ 520313 w 3049233"/>
              <a:gd name="connsiteY19176" fmla="*/ 659268 h 1985002"/>
              <a:gd name="connsiteX19177" fmla="*/ 595842 w 3049233"/>
              <a:gd name="connsiteY19177" fmla="*/ 565011 h 1985002"/>
              <a:gd name="connsiteX19178" fmla="*/ 709123 w 3049233"/>
              <a:gd name="connsiteY19178" fmla="*/ 564482 h 1985002"/>
              <a:gd name="connsiteX19179" fmla="*/ 710696 w 3049233"/>
              <a:gd name="connsiteY19179" fmla="*/ 566616 h 1985002"/>
              <a:gd name="connsiteX19180" fmla="*/ 719192 w 3049233"/>
              <a:gd name="connsiteY19180" fmla="*/ 578148 h 1985002"/>
              <a:gd name="connsiteX19181" fmla="*/ 707748 w 3049233"/>
              <a:gd name="connsiteY19181" fmla="*/ 591415 h 1985002"/>
              <a:gd name="connsiteX19182" fmla="*/ 698728 w 3049233"/>
              <a:gd name="connsiteY19182" fmla="*/ 581317 h 1985002"/>
              <a:gd name="connsiteX19183" fmla="*/ 697917 w 3049233"/>
              <a:gd name="connsiteY19183" fmla="*/ 580408 h 1985002"/>
              <a:gd name="connsiteX19184" fmla="*/ 696943 w 3049233"/>
              <a:gd name="connsiteY19184" fmla="*/ 578598 h 1985002"/>
              <a:gd name="connsiteX19185" fmla="*/ 1495196 w 3049233"/>
              <a:gd name="connsiteY19185" fmla="*/ 564466 h 1985002"/>
              <a:gd name="connsiteX19186" fmla="*/ 1496040 w 3049233"/>
              <a:gd name="connsiteY19186" fmla="*/ 567305 h 1985002"/>
              <a:gd name="connsiteX19187" fmla="*/ 1495451 w 3049233"/>
              <a:gd name="connsiteY19187" fmla="*/ 569217 h 1985002"/>
              <a:gd name="connsiteX19188" fmla="*/ 1495167 w 3049233"/>
              <a:gd name="connsiteY19188" fmla="*/ 564491 h 1985002"/>
              <a:gd name="connsiteX19189" fmla="*/ 1109017 w 3049233"/>
              <a:gd name="connsiteY19189" fmla="*/ 564242 h 1985002"/>
              <a:gd name="connsiteX19190" fmla="*/ 1109592 w 3049233"/>
              <a:gd name="connsiteY19190" fmla="*/ 565796 h 1985002"/>
              <a:gd name="connsiteX19191" fmla="*/ 1112990 w 3049233"/>
              <a:gd name="connsiteY19191" fmla="*/ 575200 h 1985002"/>
              <a:gd name="connsiteX19192" fmla="*/ 1105307 w 3049233"/>
              <a:gd name="connsiteY19192" fmla="*/ 584734 h 1985002"/>
              <a:gd name="connsiteX19193" fmla="*/ 1105203 w 3049233"/>
              <a:gd name="connsiteY19193" fmla="*/ 584504 h 1985002"/>
              <a:gd name="connsiteX19194" fmla="*/ 1100705 w 3049233"/>
              <a:gd name="connsiteY19194" fmla="*/ 574549 h 1985002"/>
              <a:gd name="connsiteX19195" fmla="*/ 948634 w 3049233"/>
              <a:gd name="connsiteY19195" fmla="*/ 564116 h 1985002"/>
              <a:gd name="connsiteX19196" fmla="*/ 956821 w 3049233"/>
              <a:gd name="connsiteY19196" fmla="*/ 575502 h 1985002"/>
              <a:gd name="connsiteX19197" fmla="*/ 957207 w 3049233"/>
              <a:gd name="connsiteY19197" fmla="*/ 575883 h 1985002"/>
              <a:gd name="connsiteX19198" fmla="*/ 947736 w 3049233"/>
              <a:gd name="connsiteY19198" fmla="*/ 586084 h 1985002"/>
              <a:gd name="connsiteX19199" fmla="*/ 946141 w 3049233"/>
              <a:gd name="connsiteY19199" fmla="*/ 584756 h 1985002"/>
              <a:gd name="connsiteX19200" fmla="*/ 938254 w 3049233"/>
              <a:gd name="connsiteY19200" fmla="*/ 575115 h 1985002"/>
              <a:gd name="connsiteX19201" fmla="*/ 681807 w 3049233"/>
              <a:gd name="connsiteY19201" fmla="*/ 564044 h 1985002"/>
              <a:gd name="connsiteX19202" fmla="*/ 691404 w 3049233"/>
              <a:gd name="connsiteY19202" fmla="*/ 578487 h 1985002"/>
              <a:gd name="connsiteX19203" fmla="*/ 680364 w 3049233"/>
              <a:gd name="connsiteY19203" fmla="*/ 590782 h 1985002"/>
              <a:gd name="connsiteX19204" fmla="*/ 680345 w 3049233"/>
              <a:gd name="connsiteY19204" fmla="*/ 590802 h 1985002"/>
              <a:gd name="connsiteX19205" fmla="*/ 680140 w 3049233"/>
              <a:gd name="connsiteY19205" fmla="*/ 591050 h 1985002"/>
              <a:gd name="connsiteX19206" fmla="*/ 680029 w 3049233"/>
              <a:gd name="connsiteY19206" fmla="*/ 591183 h 1985002"/>
              <a:gd name="connsiteX19207" fmla="*/ 680024 w 3049233"/>
              <a:gd name="connsiteY19207" fmla="*/ 591188 h 1985002"/>
              <a:gd name="connsiteX19208" fmla="*/ 670796 w 3049233"/>
              <a:gd name="connsiteY19208" fmla="*/ 580108 h 1985002"/>
              <a:gd name="connsiteX19209" fmla="*/ 670508 w 3049233"/>
              <a:gd name="connsiteY19209" fmla="*/ 579543 h 1985002"/>
              <a:gd name="connsiteX19210" fmla="*/ 669615 w 3049233"/>
              <a:gd name="connsiteY19210" fmla="*/ 577796 h 1985002"/>
              <a:gd name="connsiteX19211" fmla="*/ 672984 w 3049233"/>
              <a:gd name="connsiteY19211" fmla="*/ 573722 h 1985002"/>
              <a:gd name="connsiteX19212" fmla="*/ 672991 w 3049233"/>
              <a:gd name="connsiteY19212" fmla="*/ 573714 h 1985002"/>
              <a:gd name="connsiteX19213" fmla="*/ 1589486 w 3049233"/>
              <a:gd name="connsiteY19213" fmla="*/ 563303 h 1985002"/>
              <a:gd name="connsiteX19214" fmla="*/ 1593196 w 3049233"/>
              <a:gd name="connsiteY19214" fmla="*/ 565119 h 1985002"/>
              <a:gd name="connsiteX19215" fmla="*/ 1622141 w 3049233"/>
              <a:gd name="connsiteY19215" fmla="*/ 578754 h 1985002"/>
              <a:gd name="connsiteX19216" fmla="*/ 1618763 w 3049233"/>
              <a:gd name="connsiteY19216" fmla="*/ 580553 h 1985002"/>
              <a:gd name="connsiteX19217" fmla="*/ 1588295 w 3049233"/>
              <a:gd name="connsiteY19217" fmla="*/ 566303 h 1985002"/>
              <a:gd name="connsiteX19218" fmla="*/ 1586246 w 3049233"/>
              <a:gd name="connsiteY19218" fmla="*/ 565357 h 1985002"/>
              <a:gd name="connsiteX19219" fmla="*/ 654928 w 3049233"/>
              <a:gd name="connsiteY19219" fmla="*/ 562363 h 1985002"/>
              <a:gd name="connsiteX19220" fmla="*/ 662767 w 3049233"/>
              <a:gd name="connsiteY19220" fmla="*/ 577614 h 1985002"/>
              <a:gd name="connsiteX19221" fmla="*/ 662647 w 3049233"/>
              <a:gd name="connsiteY19221" fmla="*/ 577760 h 1985002"/>
              <a:gd name="connsiteX19222" fmla="*/ 649388 w 3049233"/>
              <a:gd name="connsiteY19222" fmla="*/ 593866 h 1985002"/>
              <a:gd name="connsiteX19223" fmla="*/ 648931 w 3049233"/>
              <a:gd name="connsiteY19223" fmla="*/ 592982 h 1985002"/>
              <a:gd name="connsiteX19224" fmla="*/ 641310 w 3049233"/>
              <a:gd name="connsiteY19224" fmla="*/ 578234 h 1985002"/>
              <a:gd name="connsiteX19225" fmla="*/ 1288901 w 3049233"/>
              <a:gd name="connsiteY19225" fmla="*/ 562305 h 1985002"/>
              <a:gd name="connsiteX19226" fmla="*/ 1277612 w 3049233"/>
              <a:gd name="connsiteY19226" fmla="*/ 578541 h 1985002"/>
              <a:gd name="connsiteX19227" fmla="*/ 1277601 w 3049233"/>
              <a:gd name="connsiteY19227" fmla="*/ 578556 h 1985002"/>
              <a:gd name="connsiteX19228" fmla="*/ 1276751 w 3049233"/>
              <a:gd name="connsiteY19228" fmla="*/ 579742 h 1985002"/>
              <a:gd name="connsiteX19229" fmla="*/ 1275819 w 3049233"/>
              <a:gd name="connsiteY19229" fmla="*/ 581041 h 1985002"/>
              <a:gd name="connsiteX19230" fmla="*/ 1277714 w 3049233"/>
              <a:gd name="connsiteY19230" fmla="*/ 578368 h 1985002"/>
              <a:gd name="connsiteX19231" fmla="*/ 1278044 w 3049233"/>
              <a:gd name="connsiteY19231" fmla="*/ 577902 h 1985002"/>
              <a:gd name="connsiteX19232" fmla="*/ 1288366 w 3049233"/>
              <a:gd name="connsiteY19232" fmla="*/ 562921 h 1985002"/>
              <a:gd name="connsiteX19233" fmla="*/ 1538616 w 3049233"/>
              <a:gd name="connsiteY19233" fmla="*/ 562085 h 1985002"/>
              <a:gd name="connsiteX19234" fmla="*/ 1555765 w 3049233"/>
              <a:gd name="connsiteY19234" fmla="*/ 574094 h 1985002"/>
              <a:gd name="connsiteX19235" fmla="*/ 1560608 w 3049233"/>
              <a:gd name="connsiteY19235" fmla="*/ 576346 h 1985002"/>
              <a:gd name="connsiteX19236" fmla="*/ 1558018 w 3049233"/>
              <a:gd name="connsiteY19236" fmla="*/ 577975 h 1985002"/>
              <a:gd name="connsiteX19237" fmla="*/ 1557305 w 3049233"/>
              <a:gd name="connsiteY19237" fmla="*/ 577649 h 1985002"/>
              <a:gd name="connsiteX19238" fmla="*/ 1550193 w 3049233"/>
              <a:gd name="connsiteY19238" fmla="*/ 574262 h 1985002"/>
              <a:gd name="connsiteX19239" fmla="*/ 1536034 w 3049233"/>
              <a:gd name="connsiteY19239" fmla="*/ 563995 h 1985002"/>
              <a:gd name="connsiteX19240" fmla="*/ 920757 w 3049233"/>
              <a:gd name="connsiteY19240" fmla="*/ 561660 h 1985002"/>
              <a:gd name="connsiteX19241" fmla="*/ 930382 w 3049233"/>
              <a:gd name="connsiteY19241" fmla="*/ 573430 h 1985002"/>
              <a:gd name="connsiteX19242" fmla="*/ 921548 w 3049233"/>
              <a:gd name="connsiteY19242" fmla="*/ 582880 h 1985002"/>
              <a:gd name="connsiteX19243" fmla="*/ 911981 w 3049233"/>
              <a:gd name="connsiteY19243" fmla="*/ 570825 h 1985002"/>
              <a:gd name="connsiteX19244" fmla="*/ 832687 w 3049233"/>
              <a:gd name="connsiteY19244" fmla="*/ 560411 h 1985002"/>
              <a:gd name="connsiteX19245" fmla="*/ 847262 w 3049233"/>
              <a:gd name="connsiteY19245" fmla="*/ 566928 h 1985002"/>
              <a:gd name="connsiteX19246" fmla="*/ 840633 w 3049233"/>
              <a:gd name="connsiteY19246" fmla="*/ 574300 h 1985002"/>
              <a:gd name="connsiteX19247" fmla="*/ 834686 w 3049233"/>
              <a:gd name="connsiteY19247" fmla="*/ 580557 h 1985002"/>
              <a:gd name="connsiteX19248" fmla="*/ 826060 w 3049233"/>
              <a:gd name="connsiteY19248" fmla="*/ 567580 h 1985002"/>
              <a:gd name="connsiteX19249" fmla="*/ 829472 w 3049233"/>
              <a:gd name="connsiteY19249" fmla="*/ 563778 h 1985002"/>
              <a:gd name="connsiteX19250" fmla="*/ 1500804 w 3049233"/>
              <a:gd name="connsiteY19250" fmla="*/ 559634 h 1985002"/>
              <a:gd name="connsiteX19251" fmla="*/ 1502338 w 3049233"/>
              <a:gd name="connsiteY19251" fmla="*/ 563827 h 1985002"/>
              <a:gd name="connsiteX19252" fmla="*/ 1513607 w 3049233"/>
              <a:gd name="connsiteY19252" fmla="*/ 573500 h 1985002"/>
              <a:gd name="connsiteX19253" fmla="*/ 1511178 w 3049233"/>
              <a:gd name="connsiteY19253" fmla="*/ 575291 h 1985002"/>
              <a:gd name="connsiteX19254" fmla="*/ 1500964 w 3049233"/>
              <a:gd name="connsiteY19254" fmla="*/ 566157 h 1985002"/>
              <a:gd name="connsiteX19255" fmla="*/ 1500644 w 3049233"/>
              <a:gd name="connsiteY19255" fmla="*/ 562230 h 1985002"/>
              <a:gd name="connsiteX19256" fmla="*/ 1500458 w 3049233"/>
              <a:gd name="connsiteY19256" fmla="*/ 559933 h 1985002"/>
              <a:gd name="connsiteX19257" fmla="*/ 1500634 w 3049233"/>
              <a:gd name="connsiteY19257" fmla="*/ 559781 h 1985002"/>
              <a:gd name="connsiteX19258" fmla="*/ 1786632 w 3049233"/>
              <a:gd name="connsiteY19258" fmla="*/ 559513 h 1985002"/>
              <a:gd name="connsiteX19259" fmla="*/ 1866447 w 3049233"/>
              <a:gd name="connsiteY19259" fmla="*/ 567194 h 1985002"/>
              <a:gd name="connsiteX19260" fmla="*/ 1949026 w 3049233"/>
              <a:gd name="connsiteY19260" fmla="*/ 581566 h 1985002"/>
              <a:gd name="connsiteX19261" fmla="*/ 1972416 w 3049233"/>
              <a:gd name="connsiteY19261" fmla="*/ 586829 h 1985002"/>
              <a:gd name="connsiteX19262" fmla="*/ 1900731 w 3049233"/>
              <a:gd name="connsiteY19262" fmla="*/ 574876 h 1985002"/>
              <a:gd name="connsiteX19263" fmla="*/ 1836842 w 3049233"/>
              <a:gd name="connsiteY19263" fmla="*/ 569711 h 1985002"/>
              <a:gd name="connsiteX19264" fmla="*/ 1831184 w 3049233"/>
              <a:gd name="connsiteY19264" fmla="*/ 569769 h 1985002"/>
              <a:gd name="connsiteX19265" fmla="*/ 1817902 w 3049233"/>
              <a:gd name="connsiteY19265" fmla="*/ 569906 h 1985002"/>
              <a:gd name="connsiteX19266" fmla="*/ 1805969 w 3049233"/>
              <a:gd name="connsiteY19266" fmla="*/ 569189 h 1985002"/>
              <a:gd name="connsiteX19267" fmla="*/ 1797734 w 3049233"/>
              <a:gd name="connsiteY19267" fmla="*/ 570114 h 1985002"/>
              <a:gd name="connsiteX19268" fmla="*/ 1776454 w 3049233"/>
              <a:gd name="connsiteY19268" fmla="*/ 570333 h 1985002"/>
              <a:gd name="connsiteX19269" fmla="*/ 1723154 w 3049233"/>
              <a:gd name="connsiteY19269" fmla="*/ 578490 h 1985002"/>
              <a:gd name="connsiteX19270" fmla="*/ 1723126 w 3049233"/>
              <a:gd name="connsiteY19270" fmla="*/ 578493 h 1985002"/>
              <a:gd name="connsiteX19271" fmla="*/ 1714142 w 3049233"/>
              <a:gd name="connsiteY19271" fmla="*/ 582161 h 1985002"/>
              <a:gd name="connsiteX19272" fmla="*/ 1688769 w 3049233"/>
              <a:gd name="connsiteY19272" fmla="*/ 571142 h 1985002"/>
              <a:gd name="connsiteX19273" fmla="*/ 1717189 w 3049233"/>
              <a:gd name="connsiteY19273" fmla="*/ 562090 h 1985002"/>
              <a:gd name="connsiteX19274" fmla="*/ 864635 w 3049233"/>
              <a:gd name="connsiteY19274" fmla="*/ 559428 h 1985002"/>
              <a:gd name="connsiteX19275" fmla="*/ 865919 w 3049233"/>
              <a:gd name="connsiteY19275" fmla="*/ 560946 h 1985002"/>
              <a:gd name="connsiteX19276" fmla="*/ 865273 w 3049233"/>
              <a:gd name="connsiteY19276" fmla="*/ 560686 h 1985002"/>
              <a:gd name="connsiteX19277" fmla="*/ 864930 w 3049233"/>
              <a:gd name="connsiteY19277" fmla="*/ 560547 h 1985002"/>
              <a:gd name="connsiteX19278" fmla="*/ 864408 w 3049233"/>
              <a:gd name="connsiteY19278" fmla="*/ 560337 h 1985002"/>
              <a:gd name="connsiteX19279" fmla="*/ 1087502 w 3049233"/>
              <a:gd name="connsiteY19279" fmla="*/ 558762 h 1985002"/>
              <a:gd name="connsiteX19280" fmla="*/ 1090160 w 3049233"/>
              <a:gd name="connsiteY19280" fmla="*/ 564601 h 1985002"/>
              <a:gd name="connsiteX19281" fmla="*/ 1093679 w 3049233"/>
              <a:gd name="connsiteY19281" fmla="*/ 572332 h 1985002"/>
              <a:gd name="connsiteX19282" fmla="*/ 1091455 w 3049233"/>
              <a:gd name="connsiteY19282" fmla="*/ 575072 h 1985002"/>
              <a:gd name="connsiteX19283" fmla="*/ 1086341 w 3049233"/>
              <a:gd name="connsiteY19283" fmla="*/ 581371 h 1985002"/>
              <a:gd name="connsiteX19284" fmla="*/ 1079256 w 3049233"/>
              <a:gd name="connsiteY19284" fmla="*/ 568514 h 1985002"/>
              <a:gd name="connsiteX19285" fmla="*/ 1081952 w 3049233"/>
              <a:gd name="connsiteY19285" fmla="*/ 565326 h 1985002"/>
              <a:gd name="connsiteX19286" fmla="*/ 1596961 w 3049233"/>
              <a:gd name="connsiteY19286" fmla="*/ 558563 h 1985002"/>
              <a:gd name="connsiteX19287" fmla="*/ 1599632 w 3049233"/>
              <a:gd name="connsiteY19287" fmla="*/ 559870 h 1985002"/>
              <a:gd name="connsiteX19288" fmla="*/ 1627828 w 3049233"/>
              <a:gd name="connsiteY19288" fmla="*/ 573042 h 1985002"/>
              <a:gd name="connsiteX19289" fmla="*/ 1626584 w 3049233"/>
              <a:gd name="connsiteY19289" fmla="*/ 574716 h 1985002"/>
              <a:gd name="connsiteX19290" fmla="*/ 1595238 w 3049233"/>
              <a:gd name="connsiteY19290" fmla="*/ 559870 h 1985002"/>
              <a:gd name="connsiteX19291" fmla="*/ 1595048 w 3049233"/>
              <a:gd name="connsiteY19291" fmla="*/ 559776 h 1985002"/>
              <a:gd name="connsiteX19292" fmla="*/ 1207138 w 3049233"/>
              <a:gd name="connsiteY19292" fmla="*/ 557497 h 1985002"/>
              <a:gd name="connsiteX19293" fmla="*/ 1207116 w 3049233"/>
              <a:gd name="connsiteY19293" fmla="*/ 557667 h 1985002"/>
              <a:gd name="connsiteX19294" fmla="*/ 1207098 w 3049233"/>
              <a:gd name="connsiteY19294" fmla="*/ 557806 h 1985002"/>
              <a:gd name="connsiteX19295" fmla="*/ 1198081 w 3049233"/>
              <a:gd name="connsiteY19295" fmla="*/ 573966 h 1985002"/>
              <a:gd name="connsiteX19296" fmla="*/ 1198062 w 3049233"/>
              <a:gd name="connsiteY19296" fmla="*/ 573999 h 1985002"/>
              <a:gd name="connsiteX19297" fmla="*/ 1197734 w 3049233"/>
              <a:gd name="connsiteY19297" fmla="*/ 574514 h 1985002"/>
              <a:gd name="connsiteX19298" fmla="*/ 1196196 w 3049233"/>
              <a:gd name="connsiteY19298" fmla="*/ 576924 h 1985002"/>
              <a:gd name="connsiteX19299" fmla="*/ 1196213 w 3049233"/>
              <a:gd name="connsiteY19299" fmla="*/ 576743 h 1985002"/>
              <a:gd name="connsiteX19300" fmla="*/ 1196231 w 3049233"/>
              <a:gd name="connsiteY19300" fmla="*/ 576554 h 1985002"/>
              <a:gd name="connsiteX19301" fmla="*/ 1198912 w 3049233"/>
              <a:gd name="connsiteY19301" fmla="*/ 572318 h 1985002"/>
              <a:gd name="connsiteX19302" fmla="*/ 1198913 w 3049233"/>
              <a:gd name="connsiteY19302" fmla="*/ 572316 h 1985002"/>
              <a:gd name="connsiteX19303" fmla="*/ 1202065 w 3049233"/>
              <a:gd name="connsiteY19303" fmla="*/ 566637 h 1985002"/>
              <a:gd name="connsiteX19304" fmla="*/ 1545311 w 3049233"/>
              <a:gd name="connsiteY19304" fmla="*/ 557133 h 1985002"/>
              <a:gd name="connsiteX19305" fmla="*/ 1562370 w 3049233"/>
              <a:gd name="connsiteY19305" fmla="*/ 568166 h 1985002"/>
              <a:gd name="connsiteX19306" fmla="*/ 1568900 w 3049233"/>
              <a:gd name="connsiteY19306" fmla="*/ 571134 h 1985002"/>
              <a:gd name="connsiteX19307" fmla="*/ 1565679 w 3049233"/>
              <a:gd name="connsiteY19307" fmla="*/ 573159 h 1985002"/>
              <a:gd name="connsiteX19308" fmla="*/ 1564758 w 3049233"/>
              <a:gd name="connsiteY19308" fmla="*/ 572739 h 1985002"/>
              <a:gd name="connsiteX19309" fmla="*/ 1557476 w 3049233"/>
              <a:gd name="connsiteY19309" fmla="*/ 569353 h 1985002"/>
              <a:gd name="connsiteX19310" fmla="*/ 1542617 w 3049233"/>
              <a:gd name="connsiteY19310" fmla="*/ 559126 h 1985002"/>
              <a:gd name="connsiteX19311" fmla="*/ 1065894 w 3049233"/>
              <a:gd name="connsiteY19311" fmla="*/ 556534 h 1985002"/>
              <a:gd name="connsiteX19312" fmla="*/ 1069271 w 3049233"/>
              <a:gd name="connsiteY19312" fmla="*/ 562612 h 1985002"/>
              <a:gd name="connsiteX19313" fmla="*/ 1071881 w 3049233"/>
              <a:gd name="connsiteY19313" fmla="*/ 567309 h 1985002"/>
              <a:gd name="connsiteX19314" fmla="*/ 1072371 w 3049233"/>
              <a:gd name="connsiteY19314" fmla="*/ 568191 h 1985002"/>
              <a:gd name="connsiteX19315" fmla="*/ 1064520 w 3049233"/>
              <a:gd name="connsiteY19315" fmla="*/ 577432 h 1985002"/>
              <a:gd name="connsiteX19316" fmla="*/ 1062914 w 3049233"/>
              <a:gd name="connsiteY19316" fmla="*/ 575074 h 1985002"/>
              <a:gd name="connsiteX19317" fmla="*/ 1061177 w 3049233"/>
              <a:gd name="connsiteY19317" fmla="*/ 572524 h 1985002"/>
              <a:gd name="connsiteX19318" fmla="*/ 1057088 w 3049233"/>
              <a:gd name="connsiteY19318" fmla="*/ 566521 h 1985002"/>
              <a:gd name="connsiteX19319" fmla="*/ 1059786 w 3049233"/>
              <a:gd name="connsiteY19319" fmla="*/ 563445 h 1985002"/>
              <a:gd name="connsiteX19320" fmla="*/ 1280516 w 3049233"/>
              <a:gd name="connsiteY19320" fmla="*/ 554650 h 1985002"/>
              <a:gd name="connsiteX19321" fmla="*/ 1280406 w 3049233"/>
              <a:gd name="connsiteY19321" fmla="*/ 554838 h 1985002"/>
              <a:gd name="connsiteX19322" fmla="*/ 1279955 w 3049233"/>
              <a:gd name="connsiteY19322" fmla="*/ 555506 h 1985002"/>
              <a:gd name="connsiteX19323" fmla="*/ 1279633 w 3049233"/>
              <a:gd name="connsiteY19323" fmla="*/ 555984 h 1985002"/>
              <a:gd name="connsiteX19324" fmla="*/ 1279611 w 3049233"/>
              <a:gd name="connsiteY19324" fmla="*/ 556017 h 1985002"/>
              <a:gd name="connsiteX19325" fmla="*/ 1279616 w 3049233"/>
              <a:gd name="connsiteY19325" fmla="*/ 556009 h 1985002"/>
              <a:gd name="connsiteX19326" fmla="*/ 1279633 w 3049233"/>
              <a:gd name="connsiteY19326" fmla="*/ 555984 h 1985002"/>
              <a:gd name="connsiteX19327" fmla="*/ 1506705 w 3049233"/>
              <a:gd name="connsiteY19327" fmla="*/ 554549 h 1985002"/>
              <a:gd name="connsiteX19328" fmla="*/ 1508709 w 3049233"/>
              <a:gd name="connsiteY19328" fmla="*/ 559086 h 1985002"/>
              <a:gd name="connsiteX19329" fmla="*/ 1520368 w 3049233"/>
              <a:gd name="connsiteY19329" fmla="*/ 568513 h 1985002"/>
              <a:gd name="connsiteX19330" fmla="*/ 1517605 w 3049233"/>
              <a:gd name="connsiteY19330" fmla="*/ 570550 h 1985002"/>
              <a:gd name="connsiteX19331" fmla="*/ 1511580 w 3049233"/>
              <a:gd name="connsiteY19331" fmla="*/ 565479 h 1985002"/>
              <a:gd name="connsiteX19332" fmla="*/ 1507229 w 3049233"/>
              <a:gd name="connsiteY19332" fmla="*/ 561817 h 1985002"/>
              <a:gd name="connsiteX19333" fmla="*/ 1506531 w 3049233"/>
              <a:gd name="connsiteY19333" fmla="*/ 556998 h 1985002"/>
              <a:gd name="connsiteX19334" fmla="*/ 1506235 w 3049233"/>
              <a:gd name="connsiteY19334" fmla="*/ 554955 h 1985002"/>
              <a:gd name="connsiteX19335" fmla="*/ 1506693 w 3049233"/>
              <a:gd name="connsiteY19335" fmla="*/ 554559 h 1985002"/>
              <a:gd name="connsiteX19336" fmla="*/ 1014244 w 3049233"/>
              <a:gd name="connsiteY19336" fmla="*/ 553457 h 1985002"/>
              <a:gd name="connsiteX19337" fmla="*/ 1017346 w 3049233"/>
              <a:gd name="connsiteY19337" fmla="*/ 557918 h 1985002"/>
              <a:gd name="connsiteX19338" fmla="*/ 1019084 w 3049233"/>
              <a:gd name="connsiteY19338" fmla="*/ 560417 h 1985002"/>
              <a:gd name="connsiteX19339" fmla="*/ 1022601 w 3049233"/>
              <a:gd name="connsiteY19339" fmla="*/ 565475 h 1985002"/>
              <a:gd name="connsiteX19340" fmla="*/ 1015951 w 3049233"/>
              <a:gd name="connsiteY19340" fmla="*/ 572842 h 1985002"/>
              <a:gd name="connsiteX19341" fmla="*/ 1014733 w 3049233"/>
              <a:gd name="connsiteY19341" fmla="*/ 574191 h 1985002"/>
              <a:gd name="connsiteX19342" fmla="*/ 1005485 w 3049233"/>
              <a:gd name="connsiteY19342" fmla="*/ 563017 h 1985002"/>
              <a:gd name="connsiteX19343" fmla="*/ 1041362 w 3049233"/>
              <a:gd name="connsiteY19343" fmla="*/ 553366 h 1985002"/>
              <a:gd name="connsiteX19344" fmla="*/ 1049577 w 3049233"/>
              <a:gd name="connsiteY19344" fmla="*/ 565428 h 1985002"/>
              <a:gd name="connsiteX19345" fmla="*/ 1039113 w 3049233"/>
              <a:gd name="connsiteY19345" fmla="*/ 577346 h 1985002"/>
              <a:gd name="connsiteX19346" fmla="*/ 1031932 w 3049233"/>
              <a:gd name="connsiteY19346" fmla="*/ 567009 h 1985002"/>
              <a:gd name="connsiteX19347" fmla="*/ 1030686 w 3049233"/>
              <a:gd name="connsiteY19347" fmla="*/ 565216 h 1985002"/>
              <a:gd name="connsiteX19348" fmla="*/ 1032594 w 3049233"/>
              <a:gd name="connsiteY19348" fmla="*/ 563098 h 1985002"/>
              <a:gd name="connsiteX19349" fmla="*/ 1038288 w 3049233"/>
              <a:gd name="connsiteY19349" fmla="*/ 556778 h 1985002"/>
              <a:gd name="connsiteX19350" fmla="*/ 816476 w 3049233"/>
              <a:gd name="connsiteY19350" fmla="*/ 553162 h 1985002"/>
              <a:gd name="connsiteX19351" fmla="*/ 822341 w 3049233"/>
              <a:gd name="connsiteY19351" fmla="*/ 555784 h 1985002"/>
              <a:gd name="connsiteX19352" fmla="*/ 824276 w 3049233"/>
              <a:gd name="connsiteY19352" fmla="*/ 556650 h 1985002"/>
              <a:gd name="connsiteX19353" fmla="*/ 826578 w 3049233"/>
              <a:gd name="connsiteY19353" fmla="*/ 557679 h 1985002"/>
              <a:gd name="connsiteX19354" fmla="*/ 824859 w 3049233"/>
              <a:gd name="connsiteY19354" fmla="*/ 559594 h 1985002"/>
              <a:gd name="connsiteX19355" fmla="*/ 822438 w 3049233"/>
              <a:gd name="connsiteY19355" fmla="*/ 562131 h 1985002"/>
              <a:gd name="connsiteX19356" fmla="*/ 821480 w 3049233"/>
              <a:gd name="connsiteY19356" fmla="*/ 560690 h 1985002"/>
              <a:gd name="connsiteX19357" fmla="*/ 818666 w 3049233"/>
              <a:gd name="connsiteY19357" fmla="*/ 556456 h 1985002"/>
              <a:gd name="connsiteX19358" fmla="*/ 1605854 w 3049233"/>
              <a:gd name="connsiteY19358" fmla="*/ 552925 h 1985002"/>
              <a:gd name="connsiteX19359" fmla="*/ 1607593 w 3049233"/>
              <a:gd name="connsiteY19359" fmla="*/ 553773 h 1985002"/>
              <a:gd name="connsiteX19360" fmla="*/ 1633003 w 3049233"/>
              <a:gd name="connsiteY19360" fmla="*/ 566075 h 1985002"/>
              <a:gd name="connsiteX19361" fmla="*/ 1631527 w 3049233"/>
              <a:gd name="connsiteY19361" fmla="*/ 568060 h 1985002"/>
              <a:gd name="connsiteX19362" fmla="*/ 1603061 w 3049233"/>
              <a:gd name="connsiteY19362" fmla="*/ 554696 h 1985002"/>
              <a:gd name="connsiteX19363" fmla="*/ 809553 w 3049233"/>
              <a:gd name="connsiteY19363" fmla="*/ 552816 h 1985002"/>
              <a:gd name="connsiteX19364" fmla="*/ 817407 w 3049233"/>
              <a:gd name="connsiteY19364" fmla="*/ 566917 h 1985002"/>
              <a:gd name="connsiteX19365" fmla="*/ 817601 w 3049233"/>
              <a:gd name="connsiteY19365" fmla="*/ 567128 h 1985002"/>
              <a:gd name="connsiteX19366" fmla="*/ 817633 w 3049233"/>
              <a:gd name="connsiteY19366" fmla="*/ 567163 h 1985002"/>
              <a:gd name="connsiteX19367" fmla="*/ 810068 w 3049233"/>
              <a:gd name="connsiteY19367" fmla="*/ 575088 h 1985002"/>
              <a:gd name="connsiteX19368" fmla="*/ 807869 w 3049233"/>
              <a:gd name="connsiteY19368" fmla="*/ 577563 h 1985002"/>
              <a:gd name="connsiteX19369" fmla="*/ 804258 w 3049233"/>
              <a:gd name="connsiteY19369" fmla="*/ 572612 h 1985002"/>
              <a:gd name="connsiteX19370" fmla="*/ 798552 w 3049233"/>
              <a:gd name="connsiteY19370" fmla="*/ 564789 h 1985002"/>
              <a:gd name="connsiteX19371" fmla="*/ 1551630 w 3049233"/>
              <a:gd name="connsiteY19371" fmla="*/ 552459 h 1985002"/>
              <a:gd name="connsiteX19372" fmla="*/ 1569821 w 3049233"/>
              <a:gd name="connsiteY19372" fmla="*/ 563256 h 1985002"/>
              <a:gd name="connsiteX19373" fmla="*/ 1576498 w 3049233"/>
              <a:gd name="connsiteY19373" fmla="*/ 566360 h 1985002"/>
              <a:gd name="connsiteX19374" fmla="*/ 1574110 w 3049233"/>
              <a:gd name="connsiteY19374" fmla="*/ 567860 h 1985002"/>
              <a:gd name="connsiteX19375" fmla="*/ 1572209 w 3049233"/>
              <a:gd name="connsiteY19375" fmla="*/ 566980 h 1985002"/>
              <a:gd name="connsiteX19376" fmla="*/ 1564927 w 3049233"/>
              <a:gd name="connsiteY19376" fmla="*/ 563594 h 1985002"/>
              <a:gd name="connsiteX19377" fmla="*/ 1549814 w 3049233"/>
              <a:gd name="connsiteY19377" fmla="*/ 553802 h 1985002"/>
              <a:gd name="connsiteX19378" fmla="*/ 1512395 w 3049233"/>
              <a:gd name="connsiteY19378" fmla="*/ 551241 h 1985002"/>
              <a:gd name="connsiteX19379" fmla="*/ 1514064 w 3049233"/>
              <a:gd name="connsiteY19379" fmla="*/ 554365 h 1985002"/>
              <a:gd name="connsiteX19380" fmla="*/ 1526688 w 3049233"/>
              <a:gd name="connsiteY19380" fmla="*/ 563834 h 1985002"/>
              <a:gd name="connsiteX19381" fmla="*/ 1524345 w 3049233"/>
              <a:gd name="connsiteY19381" fmla="*/ 565579 h 1985002"/>
              <a:gd name="connsiteX19382" fmla="*/ 1518989 w 3049233"/>
              <a:gd name="connsiteY19382" fmla="*/ 561266 h 1985002"/>
              <a:gd name="connsiteX19383" fmla="*/ 1513706 w 3049233"/>
              <a:gd name="connsiteY19383" fmla="*/ 557011 h 1985002"/>
              <a:gd name="connsiteX19384" fmla="*/ 1513468 w 3049233"/>
              <a:gd name="connsiteY19384" fmla="*/ 555966 h 1985002"/>
              <a:gd name="connsiteX19385" fmla="*/ 988106 w 3049233"/>
              <a:gd name="connsiteY19385" fmla="*/ 550815 h 1985002"/>
              <a:gd name="connsiteX19386" fmla="*/ 988399 w 3049233"/>
              <a:gd name="connsiteY19386" fmla="*/ 551379 h 1985002"/>
              <a:gd name="connsiteX19387" fmla="*/ 989657 w 3049233"/>
              <a:gd name="connsiteY19387" fmla="*/ 553798 h 1985002"/>
              <a:gd name="connsiteX19388" fmla="*/ 989781 w 3049233"/>
              <a:gd name="connsiteY19388" fmla="*/ 553947 h 1985002"/>
              <a:gd name="connsiteX19389" fmla="*/ 997925 w 3049233"/>
              <a:gd name="connsiteY19389" fmla="*/ 563788 h 1985002"/>
              <a:gd name="connsiteX19390" fmla="*/ 992931 w 3049233"/>
              <a:gd name="connsiteY19390" fmla="*/ 569243 h 1985002"/>
              <a:gd name="connsiteX19391" fmla="*/ 990054 w 3049233"/>
              <a:gd name="connsiteY19391" fmla="*/ 572386 h 1985002"/>
              <a:gd name="connsiteX19392" fmla="*/ 989256 w 3049233"/>
              <a:gd name="connsiteY19392" fmla="*/ 573257 h 1985002"/>
              <a:gd name="connsiteX19393" fmla="*/ 978468 w 3049233"/>
              <a:gd name="connsiteY19393" fmla="*/ 562282 h 1985002"/>
              <a:gd name="connsiteX19394" fmla="*/ 978083 w 3049233"/>
              <a:gd name="connsiteY19394" fmla="*/ 561624 h 1985002"/>
              <a:gd name="connsiteX19395" fmla="*/ 781954 w 3049233"/>
              <a:gd name="connsiteY19395" fmla="*/ 550692 h 1985002"/>
              <a:gd name="connsiteX19396" fmla="*/ 786301 w 3049233"/>
              <a:gd name="connsiteY19396" fmla="*/ 557554 h 1985002"/>
              <a:gd name="connsiteX19397" fmla="*/ 791079 w 3049233"/>
              <a:gd name="connsiteY19397" fmla="*/ 565097 h 1985002"/>
              <a:gd name="connsiteX19398" fmla="*/ 781392 w 3049233"/>
              <a:gd name="connsiteY19398" fmla="*/ 575808 h 1985002"/>
              <a:gd name="connsiteX19399" fmla="*/ 775590 w 3049233"/>
              <a:gd name="connsiteY19399" fmla="*/ 569699 h 1985002"/>
              <a:gd name="connsiteX19400" fmla="*/ 772105 w 3049233"/>
              <a:gd name="connsiteY19400" fmla="*/ 566030 h 1985002"/>
              <a:gd name="connsiteX19401" fmla="*/ 769929 w 3049233"/>
              <a:gd name="connsiteY19401" fmla="*/ 563740 h 1985002"/>
              <a:gd name="connsiteX19402" fmla="*/ 1177971 w 3049233"/>
              <a:gd name="connsiteY19402" fmla="*/ 550517 h 1985002"/>
              <a:gd name="connsiteX19403" fmla="*/ 1177844 w 3049233"/>
              <a:gd name="connsiteY19403" fmla="*/ 552801 h 1985002"/>
              <a:gd name="connsiteX19404" fmla="*/ 1176251 w 3049233"/>
              <a:gd name="connsiteY19404" fmla="*/ 581640 h 1985002"/>
              <a:gd name="connsiteX19405" fmla="*/ 1169070 w 3049233"/>
              <a:gd name="connsiteY19405" fmla="*/ 593312 h 1985002"/>
              <a:gd name="connsiteX19406" fmla="*/ 1169425 w 3049233"/>
              <a:gd name="connsiteY19406" fmla="*/ 584443 h 1985002"/>
              <a:gd name="connsiteX19407" fmla="*/ 1169853 w 3049233"/>
              <a:gd name="connsiteY19407" fmla="*/ 573754 h 1985002"/>
              <a:gd name="connsiteX19408" fmla="*/ 1168656 w 3049233"/>
              <a:gd name="connsiteY19408" fmla="*/ 564960 h 1985002"/>
              <a:gd name="connsiteX19409" fmla="*/ 1174785 w 3049233"/>
              <a:gd name="connsiteY19409" fmla="*/ 555976 h 1985002"/>
              <a:gd name="connsiteX19410" fmla="*/ 1160580 w 3049233"/>
              <a:gd name="connsiteY19410" fmla="*/ 550185 h 1985002"/>
              <a:gd name="connsiteX19411" fmla="*/ 1162352 w 3049233"/>
              <a:gd name="connsiteY19411" fmla="*/ 562976 h 1985002"/>
              <a:gd name="connsiteX19412" fmla="*/ 1158667 w 3049233"/>
              <a:gd name="connsiteY19412" fmla="*/ 568257 h 1985002"/>
              <a:gd name="connsiteX19413" fmla="*/ 1152988 w 3049233"/>
              <a:gd name="connsiteY19413" fmla="*/ 576393 h 1985002"/>
              <a:gd name="connsiteX19414" fmla="*/ 1150868 w 3049233"/>
              <a:gd name="connsiteY19414" fmla="*/ 566642 h 1985002"/>
              <a:gd name="connsiteX19415" fmla="*/ 1150408 w 3049233"/>
              <a:gd name="connsiteY19415" fmla="*/ 564523 h 1985002"/>
              <a:gd name="connsiteX19416" fmla="*/ 1154296 w 3049233"/>
              <a:gd name="connsiteY19416" fmla="*/ 558852 h 1985002"/>
              <a:gd name="connsiteX19417" fmla="*/ 753368 w 3049233"/>
              <a:gd name="connsiteY19417" fmla="*/ 549846 h 1985002"/>
              <a:gd name="connsiteX19418" fmla="*/ 755331 w 3049233"/>
              <a:gd name="connsiteY19418" fmla="*/ 553899 h 1985002"/>
              <a:gd name="connsiteX19419" fmla="*/ 758172 w 3049233"/>
              <a:gd name="connsiteY19419" fmla="*/ 559764 h 1985002"/>
              <a:gd name="connsiteX19420" fmla="*/ 761378 w 3049233"/>
              <a:gd name="connsiteY19420" fmla="*/ 563932 h 1985002"/>
              <a:gd name="connsiteX19421" fmla="*/ 755226 w 3049233"/>
              <a:gd name="connsiteY19421" fmla="*/ 570725 h 1985002"/>
              <a:gd name="connsiteX19422" fmla="*/ 750603 w 3049233"/>
              <a:gd name="connsiteY19422" fmla="*/ 575829 h 1985002"/>
              <a:gd name="connsiteX19423" fmla="*/ 742881 w 3049233"/>
              <a:gd name="connsiteY19423" fmla="*/ 566009 h 1985002"/>
              <a:gd name="connsiteX19424" fmla="*/ 740812 w 3049233"/>
              <a:gd name="connsiteY19424" fmla="*/ 563378 h 1985002"/>
              <a:gd name="connsiteX19425" fmla="*/ 911196 w 3049233"/>
              <a:gd name="connsiteY19425" fmla="*/ 549638 h 1985002"/>
              <a:gd name="connsiteX19426" fmla="*/ 911665 w 3049233"/>
              <a:gd name="connsiteY19426" fmla="*/ 550540 h 1985002"/>
              <a:gd name="connsiteX19427" fmla="*/ 916547 w 3049233"/>
              <a:gd name="connsiteY19427" fmla="*/ 556511 h 1985002"/>
              <a:gd name="connsiteX19428" fmla="*/ 907888 w 3049233"/>
              <a:gd name="connsiteY19428" fmla="*/ 565669 h 1985002"/>
              <a:gd name="connsiteX19429" fmla="*/ 903316 w 3049233"/>
              <a:gd name="connsiteY19429" fmla="*/ 559908 h 1985002"/>
              <a:gd name="connsiteX19430" fmla="*/ 1141186 w 3049233"/>
              <a:gd name="connsiteY19430" fmla="*/ 548894 h 1985002"/>
              <a:gd name="connsiteX19431" fmla="*/ 1144406 w 3049233"/>
              <a:gd name="connsiteY19431" fmla="*/ 563579 h 1985002"/>
              <a:gd name="connsiteX19432" fmla="*/ 1140873 w 3049233"/>
              <a:gd name="connsiteY19432" fmla="*/ 568316 h 1985002"/>
              <a:gd name="connsiteX19433" fmla="*/ 1135695 w 3049233"/>
              <a:gd name="connsiteY19433" fmla="*/ 575257 h 1985002"/>
              <a:gd name="connsiteX19434" fmla="*/ 1133300 w 3049233"/>
              <a:gd name="connsiteY19434" fmla="*/ 566646 h 1985002"/>
              <a:gd name="connsiteX19435" fmla="*/ 1131654 w 3049233"/>
              <a:gd name="connsiteY19435" fmla="*/ 560727 h 1985002"/>
              <a:gd name="connsiteX19436" fmla="*/ 858219 w 3049233"/>
              <a:gd name="connsiteY19436" fmla="*/ 548446 h 1985002"/>
              <a:gd name="connsiteX19437" fmla="*/ 860456 w 3049233"/>
              <a:gd name="connsiteY19437" fmla="*/ 552333 h 1985002"/>
              <a:gd name="connsiteX19438" fmla="*/ 860447 w 3049233"/>
              <a:gd name="connsiteY19438" fmla="*/ 552372 h 1985002"/>
              <a:gd name="connsiteX19439" fmla="*/ 860438 w 3049233"/>
              <a:gd name="connsiteY19439" fmla="*/ 552408 h 1985002"/>
              <a:gd name="connsiteX19440" fmla="*/ 860380 w 3049233"/>
              <a:gd name="connsiteY19440" fmla="*/ 552651 h 1985002"/>
              <a:gd name="connsiteX19441" fmla="*/ 858591 w 3049233"/>
              <a:gd name="connsiteY19441" fmla="*/ 554520 h 1985002"/>
              <a:gd name="connsiteX19442" fmla="*/ 854018 w 3049233"/>
              <a:gd name="connsiteY19442" fmla="*/ 552897 h 1985002"/>
              <a:gd name="connsiteX19443" fmla="*/ 963552 w 3049233"/>
              <a:gd name="connsiteY19443" fmla="*/ 548308 h 1985002"/>
              <a:gd name="connsiteX19444" fmla="*/ 970990 w 3049233"/>
              <a:gd name="connsiteY19444" fmla="*/ 561039 h 1985002"/>
              <a:gd name="connsiteX19445" fmla="*/ 960745 w 3049233"/>
              <a:gd name="connsiteY19445" fmla="*/ 572073 h 1985002"/>
              <a:gd name="connsiteX19446" fmla="*/ 952255 w 3049233"/>
              <a:gd name="connsiteY19446" fmla="*/ 560279 h 1985002"/>
              <a:gd name="connsiteX19447" fmla="*/ 960000 w 3049233"/>
              <a:gd name="connsiteY19447" fmla="*/ 552072 h 1985002"/>
              <a:gd name="connsiteX19448" fmla="*/ 1122209 w 3049233"/>
              <a:gd name="connsiteY19448" fmla="*/ 547884 h 1985002"/>
              <a:gd name="connsiteX19449" fmla="*/ 1124159 w 3049233"/>
              <a:gd name="connsiteY19449" fmla="*/ 554863 h 1985002"/>
              <a:gd name="connsiteX19450" fmla="*/ 1125357 w 3049233"/>
              <a:gd name="connsiteY19450" fmla="*/ 559146 h 1985002"/>
              <a:gd name="connsiteX19451" fmla="*/ 1125504 w 3049233"/>
              <a:gd name="connsiteY19451" fmla="*/ 559672 h 1985002"/>
              <a:gd name="connsiteX19452" fmla="*/ 1117216 w 3049233"/>
              <a:gd name="connsiteY19452" fmla="*/ 569956 h 1985002"/>
              <a:gd name="connsiteX19453" fmla="*/ 1114840 w 3049233"/>
              <a:gd name="connsiteY19453" fmla="*/ 563425 h 1985002"/>
              <a:gd name="connsiteX19454" fmla="*/ 1113217 w 3049233"/>
              <a:gd name="connsiteY19454" fmla="*/ 559034 h 1985002"/>
              <a:gd name="connsiteX19455" fmla="*/ 1558393 w 3049233"/>
              <a:gd name="connsiteY19455" fmla="*/ 547457 h 1985002"/>
              <a:gd name="connsiteX19456" fmla="*/ 1563722 w 3049233"/>
              <a:gd name="connsiteY19456" fmla="*/ 550533 h 1985002"/>
              <a:gd name="connsiteX19457" fmla="*/ 1577782 w 3049233"/>
              <a:gd name="connsiteY19457" fmla="*/ 557669 h 1985002"/>
              <a:gd name="connsiteX19458" fmla="*/ 1584897 w 3049233"/>
              <a:gd name="connsiteY19458" fmla="*/ 561055 h 1985002"/>
              <a:gd name="connsiteX19459" fmla="*/ 1584920 w 3049233"/>
              <a:gd name="connsiteY19459" fmla="*/ 561067 h 1985002"/>
              <a:gd name="connsiteX19460" fmla="*/ 1581546 w 3049233"/>
              <a:gd name="connsiteY19460" fmla="*/ 563188 h 1985002"/>
              <a:gd name="connsiteX19461" fmla="*/ 1579489 w 3049233"/>
              <a:gd name="connsiteY19461" fmla="*/ 562239 h 1985002"/>
              <a:gd name="connsiteX19462" fmla="*/ 1572378 w 3049233"/>
              <a:gd name="connsiteY19462" fmla="*/ 558852 h 1985002"/>
              <a:gd name="connsiteX19463" fmla="*/ 1556422 w 3049233"/>
              <a:gd name="connsiteY19463" fmla="*/ 548914 h 1985002"/>
              <a:gd name="connsiteX19464" fmla="*/ 1482102 w 3049233"/>
              <a:gd name="connsiteY19464" fmla="*/ 546725 h 1985002"/>
              <a:gd name="connsiteX19465" fmla="*/ 1479514 w 3049233"/>
              <a:gd name="connsiteY19465" fmla="*/ 558848 h 1985002"/>
              <a:gd name="connsiteX19466" fmla="*/ 1479900 w 3049233"/>
              <a:gd name="connsiteY19466" fmla="*/ 560924 h 1985002"/>
              <a:gd name="connsiteX19467" fmla="*/ 1479754 w 3049233"/>
              <a:gd name="connsiteY19467" fmla="*/ 561395 h 1985002"/>
              <a:gd name="connsiteX19468" fmla="*/ 1480331 w 3049233"/>
              <a:gd name="connsiteY19468" fmla="*/ 569713 h 1985002"/>
              <a:gd name="connsiteX19469" fmla="*/ 1331040 w 3049233"/>
              <a:gd name="connsiteY19469" fmla="*/ 698558 h 1985002"/>
              <a:gd name="connsiteX19470" fmla="*/ 1329238 w 3049233"/>
              <a:gd name="connsiteY19470" fmla="*/ 700113 h 1985002"/>
              <a:gd name="connsiteX19471" fmla="*/ 1438708 w 3049233"/>
              <a:gd name="connsiteY19471" fmla="*/ 590268 h 1985002"/>
              <a:gd name="connsiteX19472" fmla="*/ 935670 w 3049233"/>
              <a:gd name="connsiteY19472" fmla="*/ 546087 h 1985002"/>
              <a:gd name="connsiteX19473" fmla="*/ 944484 w 3049233"/>
              <a:gd name="connsiteY19473" fmla="*/ 558344 h 1985002"/>
              <a:gd name="connsiteX19474" fmla="*/ 933845 w 3049233"/>
              <a:gd name="connsiteY19474" fmla="*/ 569726 h 1985002"/>
              <a:gd name="connsiteX19475" fmla="*/ 924256 w 3049233"/>
              <a:gd name="connsiteY19475" fmla="*/ 558006 h 1985002"/>
              <a:gd name="connsiteX19476" fmla="*/ 726031 w 3049233"/>
              <a:gd name="connsiteY19476" fmla="*/ 545978 h 1985002"/>
              <a:gd name="connsiteX19477" fmla="*/ 733828 w 3049233"/>
              <a:gd name="connsiteY19477" fmla="*/ 561855 h 1985002"/>
              <a:gd name="connsiteX19478" fmla="*/ 722331 w 3049233"/>
              <a:gd name="connsiteY19478" fmla="*/ 574508 h 1985002"/>
              <a:gd name="connsiteX19479" fmla="*/ 722329 w 3049233"/>
              <a:gd name="connsiteY19479" fmla="*/ 574510 h 1985002"/>
              <a:gd name="connsiteX19480" fmla="*/ 721704 w 3049233"/>
              <a:gd name="connsiteY19480" fmla="*/ 575235 h 1985002"/>
              <a:gd name="connsiteX19481" fmla="*/ 713217 w 3049233"/>
              <a:gd name="connsiteY19481" fmla="*/ 559737 h 1985002"/>
              <a:gd name="connsiteX19482" fmla="*/ 713370 w 3049233"/>
              <a:gd name="connsiteY19482" fmla="*/ 559560 h 1985002"/>
              <a:gd name="connsiteX19483" fmla="*/ 1517859 w 3049233"/>
              <a:gd name="connsiteY19483" fmla="*/ 544938 h 1985002"/>
              <a:gd name="connsiteX19484" fmla="*/ 1520881 w 3049233"/>
              <a:gd name="connsiteY19484" fmla="*/ 549646 h 1985002"/>
              <a:gd name="connsiteX19485" fmla="*/ 1533713 w 3049233"/>
              <a:gd name="connsiteY19485" fmla="*/ 558652 h 1985002"/>
              <a:gd name="connsiteX19486" fmla="*/ 1531212 w 3049233"/>
              <a:gd name="connsiteY19486" fmla="*/ 560498 h 1985002"/>
              <a:gd name="connsiteX19487" fmla="*/ 1519928 w 3049233"/>
              <a:gd name="connsiteY19487" fmla="*/ 552313 h 1985002"/>
              <a:gd name="connsiteX19488" fmla="*/ 1517566 w 3049233"/>
              <a:gd name="connsiteY19488" fmla="*/ 545191 h 1985002"/>
              <a:gd name="connsiteX19489" fmla="*/ 1517801 w 3049233"/>
              <a:gd name="connsiteY19489" fmla="*/ 544988 h 1985002"/>
              <a:gd name="connsiteX19490" fmla="*/ 699427 w 3049233"/>
              <a:gd name="connsiteY19490" fmla="*/ 544719 h 1985002"/>
              <a:gd name="connsiteX19491" fmla="*/ 703442 w 3049233"/>
              <a:gd name="connsiteY19491" fmla="*/ 556772 h 1985002"/>
              <a:gd name="connsiteX19492" fmla="*/ 704208 w 3049233"/>
              <a:gd name="connsiteY19492" fmla="*/ 557812 h 1985002"/>
              <a:gd name="connsiteX19493" fmla="*/ 705509 w 3049233"/>
              <a:gd name="connsiteY19493" fmla="*/ 559577 h 1985002"/>
              <a:gd name="connsiteX19494" fmla="*/ 706805 w 3049233"/>
              <a:gd name="connsiteY19494" fmla="*/ 561336 h 1985002"/>
              <a:gd name="connsiteX19495" fmla="*/ 694830 w 3049233"/>
              <a:gd name="connsiteY19495" fmla="*/ 574671 h 1985002"/>
              <a:gd name="connsiteX19496" fmla="*/ 689719 w 3049233"/>
              <a:gd name="connsiteY19496" fmla="*/ 565169 h 1985002"/>
              <a:gd name="connsiteX19497" fmla="*/ 688543 w 3049233"/>
              <a:gd name="connsiteY19497" fmla="*/ 562983 h 1985002"/>
              <a:gd name="connsiteX19498" fmla="*/ 686402 w 3049233"/>
              <a:gd name="connsiteY19498" fmla="*/ 559005 h 1985002"/>
              <a:gd name="connsiteX19499" fmla="*/ 671216 w 3049233"/>
              <a:gd name="connsiteY19499" fmla="*/ 543380 h 1985002"/>
              <a:gd name="connsiteX19500" fmla="*/ 672384 w 3049233"/>
              <a:gd name="connsiteY19500" fmla="*/ 547339 h 1985002"/>
              <a:gd name="connsiteX19501" fmla="*/ 673723 w 3049233"/>
              <a:gd name="connsiteY19501" fmla="*/ 551877 h 1985002"/>
              <a:gd name="connsiteX19502" fmla="*/ 676193 w 3049233"/>
              <a:gd name="connsiteY19502" fmla="*/ 555594 h 1985002"/>
              <a:gd name="connsiteX19503" fmla="*/ 678646 w 3049233"/>
              <a:gd name="connsiteY19503" fmla="*/ 559287 h 1985002"/>
              <a:gd name="connsiteX19504" fmla="*/ 668862 w 3049233"/>
              <a:gd name="connsiteY19504" fmla="*/ 570211 h 1985002"/>
              <a:gd name="connsiteX19505" fmla="*/ 666935 w 3049233"/>
              <a:gd name="connsiteY19505" fmla="*/ 572551 h 1985002"/>
              <a:gd name="connsiteX19506" fmla="*/ 659192 w 3049233"/>
              <a:gd name="connsiteY19506" fmla="*/ 557394 h 1985002"/>
              <a:gd name="connsiteX19507" fmla="*/ 667138 w 3049233"/>
              <a:gd name="connsiteY19507" fmla="*/ 548133 h 1985002"/>
              <a:gd name="connsiteX19508" fmla="*/ 669019 w 3049233"/>
              <a:gd name="connsiteY19508" fmla="*/ 545942 h 1985002"/>
              <a:gd name="connsiteX19509" fmla="*/ 1101057 w 3049233"/>
              <a:gd name="connsiteY19509" fmla="*/ 542731 h 1985002"/>
              <a:gd name="connsiteX19510" fmla="*/ 1103754 w 3049233"/>
              <a:gd name="connsiteY19510" fmla="*/ 550018 h 1985002"/>
              <a:gd name="connsiteX19511" fmla="*/ 1106271 w 3049233"/>
              <a:gd name="connsiteY19511" fmla="*/ 556821 h 1985002"/>
              <a:gd name="connsiteX19512" fmla="*/ 1097549 w 3049233"/>
              <a:gd name="connsiteY19512" fmla="*/ 567564 h 1985002"/>
              <a:gd name="connsiteX19513" fmla="*/ 1093243 w 3049233"/>
              <a:gd name="connsiteY19513" fmla="*/ 558034 h 1985002"/>
              <a:gd name="connsiteX19514" fmla="*/ 1092207 w 3049233"/>
              <a:gd name="connsiteY19514" fmla="*/ 555742 h 1985002"/>
              <a:gd name="connsiteX19515" fmla="*/ 1091458 w 3049233"/>
              <a:gd name="connsiteY19515" fmla="*/ 554084 h 1985002"/>
              <a:gd name="connsiteX19516" fmla="*/ 1096145 w 3049233"/>
              <a:gd name="connsiteY19516" fmla="*/ 548540 h 1985002"/>
              <a:gd name="connsiteX19517" fmla="*/ 878795 w 3049233"/>
              <a:gd name="connsiteY19517" fmla="*/ 542626 h 1985002"/>
              <a:gd name="connsiteX19518" fmla="*/ 878820 w 3049233"/>
              <a:gd name="connsiteY19518" fmla="*/ 542975 h 1985002"/>
              <a:gd name="connsiteX19519" fmla="*/ 879052 w 3049233"/>
              <a:gd name="connsiteY19519" fmla="*/ 546190 h 1985002"/>
              <a:gd name="connsiteX19520" fmla="*/ 879278 w 3049233"/>
              <a:gd name="connsiteY19520" fmla="*/ 549316 h 1985002"/>
              <a:gd name="connsiteX19521" fmla="*/ 878208 w 3049233"/>
              <a:gd name="connsiteY19521" fmla="*/ 545071 h 1985002"/>
              <a:gd name="connsiteX19522" fmla="*/ 877844 w 3049233"/>
              <a:gd name="connsiteY19522" fmla="*/ 543626 h 1985002"/>
              <a:gd name="connsiteX19523" fmla="*/ 1565036 w 3049233"/>
              <a:gd name="connsiteY19523" fmla="*/ 542543 h 1985002"/>
              <a:gd name="connsiteX19524" fmla="*/ 1583879 w 3049233"/>
              <a:gd name="connsiteY19524" fmla="*/ 552250 h 1985002"/>
              <a:gd name="connsiteX19525" fmla="*/ 1591671 w 3049233"/>
              <a:gd name="connsiteY19525" fmla="*/ 555975 h 1985002"/>
              <a:gd name="connsiteX19526" fmla="*/ 1592431 w 3049233"/>
              <a:gd name="connsiteY19526" fmla="*/ 556346 h 1985002"/>
              <a:gd name="connsiteX19527" fmla="*/ 1590510 w 3049233"/>
              <a:gd name="connsiteY19527" fmla="*/ 557554 h 1985002"/>
              <a:gd name="connsiteX19528" fmla="*/ 1586941 w 3049233"/>
              <a:gd name="connsiteY19528" fmla="*/ 555806 h 1985002"/>
              <a:gd name="connsiteX19529" fmla="*/ 1579828 w 3049233"/>
              <a:gd name="connsiteY19529" fmla="*/ 552419 h 1985002"/>
              <a:gd name="connsiteX19530" fmla="*/ 1564487 w 3049233"/>
              <a:gd name="connsiteY19530" fmla="*/ 542949 h 1985002"/>
              <a:gd name="connsiteX19531" fmla="*/ 854319 w 3049233"/>
              <a:gd name="connsiteY19531" fmla="*/ 541667 h 1985002"/>
              <a:gd name="connsiteX19532" fmla="*/ 855164 w 3049233"/>
              <a:gd name="connsiteY19532" fmla="*/ 543135 h 1985002"/>
              <a:gd name="connsiteX19533" fmla="*/ 850852 w 3049233"/>
              <a:gd name="connsiteY19533" fmla="*/ 547677 h 1985002"/>
              <a:gd name="connsiteX19534" fmla="*/ 846173 w 3049233"/>
              <a:gd name="connsiteY19534" fmla="*/ 546290 h 1985002"/>
              <a:gd name="connsiteX19535" fmla="*/ 848513 w 3049233"/>
              <a:gd name="connsiteY19535" fmla="*/ 543839 h 1985002"/>
              <a:gd name="connsiteX19536" fmla="*/ 850981 w 3049233"/>
              <a:gd name="connsiteY19536" fmla="*/ 542916 h 1985002"/>
              <a:gd name="connsiteX19537" fmla="*/ 852079 w 3049233"/>
              <a:gd name="connsiteY19537" fmla="*/ 542505 h 1985002"/>
              <a:gd name="connsiteX19538" fmla="*/ 1696571 w 3049233"/>
              <a:gd name="connsiteY19538" fmla="*/ 541631 h 1985002"/>
              <a:gd name="connsiteX19539" fmla="*/ 1757477 w 3049233"/>
              <a:gd name="connsiteY19539" fmla="*/ 542744 h 1985002"/>
              <a:gd name="connsiteX19540" fmla="*/ 1816235 w 3049233"/>
              <a:gd name="connsiteY19540" fmla="*/ 550069 h 1985002"/>
              <a:gd name="connsiteX19541" fmla="*/ 1843020 w 3049233"/>
              <a:gd name="connsiteY19541" fmla="*/ 553893 h 1985002"/>
              <a:gd name="connsiteX19542" fmla="*/ 1933887 w 3049233"/>
              <a:gd name="connsiteY19542" fmla="*/ 572867 h 1985002"/>
              <a:gd name="connsiteX19543" fmla="*/ 1946587 w 3049233"/>
              <a:gd name="connsiteY19543" fmla="*/ 576131 h 1985002"/>
              <a:gd name="connsiteX19544" fmla="*/ 1881744 w 3049233"/>
              <a:gd name="connsiteY19544" fmla="*/ 563194 h 1985002"/>
              <a:gd name="connsiteX19545" fmla="*/ 1816338 w 3049233"/>
              <a:gd name="connsiteY19545" fmla="*/ 555295 h 1985002"/>
              <a:gd name="connsiteX19546" fmla="*/ 1797218 w 3049233"/>
              <a:gd name="connsiteY19546" fmla="*/ 554629 h 1985002"/>
              <a:gd name="connsiteX19547" fmla="*/ 1785081 w 3049233"/>
              <a:gd name="connsiteY19547" fmla="*/ 553398 h 1985002"/>
              <a:gd name="connsiteX19548" fmla="*/ 1776918 w 3049233"/>
              <a:gd name="connsiteY19548" fmla="*/ 553921 h 1985002"/>
              <a:gd name="connsiteX19549" fmla="*/ 1755487 w 3049233"/>
              <a:gd name="connsiteY19549" fmla="*/ 553174 h 1985002"/>
              <a:gd name="connsiteX19550" fmla="*/ 1755483 w 3049233"/>
              <a:gd name="connsiteY19550" fmla="*/ 553174 h 1985002"/>
              <a:gd name="connsiteX19551" fmla="*/ 1755472 w 3049233"/>
              <a:gd name="connsiteY19551" fmla="*/ 553174 h 1985002"/>
              <a:gd name="connsiteX19552" fmla="*/ 1702994 w 3049233"/>
              <a:gd name="connsiteY19552" fmla="*/ 558659 h 1985002"/>
              <a:gd name="connsiteX19553" fmla="*/ 1702971 w 3049233"/>
              <a:gd name="connsiteY19553" fmla="*/ 558660 h 1985002"/>
              <a:gd name="connsiteX19554" fmla="*/ 1679781 w 3049233"/>
              <a:gd name="connsiteY19554" fmla="*/ 567240 h 1985002"/>
              <a:gd name="connsiteX19555" fmla="*/ 1649650 w 3049233"/>
              <a:gd name="connsiteY19555" fmla="*/ 554155 h 1985002"/>
              <a:gd name="connsiteX19556" fmla="*/ 587188 w 3049233"/>
              <a:gd name="connsiteY19556" fmla="*/ 541619 h 1985002"/>
              <a:gd name="connsiteX19557" fmla="*/ 590945 w 3049233"/>
              <a:gd name="connsiteY19557" fmla="*/ 555431 h 1985002"/>
              <a:gd name="connsiteX19558" fmla="*/ 593054 w 3049233"/>
              <a:gd name="connsiteY19558" fmla="*/ 559425 h 1985002"/>
              <a:gd name="connsiteX19559" fmla="*/ 591588 w 3049233"/>
              <a:gd name="connsiteY19559" fmla="*/ 561140 h 1985002"/>
              <a:gd name="connsiteX19560" fmla="*/ 515740 w 3049233"/>
              <a:gd name="connsiteY19560" fmla="*/ 655712 h 1985002"/>
              <a:gd name="connsiteX19561" fmla="*/ 454949 w 3049233"/>
              <a:gd name="connsiteY19561" fmla="*/ 734960 h 1985002"/>
              <a:gd name="connsiteX19562" fmla="*/ 152350 w 3049233"/>
              <a:gd name="connsiteY19562" fmla="*/ 1201135 h 1985002"/>
              <a:gd name="connsiteX19563" fmla="*/ 102058 w 3049233"/>
              <a:gd name="connsiteY19563" fmla="*/ 1293887 h 1985002"/>
              <a:gd name="connsiteX19564" fmla="*/ 60913 w 3049233"/>
              <a:gd name="connsiteY19564" fmla="*/ 1362499 h 1985002"/>
              <a:gd name="connsiteX19565" fmla="*/ 60586 w 3049233"/>
              <a:gd name="connsiteY19565" fmla="*/ 1361007 h 1985002"/>
              <a:gd name="connsiteX19566" fmla="*/ 60408 w 3049233"/>
              <a:gd name="connsiteY19566" fmla="*/ 1360197 h 1985002"/>
              <a:gd name="connsiteX19567" fmla="*/ 60338 w 3049233"/>
              <a:gd name="connsiteY19567" fmla="*/ 1359878 h 1985002"/>
              <a:gd name="connsiteX19568" fmla="*/ 77082 w 3049233"/>
              <a:gd name="connsiteY19568" fmla="*/ 1329321 h 1985002"/>
              <a:gd name="connsiteX19569" fmla="*/ 100386 w 3049233"/>
              <a:gd name="connsiteY19569" fmla="*/ 1286796 h 1985002"/>
              <a:gd name="connsiteX19570" fmla="*/ 149133 w 3049233"/>
              <a:gd name="connsiteY19570" fmla="*/ 1192330 h 1985002"/>
              <a:gd name="connsiteX19571" fmla="*/ 447498 w 3049233"/>
              <a:gd name="connsiteY19571" fmla="*/ 720566 h 1985002"/>
              <a:gd name="connsiteX19572" fmla="*/ 507949 w 3049233"/>
              <a:gd name="connsiteY19572" fmla="*/ 640640 h 1985002"/>
              <a:gd name="connsiteX19573" fmla="*/ 584116 w 3049233"/>
              <a:gd name="connsiteY19573" fmla="*/ 545217 h 1985002"/>
              <a:gd name="connsiteX19574" fmla="*/ 585424 w 3049233"/>
              <a:gd name="connsiteY19574" fmla="*/ 543685 h 1985002"/>
              <a:gd name="connsiteX19575" fmla="*/ 790417 w 3049233"/>
              <a:gd name="connsiteY19575" fmla="*/ 541509 h 1985002"/>
              <a:gd name="connsiteX19576" fmla="*/ 802477 w 3049233"/>
              <a:gd name="connsiteY19576" fmla="*/ 546902 h 1985002"/>
              <a:gd name="connsiteX19577" fmla="*/ 806078 w 3049233"/>
              <a:gd name="connsiteY19577" fmla="*/ 548512 h 1985002"/>
              <a:gd name="connsiteX19578" fmla="*/ 803017 w 3049233"/>
              <a:gd name="connsiteY19578" fmla="*/ 551897 h 1985002"/>
              <a:gd name="connsiteX19579" fmla="*/ 795341 w 3049233"/>
              <a:gd name="connsiteY19579" fmla="*/ 560385 h 1985002"/>
              <a:gd name="connsiteX19580" fmla="*/ 786719 w 3049233"/>
              <a:gd name="connsiteY19580" fmla="*/ 548564 h 1985002"/>
              <a:gd name="connsiteX19581" fmla="*/ 785833 w 3049233"/>
              <a:gd name="connsiteY19581" fmla="*/ 547350 h 1985002"/>
              <a:gd name="connsiteX19582" fmla="*/ 785480 w 3049233"/>
              <a:gd name="connsiteY19582" fmla="*/ 546866 h 1985002"/>
              <a:gd name="connsiteX19583" fmla="*/ 1079486 w 3049233"/>
              <a:gd name="connsiteY19583" fmla="*/ 541152 h 1985002"/>
              <a:gd name="connsiteX19584" fmla="*/ 1081183 w 3049233"/>
              <a:gd name="connsiteY19584" fmla="*/ 544880 h 1985002"/>
              <a:gd name="connsiteX19585" fmla="*/ 1085019 w 3049233"/>
              <a:gd name="connsiteY19585" fmla="*/ 553307 h 1985002"/>
              <a:gd name="connsiteX19586" fmla="*/ 1076440 w 3049233"/>
              <a:gd name="connsiteY19586" fmla="*/ 563403 h 1985002"/>
              <a:gd name="connsiteX19587" fmla="*/ 1071298 w 3049233"/>
              <a:gd name="connsiteY19587" fmla="*/ 554073 h 1985002"/>
              <a:gd name="connsiteX19588" fmla="*/ 1070058 w 3049233"/>
              <a:gd name="connsiteY19588" fmla="*/ 551821 h 1985002"/>
              <a:gd name="connsiteX19589" fmla="*/ 644144 w 3049233"/>
              <a:gd name="connsiteY19589" fmla="*/ 541119 h 1985002"/>
              <a:gd name="connsiteX19590" fmla="*/ 644195 w 3049233"/>
              <a:gd name="connsiteY19590" fmla="*/ 541321 h 1985002"/>
              <a:gd name="connsiteX19591" fmla="*/ 644278 w 3049233"/>
              <a:gd name="connsiteY19591" fmla="*/ 541641 h 1985002"/>
              <a:gd name="connsiteX19592" fmla="*/ 647402 w 3049233"/>
              <a:gd name="connsiteY19592" fmla="*/ 547720 h 1985002"/>
              <a:gd name="connsiteX19593" fmla="*/ 648895 w 3049233"/>
              <a:gd name="connsiteY19593" fmla="*/ 550624 h 1985002"/>
              <a:gd name="connsiteX19594" fmla="*/ 651926 w 3049233"/>
              <a:gd name="connsiteY19594" fmla="*/ 556522 h 1985002"/>
              <a:gd name="connsiteX19595" fmla="*/ 645377 w 3049233"/>
              <a:gd name="connsiteY19595" fmla="*/ 563881 h 1985002"/>
              <a:gd name="connsiteX19596" fmla="*/ 645377 w 3049233"/>
              <a:gd name="connsiteY19596" fmla="*/ 563882 h 1985002"/>
              <a:gd name="connsiteX19597" fmla="*/ 645367 w 3049233"/>
              <a:gd name="connsiteY19597" fmla="*/ 563893 h 1985002"/>
              <a:gd name="connsiteX19598" fmla="*/ 641867 w 3049233"/>
              <a:gd name="connsiteY19598" fmla="*/ 568081 h 1985002"/>
              <a:gd name="connsiteX19599" fmla="*/ 638281 w 3049233"/>
              <a:gd name="connsiteY19599" fmla="*/ 572372 h 1985002"/>
              <a:gd name="connsiteX19600" fmla="*/ 636417 w 3049233"/>
              <a:gd name="connsiteY19600" fmla="*/ 568764 h 1985002"/>
              <a:gd name="connsiteX19601" fmla="*/ 635381 w 3049233"/>
              <a:gd name="connsiteY19601" fmla="*/ 566760 h 1985002"/>
              <a:gd name="connsiteX19602" fmla="*/ 631950 w 3049233"/>
              <a:gd name="connsiteY19602" fmla="*/ 556125 h 1985002"/>
              <a:gd name="connsiteX19603" fmla="*/ 631733 w 3049233"/>
              <a:gd name="connsiteY19603" fmla="*/ 555454 h 1985002"/>
              <a:gd name="connsiteX19604" fmla="*/ 637762 w 3049233"/>
              <a:gd name="connsiteY19604" fmla="*/ 548219 h 1985002"/>
              <a:gd name="connsiteX19605" fmla="*/ 638460 w 3049233"/>
              <a:gd name="connsiteY19605" fmla="*/ 547382 h 1985002"/>
              <a:gd name="connsiteX19606" fmla="*/ 1523222 w 3049233"/>
              <a:gd name="connsiteY19606" fmla="*/ 540316 h 1985002"/>
              <a:gd name="connsiteX19607" fmla="*/ 1527649 w 3049233"/>
              <a:gd name="connsiteY19607" fmla="*/ 545708 h 1985002"/>
              <a:gd name="connsiteX19608" fmla="*/ 1540230 w 3049233"/>
              <a:gd name="connsiteY19608" fmla="*/ 553846 h 1985002"/>
              <a:gd name="connsiteX19609" fmla="*/ 1537679 w 3049233"/>
              <a:gd name="connsiteY19609" fmla="*/ 555728 h 1985002"/>
              <a:gd name="connsiteX19610" fmla="*/ 1525430 w 3049233"/>
              <a:gd name="connsiteY19610" fmla="*/ 547297 h 1985002"/>
              <a:gd name="connsiteX19611" fmla="*/ 1522635 w 3049233"/>
              <a:gd name="connsiteY19611" fmla="*/ 540849 h 1985002"/>
              <a:gd name="connsiteX19612" fmla="*/ 1522627 w 3049233"/>
              <a:gd name="connsiteY19612" fmla="*/ 540829 h 1985002"/>
              <a:gd name="connsiteX19613" fmla="*/ 1557753 w 3049233"/>
              <a:gd name="connsiteY19613" fmla="*/ 538792 h 1985002"/>
              <a:gd name="connsiteX19614" fmla="*/ 1559457 w 3049233"/>
              <a:gd name="connsiteY19614" fmla="*/ 539669 h 1985002"/>
              <a:gd name="connsiteX19615" fmla="*/ 1559328 w 3049233"/>
              <a:gd name="connsiteY19615" fmla="*/ 539764 h 1985002"/>
              <a:gd name="connsiteX19616" fmla="*/ 1055448 w 3049233"/>
              <a:gd name="connsiteY19616" fmla="*/ 537732 h 1985002"/>
              <a:gd name="connsiteX19617" fmla="*/ 1058503 w 3049233"/>
              <a:gd name="connsiteY19617" fmla="*/ 543230 h 1985002"/>
              <a:gd name="connsiteX19618" fmla="*/ 1059375 w 3049233"/>
              <a:gd name="connsiteY19618" fmla="*/ 544800 h 1985002"/>
              <a:gd name="connsiteX19619" fmla="*/ 1062612 w 3049233"/>
              <a:gd name="connsiteY19619" fmla="*/ 550626 h 1985002"/>
              <a:gd name="connsiteX19620" fmla="*/ 1055722 w 3049233"/>
              <a:gd name="connsiteY19620" fmla="*/ 558429 h 1985002"/>
              <a:gd name="connsiteX19621" fmla="*/ 1053388 w 3049233"/>
              <a:gd name="connsiteY19621" fmla="*/ 561088 h 1985002"/>
              <a:gd name="connsiteX19622" fmla="*/ 1045215 w 3049233"/>
              <a:gd name="connsiteY19622" fmla="*/ 549089 h 1985002"/>
              <a:gd name="connsiteX19623" fmla="*/ 844913 w 3049233"/>
              <a:gd name="connsiteY19623" fmla="*/ 537583 h 1985002"/>
              <a:gd name="connsiteX19624" fmla="*/ 843316 w 3049233"/>
              <a:gd name="connsiteY19624" fmla="*/ 539242 h 1985002"/>
              <a:gd name="connsiteX19625" fmla="*/ 842206 w 3049233"/>
              <a:gd name="connsiteY19625" fmla="*/ 540395 h 1985002"/>
              <a:gd name="connsiteX19626" fmla="*/ 841551 w 3049233"/>
              <a:gd name="connsiteY19626" fmla="*/ 540250 h 1985002"/>
              <a:gd name="connsiteX19627" fmla="*/ 834241 w 3049233"/>
              <a:gd name="connsiteY19627" fmla="*/ 538630 h 1985002"/>
              <a:gd name="connsiteX19628" fmla="*/ 834191 w 3049233"/>
              <a:gd name="connsiteY19628" fmla="*/ 538497 h 1985002"/>
              <a:gd name="connsiteX19629" fmla="*/ 834140 w 3049233"/>
              <a:gd name="connsiteY19629" fmla="*/ 538359 h 1985002"/>
              <a:gd name="connsiteX19630" fmla="*/ 838956 w 3049233"/>
              <a:gd name="connsiteY19630" fmla="*/ 538012 h 1985002"/>
              <a:gd name="connsiteX19631" fmla="*/ 1241060 w 3049233"/>
              <a:gd name="connsiteY19631" fmla="*/ 537271 h 1985002"/>
              <a:gd name="connsiteX19632" fmla="*/ 1240768 w 3049233"/>
              <a:gd name="connsiteY19632" fmla="*/ 538713 h 1985002"/>
              <a:gd name="connsiteX19633" fmla="*/ 1240304 w 3049233"/>
              <a:gd name="connsiteY19633" fmla="*/ 539527 h 1985002"/>
              <a:gd name="connsiteX19634" fmla="*/ 1234269 w 3049233"/>
              <a:gd name="connsiteY19634" fmla="*/ 550101 h 1985002"/>
              <a:gd name="connsiteX19635" fmla="*/ 1231281 w 3049233"/>
              <a:gd name="connsiteY19635" fmla="*/ 554775 h 1985002"/>
              <a:gd name="connsiteX19636" fmla="*/ 1230246 w 3049233"/>
              <a:gd name="connsiteY19636" fmla="*/ 556395 h 1985002"/>
              <a:gd name="connsiteX19637" fmla="*/ 1226194 w 3049233"/>
              <a:gd name="connsiteY19637" fmla="*/ 562732 h 1985002"/>
              <a:gd name="connsiteX19638" fmla="*/ 1233957 w 3049233"/>
              <a:gd name="connsiteY19638" fmla="*/ 549437 h 1985002"/>
              <a:gd name="connsiteX19639" fmla="*/ 1572795 w 3049233"/>
              <a:gd name="connsiteY19639" fmla="*/ 536803 h 1985002"/>
              <a:gd name="connsiteX19640" fmla="*/ 1601361 w 3049233"/>
              <a:gd name="connsiteY19640" fmla="*/ 550734 h 1985002"/>
              <a:gd name="connsiteX19641" fmla="*/ 1598543 w 3049233"/>
              <a:gd name="connsiteY19641" fmla="*/ 552506 h 1985002"/>
              <a:gd name="connsiteX19642" fmla="*/ 1594900 w 3049233"/>
              <a:gd name="connsiteY19642" fmla="*/ 550727 h 1985002"/>
              <a:gd name="connsiteX19643" fmla="*/ 1587110 w 3049233"/>
              <a:gd name="connsiteY19643" fmla="*/ 547001 h 1985002"/>
              <a:gd name="connsiteX19644" fmla="*/ 1570763 w 3049233"/>
              <a:gd name="connsiteY19644" fmla="*/ 538306 h 1985002"/>
              <a:gd name="connsiteX19645" fmla="*/ 779301 w 3049233"/>
              <a:gd name="connsiteY19645" fmla="*/ 536538 h 1985002"/>
              <a:gd name="connsiteX19646" fmla="*/ 784203 w 3049233"/>
              <a:gd name="connsiteY19646" fmla="*/ 538730 h 1985002"/>
              <a:gd name="connsiteX19647" fmla="*/ 781624 w 3049233"/>
              <a:gd name="connsiteY19647" fmla="*/ 541578 h 1985002"/>
              <a:gd name="connsiteX19648" fmla="*/ 780491 w 3049233"/>
              <a:gd name="connsiteY19648" fmla="*/ 540025 h 1985002"/>
              <a:gd name="connsiteX19649" fmla="*/ 780416 w 3049233"/>
              <a:gd name="connsiteY19649" fmla="*/ 539922 h 1985002"/>
              <a:gd name="connsiteX19650" fmla="*/ 1029834 w 3049233"/>
              <a:gd name="connsiteY19650" fmla="*/ 536442 h 1985002"/>
              <a:gd name="connsiteX19651" fmla="*/ 1037994 w 3049233"/>
              <a:gd name="connsiteY19651" fmla="*/ 548422 h 1985002"/>
              <a:gd name="connsiteX19652" fmla="*/ 1027271 w 3049233"/>
              <a:gd name="connsiteY19652" fmla="*/ 560301 h 1985002"/>
              <a:gd name="connsiteX19653" fmla="*/ 1018948 w 3049233"/>
              <a:gd name="connsiteY19653" fmla="*/ 548323 h 1985002"/>
              <a:gd name="connsiteX19654" fmla="*/ 1528327 w 3049233"/>
              <a:gd name="connsiteY19654" fmla="*/ 535914 h 1985002"/>
              <a:gd name="connsiteX19655" fmla="*/ 1536223 w 3049233"/>
              <a:gd name="connsiteY19655" fmla="*/ 543316 h 1985002"/>
              <a:gd name="connsiteX19656" fmla="*/ 1546355 w 3049233"/>
              <a:gd name="connsiteY19656" fmla="*/ 549329 h 1985002"/>
              <a:gd name="connsiteX19657" fmla="*/ 1544745 w 3049233"/>
              <a:gd name="connsiteY19657" fmla="*/ 550517 h 1985002"/>
              <a:gd name="connsiteX19658" fmla="*/ 1530954 w 3049233"/>
              <a:gd name="connsiteY19658" fmla="*/ 541581 h 1985002"/>
              <a:gd name="connsiteX19659" fmla="*/ 1527874 w 3049233"/>
              <a:gd name="connsiteY19659" fmla="*/ 536305 h 1985002"/>
              <a:gd name="connsiteX19660" fmla="*/ 1002878 w 3049233"/>
              <a:gd name="connsiteY19660" fmla="*/ 534885 h 1985002"/>
              <a:gd name="connsiteX19661" fmla="*/ 1005934 w 3049233"/>
              <a:gd name="connsiteY19661" fmla="*/ 541508 h 1985002"/>
              <a:gd name="connsiteX19662" fmla="*/ 1011282 w 3049233"/>
              <a:gd name="connsiteY19662" fmla="*/ 549198 h 1985002"/>
              <a:gd name="connsiteX19663" fmla="*/ 1002230 w 3049233"/>
              <a:gd name="connsiteY19663" fmla="*/ 559085 h 1985002"/>
              <a:gd name="connsiteX19664" fmla="*/ 994597 w 3049233"/>
              <a:gd name="connsiteY19664" fmla="*/ 549862 h 1985002"/>
              <a:gd name="connsiteX19665" fmla="*/ 992581 w 3049233"/>
              <a:gd name="connsiteY19665" fmla="*/ 545989 h 1985002"/>
              <a:gd name="connsiteX19666" fmla="*/ 978543 w 3049233"/>
              <a:gd name="connsiteY19666" fmla="*/ 532423 h 1985002"/>
              <a:gd name="connsiteX19667" fmla="*/ 985370 w 3049233"/>
              <a:gd name="connsiteY19667" fmla="*/ 545552 h 1985002"/>
              <a:gd name="connsiteX19668" fmla="*/ 975134 w 3049233"/>
              <a:gd name="connsiteY19668" fmla="*/ 556576 h 1985002"/>
              <a:gd name="connsiteX19669" fmla="*/ 969990 w 3049233"/>
              <a:gd name="connsiteY19669" fmla="*/ 547772 h 1985002"/>
              <a:gd name="connsiteX19670" fmla="*/ 967722 w 3049233"/>
              <a:gd name="connsiteY19670" fmla="*/ 543890 h 1985002"/>
              <a:gd name="connsiteX19671" fmla="*/ 875018 w 3049233"/>
              <a:gd name="connsiteY19671" fmla="*/ 532398 h 1985002"/>
              <a:gd name="connsiteX19672" fmla="*/ 876470 w 3049233"/>
              <a:gd name="connsiteY19672" fmla="*/ 535186 h 1985002"/>
              <a:gd name="connsiteX19673" fmla="*/ 876673 w 3049233"/>
              <a:gd name="connsiteY19673" fmla="*/ 535576 h 1985002"/>
              <a:gd name="connsiteX19674" fmla="*/ 876691 w 3049233"/>
              <a:gd name="connsiteY19674" fmla="*/ 535611 h 1985002"/>
              <a:gd name="connsiteX19675" fmla="*/ 876004 w 3049233"/>
              <a:gd name="connsiteY19675" fmla="*/ 536329 h 1985002"/>
              <a:gd name="connsiteX19676" fmla="*/ 875829 w 3049233"/>
              <a:gd name="connsiteY19676" fmla="*/ 535634 h 1985002"/>
              <a:gd name="connsiteX19677" fmla="*/ 875128 w 3049233"/>
              <a:gd name="connsiteY19677" fmla="*/ 532838 h 1985002"/>
              <a:gd name="connsiteX19678" fmla="*/ 1558776 w 3049233"/>
              <a:gd name="connsiteY19678" fmla="*/ 531931 h 1985002"/>
              <a:gd name="connsiteX19679" fmla="*/ 1564481 w 3049233"/>
              <a:gd name="connsiteY19679" fmla="*/ 533170 h 1985002"/>
              <a:gd name="connsiteX19680" fmla="*/ 1566818 w 3049233"/>
              <a:gd name="connsiteY19680" fmla="*/ 533889 h 1985002"/>
              <a:gd name="connsiteX19681" fmla="*/ 1567106 w 3049233"/>
              <a:gd name="connsiteY19681" fmla="*/ 534029 h 1985002"/>
              <a:gd name="connsiteX19682" fmla="*/ 1565269 w 3049233"/>
              <a:gd name="connsiteY19682" fmla="*/ 535384 h 1985002"/>
              <a:gd name="connsiteX19683" fmla="*/ 831732 w 3049233"/>
              <a:gd name="connsiteY19683" fmla="*/ 531906 h 1985002"/>
              <a:gd name="connsiteX19684" fmla="*/ 836884 w 3049233"/>
              <a:gd name="connsiteY19684" fmla="*/ 532400 h 1985002"/>
              <a:gd name="connsiteX19685" fmla="*/ 834640 w 3049233"/>
              <a:gd name="connsiteY19685" fmla="*/ 532563 h 1985002"/>
              <a:gd name="connsiteX19686" fmla="*/ 833553 w 3049233"/>
              <a:gd name="connsiteY19686" fmla="*/ 532642 h 1985002"/>
              <a:gd name="connsiteX19687" fmla="*/ 832048 w 3049233"/>
              <a:gd name="connsiteY19687" fmla="*/ 532752 h 1985002"/>
              <a:gd name="connsiteX19688" fmla="*/ 770354 w 3049233"/>
              <a:gd name="connsiteY19688" fmla="*/ 531538 h 1985002"/>
              <a:gd name="connsiteX19689" fmla="*/ 770858 w 3049233"/>
              <a:gd name="connsiteY19689" fmla="*/ 533176 h 1985002"/>
              <a:gd name="connsiteX19690" fmla="*/ 778421 w 3049233"/>
              <a:gd name="connsiteY19690" fmla="*/ 545115 h 1985002"/>
              <a:gd name="connsiteX19691" fmla="*/ 774003 w 3049233"/>
              <a:gd name="connsiteY19691" fmla="*/ 549993 h 1985002"/>
              <a:gd name="connsiteX19692" fmla="*/ 765641 w 3049233"/>
              <a:gd name="connsiteY19692" fmla="*/ 559225 h 1985002"/>
              <a:gd name="connsiteX19693" fmla="*/ 763719 w 3049233"/>
              <a:gd name="connsiteY19693" fmla="*/ 557201 h 1985002"/>
              <a:gd name="connsiteX19694" fmla="*/ 762977 w 3049233"/>
              <a:gd name="connsiteY19694" fmla="*/ 556420 h 1985002"/>
              <a:gd name="connsiteX19695" fmla="*/ 760568 w 3049233"/>
              <a:gd name="connsiteY19695" fmla="*/ 551431 h 1985002"/>
              <a:gd name="connsiteX19696" fmla="*/ 757600 w 3049233"/>
              <a:gd name="connsiteY19696" fmla="*/ 545284 h 1985002"/>
              <a:gd name="connsiteX19697" fmla="*/ 1533827 w 3049233"/>
              <a:gd name="connsiteY19697" fmla="*/ 531174 h 1985002"/>
              <a:gd name="connsiteX19698" fmla="*/ 1545836 w 3049233"/>
              <a:gd name="connsiteY19698" fmla="*/ 540206 h 1985002"/>
              <a:gd name="connsiteX19699" fmla="*/ 1553066 w 3049233"/>
              <a:gd name="connsiteY19699" fmla="*/ 544381 h 1985002"/>
              <a:gd name="connsiteX19700" fmla="*/ 1551271 w 3049233"/>
              <a:gd name="connsiteY19700" fmla="*/ 545705 h 1985002"/>
              <a:gd name="connsiteX19701" fmla="*/ 1537853 w 3049233"/>
              <a:gd name="connsiteY19701" fmla="*/ 537348 h 1985002"/>
              <a:gd name="connsiteX19702" fmla="*/ 1532990 w 3049233"/>
              <a:gd name="connsiteY19702" fmla="*/ 531896 h 1985002"/>
              <a:gd name="connsiteX19703" fmla="*/ 821388 w 3049233"/>
              <a:gd name="connsiteY19703" fmla="*/ 530914 h 1985002"/>
              <a:gd name="connsiteX19704" fmla="*/ 822445 w 3049233"/>
              <a:gd name="connsiteY19704" fmla="*/ 531015 h 1985002"/>
              <a:gd name="connsiteX19705" fmla="*/ 822010 w 3049233"/>
              <a:gd name="connsiteY19705" fmla="*/ 531472 h 1985002"/>
              <a:gd name="connsiteX19706" fmla="*/ 821900 w 3049233"/>
              <a:gd name="connsiteY19706" fmla="*/ 531587 h 1985002"/>
              <a:gd name="connsiteX19707" fmla="*/ 817206 w 3049233"/>
              <a:gd name="connsiteY19707" fmla="*/ 531019 h 1985002"/>
              <a:gd name="connsiteX19708" fmla="*/ 1512824 w 3049233"/>
              <a:gd name="connsiteY19708" fmla="*/ 530711 h 1985002"/>
              <a:gd name="connsiteX19709" fmla="*/ 1512825 w 3049233"/>
              <a:gd name="connsiteY19709" fmla="*/ 530895 h 1985002"/>
              <a:gd name="connsiteX19710" fmla="*/ 1512774 w 3049233"/>
              <a:gd name="connsiteY19710" fmla="*/ 530744 h 1985002"/>
              <a:gd name="connsiteX19711" fmla="*/ 926104 w 3049233"/>
              <a:gd name="connsiteY19711" fmla="*/ 530209 h 1985002"/>
              <a:gd name="connsiteX19712" fmla="*/ 929700 w 3049233"/>
              <a:gd name="connsiteY19712" fmla="*/ 537783 h 1985002"/>
              <a:gd name="connsiteX19713" fmla="*/ 931403 w 3049233"/>
              <a:gd name="connsiteY19713" fmla="*/ 540152 h 1985002"/>
              <a:gd name="connsiteX19714" fmla="*/ 931640 w 3049233"/>
              <a:gd name="connsiteY19714" fmla="*/ 540482 h 1985002"/>
              <a:gd name="connsiteX19715" fmla="*/ 931667 w 3049233"/>
              <a:gd name="connsiteY19715" fmla="*/ 540520 h 1985002"/>
              <a:gd name="connsiteX19716" fmla="*/ 920024 w 3049233"/>
              <a:gd name="connsiteY19716" fmla="*/ 552833 h 1985002"/>
              <a:gd name="connsiteX19717" fmla="*/ 915407 w 3049233"/>
              <a:gd name="connsiteY19717" fmla="*/ 547190 h 1985002"/>
              <a:gd name="connsiteX19718" fmla="*/ 914464 w 3049233"/>
              <a:gd name="connsiteY19718" fmla="*/ 545379 h 1985002"/>
              <a:gd name="connsiteX19719" fmla="*/ 924806 w 3049233"/>
              <a:gd name="connsiteY19719" fmla="*/ 531901 h 1985002"/>
              <a:gd name="connsiteX19720" fmla="*/ 1136954 w 3049233"/>
              <a:gd name="connsiteY19720" fmla="*/ 529599 h 1985002"/>
              <a:gd name="connsiteX19721" fmla="*/ 1139673 w 3049233"/>
              <a:gd name="connsiteY19721" fmla="*/ 541994 h 1985002"/>
              <a:gd name="connsiteX19722" fmla="*/ 1138717 w 3049233"/>
              <a:gd name="connsiteY19722" fmla="*/ 543276 h 1985002"/>
              <a:gd name="connsiteX19723" fmla="*/ 1129858 w 3049233"/>
              <a:gd name="connsiteY19723" fmla="*/ 554269 h 1985002"/>
              <a:gd name="connsiteX19724" fmla="*/ 1126576 w 3049233"/>
              <a:gd name="connsiteY19724" fmla="*/ 542468 h 1985002"/>
              <a:gd name="connsiteX19725" fmla="*/ 952181 w 3049233"/>
              <a:gd name="connsiteY19725" fmla="*/ 528845 h 1985002"/>
              <a:gd name="connsiteX19726" fmla="*/ 959826 w 3049233"/>
              <a:gd name="connsiteY19726" fmla="*/ 541931 h 1985002"/>
              <a:gd name="connsiteX19727" fmla="*/ 948087 w 3049233"/>
              <a:gd name="connsiteY19727" fmla="*/ 554489 h 1985002"/>
              <a:gd name="connsiteX19728" fmla="*/ 939306 w 3049233"/>
              <a:gd name="connsiteY19728" fmla="*/ 542291 h 1985002"/>
              <a:gd name="connsiteX19729" fmla="*/ 892238 w 3049233"/>
              <a:gd name="connsiteY19729" fmla="*/ 528483 h 1985002"/>
              <a:gd name="connsiteX19730" fmla="*/ 892228 w 3049233"/>
              <a:gd name="connsiteY19730" fmla="*/ 528532 h 1985002"/>
              <a:gd name="connsiteX19731" fmla="*/ 890211 w 3049233"/>
              <a:gd name="connsiteY19731" fmla="*/ 538979 h 1985002"/>
              <a:gd name="connsiteX19732" fmla="*/ 889591 w 3049233"/>
              <a:gd name="connsiteY19732" fmla="*/ 542185 h 1985002"/>
              <a:gd name="connsiteX19733" fmla="*/ 890185 w 3049233"/>
              <a:gd name="connsiteY19733" fmla="*/ 534258 h 1985002"/>
              <a:gd name="connsiteX19734" fmla="*/ 890478 w 3049233"/>
              <a:gd name="connsiteY19734" fmla="*/ 530334 h 1985002"/>
              <a:gd name="connsiteX19735" fmla="*/ 742789 w 3049233"/>
              <a:gd name="connsiteY19735" fmla="*/ 528001 h 1985002"/>
              <a:gd name="connsiteX19736" fmla="*/ 750368 w 3049233"/>
              <a:gd name="connsiteY19736" fmla="*/ 543650 h 1985002"/>
              <a:gd name="connsiteX19737" fmla="*/ 739861 w 3049233"/>
              <a:gd name="connsiteY19737" fmla="*/ 555214 h 1985002"/>
              <a:gd name="connsiteX19738" fmla="*/ 737653 w 3049233"/>
              <a:gd name="connsiteY19738" fmla="*/ 557644 h 1985002"/>
              <a:gd name="connsiteX19739" fmla="*/ 729886 w 3049233"/>
              <a:gd name="connsiteY19739" fmla="*/ 541842 h 1985002"/>
              <a:gd name="connsiteX19740" fmla="*/ 1175890 w 3049233"/>
              <a:gd name="connsiteY19740" fmla="*/ 527562 h 1985002"/>
              <a:gd name="connsiteX19741" fmla="*/ 1176987 w 3049233"/>
              <a:gd name="connsiteY19741" fmla="*/ 537135 h 1985002"/>
              <a:gd name="connsiteX19742" fmla="*/ 1177113 w 3049233"/>
              <a:gd name="connsiteY19742" fmla="*/ 538234 h 1985002"/>
              <a:gd name="connsiteX19743" fmla="*/ 1177250 w 3049233"/>
              <a:gd name="connsiteY19743" fmla="*/ 539424 h 1985002"/>
              <a:gd name="connsiteX19744" fmla="*/ 1169366 w 3049233"/>
              <a:gd name="connsiteY19744" fmla="*/ 552927 h 1985002"/>
              <a:gd name="connsiteX19745" fmla="*/ 1167401 w 3049233"/>
              <a:gd name="connsiteY19745" fmla="*/ 555742 h 1985002"/>
              <a:gd name="connsiteX19746" fmla="*/ 1166373 w 3049233"/>
              <a:gd name="connsiteY19746" fmla="*/ 548188 h 1985002"/>
              <a:gd name="connsiteX19747" fmla="*/ 1165686 w 3049233"/>
              <a:gd name="connsiteY19747" fmla="*/ 543143 h 1985002"/>
              <a:gd name="connsiteX19748" fmla="*/ 1169029 w 3049233"/>
              <a:gd name="connsiteY19748" fmla="*/ 538532 h 1985002"/>
              <a:gd name="connsiteX19749" fmla="*/ 1523009 w 3049233"/>
              <a:gd name="connsiteY19749" fmla="*/ 527535 h 1985002"/>
              <a:gd name="connsiteX19750" fmla="*/ 1523217 w 3049233"/>
              <a:gd name="connsiteY19750" fmla="*/ 528323 h 1985002"/>
              <a:gd name="connsiteX19751" fmla="*/ 1522792 w 3049233"/>
              <a:gd name="connsiteY19751" fmla="*/ 527595 h 1985002"/>
              <a:gd name="connsiteX19752" fmla="*/ 1157409 w 3049233"/>
              <a:gd name="connsiteY19752" fmla="*/ 527293 h 1985002"/>
              <a:gd name="connsiteX19753" fmla="*/ 1159438 w 3049233"/>
              <a:gd name="connsiteY19753" fmla="*/ 541936 h 1985002"/>
              <a:gd name="connsiteX19754" fmla="*/ 1149386 w 3049233"/>
              <a:gd name="connsiteY19754" fmla="*/ 556482 h 1985002"/>
              <a:gd name="connsiteX19755" fmla="*/ 1148833 w 3049233"/>
              <a:gd name="connsiteY19755" fmla="*/ 557278 h 1985002"/>
              <a:gd name="connsiteX19756" fmla="*/ 1147212 w 3049233"/>
              <a:gd name="connsiteY19756" fmla="*/ 549819 h 1985002"/>
              <a:gd name="connsiteX19757" fmla="*/ 1146763 w 3049233"/>
              <a:gd name="connsiteY19757" fmla="*/ 547752 h 1985002"/>
              <a:gd name="connsiteX19758" fmla="*/ 1145725 w 3049233"/>
              <a:gd name="connsiteY19758" fmla="*/ 542978 h 1985002"/>
              <a:gd name="connsiteX19759" fmla="*/ 1150400 w 3049233"/>
              <a:gd name="connsiteY19759" fmla="*/ 536671 h 1985002"/>
              <a:gd name="connsiteX19760" fmla="*/ 716316 w 3049233"/>
              <a:gd name="connsiteY19760" fmla="*/ 526196 h 1985002"/>
              <a:gd name="connsiteX19761" fmla="*/ 724109 w 3049233"/>
              <a:gd name="connsiteY19761" fmla="*/ 542065 h 1985002"/>
              <a:gd name="connsiteX19762" fmla="*/ 711332 w 3049233"/>
              <a:gd name="connsiteY19762" fmla="*/ 556294 h 1985002"/>
              <a:gd name="connsiteX19763" fmla="*/ 710360 w 3049233"/>
              <a:gd name="connsiteY19763" fmla="*/ 554519 h 1985002"/>
              <a:gd name="connsiteX19764" fmla="*/ 704674 w 3049233"/>
              <a:gd name="connsiteY19764" fmla="*/ 544136 h 1985002"/>
              <a:gd name="connsiteX19765" fmla="*/ 702905 w 3049233"/>
              <a:gd name="connsiteY19765" fmla="*/ 540905 h 1985002"/>
              <a:gd name="connsiteX19766" fmla="*/ 713683 w 3049233"/>
              <a:gd name="connsiteY19766" fmla="*/ 529084 h 1985002"/>
              <a:gd name="connsiteX19767" fmla="*/ 1529596 w 3049233"/>
              <a:gd name="connsiteY19767" fmla="*/ 525717 h 1985002"/>
              <a:gd name="connsiteX19768" fmla="*/ 1530078 w 3049233"/>
              <a:gd name="connsiteY19768" fmla="*/ 526759 h 1985002"/>
              <a:gd name="connsiteX19769" fmla="*/ 1529135 w 3049233"/>
              <a:gd name="connsiteY19769" fmla="*/ 527575 h 1985002"/>
              <a:gd name="connsiteX19770" fmla="*/ 1527896 w 3049233"/>
              <a:gd name="connsiteY19770" fmla="*/ 526186 h 1985002"/>
              <a:gd name="connsiteX19771" fmla="*/ 1116011 w 3049233"/>
              <a:gd name="connsiteY19771" fmla="*/ 525046 h 1985002"/>
              <a:gd name="connsiteX19772" fmla="*/ 1119074 w 3049233"/>
              <a:gd name="connsiteY19772" fmla="*/ 536671 h 1985002"/>
              <a:gd name="connsiteX19773" fmla="*/ 1119984 w 3049233"/>
              <a:gd name="connsiteY19773" fmla="*/ 539928 h 1985002"/>
              <a:gd name="connsiteX19774" fmla="*/ 1110480 w 3049233"/>
              <a:gd name="connsiteY19774" fmla="*/ 551636 h 1985002"/>
              <a:gd name="connsiteX19775" fmla="*/ 1105322 w 3049233"/>
              <a:gd name="connsiteY19775" fmla="*/ 537688 h 1985002"/>
              <a:gd name="connsiteX19776" fmla="*/ 1113287 w 3049233"/>
              <a:gd name="connsiteY19776" fmla="*/ 528267 h 1985002"/>
              <a:gd name="connsiteX19777" fmla="*/ 1101330 w 3049233"/>
              <a:gd name="connsiteY19777" fmla="*/ 524955 h 1985002"/>
              <a:gd name="connsiteX19778" fmla="*/ 1101161 w 3049233"/>
              <a:gd name="connsiteY19778" fmla="*/ 525447 h 1985002"/>
              <a:gd name="connsiteX19779" fmla="*/ 1100984 w 3049233"/>
              <a:gd name="connsiteY19779" fmla="*/ 525959 h 1985002"/>
              <a:gd name="connsiteX19780" fmla="*/ 1100849 w 3049233"/>
              <a:gd name="connsiteY19780" fmla="*/ 525595 h 1985002"/>
              <a:gd name="connsiteX19781" fmla="*/ 1094278 w 3049233"/>
              <a:gd name="connsiteY19781" fmla="*/ 524412 h 1985002"/>
              <a:gd name="connsiteX19782" fmla="*/ 1098918 w 3049233"/>
              <a:gd name="connsiteY19782" fmla="*/ 536949 h 1985002"/>
              <a:gd name="connsiteX19783" fmla="*/ 1088993 w 3049233"/>
              <a:gd name="connsiteY19783" fmla="*/ 548629 h 1985002"/>
              <a:gd name="connsiteX19784" fmla="*/ 1088401 w 3049233"/>
              <a:gd name="connsiteY19784" fmla="*/ 547317 h 1985002"/>
              <a:gd name="connsiteX19785" fmla="*/ 1083541 w 3049233"/>
              <a:gd name="connsiteY19785" fmla="*/ 536563 h 1985002"/>
              <a:gd name="connsiteX19786" fmla="*/ 812073 w 3049233"/>
              <a:gd name="connsiteY19786" fmla="*/ 523293 h 1985002"/>
              <a:gd name="connsiteX19787" fmla="*/ 820326 w 3049233"/>
              <a:gd name="connsiteY19787" fmla="*/ 525018 h 1985002"/>
              <a:gd name="connsiteX19788" fmla="*/ 816984 w 3049233"/>
              <a:gd name="connsiteY19788" fmla="*/ 525104 h 1985002"/>
              <a:gd name="connsiteX19789" fmla="*/ 809091 w 3049233"/>
              <a:gd name="connsiteY19789" fmla="*/ 525305 h 1985002"/>
              <a:gd name="connsiteX19790" fmla="*/ 805260 w 3049233"/>
              <a:gd name="connsiteY19790" fmla="*/ 525403 h 1985002"/>
              <a:gd name="connsiteX19791" fmla="*/ 805782 w 3049233"/>
              <a:gd name="connsiteY19791" fmla="*/ 524837 h 1985002"/>
              <a:gd name="connsiteX19792" fmla="*/ 885168 w 3049233"/>
              <a:gd name="connsiteY19792" fmla="*/ 522564 h 1985002"/>
              <a:gd name="connsiteX19793" fmla="*/ 885168 w 3049233"/>
              <a:gd name="connsiteY19793" fmla="*/ 522565 h 1985002"/>
              <a:gd name="connsiteX19794" fmla="*/ 885052 w 3049233"/>
              <a:gd name="connsiteY19794" fmla="*/ 524177 h 1985002"/>
              <a:gd name="connsiteX19795" fmla="*/ 884843 w 3049233"/>
              <a:gd name="connsiteY19795" fmla="*/ 527095 h 1985002"/>
              <a:gd name="connsiteX19796" fmla="*/ 884548 w 3049233"/>
              <a:gd name="connsiteY19796" fmla="*/ 527403 h 1985002"/>
              <a:gd name="connsiteX19797" fmla="*/ 883602 w 3049233"/>
              <a:gd name="connsiteY19797" fmla="*/ 528392 h 1985002"/>
              <a:gd name="connsiteX19798" fmla="*/ 883363 w 3049233"/>
              <a:gd name="connsiteY19798" fmla="*/ 524985 h 1985002"/>
              <a:gd name="connsiteX19799" fmla="*/ 792336 w 3049233"/>
              <a:gd name="connsiteY19799" fmla="*/ 521903 h 1985002"/>
              <a:gd name="connsiteX19800" fmla="*/ 792442 w 3049233"/>
              <a:gd name="connsiteY19800" fmla="*/ 522094 h 1985002"/>
              <a:gd name="connsiteX19801" fmla="*/ 791831 w 3049233"/>
              <a:gd name="connsiteY19801" fmla="*/ 522245 h 1985002"/>
              <a:gd name="connsiteX19802" fmla="*/ 791757 w 3049233"/>
              <a:gd name="connsiteY19802" fmla="*/ 522263 h 1985002"/>
              <a:gd name="connsiteX19803" fmla="*/ 1194726 w 3049233"/>
              <a:gd name="connsiteY19803" fmla="*/ 521810 h 1985002"/>
              <a:gd name="connsiteX19804" fmla="*/ 1195106 w 3049233"/>
              <a:gd name="connsiteY19804" fmla="*/ 526213 h 1985002"/>
              <a:gd name="connsiteX19805" fmla="*/ 1194387 w 3049233"/>
              <a:gd name="connsiteY19805" fmla="*/ 534193 h 1985002"/>
              <a:gd name="connsiteX19806" fmla="*/ 1193596 w 3049233"/>
              <a:gd name="connsiteY19806" fmla="*/ 542968 h 1985002"/>
              <a:gd name="connsiteX19807" fmla="*/ 1192489 w 3049233"/>
              <a:gd name="connsiteY19807" fmla="*/ 555242 h 1985002"/>
              <a:gd name="connsiteX19808" fmla="*/ 1187950 w 3049233"/>
              <a:gd name="connsiteY19808" fmla="*/ 562621 h 1985002"/>
              <a:gd name="connsiteX19809" fmla="*/ 1182760 w 3049233"/>
              <a:gd name="connsiteY19809" fmla="*/ 571059 h 1985002"/>
              <a:gd name="connsiteX19810" fmla="*/ 1184119 w 3049233"/>
              <a:gd name="connsiteY19810" fmla="*/ 548713 h 1985002"/>
              <a:gd name="connsiteX19811" fmla="*/ 1183601 w 3049233"/>
              <a:gd name="connsiteY19811" fmla="*/ 544014 h 1985002"/>
              <a:gd name="connsiteX19812" fmla="*/ 1183310 w 3049233"/>
              <a:gd name="connsiteY19812" fmla="*/ 541369 h 1985002"/>
              <a:gd name="connsiteX19813" fmla="*/ 1070507 w 3049233"/>
              <a:gd name="connsiteY19813" fmla="*/ 521425 h 1985002"/>
              <a:gd name="connsiteX19814" fmla="*/ 1076176 w 3049233"/>
              <a:gd name="connsiteY19814" fmla="*/ 533880 h 1985002"/>
              <a:gd name="connsiteX19815" fmla="*/ 1076591 w 3049233"/>
              <a:gd name="connsiteY19815" fmla="*/ 534791 h 1985002"/>
              <a:gd name="connsiteX19816" fmla="*/ 1075288 w 3049233"/>
              <a:gd name="connsiteY19816" fmla="*/ 536268 h 1985002"/>
              <a:gd name="connsiteX19817" fmla="*/ 1066791 w 3049233"/>
              <a:gd name="connsiteY19817" fmla="*/ 545892 h 1985002"/>
              <a:gd name="connsiteX19818" fmla="*/ 1059731 w 3049233"/>
              <a:gd name="connsiteY19818" fmla="*/ 533080 h 1985002"/>
              <a:gd name="connsiteX19819" fmla="*/ 1060630 w 3049233"/>
              <a:gd name="connsiteY19819" fmla="*/ 532108 h 1985002"/>
              <a:gd name="connsiteX19820" fmla="*/ 1062452 w 3049233"/>
              <a:gd name="connsiteY19820" fmla="*/ 530137 h 1985002"/>
              <a:gd name="connsiteX19821" fmla="*/ 749938 w 3049233"/>
              <a:gd name="connsiteY19821" fmla="*/ 520331 h 1985002"/>
              <a:gd name="connsiteX19822" fmla="*/ 753310 w 3049233"/>
              <a:gd name="connsiteY19822" fmla="*/ 521840 h 1985002"/>
              <a:gd name="connsiteX19823" fmla="*/ 757732 w 3049233"/>
              <a:gd name="connsiteY19823" fmla="*/ 523819 h 1985002"/>
              <a:gd name="connsiteX19824" fmla="*/ 756194 w 3049233"/>
              <a:gd name="connsiteY19824" fmla="*/ 523633 h 1985002"/>
              <a:gd name="connsiteX19825" fmla="*/ 762593 w 3049233"/>
              <a:gd name="connsiteY19825" fmla="*/ 526494 h 1985002"/>
              <a:gd name="connsiteX19826" fmla="*/ 761952 w 3049233"/>
              <a:gd name="connsiteY19826" fmla="*/ 526510 h 1985002"/>
              <a:gd name="connsiteX19827" fmla="*/ 764789 w 3049233"/>
              <a:gd name="connsiteY19827" fmla="*/ 527777 h 1985002"/>
              <a:gd name="connsiteX19828" fmla="*/ 754575 w 3049233"/>
              <a:gd name="connsiteY19828" fmla="*/ 539019 h 1985002"/>
              <a:gd name="connsiteX19829" fmla="*/ 749592 w 3049233"/>
              <a:gd name="connsiteY19829" fmla="*/ 528699 h 1985002"/>
              <a:gd name="connsiteX19830" fmla="*/ 747049 w 3049233"/>
              <a:gd name="connsiteY19830" fmla="*/ 523430 h 1985002"/>
              <a:gd name="connsiteX19831" fmla="*/ 691217 w 3049233"/>
              <a:gd name="connsiteY19831" fmla="*/ 520072 h 1985002"/>
              <a:gd name="connsiteX19832" fmla="*/ 691290 w 3049233"/>
              <a:gd name="connsiteY19832" fmla="*/ 520293 h 1985002"/>
              <a:gd name="connsiteX19833" fmla="*/ 693543 w 3049233"/>
              <a:gd name="connsiteY19833" fmla="*/ 527055 h 1985002"/>
              <a:gd name="connsiteX19834" fmla="*/ 697331 w 3049233"/>
              <a:gd name="connsiteY19834" fmla="*/ 538426 h 1985002"/>
              <a:gd name="connsiteX19835" fmla="*/ 683587 w 3049233"/>
              <a:gd name="connsiteY19835" fmla="*/ 553771 h 1985002"/>
              <a:gd name="connsiteX19836" fmla="*/ 675384 w 3049233"/>
              <a:gd name="connsiteY19836" fmla="*/ 538523 h 1985002"/>
              <a:gd name="connsiteX19837" fmla="*/ 677691 w 3049233"/>
              <a:gd name="connsiteY19837" fmla="*/ 535835 h 1985002"/>
              <a:gd name="connsiteX19838" fmla="*/ 685571 w 3049233"/>
              <a:gd name="connsiteY19838" fmla="*/ 526651 h 1985002"/>
              <a:gd name="connsiteX19839" fmla="*/ 1045578 w 3049233"/>
              <a:gd name="connsiteY19839" fmla="*/ 519967 h 1985002"/>
              <a:gd name="connsiteX19840" fmla="*/ 1052481 w 3049233"/>
              <a:gd name="connsiteY19840" fmla="*/ 532392 h 1985002"/>
              <a:gd name="connsiteX19841" fmla="*/ 1051825 w 3049233"/>
              <a:gd name="connsiteY19841" fmla="*/ 533099 h 1985002"/>
              <a:gd name="connsiteX19842" fmla="*/ 1041851 w 3049233"/>
              <a:gd name="connsiteY19842" fmla="*/ 544150 h 1985002"/>
              <a:gd name="connsiteX19843" fmla="*/ 1038383 w 3049233"/>
              <a:gd name="connsiteY19843" fmla="*/ 539058 h 1985002"/>
              <a:gd name="connsiteX19844" fmla="*/ 1036262 w 3049233"/>
              <a:gd name="connsiteY19844" fmla="*/ 535945 h 1985002"/>
              <a:gd name="connsiteX19845" fmla="*/ 1033733 w 3049233"/>
              <a:gd name="connsiteY19845" fmla="*/ 532232 h 1985002"/>
              <a:gd name="connsiteX19846" fmla="*/ 1043625 w 3049233"/>
              <a:gd name="connsiteY19846" fmla="*/ 521990 h 1985002"/>
              <a:gd name="connsiteX19847" fmla="*/ 664071 w 3049233"/>
              <a:gd name="connsiteY19847" fmla="*/ 519160 h 1985002"/>
              <a:gd name="connsiteX19848" fmla="*/ 669325 w 3049233"/>
              <a:gd name="connsiteY19848" fmla="*/ 536967 h 1985002"/>
              <a:gd name="connsiteX19849" fmla="*/ 656259 w 3049233"/>
              <a:gd name="connsiteY19849" fmla="*/ 551652 h 1985002"/>
              <a:gd name="connsiteX19850" fmla="*/ 649494 w 3049233"/>
              <a:gd name="connsiteY19850" fmla="*/ 538411 h 1985002"/>
              <a:gd name="connsiteX19851" fmla="*/ 649341 w 3049233"/>
              <a:gd name="connsiteY19851" fmla="*/ 537807 h 1985002"/>
              <a:gd name="connsiteX19852" fmla="*/ 648862 w 3049233"/>
              <a:gd name="connsiteY19852" fmla="*/ 535920 h 1985002"/>
              <a:gd name="connsiteX19853" fmla="*/ 656182 w 3049233"/>
              <a:gd name="connsiteY19853" fmla="*/ 527853 h 1985002"/>
              <a:gd name="connsiteX19854" fmla="*/ 1510110 w 3049233"/>
              <a:gd name="connsiteY19854" fmla="*/ 519131 h 1985002"/>
              <a:gd name="connsiteX19855" fmla="*/ 1509939 w 3049233"/>
              <a:gd name="connsiteY19855" fmla="*/ 519274 h 1985002"/>
              <a:gd name="connsiteX19856" fmla="*/ 1509825 w 3049233"/>
              <a:gd name="connsiteY19856" fmla="*/ 519320 h 1985002"/>
              <a:gd name="connsiteX19857" fmla="*/ 1229212 w 3049233"/>
              <a:gd name="connsiteY19857" fmla="*/ 517724 h 1985002"/>
              <a:gd name="connsiteX19858" fmla="*/ 1229050 w 3049233"/>
              <a:gd name="connsiteY19858" fmla="*/ 518464 h 1985002"/>
              <a:gd name="connsiteX19859" fmla="*/ 1214530 w 3049233"/>
              <a:gd name="connsiteY19859" fmla="*/ 544487 h 1985002"/>
              <a:gd name="connsiteX19860" fmla="*/ 1214530 w 3049233"/>
              <a:gd name="connsiteY19860" fmla="*/ 544486 h 1985002"/>
              <a:gd name="connsiteX19861" fmla="*/ 1214583 w 3049233"/>
              <a:gd name="connsiteY19861" fmla="*/ 544082 h 1985002"/>
              <a:gd name="connsiteX19862" fmla="*/ 1217093 w 3049233"/>
              <a:gd name="connsiteY19862" fmla="*/ 539559 h 1985002"/>
              <a:gd name="connsiteX19863" fmla="*/ 1019552 w 3049233"/>
              <a:gd name="connsiteY19863" fmla="*/ 517439 h 1985002"/>
              <a:gd name="connsiteX19864" fmla="*/ 1023551 w 3049233"/>
              <a:gd name="connsiteY19864" fmla="*/ 527218 h 1985002"/>
              <a:gd name="connsiteX19865" fmla="*/ 1023759 w 3049233"/>
              <a:gd name="connsiteY19865" fmla="*/ 527524 h 1985002"/>
              <a:gd name="connsiteX19866" fmla="*/ 1023943 w 3049233"/>
              <a:gd name="connsiteY19866" fmla="*/ 527793 h 1985002"/>
              <a:gd name="connsiteX19867" fmla="*/ 1026901 w 3049233"/>
              <a:gd name="connsiteY19867" fmla="*/ 532136 h 1985002"/>
              <a:gd name="connsiteX19868" fmla="*/ 1026896 w 3049233"/>
              <a:gd name="connsiteY19868" fmla="*/ 532141 h 1985002"/>
              <a:gd name="connsiteX19869" fmla="*/ 1026562 w 3049233"/>
              <a:gd name="connsiteY19869" fmla="*/ 532506 h 1985002"/>
              <a:gd name="connsiteX19870" fmla="*/ 1015986 w 3049233"/>
              <a:gd name="connsiteY19870" fmla="*/ 544059 h 1985002"/>
              <a:gd name="connsiteX19871" fmla="*/ 1015982 w 3049233"/>
              <a:gd name="connsiteY19871" fmla="*/ 544053 h 1985002"/>
              <a:gd name="connsiteX19872" fmla="*/ 1011672 w 3049233"/>
              <a:gd name="connsiteY19872" fmla="*/ 537850 h 1985002"/>
              <a:gd name="connsiteX19873" fmla="*/ 1007836 w 3049233"/>
              <a:gd name="connsiteY19873" fmla="*/ 529538 h 1985002"/>
              <a:gd name="connsiteX19874" fmla="*/ 1013113 w 3049233"/>
              <a:gd name="connsiteY19874" fmla="*/ 523848 h 1985002"/>
              <a:gd name="connsiteX19875" fmla="*/ 1015974 w 3049233"/>
              <a:gd name="connsiteY19875" fmla="*/ 521000 h 1985002"/>
              <a:gd name="connsiteX19876" fmla="*/ 1677697 w 3049233"/>
              <a:gd name="connsiteY19876" fmla="*/ 517155 h 1985002"/>
              <a:gd name="connsiteX19877" fmla="*/ 1677711 w 3049233"/>
              <a:gd name="connsiteY19877" fmla="*/ 517156 h 1985002"/>
              <a:gd name="connsiteX19878" fmla="*/ 1740468 w 3049233"/>
              <a:gd name="connsiteY19878" fmla="*/ 522151 h 1985002"/>
              <a:gd name="connsiteX19879" fmla="*/ 1762209 w 3049233"/>
              <a:gd name="connsiteY19879" fmla="*/ 525612 h 1985002"/>
              <a:gd name="connsiteX19880" fmla="*/ 1804884 w 3049233"/>
              <a:gd name="connsiteY19880" fmla="*/ 533789 h 1985002"/>
              <a:gd name="connsiteX19881" fmla="*/ 1919906 w 3049233"/>
              <a:gd name="connsiteY19881" fmla="*/ 561204 h 1985002"/>
              <a:gd name="connsiteX19882" fmla="*/ 1967682 w 3049233"/>
              <a:gd name="connsiteY19882" fmla="*/ 575014 h 1985002"/>
              <a:gd name="connsiteX19883" fmla="*/ 1861238 w 3049233"/>
              <a:gd name="connsiteY19883" fmla="*/ 550282 h 1985002"/>
              <a:gd name="connsiteX19884" fmla="*/ 1733913 w 3049233"/>
              <a:gd name="connsiteY19884" fmla="*/ 534479 h 1985002"/>
              <a:gd name="connsiteX19885" fmla="*/ 1733905 w 3049233"/>
              <a:gd name="connsiteY19885" fmla="*/ 534479 h 1985002"/>
              <a:gd name="connsiteX19886" fmla="*/ 1733901 w 3049233"/>
              <a:gd name="connsiteY19886" fmla="*/ 534479 h 1985002"/>
              <a:gd name="connsiteX19887" fmla="*/ 1733896 w 3049233"/>
              <a:gd name="connsiteY19887" fmla="*/ 534479 h 1985002"/>
              <a:gd name="connsiteX19888" fmla="*/ 1733893 w 3049233"/>
              <a:gd name="connsiteY19888" fmla="*/ 534479 h 1985002"/>
              <a:gd name="connsiteX19889" fmla="*/ 1645528 w 3049233"/>
              <a:gd name="connsiteY19889" fmla="*/ 549203 h 1985002"/>
              <a:gd name="connsiteX19890" fmla="*/ 1643753 w 3049233"/>
              <a:gd name="connsiteY19890" fmla="*/ 551595 h 1985002"/>
              <a:gd name="connsiteX19891" fmla="*/ 1621064 w 3049233"/>
              <a:gd name="connsiteY19891" fmla="*/ 541743 h 1985002"/>
              <a:gd name="connsiteX19892" fmla="*/ 1632491 w 3049233"/>
              <a:gd name="connsiteY19892" fmla="*/ 526343 h 1985002"/>
              <a:gd name="connsiteX19893" fmla="*/ 580422 w 3049233"/>
              <a:gd name="connsiteY19893" fmla="*/ 516749 h 1985002"/>
              <a:gd name="connsiteX19894" fmla="*/ 585448 w 3049233"/>
              <a:gd name="connsiteY19894" fmla="*/ 535225 h 1985002"/>
              <a:gd name="connsiteX19895" fmla="*/ 580795 w 3049233"/>
              <a:gd name="connsiteY19895" fmla="*/ 540670 h 1985002"/>
              <a:gd name="connsiteX19896" fmla="*/ 580241 w 3049233"/>
              <a:gd name="connsiteY19896" fmla="*/ 541317 h 1985002"/>
              <a:gd name="connsiteX19897" fmla="*/ 503716 w 3049233"/>
              <a:gd name="connsiteY19897" fmla="*/ 637085 h 1985002"/>
              <a:gd name="connsiteX19898" fmla="*/ 443096 w 3049233"/>
              <a:gd name="connsiteY19898" fmla="*/ 717010 h 1985002"/>
              <a:gd name="connsiteX19899" fmla="*/ 143206 w 3049233"/>
              <a:gd name="connsiteY19899" fmla="*/ 1190298 h 1985002"/>
              <a:gd name="connsiteX19900" fmla="*/ 94607 w 3049233"/>
              <a:gd name="connsiteY19900" fmla="*/ 1284425 h 1985002"/>
              <a:gd name="connsiteX19901" fmla="*/ 88476 w 3049233"/>
              <a:gd name="connsiteY19901" fmla="*/ 1295641 h 1985002"/>
              <a:gd name="connsiteX19902" fmla="*/ 75021 w 3049233"/>
              <a:gd name="connsiteY19902" fmla="*/ 1320258 h 1985002"/>
              <a:gd name="connsiteX19903" fmla="*/ 58890 w 3049233"/>
              <a:gd name="connsiteY19903" fmla="*/ 1349769 h 1985002"/>
              <a:gd name="connsiteX19904" fmla="*/ 58769 w 3049233"/>
              <a:gd name="connsiteY19904" fmla="*/ 1348711 h 1985002"/>
              <a:gd name="connsiteX19905" fmla="*/ 58465 w 3049233"/>
              <a:gd name="connsiteY19905" fmla="*/ 1346048 h 1985002"/>
              <a:gd name="connsiteX19906" fmla="*/ 69806 w 3049233"/>
              <a:gd name="connsiteY19906" fmla="*/ 1323310 h 1985002"/>
              <a:gd name="connsiteX19907" fmla="*/ 93761 w 3049233"/>
              <a:gd name="connsiteY19907" fmla="*/ 1275282 h 1985002"/>
              <a:gd name="connsiteX19908" fmla="*/ 140158 w 3049233"/>
              <a:gd name="connsiteY19908" fmla="*/ 1180646 h 1985002"/>
              <a:gd name="connsiteX19909" fmla="*/ 435815 w 3049233"/>
              <a:gd name="connsiteY19909" fmla="*/ 702617 h 1985002"/>
              <a:gd name="connsiteX19910" fmla="*/ 496435 w 3049233"/>
              <a:gd name="connsiteY19910" fmla="*/ 621846 h 1985002"/>
              <a:gd name="connsiteX19911" fmla="*/ 572159 w 3049233"/>
              <a:gd name="connsiteY19911" fmla="*/ 526431 h 1985002"/>
              <a:gd name="connsiteX19912" fmla="*/ 637721 w 3049233"/>
              <a:gd name="connsiteY19912" fmla="*/ 516058 h 1985002"/>
              <a:gd name="connsiteX19913" fmla="*/ 642013 w 3049233"/>
              <a:gd name="connsiteY19913" fmla="*/ 532803 h 1985002"/>
              <a:gd name="connsiteX19914" fmla="*/ 642378 w 3049233"/>
              <a:gd name="connsiteY19914" fmla="*/ 534228 h 1985002"/>
              <a:gd name="connsiteX19915" fmla="*/ 642455 w 3049233"/>
              <a:gd name="connsiteY19915" fmla="*/ 534531 h 1985002"/>
              <a:gd name="connsiteX19916" fmla="*/ 633565 w 3049233"/>
              <a:gd name="connsiteY19916" fmla="*/ 544522 h 1985002"/>
              <a:gd name="connsiteX19917" fmla="*/ 633555 w 3049233"/>
              <a:gd name="connsiteY19917" fmla="*/ 544534 h 1985002"/>
              <a:gd name="connsiteX19918" fmla="*/ 629702 w 3049233"/>
              <a:gd name="connsiteY19918" fmla="*/ 549156 h 1985002"/>
              <a:gd name="connsiteX19919" fmla="*/ 625533 w 3049233"/>
              <a:gd name="connsiteY19919" fmla="*/ 536236 h 1985002"/>
              <a:gd name="connsiteX19920" fmla="*/ 624143 w 3049233"/>
              <a:gd name="connsiteY19920" fmla="*/ 531930 h 1985002"/>
              <a:gd name="connsiteX19921" fmla="*/ 994125 w 3049233"/>
              <a:gd name="connsiteY19921" fmla="*/ 515912 h 1985002"/>
              <a:gd name="connsiteX19922" fmla="*/ 1000354 w 3049233"/>
              <a:gd name="connsiteY19922" fmla="*/ 529414 h 1985002"/>
              <a:gd name="connsiteX19923" fmla="*/ 989846 w 3049233"/>
              <a:gd name="connsiteY19923" fmla="*/ 540731 h 1985002"/>
              <a:gd name="connsiteX19924" fmla="*/ 983427 w 3049233"/>
              <a:gd name="connsiteY19924" fmla="*/ 528392 h 1985002"/>
              <a:gd name="connsiteX19925" fmla="*/ 983053 w 3049233"/>
              <a:gd name="connsiteY19925" fmla="*/ 527674 h 1985002"/>
              <a:gd name="connsiteX19926" fmla="*/ 983043 w 3049233"/>
              <a:gd name="connsiteY19926" fmla="*/ 527655 h 1985002"/>
              <a:gd name="connsiteX19927" fmla="*/ 990857 w 3049233"/>
              <a:gd name="connsiteY19927" fmla="*/ 519375 h 1985002"/>
              <a:gd name="connsiteX19928" fmla="*/ 802082 w 3049233"/>
              <a:gd name="connsiteY19928" fmla="*/ 515841 h 1985002"/>
              <a:gd name="connsiteX19929" fmla="*/ 804549 w 3049233"/>
              <a:gd name="connsiteY19929" fmla="*/ 516539 h 1985002"/>
              <a:gd name="connsiteX19930" fmla="*/ 802829 w 3049233"/>
              <a:gd name="connsiteY19930" fmla="*/ 518331 h 1985002"/>
              <a:gd name="connsiteX19931" fmla="*/ 801325 w 3049233"/>
              <a:gd name="connsiteY19931" fmla="*/ 519898 h 1985002"/>
              <a:gd name="connsiteX19932" fmla="*/ 799236 w 3049233"/>
              <a:gd name="connsiteY19932" fmla="*/ 520414 h 1985002"/>
              <a:gd name="connsiteX19933" fmla="*/ 798231 w 3049233"/>
              <a:gd name="connsiteY19933" fmla="*/ 520663 h 1985002"/>
              <a:gd name="connsiteX19934" fmla="*/ 797915 w 3049233"/>
              <a:gd name="connsiteY19934" fmla="*/ 519664 h 1985002"/>
              <a:gd name="connsiteX19935" fmla="*/ 797590 w 3049233"/>
              <a:gd name="connsiteY19935" fmla="*/ 518635 h 1985002"/>
              <a:gd name="connsiteX19936" fmla="*/ 893603 w 3049233"/>
              <a:gd name="connsiteY19936" fmla="*/ 515815 h 1985002"/>
              <a:gd name="connsiteX19937" fmla="*/ 894321 w 3049233"/>
              <a:gd name="connsiteY19937" fmla="*/ 517194 h 1985002"/>
              <a:gd name="connsiteX19938" fmla="*/ 891219 w 3049233"/>
              <a:gd name="connsiteY19938" fmla="*/ 520434 h 1985002"/>
              <a:gd name="connsiteX19939" fmla="*/ 891322 w 3049233"/>
              <a:gd name="connsiteY19939" fmla="*/ 519060 h 1985002"/>
              <a:gd name="connsiteX19940" fmla="*/ 1102635 w 3049233"/>
              <a:gd name="connsiteY19940" fmla="*/ 514955 h 1985002"/>
              <a:gd name="connsiteX19941" fmla="*/ 1103577 w 3049233"/>
              <a:gd name="connsiteY19941" fmla="*/ 515379 h 1985002"/>
              <a:gd name="connsiteX19942" fmla="*/ 1100209 w 3049233"/>
              <a:gd name="connsiteY19942" fmla="*/ 523355 h 1985002"/>
              <a:gd name="connsiteX19943" fmla="*/ 1100110 w 3049233"/>
              <a:gd name="connsiteY19943" fmla="*/ 523589 h 1985002"/>
              <a:gd name="connsiteX19944" fmla="*/ 1100108 w 3049233"/>
              <a:gd name="connsiteY19944" fmla="*/ 523593 h 1985002"/>
              <a:gd name="connsiteX19945" fmla="*/ 1098602 w 3049233"/>
              <a:gd name="connsiteY19945" fmla="*/ 519519 h 1985002"/>
              <a:gd name="connsiteX19946" fmla="*/ 789209 w 3049233"/>
              <a:gd name="connsiteY19946" fmla="*/ 513352 h 1985002"/>
              <a:gd name="connsiteX19947" fmla="*/ 790047 w 3049233"/>
              <a:gd name="connsiteY19947" fmla="*/ 516232 h 1985002"/>
              <a:gd name="connsiteX19948" fmla="*/ 785346 w 3049233"/>
              <a:gd name="connsiteY19948" fmla="*/ 519099 h 1985002"/>
              <a:gd name="connsiteX19949" fmla="*/ 787833 w 3049233"/>
              <a:gd name="connsiteY19949" fmla="*/ 515400 h 1985002"/>
              <a:gd name="connsiteX19950" fmla="*/ 1112733 w 3049233"/>
              <a:gd name="connsiteY19950" fmla="*/ 512608 h 1985002"/>
              <a:gd name="connsiteX19951" fmla="*/ 1114359 w 3049233"/>
              <a:gd name="connsiteY19951" fmla="*/ 518777 h 1985002"/>
              <a:gd name="connsiteX19952" fmla="*/ 1103189 w 3049233"/>
              <a:gd name="connsiteY19952" fmla="*/ 531922 h 1985002"/>
              <a:gd name="connsiteX19953" fmla="*/ 1101127 w 3049233"/>
              <a:gd name="connsiteY19953" fmla="*/ 526345 h 1985002"/>
              <a:gd name="connsiteX19954" fmla="*/ 1101190 w 3049233"/>
              <a:gd name="connsiteY19954" fmla="*/ 526261 h 1985002"/>
              <a:gd name="connsiteX19955" fmla="*/ 1103906 w 3049233"/>
              <a:gd name="connsiteY19955" fmla="*/ 522664 h 1985002"/>
              <a:gd name="connsiteX19956" fmla="*/ 1103834 w 3049233"/>
              <a:gd name="connsiteY19956" fmla="*/ 523124 h 1985002"/>
              <a:gd name="connsiteX19957" fmla="*/ 1105038 w 3049233"/>
              <a:gd name="connsiteY19957" fmla="*/ 521531 h 1985002"/>
              <a:gd name="connsiteX19958" fmla="*/ 1105021 w 3049233"/>
              <a:gd name="connsiteY19958" fmla="*/ 521941 h 1985002"/>
              <a:gd name="connsiteX19959" fmla="*/ 1105836 w 3049233"/>
              <a:gd name="connsiteY19959" fmla="*/ 520873 h 1985002"/>
              <a:gd name="connsiteX19960" fmla="*/ 1105869 w 3049233"/>
              <a:gd name="connsiteY19960" fmla="*/ 521260 h 1985002"/>
              <a:gd name="connsiteX19961" fmla="*/ 1106472 w 3049233"/>
              <a:gd name="connsiteY19961" fmla="*/ 520468 h 1985002"/>
              <a:gd name="connsiteX19962" fmla="*/ 1106544 w 3049233"/>
              <a:gd name="connsiteY19962" fmla="*/ 520754 h 1985002"/>
              <a:gd name="connsiteX19963" fmla="*/ 1108831 w 3049233"/>
              <a:gd name="connsiteY19963" fmla="*/ 517743 h 1985002"/>
              <a:gd name="connsiteX19964" fmla="*/ 1112133 w 3049233"/>
              <a:gd name="connsiteY19964" fmla="*/ 519229 h 1985002"/>
              <a:gd name="connsiteX19965" fmla="*/ 1111034 w 3049233"/>
              <a:gd name="connsiteY19965" fmla="*/ 514846 h 1985002"/>
              <a:gd name="connsiteX19966" fmla="*/ 1112535 w 3049233"/>
              <a:gd name="connsiteY19966" fmla="*/ 512869 h 1985002"/>
              <a:gd name="connsiteX19967" fmla="*/ 968061 w 3049233"/>
              <a:gd name="connsiteY19967" fmla="*/ 512262 h 1985002"/>
              <a:gd name="connsiteX19968" fmla="*/ 975030 w 3049233"/>
              <a:gd name="connsiteY19968" fmla="*/ 525665 h 1985002"/>
              <a:gd name="connsiteX19969" fmla="*/ 963980 w 3049233"/>
              <a:gd name="connsiteY19969" fmla="*/ 537486 h 1985002"/>
              <a:gd name="connsiteX19970" fmla="*/ 956374 w 3049233"/>
              <a:gd name="connsiteY19970" fmla="*/ 524467 h 1985002"/>
              <a:gd name="connsiteX19971" fmla="*/ 962717 w 3049233"/>
              <a:gd name="connsiteY19971" fmla="*/ 517843 h 1985002"/>
              <a:gd name="connsiteX19972" fmla="*/ 1095771 w 3049233"/>
              <a:gd name="connsiteY19972" fmla="*/ 511866 h 1985002"/>
              <a:gd name="connsiteX19973" fmla="*/ 1095935 w 3049233"/>
              <a:gd name="connsiteY19973" fmla="*/ 511940 h 1985002"/>
              <a:gd name="connsiteX19974" fmla="*/ 1096529 w 3049233"/>
              <a:gd name="connsiteY19974" fmla="*/ 512207 h 1985002"/>
              <a:gd name="connsiteX19975" fmla="*/ 1096084 w 3049233"/>
              <a:gd name="connsiteY19975" fmla="*/ 512712 h 1985002"/>
              <a:gd name="connsiteX19976" fmla="*/ 1095933 w 3049233"/>
              <a:gd name="connsiteY19976" fmla="*/ 512303 h 1985002"/>
              <a:gd name="connsiteX19977" fmla="*/ 941361 w 3049233"/>
              <a:gd name="connsiteY19977" fmla="*/ 510326 h 1985002"/>
              <a:gd name="connsiteX19978" fmla="*/ 948563 w 3049233"/>
              <a:gd name="connsiteY19978" fmla="*/ 522652 h 1985002"/>
              <a:gd name="connsiteX19979" fmla="*/ 935281 w 3049233"/>
              <a:gd name="connsiteY19979" fmla="*/ 536699 h 1985002"/>
              <a:gd name="connsiteX19980" fmla="*/ 935275 w 3049233"/>
              <a:gd name="connsiteY19980" fmla="*/ 536691 h 1985002"/>
              <a:gd name="connsiteX19981" fmla="*/ 934467 w 3049233"/>
              <a:gd name="connsiteY19981" fmla="*/ 535569 h 1985002"/>
              <a:gd name="connsiteX19982" fmla="*/ 929694 w 3049233"/>
              <a:gd name="connsiteY19982" fmla="*/ 525532 h 1985002"/>
              <a:gd name="connsiteX19983" fmla="*/ 794420 w 3049233"/>
              <a:gd name="connsiteY19983" fmla="*/ 508621 h 1985002"/>
              <a:gd name="connsiteX19984" fmla="*/ 799602 w 3049233"/>
              <a:gd name="connsiteY19984" fmla="*/ 510403 h 1985002"/>
              <a:gd name="connsiteX19985" fmla="*/ 796467 w 3049233"/>
              <a:gd name="connsiteY19985" fmla="*/ 512315 h 1985002"/>
              <a:gd name="connsiteX19986" fmla="*/ 795731 w 3049233"/>
              <a:gd name="connsiteY19986" fmla="*/ 512764 h 1985002"/>
              <a:gd name="connsiteX19987" fmla="*/ 1153934 w 3049233"/>
              <a:gd name="connsiteY19987" fmla="*/ 508422 h 1985002"/>
              <a:gd name="connsiteX19988" fmla="*/ 1156261 w 3049233"/>
              <a:gd name="connsiteY19988" fmla="*/ 519731 h 1985002"/>
              <a:gd name="connsiteX19989" fmla="*/ 1146168 w 3049233"/>
              <a:gd name="connsiteY19989" fmla="*/ 533285 h 1985002"/>
              <a:gd name="connsiteX19990" fmla="*/ 1144194 w 3049233"/>
              <a:gd name="connsiteY19990" fmla="*/ 535931 h 1985002"/>
              <a:gd name="connsiteX19991" fmla="*/ 1144138 w 3049233"/>
              <a:gd name="connsiteY19991" fmla="*/ 535673 h 1985002"/>
              <a:gd name="connsiteX19992" fmla="*/ 1141562 w 3049233"/>
              <a:gd name="connsiteY19992" fmla="*/ 523823 h 1985002"/>
              <a:gd name="connsiteX19993" fmla="*/ 1146166 w 3049233"/>
              <a:gd name="connsiteY19993" fmla="*/ 518045 h 1985002"/>
              <a:gd name="connsiteX19994" fmla="*/ 762693 w 3049233"/>
              <a:gd name="connsiteY19994" fmla="*/ 506648 h 1985002"/>
              <a:gd name="connsiteX19995" fmla="*/ 768019 w 3049233"/>
              <a:gd name="connsiteY19995" fmla="*/ 523954 h 1985002"/>
              <a:gd name="connsiteX19996" fmla="*/ 750235 w 3049233"/>
              <a:gd name="connsiteY19996" fmla="*/ 520012 h 1985002"/>
              <a:gd name="connsiteX19997" fmla="*/ 1084172 w 3049233"/>
              <a:gd name="connsiteY19997" fmla="*/ 506647 h 1985002"/>
              <a:gd name="connsiteX19998" fmla="*/ 1088410 w 3049233"/>
              <a:gd name="connsiteY19998" fmla="*/ 508554 h 1985002"/>
              <a:gd name="connsiteX19999" fmla="*/ 1091761 w 3049233"/>
              <a:gd name="connsiteY19999" fmla="*/ 517609 h 1985002"/>
              <a:gd name="connsiteX20000" fmla="*/ 1080659 w 3049233"/>
              <a:gd name="connsiteY20000" fmla="*/ 530184 h 1985002"/>
              <a:gd name="connsiteX20001" fmla="*/ 1079020 w 3049233"/>
              <a:gd name="connsiteY20001" fmla="*/ 526557 h 1985002"/>
              <a:gd name="connsiteX20002" fmla="*/ 1074668 w 3049233"/>
              <a:gd name="connsiteY20002" fmla="*/ 516925 h 1985002"/>
              <a:gd name="connsiteX20003" fmla="*/ 1079136 w 3049233"/>
              <a:gd name="connsiteY20003" fmla="*/ 512093 h 1985002"/>
              <a:gd name="connsiteX20004" fmla="*/ 1131857 w 3049233"/>
              <a:gd name="connsiteY20004" fmla="*/ 506363 h 1985002"/>
              <a:gd name="connsiteX20005" fmla="*/ 1135128 w 3049233"/>
              <a:gd name="connsiteY20005" fmla="*/ 521276 h 1985002"/>
              <a:gd name="connsiteX20006" fmla="*/ 1132113 w 3049233"/>
              <a:gd name="connsiteY20006" fmla="*/ 524987 h 1985002"/>
              <a:gd name="connsiteX20007" fmla="*/ 1124372 w 3049233"/>
              <a:gd name="connsiteY20007" fmla="*/ 534522 h 1985002"/>
              <a:gd name="connsiteX20008" fmla="*/ 1120465 w 3049233"/>
              <a:gd name="connsiteY20008" fmla="*/ 519779 h 1985002"/>
              <a:gd name="connsiteX20009" fmla="*/ 1129233 w 3049233"/>
              <a:gd name="connsiteY20009" fmla="*/ 509409 h 1985002"/>
              <a:gd name="connsiteX20010" fmla="*/ 734896 w 3049233"/>
              <a:gd name="connsiteY20010" fmla="*/ 505818 h 1985002"/>
              <a:gd name="connsiteX20011" fmla="*/ 735140 w 3049233"/>
              <a:gd name="connsiteY20011" fmla="*/ 506794 h 1985002"/>
              <a:gd name="connsiteX20012" fmla="*/ 736069 w 3049233"/>
              <a:gd name="connsiteY20012" fmla="*/ 510508 h 1985002"/>
              <a:gd name="connsiteX20013" fmla="*/ 737940 w 3049233"/>
              <a:gd name="connsiteY20013" fmla="*/ 517990 h 1985002"/>
              <a:gd name="connsiteX20014" fmla="*/ 738262 w 3049233"/>
              <a:gd name="connsiteY20014" fmla="*/ 518654 h 1985002"/>
              <a:gd name="connsiteX20015" fmla="*/ 740669 w 3049233"/>
              <a:gd name="connsiteY20015" fmla="*/ 523623 h 1985002"/>
              <a:gd name="connsiteX20016" fmla="*/ 727913 w 3049233"/>
              <a:gd name="connsiteY20016" fmla="*/ 537829 h 1985002"/>
              <a:gd name="connsiteX20017" fmla="*/ 725743 w 3049233"/>
              <a:gd name="connsiteY20017" fmla="*/ 533413 h 1985002"/>
              <a:gd name="connsiteX20018" fmla="*/ 720136 w 3049233"/>
              <a:gd name="connsiteY20018" fmla="*/ 522006 h 1985002"/>
              <a:gd name="connsiteX20019" fmla="*/ 1173245 w 3049233"/>
              <a:gd name="connsiteY20019" fmla="*/ 504502 h 1985002"/>
              <a:gd name="connsiteX20020" fmla="*/ 1174799 w 3049233"/>
              <a:gd name="connsiteY20020" fmla="*/ 518054 h 1985002"/>
              <a:gd name="connsiteX20021" fmla="*/ 1171676 w 3049233"/>
              <a:gd name="connsiteY20021" fmla="*/ 523042 h 1985002"/>
              <a:gd name="connsiteX20022" fmla="*/ 1164508 w 3049233"/>
              <a:gd name="connsiteY20022" fmla="*/ 534490 h 1985002"/>
              <a:gd name="connsiteX20023" fmla="*/ 1163707 w 3049233"/>
              <a:gd name="connsiteY20023" fmla="*/ 528613 h 1985002"/>
              <a:gd name="connsiteX20024" fmla="*/ 1163280 w 3049233"/>
              <a:gd name="connsiteY20024" fmla="*/ 525476 h 1985002"/>
              <a:gd name="connsiteX20025" fmla="*/ 1162696 w 3049233"/>
              <a:gd name="connsiteY20025" fmla="*/ 521187 h 1985002"/>
              <a:gd name="connsiteX20026" fmla="*/ 1162537 w 3049233"/>
              <a:gd name="connsiteY20026" fmla="*/ 520415 h 1985002"/>
              <a:gd name="connsiteX20027" fmla="*/ 1062070 w 3049233"/>
              <a:gd name="connsiteY20027" fmla="*/ 502890 h 1985002"/>
              <a:gd name="connsiteX20028" fmla="*/ 1067922 w 3049233"/>
              <a:gd name="connsiteY20028" fmla="*/ 515747 h 1985002"/>
              <a:gd name="connsiteX20029" fmla="*/ 1060219 w 3049233"/>
              <a:gd name="connsiteY20029" fmla="*/ 524051 h 1985002"/>
              <a:gd name="connsiteX20030" fmla="*/ 1056792 w 3049233"/>
              <a:gd name="connsiteY20030" fmla="*/ 527746 h 1985002"/>
              <a:gd name="connsiteX20031" fmla="*/ 1055381 w 3049233"/>
              <a:gd name="connsiteY20031" fmla="*/ 525187 h 1985002"/>
              <a:gd name="connsiteX20032" fmla="*/ 1051405 w 3049233"/>
              <a:gd name="connsiteY20032" fmla="*/ 517970 h 1985002"/>
              <a:gd name="connsiteX20033" fmla="*/ 1049989 w 3049233"/>
              <a:gd name="connsiteY20033" fmla="*/ 515400 h 1985002"/>
              <a:gd name="connsiteX20034" fmla="*/ 784304 w 3049233"/>
              <a:gd name="connsiteY20034" fmla="*/ 501112 h 1985002"/>
              <a:gd name="connsiteX20035" fmla="*/ 785821 w 3049233"/>
              <a:gd name="connsiteY20035" fmla="*/ 501700 h 1985002"/>
              <a:gd name="connsiteX20036" fmla="*/ 786174 w 3049233"/>
              <a:gd name="connsiteY20036" fmla="*/ 502915 h 1985002"/>
              <a:gd name="connsiteX20037" fmla="*/ 786466 w 3049233"/>
              <a:gd name="connsiteY20037" fmla="*/ 503918 h 1985002"/>
              <a:gd name="connsiteX20038" fmla="*/ 785131 w 3049233"/>
              <a:gd name="connsiteY20038" fmla="*/ 505388 h 1985002"/>
              <a:gd name="connsiteX20039" fmla="*/ 782485 w 3049233"/>
              <a:gd name="connsiteY20039" fmla="*/ 508300 h 1985002"/>
              <a:gd name="connsiteX20040" fmla="*/ 709118 w 3049233"/>
              <a:gd name="connsiteY20040" fmla="*/ 500696 h 1985002"/>
              <a:gd name="connsiteX20041" fmla="*/ 711506 w 3049233"/>
              <a:gd name="connsiteY20041" fmla="*/ 510219 h 1985002"/>
              <a:gd name="connsiteX20042" fmla="*/ 713931 w 3049233"/>
              <a:gd name="connsiteY20042" fmla="*/ 519892 h 1985002"/>
              <a:gd name="connsiteX20043" fmla="*/ 699947 w 3049233"/>
              <a:gd name="connsiteY20043" fmla="*/ 535504 h 1985002"/>
              <a:gd name="connsiteX20044" fmla="*/ 698385 w 3049233"/>
              <a:gd name="connsiteY20044" fmla="*/ 532652 h 1985002"/>
              <a:gd name="connsiteX20045" fmla="*/ 695819 w 3049233"/>
              <a:gd name="connsiteY20045" fmla="*/ 522949 h 1985002"/>
              <a:gd name="connsiteX20046" fmla="*/ 695090 w 3049233"/>
              <a:gd name="connsiteY20046" fmla="*/ 520191 h 1985002"/>
              <a:gd name="connsiteX20047" fmla="*/ 694201 w 3049233"/>
              <a:gd name="connsiteY20047" fmla="*/ 516830 h 1985002"/>
              <a:gd name="connsiteX20048" fmla="*/ 1192876 w 3049233"/>
              <a:gd name="connsiteY20048" fmla="*/ 500402 h 1985002"/>
              <a:gd name="connsiteX20049" fmla="*/ 1193296 w 3049233"/>
              <a:gd name="connsiteY20049" fmla="*/ 505261 h 1985002"/>
              <a:gd name="connsiteX20050" fmla="*/ 1193532 w 3049233"/>
              <a:gd name="connsiteY20050" fmla="*/ 507990 h 1985002"/>
              <a:gd name="connsiteX20051" fmla="*/ 1193798 w 3049233"/>
              <a:gd name="connsiteY20051" fmla="*/ 511079 h 1985002"/>
              <a:gd name="connsiteX20052" fmla="*/ 1182169 w 3049233"/>
              <a:gd name="connsiteY20052" fmla="*/ 530999 h 1985002"/>
              <a:gd name="connsiteX20053" fmla="*/ 1180907 w 3049233"/>
              <a:gd name="connsiteY20053" fmla="*/ 519539 h 1985002"/>
              <a:gd name="connsiteX20054" fmla="*/ 1186313 w 3049233"/>
              <a:gd name="connsiteY20054" fmla="*/ 510896 h 1985002"/>
              <a:gd name="connsiteX20055" fmla="*/ 1324291 w 3049233"/>
              <a:gd name="connsiteY20055" fmla="*/ 500135 h 1985002"/>
              <a:gd name="connsiteX20056" fmla="*/ 1323245 w 3049233"/>
              <a:gd name="connsiteY20056" fmla="*/ 501882 h 1985002"/>
              <a:gd name="connsiteX20057" fmla="*/ 1322767 w 3049233"/>
              <a:gd name="connsiteY20057" fmla="*/ 502681 h 1985002"/>
              <a:gd name="connsiteX20058" fmla="*/ 1322039 w 3049233"/>
              <a:gd name="connsiteY20058" fmla="*/ 503897 h 1985002"/>
              <a:gd name="connsiteX20059" fmla="*/ 1308479 w 3049233"/>
              <a:gd name="connsiteY20059" fmla="*/ 523717 h 1985002"/>
              <a:gd name="connsiteX20060" fmla="*/ 1303103 w 3049233"/>
              <a:gd name="connsiteY20060" fmla="*/ 531574 h 1985002"/>
              <a:gd name="connsiteX20061" fmla="*/ 1037634 w 3049233"/>
              <a:gd name="connsiteY20061" fmla="*/ 499442 h 1985002"/>
              <a:gd name="connsiteX20062" fmla="*/ 1041130 w 3049233"/>
              <a:gd name="connsiteY20062" fmla="*/ 511005 h 1985002"/>
              <a:gd name="connsiteX20063" fmla="*/ 1041649 w 3049233"/>
              <a:gd name="connsiteY20063" fmla="*/ 512721 h 1985002"/>
              <a:gd name="connsiteX20064" fmla="*/ 1041765 w 3049233"/>
              <a:gd name="connsiteY20064" fmla="*/ 513104 h 1985002"/>
              <a:gd name="connsiteX20065" fmla="*/ 1042992 w 3049233"/>
              <a:gd name="connsiteY20065" fmla="*/ 515313 h 1985002"/>
              <a:gd name="connsiteX20066" fmla="*/ 1030810 w 3049233"/>
              <a:gd name="connsiteY20066" fmla="*/ 527940 h 1985002"/>
              <a:gd name="connsiteX20067" fmla="*/ 1028971 w 3049233"/>
              <a:gd name="connsiteY20067" fmla="*/ 525240 h 1985002"/>
              <a:gd name="connsiteX20068" fmla="*/ 1025066 w 3049233"/>
              <a:gd name="connsiteY20068" fmla="*/ 513423 h 1985002"/>
              <a:gd name="connsiteX20069" fmla="*/ 1024700 w 3049233"/>
              <a:gd name="connsiteY20069" fmla="*/ 512315 h 1985002"/>
              <a:gd name="connsiteX20070" fmla="*/ 1066412 w 3049233"/>
              <a:gd name="connsiteY20070" fmla="*/ 498655 h 1985002"/>
              <a:gd name="connsiteX20071" fmla="*/ 1078664 w 3049233"/>
              <a:gd name="connsiteY20071" fmla="*/ 504168 h 1985002"/>
              <a:gd name="connsiteX20072" fmla="*/ 1076988 w 3049233"/>
              <a:gd name="connsiteY20072" fmla="*/ 505976 h 1985002"/>
              <a:gd name="connsiteX20073" fmla="*/ 1072101 w 3049233"/>
              <a:gd name="connsiteY20073" fmla="*/ 511243 h 1985002"/>
              <a:gd name="connsiteX20074" fmla="*/ 1066744 w 3049233"/>
              <a:gd name="connsiteY20074" fmla="*/ 499389 h 1985002"/>
              <a:gd name="connsiteX20075" fmla="*/ 1066447 w 3049233"/>
              <a:gd name="connsiteY20075" fmla="*/ 498732 h 1985002"/>
              <a:gd name="connsiteX20076" fmla="*/ 1011719 w 3049233"/>
              <a:gd name="connsiteY20076" fmla="*/ 498282 h 1985002"/>
              <a:gd name="connsiteX20077" fmla="*/ 1017265 w 3049233"/>
              <a:gd name="connsiteY20077" fmla="*/ 511844 h 1985002"/>
              <a:gd name="connsiteX20078" fmla="*/ 1009494 w 3049233"/>
              <a:gd name="connsiteY20078" fmla="*/ 519569 h 1985002"/>
              <a:gd name="connsiteX20079" fmla="*/ 1005419 w 3049233"/>
              <a:gd name="connsiteY20079" fmla="*/ 523959 h 1985002"/>
              <a:gd name="connsiteX20080" fmla="*/ 1005313 w 3049233"/>
              <a:gd name="connsiteY20080" fmla="*/ 524072 h 1985002"/>
              <a:gd name="connsiteX20081" fmla="*/ 1000222 w 3049233"/>
              <a:gd name="connsiteY20081" fmla="*/ 513041 h 1985002"/>
              <a:gd name="connsiteX20082" fmla="*/ 999194 w 3049233"/>
              <a:gd name="connsiteY20082" fmla="*/ 510813 h 1985002"/>
              <a:gd name="connsiteX20083" fmla="*/ 683706 w 3049233"/>
              <a:gd name="connsiteY20083" fmla="*/ 497525 h 1985002"/>
              <a:gd name="connsiteX20084" fmla="*/ 686965 w 3049233"/>
              <a:gd name="connsiteY20084" fmla="*/ 507309 h 1985002"/>
              <a:gd name="connsiteX20085" fmla="*/ 688506 w 3049233"/>
              <a:gd name="connsiteY20085" fmla="*/ 511934 h 1985002"/>
              <a:gd name="connsiteX20086" fmla="*/ 689348 w 3049233"/>
              <a:gd name="connsiteY20086" fmla="*/ 514463 h 1985002"/>
              <a:gd name="connsiteX20087" fmla="*/ 673272 w 3049233"/>
              <a:gd name="connsiteY20087" fmla="*/ 532531 h 1985002"/>
              <a:gd name="connsiteX20088" fmla="*/ 668493 w 3049233"/>
              <a:gd name="connsiteY20088" fmla="*/ 514288 h 1985002"/>
              <a:gd name="connsiteX20089" fmla="*/ 1297768 w 3049233"/>
              <a:gd name="connsiteY20089" fmla="*/ 496799 h 1985002"/>
              <a:gd name="connsiteX20090" fmla="*/ 1297744 w 3049233"/>
              <a:gd name="connsiteY20090" fmla="*/ 496867 h 1985002"/>
              <a:gd name="connsiteX20091" fmla="*/ 1297682 w 3049233"/>
              <a:gd name="connsiteY20091" fmla="*/ 497043 h 1985002"/>
              <a:gd name="connsiteX20092" fmla="*/ 1292323 w 3049233"/>
              <a:gd name="connsiteY20092" fmla="*/ 505346 h 1985002"/>
              <a:gd name="connsiteX20093" fmla="*/ 1292310 w 3049233"/>
              <a:gd name="connsiteY20093" fmla="*/ 505366 h 1985002"/>
              <a:gd name="connsiteX20094" fmla="*/ 1292315 w 3049233"/>
              <a:gd name="connsiteY20094" fmla="*/ 505358 h 1985002"/>
              <a:gd name="connsiteX20095" fmla="*/ 1292323 w 3049233"/>
              <a:gd name="connsiteY20095" fmla="*/ 505346 h 1985002"/>
              <a:gd name="connsiteX20096" fmla="*/ 1264696 w 3049233"/>
              <a:gd name="connsiteY20096" fmla="*/ 496791 h 1985002"/>
              <a:gd name="connsiteX20097" fmla="*/ 1249008 w 3049233"/>
              <a:gd name="connsiteY20097" fmla="*/ 524277 h 1985002"/>
              <a:gd name="connsiteX20098" fmla="*/ 1249202 w 3049233"/>
              <a:gd name="connsiteY20098" fmla="*/ 523328 h 1985002"/>
              <a:gd name="connsiteX20099" fmla="*/ 1252411 w 3049233"/>
              <a:gd name="connsiteY20099" fmla="*/ 517832 h 1985002"/>
              <a:gd name="connsiteX20100" fmla="*/ 1258109 w 3049233"/>
              <a:gd name="connsiteY20100" fmla="*/ 508073 h 1985002"/>
              <a:gd name="connsiteX20101" fmla="*/ 984608 w 3049233"/>
              <a:gd name="connsiteY20101" fmla="*/ 495285 h 1985002"/>
              <a:gd name="connsiteX20102" fmla="*/ 988213 w 3049233"/>
              <a:gd name="connsiteY20102" fmla="*/ 503098 h 1985002"/>
              <a:gd name="connsiteX20103" fmla="*/ 991121 w 3049233"/>
              <a:gd name="connsiteY20103" fmla="*/ 509403 h 1985002"/>
              <a:gd name="connsiteX20104" fmla="*/ 989799 w 3049233"/>
              <a:gd name="connsiteY20104" fmla="*/ 510804 h 1985002"/>
              <a:gd name="connsiteX20105" fmla="*/ 979592 w 3049233"/>
              <a:gd name="connsiteY20105" fmla="*/ 521021 h 1985002"/>
              <a:gd name="connsiteX20106" fmla="*/ 973649 w 3049233"/>
              <a:gd name="connsiteY20106" fmla="*/ 509600 h 1985002"/>
              <a:gd name="connsiteX20107" fmla="*/ 972811 w 3049233"/>
              <a:gd name="connsiteY20107" fmla="*/ 507988 h 1985002"/>
              <a:gd name="connsiteX20108" fmla="*/ 972580 w 3049233"/>
              <a:gd name="connsiteY20108" fmla="*/ 507543 h 1985002"/>
              <a:gd name="connsiteX20109" fmla="*/ 976103 w 3049233"/>
              <a:gd name="connsiteY20109" fmla="*/ 503865 h 1985002"/>
              <a:gd name="connsiteX20110" fmla="*/ 980405 w 3049233"/>
              <a:gd name="connsiteY20110" fmla="*/ 499372 h 1985002"/>
              <a:gd name="connsiteX20111" fmla="*/ 1094745 w 3049233"/>
              <a:gd name="connsiteY20111" fmla="*/ 495212 h 1985002"/>
              <a:gd name="connsiteX20112" fmla="*/ 1095200 w 3049233"/>
              <a:gd name="connsiteY20112" fmla="*/ 498571 h 1985002"/>
              <a:gd name="connsiteX20113" fmla="*/ 1092636 w 3049233"/>
              <a:gd name="connsiteY20113" fmla="*/ 497493 h 1985002"/>
              <a:gd name="connsiteX20114" fmla="*/ 774820 w 3049233"/>
              <a:gd name="connsiteY20114" fmla="*/ 493999 h 1985002"/>
              <a:gd name="connsiteX20115" fmla="*/ 778424 w 3049233"/>
              <a:gd name="connsiteY20115" fmla="*/ 495516 h 1985002"/>
              <a:gd name="connsiteX20116" fmla="*/ 776637 w 3049233"/>
              <a:gd name="connsiteY20116" fmla="*/ 504004 h 1985002"/>
              <a:gd name="connsiteX20117" fmla="*/ 775617 w 3049233"/>
              <a:gd name="connsiteY20117" fmla="*/ 508850 h 1985002"/>
              <a:gd name="connsiteX20118" fmla="*/ 656634 w 3049233"/>
              <a:gd name="connsiteY20118" fmla="*/ 493950 h 1985002"/>
              <a:gd name="connsiteX20119" fmla="*/ 662095 w 3049233"/>
              <a:gd name="connsiteY20119" fmla="*/ 512460 h 1985002"/>
              <a:gd name="connsiteX20120" fmla="*/ 647165 w 3049233"/>
              <a:gd name="connsiteY20120" fmla="*/ 529238 h 1985002"/>
              <a:gd name="connsiteX20121" fmla="*/ 645283 w 3049233"/>
              <a:gd name="connsiteY20121" fmla="*/ 521827 h 1985002"/>
              <a:gd name="connsiteX20122" fmla="*/ 642423 w 3049233"/>
              <a:gd name="connsiteY20122" fmla="*/ 510563 h 1985002"/>
              <a:gd name="connsiteX20123" fmla="*/ 1658712 w 3049233"/>
              <a:gd name="connsiteY20123" fmla="*/ 493215 h 1985002"/>
              <a:gd name="connsiteX20124" fmla="*/ 1658727 w 3049233"/>
              <a:gd name="connsiteY20124" fmla="*/ 493218 h 1985002"/>
              <a:gd name="connsiteX20125" fmla="*/ 1720675 w 3049233"/>
              <a:gd name="connsiteY20125" fmla="*/ 502487 h 1985002"/>
              <a:gd name="connsiteX20126" fmla="*/ 1742650 w 3049233"/>
              <a:gd name="connsiteY20126" fmla="*/ 507262 h 1985002"/>
              <a:gd name="connsiteX20127" fmla="*/ 1786119 w 3049233"/>
              <a:gd name="connsiteY20127" fmla="*/ 517867 h 1985002"/>
              <a:gd name="connsiteX20128" fmla="*/ 1904925 w 3049233"/>
              <a:gd name="connsiteY20128" fmla="*/ 551318 h 1985002"/>
              <a:gd name="connsiteX20129" fmla="*/ 1953747 w 3049233"/>
              <a:gd name="connsiteY20129" fmla="*/ 567001 h 1985002"/>
              <a:gd name="connsiteX20130" fmla="*/ 1838819 w 3049233"/>
              <a:gd name="connsiteY20130" fmla="*/ 536524 h 1985002"/>
              <a:gd name="connsiteX20131" fmla="*/ 1771876 w 3049233"/>
              <a:gd name="connsiteY20131" fmla="*/ 522848 h 1985002"/>
              <a:gd name="connsiteX20132" fmla="*/ 1752992 w 3049233"/>
              <a:gd name="connsiteY20132" fmla="*/ 520322 h 1985002"/>
              <a:gd name="connsiteX20133" fmla="*/ 1740742 w 3049233"/>
              <a:gd name="connsiteY20133" fmla="*/ 518009 h 1985002"/>
              <a:gd name="connsiteX20134" fmla="*/ 1732999 w 3049233"/>
              <a:gd name="connsiteY20134" fmla="*/ 517648 h 1985002"/>
              <a:gd name="connsiteX20135" fmla="*/ 1711895 w 3049233"/>
              <a:gd name="connsiteY20135" fmla="*/ 514826 h 1985002"/>
              <a:gd name="connsiteX20136" fmla="*/ 1663075 w 3049233"/>
              <a:gd name="connsiteY20136" fmla="*/ 514387 h 1985002"/>
              <a:gd name="connsiteX20137" fmla="*/ 1663074 w 3049233"/>
              <a:gd name="connsiteY20137" fmla="*/ 514387 h 1985002"/>
              <a:gd name="connsiteX20138" fmla="*/ 1663071 w 3049233"/>
              <a:gd name="connsiteY20138" fmla="*/ 514387 h 1985002"/>
              <a:gd name="connsiteX20139" fmla="*/ 1663070 w 3049233"/>
              <a:gd name="connsiteY20139" fmla="*/ 514387 h 1985002"/>
              <a:gd name="connsiteX20140" fmla="*/ 1663067 w 3049233"/>
              <a:gd name="connsiteY20140" fmla="*/ 514387 h 1985002"/>
              <a:gd name="connsiteX20141" fmla="*/ 1629611 w 3049233"/>
              <a:gd name="connsiteY20141" fmla="*/ 523464 h 1985002"/>
              <a:gd name="connsiteX20142" fmla="*/ 1616911 w 3049233"/>
              <a:gd name="connsiteY20142" fmla="*/ 539939 h 1985002"/>
              <a:gd name="connsiteX20143" fmla="*/ 1586442 w 3049233"/>
              <a:gd name="connsiteY20143" fmla="*/ 526709 h 1985002"/>
              <a:gd name="connsiteX20144" fmla="*/ 1611663 w 3049233"/>
              <a:gd name="connsiteY20144" fmla="*/ 508054 h 1985002"/>
              <a:gd name="connsiteX20145" fmla="*/ 1611663 w 3049233"/>
              <a:gd name="connsiteY20145" fmla="*/ 506191 h 1985002"/>
              <a:gd name="connsiteX20146" fmla="*/ 1617759 w 3049233"/>
              <a:gd name="connsiteY20146" fmla="*/ 498063 h 1985002"/>
              <a:gd name="connsiteX20147" fmla="*/ 1630699 w 3049233"/>
              <a:gd name="connsiteY20147" fmla="*/ 494459 h 1985002"/>
              <a:gd name="connsiteX20148" fmla="*/ 1634208 w 3049233"/>
              <a:gd name="connsiteY20148" fmla="*/ 493482 h 1985002"/>
              <a:gd name="connsiteX20149" fmla="*/ 1647002 w 3049233"/>
              <a:gd name="connsiteY20149" fmla="*/ 493343 h 1985002"/>
              <a:gd name="connsiteX20150" fmla="*/ 1314476 w 3049233"/>
              <a:gd name="connsiteY20150" fmla="*/ 492414 h 1985002"/>
              <a:gd name="connsiteX20151" fmla="*/ 1314427 w 3049233"/>
              <a:gd name="connsiteY20151" fmla="*/ 492547 h 1985002"/>
              <a:gd name="connsiteX20152" fmla="*/ 1313823 w 3049233"/>
              <a:gd name="connsiteY20152" fmla="*/ 494161 h 1985002"/>
              <a:gd name="connsiteX20153" fmla="*/ 1292035 w 3049233"/>
              <a:gd name="connsiteY20153" fmla="*/ 526994 h 1985002"/>
              <a:gd name="connsiteX20154" fmla="*/ 1292896 w 3049233"/>
              <a:gd name="connsiteY20154" fmla="*/ 525535 h 1985002"/>
              <a:gd name="connsiteX20155" fmla="*/ 1293664 w 3049233"/>
              <a:gd name="connsiteY20155" fmla="*/ 524233 h 1985002"/>
              <a:gd name="connsiteX20156" fmla="*/ 957703 w 3049233"/>
              <a:gd name="connsiteY20156" fmla="*/ 492341 h 1985002"/>
              <a:gd name="connsiteX20157" fmla="*/ 964699 w 3049233"/>
              <a:gd name="connsiteY20157" fmla="*/ 505796 h 1985002"/>
              <a:gd name="connsiteX20158" fmla="*/ 962214 w 3049233"/>
              <a:gd name="connsiteY20158" fmla="*/ 508215 h 1985002"/>
              <a:gd name="connsiteX20159" fmla="*/ 952735 w 3049233"/>
              <a:gd name="connsiteY20159" fmla="*/ 518240 h 1985002"/>
              <a:gd name="connsiteX20160" fmla="*/ 945193 w 3049233"/>
              <a:gd name="connsiteY20160" fmla="*/ 505332 h 1985002"/>
              <a:gd name="connsiteX20161" fmla="*/ 945651 w 3049233"/>
              <a:gd name="connsiteY20161" fmla="*/ 504736 h 1985002"/>
              <a:gd name="connsiteX20162" fmla="*/ 945678 w 3049233"/>
              <a:gd name="connsiteY20162" fmla="*/ 504700 h 1985002"/>
              <a:gd name="connsiteX20163" fmla="*/ 1128391 w 3049233"/>
              <a:gd name="connsiteY20163" fmla="*/ 492002 h 1985002"/>
              <a:gd name="connsiteX20164" fmla="*/ 1130398 w 3049233"/>
              <a:gd name="connsiteY20164" fmla="*/ 500010 h 1985002"/>
              <a:gd name="connsiteX20165" fmla="*/ 1125340 w 3049233"/>
              <a:gd name="connsiteY20165" fmla="*/ 505853 h 1985002"/>
              <a:gd name="connsiteX20166" fmla="*/ 1118811 w 3049233"/>
              <a:gd name="connsiteY20166" fmla="*/ 513538 h 1985002"/>
              <a:gd name="connsiteX20167" fmla="*/ 1117056 w 3049233"/>
              <a:gd name="connsiteY20167" fmla="*/ 506919 h 1985002"/>
              <a:gd name="connsiteX20168" fmla="*/ 573573 w 3049233"/>
              <a:gd name="connsiteY20168" fmla="*/ 491570 h 1985002"/>
              <a:gd name="connsiteX20169" fmla="*/ 578686 w 3049233"/>
              <a:gd name="connsiteY20169" fmla="*/ 510367 h 1985002"/>
              <a:gd name="connsiteX20170" fmla="*/ 569234 w 3049233"/>
              <a:gd name="connsiteY20170" fmla="*/ 521453 h 1985002"/>
              <a:gd name="connsiteX20171" fmla="*/ 492371 w 3049233"/>
              <a:gd name="connsiteY20171" fmla="*/ 618290 h 1985002"/>
              <a:gd name="connsiteX20172" fmla="*/ 431751 w 3049233"/>
              <a:gd name="connsiteY20172" fmla="*/ 699231 h 1985002"/>
              <a:gd name="connsiteX20173" fmla="*/ 135417 w 3049233"/>
              <a:gd name="connsiteY20173" fmla="*/ 1178106 h 1985002"/>
              <a:gd name="connsiteX20174" fmla="*/ 50750 w 3049233"/>
              <a:gd name="connsiteY20174" fmla="*/ 1349302 h 1985002"/>
              <a:gd name="connsiteX20175" fmla="*/ 48872 w 3049233"/>
              <a:gd name="connsiteY20175" fmla="*/ 1353156 h 1985002"/>
              <a:gd name="connsiteX20176" fmla="*/ 48715 w 3049233"/>
              <a:gd name="connsiteY20176" fmla="*/ 1352386 h 1985002"/>
              <a:gd name="connsiteX20177" fmla="*/ 48349 w 3049233"/>
              <a:gd name="connsiteY20177" fmla="*/ 1350585 h 1985002"/>
              <a:gd name="connsiteX20178" fmla="*/ 81611 w 3049233"/>
              <a:gd name="connsiteY20178" fmla="*/ 1275621 h 1985002"/>
              <a:gd name="connsiteX20179" fmla="*/ 131014 w 3049233"/>
              <a:gd name="connsiteY20179" fmla="*/ 1168454 h 1985002"/>
              <a:gd name="connsiteX20180" fmla="*/ 423962 w 3049233"/>
              <a:gd name="connsiteY20180" fmla="*/ 684669 h 1985002"/>
              <a:gd name="connsiteX20181" fmla="*/ 484582 w 3049233"/>
              <a:gd name="connsiteY20181" fmla="*/ 603218 h 1985002"/>
              <a:gd name="connsiteX20182" fmla="*/ 560789 w 3049233"/>
              <a:gd name="connsiteY20182" fmla="*/ 506585 h 1985002"/>
              <a:gd name="connsiteX20183" fmla="*/ 1212491 w 3049233"/>
              <a:gd name="connsiteY20183" fmla="*/ 491372 h 1985002"/>
              <a:gd name="connsiteX20184" fmla="*/ 1213142 w 3049233"/>
              <a:gd name="connsiteY20184" fmla="*/ 503627 h 1985002"/>
              <a:gd name="connsiteX20185" fmla="*/ 1213414 w 3049233"/>
              <a:gd name="connsiteY20185" fmla="*/ 508730 h 1985002"/>
              <a:gd name="connsiteX20186" fmla="*/ 1211736 w 3049233"/>
              <a:gd name="connsiteY20186" fmla="*/ 521768 h 1985002"/>
              <a:gd name="connsiteX20187" fmla="*/ 1206534 w 3049233"/>
              <a:gd name="connsiteY20187" fmla="*/ 532409 h 1985002"/>
              <a:gd name="connsiteX20188" fmla="*/ 1206528 w 3049233"/>
              <a:gd name="connsiteY20188" fmla="*/ 532420 h 1985002"/>
              <a:gd name="connsiteX20189" fmla="*/ 1206526 w 3049233"/>
              <a:gd name="connsiteY20189" fmla="*/ 532425 h 1985002"/>
              <a:gd name="connsiteX20190" fmla="*/ 1202838 w 3049233"/>
              <a:gd name="connsiteY20190" fmla="*/ 538420 h 1985002"/>
              <a:gd name="connsiteX20191" fmla="*/ 1200095 w 3049233"/>
              <a:gd name="connsiteY20191" fmla="*/ 542879 h 1985002"/>
              <a:gd name="connsiteX20192" fmla="*/ 1199896 w 3049233"/>
              <a:gd name="connsiteY20192" fmla="*/ 543202 h 1985002"/>
              <a:gd name="connsiteX20193" fmla="*/ 1199270 w 3049233"/>
              <a:gd name="connsiteY20193" fmla="*/ 544220 h 1985002"/>
              <a:gd name="connsiteX20194" fmla="*/ 1199932 w 3049233"/>
              <a:gd name="connsiteY20194" fmla="*/ 537181 h 1985002"/>
              <a:gd name="connsiteX20195" fmla="*/ 1200079 w 3049233"/>
              <a:gd name="connsiteY20195" fmla="*/ 535609 h 1985002"/>
              <a:gd name="connsiteX20196" fmla="*/ 1200863 w 3049233"/>
              <a:gd name="connsiteY20196" fmla="*/ 527272 h 1985002"/>
              <a:gd name="connsiteX20197" fmla="*/ 1199687 w 3049233"/>
              <a:gd name="connsiteY20197" fmla="*/ 513310 h 1985002"/>
              <a:gd name="connsiteX20198" fmla="*/ 1047139 w 3049233"/>
              <a:gd name="connsiteY20198" fmla="*/ 489982 h 1985002"/>
              <a:gd name="connsiteX20199" fmla="*/ 1051288 w 3049233"/>
              <a:gd name="connsiteY20199" fmla="*/ 491849 h 1985002"/>
              <a:gd name="connsiteX20200" fmla="*/ 1056200 w 3049233"/>
              <a:gd name="connsiteY20200" fmla="*/ 494059 h 1985002"/>
              <a:gd name="connsiteX20201" fmla="*/ 1059144 w 3049233"/>
              <a:gd name="connsiteY20201" fmla="*/ 495384 h 1985002"/>
              <a:gd name="connsiteX20202" fmla="*/ 1059831 w 3049233"/>
              <a:gd name="connsiteY20202" fmla="*/ 497859 h 1985002"/>
              <a:gd name="connsiteX20203" fmla="*/ 1047417 w 3049233"/>
              <a:gd name="connsiteY20203" fmla="*/ 510727 h 1985002"/>
              <a:gd name="connsiteX20204" fmla="*/ 1044646 w 3049233"/>
              <a:gd name="connsiteY20204" fmla="*/ 501426 h 1985002"/>
              <a:gd name="connsiteX20205" fmla="*/ 1042587 w 3049233"/>
              <a:gd name="connsiteY20205" fmla="*/ 494513 h 1985002"/>
              <a:gd name="connsiteX20206" fmla="*/ 631688 w 3049233"/>
              <a:gd name="connsiteY20206" fmla="*/ 489500 h 1985002"/>
              <a:gd name="connsiteX20207" fmla="*/ 632242 w 3049233"/>
              <a:gd name="connsiteY20207" fmla="*/ 494674 h 1985002"/>
              <a:gd name="connsiteX20208" fmla="*/ 635974 w 3049233"/>
              <a:gd name="connsiteY20208" fmla="*/ 509238 h 1985002"/>
              <a:gd name="connsiteX20209" fmla="*/ 622234 w 3049233"/>
              <a:gd name="connsiteY20209" fmla="*/ 525305 h 1985002"/>
              <a:gd name="connsiteX20210" fmla="*/ 618960 w 3049233"/>
              <a:gd name="connsiteY20210" fmla="*/ 511369 h 1985002"/>
              <a:gd name="connsiteX20211" fmla="*/ 617678 w 3049233"/>
              <a:gd name="connsiteY20211" fmla="*/ 505910 h 1985002"/>
              <a:gd name="connsiteX20212" fmla="*/ 1275591 w 3049233"/>
              <a:gd name="connsiteY20212" fmla="*/ 489248 h 1985002"/>
              <a:gd name="connsiteX20213" fmla="*/ 1275591 w 3049233"/>
              <a:gd name="connsiteY20213" fmla="*/ 489249 h 1985002"/>
              <a:gd name="connsiteX20214" fmla="*/ 1275583 w 3049233"/>
              <a:gd name="connsiteY20214" fmla="*/ 489263 h 1985002"/>
              <a:gd name="connsiteX20215" fmla="*/ 1271938 w 3049233"/>
              <a:gd name="connsiteY20215" fmla="*/ 496097 h 1985002"/>
              <a:gd name="connsiteX20216" fmla="*/ 1271714 w 3049233"/>
              <a:gd name="connsiteY20216" fmla="*/ 496517 h 1985002"/>
              <a:gd name="connsiteX20217" fmla="*/ 1271761 w 3049233"/>
              <a:gd name="connsiteY20217" fmla="*/ 496354 h 1985002"/>
              <a:gd name="connsiteX20218" fmla="*/ 1272019 w 3049233"/>
              <a:gd name="connsiteY20218" fmla="*/ 495458 h 1985002"/>
              <a:gd name="connsiteX20219" fmla="*/ 1275583 w 3049233"/>
              <a:gd name="connsiteY20219" fmla="*/ 489263 h 1985002"/>
              <a:gd name="connsiteX20220" fmla="*/ 766525 w 3049233"/>
              <a:gd name="connsiteY20220" fmla="*/ 487732 h 1985002"/>
              <a:gd name="connsiteX20221" fmla="*/ 768584 w 3049233"/>
              <a:gd name="connsiteY20221" fmla="*/ 488653 h 1985002"/>
              <a:gd name="connsiteX20222" fmla="*/ 768649 w 3049233"/>
              <a:gd name="connsiteY20222" fmla="*/ 489787 h 1985002"/>
              <a:gd name="connsiteX20223" fmla="*/ 768794 w 3049233"/>
              <a:gd name="connsiteY20223" fmla="*/ 492302 h 1985002"/>
              <a:gd name="connsiteX20224" fmla="*/ 767849 w 3049233"/>
              <a:gd name="connsiteY20224" fmla="*/ 493354 h 1985002"/>
              <a:gd name="connsiteX20225" fmla="*/ 1040323 w 3049233"/>
              <a:gd name="connsiteY20225" fmla="*/ 486915 h 1985002"/>
              <a:gd name="connsiteX20226" fmla="*/ 1041713 w 3049233"/>
              <a:gd name="connsiteY20226" fmla="*/ 487540 h 1985002"/>
              <a:gd name="connsiteX20227" fmla="*/ 1040785 w 3049233"/>
              <a:gd name="connsiteY20227" fmla="*/ 488463 h 1985002"/>
              <a:gd name="connsiteX20228" fmla="*/ 1149326 w 3049233"/>
              <a:gd name="connsiteY20228" fmla="*/ 486026 h 1985002"/>
              <a:gd name="connsiteX20229" fmla="*/ 1152193 w 3049233"/>
              <a:gd name="connsiteY20229" fmla="*/ 499957 h 1985002"/>
              <a:gd name="connsiteX20230" fmla="*/ 1152093 w 3049233"/>
              <a:gd name="connsiteY20230" fmla="*/ 500095 h 1985002"/>
              <a:gd name="connsiteX20231" fmla="*/ 1140918 w 3049233"/>
              <a:gd name="connsiteY20231" fmla="*/ 514150 h 1985002"/>
              <a:gd name="connsiteX20232" fmla="*/ 1139768 w 3049233"/>
              <a:gd name="connsiteY20232" fmla="*/ 515566 h 1985002"/>
              <a:gd name="connsiteX20233" fmla="*/ 1136577 w 3049233"/>
              <a:gd name="connsiteY20233" fmla="*/ 500885 h 1985002"/>
              <a:gd name="connsiteX20234" fmla="*/ 1138716 w 3049233"/>
              <a:gd name="connsiteY20234" fmla="*/ 498402 h 1985002"/>
              <a:gd name="connsiteX20235" fmla="*/ 1079938 w 3049233"/>
              <a:gd name="connsiteY20235" fmla="*/ 485660 h 1985002"/>
              <a:gd name="connsiteX20236" fmla="*/ 1081094 w 3049233"/>
              <a:gd name="connsiteY20236" fmla="*/ 488783 h 1985002"/>
              <a:gd name="connsiteX20237" fmla="*/ 1079231 w 3049233"/>
              <a:gd name="connsiteY20237" fmla="*/ 488072 h 1985002"/>
              <a:gd name="connsiteX20238" fmla="*/ 1077829 w 3049233"/>
              <a:gd name="connsiteY20238" fmla="*/ 487537 h 1985002"/>
              <a:gd name="connsiteX20239" fmla="*/ 1171017 w 3049233"/>
              <a:gd name="connsiteY20239" fmla="*/ 485067 h 1985002"/>
              <a:gd name="connsiteX20240" fmla="*/ 1172294 w 3049233"/>
              <a:gd name="connsiteY20240" fmla="*/ 496206 h 1985002"/>
              <a:gd name="connsiteX20241" fmla="*/ 1161840 w 3049233"/>
              <a:gd name="connsiteY20241" fmla="*/ 511706 h 1985002"/>
              <a:gd name="connsiteX20242" fmla="*/ 1161001 w 3049233"/>
              <a:gd name="connsiteY20242" fmla="*/ 512949 h 1985002"/>
              <a:gd name="connsiteX20243" fmla="*/ 1160631 w 3049233"/>
              <a:gd name="connsiteY20243" fmla="*/ 511149 h 1985002"/>
              <a:gd name="connsiteX20244" fmla="*/ 1160124 w 3049233"/>
              <a:gd name="connsiteY20244" fmla="*/ 508689 h 1985002"/>
              <a:gd name="connsiteX20245" fmla="*/ 1158789 w 3049233"/>
              <a:gd name="connsiteY20245" fmla="*/ 502201 h 1985002"/>
              <a:gd name="connsiteX20246" fmla="*/ 755487 w 3049233"/>
              <a:gd name="connsiteY20246" fmla="*/ 483234 h 1985002"/>
              <a:gd name="connsiteX20247" fmla="*/ 760962 w 3049233"/>
              <a:gd name="connsiteY20247" fmla="*/ 501024 h 1985002"/>
              <a:gd name="connsiteX20248" fmla="*/ 744878 w 3049233"/>
              <a:gd name="connsiteY20248" fmla="*/ 518935 h 1985002"/>
              <a:gd name="connsiteX20249" fmla="*/ 744677 w 3049233"/>
              <a:gd name="connsiteY20249" fmla="*/ 518519 h 1985002"/>
              <a:gd name="connsiteX20250" fmla="*/ 743307 w 3049233"/>
              <a:gd name="connsiteY20250" fmla="*/ 515681 h 1985002"/>
              <a:gd name="connsiteX20251" fmla="*/ 739589 w 3049233"/>
              <a:gd name="connsiteY20251" fmla="*/ 500671 h 1985002"/>
              <a:gd name="connsiteX20252" fmla="*/ 1093118 w 3049233"/>
              <a:gd name="connsiteY20252" fmla="*/ 483187 h 1985002"/>
              <a:gd name="connsiteX20253" fmla="*/ 1093554 w 3049233"/>
              <a:gd name="connsiteY20253" fmla="*/ 486412 h 1985002"/>
              <a:gd name="connsiteX20254" fmla="*/ 1093603 w 3049233"/>
              <a:gd name="connsiteY20254" fmla="*/ 486775 h 1985002"/>
              <a:gd name="connsiteX20255" fmla="*/ 1093756 w 3049233"/>
              <a:gd name="connsiteY20255" fmla="*/ 487900 h 1985002"/>
              <a:gd name="connsiteX20256" fmla="*/ 1090652 w 3049233"/>
              <a:gd name="connsiteY20256" fmla="*/ 491247 h 1985002"/>
              <a:gd name="connsiteX20257" fmla="*/ 1090623 w 3049233"/>
              <a:gd name="connsiteY20257" fmla="*/ 491277 h 1985002"/>
              <a:gd name="connsiteX20258" fmla="*/ 1092942 w 3049233"/>
              <a:gd name="connsiteY20258" fmla="*/ 483757 h 1985002"/>
              <a:gd name="connsiteX20259" fmla="*/ 1093040 w 3049233"/>
              <a:gd name="connsiteY20259" fmla="*/ 483440 h 1985002"/>
              <a:gd name="connsiteX20260" fmla="*/ 1028431 w 3049233"/>
              <a:gd name="connsiteY20260" fmla="*/ 481563 h 1985002"/>
              <a:gd name="connsiteX20261" fmla="*/ 1032826 w 3049233"/>
              <a:gd name="connsiteY20261" fmla="*/ 483541 h 1985002"/>
              <a:gd name="connsiteX20262" fmla="*/ 1035810 w 3049233"/>
              <a:gd name="connsiteY20262" fmla="*/ 493409 h 1985002"/>
              <a:gd name="connsiteX20263" fmla="*/ 1025584 w 3049233"/>
              <a:gd name="connsiteY20263" fmla="*/ 503574 h 1985002"/>
              <a:gd name="connsiteX20264" fmla="*/ 1022745 w 3049233"/>
              <a:gd name="connsiteY20264" fmla="*/ 506397 h 1985002"/>
              <a:gd name="connsiteX20265" fmla="*/ 1017990 w 3049233"/>
              <a:gd name="connsiteY20265" fmla="*/ 492008 h 1985002"/>
              <a:gd name="connsiteX20266" fmla="*/ 728398 w 3049233"/>
              <a:gd name="connsiteY20266" fmla="*/ 479842 h 1985002"/>
              <a:gd name="connsiteX20267" fmla="*/ 733071 w 3049233"/>
              <a:gd name="connsiteY20267" fmla="*/ 498523 h 1985002"/>
              <a:gd name="connsiteX20268" fmla="*/ 718242 w 3049233"/>
              <a:gd name="connsiteY20268" fmla="*/ 515079 h 1985002"/>
              <a:gd name="connsiteX20269" fmla="*/ 713453 w 3049233"/>
              <a:gd name="connsiteY20269" fmla="*/ 496007 h 1985002"/>
              <a:gd name="connsiteX20270" fmla="*/ 1190956 w 3049233"/>
              <a:gd name="connsiteY20270" fmla="*/ 478181 h 1985002"/>
              <a:gd name="connsiteX20271" fmla="*/ 1192025 w 3049233"/>
              <a:gd name="connsiteY20271" fmla="*/ 490546 h 1985002"/>
              <a:gd name="connsiteX20272" fmla="*/ 1186552 w 3049233"/>
              <a:gd name="connsiteY20272" fmla="*/ 499287 h 1985002"/>
              <a:gd name="connsiteX20273" fmla="*/ 1179855 w 3049233"/>
              <a:gd name="connsiteY20273" fmla="*/ 509981 h 1985002"/>
              <a:gd name="connsiteX20274" fmla="*/ 1178407 w 3049233"/>
              <a:gd name="connsiteY20274" fmla="*/ 496831 h 1985002"/>
              <a:gd name="connsiteX20275" fmla="*/ 1189381 w 3049233"/>
              <a:gd name="connsiteY20275" fmla="*/ 480521 h 1985002"/>
              <a:gd name="connsiteX20276" fmla="*/ 1003129 w 3049233"/>
              <a:gd name="connsiteY20276" fmla="*/ 477273 h 1985002"/>
              <a:gd name="connsiteX20277" fmla="*/ 1008822 w 3049233"/>
              <a:gd name="connsiteY20277" fmla="*/ 491197 h 1985002"/>
              <a:gd name="connsiteX20278" fmla="*/ 1001260 w 3049233"/>
              <a:gd name="connsiteY20278" fmla="*/ 498658 h 1985002"/>
              <a:gd name="connsiteX20279" fmla="*/ 997655 w 3049233"/>
              <a:gd name="connsiteY20279" fmla="*/ 502478 h 1985002"/>
              <a:gd name="connsiteX20280" fmla="*/ 996105 w 3049233"/>
              <a:gd name="connsiteY20280" fmla="*/ 504121 h 1985002"/>
              <a:gd name="connsiteX20281" fmla="*/ 991724 w 3049233"/>
              <a:gd name="connsiteY20281" fmla="*/ 494628 h 1985002"/>
              <a:gd name="connsiteX20282" fmla="*/ 989729 w 3049233"/>
              <a:gd name="connsiteY20282" fmla="*/ 490305 h 1985002"/>
              <a:gd name="connsiteX20283" fmla="*/ 1089420 w 3049233"/>
              <a:gd name="connsiteY20283" fmla="*/ 477222 h 1985002"/>
              <a:gd name="connsiteX20284" fmla="*/ 1086729 w 3049233"/>
              <a:gd name="connsiteY20284" fmla="*/ 487417 h 1985002"/>
              <a:gd name="connsiteX20285" fmla="*/ 1085747 w 3049233"/>
              <a:gd name="connsiteY20285" fmla="*/ 484764 h 1985002"/>
              <a:gd name="connsiteX20286" fmla="*/ 1085611 w 3049233"/>
              <a:gd name="connsiteY20286" fmla="*/ 484396 h 1985002"/>
              <a:gd name="connsiteX20287" fmla="*/ 1084558 w 3049233"/>
              <a:gd name="connsiteY20287" fmla="*/ 481548 h 1985002"/>
              <a:gd name="connsiteX20288" fmla="*/ 1085148 w 3049233"/>
              <a:gd name="connsiteY20288" fmla="*/ 481023 h 1985002"/>
              <a:gd name="connsiteX20289" fmla="*/ 1085870 w 3049233"/>
              <a:gd name="connsiteY20289" fmla="*/ 480381 h 1985002"/>
              <a:gd name="connsiteX20290" fmla="*/ 703092 w 3049233"/>
              <a:gd name="connsiteY20290" fmla="*/ 476162 h 1985002"/>
              <a:gd name="connsiteX20291" fmla="*/ 703193 w 3049233"/>
              <a:gd name="connsiteY20291" fmla="*/ 477065 h 1985002"/>
              <a:gd name="connsiteX20292" fmla="*/ 707465 w 3049233"/>
              <a:gd name="connsiteY20292" fmla="*/ 494103 h 1985002"/>
              <a:gd name="connsiteX20293" fmla="*/ 692607 w 3049233"/>
              <a:gd name="connsiteY20293" fmla="*/ 510802 h 1985002"/>
              <a:gd name="connsiteX20294" fmla="*/ 687879 w 3049233"/>
              <a:gd name="connsiteY20294" fmla="*/ 492926 h 1985002"/>
              <a:gd name="connsiteX20295" fmla="*/ 1076992 w 3049233"/>
              <a:gd name="connsiteY20295" fmla="*/ 475691 h 1985002"/>
              <a:gd name="connsiteX20296" fmla="*/ 1077866 w 3049233"/>
              <a:gd name="connsiteY20296" fmla="*/ 479164 h 1985002"/>
              <a:gd name="connsiteX20297" fmla="*/ 1077008 w 3049233"/>
              <a:gd name="connsiteY20297" fmla="*/ 480055 h 1985002"/>
              <a:gd name="connsiteX20298" fmla="*/ 1076343 w 3049233"/>
              <a:gd name="connsiteY20298" fmla="*/ 480744 h 1985002"/>
              <a:gd name="connsiteX20299" fmla="*/ 1076316 w 3049233"/>
              <a:gd name="connsiteY20299" fmla="*/ 480771 h 1985002"/>
              <a:gd name="connsiteX20300" fmla="*/ 1074711 w 3049233"/>
              <a:gd name="connsiteY20300" fmla="*/ 482146 h 1985002"/>
              <a:gd name="connsiteX20301" fmla="*/ 1065196 w 3049233"/>
              <a:gd name="connsiteY20301" fmla="*/ 478956 h 1985002"/>
              <a:gd name="connsiteX20302" fmla="*/ 1252909 w 3049233"/>
              <a:gd name="connsiteY20302" fmla="*/ 475005 h 1985002"/>
              <a:gd name="connsiteX20303" fmla="*/ 1252902 w 3049233"/>
              <a:gd name="connsiteY20303" fmla="*/ 475718 h 1985002"/>
              <a:gd name="connsiteX20304" fmla="*/ 1236719 w 3049233"/>
              <a:gd name="connsiteY20304" fmla="*/ 504721 h 1985002"/>
              <a:gd name="connsiteX20305" fmla="*/ 1236724 w 3049233"/>
              <a:gd name="connsiteY20305" fmla="*/ 504450 h 1985002"/>
              <a:gd name="connsiteX20306" fmla="*/ 1236730 w 3049233"/>
              <a:gd name="connsiteY20306" fmla="*/ 504177 h 1985002"/>
              <a:gd name="connsiteX20307" fmla="*/ 1244835 w 3049233"/>
              <a:gd name="connsiteY20307" fmla="*/ 489573 h 1985002"/>
              <a:gd name="connsiteX20308" fmla="*/ 1252869 w 3049233"/>
              <a:gd name="connsiteY20308" fmla="*/ 475097 h 1985002"/>
              <a:gd name="connsiteX20309" fmla="*/ 1012112 w 3049233"/>
              <a:gd name="connsiteY20309" fmla="*/ 474220 h 1985002"/>
              <a:gd name="connsiteX20310" fmla="*/ 1016160 w 3049233"/>
              <a:gd name="connsiteY20310" fmla="*/ 476041 h 1985002"/>
              <a:gd name="connsiteX20311" fmla="*/ 1017312 w 3049233"/>
              <a:gd name="connsiteY20311" fmla="*/ 476559 h 1985002"/>
              <a:gd name="connsiteX20312" fmla="*/ 1021669 w 3049233"/>
              <a:gd name="connsiteY20312" fmla="*/ 478520 h 1985002"/>
              <a:gd name="connsiteX20313" fmla="*/ 1015534 w 3049233"/>
              <a:gd name="connsiteY20313" fmla="*/ 484574 h 1985002"/>
              <a:gd name="connsiteX20314" fmla="*/ 1014165 w 3049233"/>
              <a:gd name="connsiteY20314" fmla="*/ 480432 h 1985002"/>
              <a:gd name="connsiteX20315" fmla="*/ 1082757 w 3049233"/>
              <a:gd name="connsiteY20315" fmla="*/ 474095 h 1985002"/>
              <a:gd name="connsiteX20316" fmla="*/ 1082632 w 3049233"/>
              <a:gd name="connsiteY20316" fmla="*/ 474224 h 1985002"/>
              <a:gd name="connsiteX20317" fmla="*/ 1082566 w 3049233"/>
              <a:gd name="connsiteY20317" fmla="*/ 474293 h 1985002"/>
              <a:gd name="connsiteX20318" fmla="*/ 1082555 w 3049233"/>
              <a:gd name="connsiteY20318" fmla="*/ 474248 h 1985002"/>
              <a:gd name="connsiteX20319" fmla="*/ 1082532 w 3049233"/>
              <a:gd name="connsiteY20319" fmla="*/ 474157 h 1985002"/>
              <a:gd name="connsiteX20320" fmla="*/ 1082648 w 3049233"/>
              <a:gd name="connsiteY20320" fmla="*/ 474125 h 1985002"/>
              <a:gd name="connsiteX20321" fmla="*/ 1082702 w 3049233"/>
              <a:gd name="connsiteY20321" fmla="*/ 474110 h 1985002"/>
              <a:gd name="connsiteX20322" fmla="*/ 763823 w 3049233"/>
              <a:gd name="connsiteY20322" fmla="*/ 474092 h 1985002"/>
              <a:gd name="connsiteX20323" fmla="*/ 763536 w 3049233"/>
              <a:gd name="connsiteY20323" fmla="*/ 474468 h 1985002"/>
              <a:gd name="connsiteX20324" fmla="*/ 763368 w 3049233"/>
              <a:gd name="connsiteY20324" fmla="*/ 474689 h 1985002"/>
              <a:gd name="connsiteX20325" fmla="*/ 761718 w 3049233"/>
              <a:gd name="connsiteY20325" fmla="*/ 476854 h 1985002"/>
              <a:gd name="connsiteX20326" fmla="*/ 760590 w 3049233"/>
              <a:gd name="connsiteY20326" fmla="*/ 478332 h 1985002"/>
              <a:gd name="connsiteX20327" fmla="*/ 760184 w 3049233"/>
              <a:gd name="connsiteY20327" fmla="*/ 478150 h 1985002"/>
              <a:gd name="connsiteX20328" fmla="*/ 760152 w 3049233"/>
              <a:gd name="connsiteY20328" fmla="*/ 478136 h 1985002"/>
              <a:gd name="connsiteX20329" fmla="*/ 760140 w 3049233"/>
              <a:gd name="connsiteY20329" fmla="*/ 478131 h 1985002"/>
              <a:gd name="connsiteX20330" fmla="*/ 976303 w 3049233"/>
              <a:gd name="connsiteY20330" fmla="*/ 473501 h 1985002"/>
              <a:gd name="connsiteX20331" fmla="*/ 978564 w 3049233"/>
              <a:gd name="connsiteY20331" fmla="*/ 482134 h 1985002"/>
              <a:gd name="connsiteX20332" fmla="*/ 978595 w 3049233"/>
              <a:gd name="connsiteY20332" fmla="*/ 482254 h 1985002"/>
              <a:gd name="connsiteX20333" fmla="*/ 981668 w 3049233"/>
              <a:gd name="connsiteY20333" fmla="*/ 488914 h 1985002"/>
              <a:gd name="connsiteX20334" fmla="*/ 976542 w 3049233"/>
              <a:gd name="connsiteY20334" fmla="*/ 494271 h 1985002"/>
              <a:gd name="connsiteX20335" fmla="*/ 969327 w 3049233"/>
              <a:gd name="connsiteY20335" fmla="*/ 501292 h 1985002"/>
              <a:gd name="connsiteX20336" fmla="*/ 962835 w 3049233"/>
              <a:gd name="connsiteY20336" fmla="*/ 488813 h 1985002"/>
              <a:gd name="connsiteX20337" fmla="*/ 962462 w 3049233"/>
              <a:gd name="connsiteY20337" fmla="*/ 487450 h 1985002"/>
              <a:gd name="connsiteX20338" fmla="*/ 973039 w 3049233"/>
              <a:gd name="connsiteY20338" fmla="*/ 476579 h 1985002"/>
              <a:gd name="connsiteX20339" fmla="*/ 1058552 w 3049233"/>
              <a:gd name="connsiteY20339" fmla="*/ 470800 h 1985002"/>
              <a:gd name="connsiteX20340" fmla="*/ 1058382 w 3049233"/>
              <a:gd name="connsiteY20340" fmla="*/ 470969 h 1985002"/>
              <a:gd name="connsiteX20341" fmla="*/ 1058374 w 3049233"/>
              <a:gd name="connsiteY20341" fmla="*/ 470939 h 1985002"/>
              <a:gd name="connsiteX20342" fmla="*/ 1058336 w 3049233"/>
              <a:gd name="connsiteY20342" fmla="*/ 470800 h 1985002"/>
              <a:gd name="connsiteX20343" fmla="*/ 1074828 w 3049233"/>
              <a:gd name="connsiteY20343" fmla="*/ 470800 h 1985002"/>
              <a:gd name="connsiteX20344" fmla="*/ 1073975 w 3049233"/>
              <a:gd name="connsiteY20344" fmla="*/ 471035 h 1985002"/>
              <a:gd name="connsiteX20345" fmla="*/ 1063198 w 3049233"/>
              <a:gd name="connsiteY20345" fmla="*/ 473998 h 1985002"/>
              <a:gd name="connsiteX20346" fmla="*/ 1066411 w 3049233"/>
              <a:gd name="connsiteY20346" fmla="*/ 470800 h 1985002"/>
              <a:gd name="connsiteX20347" fmla="*/ 1050137 w 3049233"/>
              <a:gd name="connsiteY20347" fmla="*/ 470797 h 1985002"/>
              <a:gd name="connsiteX20348" fmla="*/ 1050156 w 3049233"/>
              <a:gd name="connsiteY20348" fmla="*/ 470800 h 1985002"/>
              <a:gd name="connsiteX20349" fmla="*/ 1052327 w 3049233"/>
              <a:gd name="connsiteY20349" fmla="*/ 470800 h 1985002"/>
              <a:gd name="connsiteX20350" fmla="*/ 1052330 w 3049233"/>
              <a:gd name="connsiteY20350" fmla="*/ 470813 h 1985002"/>
              <a:gd name="connsiteX20351" fmla="*/ 1052505 w 3049233"/>
              <a:gd name="connsiteY20351" fmla="*/ 471445 h 1985002"/>
              <a:gd name="connsiteX20352" fmla="*/ 1052045 w 3049233"/>
              <a:gd name="connsiteY20352" fmla="*/ 471319 h 1985002"/>
              <a:gd name="connsiteX20353" fmla="*/ 833409 w 3049233"/>
              <a:gd name="connsiteY20353" fmla="*/ 470357 h 1985002"/>
              <a:gd name="connsiteX20354" fmla="*/ 833991 w 3049233"/>
              <a:gd name="connsiteY20354" fmla="*/ 470794 h 1985002"/>
              <a:gd name="connsiteX20355" fmla="*/ 834646 w 3049233"/>
              <a:gd name="connsiteY20355" fmla="*/ 471286 h 1985002"/>
              <a:gd name="connsiteX20356" fmla="*/ 833676 w 3049233"/>
              <a:gd name="connsiteY20356" fmla="*/ 470881 h 1985002"/>
              <a:gd name="connsiteX20357" fmla="*/ 833558 w 3049233"/>
              <a:gd name="connsiteY20357" fmla="*/ 470832 h 1985002"/>
              <a:gd name="connsiteX20358" fmla="*/ 1211355 w 3049233"/>
              <a:gd name="connsiteY20358" fmla="*/ 470017 h 1985002"/>
              <a:gd name="connsiteX20359" fmla="*/ 1211819 w 3049233"/>
              <a:gd name="connsiteY20359" fmla="*/ 478747 h 1985002"/>
              <a:gd name="connsiteX20360" fmla="*/ 1206906 w 3049233"/>
              <a:gd name="connsiteY20360" fmla="*/ 488628 h 1985002"/>
              <a:gd name="connsiteX20361" fmla="*/ 1198780 w 3049233"/>
              <a:gd name="connsiteY20361" fmla="*/ 502546 h 1985002"/>
              <a:gd name="connsiteX20362" fmla="*/ 1197920 w 3049233"/>
              <a:gd name="connsiteY20362" fmla="*/ 492337 h 1985002"/>
              <a:gd name="connsiteX20363" fmla="*/ 1208090 w 3049233"/>
              <a:gd name="connsiteY20363" fmla="*/ 476075 h 1985002"/>
              <a:gd name="connsiteX20364" fmla="*/ 1209693 w 3049233"/>
              <a:gd name="connsiteY20364" fmla="*/ 473102 h 1985002"/>
              <a:gd name="connsiteX20365" fmla="*/ 677878 w 3049233"/>
              <a:gd name="connsiteY20365" fmla="*/ 470012 h 1985002"/>
              <a:gd name="connsiteX20366" fmla="*/ 678977 w 3049233"/>
              <a:gd name="connsiteY20366" fmla="*/ 483330 h 1985002"/>
              <a:gd name="connsiteX20367" fmla="*/ 681439 w 3049233"/>
              <a:gd name="connsiteY20367" fmla="*/ 490721 h 1985002"/>
              <a:gd name="connsiteX20368" fmla="*/ 666668 w 3049233"/>
              <a:gd name="connsiteY20368" fmla="*/ 507321 h 1985002"/>
              <a:gd name="connsiteX20369" fmla="*/ 661990 w 3049233"/>
              <a:gd name="connsiteY20369" fmla="*/ 489465 h 1985002"/>
              <a:gd name="connsiteX20370" fmla="*/ 661634 w 3049233"/>
              <a:gd name="connsiteY20370" fmla="*/ 488106 h 1985002"/>
              <a:gd name="connsiteX20371" fmla="*/ 663914 w 3049233"/>
              <a:gd name="connsiteY20371" fmla="*/ 485441 h 1985002"/>
              <a:gd name="connsiteX20372" fmla="*/ 665205 w 3049233"/>
              <a:gd name="connsiteY20372" fmla="*/ 483931 h 1985002"/>
              <a:gd name="connsiteX20373" fmla="*/ 668524 w 3049233"/>
              <a:gd name="connsiteY20373" fmla="*/ 480052 h 1985002"/>
              <a:gd name="connsiteX20374" fmla="*/ 668538 w 3049233"/>
              <a:gd name="connsiteY20374" fmla="*/ 480036 h 1985002"/>
              <a:gd name="connsiteX20375" fmla="*/ 668542 w 3049233"/>
              <a:gd name="connsiteY20375" fmla="*/ 480033 h 1985002"/>
              <a:gd name="connsiteX20376" fmla="*/ 1145833 w 3049233"/>
              <a:gd name="connsiteY20376" fmla="*/ 469049 h 1985002"/>
              <a:gd name="connsiteX20377" fmla="*/ 1147975 w 3049233"/>
              <a:gd name="connsiteY20377" fmla="*/ 479458 h 1985002"/>
              <a:gd name="connsiteX20378" fmla="*/ 1146167 w 3049233"/>
              <a:gd name="connsiteY20378" fmla="*/ 481807 h 1985002"/>
              <a:gd name="connsiteX20379" fmla="*/ 1135160 w 3049233"/>
              <a:gd name="connsiteY20379" fmla="*/ 494507 h 1985002"/>
              <a:gd name="connsiteX20380" fmla="*/ 1135032 w 3049233"/>
              <a:gd name="connsiteY20380" fmla="*/ 494656 h 1985002"/>
              <a:gd name="connsiteX20381" fmla="*/ 1132891 w 3049233"/>
              <a:gd name="connsiteY20381" fmla="*/ 486081 h 1985002"/>
              <a:gd name="connsiteX20382" fmla="*/ 1307752 w 3049233"/>
              <a:gd name="connsiteY20382" fmla="*/ 468435 h 1985002"/>
              <a:gd name="connsiteX20383" fmla="*/ 1307680 w 3049233"/>
              <a:gd name="connsiteY20383" fmla="*/ 468641 h 1985002"/>
              <a:gd name="connsiteX20384" fmla="*/ 1306607 w 3049233"/>
              <a:gd name="connsiteY20384" fmla="*/ 471689 h 1985002"/>
              <a:gd name="connsiteX20385" fmla="*/ 1300834 w 3049233"/>
              <a:gd name="connsiteY20385" fmla="*/ 481977 h 1985002"/>
              <a:gd name="connsiteX20386" fmla="*/ 1286261 w 3049233"/>
              <a:gd name="connsiteY20386" fmla="*/ 504802 h 1985002"/>
              <a:gd name="connsiteX20387" fmla="*/ 1297891 w 3049233"/>
              <a:gd name="connsiteY20387" fmla="*/ 486379 h 1985002"/>
              <a:gd name="connsiteX20388" fmla="*/ 1631060 w 3049233"/>
              <a:gd name="connsiteY20388" fmla="*/ 466899 h 1985002"/>
              <a:gd name="connsiteX20389" fmla="*/ 1631086 w 3049233"/>
              <a:gd name="connsiteY20389" fmla="*/ 466904 h 1985002"/>
              <a:gd name="connsiteX20390" fmla="*/ 1675451 w 3049233"/>
              <a:gd name="connsiteY20390" fmla="*/ 475396 h 1985002"/>
              <a:gd name="connsiteX20391" fmla="*/ 1691873 w 3049233"/>
              <a:gd name="connsiteY20391" fmla="*/ 479495 h 1985002"/>
              <a:gd name="connsiteX20392" fmla="*/ 1725196 w 3049233"/>
              <a:gd name="connsiteY20392" fmla="*/ 488572 h 1985002"/>
              <a:gd name="connsiteX20393" fmla="*/ 1824057 w 3049233"/>
              <a:gd name="connsiteY20393" fmla="*/ 518659 h 1985002"/>
              <a:gd name="connsiteX20394" fmla="*/ 1905504 w 3049233"/>
              <a:gd name="connsiteY20394" fmla="*/ 546866 h 1985002"/>
              <a:gd name="connsiteX20395" fmla="*/ 1814563 w 3049233"/>
              <a:gd name="connsiteY20395" fmla="*/ 519674 h 1985002"/>
              <a:gd name="connsiteX20396" fmla="*/ 1747965 w 3049233"/>
              <a:gd name="connsiteY20396" fmla="*/ 503077 h 1985002"/>
              <a:gd name="connsiteX20397" fmla="*/ 1729548 w 3049233"/>
              <a:gd name="connsiteY20397" fmla="*/ 499584 h 1985002"/>
              <a:gd name="connsiteX20398" fmla="*/ 1717478 w 3049233"/>
              <a:gd name="connsiteY20398" fmla="*/ 496731 h 1985002"/>
              <a:gd name="connsiteX20399" fmla="*/ 1700044 w 3049233"/>
              <a:gd name="connsiteY20399" fmla="*/ 493986 h 1985002"/>
              <a:gd name="connsiteX20400" fmla="*/ 1689608 w 3049233"/>
              <a:gd name="connsiteY20400" fmla="*/ 492007 h 1985002"/>
              <a:gd name="connsiteX20401" fmla="*/ 1685315 w 3049233"/>
              <a:gd name="connsiteY20401" fmla="*/ 491668 h 1985002"/>
              <a:gd name="connsiteX20402" fmla="*/ 1676808 w 3049233"/>
              <a:gd name="connsiteY20402" fmla="*/ 490329 h 1985002"/>
              <a:gd name="connsiteX20403" fmla="*/ 1643811 w 3049233"/>
              <a:gd name="connsiteY20403" fmla="*/ 488394 h 1985002"/>
              <a:gd name="connsiteX20404" fmla="*/ 1643808 w 3049233"/>
              <a:gd name="connsiteY20404" fmla="*/ 488393 h 1985002"/>
              <a:gd name="connsiteX20405" fmla="*/ 1643807 w 3049233"/>
              <a:gd name="connsiteY20405" fmla="*/ 488393 h 1985002"/>
              <a:gd name="connsiteX20406" fmla="*/ 1643805 w 3049233"/>
              <a:gd name="connsiteY20406" fmla="*/ 488394 h 1985002"/>
              <a:gd name="connsiteX20407" fmla="*/ 1643803 w 3049233"/>
              <a:gd name="connsiteY20407" fmla="*/ 488393 h 1985002"/>
              <a:gd name="connsiteX20408" fmla="*/ 1614875 w 3049233"/>
              <a:gd name="connsiteY20408" fmla="*/ 494168 h 1985002"/>
              <a:gd name="connsiteX20409" fmla="*/ 1606236 w 3049233"/>
              <a:gd name="connsiteY20409" fmla="*/ 505176 h 1985002"/>
              <a:gd name="connsiteX20410" fmla="*/ 1580520 w 3049233"/>
              <a:gd name="connsiteY20410" fmla="*/ 524138 h 1985002"/>
              <a:gd name="connsiteX20411" fmla="*/ 1554902 w 3049233"/>
              <a:gd name="connsiteY20411" fmla="*/ 513014 h 1985002"/>
              <a:gd name="connsiteX20412" fmla="*/ 1602518 w 3049233"/>
              <a:gd name="connsiteY20412" fmla="*/ 471985 h 1985002"/>
              <a:gd name="connsiteX20413" fmla="*/ 1602518 w 3049233"/>
              <a:gd name="connsiteY20413" fmla="*/ 470970 h 1985002"/>
              <a:gd name="connsiteX20414" fmla="*/ 1604550 w 3049233"/>
              <a:gd name="connsiteY20414" fmla="*/ 468430 h 1985002"/>
              <a:gd name="connsiteX20415" fmla="*/ 1099994 w 3049233"/>
              <a:gd name="connsiteY20415" fmla="*/ 464266 h 1985002"/>
              <a:gd name="connsiteX20416" fmla="*/ 1100984 w 3049233"/>
              <a:gd name="connsiteY20416" fmla="*/ 468021 h 1985002"/>
              <a:gd name="connsiteX20417" fmla="*/ 1101537 w 3049233"/>
              <a:gd name="connsiteY20417" fmla="*/ 470119 h 1985002"/>
              <a:gd name="connsiteX20418" fmla="*/ 1102009 w 3049233"/>
              <a:gd name="connsiteY20418" fmla="*/ 475694 h 1985002"/>
              <a:gd name="connsiteX20419" fmla="*/ 1102027 w 3049233"/>
              <a:gd name="connsiteY20419" fmla="*/ 475903 h 1985002"/>
              <a:gd name="connsiteX20420" fmla="*/ 1102174 w 3049233"/>
              <a:gd name="connsiteY20420" fmla="*/ 477649 h 1985002"/>
              <a:gd name="connsiteX20421" fmla="*/ 1099303 w 3049233"/>
              <a:gd name="connsiteY20421" fmla="*/ 465171 h 1985002"/>
              <a:gd name="connsiteX20422" fmla="*/ 653246 w 3049233"/>
              <a:gd name="connsiteY20422" fmla="*/ 464249 h 1985002"/>
              <a:gd name="connsiteX20423" fmla="*/ 654970 w 3049233"/>
              <a:gd name="connsiteY20423" fmla="*/ 487026 h 1985002"/>
              <a:gd name="connsiteX20424" fmla="*/ 654177 w 3049233"/>
              <a:gd name="connsiteY20424" fmla="*/ 487952 h 1985002"/>
              <a:gd name="connsiteX20425" fmla="*/ 640687 w 3049233"/>
              <a:gd name="connsiteY20425" fmla="*/ 503727 h 1985002"/>
              <a:gd name="connsiteX20426" fmla="*/ 637829 w 3049233"/>
              <a:gd name="connsiteY20426" fmla="*/ 492473 h 1985002"/>
              <a:gd name="connsiteX20427" fmla="*/ 636843 w 3049233"/>
              <a:gd name="connsiteY20427" fmla="*/ 483462 h 1985002"/>
              <a:gd name="connsiteX20428" fmla="*/ 1046273 w 3049233"/>
              <a:gd name="connsiteY20428" fmla="*/ 463714 h 1985002"/>
              <a:gd name="connsiteX20429" fmla="*/ 1046756 w 3049233"/>
              <a:gd name="connsiteY20429" fmla="*/ 463782 h 1985002"/>
              <a:gd name="connsiteX20430" fmla="*/ 1047638 w 3049233"/>
              <a:gd name="connsiteY20430" fmla="*/ 463905 h 1985002"/>
              <a:gd name="connsiteX20431" fmla="*/ 1050527 w 3049233"/>
              <a:gd name="connsiteY20431" fmla="*/ 464310 h 1985002"/>
              <a:gd name="connsiteX20432" fmla="*/ 1050724 w 3049233"/>
              <a:gd name="connsiteY20432" fmla="*/ 465022 h 1985002"/>
              <a:gd name="connsiteX20433" fmla="*/ 1050357 w 3049233"/>
              <a:gd name="connsiteY20433" fmla="*/ 464955 h 1985002"/>
              <a:gd name="connsiteX20434" fmla="*/ 1045853 w 3049233"/>
              <a:gd name="connsiteY20434" fmla="*/ 464135 h 1985002"/>
              <a:gd name="connsiteX20435" fmla="*/ 987354 w 3049233"/>
              <a:gd name="connsiteY20435" fmla="*/ 463078 h 1985002"/>
              <a:gd name="connsiteX20436" fmla="*/ 1000016 w 3049233"/>
              <a:gd name="connsiteY20436" fmla="*/ 468776 h 1985002"/>
              <a:gd name="connsiteX20437" fmla="*/ 1000418 w 3049233"/>
              <a:gd name="connsiteY20437" fmla="*/ 470361 h 1985002"/>
              <a:gd name="connsiteX20438" fmla="*/ 988749 w 3049233"/>
              <a:gd name="connsiteY20438" fmla="*/ 481512 h 1985002"/>
              <a:gd name="connsiteX20439" fmla="*/ 987641 w 3049233"/>
              <a:gd name="connsiteY20439" fmla="*/ 482671 h 1985002"/>
              <a:gd name="connsiteX20440" fmla="*/ 986672 w 3049233"/>
              <a:gd name="connsiteY20440" fmla="*/ 483683 h 1985002"/>
              <a:gd name="connsiteX20441" fmla="*/ 985706 w 3049233"/>
              <a:gd name="connsiteY20441" fmla="*/ 481588 h 1985002"/>
              <a:gd name="connsiteX20442" fmla="*/ 985419 w 3049233"/>
              <a:gd name="connsiteY20442" fmla="*/ 480966 h 1985002"/>
              <a:gd name="connsiteX20443" fmla="*/ 984684 w 3049233"/>
              <a:gd name="connsiteY20443" fmla="*/ 479375 h 1985002"/>
              <a:gd name="connsiteX20444" fmla="*/ 981784 w 3049233"/>
              <a:gd name="connsiteY20444" fmla="*/ 468332 h 1985002"/>
              <a:gd name="connsiteX20445" fmla="*/ 1167102 w 3049233"/>
              <a:gd name="connsiteY20445" fmla="*/ 463007 h 1985002"/>
              <a:gd name="connsiteX20446" fmla="*/ 1168196 w 3049233"/>
              <a:gd name="connsiteY20446" fmla="*/ 468998 h 1985002"/>
              <a:gd name="connsiteX20447" fmla="*/ 1169447 w 3049233"/>
              <a:gd name="connsiteY20447" fmla="*/ 475843 h 1985002"/>
              <a:gd name="connsiteX20448" fmla="*/ 1167304 w 3049233"/>
              <a:gd name="connsiteY20448" fmla="*/ 478838 h 1985002"/>
              <a:gd name="connsiteX20449" fmla="*/ 1162448 w 3049233"/>
              <a:gd name="connsiteY20449" fmla="*/ 485623 h 1985002"/>
              <a:gd name="connsiteX20450" fmla="*/ 1156957 w 3049233"/>
              <a:gd name="connsiteY20450" fmla="*/ 493298 h 1985002"/>
              <a:gd name="connsiteX20451" fmla="*/ 1154179 w 3049233"/>
              <a:gd name="connsiteY20451" fmla="*/ 479796 h 1985002"/>
              <a:gd name="connsiteX20452" fmla="*/ 1160876 w 3049233"/>
              <a:gd name="connsiteY20452" fmla="*/ 471096 h 1985002"/>
              <a:gd name="connsiteX20453" fmla="*/ 1166298 w 3049233"/>
              <a:gd name="connsiteY20453" fmla="*/ 464051 h 1985002"/>
              <a:gd name="connsiteX20454" fmla="*/ 1248038 w 3049233"/>
              <a:gd name="connsiteY20454" fmla="*/ 462877 h 1985002"/>
              <a:gd name="connsiteX20455" fmla="*/ 1248027 w 3049233"/>
              <a:gd name="connsiteY20455" fmla="*/ 462904 h 1985002"/>
              <a:gd name="connsiteX20456" fmla="*/ 1248020 w 3049233"/>
              <a:gd name="connsiteY20456" fmla="*/ 462921 h 1985002"/>
              <a:gd name="connsiteX20457" fmla="*/ 1248001 w 3049233"/>
              <a:gd name="connsiteY20457" fmla="*/ 462968 h 1985002"/>
              <a:gd name="connsiteX20458" fmla="*/ 1247895 w 3049233"/>
              <a:gd name="connsiteY20458" fmla="*/ 463165 h 1985002"/>
              <a:gd name="connsiteX20459" fmla="*/ 1247923 w 3049233"/>
              <a:gd name="connsiteY20459" fmla="*/ 463109 h 1985002"/>
              <a:gd name="connsiteX20460" fmla="*/ 1248015 w 3049233"/>
              <a:gd name="connsiteY20460" fmla="*/ 462923 h 1985002"/>
              <a:gd name="connsiteX20461" fmla="*/ 1036365 w 3049233"/>
              <a:gd name="connsiteY20461" fmla="*/ 462406 h 1985002"/>
              <a:gd name="connsiteX20462" fmla="*/ 1037626 w 3049233"/>
              <a:gd name="connsiteY20462" fmla="*/ 462502 h 1985002"/>
              <a:gd name="connsiteX20463" fmla="*/ 1037870 w 3049233"/>
              <a:gd name="connsiteY20463" fmla="*/ 462536 h 1985002"/>
              <a:gd name="connsiteX20464" fmla="*/ 1037746 w 3049233"/>
              <a:gd name="connsiteY20464" fmla="*/ 462658 h 1985002"/>
              <a:gd name="connsiteX20465" fmla="*/ 1036714 w 3049233"/>
              <a:gd name="connsiteY20465" fmla="*/ 462470 h 1985002"/>
              <a:gd name="connsiteX20466" fmla="*/ 570903 w 3049233"/>
              <a:gd name="connsiteY20466" fmla="*/ 461407 h 1985002"/>
              <a:gd name="connsiteX20467" fmla="*/ 571474 w 3049233"/>
              <a:gd name="connsiteY20467" fmla="*/ 471834 h 1985002"/>
              <a:gd name="connsiteX20468" fmla="*/ 572159 w 3049233"/>
              <a:gd name="connsiteY20468" fmla="*/ 484338 h 1985002"/>
              <a:gd name="connsiteX20469" fmla="*/ 556548 w 3049233"/>
              <a:gd name="connsiteY20469" fmla="*/ 502659 h 1985002"/>
              <a:gd name="connsiteX20470" fmla="*/ 480010 w 3049233"/>
              <a:gd name="connsiteY20470" fmla="*/ 599662 h 1985002"/>
              <a:gd name="connsiteX20471" fmla="*/ 419389 w 3049233"/>
              <a:gd name="connsiteY20471" fmla="*/ 681282 h 1985002"/>
              <a:gd name="connsiteX20472" fmla="*/ 125596 w 3049233"/>
              <a:gd name="connsiteY20472" fmla="*/ 1166591 h 1985002"/>
              <a:gd name="connsiteX20473" fmla="*/ 99058 w 3049233"/>
              <a:gd name="connsiteY20473" fmla="*/ 1223749 h 1985002"/>
              <a:gd name="connsiteX20474" fmla="*/ 97490 w 3049233"/>
              <a:gd name="connsiteY20474" fmla="*/ 1227171 h 1985002"/>
              <a:gd name="connsiteX20475" fmla="*/ 87583 w 3049233"/>
              <a:gd name="connsiteY20475" fmla="*/ 1248795 h 1985002"/>
              <a:gd name="connsiteX20476" fmla="*/ 76950 w 3049233"/>
              <a:gd name="connsiteY20476" fmla="*/ 1272006 h 1985002"/>
              <a:gd name="connsiteX20477" fmla="*/ 76108 w 3049233"/>
              <a:gd name="connsiteY20477" fmla="*/ 1273842 h 1985002"/>
              <a:gd name="connsiteX20478" fmla="*/ 46842 w 3049233"/>
              <a:gd name="connsiteY20478" fmla="*/ 1339717 h 1985002"/>
              <a:gd name="connsiteX20479" fmla="*/ 46699 w 3049233"/>
              <a:gd name="connsiteY20479" fmla="*/ 1338298 h 1985002"/>
              <a:gd name="connsiteX20480" fmla="*/ 46610 w 3049233"/>
              <a:gd name="connsiteY20480" fmla="*/ 1337418 h 1985002"/>
              <a:gd name="connsiteX20481" fmla="*/ 46546 w 3049233"/>
              <a:gd name="connsiteY20481" fmla="*/ 1336781 h 1985002"/>
              <a:gd name="connsiteX20482" fmla="*/ 49322 w 3049233"/>
              <a:gd name="connsiteY20482" fmla="*/ 1329839 h 1985002"/>
              <a:gd name="connsiteX20483" fmla="*/ 51988 w 3049233"/>
              <a:gd name="connsiteY20483" fmla="*/ 1323171 h 1985002"/>
              <a:gd name="connsiteX20484" fmla="*/ 75346 w 3049233"/>
              <a:gd name="connsiteY20484" fmla="*/ 1264762 h 1985002"/>
              <a:gd name="connsiteX20485" fmla="*/ 121870 w 3049233"/>
              <a:gd name="connsiteY20485" fmla="*/ 1157955 h 1985002"/>
              <a:gd name="connsiteX20486" fmla="*/ 412108 w 3049233"/>
              <a:gd name="connsiteY20486" fmla="*/ 666888 h 1985002"/>
              <a:gd name="connsiteX20487" fmla="*/ 472729 w 3049233"/>
              <a:gd name="connsiteY20487" fmla="*/ 584593 h 1985002"/>
              <a:gd name="connsiteX20488" fmla="*/ 549402 w 3049233"/>
              <a:gd name="connsiteY20488" fmla="*/ 486739 h 1985002"/>
              <a:gd name="connsiteX20489" fmla="*/ 562210 w 3049233"/>
              <a:gd name="connsiteY20489" fmla="*/ 471649 h 1985002"/>
              <a:gd name="connsiteX20490" fmla="*/ 566653 w 3049233"/>
              <a:gd name="connsiteY20490" fmla="*/ 466414 h 1985002"/>
              <a:gd name="connsiteX20491" fmla="*/ 1326217 w 3049233"/>
              <a:gd name="connsiteY20491" fmla="*/ 461021 h 1985002"/>
              <a:gd name="connsiteX20492" fmla="*/ 1326012 w 3049233"/>
              <a:gd name="connsiteY20492" fmla="*/ 461570 h 1985002"/>
              <a:gd name="connsiteX20493" fmla="*/ 1325797 w 3049233"/>
              <a:gd name="connsiteY20493" fmla="*/ 462144 h 1985002"/>
              <a:gd name="connsiteX20494" fmla="*/ 1325467 w 3049233"/>
              <a:gd name="connsiteY20494" fmla="*/ 463025 h 1985002"/>
              <a:gd name="connsiteX20495" fmla="*/ 1315119 w 3049233"/>
              <a:gd name="connsiteY20495" fmla="*/ 480769 h 1985002"/>
              <a:gd name="connsiteX20496" fmla="*/ 1311857 w 3049233"/>
              <a:gd name="connsiteY20496" fmla="*/ 485751 h 1985002"/>
              <a:gd name="connsiteX20497" fmla="*/ 1313533 w 3049233"/>
              <a:gd name="connsiteY20497" fmla="*/ 483152 h 1985002"/>
              <a:gd name="connsiteX20498" fmla="*/ 1314180 w 3049233"/>
              <a:gd name="connsiteY20498" fmla="*/ 482150 h 1985002"/>
              <a:gd name="connsiteX20499" fmla="*/ 1314484 w 3049233"/>
              <a:gd name="connsiteY20499" fmla="*/ 481679 h 1985002"/>
              <a:gd name="connsiteX20500" fmla="*/ 628569 w 3049233"/>
              <a:gd name="connsiteY20500" fmla="*/ 460338 h 1985002"/>
              <a:gd name="connsiteX20501" fmla="*/ 629588 w 3049233"/>
              <a:gd name="connsiteY20501" fmla="*/ 469866 h 1985002"/>
              <a:gd name="connsiteX20502" fmla="*/ 630892 w 3049233"/>
              <a:gd name="connsiteY20502" fmla="*/ 482054 h 1985002"/>
              <a:gd name="connsiteX20503" fmla="*/ 624376 w 3049233"/>
              <a:gd name="connsiteY20503" fmla="*/ 489678 h 1985002"/>
              <a:gd name="connsiteX20504" fmla="*/ 616131 w 3049233"/>
              <a:gd name="connsiteY20504" fmla="*/ 499325 h 1985002"/>
              <a:gd name="connsiteX20505" fmla="*/ 614800 w 3049233"/>
              <a:gd name="connsiteY20505" fmla="*/ 493659 h 1985002"/>
              <a:gd name="connsiteX20506" fmla="*/ 613935 w 3049233"/>
              <a:gd name="connsiteY20506" fmla="*/ 477485 h 1985002"/>
              <a:gd name="connsiteX20507" fmla="*/ 980115 w 3049233"/>
              <a:gd name="connsiteY20507" fmla="*/ 459821 h 1985002"/>
              <a:gd name="connsiteX20508" fmla="*/ 980130 w 3049233"/>
              <a:gd name="connsiteY20508" fmla="*/ 459827 h 1985002"/>
              <a:gd name="connsiteX20509" fmla="*/ 980219 w 3049233"/>
              <a:gd name="connsiteY20509" fmla="*/ 459868 h 1985002"/>
              <a:gd name="connsiteX20510" fmla="*/ 980961 w 3049233"/>
              <a:gd name="connsiteY20510" fmla="*/ 460202 h 1985002"/>
              <a:gd name="connsiteX20511" fmla="*/ 980058 w 3049233"/>
              <a:gd name="connsiteY20511" fmla="*/ 461129 h 1985002"/>
              <a:gd name="connsiteX20512" fmla="*/ 979927 w 3049233"/>
              <a:gd name="connsiteY20512" fmla="*/ 461263 h 1985002"/>
              <a:gd name="connsiteX20513" fmla="*/ 979829 w 3049233"/>
              <a:gd name="connsiteY20513" fmla="*/ 460889 h 1985002"/>
              <a:gd name="connsiteX20514" fmla="*/ 979692 w 3049233"/>
              <a:gd name="connsiteY20514" fmla="*/ 460371 h 1985002"/>
              <a:gd name="connsiteX20515" fmla="*/ 1189334 w 3049233"/>
              <a:gd name="connsiteY20515" fmla="*/ 459402 h 1985002"/>
              <a:gd name="connsiteX20516" fmla="*/ 1189758 w 3049233"/>
              <a:gd name="connsiteY20516" fmla="*/ 464307 h 1985002"/>
              <a:gd name="connsiteX20517" fmla="*/ 1190218 w 3049233"/>
              <a:gd name="connsiteY20517" fmla="*/ 469633 h 1985002"/>
              <a:gd name="connsiteX20518" fmla="*/ 1188926 w 3049233"/>
              <a:gd name="connsiteY20518" fmla="*/ 471548 h 1985002"/>
              <a:gd name="connsiteX20519" fmla="*/ 1177490 w 3049233"/>
              <a:gd name="connsiteY20519" fmla="*/ 488503 h 1985002"/>
              <a:gd name="connsiteX20520" fmla="*/ 1176972 w 3049233"/>
              <a:gd name="connsiteY20520" fmla="*/ 483798 h 1985002"/>
              <a:gd name="connsiteX20521" fmla="*/ 1176530 w 3049233"/>
              <a:gd name="connsiteY20521" fmla="*/ 481324 h 1985002"/>
              <a:gd name="connsiteX20522" fmla="*/ 1175961 w 3049233"/>
              <a:gd name="connsiteY20522" fmla="*/ 478140 h 1985002"/>
              <a:gd name="connsiteX20523" fmla="*/ 1107717 w 3049233"/>
              <a:gd name="connsiteY20523" fmla="*/ 458489 h 1985002"/>
              <a:gd name="connsiteX20524" fmla="*/ 1107717 w 3049233"/>
              <a:gd name="connsiteY20524" fmla="*/ 458492 h 1985002"/>
              <a:gd name="connsiteX20525" fmla="*/ 1107716 w 3049233"/>
              <a:gd name="connsiteY20525" fmla="*/ 458512 h 1985002"/>
              <a:gd name="connsiteX20526" fmla="*/ 1107234 w 3049233"/>
              <a:gd name="connsiteY20526" fmla="*/ 469859 h 1985002"/>
              <a:gd name="connsiteX20527" fmla="*/ 1106382 w 3049233"/>
              <a:gd name="connsiteY20527" fmla="*/ 466644 h 1985002"/>
              <a:gd name="connsiteX20528" fmla="*/ 1105869 w 3049233"/>
              <a:gd name="connsiteY20528" fmla="*/ 460977 h 1985002"/>
              <a:gd name="connsiteX20529" fmla="*/ 963236 w 3049233"/>
              <a:gd name="connsiteY20529" fmla="*/ 457713 h 1985002"/>
              <a:gd name="connsiteX20530" fmla="*/ 963288 w 3049233"/>
              <a:gd name="connsiteY20530" fmla="*/ 458101 h 1985002"/>
              <a:gd name="connsiteX20531" fmla="*/ 960986 w 3049233"/>
              <a:gd name="connsiteY20531" fmla="*/ 461339 h 1985002"/>
              <a:gd name="connsiteX20532" fmla="*/ 961123 w 3049233"/>
              <a:gd name="connsiteY20532" fmla="*/ 459695 h 1985002"/>
              <a:gd name="connsiteX20533" fmla="*/ 749147 w 3049233"/>
              <a:gd name="connsiteY20533" fmla="*/ 457400 h 1985002"/>
              <a:gd name="connsiteX20534" fmla="*/ 750097 w 3049233"/>
              <a:gd name="connsiteY20534" fmla="*/ 465722 h 1985002"/>
              <a:gd name="connsiteX20535" fmla="*/ 753256 w 3049233"/>
              <a:gd name="connsiteY20535" fmla="*/ 475986 h 1985002"/>
              <a:gd name="connsiteX20536" fmla="*/ 737760 w 3049233"/>
              <a:gd name="connsiteY20536" fmla="*/ 493287 h 1985002"/>
              <a:gd name="connsiteX20537" fmla="*/ 736746 w 3049233"/>
              <a:gd name="connsiteY20537" fmla="*/ 489191 h 1985002"/>
              <a:gd name="connsiteX20538" fmla="*/ 735523 w 3049233"/>
              <a:gd name="connsiteY20538" fmla="*/ 484254 h 1985002"/>
              <a:gd name="connsiteX20539" fmla="*/ 733156 w 3049233"/>
              <a:gd name="connsiteY20539" fmla="*/ 474696 h 1985002"/>
              <a:gd name="connsiteX20540" fmla="*/ 1344123 w 3049233"/>
              <a:gd name="connsiteY20540" fmla="*/ 455906 h 1985002"/>
              <a:gd name="connsiteX20541" fmla="*/ 1341607 w 3049233"/>
              <a:gd name="connsiteY20541" fmla="*/ 462250 h 1985002"/>
              <a:gd name="connsiteX20542" fmla="*/ 1330211 w 3049233"/>
              <a:gd name="connsiteY20542" fmla="*/ 480982 h 1985002"/>
              <a:gd name="connsiteX20543" fmla="*/ 1318067 w 3049233"/>
              <a:gd name="connsiteY20543" fmla="*/ 498990 h 1985002"/>
              <a:gd name="connsiteX20544" fmla="*/ 1318804 w 3049233"/>
              <a:gd name="connsiteY20544" fmla="*/ 497013 h 1985002"/>
              <a:gd name="connsiteX20545" fmla="*/ 1318947 w 3049233"/>
              <a:gd name="connsiteY20545" fmla="*/ 496629 h 1985002"/>
              <a:gd name="connsiteX20546" fmla="*/ 1328583 w 3049233"/>
              <a:gd name="connsiteY20546" fmla="*/ 482082 h 1985002"/>
              <a:gd name="connsiteX20547" fmla="*/ 1339431 w 3049233"/>
              <a:gd name="connsiteY20547" fmla="*/ 463809 h 1985002"/>
              <a:gd name="connsiteX20548" fmla="*/ 1343822 w 3049233"/>
              <a:gd name="connsiteY20548" fmla="*/ 456414 h 1985002"/>
              <a:gd name="connsiteX20549" fmla="*/ 810795 w 3049233"/>
              <a:gd name="connsiteY20549" fmla="*/ 455046 h 1985002"/>
              <a:gd name="connsiteX20550" fmla="*/ 822235 w 3049233"/>
              <a:gd name="connsiteY20550" fmla="*/ 461961 h 1985002"/>
              <a:gd name="connsiteX20551" fmla="*/ 822785 w 3049233"/>
              <a:gd name="connsiteY20551" fmla="*/ 462374 h 1985002"/>
              <a:gd name="connsiteX20552" fmla="*/ 824858 w 3049233"/>
              <a:gd name="connsiteY20552" fmla="*/ 463932 h 1985002"/>
              <a:gd name="connsiteX20553" fmla="*/ 822677 w 3049233"/>
              <a:gd name="connsiteY20553" fmla="*/ 466284 h 1985002"/>
              <a:gd name="connsiteX20554" fmla="*/ 806588 w 3049233"/>
              <a:gd name="connsiteY20554" fmla="*/ 459559 h 1985002"/>
              <a:gd name="connsiteX20555" fmla="*/ 1030824 w 3049233"/>
              <a:gd name="connsiteY20555" fmla="*/ 455025 h 1985002"/>
              <a:gd name="connsiteX20556" fmla="*/ 1033031 w 3049233"/>
              <a:gd name="connsiteY20556" fmla="*/ 455549 h 1985002"/>
              <a:gd name="connsiteX20557" fmla="*/ 1037635 w 3049233"/>
              <a:gd name="connsiteY20557" fmla="*/ 456641 h 1985002"/>
              <a:gd name="connsiteX20558" fmla="*/ 1031159 w 3049233"/>
              <a:gd name="connsiteY20558" fmla="*/ 456151 h 1985002"/>
              <a:gd name="connsiteX20559" fmla="*/ 1031085 w 3049233"/>
              <a:gd name="connsiteY20559" fmla="*/ 455903 h 1985002"/>
              <a:gd name="connsiteX20560" fmla="*/ 1016731 w 3049233"/>
              <a:gd name="connsiteY20560" fmla="*/ 454770 h 1985002"/>
              <a:gd name="connsiteX20561" fmla="*/ 1016450 w 3049233"/>
              <a:gd name="connsiteY20561" fmla="*/ 455038 h 1985002"/>
              <a:gd name="connsiteX20562" fmla="*/ 1015065 w 3049233"/>
              <a:gd name="connsiteY20562" fmla="*/ 454933 h 1985002"/>
              <a:gd name="connsiteX20563" fmla="*/ 1114616 w 3049233"/>
              <a:gd name="connsiteY20563" fmla="*/ 454525 h 1985002"/>
              <a:gd name="connsiteX20564" fmla="*/ 1114463 w 3049233"/>
              <a:gd name="connsiteY20564" fmla="*/ 455495 h 1985002"/>
              <a:gd name="connsiteX20565" fmla="*/ 1113864 w 3049233"/>
              <a:gd name="connsiteY20565" fmla="*/ 459308 h 1985002"/>
              <a:gd name="connsiteX20566" fmla="*/ 1113382 w 3049233"/>
              <a:gd name="connsiteY20566" fmla="*/ 462374 h 1985002"/>
              <a:gd name="connsiteX20567" fmla="*/ 1113657 w 3049233"/>
              <a:gd name="connsiteY20567" fmla="*/ 455899 h 1985002"/>
              <a:gd name="connsiteX20568" fmla="*/ 1093701 w 3049233"/>
              <a:gd name="connsiteY20568" fmla="*/ 454302 h 1985002"/>
              <a:gd name="connsiteX20569" fmla="*/ 1096555 w 3049233"/>
              <a:gd name="connsiteY20569" fmla="*/ 456239 h 1985002"/>
              <a:gd name="connsiteX20570" fmla="*/ 1097525 w 3049233"/>
              <a:gd name="connsiteY20570" fmla="*/ 454894 h 1985002"/>
              <a:gd name="connsiteX20571" fmla="*/ 1097632 w 3049233"/>
              <a:gd name="connsiteY20571" fmla="*/ 455303 h 1985002"/>
              <a:gd name="connsiteX20572" fmla="*/ 1097817 w 3049233"/>
              <a:gd name="connsiteY20572" fmla="*/ 456004 h 1985002"/>
              <a:gd name="connsiteX20573" fmla="*/ 1098071 w 3049233"/>
              <a:gd name="connsiteY20573" fmla="*/ 456966 h 1985002"/>
              <a:gd name="connsiteX20574" fmla="*/ 1097572 w 3049233"/>
              <a:gd name="connsiteY20574" fmla="*/ 457624 h 1985002"/>
              <a:gd name="connsiteX20575" fmla="*/ 1096875 w 3049233"/>
              <a:gd name="connsiteY20575" fmla="*/ 458545 h 1985002"/>
              <a:gd name="connsiteX20576" fmla="*/ 1095424 w 3049233"/>
              <a:gd name="connsiteY20576" fmla="*/ 460463 h 1985002"/>
              <a:gd name="connsiteX20577" fmla="*/ 1094691 w 3049233"/>
              <a:gd name="connsiteY20577" fmla="*/ 457253 h 1985002"/>
              <a:gd name="connsiteX20578" fmla="*/ 1093652 w 3049233"/>
              <a:gd name="connsiteY20578" fmla="*/ 461187 h 1985002"/>
              <a:gd name="connsiteX20579" fmla="*/ 1089947 w 3049233"/>
              <a:gd name="connsiteY20579" fmla="*/ 459520 h 1985002"/>
              <a:gd name="connsiteX20580" fmla="*/ 1092681 w 3049233"/>
              <a:gd name="connsiteY20580" fmla="*/ 455719 h 1985002"/>
              <a:gd name="connsiteX20581" fmla="*/ 1231771 w 3049233"/>
              <a:gd name="connsiteY20581" fmla="*/ 452607 h 1985002"/>
              <a:gd name="connsiteX20582" fmla="*/ 1231217 w 3049233"/>
              <a:gd name="connsiteY20582" fmla="*/ 481917 h 1985002"/>
              <a:gd name="connsiteX20583" fmla="*/ 1219047 w 3049233"/>
              <a:gd name="connsiteY20583" fmla="*/ 506812 h 1985002"/>
              <a:gd name="connsiteX20584" fmla="*/ 1217919 w 3049233"/>
              <a:gd name="connsiteY20584" fmla="*/ 484844 h 1985002"/>
              <a:gd name="connsiteX20585" fmla="*/ 1217792 w 3049233"/>
              <a:gd name="connsiteY20585" fmla="*/ 482368 h 1985002"/>
              <a:gd name="connsiteX20586" fmla="*/ 1217718 w 3049233"/>
              <a:gd name="connsiteY20586" fmla="*/ 480912 h 1985002"/>
              <a:gd name="connsiteX20587" fmla="*/ 725087 w 3049233"/>
              <a:gd name="connsiteY20587" fmla="*/ 451926 h 1985002"/>
              <a:gd name="connsiteX20588" fmla="*/ 726560 w 3049233"/>
              <a:gd name="connsiteY20588" fmla="*/ 472493 h 1985002"/>
              <a:gd name="connsiteX20589" fmla="*/ 726589 w 3049233"/>
              <a:gd name="connsiteY20589" fmla="*/ 472610 h 1985002"/>
              <a:gd name="connsiteX20590" fmla="*/ 711762 w 3049233"/>
              <a:gd name="connsiteY20590" fmla="*/ 489273 h 1985002"/>
              <a:gd name="connsiteX20591" fmla="*/ 708612 w 3049233"/>
              <a:gd name="connsiteY20591" fmla="*/ 476726 h 1985002"/>
              <a:gd name="connsiteX20592" fmla="*/ 707976 w 3049233"/>
              <a:gd name="connsiteY20592" fmla="*/ 470781 h 1985002"/>
              <a:gd name="connsiteX20593" fmla="*/ 717828 w 3049233"/>
              <a:gd name="connsiteY20593" fmla="*/ 459924 h 1985002"/>
              <a:gd name="connsiteX20594" fmla="*/ 962031 w 3049233"/>
              <a:gd name="connsiteY20594" fmla="*/ 448795 h 1985002"/>
              <a:gd name="connsiteX20595" fmla="*/ 962041 w 3049233"/>
              <a:gd name="connsiteY20595" fmla="*/ 448869 h 1985002"/>
              <a:gd name="connsiteX20596" fmla="*/ 962025 w 3049233"/>
              <a:gd name="connsiteY20596" fmla="*/ 448866 h 1985002"/>
              <a:gd name="connsiteX20597" fmla="*/ 1210184 w 3049233"/>
              <a:gd name="connsiteY20597" fmla="*/ 447995 h 1985002"/>
              <a:gd name="connsiteX20598" fmla="*/ 1210518 w 3049233"/>
              <a:gd name="connsiteY20598" fmla="*/ 454274 h 1985002"/>
              <a:gd name="connsiteX20599" fmla="*/ 1210745 w 3049233"/>
              <a:gd name="connsiteY20599" fmla="*/ 458552 h 1985002"/>
              <a:gd name="connsiteX20600" fmla="*/ 1202457 w 3049233"/>
              <a:gd name="connsiteY20600" fmla="*/ 473886 h 1985002"/>
              <a:gd name="connsiteX20601" fmla="*/ 1199228 w 3049233"/>
              <a:gd name="connsiteY20601" fmla="*/ 479043 h 1985002"/>
              <a:gd name="connsiteX20602" fmla="*/ 1197088 w 3049233"/>
              <a:gd name="connsiteY20602" fmla="*/ 482461 h 1985002"/>
              <a:gd name="connsiteX20603" fmla="*/ 1196270 w 3049233"/>
              <a:gd name="connsiteY20603" fmla="*/ 472762 h 1985002"/>
              <a:gd name="connsiteX20604" fmla="*/ 1196262 w 3049233"/>
              <a:gd name="connsiteY20604" fmla="*/ 472665 h 1985002"/>
              <a:gd name="connsiteX20605" fmla="*/ 1196085 w 3049233"/>
              <a:gd name="connsiteY20605" fmla="*/ 470559 h 1985002"/>
              <a:gd name="connsiteX20606" fmla="*/ 1198892 w 3049233"/>
              <a:gd name="connsiteY20606" fmla="*/ 466387 h 1985002"/>
              <a:gd name="connsiteX20607" fmla="*/ 1202742 w 3049233"/>
              <a:gd name="connsiteY20607" fmla="*/ 460665 h 1985002"/>
              <a:gd name="connsiteX20608" fmla="*/ 699794 w 3049233"/>
              <a:gd name="connsiteY20608" fmla="*/ 446488 h 1985002"/>
              <a:gd name="connsiteX20609" fmla="*/ 702087 w 3049233"/>
              <a:gd name="connsiteY20609" fmla="*/ 467112 h 1985002"/>
              <a:gd name="connsiteX20610" fmla="*/ 702127 w 3049233"/>
              <a:gd name="connsiteY20610" fmla="*/ 467472 h 1985002"/>
              <a:gd name="connsiteX20611" fmla="*/ 685954 w 3049233"/>
              <a:gd name="connsiteY20611" fmla="*/ 485647 h 1985002"/>
              <a:gd name="connsiteX20612" fmla="*/ 685073 w 3049233"/>
              <a:gd name="connsiteY20612" fmla="*/ 482315 h 1985002"/>
              <a:gd name="connsiteX20613" fmla="*/ 683722 w 3049233"/>
              <a:gd name="connsiteY20613" fmla="*/ 463739 h 1985002"/>
              <a:gd name="connsiteX20614" fmla="*/ 1312498 w 3049233"/>
              <a:gd name="connsiteY20614" fmla="*/ 445849 h 1985002"/>
              <a:gd name="connsiteX20615" fmla="*/ 1312105 w 3049233"/>
              <a:gd name="connsiteY20615" fmla="*/ 448540 h 1985002"/>
              <a:gd name="connsiteX20616" fmla="*/ 1292708 w 3049233"/>
              <a:gd name="connsiteY20616" fmla="*/ 483811 h 1985002"/>
              <a:gd name="connsiteX20617" fmla="*/ 1292704 w 3049233"/>
              <a:gd name="connsiteY20617" fmla="*/ 483817 h 1985002"/>
              <a:gd name="connsiteX20618" fmla="*/ 1290559 w 3049233"/>
              <a:gd name="connsiteY20618" fmla="*/ 487222 h 1985002"/>
              <a:gd name="connsiteX20619" fmla="*/ 1290577 w 3049233"/>
              <a:gd name="connsiteY20619" fmla="*/ 487164 h 1985002"/>
              <a:gd name="connsiteX20620" fmla="*/ 1290676 w 3049233"/>
              <a:gd name="connsiteY20620" fmla="*/ 486856 h 1985002"/>
              <a:gd name="connsiteX20621" fmla="*/ 1291104 w 3049233"/>
              <a:gd name="connsiteY20621" fmla="*/ 485524 h 1985002"/>
              <a:gd name="connsiteX20622" fmla="*/ 1312288 w 3049233"/>
              <a:gd name="connsiteY20622" fmla="*/ 446239 h 1985002"/>
              <a:gd name="connsiteX20623" fmla="*/ 994200 w 3049233"/>
              <a:gd name="connsiteY20623" fmla="*/ 445823 h 1985002"/>
              <a:gd name="connsiteX20624" fmla="*/ 994427 w 3049233"/>
              <a:gd name="connsiteY20624" fmla="*/ 446720 h 1985002"/>
              <a:gd name="connsiteX20625" fmla="*/ 992799 w 3049233"/>
              <a:gd name="connsiteY20625" fmla="*/ 447385 h 1985002"/>
              <a:gd name="connsiteX20626" fmla="*/ 992416 w 3049233"/>
              <a:gd name="connsiteY20626" fmla="*/ 447541 h 1985002"/>
              <a:gd name="connsiteX20627" fmla="*/ 1163875 w 3049233"/>
              <a:gd name="connsiteY20627" fmla="*/ 445342 h 1985002"/>
              <a:gd name="connsiteX20628" fmla="*/ 1165861 w 3049233"/>
              <a:gd name="connsiteY20628" fmla="*/ 456215 h 1985002"/>
              <a:gd name="connsiteX20629" fmla="*/ 1154241 w 3049233"/>
              <a:gd name="connsiteY20629" fmla="*/ 471315 h 1985002"/>
              <a:gd name="connsiteX20630" fmla="*/ 1152815 w 3049233"/>
              <a:gd name="connsiteY20630" fmla="*/ 473168 h 1985002"/>
              <a:gd name="connsiteX20631" fmla="*/ 1151633 w 3049233"/>
              <a:gd name="connsiteY20631" fmla="*/ 467424 h 1985002"/>
              <a:gd name="connsiteX20632" fmla="*/ 1151333 w 3049233"/>
              <a:gd name="connsiteY20632" fmla="*/ 465968 h 1985002"/>
              <a:gd name="connsiteX20633" fmla="*/ 1150660 w 3049233"/>
              <a:gd name="connsiteY20633" fmla="*/ 462697 h 1985002"/>
              <a:gd name="connsiteX20634" fmla="*/ 1163544 w 3049233"/>
              <a:gd name="connsiteY20634" fmla="*/ 445741 h 1985002"/>
              <a:gd name="connsiteX20635" fmla="*/ 1014597 w 3049233"/>
              <a:gd name="connsiteY20635" fmla="*/ 444722 h 1985002"/>
              <a:gd name="connsiteX20636" fmla="*/ 1021749 w 3049233"/>
              <a:gd name="connsiteY20636" fmla="*/ 446909 h 1985002"/>
              <a:gd name="connsiteX20637" fmla="*/ 1022195 w 3049233"/>
              <a:gd name="connsiteY20637" fmla="*/ 448386 h 1985002"/>
              <a:gd name="connsiteX20638" fmla="*/ 1004177 w 3049233"/>
              <a:gd name="connsiteY20638" fmla="*/ 450204 h 1985002"/>
              <a:gd name="connsiteX20639" fmla="*/ 1003841 w 3049233"/>
              <a:gd name="connsiteY20639" fmla="*/ 449187 h 1985002"/>
              <a:gd name="connsiteX20640" fmla="*/ 1273540 w 3049233"/>
              <a:gd name="connsiteY20640" fmla="*/ 443999 h 1985002"/>
              <a:gd name="connsiteX20641" fmla="*/ 1273527 w 3049233"/>
              <a:gd name="connsiteY20641" fmla="*/ 444148 h 1985002"/>
              <a:gd name="connsiteX20642" fmla="*/ 1271898 w 3049233"/>
              <a:gd name="connsiteY20642" fmla="*/ 447649 h 1985002"/>
              <a:gd name="connsiteX20643" fmla="*/ 1271897 w 3049233"/>
              <a:gd name="connsiteY20643" fmla="*/ 447652 h 1985002"/>
              <a:gd name="connsiteX20644" fmla="*/ 1271894 w 3049233"/>
              <a:gd name="connsiteY20644" fmla="*/ 447658 h 1985002"/>
              <a:gd name="connsiteX20645" fmla="*/ 1271898 w 3049233"/>
              <a:gd name="connsiteY20645" fmla="*/ 447649 h 1985002"/>
              <a:gd name="connsiteX20646" fmla="*/ 1272593 w 3049233"/>
              <a:gd name="connsiteY20646" fmla="*/ 446104 h 1985002"/>
              <a:gd name="connsiteX20647" fmla="*/ 1293263 w 3049233"/>
              <a:gd name="connsiteY20647" fmla="*/ 443086 h 1985002"/>
              <a:gd name="connsiteX20648" fmla="*/ 1292729 w 3049233"/>
              <a:gd name="connsiteY20648" fmla="*/ 447675 h 1985002"/>
              <a:gd name="connsiteX20649" fmla="*/ 1290727 w 3049233"/>
              <a:gd name="connsiteY20649" fmla="*/ 451182 h 1985002"/>
              <a:gd name="connsiteX20650" fmla="*/ 1281801 w 3049233"/>
              <a:gd name="connsiteY20650" fmla="*/ 466822 h 1985002"/>
              <a:gd name="connsiteX20651" fmla="*/ 1068192 w 3049233"/>
              <a:gd name="connsiteY20651" fmla="*/ 443052 h 1985002"/>
              <a:gd name="connsiteX20652" fmla="*/ 1066752 w 3049233"/>
              <a:gd name="connsiteY20652" fmla="*/ 445402 h 1985002"/>
              <a:gd name="connsiteX20653" fmla="*/ 1065985 w 3049233"/>
              <a:gd name="connsiteY20653" fmla="*/ 445071 h 1985002"/>
              <a:gd name="connsiteX20654" fmla="*/ 1094380 w 3049233"/>
              <a:gd name="connsiteY20654" fmla="*/ 442962 h 1985002"/>
              <a:gd name="connsiteX20655" fmla="*/ 1094729 w 3049233"/>
              <a:gd name="connsiteY20655" fmla="*/ 444284 h 1985002"/>
              <a:gd name="connsiteX20656" fmla="*/ 1089610 w 3049233"/>
              <a:gd name="connsiteY20656" fmla="*/ 450987 h 1985002"/>
              <a:gd name="connsiteX20657" fmla="*/ 1085546 w 3049233"/>
              <a:gd name="connsiteY20657" fmla="*/ 456746 h 1985002"/>
              <a:gd name="connsiteX20658" fmla="*/ 1082086 w 3049233"/>
              <a:gd name="connsiteY20658" fmla="*/ 455199 h 1985002"/>
              <a:gd name="connsiteX20659" fmla="*/ 1094377 w 3049233"/>
              <a:gd name="connsiteY20659" fmla="*/ 442966 h 1985002"/>
              <a:gd name="connsiteX20660" fmla="*/ 675407 w 3049233"/>
              <a:gd name="connsiteY20660" fmla="*/ 440084 h 1985002"/>
              <a:gd name="connsiteX20661" fmla="*/ 675628 w 3049233"/>
              <a:gd name="connsiteY20661" fmla="*/ 442765 h 1985002"/>
              <a:gd name="connsiteX20662" fmla="*/ 677221 w 3049233"/>
              <a:gd name="connsiteY20662" fmla="*/ 462057 h 1985002"/>
              <a:gd name="connsiteX20663" fmla="*/ 664596 w 3049233"/>
              <a:gd name="connsiteY20663" fmla="*/ 475770 h 1985002"/>
              <a:gd name="connsiteX20664" fmla="*/ 664592 w 3049233"/>
              <a:gd name="connsiteY20664" fmla="*/ 475774 h 1985002"/>
              <a:gd name="connsiteX20665" fmla="*/ 663580 w 3049233"/>
              <a:gd name="connsiteY20665" fmla="*/ 476957 h 1985002"/>
              <a:gd name="connsiteX20666" fmla="*/ 661056 w 3049233"/>
              <a:gd name="connsiteY20666" fmla="*/ 479909 h 1985002"/>
              <a:gd name="connsiteX20667" fmla="*/ 659649 w 3049233"/>
              <a:gd name="connsiteY20667" fmla="*/ 456969 h 1985002"/>
              <a:gd name="connsiteX20668" fmla="*/ 1186324 w 3049233"/>
              <a:gd name="connsiteY20668" fmla="*/ 438033 h 1985002"/>
              <a:gd name="connsiteX20669" fmla="*/ 1188240 w 3049233"/>
              <a:gd name="connsiteY20669" fmla="*/ 449578 h 1985002"/>
              <a:gd name="connsiteX20670" fmla="*/ 1174330 w 3049233"/>
              <a:gd name="connsiteY20670" fmla="*/ 469019 h 1985002"/>
              <a:gd name="connsiteX20671" fmla="*/ 1173692 w 3049233"/>
              <a:gd name="connsiteY20671" fmla="*/ 465456 h 1985002"/>
              <a:gd name="connsiteX20672" fmla="*/ 1173230 w 3049233"/>
              <a:gd name="connsiteY20672" fmla="*/ 462868 h 1985002"/>
              <a:gd name="connsiteX20673" fmla="*/ 1172095 w 3049233"/>
              <a:gd name="connsiteY20673" fmla="*/ 456520 h 1985002"/>
              <a:gd name="connsiteX20674" fmla="*/ 1177394 w 3049233"/>
              <a:gd name="connsiteY20674" fmla="*/ 449636 h 1985002"/>
              <a:gd name="connsiteX20675" fmla="*/ 1100035 w 3049233"/>
              <a:gd name="connsiteY20675" fmla="*/ 437335 h 1985002"/>
              <a:gd name="connsiteX20676" fmla="*/ 1098980 w 3049233"/>
              <a:gd name="connsiteY20676" fmla="*/ 438717 h 1985002"/>
              <a:gd name="connsiteX20677" fmla="*/ 1098910 w 3049233"/>
              <a:gd name="connsiteY20677" fmla="*/ 438454 h 1985002"/>
              <a:gd name="connsiteX20678" fmla="*/ 1099091 w 3049233"/>
              <a:gd name="connsiteY20678" fmla="*/ 438274 h 1985002"/>
              <a:gd name="connsiteX20679" fmla="*/ 1003080 w 3049233"/>
              <a:gd name="connsiteY20679" fmla="*/ 437272 h 1985002"/>
              <a:gd name="connsiteX20680" fmla="*/ 1004987 w 3049233"/>
              <a:gd name="connsiteY20680" fmla="*/ 437948 h 1985002"/>
              <a:gd name="connsiteX20681" fmla="*/ 1001263 w 3049233"/>
              <a:gd name="connsiteY20681" fmla="*/ 441387 h 1985002"/>
              <a:gd name="connsiteX20682" fmla="*/ 1000741 w 3049233"/>
              <a:gd name="connsiteY20682" fmla="*/ 439808 h 1985002"/>
              <a:gd name="connsiteX20683" fmla="*/ 1000670 w 3049233"/>
              <a:gd name="connsiteY20683" fmla="*/ 439593 h 1985002"/>
              <a:gd name="connsiteX20684" fmla="*/ 1593036 w 3049233"/>
              <a:gd name="connsiteY20684" fmla="*/ 435411 h 1985002"/>
              <a:gd name="connsiteX20685" fmla="*/ 1612224 w 3049233"/>
              <a:gd name="connsiteY20685" fmla="*/ 438027 h 1985002"/>
              <a:gd name="connsiteX20686" fmla="*/ 1618343 w 3049233"/>
              <a:gd name="connsiteY20686" fmla="*/ 439481 h 1985002"/>
              <a:gd name="connsiteX20687" fmla="*/ 1637146 w 3049233"/>
              <a:gd name="connsiteY20687" fmla="*/ 445010 h 1985002"/>
              <a:gd name="connsiteX20688" fmla="*/ 1678479 w 3049233"/>
              <a:gd name="connsiteY20688" fmla="*/ 458057 h 1985002"/>
              <a:gd name="connsiteX20689" fmla="*/ 1703121 w 3049233"/>
              <a:gd name="connsiteY20689" fmla="*/ 466418 h 1985002"/>
              <a:gd name="connsiteX20690" fmla="*/ 1761213 w 3049233"/>
              <a:gd name="connsiteY20690" fmla="*/ 487001 h 1985002"/>
              <a:gd name="connsiteX20691" fmla="*/ 1786700 w 3049233"/>
              <a:gd name="connsiteY20691" fmla="*/ 496205 h 1985002"/>
              <a:gd name="connsiteX20692" fmla="*/ 1882342 w 3049233"/>
              <a:gd name="connsiteY20692" fmla="*/ 531904 h 1985002"/>
              <a:gd name="connsiteX20693" fmla="*/ 1898142 w 3049233"/>
              <a:gd name="connsiteY20693" fmla="*/ 537978 h 1985002"/>
              <a:gd name="connsiteX20694" fmla="*/ 1786792 w 3049233"/>
              <a:gd name="connsiteY20694" fmla="*/ 500836 h 1985002"/>
              <a:gd name="connsiteX20695" fmla="*/ 1722042 w 3049233"/>
              <a:gd name="connsiteY20695" fmla="*/ 481632 h 1985002"/>
              <a:gd name="connsiteX20696" fmla="*/ 1704539 w 3049233"/>
              <a:gd name="connsiteY20696" fmla="*/ 477242 h 1985002"/>
              <a:gd name="connsiteX20697" fmla="*/ 1692949 w 3049233"/>
              <a:gd name="connsiteY20697" fmla="*/ 473917 h 1985002"/>
              <a:gd name="connsiteX20698" fmla="*/ 1676640 w 3049233"/>
              <a:gd name="connsiteY20698" fmla="*/ 470246 h 1985002"/>
              <a:gd name="connsiteX20699" fmla="*/ 1666771 w 3049233"/>
              <a:gd name="connsiteY20699" fmla="*/ 467771 h 1985002"/>
              <a:gd name="connsiteX20700" fmla="*/ 1662862 w 3049233"/>
              <a:gd name="connsiteY20700" fmla="*/ 467145 h 1985002"/>
              <a:gd name="connsiteX20701" fmla="*/ 1654928 w 3049233"/>
              <a:gd name="connsiteY20701" fmla="*/ 465359 h 1985002"/>
              <a:gd name="connsiteX20702" fmla="*/ 1625246 w 3049233"/>
              <a:gd name="connsiteY20702" fmla="*/ 461117 h 1985002"/>
              <a:gd name="connsiteX20703" fmla="*/ 1625229 w 3049233"/>
              <a:gd name="connsiteY20703" fmla="*/ 461114 h 1985002"/>
              <a:gd name="connsiteX20704" fmla="*/ 1625228 w 3049233"/>
              <a:gd name="connsiteY20704" fmla="*/ 461114 h 1985002"/>
              <a:gd name="connsiteX20705" fmla="*/ 1625227 w 3049233"/>
              <a:gd name="connsiteY20705" fmla="*/ 461115 h 1985002"/>
              <a:gd name="connsiteX20706" fmla="*/ 1625224 w 3049233"/>
              <a:gd name="connsiteY20706" fmla="*/ 461115 h 1985002"/>
              <a:gd name="connsiteX20707" fmla="*/ 1625223 w 3049233"/>
              <a:gd name="connsiteY20707" fmla="*/ 461114 h 1985002"/>
              <a:gd name="connsiteX20708" fmla="*/ 1601663 w 3049233"/>
              <a:gd name="connsiteY20708" fmla="*/ 463520 h 1985002"/>
              <a:gd name="connsiteX20709" fmla="*/ 1597090 w 3049233"/>
              <a:gd name="connsiteY20709" fmla="*/ 468938 h 1985002"/>
              <a:gd name="connsiteX20710" fmla="*/ 1548355 w 3049233"/>
              <a:gd name="connsiteY20710" fmla="*/ 510988 h 1985002"/>
              <a:gd name="connsiteX20711" fmla="*/ 1531912 w 3049233"/>
              <a:gd name="connsiteY20711" fmla="*/ 507477 h 1985002"/>
              <a:gd name="connsiteX20712" fmla="*/ 1531905 w 3049233"/>
              <a:gd name="connsiteY20712" fmla="*/ 507478 h 1985002"/>
              <a:gd name="connsiteX20713" fmla="*/ 1531901 w 3049233"/>
              <a:gd name="connsiteY20713" fmla="*/ 507477 h 1985002"/>
              <a:gd name="connsiteX20714" fmla="*/ 1531894 w 3049233"/>
              <a:gd name="connsiteY20714" fmla="*/ 507478 h 1985002"/>
              <a:gd name="connsiteX20715" fmla="*/ 1531891 w 3049233"/>
              <a:gd name="connsiteY20715" fmla="*/ 507477 h 1985002"/>
              <a:gd name="connsiteX20716" fmla="*/ 1518789 w 3049233"/>
              <a:gd name="connsiteY20716" fmla="*/ 509914 h 1985002"/>
              <a:gd name="connsiteX20717" fmla="*/ 651007 w 3049233"/>
              <a:gd name="connsiteY20717" fmla="*/ 434661 h 1985002"/>
              <a:gd name="connsiteX20718" fmla="*/ 651848 w 3049233"/>
              <a:gd name="connsiteY20718" fmla="*/ 445777 h 1985002"/>
              <a:gd name="connsiteX20719" fmla="*/ 652666 w 3049233"/>
              <a:gd name="connsiteY20719" fmla="*/ 456578 h 1985002"/>
              <a:gd name="connsiteX20720" fmla="*/ 649257 w 3049233"/>
              <a:gd name="connsiteY20720" fmla="*/ 460566 h 1985002"/>
              <a:gd name="connsiteX20721" fmla="*/ 636030 w 3049233"/>
              <a:gd name="connsiteY20721" fmla="*/ 476042 h 1985002"/>
              <a:gd name="connsiteX20722" fmla="*/ 633658 w 3049233"/>
              <a:gd name="connsiteY20722" fmla="*/ 454375 h 1985002"/>
              <a:gd name="connsiteX20723" fmla="*/ 645687 w 3049233"/>
              <a:gd name="connsiteY20723" fmla="*/ 440281 h 1985002"/>
              <a:gd name="connsiteX20724" fmla="*/ 1066648 w 3049233"/>
              <a:gd name="connsiteY20724" fmla="*/ 434578 h 1985002"/>
              <a:gd name="connsiteX20725" fmla="*/ 1066719 w 3049233"/>
              <a:gd name="connsiteY20725" fmla="*/ 434860 h 1985002"/>
              <a:gd name="connsiteX20726" fmla="*/ 1066818 w 3049233"/>
              <a:gd name="connsiteY20726" fmla="*/ 435250 h 1985002"/>
              <a:gd name="connsiteX20727" fmla="*/ 1065615 w 3049233"/>
              <a:gd name="connsiteY20727" fmla="*/ 436352 h 1985002"/>
              <a:gd name="connsiteX20728" fmla="*/ 1065129 w 3049233"/>
              <a:gd name="connsiteY20728" fmla="*/ 436797 h 1985002"/>
              <a:gd name="connsiteX20729" fmla="*/ 1064564 w 3049233"/>
              <a:gd name="connsiteY20729" fmla="*/ 437315 h 1985002"/>
              <a:gd name="connsiteX20730" fmla="*/ 1065087 w 3049233"/>
              <a:gd name="connsiteY20730" fmla="*/ 436628 h 1985002"/>
              <a:gd name="connsiteX20731" fmla="*/ 819090 w 3049233"/>
              <a:gd name="connsiteY20731" fmla="*/ 434328 h 1985002"/>
              <a:gd name="connsiteX20732" fmla="*/ 819527 w 3049233"/>
              <a:gd name="connsiteY20732" fmla="*/ 438235 h 1985002"/>
              <a:gd name="connsiteX20733" fmla="*/ 812317 w 3049233"/>
              <a:gd name="connsiteY20733" fmla="*/ 446757 h 1985002"/>
              <a:gd name="connsiteX20734" fmla="*/ 808748 w 3049233"/>
              <a:gd name="connsiteY20734" fmla="*/ 450281 h 1985002"/>
              <a:gd name="connsiteX20735" fmla="*/ 806253 w 3049233"/>
              <a:gd name="connsiteY20735" fmla="*/ 452745 h 1985002"/>
              <a:gd name="connsiteX20736" fmla="*/ 804503 w 3049233"/>
              <a:gd name="connsiteY20736" fmla="*/ 454663 h 1985002"/>
              <a:gd name="connsiteX20737" fmla="*/ 803373 w 3049233"/>
              <a:gd name="connsiteY20737" fmla="*/ 455902 h 1985002"/>
              <a:gd name="connsiteX20738" fmla="*/ 802973 w 3049233"/>
              <a:gd name="connsiteY20738" fmla="*/ 454829 h 1985002"/>
              <a:gd name="connsiteX20739" fmla="*/ 806501 w 3049233"/>
              <a:gd name="connsiteY20739" fmla="*/ 450341 h 1985002"/>
              <a:gd name="connsiteX20740" fmla="*/ 809003 w 3049233"/>
              <a:gd name="connsiteY20740" fmla="*/ 447158 h 1985002"/>
              <a:gd name="connsiteX20741" fmla="*/ 771102 w 3049233"/>
              <a:gd name="connsiteY20741" fmla="*/ 433792 h 1985002"/>
              <a:gd name="connsiteX20742" fmla="*/ 772199 w 3049233"/>
              <a:gd name="connsiteY20742" fmla="*/ 445049 h 1985002"/>
              <a:gd name="connsiteX20743" fmla="*/ 773167 w 3049233"/>
              <a:gd name="connsiteY20743" fmla="*/ 454995 h 1985002"/>
              <a:gd name="connsiteX20744" fmla="*/ 762248 w 3049233"/>
              <a:gd name="connsiteY20744" fmla="*/ 465947 h 1985002"/>
              <a:gd name="connsiteX20745" fmla="*/ 757711 w 3049233"/>
              <a:gd name="connsiteY20745" fmla="*/ 471013 h 1985002"/>
              <a:gd name="connsiteX20746" fmla="*/ 755855 w 3049233"/>
              <a:gd name="connsiteY20746" fmla="*/ 465382 h 1985002"/>
              <a:gd name="connsiteX20747" fmla="*/ 755099 w 3049233"/>
              <a:gd name="connsiteY20747" fmla="*/ 450963 h 1985002"/>
              <a:gd name="connsiteX20748" fmla="*/ 769188 w 3049233"/>
              <a:gd name="connsiteY20748" fmla="*/ 435725 h 1985002"/>
              <a:gd name="connsiteX20749" fmla="*/ 769635 w 3049233"/>
              <a:gd name="connsiteY20749" fmla="*/ 435272 h 1985002"/>
              <a:gd name="connsiteX20750" fmla="*/ 1334220 w 3049233"/>
              <a:gd name="connsiteY20750" fmla="*/ 433334 h 1985002"/>
              <a:gd name="connsiteX20751" fmla="*/ 1333848 w 3049233"/>
              <a:gd name="connsiteY20751" fmla="*/ 435489 h 1985002"/>
              <a:gd name="connsiteX20752" fmla="*/ 1333821 w 3049233"/>
              <a:gd name="connsiteY20752" fmla="*/ 435646 h 1985002"/>
              <a:gd name="connsiteX20753" fmla="*/ 1333786 w 3049233"/>
              <a:gd name="connsiteY20753" fmla="*/ 435851 h 1985002"/>
              <a:gd name="connsiteX20754" fmla="*/ 1311174 w 3049233"/>
              <a:gd name="connsiteY20754" fmla="*/ 475478 h 1985002"/>
              <a:gd name="connsiteX20755" fmla="*/ 1311923 w 3049233"/>
              <a:gd name="connsiteY20755" fmla="*/ 473346 h 1985002"/>
              <a:gd name="connsiteX20756" fmla="*/ 1312027 w 3049233"/>
              <a:gd name="connsiteY20756" fmla="*/ 473048 h 1985002"/>
              <a:gd name="connsiteX20757" fmla="*/ 1312041 w 3049233"/>
              <a:gd name="connsiteY20757" fmla="*/ 473008 h 1985002"/>
              <a:gd name="connsiteX20758" fmla="*/ 1325083 w 3049233"/>
              <a:gd name="connsiteY20758" fmla="*/ 449679 h 1985002"/>
              <a:gd name="connsiteX20759" fmla="*/ 1231236 w 3049233"/>
              <a:gd name="connsiteY20759" fmla="*/ 433125 h 1985002"/>
              <a:gd name="connsiteX20760" fmla="*/ 1231888 w 3049233"/>
              <a:gd name="connsiteY20760" fmla="*/ 438388 h 1985002"/>
              <a:gd name="connsiteX20761" fmla="*/ 1217065 w 3049233"/>
              <a:gd name="connsiteY20761" fmla="*/ 468198 h 1985002"/>
              <a:gd name="connsiteX20762" fmla="*/ 1217028 w 3049233"/>
              <a:gd name="connsiteY20762" fmla="*/ 467481 h 1985002"/>
              <a:gd name="connsiteX20763" fmla="*/ 1216949 w 3049233"/>
              <a:gd name="connsiteY20763" fmla="*/ 465938 h 1985002"/>
              <a:gd name="connsiteX20764" fmla="*/ 1216654 w 3049233"/>
              <a:gd name="connsiteY20764" fmla="*/ 460184 h 1985002"/>
              <a:gd name="connsiteX20765" fmla="*/ 1229625 w 3049233"/>
              <a:gd name="connsiteY20765" fmla="*/ 436114 h 1985002"/>
              <a:gd name="connsiteX20766" fmla="*/ 1113989 w 3049233"/>
              <a:gd name="connsiteY20766" fmla="*/ 432067 h 1985002"/>
              <a:gd name="connsiteX20767" fmla="*/ 1114622 w 3049233"/>
              <a:gd name="connsiteY20767" fmla="*/ 435091 h 1985002"/>
              <a:gd name="connsiteX20768" fmla="*/ 1105614 w 3049233"/>
              <a:gd name="connsiteY20768" fmla="*/ 446997 h 1985002"/>
              <a:gd name="connsiteX20769" fmla="*/ 1102326 w 3049233"/>
              <a:gd name="connsiteY20769" fmla="*/ 451342 h 1985002"/>
              <a:gd name="connsiteX20770" fmla="*/ 1101724 w 3049233"/>
              <a:gd name="connsiteY20770" fmla="*/ 449072 h 1985002"/>
              <a:gd name="connsiteX20771" fmla="*/ 1109825 w 3049233"/>
              <a:gd name="connsiteY20771" fmla="*/ 437840 h 1985002"/>
              <a:gd name="connsiteX20772" fmla="*/ 990689 w 3049233"/>
              <a:gd name="connsiteY20772" fmla="*/ 431966 h 1985002"/>
              <a:gd name="connsiteX20773" fmla="*/ 992611 w 3049233"/>
              <a:gd name="connsiteY20773" fmla="*/ 439553 h 1985002"/>
              <a:gd name="connsiteX20774" fmla="*/ 985470 w 3049233"/>
              <a:gd name="connsiteY20774" fmla="*/ 446648 h 1985002"/>
              <a:gd name="connsiteX20775" fmla="*/ 989869 w 3049233"/>
              <a:gd name="connsiteY20775" fmla="*/ 433279 h 1985002"/>
              <a:gd name="connsiteX20776" fmla="*/ 990127 w 3049233"/>
              <a:gd name="connsiteY20776" fmla="*/ 432492 h 1985002"/>
              <a:gd name="connsiteX20777" fmla="*/ 569247 w 3049233"/>
              <a:gd name="connsiteY20777" fmla="*/ 431178 h 1985002"/>
              <a:gd name="connsiteX20778" fmla="*/ 569826 w 3049233"/>
              <a:gd name="connsiteY20778" fmla="*/ 441745 h 1985002"/>
              <a:gd name="connsiteX20779" fmla="*/ 570283 w 3049233"/>
              <a:gd name="connsiteY20779" fmla="*/ 450089 h 1985002"/>
              <a:gd name="connsiteX20780" fmla="*/ 570456 w 3049233"/>
              <a:gd name="connsiteY20780" fmla="*/ 453248 h 1985002"/>
              <a:gd name="connsiteX20781" fmla="*/ 545064 w 3049233"/>
              <a:gd name="connsiteY20781" fmla="*/ 483150 h 1985002"/>
              <a:gd name="connsiteX20782" fmla="*/ 467987 w 3049233"/>
              <a:gd name="connsiteY20782" fmla="*/ 581544 h 1985002"/>
              <a:gd name="connsiteX20783" fmla="*/ 407196 w 3049233"/>
              <a:gd name="connsiteY20783" fmla="*/ 664010 h 1985002"/>
              <a:gd name="connsiteX20784" fmla="*/ 116451 w 3049233"/>
              <a:gd name="connsiteY20784" fmla="*/ 1155076 h 1985002"/>
              <a:gd name="connsiteX20785" fmla="*/ 69779 w 3049233"/>
              <a:gd name="connsiteY20785" fmla="*/ 1262370 h 1985002"/>
              <a:gd name="connsiteX20786" fmla="*/ 51026 w 3049233"/>
              <a:gd name="connsiteY20786" fmla="*/ 1309427 h 1985002"/>
              <a:gd name="connsiteX20787" fmla="*/ 36612 w 3049233"/>
              <a:gd name="connsiteY20787" fmla="*/ 1345598 h 1985002"/>
              <a:gd name="connsiteX20788" fmla="*/ 36346 w 3049233"/>
              <a:gd name="connsiteY20788" fmla="*/ 1344157 h 1985002"/>
              <a:gd name="connsiteX20789" fmla="*/ 36336 w 3049233"/>
              <a:gd name="connsiteY20789" fmla="*/ 1344101 h 1985002"/>
              <a:gd name="connsiteX20790" fmla="*/ 36148 w 3049233"/>
              <a:gd name="connsiteY20790" fmla="*/ 1343083 h 1985002"/>
              <a:gd name="connsiteX20791" fmla="*/ 47363 w 3049233"/>
              <a:gd name="connsiteY20791" fmla="*/ 1311723 h 1985002"/>
              <a:gd name="connsiteX20792" fmla="*/ 67705 w 3049233"/>
              <a:gd name="connsiteY20792" fmla="*/ 1254835 h 1985002"/>
              <a:gd name="connsiteX20793" fmla="*/ 112388 w 3049233"/>
              <a:gd name="connsiteY20793" fmla="*/ 1145763 h 1985002"/>
              <a:gd name="connsiteX20794" fmla="*/ 400255 w 3049233"/>
              <a:gd name="connsiteY20794" fmla="*/ 648937 h 1985002"/>
              <a:gd name="connsiteX20795" fmla="*/ 460875 w 3049233"/>
              <a:gd name="connsiteY20795" fmla="*/ 565796 h 1985002"/>
              <a:gd name="connsiteX20796" fmla="*/ 997881 w 3049233"/>
              <a:gd name="connsiteY20796" fmla="*/ 431153 h 1985002"/>
              <a:gd name="connsiteX20797" fmla="*/ 999541 w 3049233"/>
              <a:gd name="connsiteY20797" fmla="*/ 431797 h 1985002"/>
              <a:gd name="connsiteX20798" fmla="*/ 1000170 w 3049233"/>
              <a:gd name="connsiteY20798" fmla="*/ 432041 h 1985002"/>
              <a:gd name="connsiteX20799" fmla="*/ 999249 w 3049233"/>
              <a:gd name="connsiteY20799" fmla="*/ 432958 h 1985002"/>
              <a:gd name="connsiteX20800" fmla="*/ 998668 w 3049233"/>
              <a:gd name="connsiteY20800" fmla="*/ 433534 h 1985002"/>
              <a:gd name="connsiteX20801" fmla="*/ 998420 w 3049233"/>
              <a:gd name="connsiteY20801" fmla="*/ 432782 h 1985002"/>
              <a:gd name="connsiteX20802" fmla="*/ 1208676 w 3049233"/>
              <a:gd name="connsiteY20802" fmla="*/ 431051 h 1985002"/>
              <a:gd name="connsiteX20803" fmla="*/ 1209154 w 3049233"/>
              <a:gd name="connsiteY20803" fmla="*/ 434147 h 1985002"/>
              <a:gd name="connsiteX20804" fmla="*/ 1209456 w 3049233"/>
              <a:gd name="connsiteY20804" fmla="*/ 436100 h 1985002"/>
              <a:gd name="connsiteX20805" fmla="*/ 1209601 w 3049233"/>
              <a:gd name="connsiteY20805" fmla="*/ 437038 h 1985002"/>
              <a:gd name="connsiteX20806" fmla="*/ 1209640 w 3049233"/>
              <a:gd name="connsiteY20806" fmla="*/ 437765 h 1985002"/>
              <a:gd name="connsiteX20807" fmla="*/ 1209666 w 3049233"/>
              <a:gd name="connsiteY20807" fmla="*/ 438265 h 1985002"/>
              <a:gd name="connsiteX20808" fmla="*/ 1202189 w 3049233"/>
              <a:gd name="connsiteY20808" fmla="*/ 450972 h 1985002"/>
              <a:gd name="connsiteX20809" fmla="*/ 1197977 w 3049233"/>
              <a:gd name="connsiteY20809" fmla="*/ 458130 h 1985002"/>
              <a:gd name="connsiteX20810" fmla="*/ 1196643 w 3049233"/>
              <a:gd name="connsiteY20810" fmla="*/ 460107 h 1985002"/>
              <a:gd name="connsiteX20811" fmla="*/ 1195364 w 3049233"/>
              <a:gd name="connsiteY20811" fmla="*/ 462003 h 1985002"/>
              <a:gd name="connsiteX20812" fmla="*/ 1194587 w 3049233"/>
              <a:gd name="connsiteY20812" fmla="*/ 452776 h 1985002"/>
              <a:gd name="connsiteX20813" fmla="*/ 1194488 w 3049233"/>
              <a:gd name="connsiteY20813" fmla="*/ 452179 h 1985002"/>
              <a:gd name="connsiteX20814" fmla="*/ 1202639 w 3049233"/>
              <a:gd name="connsiteY20814" fmla="*/ 440759 h 1985002"/>
              <a:gd name="connsiteX20815" fmla="*/ 626451 w 3049233"/>
              <a:gd name="connsiteY20815" fmla="*/ 429459 h 1985002"/>
              <a:gd name="connsiteX20816" fmla="*/ 626261 w 3049233"/>
              <a:gd name="connsiteY20816" fmla="*/ 433079 h 1985002"/>
              <a:gd name="connsiteX20817" fmla="*/ 626061 w 3049233"/>
              <a:gd name="connsiteY20817" fmla="*/ 436888 h 1985002"/>
              <a:gd name="connsiteX20818" fmla="*/ 627309 w 3049233"/>
              <a:gd name="connsiteY20818" fmla="*/ 448552 h 1985002"/>
              <a:gd name="connsiteX20819" fmla="*/ 627763 w 3049233"/>
              <a:gd name="connsiteY20819" fmla="*/ 452805 h 1985002"/>
              <a:gd name="connsiteX20820" fmla="*/ 613693 w 3049233"/>
              <a:gd name="connsiteY20820" fmla="*/ 469307 h 1985002"/>
              <a:gd name="connsiteX20821" fmla="*/ 613509 w 3049233"/>
              <a:gd name="connsiteY20821" fmla="*/ 469524 h 1985002"/>
              <a:gd name="connsiteX20822" fmla="*/ 612257 w 3049233"/>
              <a:gd name="connsiteY20822" fmla="*/ 446131 h 1985002"/>
              <a:gd name="connsiteX20823" fmla="*/ 620094 w 3049233"/>
              <a:gd name="connsiteY20823" fmla="*/ 436926 h 1985002"/>
              <a:gd name="connsiteX20824" fmla="*/ 620845 w 3049233"/>
              <a:gd name="connsiteY20824" fmla="*/ 436044 h 1985002"/>
              <a:gd name="connsiteX20825" fmla="*/ 745903 w 3049233"/>
              <a:gd name="connsiteY20825" fmla="*/ 428988 h 1985002"/>
              <a:gd name="connsiteX20826" fmla="*/ 748234 w 3049233"/>
              <a:gd name="connsiteY20826" fmla="*/ 449407 h 1985002"/>
              <a:gd name="connsiteX20827" fmla="*/ 738367 w 3049233"/>
              <a:gd name="connsiteY20827" fmla="*/ 459372 h 1985002"/>
              <a:gd name="connsiteX20828" fmla="*/ 731972 w 3049233"/>
              <a:gd name="connsiteY20828" fmla="*/ 466560 h 1985002"/>
              <a:gd name="connsiteX20829" fmla="*/ 731451 w 3049233"/>
              <a:gd name="connsiteY20829" fmla="*/ 459365 h 1985002"/>
              <a:gd name="connsiteX20830" fmla="*/ 730565 w 3049233"/>
              <a:gd name="connsiteY20830" fmla="*/ 447151 h 1985002"/>
              <a:gd name="connsiteX20831" fmla="*/ 730480 w 3049233"/>
              <a:gd name="connsiteY20831" fmla="*/ 445982 h 1985002"/>
              <a:gd name="connsiteX20832" fmla="*/ 1295239 w 3049233"/>
              <a:gd name="connsiteY20832" fmla="*/ 426114 h 1985002"/>
              <a:gd name="connsiteX20833" fmla="*/ 1295236 w 3049233"/>
              <a:gd name="connsiteY20833" fmla="*/ 426146 h 1985002"/>
              <a:gd name="connsiteX20834" fmla="*/ 1295233 w 3049233"/>
              <a:gd name="connsiteY20834" fmla="*/ 426164 h 1985002"/>
              <a:gd name="connsiteX20835" fmla="*/ 1295229 w 3049233"/>
              <a:gd name="connsiteY20835" fmla="*/ 426200 h 1985002"/>
              <a:gd name="connsiteX20836" fmla="*/ 1291653 w 3049233"/>
              <a:gd name="connsiteY20836" fmla="*/ 433616 h 1985002"/>
              <a:gd name="connsiteX20837" fmla="*/ 1276870 w 3049233"/>
              <a:gd name="connsiteY20837" fmla="*/ 464268 h 1985002"/>
              <a:gd name="connsiteX20838" fmla="*/ 1276872 w 3049233"/>
              <a:gd name="connsiteY20838" fmla="*/ 464252 h 1985002"/>
              <a:gd name="connsiteX20839" fmla="*/ 1276876 w 3049233"/>
              <a:gd name="connsiteY20839" fmla="*/ 464201 h 1985002"/>
              <a:gd name="connsiteX20840" fmla="*/ 1276885 w 3049233"/>
              <a:gd name="connsiteY20840" fmla="*/ 464104 h 1985002"/>
              <a:gd name="connsiteX20841" fmla="*/ 1089601 w 3049233"/>
              <a:gd name="connsiteY20841" fmla="*/ 424826 h 1985002"/>
              <a:gd name="connsiteX20842" fmla="*/ 1089698 w 3049233"/>
              <a:gd name="connsiteY20842" fmla="*/ 425193 h 1985002"/>
              <a:gd name="connsiteX20843" fmla="*/ 1090296 w 3049233"/>
              <a:gd name="connsiteY20843" fmla="*/ 427465 h 1985002"/>
              <a:gd name="connsiteX20844" fmla="*/ 1091037 w 3049233"/>
              <a:gd name="connsiteY20844" fmla="*/ 430276 h 1985002"/>
              <a:gd name="connsiteX20845" fmla="*/ 1079619 w 3049233"/>
              <a:gd name="connsiteY20845" fmla="*/ 445230 h 1985002"/>
              <a:gd name="connsiteX20846" fmla="*/ 1076442 w 3049233"/>
              <a:gd name="connsiteY20846" fmla="*/ 449997 h 1985002"/>
              <a:gd name="connsiteX20847" fmla="*/ 1074971 w 3049233"/>
              <a:gd name="connsiteY20847" fmla="*/ 444164 h 1985002"/>
              <a:gd name="connsiteX20848" fmla="*/ 1075557 w 3049233"/>
              <a:gd name="connsiteY20848" fmla="*/ 443199 h 1985002"/>
              <a:gd name="connsiteX20849" fmla="*/ 1275258 w 3049233"/>
              <a:gd name="connsiteY20849" fmla="*/ 423771 h 1985002"/>
              <a:gd name="connsiteX20850" fmla="*/ 1274923 w 3049233"/>
              <a:gd name="connsiteY20850" fmla="*/ 427716 h 1985002"/>
              <a:gd name="connsiteX20851" fmla="*/ 1271160 w 3049233"/>
              <a:gd name="connsiteY20851" fmla="*/ 436649 h 1985002"/>
              <a:gd name="connsiteX20852" fmla="*/ 1266134 w 3049233"/>
              <a:gd name="connsiteY20852" fmla="*/ 447803 h 1985002"/>
              <a:gd name="connsiteX20853" fmla="*/ 1258192 w 3049233"/>
              <a:gd name="connsiteY20853" fmla="*/ 465430 h 1985002"/>
              <a:gd name="connsiteX20854" fmla="*/ 1258203 w 3049233"/>
              <a:gd name="connsiteY20854" fmla="*/ 464398 h 1985002"/>
              <a:gd name="connsiteX20855" fmla="*/ 1258206 w 3049233"/>
              <a:gd name="connsiteY20855" fmla="*/ 464175 h 1985002"/>
              <a:gd name="connsiteX20856" fmla="*/ 1259236 w 3049233"/>
              <a:gd name="connsiteY20856" fmla="*/ 462296 h 1985002"/>
              <a:gd name="connsiteX20857" fmla="*/ 1269892 w 3049233"/>
              <a:gd name="connsiteY20857" fmla="*/ 436073 h 1985002"/>
              <a:gd name="connsiteX20858" fmla="*/ 1355626 w 3049233"/>
              <a:gd name="connsiteY20858" fmla="*/ 422965 h 1985002"/>
              <a:gd name="connsiteX20859" fmla="*/ 1355331 w 3049233"/>
              <a:gd name="connsiteY20859" fmla="*/ 424465 h 1985002"/>
              <a:gd name="connsiteX20860" fmla="*/ 1354817 w 3049233"/>
              <a:gd name="connsiteY20860" fmla="*/ 427076 h 1985002"/>
              <a:gd name="connsiteX20861" fmla="*/ 1345230 w 3049233"/>
              <a:gd name="connsiteY20861" fmla="*/ 443154 h 1985002"/>
              <a:gd name="connsiteX20862" fmla="*/ 1328284 w 3049233"/>
              <a:gd name="connsiteY20862" fmla="*/ 471572 h 1985002"/>
              <a:gd name="connsiteX20863" fmla="*/ 1329917 w 3049233"/>
              <a:gd name="connsiteY20863" fmla="*/ 467190 h 1985002"/>
              <a:gd name="connsiteX20864" fmla="*/ 1341769 w 3049233"/>
              <a:gd name="connsiteY20864" fmla="*/ 446802 h 1985002"/>
              <a:gd name="connsiteX20865" fmla="*/ 722919 w 3049233"/>
              <a:gd name="connsiteY20865" fmla="*/ 421667 h 1985002"/>
              <a:gd name="connsiteX20866" fmla="*/ 724080 w 3049233"/>
              <a:gd name="connsiteY20866" fmla="*/ 437869 h 1985002"/>
              <a:gd name="connsiteX20867" fmla="*/ 724407 w 3049233"/>
              <a:gd name="connsiteY20867" fmla="*/ 442434 h 1985002"/>
              <a:gd name="connsiteX20868" fmla="*/ 707033 w 3049233"/>
              <a:gd name="connsiteY20868" fmla="*/ 461959 h 1985002"/>
              <a:gd name="connsiteX20869" fmla="*/ 704803 w 3049233"/>
              <a:gd name="connsiteY20869" fmla="*/ 441112 h 1985002"/>
              <a:gd name="connsiteX20870" fmla="*/ 1183591 w 3049233"/>
              <a:gd name="connsiteY20870" fmla="*/ 421571 h 1985002"/>
              <a:gd name="connsiteX20871" fmla="*/ 1185176 w 3049233"/>
              <a:gd name="connsiteY20871" fmla="*/ 431115 h 1985002"/>
              <a:gd name="connsiteX20872" fmla="*/ 1173380 w 3049233"/>
              <a:gd name="connsiteY20872" fmla="*/ 446444 h 1985002"/>
              <a:gd name="connsiteX20873" fmla="*/ 1170875 w 3049233"/>
              <a:gd name="connsiteY20873" fmla="*/ 449699 h 1985002"/>
              <a:gd name="connsiteX20874" fmla="*/ 1168993 w 3049233"/>
              <a:gd name="connsiteY20874" fmla="*/ 439172 h 1985002"/>
              <a:gd name="connsiteX20875" fmla="*/ 1063221 w 3049233"/>
              <a:gd name="connsiteY20875" fmla="*/ 420957 h 1985002"/>
              <a:gd name="connsiteX20876" fmla="*/ 1064560 w 3049233"/>
              <a:gd name="connsiteY20876" fmla="*/ 426276 h 1985002"/>
              <a:gd name="connsiteX20877" fmla="*/ 1064716 w 3049233"/>
              <a:gd name="connsiteY20877" fmla="*/ 426897 h 1985002"/>
              <a:gd name="connsiteX20878" fmla="*/ 1064958 w 3049233"/>
              <a:gd name="connsiteY20878" fmla="*/ 427861 h 1985002"/>
              <a:gd name="connsiteX20879" fmla="*/ 1059468 w 3049233"/>
              <a:gd name="connsiteY20879" fmla="*/ 435071 h 1985002"/>
              <a:gd name="connsiteX20880" fmla="*/ 1056421 w 3049233"/>
              <a:gd name="connsiteY20880" fmla="*/ 440321 h 1985002"/>
              <a:gd name="connsiteX20881" fmla="*/ 1050978 w 3049233"/>
              <a:gd name="connsiteY20881" fmla="*/ 437828 h 1985002"/>
              <a:gd name="connsiteX20882" fmla="*/ 1053542 w 3049233"/>
              <a:gd name="connsiteY20882" fmla="*/ 432699 h 1985002"/>
              <a:gd name="connsiteX20883" fmla="*/ 1061114 w 3049233"/>
              <a:gd name="connsiteY20883" fmla="*/ 422786 h 1985002"/>
              <a:gd name="connsiteX20884" fmla="*/ 982085 w 3049233"/>
              <a:gd name="connsiteY20884" fmla="*/ 420507 h 1985002"/>
              <a:gd name="connsiteX20885" fmla="*/ 987988 w 3049233"/>
              <a:gd name="connsiteY20885" fmla="*/ 422991 h 1985002"/>
              <a:gd name="connsiteX20886" fmla="*/ 987587 w 3049233"/>
              <a:gd name="connsiteY20886" fmla="*/ 424128 h 1985002"/>
              <a:gd name="connsiteX20887" fmla="*/ 986687 w 3049233"/>
              <a:gd name="connsiteY20887" fmla="*/ 426673 h 1985002"/>
              <a:gd name="connsiteX20888" fmla="*/ 982085 w 3049233"/>
              <a:gd name="connsiteY20888" fmla="*/ 430799 h 1985002"/>
              <a:gd name="connsiteX20889" fmla="*/ 976158 w 3049233"/>
              <a:gd name="connsiteY20889" fmla="*/ 417891 h 1985002"/>
              <a:gd name="connsiteX20890" fmla="*/ 976158 w 3049233"/>
              <a:gd name="connsiteY20890" fmla="*/ 433967 h 1985002"/>
              <a:gd name="connsiteX20891" fmla="*/ 972842 w 3049233"/>
              <a:gd name="connsiteY20891" fmla="*/ 420937 h 1985002"/>
              <a:gd name="connsiteX20892" fmla="*/ 1037555 w 3049233"/>
              <a:gd name="connsiteY20892" fmla="*/ 417533 h 1985002"/>
              <a:gd name="connsiteX20893" fmla="*/ 1039109 w 3049233"/>
              <a:gd name="connsiteY20893" fmla="*/ 423139 h 1985002"/>
              <a:gd name="connsiteX20894" fmla="*/ 1039410 w 3049233"/>
              <a:gd name="connsiteY20894" fmla="*/ 424223 h 1985002"/>
              <a:gd name="connsiteX20895" fmla="*/ 1037117 w 3049233"/>
              <a:gd name="connsiteY20895" fmla="*/ 428974 h 1985002"/>
              <a:gd name="connsiteX20896" fmla="*/ 1032362 w 3049233"/>
              <a:gd name="connsiteY20896" fmla="*/ 426869 h 1985002"/>
              <a:gd name="connsiteX20897" fmla="*/ 1034240 w 3049233"/>
              <a:gd name="connsiteY20897" fmla="*/ 421862 h 1985002"/>
              <a:gd name="connsiteX20898" fmla="*/ 696563 w 3049233"/>
              <a:gd name="connsiteY20898" fmla="*/ 417415 h 1985002"/>
              <a:gd name="connsiteX20899" fmla="*/ 696937 w 3049233"/>
              <a:gd name="connsiteY20899" fmla="*/ 420785 h 1985002"/>
              <a:gd name="connsiteX20900" fmla="*/ 697770 w 3049233"/>
              <a:gd name="connsiteY20900" fmla="*/ 428274 h 1985002"/>
              <a:gd name="connsiteX20901" fmla="*/ 698907 w 3049233"/>
              <a:gd name="connsiteY20901" fmla="*/ 438503 h 1985002"/>
              <a:gd name="connsiteX20902" fmla="*/ 692970 w 3049233"/>
              <a:gd name="connsiteY20902" fmla="*/ 444951 h 1985002"/>
              <a:gd name="connsiteX20903" fmla="*/ 683133 w 3049233"/>
              <a:gd name="connsiteY20903" fmla="*/ 455636 h 1985002"/>
              <a:gd name="connsiteX20904" fmla="*/ 681525 w 3049233"/>
              <a:gd name="connsiteY20904" fmla="*/ 433529 h 1985002"/>
              <a:gd name="connsiteX20905" fmla="*/ 1229088 w 3049233"/>
              <a:gd name="connsiteY20905" fmla="*/ 415808 h 1985002"/>
              <a:gd name="connsiteX20906" fmla="*/ 1229976 w 3049233"/>
              <a:gd name="connsiteY20906" fmla="*/ 422971 h 1985002"/>
              <a:gd name="connsiteX20907" fmla="*/ 1229921 w 3049233"/>
              <a:gd name="connsiteY20907" fmla="*/ 423074 h 1985002"/>
              <a:gd name="connsiteX20908" fmla="*/ 1216065 w 3049233"/>
              <a:gd name="connsiteY20908" fmla="*/ 448710 h 1985002"/>
              <a:gd name="connsiteX20909" fmla="*/ 1215573 w 3049233"/>
              <a:gd name="connsiteY20909" fmla="*/ 439129 h 1985002"/>
              <a:gd name="connsiteX20910" fmla="*/ 1219681 w 3049233"/>
              <a:gd name="connsiteY20910" fmla="*/ 432833 h 1985002"/>
              <a:gd name="connsiteX20911" fmla="*/ 1224383 w 3049233"/>
              <a:gd name="connsiteY20911" fmla="*/ 423819 h 1985002"/>
              <a:gd name="connsiteX20912" fmla="*/ 1227408 w 3049233"/>
              <a:gd name="connsiteY20912" fmla="*/ 418668 h 1985002"/>
              <a:gd name="connsiteX20913" fmla="*/ 1337512 w 3049233"/>
              <a:gd name="connsiteY20913" fmla="*/ 414282 h 1985002"/>
              <a:gd name="connsiteX20914" fmla="*/ 1337083 w 3049233"/>
              <a:gd name="connsiteY20914" fmla="*/ 416768 h 1985002"/>
              <a:gd name="connsiteX20915" fmla="*/ 1336931 w 3049233"/>
              <a:gd name="connsiteY20915" fmla="*/ 417648 h 1985002"/>
              <a:gd name="connsiteX20916" fmla="*/ 1317249 w 3049233"/>
              <a:gd name="connsiteY20916" fmla="*/ 452723 h 1985002"/>
              <a:gd name="connsiteX20917" fmla="*/ 1317557 w 3049233"/>
              <a:gd name="connsiteY20917" fmla="*/ 450593 h 1985002"/>
              <a:gd name="connsiteX20918" fmla="*/ 1336940 w 3049233"/>
              <a:gd name="connsiteY20918" fmla="*/ 415323 h 1985002"/>
              <a:gd name="connsiteX20919" fmla="*/ 1337479 w 3049233"/>
              <a:gd name="connsiteY20919" fmla="*/ 414342 h 1985002"/>
              <a:gd name="connsiteX20920" fmla="*/ 1110256 w 3049233"/>
              <a:gd name="connsiteY20920" fmla="*/ 414249 h 1985002"/>
              <a:gd name="connsiteX20921" fmla="*/ 1111443 w 3049233"/>
              <a:gd name="connsiteY20921" fmla="*/ 419913 h 1985002"/>
              <a:gd name="connsiteX20922" fmla="*/ 1110945 w 3049233"/>
              <a:gd name="connsiteY20922" fmla="*/ 420338 h 1985002"/>
              <a:gd name="connsiteX20923" fmla="*/ 1098753 w 3049233"/>
              <a:gd name="connsiteY20923" fmla="*/ 430836 h 1985002"/>
              <a:gd name="connsiteX20924" fmla="*/ 1097279 w 3049233"/>
              <a:gd name="connsiteY20924" fmla="*/ 432301 h 1985002"/>
              <a:gd name="connsiteX20925" fmla="*/ 1097029 w 3049233"/>
              <a:gd name="connsiteY20925" fmla="*/ 431356 h 1985002"/>
              <a:gd name="connsiteX20926" fmla="*/ 970695 w 3049233"/>
              <a:gd name="connsiteY20926" fmla="*/ 412504 h 1985002"/>
              <a:gd name="connsiteX20927" fmla="*/ 971072 w 3049233"/>
              <a:gd name="connsiteY20927" fmla="*/ 412672 h 1985002"/>
              <a:gd name="connsiteX20928" fmla="*/ 970827 w 3049233"/>
              <a:gd name="connsiteY20928" fmla="*/ 412886 h 1985002"/>
              <a:gd name="connsiteX20929" fmla="*/ 970799 w 3049233"/>
              <a:gd name="connsiteY20929" fmla="*/ 412910 h 1985002"/>
              <a:gd name="connsiteX20930" fmla="*/ 792368 w 3049233"/>
              <a:gd name="connsiteY20930" fmla="*/ 412334 h 1985002"/>
              <a:gd name="connsiteX20931" fmla="*/ 792821 w 3049233"/>
              <a:gd name="connsiteY20931" fmla="*/ 416680 h 1985002"/>
              <a:gd name="connsiteX20932" fmla="*/ 793011 w 3049233"/>
              <a:gd name="connsiteY20932" fmla="*/ 418506 h 1985002"/>
              <a:gd name="connsiteX20933" fmla="*/ 794454 w 3049233"/>
              <a:gd name="connsiteY20933" fmla="*/ 432368 h 1985002"/>
              <a:gd name="connsiteX20934" fmla="*/ 780959 w 3049233"/>
              <a:gd name="connsiteY20934" fmla="*/ 447179 h 1985002"/>
              <a:gd name="connsiteX20935" fmla="*/ 778294 w 3049233"/>
              <a:gd name="connsiteY20935" fmla="*/ 449853 h 1985002"/>
              <a:gd name="connsiteX20936" fmla="*/ 776230 w 3049233"/>
              <a:gd name="connsiteY20936" fmla="*/ 428614 h 1985002"/>
              <a:gd name="connsiteX20937" fmla="*/ 776616 w 3049233"/>
              <a:gd name="connsiteY20937" fmla="*/ 428224 h 1985002"/>
              <a:gd name="connsiteX20938" fmla="*/ 791921 w 3049233"/>
              <a:gd name="connsiteY20938" fmla="*/ 412770 h 1985002"/>
              <a:gd name="connsiteX20939" fmla="*/ 1205646 w 3049233"/>
              <a:gd name="connsiteY20939" fmla="*/ 411438 h 1985002"/>
              <a:gd name="connsiteX20940" fmla="*/ 1207137 w 3049233"/>
              <a:gd name="connsiteY20940" fmla="*/ 421086 h 1985002"/>
              <a:gd name="connsiteX20941" fmla="*/ 1206178 w 3049233"/>
              <a:gd name="connsiteY20941" fmla="*/ 422619 h 1985002"/>
              <a:gd name="connsiteX20942" fmla="*/ 1196759 w 3049233"/>
              <a:gd name="connsiteY20942" fmla="*/ 437672 h 1985002"/>
              <a:gd name="connsiteX20943" fmla="*/ 1194378 w 3049233"/>
              <a:gd name="connsiteY20943" fmla="*/ 440999 h 1985002"/>
              <a:gd name="connsiteX20944" fmla="*/ 1193645 w 3049233"/>
              <a:gd name="connsiteY20944" fmla="*/ 442024 h 1985002"/>
              <a:gd name="connsiteX20945" fmla="*/ 1192968 w 3049233"/>
              <a:gd name="connsiteY20945" fmla="*/ 442970 h 1985002"/>
              <a:gd name="connsiteX20946" fmla="*/ 1191124 w 3049233"/>
              <a:gd name="connsiteY20946" fmla="*/ 431797 h 1985002"/>
              <a:gd name="connsiteX20947" fmla="*/ 1193937 w 3049233"/>
              <a:gd name="connsiteY20947" fmla="*/ 428143 h 1985002"/>
              <a:gd name="connsiteX20948" fmla="*/ 1197277 w 3049233"/>
              <a:gd name="connsiteY20948" fmla="*/ 423804 h 1985002"/>
              <a:gd name="connsiteX20949" fmla="*/ 1198611 w 3049233"/>
              <a:gd name="connsiteY20949" fmla="*/ 421832 h 1985002"/>
              <a:gd name="connsiteX20950" fmla="*/ 1199245 w 3049233"/>
              <a:gd name="connsiteY20950" fmla="*/ 420895 h 1985002"/>
              <a:gd name="connsiteX20951" fmla="*/ 673038 w 3049233"/>
              <a:gd name="connsiteY20951" fmla="*/ 411391 h 1985002"/>
              <a:gd name="connsiteX20952" fmla="*/ 674163 w 3049233"/>
              <a:gd name="connsiteY20952" fmla="*/ 425018 h 1985002"/>
              <a:gd name="connsiteX20953" fmla="*/ 674783 w 3049233"/>
              <a:gd name="connsiteY20953" fmla="*/ 432523 h 1985002"/>
              <a:gd name="connsiteX20954" fmla="*/ 659186 w 3049233"/>
              <a:gd name="connsiteY20954" fmla="*/ 449411 h 1985002"/>
              <a:gd name="connsiteX20955" fmla="*/ 657839 w 3049233"/>
              <a:gd name="connsiteY20955" fmla="*/ 427445 h 1985002"/>
              <a:gd name="connsiteX20956" fmla="*/ 1275371 w 3049233"/>
              <a:gd name="connsiteY20956" fmla="*/ 410500 h 1985002"/>
              <a:gd name="connsiteX20957" fmla="*/ 1275419 w 3049233"/>
              <a:gd name="connsiteY20957" fmla="*/ 410988 h 1985002"/>
              <a:gd name="connsiteX20958" fmla="*/ 1275432 w 3049233"/>
              <a:gd name="connsiteY20958" fmla="*/ 411113 h 1985002"/>
              <a:gd name="connsiteX20959" fmla="*/ 1275435 w 3049233"/>
              <a:gd name="connsiteY20959" fmla="*/ 411144 h 1985002"/>
              <a:gd name="connsiteX20960" fmla="*/ 1272414 w 3049233"/>
              <a:gd name="connsiteY20960" fmla="*/ 418069 h 1985002"/>
              <a:gd name="connsiteX20961" fmla="*/ 1271884 w 3049233"/>
              <a:gd name="connsiteY20961" fmla="*/ 419284 h 1985002"/>
              <a:gd name="connsiteX20962" fmla="*/ 1270783 w 3049233"/>
              <a:gd name="connsiteY20962" fmla="*/ 421810 h 1985002"/>
              <a:gd name="connsiteX20963" fmla="*/ 1085611 w 3049233"/>
              <a:gd name="connsiteY20963" fmla="*/ 409682 h 1985002"/>
              <a:gd name="connsiteX20964" fmla="*/ 1087383 w 3049233"/>
              <a:gd name="connsiteY20964" fmla="*/ 416409 h 1985002"/>
              <a:gd name="connsiteX20965" fmla="*/ 1082955 w 3049233"/>
              <a:gd name="connsiteY20965" fmla="*/ 420466 h 1985002"/>
              <a:gd name="connsiteX20966" fmla="*/ 1080292 w 3049233"/>
              <a:gd name="connsiteY20966" fmla="*/ 422905 h 1985002"/>
              <a:gd name="connsiteX20967" fmla="*/ 1071616 w 3049233"/>
              <a:gd name="connsiteY20967" fmla="*/ 430854 h 1985002"/>
              <a:gd name="connsiteX20968" fmla="*/ 1071086 w 3049233"/>
              <a:gd name="connsiteY20968" fmla="*/ 428752 h 1985002"/>
              <a:gd name="connsiteX20969" fmla="*/ 1079047 w 3049233"/>
              <a:gd name="connsiteY20969" fmla="*/ 418300 h 1985002"/>
              <a:gd name="connsiteX20970" fmla="*/ 1317873 w 3049233"/>
              <a:gd name="connsiteY20970" fmla="*/ 409007 h 1985002"/>
              <a:gd name="connsiteX20971" fmla="*/ 1317676 w 3049233"/>
              <a:gd name="connsiteY20971" fmla="*/ 410360 h 1985002"/>
              <a:gd name="connsiteX20972" fmla="*/ 1317676 w 3049233"/>
              <a:gd name="connsiteY20972" fmla="*/ 410362 h 1985002"/>
              <a:gd name="connsiteX20973" fmla="*/ 1314276 w 3049233"/>
              <a:gd name="connsiteY20973" fmla="*/ 416735 h 1985002"/>
              <a:gd name="connsiteX20974" fmla="*/ 839429 w 3049233"/>
              <a:gd name="connsiteY20974" fmla="*/ 408455 h 1985002"/>
              <a:gd name="connsiteX20975" fmla="*/ 840073 w 3049233"/>
              <a:gd name="connsiteY20975" fmla="*/ 413950 h 1985002"/>
              <a:gd name="connsiteX20976" fmla="*/ 831468 w 3049233"/>
              <a:gd name="connsiteY20976" fmla="*/ 424121 h 1985002"/>
              <a:gd name="connsiteX20977" fmla="*/ 824755 w 3049233"/>
              <a:gd name="connsiteY20977" fmla="*/ 432055 h 1985002"/>
              <a:gd name="connsiteX20978" fmla="*/ 824750 w 3049233"/>
              <a:gd name="connsiteY20978" fmla="*/ 432014 h 1985002"/>
              <a:gd name="connsiteX20979" fmla="*/ 824270 w 3049233"/>
              <a:gd name="connsiteY20979" fmla="*/ 427739 h 1985002"/>
              <a:gd name="connsiteX20980" fmla="*/ 1175606 w 3049233"/>
              <a:gd name="connsiteY20980" fmla="*/ 407909 h 1985002"/>
              <a:gd name="connsiteX20981" fmla="*/ 1175632 w 3049233"/>
              <a:gd name="connsiteY20981" fmla="*/ 408146 h 1985002"/>
              <a:gd name="connsiteX20982" fmla="*/ 1174335 w 3049233"/>
              <a:gd name="connsiteY20982" fmla="*/ 409988 h 1985002"/>
              <a:gd name="connsiteX20983" fmla="*/ 1174357 w 3049233"/>
              <a:gd name="connsiteY20983" fmla="*/ 409693 h 1985002"/>
              <a:gd name="connsiteX20984" fmla="*/ 1174387 w 3049233"/>
              <a:gd name="connsiteY20984" fmla="*/ 409281 h 1985002"/>
              <a:gd name="connsiteX20985" fmla="*/ 1174799 w 3049233"/>
              <a:gd name="connsiteY20985" fmla="*/ 408817 h 1985002"/>
              <a:gd name="connsiteX20986" fmla="*/ 1175046 w 3049233"/>
              <a:gd name="connsiteY20986" fmla="*/ 408539 h 1985002"/>
              <a:gd name="connsiteX20987" fmla="*/ 1108134 w 3049233"/>
              <a:gd name="connsiteY20987" fmla="*/ 407886 h 1985002"/>
              <a:gd name="connsiteX20988" fmla="*/ 1095273 w 3049233"/>
              <a:gd name="connsiteY20988" fmla="*/ 424730 h 1985002"/>
              <a:gd name="connsiteX20989" fmla="*/ 1093896 w 3049233"/>
              <a:gd name="connsiteY20989" fmla="*/ 419537 h 1985002"/>
              <a:gd name="connsiteX20990" fmla="*/ 1096723 w 3049233"/>
              <a:gd name="connsiteY20990" fmla="*/ 416952 h 1985002"/>
              <a:gd name="connsiteX20991" fmla="*/ 1133202 w 3049233"/>
              <a:gd name="connsiteY20991" fmla="*/ 407771 h 1985002"/>
              <a:gd name="connsiteX20992" fmla="*/ 1133650 w 3049233"/>
              <a:gd name="connsiteY20992" fmla="*/ 409944 h 1985002"/>
              <a:gd name="connsiteX20993" fmla="*/ 1133647 w 3049233"/>
              <a:gd name="connsiteY20993" fmla="*/ 409948 h 1985002"/>
              <a:gd name="connsiteX20994" fmla="*/ 1119273 w 3049233"/>
              <a:gd name="connsiteY20994" fmla="*/ 428945 h 1985002"/>
              <a:gd name="connsiteX20995" fmla="*/ 1119006 w 3049233"/>
              <a:gd name="connsiteY20995" fmla="*/ 427684 h 1985002"/>
              <a:gd name="connsiteX20996" fmla="*/ 1118586 w 3049233"/>
              <a:gd name="connsiteY20996" fmla="*/ 425693 h 1985002"/>
              <a:gd name="connsiteX20997" fmla="*/ 1127551 w 3049233"/>
              <a:gd name="connsiteY20997" fmla="*/ 413262 h 1985002"/>
              <a:gd name="connsiteX20998" fmla="*/ 1059598 w 3049233"/>
              <a:gd name="connsiteY20998" fmla="*/ 406558 h 1985002"/>
              <a:gd name="connsiteX20999" fmla="*/ 1061443 w 3049233"/>
              <a:gd name="connsiteY20999" fmla="*/ 413890 h 1985002"/>
              <a:gd name="connsiteX21000" fmla="*/ 1061392 w 3049233"/>
              <a:gd name="connsiteY21000" fmla="*/ 413958 h 1985002"/>
              <a:gd name="connsiteX21001" fmla="*/ 1061216 w 3049233"/>
              <a:gd name="connsiteY21001" fmla="*/ 414188 h 1985002"/>
              <a:gd name="connsiteX21002" fmla="*/ 1056939 w 3049233"/>
              <a:gd name="connsiteY21002" fmla="*/ 417900 h 1985002"/>
              <a:gd name="connsiteX21003" fmla="*/ 1046338 w 3049233"/>
              <a:gd name="connsiteY21003" fmla="*/ 427099 h 1985002"/>
              <a:gd name="connsiteX21004" fmla="*/ 1045696 w 3049233"/>
              <a:gd name="connsiteY21004" fmla="*/ 424761 h 1985002"/>
              <a:gd name="connsiteX21005" fmla="*/ 768391 w 3049233"/>
              <a:gd name="connsiteY21005" fmla="*/ 405962 h 1985002"/>
              <a:gd name="connsiteX21006" fmla="*/ 770329 w 3049233"/>
              <a:gd name="connsiteY21006" fmla="*/ 425858 h 1985002"/>
              <a:gd name="connsiteX21007" fmla="*/ 765793 w 3049233"/>
              <a:gd name="connsiteY21007" fmla="*/ 430869 h 1985002"/>
              <a:gd name="connsiteX21008" fmla="*/ 757287 w 3049233"/>
              <a:gd name="connsiteY21008" fmla="*/ 440265 h 1985002"/>
              <a:gd name="connsiteX21009" fmla="*/ 754676 w 3049233"/>
              <a:gd name="connsiteY21009" fmla="*/ 442902 h 1985002"/>
              <a:gd name="connsiteX21010" fmla="*/ 753519 w 3049233"/>
              <a:gd name="connsiteY21010" fmla="*/ 420859 h 1985002"/>
              <a:gd name="connsiteX21011" fmla="*/ 648758 w 3049233"/>
              <a:gd name="connsiteY21011" fmla="*/ 404941 h 1985002"/>
              <a:gd name="connsiteX21012" fmla="*/ 650419 w 3049233"/>
              <a:gd name="connsiteY21012" fmla="*/ 426885 h 1985002"/>
              <a:gd name="connsiteX21013" fmla="*/ 643374 w 3049233"/>
              <a:gd name="connsiteY21013" fmla="*/ 434495 h 1985002"/>
              <a:gd name="connsiteX21014" fmla="*/ 632834 w 3049233"/>
              <a:gd name="connsiteY21014" fmla="*/ 446857 h 1985002"/>
              <a:gd name="connsiteX21015" fmla="*/ 632293 w 3049233"/>
              <a:gd name="connsiteY21015" fmla="*/ 441910 h 1985002"/>
              <a:gd name="connsiteX21016" fmla="*/ 631755 w 3049233"/>
              <a:gd name="connsiteY21016" fmla="*/ 436999 h 1985002"/>
              <a:gd name="connsiteX21017" fmla="*/ 631645 w 3049233"/>
              <a:gd name="connsiteY21017" fmla="*/ 435991 h 1985002"/>
              <a:gd name="connsiteX21018" fmla="*/ 632361 w 3049233"/>
              <a:gd name="connsiteY21018" fmla="*/ 422518 h 1985002"/>
              <a:gd name="connsiteX21019" fmla="*/ 633687 w 3049233"/>
              <a:gd name="connsiteY21019" fmla="*/ 420960 h 1985002"/>
              <a:gd name="connsiteX21020" fmla="*/ 634876 w 3049233"/>
              <a:gd name="connsiteY21020" fmla="*/ 419563 h 1985002"/>
              <a:gd name="connsiteX21021" fmla="*/ 634890 w 3049233"/>
              <a:gd name="connsiteY21021" fmla="*/ 419548 h 1985002"/>
              <a:gd name="connsiteX21022" fmla="*/ 1033925 w 3049233"/>
              <a:gd name="connsiteY21022" fmla="*/ 404445 h 1985002"/>
              <a:gd name="connsiteX21023" fmla="*/ 1035490 w 3049233"/>
              <a:gd name="connsiteY21023" fmla="*/ 410090 h 1985002"/>
              <a:gd name="connsiteX21024" fmla="*/ 1032360 w 3049233"/>
              <a:gd name="connsiteY21024" fmla="*/ 412668 h 1985002"/>
              <a:gd name="connsiteX21025" fmla="*/ 1028827 w 3049233"/>
              <a:gd name="connsiteY21025" fmla="*/ 415930 h 1985002"/>
              <a:gd name="connsiteX21026" fmla="*/ 1026233 w 3049233"/>
              <a:gd name="connsiteY21026" fmla="*/ 418084 h 1985002"/>
              <a:gd name="connsiteX21027" fmla="*/ 1023000 w 3049233"/>
              <a:gd name="connsiteY21027" fmla="*/ 421189 h 1985002"/>
              <a:gd name="connsiteX21028" fmla="*/ 1024417 w 3049233"/>
              <a:gd name="connsiteY21028" fmla="*/ 416781 h 1985002"/>
              <a:gd name="connsiteX21029" fmla="*/ 1252449 w 3049233"/>
              <a:gd name="connsiteY21029" fmla="*/ 403175 h 1985002"/>
              <a:gd name="connsiteX21030" fmla="*/ 1253283 w 3049233"/>
              <a:gd name="connsiteY21030" fmla="*/ 409787 h 1985002"/>
              <a:gd name="connsiteX21031" fmla="*/ 1253539 w 3049233"/>
              <a:gd name="connsiteY21031" fmla="*/ 411824 h 1985002"/>
              <a:gd name="connsiteX21032" fmla="*/ 1253539 w 3049233"/>
              <a:gd name="connsiteY21032" fmla="*/ 411862 h 1985002"/>
              <a:gd name="connsiteX21033" fmla="*/ 1253291 w 3049233"/>
              <a:gd name="connsiteY21033" fmla="*/ 436762 h 1985002"/>
              <a:gd name="connsiteX21034" fmla="*/ 1237451 w 3049233"/>
              <a:gd name="connsiteY21034" fmla="*/ 469164 h 1985002"/>
              <a:gd name="connsiteX21035" fmla="*/ 1238048 w 3049233"/>
              <a:gd name="connsiteY21035" fmla="*/ 440155 h 1985002"/>
              <a:gd name="connsiteX21036" fmla="*/ 1238030 w 3049233"/>
              <a:gd name="connsiteY21036" fmla="*/ 440010 h 1985002"/>
              <a:gd name="connsiteX21037" fmla="*/ 1238029 w 3049233"/>
              <a:gd name="connsiteY21037" fmla="*/ 440003 h 1985002"/>
              <a:gd name="connsiteX21038" fmla="*/ 1242039 w 3049233"/>
              <a:gd name="connsiteY21038" fmla="*/ 431928 h 1985002"/>
              <a:gd name="connsiteX21039" fmla="*/ 1244538 w 3049233"/>
              <a:gd name="connsiteY21039" fmla="*/ 425026 h 1985002"/>
              <a:gd name="connsiteX21040" fmla="*/ 1250472 w 3049233"/>
              <a:gd name="connsiteY21040" fmla="*/ 408635 h 1985002"/>
              <a:gd name="connsiteX21041" fmla="*/ 1083850 w 3049233"/>
              <a:gd name="connsiteY21041" fmla="*/ 403052 h 1985002"/>
              <a:gd name="connsiteX21042" fmla="*/ 1069393 w 3049233"/>
              <a:gd name="connsiteY21042" fmla="*/ 422037 h 1985002"/>
              <a:gd name="connsiteX21043" fmla="*/ 1069221 w 3049233"/>
              <a:gd name="connsiteY21043" fmla="*/ 421353 h 1985002"/>
              <a:gd name="connsiteX21044" fmla="*/ 1068779 w 3049233"/>
              <a:gd name="connsiteY21044" fmla="*/ 419602 h 1985002"/>
              <a:gd name="connsiteX21045" fmla="*/ 1068062 w 3049233"/>
              <a:gd name="connsiteY21045" fmla="*/ 416755 h 1985002"/>
              <a:gd name="connsiteX21046" fmla="*/ 1073149 w 3049233"/>
              <a:gd name="connsiteY21046" fmla="*/ 412340 h 1985002"/>
              <a:gd name="connsiteX21047" fmla="*/ 1359759 w 3049233"/>
              <a:gd name="connsiteY21047" fmla="*/ 401963 h 1985002"/>
              <a:gd name="connsiteX21048" fmla="*/ 1359133 w 3049233"/>
              <a:gd name="connsiteY21048" fmla="*/ 405147 h 1985002"/>
              <a:gd name="connsiteX21049" fmla="*/ 1359087 w 3049233"/>
              <a:gd name="connsiteY21049" fmla="*/ 405381 h 1985002"/>
              <a:gd name="connsiteX21050" fmla="*/ 1339777 w 3049233"/>
              <a:gd name="connsiteY21050" fmla="*/ 438490 h 1985002"/>
              <a:gd name="connsiteX21051" fmla="*/ 1338887 w 3049233"/>
              <a:gd name="connsiteY21051" fmla="*/ 440016 h 1985002"/>
              <a:gd name="connsiteX21052" fmla="*/ 1339208 w 3049233"/>
              <a:gd name="connsiteY21052" fmla="*/ 438147 h 1985002"/>
              <a:gd name="connsiteX21053" fmla="*/ 1582196 w 3049233"/>
              <a:gd name="connsiteY21053" fmla="*/ 401378 h 1985002"/>
              <a:gd name="connsiteX21054" fmla="*/ 1865213 w 3049233"/>
              <a:gd name="connsiteY21054" fmla="*/ 519226 h 1985002"/>
              <a:gd name="connsiteX21055" fmla="*/ 1751190 w 3049233"/>
              <a:gd name="connsiteY21055" fmla="*/ 476938 h 1985002"/>
              <a:gd name="connsiteX21056" fmla="*/ 1589988 w 3049233"/>
              <a:gd name="connsiteY21056" fmla="*/ 430498 h 1985002"/>
              <a:gd name="connsiteX21057" fmla="*/ 1589988 w 3049233"/>
              <a:gd name="connsiteY21057" fmla="*/ 430499 h 1985002"/>
              <a:gd name="connsiteX21058" fmla="*/ 1589983 w 3049233"/>
              <a:gd name="connsiteY21058" fmla="*/ 430498 h 1985002"/>
              <a:gd name="connsiteX21059" fmla="*/ 1589982 w 3049233"/>
              <a:gd name="connsiteY21059" fmla="*/ 430499 h 1985002"/>
              <a:gd name="connsiteX21060" fmla="*/ 1589976 w 3049233"/>
              <a:gd name="connsiteY21060" fmla="*/ 430498 h 1985002"/>
              <a:gd name="connsiteX21061" fmla="*/ 1587943 w 3049233"/>
              <a:gd name="connsiteY21061" fmla="*/ 432532 h 1985002"/>
              <a:gd name="connsiteX21062" fmla="*/ 1361203 w 3049233"/>
              <a:gd name="connsiteY21062" fmla="*/ 659285 h 1985002"/>
              <a:gd name="connsiteX21063" fmla="*/ 1357407 w 3049233"/>
              <a:gd name="connsiteY21063" fmla="*/ 663080 h 1985002"/>
              <a:gd name="connsiteX21064" fmla="*/ 1363405 w 3049233"/>
              <a:gd name="connsiteY21064" fmla="*/ 656097 h 1985002"/>
              <a:gd name="connsiteX21065" fmla="*/ 1227271 w 3049233"/>
              <a:gd name="connsiteY21065" fmla="*/ 401155 h 1985002"/>
              <a:gd name="connsiteX21066" fmla="*/ 1227834 w 3049233"/>
              <a:gd name="connsiteY21066" fmla="*/ 405694 h 1985002"/>
              <a:gd name="connsiteX21067" fmla="*/ 1228008 w 3049233"/>
              <a:gd name="connsiteY21067" fmla="*/ 407096 h 1985002"/>
              <a:gd name="connsiteX21068" fmla="*/ 1222746 w 3049233"/>
              <a:gd name="connsiteY21068" fmla="*/ 416038 h 1985002"/>
              <a:gd name="connsiteX21069" fmla="*/ 1214460 w 3049233"/>
              <a:gd name="connsiteY21069" fmla="*/ 430119 h 1985002"/>
              <a:gd name="connsiteX21070" fmla="*/ 1214289 w 3049233"/>
              <a:gd name="connsiteY21070" fmla="*/ 429006 h 1985002"/>
              <a:gd name="connsiteX21071" fmla="*/ 1213914 w 3049233"/>
              <a:gd name="connsiteY21071" fmla="*/ 426553 h 1985002"/>
              <a:gd name="connsiteX21072" fmla="*/ 1213432 w 3049233"/>
              <a:gd name="connsiteY21072" fmla="*/ 423406 h 1985002"/>
              <a:gd name="connsiteX21073" fmla="*/ 1008754 w 3049233"/>
              <a:gd name="connsiteY21073" fmla="*/ 400796 h 1985002"/>
              <a:gd name="connsiteX21074" fmla="*/ 1009486 w 3049233"/>
              <a:gd name="connsiteY21074" fmla="*/ 406233 h 1985002"/>
              <a:gd name="connsiteX21075" fmla="*/ 1004334 w 3049233"/>
              <a:gd name="connsiteY21075" fmla="*/ 410852 h 1985002"/>
              <a:gd name="connsiteX21076" fmla="*/ 1004215 w 3049233"/>
              <a:gd name="connsiteY21076" fmla="*/ 410801 h 1985002"/>
              <a:gd name="connsiteX21077" fmla="*/ 1003711 w 3049233"/>
              <a:gd name="connsiteY21077" fmla="*/ 410584 h 1985002"/>
              <a:gd name="connsiteX21078" fmla="*/ 1004436 w 3049233"/>
              <a:gd name="connsiteY21078" fmla="*/ 406454 h 1985002"/>
              <a:gd name="connsiteX21079" fmla="*/ 742649 w 3049233"/>
              <a:gd name="connsiteY21079" fmla="*/ 400490 h 1985002"/>
              <a:gd name="connsiteX21080" fmla="*/ 743868 w 3049233"/>
              <a:gd name="connsiteY21080" fmla="*/ 411164 h 1985002"/>
              <a:gd name="connsiteX21081" fmla="*/ 744270 w 3049233"/>
              <a:gd name="connsiteY21081" fmla="*/ 414687 h 1985002"/>
              <a:gd name="connsiteX21082" fmla="*/ 745033 w 3049233"/>
              <a:gd name="connsiteY21082" fmla="*/ 421371 h 1985002"/>
              <a:gd name="connsiteX21083" fmla="*/ 729805 w 3049233"/>
              <a:gd name="connsiteY21083" fmla="*/ 436664 h 1985002"/>
              <a:gd name="connsiteX21084" fmla="*/ 728790 w 3049233"/>
              <a:gd name="connsiteY21084" fmla="*/ 422669 h 1985002"/>
              <a:gd name="connsiteX21085" fmla="*/ 728299 w 3049233"/>
              <a:gd name="connsiteY21085" fmla="*/ 415893 h 1985002"/>
              <a:gd name="connsiteX21086" fmla="*/ 1141109 w 3049233"/>
              <a:gd name="connsiteY21086" fmla="*/ 400086 h 1985002"/>
              <a:gd name="connsiteX21087" fmla="*/ 1138452 w 3049233"/>
              <a:gd name="connsiteY21087" fmla="*/ 403598 h 1985002"/>
              <a:gd name="connsiteX21088" fmla="*/ 1138410 w 3049233"/>
              <a:gd name="connsiteY21088" fmla="*/ 403397 h 1985002"/>
              <a:gd name="connsiteX21089" fmla="*/ 1138341 w 3049233"/>
              <a:gd name="connsiteY21089" fmla="*/ 403064 h 1985002"/>
              <a:gd name="connsiteX21090" fmla="*/ 1138292 w 3049233"/>
              <a:gd name="connsiteY21090" fmla="*/ 402824 h 1985002"/>
              <a:gd name="connsiteX21091" fmla="*/ 1139353 w 3049233"/>
              <a:gd name="connsiteY21091" fmla="*/ 401792 h 1985002"/>
              <a:gd name="connsiteX21092" fmla="*/ 1057781 w 3049233"/>
              <a:gd name="connsiteY21092" fmla="*/ 399333 h 1985002"/>
              <a:gd name="connsiteX21093" fmla="*/ 1057811 w 3049233"/>
              <a:gd name="connsiteY21093" fmla="*/ 399452 h 1985002"/>
              <a:gd name="connsiteX21094" fmla="*/ 1057889 w 3049233"/>
              <a:gd name="connsiteY21094" fmla="*/ 399761 h 1985002"/>
              <a:gd name="connsiteX21095" fmla="*/ 1057935 w 3049233"/>
              <a:gd name="connsiteY21095" fmla="*/ 399945 h 1985002"/>
              <a:gd name="connsiteX21096" fmla="*/ 1051102 w 3049233"/>
              <a:gd name="connsiteY21096" fmla="*/ 408878 h 1985002"/>
              <a:gd name="connsiteX21097" fmla="*/ 1045566 w 3049233"/>
              <a:gd name="connsiteY21097" fmla="*/ 416116 h 1985002"/>
              <a:gd name="connsiteX21098" fmla="*/ 1043915 w 3049233"/>
              <a:gd name="connsiteY21098" fmla="*/ 418274 h 1985002"/>
              <a:gd name="connsiteX21099" fmla="*/ 1042220 w 3049233"/>
              <a:gd name="connsiteY21099" fmla="*/ 412100 h 1985002"/>
              <a:gd name="connsiteX21100" fmla="*/ 983947 w 3049233"/>
              <a:gd name="connsiteY21100" fmla="*/ 397698 h 1985002"/>
              <a:gd name="connsiteX21101" fmla="*/ 983991 w 3049233"/>
              <a:gd name="connsiteY21101" fmla="*/ 398074 h 1985002"/>
              <a:gd name="connsiteX21102" fmla="*/ 984281 w 3049233"/>
              <a:gd name="connsiteY21102" fmla="*/ 400530 h 1985002"/>
              <a:gd name="connsiteX21103" fmla="*/ 984156 w 3049233"/>
              <a:gd name="connsiteY21103" fmla="*/ 400475 h 1985002"/>
              <a:gd name="connsiteX21104" fmla="*/ 983947 w 3049233"/>
              <a:gd name="connsiteY21104" fmla="*/ 400383 h 1985002"/>
              <a:gd name="connsiteX21105" fmla="*/ 1203320 w 3049233"/>
              <a:gd name="connsiteY21105" fmla="*/ 396382 h 1985002"/>
              <a:gd name="connsiteX21106" fmla="*/ 1203346 w 3049233"/>
              <a:gd name="connsiteY21106" fmla="*/ 396550 h 1985002"/>
              <a:gd name="connsiteX21107" fmla="*/ 1203826 w 3049233"/>
              <a:gd name="connsiteY21107" fmla="*/ 399659 h 1985002"/>
              <a:gd name="connsiteX21108" fmla="*/ 1204496 w 3049233"/>
              <a:gd name="connsiteY21108" fmla="*/ 403994 h 1985002"/>
              <a:gd name="connsiteX21109" fmla="*/ 1200556 w 3049233"/>
              <a:gd name="connsiteY21109" fmla="*/ 409810 h 1985002"/>
              <a:gd name="connsiteX21110" fmla="*/ 1193095 w 3049233"/>
              <a:gd name="connsiteY21110" fmla="*/ 420824 h 1985002"/>
              <a:gd name="connsiteX21111" fmla="*/ 1189981 w 3049233"/>
              <a:gd name="connsiteY21111" fmla="*/ 424871 h 1985002"/>
              <a:gd name="connsiteX21112" fmla="*/ 1188765 w 3049233"/>
              <a:gd name="connsiteY21112" fmla="*/ 417507 h 1985002"/>
              <a:gd name="connsiteX21113" fmla="*/ 1188578 w 3049233"/>
              <a:gd name="connsiteY21113" fmla="*/ 416373 h 1985002"/>
              <a:gd name="connsiteX21114" fmla="*/ 1188466 w 3049233"/>
              <a:gd name="connsiteY21114" fmla="*/ 415694 h 1985002"/>
              <a:gd name="connsiteX21115" fmla="*/ 1194245 w 3049233"/>
              <a:gd name="connsiteY21115" fmla="*/ 408727 h 1985002"/>
              <a:gd name="connsiteX21116" fmla="*/ 1081894 w 3049233"/>
              <a:gd name="connsiteY21116" fmla="*/ 395578 h 1985002"/>
              <a:gd name="connsiteX21117" fmla="*/ 1082037 w 3049233"/>
              <a:gd name="connsiteY21117" fmla="*/ 396121 h 1985002"/>
              <a:gd name="connsiteX21118" fmla="*/ 1081401 w 3049233"/>
              <a:gd name="connsiteY21118" fmla="*/ 396673 h 1985002"/>
              <a:gd name="connsiteX21119" fmla="*/ 1080383 w 3049233"/>
              <a:gd name="connsiteY21119" fmla="*/ 397556 h 1985002"/>
              <a:gd name="connsiteX21120" fmla="*/ 1032154 w 3049233"/>
              <a:gd name="connsiteY21120" fmla="*/ 394777 h 1985002"/>
              <a:gd name="connsiteX21121" fmla="*/ 1032205 w 3049233"/>
              <a:gd name="connsiteY21121" fmla="*/ 395184 h 1985002"/>
              <a:gd name="connsiteX21122" fmla="*/ 1032228 w 3049233"/>
              <a:gd name="connsiteY21122" fmla="*/ 395375 h 1985002"/>
              <a:gd name="connsiteX21123" fmla="*/ 1032263 w 3049233"/>
              <a:gd name="connsiteY21123" fmla="*/ 395661 h 1985002"/>
              <a:gd name="connsiteX21124" fmla="*/ 1019336 w 3049233"/>
              <a:gd name="connsiteY21124" fmla="*/ 412548 h 1985002"/>
              <a:gd name="connsiteX21125" fmla="*/ 1018690 w 3049233"/>
              <a:gd name="connsiteY21125" fmla="*/ 414293 h 1985002"/>
              <a:gd name="connsiteX21126" fmla="*/ 1016915 w 3049233"/>
              <a:gd name="connsiteY21126" fmla="*/ 408334 h 1985002"/>
              <a:gd name="connsiteX21127" fmla="*/ 1017249 w 3049233"/>
              <a:gd name="connsiteY21127" fmla="*/ 407906 h 1985002"/>
              <a:gd name="connsiteX21128" fmla="*/ 1019068 w 3049233"/>
              <a:gd name="connsiteY21128" fmla="*/ 405568 h 1985002"/>
              <a:gd name="connsiteX21129" fmla="*/ 1023468 w 3049233"/>
              <a:gd name="connsiteY21129" fmla="*/ 401626 h 1985002"/>
              <a:gd name="connsiteX21130" fmla="*/ 628296 w 3049233"/>
              <a:gd name="connsiteY21130" fmla="*/ 394333 h 1985002"/>
              <a:gd name="connsiteX21131" fmla="*/ 626946 w 3049233"/>
              <a:gd name="connsiteY21131" fmla="*/ 420038 h 1985002"/>
              <a:gd name="connsiteX21132" fmla="*/ 611811 w 3049233"/>
              <a:gd name="connsiteY21132" fmla="*/ 437801 h 1985002"/>
              <a:gd name="connsiteX21133" fmla="*/ 611635 w 3049233"/>
              <a:gd name="connsiteY21133" fmla="*/ 434511 h 1985002"/>
              <a:gd name="connsiteX21134" fmla="*/ 612597 w 3049233"/>
              <a:gd name="connsiteY21134" fmla="*/ 425089 h 1985002"/>
              <a:gd name="connsiteX21135" fmla="*/ 612835 w 3049233"/>
              <a:gd name="connsiteY21135" fmla="*/ 422753 h 1985002"/>
              <a:gd name="connsiteX21136" fmla="*/ 614081 w 3049233"/>
              <a:gd name="connsiteY21136" fmla="*/ 410535 h 1985002"/>
              <a:gd name="connsiteX21137" fmla="*/ 623996 w 3049233"/>
              <a:gd name="connsiteY21137" fmla="*/ 398853 h 1985002"/>
              <a:gd name="connsiteX21138" fmla="*/ 571145 w 3049233"/>
              <a:gd name="connsiteY21138" fmla="*/ 393325 h 1985002"/>
              <a:gd name="connsiteX21139" fmla="*/ 568190 w 3049233"/>
              <a:gd name="connsiteY21139" fmla="*/ 411879 h 1985002"/>
              <a:gd name="connsiteX21140" fmla="*/ 568536 w 3049233"/>
              <a:gd name="connsiteY21140" fmla="*/ 418197 h 1985002"/>
              <a:gd name="connsiteX21141" fmla="*/ 568714 w 3049233"/>
              <a:gd name="connsiteY21141" fmla="*/ 421448 h 1985002"/>
              <a:gd name="connsiteX21142" fmla="*/ 539134 w 3049233"/>
              <a:gd name="connsiteY21142" fmla="*/ 456288 h 1985002"/>
              <a:gd name="connsiteX21143" fmla="*/ 533516 w 3049233"/>
              <a:gd name="connsiteY21143" fmla="*/ 462904 h 1985002"/>
              <a:gd name="connsiteX21144" fmla="*/ 455796 w 3049233"/>
              <a:gd name="connsiteY21144" fmla="*/ 562409 h 1985002"/>
              <a:gd name="connsiteX21145" fmla="*/ 395174 w 3049233"/>
              <a:gd name="connsiteY21145" fmla="*/ 645551 h 1985002"/>
              <a:gd name="connsiteX21146" fmla="*/ 107307 w 3049233"/>
              <a:gd name="connsiteY21146" fmla="*/ 1143562 h 1985002"/>
              <a:gd name="connsiteX21147" fmla="*/ 62540 w 3049233"/>
              <a:gd name="connsiteY21147" fmla="*/ 1252760 h 1985002"/>
              <a:gd name="connsiteX21148" fmla="*/ 43206 w 3049233"/>
              <a:gd name="connsiteY21148" fmla="*/ 1306910 h 1985002"/>
              <a:gd name="connsiteX21149" fmla="*/ 34788 w 3049233"/>
              <a:gd name="connsiteY21149" fmla="*/ 1330488 h 1985002"/>
              <a:gd name="connsiteX21150" fmla="*/ 34761 w 3049233"/>
              <a:gd name="connsiteY21150" fmla="*/ 1329972 h 1985002"/>
              <a:gd name="connsiteX21151" fmla="*/ 34732 w 3049233"/>
              <a:gd name="connsiteY21151" fmla="*/ 1329420 h 1985002"/>
              <a:gd name="connsiteX21152" fmla="*/ 34708 w 3049233"/>
              <a:gd name="connsiteY21152" fmla="*/ 1328961 h 1985002"/>
              <a:gd name="connsiteX21153" fmla="*/ 103751 w 3049233"/>
              <a:gd name="connsiteY21153" fmla="*/ 1134586 h 1985002"/>
              <a:gd name="connsiteX21154" fmla="*/ 387724 w 3049233"/>
              <a:gd name="connsiteY21154" fmla="*/ 630481 h 1985002"/>
              <a:gd name="connsiteX21155" fmla="*/ 448345 w 3049233"/>
              <a:gd name="connsiteY21155" fmla="*/ 546660 h 1985002"/>
              <a:gd name="connsiteX21156" fmla="*/ 525157 w 3049233"/>
              <a:gd name="connsiteY21156" fmla="*/ 447626 h 1985002"/>
              <a:gd name="connsiteX21157" fmla="*/ 555691 w 3049233"/>
              <a:gd name="connsiteY21157" fmla="*/ 411573 h 1985002"/>
              <a:gd name="connsiteX21158" fmla="*/ 566628 w 3049233"/>
              <a:gd name="connsiteY21158" fmla="*/ 398658 h 1985002"/>
              <a:gd name="connsiteX21159" fmla="*/ 1296647 w 3049233"/>
              <a:gd name="connsiteY21159" fmla="*/ 392636 h 1985002"/>
              <a:gd name="connsiteX21160" fmla="*/ 1296771 w 3049233"/>
              <a:gd name="connsiteY21160" fmla="*/ 394197 h 1985002"/>
              <a:gd name="connsiteX21161" fmla="*/ 1279834 w 3049233"/>
              <a:gd name="connsiteY21161" fmla="*/ 430595 h 1985002"/>
              <a:gd name="connsiteX21162" fmla="*/ 1279841 w 3049233"/>
              <a:gd name="connsiteY21162" fmla="*/ 430518 h 1985002"/>
              <a:gd name="connsiteX21163" fmla="*/ 1279898 w 3049233"/>
              <a:gd name="connsiteY21163" fmla="*/ 429866 h 1985002"/>
              <a:gd name="connsiteX21164" fmla="*/ 1291774 w 3049233"/>
              <a:gd name="connsiteY21164" fmla="*/ 403469 h 1985002"/>
              <a:gd name="connsiteX21165" fmla="*/ 1341280 w 3049233"/>
              <a:gd name="connsiteY21165" fmla="*/ 392474 h 1985002"/>
              <a:gd name="connsiteX21166" fmla="*/ 1340903 w 3049233"/>
              <a:gd name="connsiteY21166" fmla="*/ 394655 h 1985002"/>
              <a:gd name="connsiteX21167" fmla="*/ 1340632 w 3049233"/>
              <a:gd name="connsiteY21167" fmla="*/ 396226 h 1985002"/>
              <a:gd name="connsiteX21168" fmla="*/ 1339517 w 3049233"/>
              <a:gd name="connsiteY21168" fmla="*/ 398697 h 1985002"/>
              <a:gd name="connsiteX21169" fmla="*/ 1335283 w 3049233"/>
              <a:gd name="connsiteY21169" fmla="*/ 406395 h 1985002"/>
              <a:gd name="connsiteX21170" fmla="*/ 1319906 w 3049233"/>
              <a:gd name="connsiteY21170" fmla="*/ 434355 h 1985002"/>
              <a:gd name="connsiteX21171" fmla="*/ 1320176 w 3049233"/>
              <a:gd name="connsiteY21171" fmla="*/ 432489 h 1985002"/>
              <a:gd name="connsiteX21172" fmla="*/ 1320277 w 3049233"/>
              <a:gd name="connsiteY21172" fmla="*/ 431789 h 1985002"/>
              <a:gd name="connsiteX21173" fmla="*/ 1320339 w 3049233"/>
              <a:gd name="connsiteY21173" fmla="*/ 431362 h 1985002"/>
              <a:gd name="connsiteX21174" fmla="*/ 1320350 w 3049233"/>
              <a:gd name="connsiteY21174" fmla="*/ 431289 h 1985002"/>
              <a:gd name="connsiteX21175" fmla="*/ 720757 w 3049233"/>
              <a:gd name="connsiteY21175" fmla="*/ 391490 h 1985002"/>
              <a:gd name="connsiteX21176" fmla="*/ 721774 w 3049233"/>
              <a:gd name="connsiteY21176" fmla="*/ 405681 h 1985002"/>
              <a:gd name="connsiteX21177" fmla="*/ 722097 w 3049233"/>
              <a:gd name="connsiteY21177" fmla="*/ 410194 h 1985002"/>
              <a:gd name="connsiteX21178" fmla="*/ 722305 w 3049233"/>
              <a:gd name="connsiteY21178" fmla="*/ 413088 h 1985002"/>
              <a:gd name="connsiteX21179" fmla="*/ 708387 w 3049233"/>
              <a:gd name="connsiteY21179" fmla="*/ 428205 h 1985002"/>
              <a:gd name="connsiteX21180" fmla="*/ 703940 w 3049233"/>
              <a:gd name="connsiteY21180" fmla="*/ 433036 h 1985002"/>
              <a:gd name="connsiteX21181" fmla="*/ 702091 w 3049233"/>
              <a:gd name="connsiteY21181" fmla="*/ 415749 h 1985002"/>
              <a:gd name="connsiteX21182" fmla="*/ 702338 w 3049233"/>
              <a:gd name="connsiteY21182" fmla="*/ 411227 h 1985002"/>
              <a:gd name="connsiteX21183" fmla="*/ 814247 w 3049233"/>
              <a:gd name="connsiteY21183" fmla="*/ 391027 h 1985002"/>
              <a:gd name="connsiteX21184" fmla="*/ 814407 w 3049233"/>
              <a:gd name="connsiteY21184" fmla="*/ 392460 h 1985002"/>
              <a:gd name="connsiteX21185" fmla="*/ 814751 w 3049233"/>
              <a:gd name="connsiteY21185" fmla="*/ 395539 h 1985002"/>
              <a:gd name="connsiteX21186" fmla="*/ 815897 w 3049233"/>
              <a:gd name="connsiteY21186" fmla="*/ 405780 h 1985002"/>
              <a:gd name="connsiteX21187" fmla="*/ 799970 w 3049233"/>
              <a:gd name="connsiteY21187" fmla="*/ 426673 h 1985002"/>
              <a:gd name="connsiteX21188" fmla="*/ 797889 w 3049233"/>
              <a:gd name="connsiteY21188" fmla="*/ 406958 h 1985002"/>
              <a:gd name="connsiteX21189" fmla="*/ 1312458 w 3049233"/>
              <a:gd name="connsiteY21189" fmla="*/ 390476 h 1985002"/>
              <a:gd name="connsiteX21190" fmla="*/ 1309734 w 3049233"/>
              <a:gd name="connsiteY21190" fmla="*/ 396124 h 1985002"/>
              <a:gd name="connsiteX21191" fmla="*/ 1302947 w 3049233"/>
              <a:gd name="connsiteY21191" fmla="*/ 410197 h 1985002"/>
              <a:gd name="connsiteX21192" fmla="*/ 1302953 w 3049233"/>
              <a:gd name="connsiteY21192" fmla="*/ 410149 h 1985002"/>
              <a:gd name="connsiteX21193" fmla="*/ 1306524 w 3049233"/>
              <a:gd name="connsiteY21193" fmla="*/ 402757 h 1985002"/>
              <a:gd name="connsiteX21194" fmla="*/ 1129550 w 3049233"/>
              <a:gd name="connsiteY21194" fmla="*/ 390059 h 1985002"/>
              <a:gd name="connsiteX21195" fmla="*/ 1130154 w 3049233"/>
              <a:gd name="connsiteY21195" fmla="*/ 392988 h 1985002"/>
              <a:gd name="connsiteX21196" fmla="*/ 1116271 w 3049233"/>
              <a:gd name="connsiteY21196" fmla="*/ 414726 h 1985002"/>
              <a:gd name="connsiteX21197" fmla="*/ 1114902 w 3049233"/>
              <a:gd name="connsiteY21197" fmla="*/ 408241 h 1985002"/>
              <a:gd name="connsiteX21198" fmla="*/ 1115569 w 3049233"/>
              <a:gd name="connsiteY21198" fmla="*/ 407379 h 1985002"/>
              <a:gd name="connsiteX21199" fmla="*/ 1116646 w 3049233"/>
              <a:gd name="connsiteY21199" fmla="*/ 405985 h 1985002"/>
              <a:gd name="connsiteX21200" fmla="*/ 1127619 w 3049233"/>
              <a:gd name="connsiteY21200" fmla="*/ 391794 h 1985002"/>
              <a:gd name="connsiteX21201" fmla="*/ 1318897 w 3049233"/>
              <a:gd name="connsiteY21201" fmla="*/ 390007 h 1985002"/>
              <a:gd name="connsiteX21202" fmla="*/ 1318988 w 3049233"/>
              <a:gd name="connsiteY21202" fmla="*/ 391848 h 1985002"/>
              <a:gd name="connsiteX21203" fmla="*/ 1319002 w 3049233"/>
              <a:gd name="connsiteY21203" fmla="*/ 392140 h 1985002"/>
              <a:gd name="connsiteX21204" fmla="*/ 1300377 w 3049233"/>
              <a:gd name="connsiteY21204" fmla="*/ 432297 h 1985002"/>
              <a:gd name="connsiteX21205" fmla="*/ 1300744 w 3049233"/>
              <a:gd name="connsiteY21205" fmla="*/ 429142 h 1985002"/>
              <a:gd name="connsiteX21206" fmla="*/ 1300980 w 3049233"/>
              <a:gd name="connsiteY21206" fmla="*/ 427106 h 1985002"/>
              <a:gd name="connsiteX21207" fmla="*/ 1250730 w 3049233"/>
              <a:gd name="connsiteY21207" fmla="*/ 389534 h 1985002"/>
              <a:gd name="connsiteX21208" fmla="*/ 1250731 w 3049233"/>
              <a:gd name="connsiteY21208" fmla="*/ 389542 h 1985002"/>
              <a:gd name="connsiteX21209" fmla="*/ 1250733 w 3049233"/>
              <a:gd name="connsiteY21209" fmla="*/ 389552 h 1985002"/>
              <a:gd name="connsiteX21210" fmla="*/ 1247713 w 3049233"/>
              <a:gd name="connsiteY21210" fmla="*/ 397859 h 1985002"/>
              <a:gd name="connsiteX21211" fmla="*/ 1236583 w 3049233"/>
              <a:gd name="connsiteY21211" fmla="*/ 428473 h 1985002"/>
              <a:gd name="connsiteX21212" fmla="*/ 1236459 w 3049233"/>
              <a:gd name="connsiteY21212" fmla="*/ 427484 h 1985002"/>
              <a:gd name="connsiteX21213" fmla="*/ 1236244 w 3049233"/>
              <a:gd name="connsiteY21213" fmla="*/ 425772 h 1985002"/>
              <a:gd name="connsiteX21214" fmla="*/ 1236047 w 3049233"/>
              <a:gd name="connsiteY21214" fmla="*/ 424198 h 1985002"/>
              <a:gd name="connsiteX21215" fmla="*/ 1238633 w 3049233"/>
              <a:gd name="connsiteY21215" fmla="*/ 419399 h 1985002"/>
              <a:gd name="connsiteX21216" fmla="*/ 1240985 w 3049233"/>
              <a:gd name="connsiteY21216" fmla="*/ 413591 h 1985002"/>
              <a:gd name="connsiteX21217" fmla="*/ 1007228 w 3049233"/>
              <a:gd name="connsiteY21217" fmla="*/ 389469 h 1985002"/>
              <a:gd name="connsiteX21218" fmla="*/ 1007274 w 3049233"/>
              <a:gd name="connsiteY21218" fmla="*/ 389813 h 1985002"/>
              <a:gd name="connsiteX21219" fmla="*/ 1007637 w 3049233"/>
              <a:gd name="connsiteY21219" fmla="*/ 392504 h 1985002"/>
              <a:gd name="connsiteX21220" fmla="*/ 999018 w 3049233"/>
              <a:gd name="connsiteY21220" fmla="*/ 403744 h 1985002"/>
              <a:gd name="connsiteX21221" fmla="*/ 999018 w 3049233"/>
              <a:gd name="connsiteY21221" fmla="*/ 407469 h 1985002"/>
              <a:gd name="connsiteX21222" fmla="*/ 994541 w 3049233"/>
              <a:gd name="connsiteY21222" fmla="*/ 405544 h 1985002"/>
              <a:gd name="connsiteX21223" fmla="*/ 995069 w 3049233"/>
              <a:gd name="connsiteY21223" fmla="*/ 400522 h 1985002"/>
              <a:gd name="connsiteX21224" fmla="*/ 1004816 w 3049233"/>
              <a:gd name="connsiteY21224" fmla="*/ 391571 h 1985002"/>
              <a:gd name="connsiteX21225" fmla="*/ 819804 w 3049233"/>
              <a:gd name="connsiteY21225" fmla="*/ 388012 h 1985002"/>
              <a:gd name="connsiteX21226" fmla="*/ 823416 w 3049233"/>
              <a:gd name="connsiteY21226" fmla="*/ 389780 h 1985002"/>
              <a:gd name="connsiteX21227" fmla="*/ 826823 w 3049233"/>
              <a:gd name="connsiteY21227" fmla="*/ 391447 h 1985002"/>
              <a:gd name="connsiteX21228" fmla="*/ 821043 w 3049233"/>
              <a:gd name="connsiteY21228" fmla="*/ 399030 h 1985002"/>
              <a:gd name="connsiteX21229" fmla="*/ 820586 w 3049233"/>
              <a:gd name="connsiteY21229" fmla="*/ 394970 h 1985002"/>
              <a:gd name="connsiteX21230" fmla="*/ 1104576 w 3049233"/>
              <a:gd name="connsiteY21230" fmla="*/ 387131 h 1985002"/>
              <a:gd name="connsiteX21231" fmla="*/ 1104627 w 3049233"/>
              <a:gd name="connsiteY21231" fmla="*/ 387376 h 1985002"/>
              <a:gd name="connsiteX21232" fmla="*/ 1105842 w 3049233"/>
              <a:gd name="connsiteY21232" fmla="*/ 393173 h 1985002"/>
              <a:gd name="connsiteX21233" fmla="*/ 1091787 w 3049233"/>
              <a:gd name="connsiteY21233" fmla="*/ 411579 h 1985002"/>
              <a:gd name="connsiteX21234" fmla="*/ 1089820 w 3049233"/>
              <a:gd name="connsiteY21234" fmla="*/ 404156 h 1985002"/>
              <a:gd name="connsiteX21235" fmla="*/ 1100566 w 3049233"/>
              <a:gd name="connsiteY21235" fmla="*/ 390047 h 1985002"/>
              <a:gd name="connsiteX21236" fmla="*/ 1101972 w 3049233"/>
              <a:gd name="connsiteY21236" fmla="*/ 389011 h 1985002"/>
              <a:gd name="connsiteX21237" fmla="*/ 698001 w 3049233"/>
              <a:gd name="connsiteY21237" fmla="*/ 385024 h 1985002"/>
              <a:gd name="connsiteX21238" fmla="*/ 697844 w 3049233"/>
              <a:gd name="connsiteY21238" fmla="*/ 388376 h 1985002"/>
              <a:gd name="connsiteX21239" fmla="*/ 697539 w 3049233"/>
              <a:gd name="connsiteY21239" fmla="*/ 394874 h 1985002"/>
              <a:gd name="connsiteX21240" fmla="*/ 696898 w 3049233"/>
              <a:gd name="connsiteY21240" fmla="*/ 408577 h 1985002"/>
              <a:gd name="connsiteX21241" fmla="*/ 681593 w 3049233"/>
              <a:gd name="connsiteY21241" fmla="*/ 425149 h 1985002"/>
              <a:gd name="connsiteX21242" fmla="*/ 680964 w 3049233"/>
              <a:gd name="connsiteY21242" fmla="*/ 425829 h 1985002"/>
              <a:gd name="connsiteX21243" fmla="*/ 679439 w 3049233"/>
              <a:gd name="connsiteY21243" fmla="*/ 404857 h 1985002"/>
              <a:gd name="connsiteX21244" fmla="*/ 679424 w 3049233"/>
              <a:gd name="connsiteY21244" fmla="*/ 404646 h 1985002"/>
              <a:gd name="connsiteX21245" fmla="*/ 1135362 w 3049233"/>
              <a:gd name="connsiteY21245" fmla="*/ 384834 h 1985002"/>
              <a:gd name="connsiteX21246" fmla="*/ 1135258 w 3049233"/>
              <a:gd name="connsiteY21246" fmla="*/ 384996 h 1985002"/>
              <a:gd name="connsiteX21247" fmla="*/ 1134767 w 3049233"/>
              <a:gd name="connsiteY21247" fmla="*/ 385764 h 1985002"/>
              <a:gd name="connsiteX21248" fmla="*/ 1134722 w 3049233"/>
              <a:gd name="connsiteY21248" fmla="*/ 385547 h 1985002"/>
              <a:gd name="connsiteX21249" fmla="*/ 1134698 w 3049233"/>
              <a:gd name="connsiteY21249" fmla="*/ 385430 h 1985002"/>
              <a:gd name="connsiteX21250" fmla="*/ 789503 w 3049233"/>
              <a:gd name="connsiteY21250" fmla="*/ 384816 h 1985002"/>
              <a:gd name="connsiteX21251" fmla="*/ 790010 w 3049233"/>
              <a:gd name="connsiteY21251" fmla="*/ 389685 h 1985002"/>
              <a:gd name="connsiteX21252" fmla="*/ 791568 w 3049233"/>
              <a:gd name="connsiteY21252" fmla="*/ 404645 h 1985002"/>
              <a:gd name="connsiteX21253" fmla="*/ 786199 w 3049233"/>
              <a:gd name="connsiteY21253" fmla="*/ 409929 h 1985002"/>
              <a:gd name="connsiteX21254" fmla="*/ 775443 w 3049233"/>
              <a:gd name="connsiteY21254" fmla="*/ 420516 h 1985002"/>
              <a:gd name="connsiteX21255" fmla="*/ 774126 w 3049233"/>
              <a:gd name="connsiteY21255" fmla="*/ 406965 h 1985002"/>
              <a:gd name="connsiteX21256" fmla="*/ 773673 w 3049233"/>
              <a:gd name="connsiteY21256" fmla="*/ 402303 h 1985002"/>
              <a:gd name="connsiteX21257" fmla="*/ 773529 w 3049233"/>
              <a:gd name="connsiteY21257" fmla="*/ 400817 h 1985002"/>
              <a:gd name="connsiteX21258" fmla="*/ 1581857 w 3049233"/>
              <a:gd name="connsiteY21258" fmla="*/ 384107 h 1985002"/>
              <a:gd name="connsiteX21259" fmla="*/ 1935827 w 3049233"/>
              <a:gd name="connsiteY21259" fmla="*/ 542243 h 1985002"/>
              <a:gd name="connsiteX21260" fmla="*/ 1580676 w 3049233"/>
              <a:gd name="connsiteY21260" fmla="*/ 394432 h 1985002"/>
              <a:gd name="connsiteX21261" fmla="*/ 1580674 w 3049233"/>
              <a:gd name="connsiteY21261" fmla="*/ 394434 h 1985002"/>
              <a:gd name="connsiteX21262" fmla="*/ 1580670 w 3049233"/>
              <a:gd name="connsiteY21262" fmla="*/ 394432 h 1985002"/>
              <a:gd name="connsiteX21263" fmla="*/ 1580668 w 3049233"/>
              <a:gd name="connsiteY21263" fmla="*/ 394434 h 1985002"/>
              <a:gd name="connsiteX21264" fmla="*/ 1580663 w 3049233"/>
              <a:gd name="connsiteY21264" fmla="*/ 394432 h 1985002"/>
              <a:gd name="connsiteX21265" fmla="*/ 1445212 w 3049233"/>
              <a:gd name="connsiteY21265" fmla="*/ 551911 h 1985002"/>
              <a:gd name="connsiteX21266" fmla="*/ 1225000 w 3049233"/>
              <a:gd name="connsiteY21266" fmla="*/ 382842 h 1985002"/>
              <a:gd name="connsiteX21267" fmla="*/ 1226003 w 3049233"/>
              <a:gd name="connsiteY21267" fmla="*/ 390933 h 1985002"/>
              <a:gd name="connsiteX21268" fmla="*/ 1215553 w 3049233"/>
              <a:gd name="connsiteY21268" fmla="*/ 407636 h 1985002"/>
              <a:gd name="connsiteX21269" fmla="*/ 1211908 w 3049233"/>
              <a:gd name="connsiteY21269" fmla="*/ 413460 h 1985002"/>
              <a:gd name="connsiteX21270" fmla="*/ 1211261 w 3049233"/>
              <a:gd name="connsiteY21270" fmla="*/ 409234 h 1985002"/>
              <a:gd name="connsiteX21271" fmla="*/ 1210500 w 3049233"/>
              <a:gd name="connsiteY21271" fmla="*/ 404265 h 1985002"/>
              <a:gd name="connsiteX21272" fmla="*/ 982150 w 3049233"/>
              <a:gd name="connsiteY21272" fmla="*/ 382480 h 1985002"/>
              <a:gd name="connsiteX21273" fmla="*/ 982815 w 3049233"/>
              <a:gd name="connsiteY21273" fmla="*/ 388116 h 1985002"/>
              <a:gd name="connsiteX21274" fmla="*/ 978866 w 3049233"/>
              <a:gd name="connsiteY21274" fmla="*/ 393244 h 1985002"/>
              <a:gd name="connsiteX21275" fmla="*/ 978866 w 3049233"/>
              <a:gd name="connsiteY21275" fmla="*/ 396291 h 1985002"/>
              <a:gd name="connsiteX21276" fmla="*/ 974632 w 3049233"/>
              <a:gd name="connsiteY21276" fmla="*/ 394503 h 1985002"/>
              <a:gd name="connsiteX21277" fmla="*/ 974632 w 3049233"/>
              <a:gd name="connsiteY21277" fmla="*/ 389520 h 1985002"/>
              <a:gd name="connsiteX21278" fmla="*/ 975847 w 3049233"/>
              <a:gd name="connsiteY21278" fmla="*/ 387927 h 1985002"/>
              <a:gd name="connsiteX21279" fmla="*/ 1015347 w 3049233"/>
              <a:gd name="connsiteY21279" fmla="*/ 382447 h 1985002"/>
              <a:gd name="connsiteX21280" fmla="*/ 1013225 w 3049233"/>
              <a:gd name="connsiteY21280" fmla="*/ 385215 h 1985002"/>
              <a:gd name="connsiteX21281" fmla="*/ 1013106 w 3049233"/>
              <a:gd name="connsiteY21281" fmla="*/ 384346 h 1985002"/>
              <a:gd name="connsiteX21282" fmla="*/ 1014906 w 3049233"/>
              <a:gd name="connsiteY21282" fmla="*/ 382778 h 1985002"/>
              <a:gd name="connsiteX21283" fmla="*/ 1079004 w 3049233"/>
              <a:gd name="connsiteY21283" fmla="*/ 381921 h 1985002"/>
              <a:gd name="connsiteX21284" fmla="*/ 1079478 w 3049233"/>
              <a:gd name="connsiteY21284" fmla="*/ 384709 h 1985002"/>
              <a:gd name="connsiteX21285" fmla="*/ 1080237 w 3049233"/>
              <a:gd name="connsiteY21285" fmla="*/ 389168 h 1985002"/>
              <a:gd name="connsiteX21286" fmla="*/ 1080246 w 3049233"/>
              <a:gd name="connsiteY21286" fmla="*/ 389219 h 1985002"/>
              <a:gd name="connsiteX21287" fmla="*/ 1075429 w 3049233"/>
              <a:gd name="connsiteY21287" fmla="*/ 395540 h 1985002"/>
              <a:gd name="connsiteX21288" fmla="*/ 1072207 w 3049233"/>
              <a:gd name="connsiteY21288" fmla="*/ 399767 h 1985002"/>
              <a:gd name="connsiteX21289" fmla="*/ 1065874 w 3049233"/>
              <a:gd name="connsiteY21289" fmla="*/ 408077 h 1985002"/>
              <a:gd name="connsiteX21290" fmla="*/ 1064029 w 3049233"/>
              <a:gd name="connsiteY21290" fmla="*/ 400757 h 1985002"/>
              <a:gd name="connsiteX21291" fmla="*/ 1065143 w 3049233"/>
              <a:gd name="connsiteY21291" fmla="*/ 399298 h 1985002"/>
              <a:gd name="connsiteX21292" fmla="*/ 1069849 w 3049233"/>
              <a:gd name="connsiteY21292" fmla="*/ 393137 h 1985002"/>
              <a:gd name="connsiteX21293" fmla="*/ 1077426 w 3049233"/>
              <a:gd name="connsiteY21293" fmla="*/ 383216 h 1985002"/>
              <a:gd name="connsiteX21294" fmla="*/ 1078714 w 3049233"/>
              <a:gd name="connsiteY21294" fmla="*/ 382159 h 1985002"/>
              <a:gd name="connsiteX21295" fmla="*/ 1078982 w 3049233"/>
              <a:gd name="connsiteY21295" fmla="*/ 381939 h 1985002"/>
              <a:gd name="connsiteX21296" fmla="*/ 861545 w 3049233"/>
              <a:gd name="connsiteY21296" fmla="*/ 380324 h 1985002"/>
              <a:gd name="connsiteX21297" fmla="*/ 862394 w 3049233"/>
              <a:gd name="connsiteY21297" fmla="*/ 387567 h 1985002"/>
              <a:gd name="connsiteX21298" fmla="*/ 845775 w 3049233"/>
              <a:gd name="connsiteY21298" fmla="*/ 407211 h 1985002"/>
              <a:gd name="connsiteX21299" fmla="*/ 845061 w 3049233"/>
              <a:gd name="connsiteY21299" fmla="*/ 401292 h 1985002"/>
              <a:gd name="connsiteX21300" fmla="*/ 846163 w 3049233"/>
              <a:gd name="connsiteY21300" fmla="*/ 399890 h 1985002"/>
              <a:gd name="connsiteX21301" fmla="*/ 1151767 w 3049233"/>
              <a:gd name="connsiteY21301" fmla="*/ 379687 h 1985002"/>
              <a:gd name="connsiteX21302" fmla="*/ 1152046 w 3049233"/>
              <a:gd name="connsiteY21302" fmla="*/ 381181 h 1985002"/>
              <a:gd name="connsiteX21303" fmla="*/ 1147286 w 3049233"/>
              <a:gd name="connsiteY21303" fmla="*/ 385901 h 1985002"/>
              <a:gd name="connsiteX21304" fmla="*/ 1150400 w 3049233"/>
              <a:gd name="connsiteY21304" fmla="*/ 381582 h 1985002"/>
              <a:gd name="connsiteX21305" fmla="*/ 1200565 w 3049233"/>
              <a:gd name="connsiteY21305" fmla="*/ 378551 h 1985002"/>
              <a:gd name="connsiteX21306" fmla="*/ 1201969 w 3049233"/>
              <a:gd name="connsiteY21306" fmla="*/ 387634 h 1985002"/>
              <a:gd name="connsiteX21307" fmla="*/ 1189912 w 3049233"/>
              <a:gd name="connsiteY21307" fmla="*/ 404016 h 1985002"/>
              <a:gd name="connsiteX21308" fmla="*/ 1189817 w 3049233"/>
              <a:gd name="connsiteY21308" fmla="*/ 403626 h 1985002"/>
              <a:gd name="connsiteX21309" fmla="*/ 1187568 w 3049233"/>
              <a:gd name="connsiteY21309" fmla="*/ 394432 h 1985002"/>
              <a:gd name="connsiteX21310" fmla="*/ 1189861 w 3049233"/>
              <a:gd name="connsiteY21310" fmla="*/ 391849 h 1985002"/>
              <a:gd name="connsiteX21311" fmla="*/ 1191000 w 3049233"/>
              <a:gd name="connsiteY21311" fmla="*/ 390566 h 1985002"/>
              <a:gd name="connsiteX21312" fmla="*/ 1192980 w 3049233"/>
              <a:gd name="connsiteY21312" fmla="*/ 388078 h 1985002"/>
              <a:gd name="connsiteX21313" fmla="*/ 1054000 w 3049233"/>
              <a:gd name="connsiteY21313" fmla="*/ 378399 h 1985002"/>
              <a:gd name="connsiteX21314" fmla="*/ 1055067 w 3049233"/>
              <a:gd name="connsiteY21314" fmla="*/ 384921 h 1985002"/>
              <a:gd name="connsiteX21315" fmla="*/ 1055082 w 3049233"/>
              <a:gd name="connsiteY21315" fmla="*/ 385015 h 1985002"/>
              <a:gd name="connsiteX21316" fmla="*/ 1051148 w 3049233"/>
              <a:gd name="connsiteY21316" fmla="*/ 390186 h 1985002"/>
              <a:gd name="connsiteX21317" fmla="*/ 1049658 w 3049233"/>
              <a:gd name="connsiteY21317" fmla="*/ 392145 h 1985002"/>
              <a:gd name="connsiteX21318" fmla="*/ 1040167 w 3049233"/>
              <a:gd name="connsiteY21318" fmla="*/ 404621 h 1985002"/>
              <a:gd name="connsiteX21319" fmla="*/ 1038810 w 3049233"/>
              <a:gd name="connsiteY21319" fmla="*/ 399680 h 1985002"/>
              <a:gd name="connsiteX21320" fmla="*/ 1038640 w 3049233"/>
              <a:gd name="connsiteY21320" fmla="*/ 398327 h 1985002"/>
              <a:gd name="connsiteX21321" fmla="*/ 1041062 w 3049233"/>
              <a:gd name="connsiteY21321" fmla="*/ 395185 h 1985002"/>
              <a:gd name="connsiteX21322" fmla="*/ 1041270 w 3049233"/>
              <a:gd name="connsiteY21322" fmla="*/ 394915 h 1985002"/>
              <a:gd name="connsiteX21323" fmla="*/ 1416076 w 3049233"/>
              <a:gd name="connsiteY21323" fmla="*/ 377563 h 1985002"/>
              <a:gd name="connsiteX21324" fmla="*/ 1412237 w 3049233"/>
              <a:gd name="connsiteY21324" fmla="*/ 386719 h 1985002"/>
              <a:gd name="connsiteX21325" fmla="*/ 1406833 w 3049233"/>
              <a:gd name="connsiteY21325" fmla="*/ 396606 h 1985002"/>
              <a:gd name="connsiteX21326" fmla="*/ 1378104 w 3049233"/>
              <a:gd name="connsiteY21326" fmla="*/ 443616 h 1985002"/>
              <a:gd name="connsiteX21327" fmla="*/ 1378103 w 3049233"/>
              <a:gd name="connsiteY21327" fmla="*/ 443618 h 1985002"/>
              <a:gd name="connsiteX21328" fmla="*/ 1378103 w 3049233"/>
              <a:gd name="connsiteY21328" fmla="*/ 443619 h 1985002"/>
              <a:gd name="connsiteX21329" fmla="*/ 1376632 w 3049233"/>
              <a:gd name="connsiteY21329" fmla="*/ 445812 h 1985002"/>
              <a:gd name="connsiteX21330" fmla="*/ 1374160 w 3049233"/>
              <a:gd name="connsiteY21330" fmla="*/ 449500 h 1985002"/>
              <a:gd name="connsiteX21331" fmla="*/ 1362771 w 3049233"/>
              <a:gd name="connsiteY21331" fmla="*/ 466486 h 1985002"/>
              <a:gd name="connsiteX21332" fmla="*/ 1382703 w 3049233"/>
              <a:gd name="connsiteY21332" fmla="*/ 434982 h 1985002"/>
              <a:gd name="connsiteX21333" fmla="*/ 1401877 w 3049233"/>
              <a:gd name="connsiteY21333" fmla="*/ 404678 h 1985002"/>
              <a:gd name="connsiteX21334" fmla="*/ 1414353 w 3049233"/>
              <a:gd name="connsiteY21334" fmla="*/ 380852 h 1985002"/>
              <a:gd name="connsiteX21335" fmla="*/ 1295441 w 3049233"/>
              <a:gd name="connsiteY21335" fmla="*/ 377503 h 1985002"/>
              <a:gd name="connsiteX21336" fmla="*/ 1295543 w 3049233"/>
              <a:gd name="connsiteY21336" fmla="*/ 378773 h 1985002"/>
              <a:gd name="connsiteX21337" fmla="*/ 1280848 w 3049233"/>
              <a:gd name="connsiteY21337" fmla="*/ 413653 h 1985002"/>
              <a:gd name="connsiteX21338" fmla="*/ 1280648 w 3049233"/>
              <a:gd name="connsiteY21338" fmla="*/ 411415 h 1985002"/>
              <a:gd name="connsiteX21339" fmla="*/ 1416250 w 3049233"/>
              <a:gd name="connsiteY21339" fmla="*/ 377230 h 1985002"/>
              <a:gd name="connsiteX21340" fmla="*/ 1416113 w 3049233"/>
              <a:gd name="connsiteY21340" fmla="*/ 377492 h 1985002"/>
              <a:gd name="connsiteX21341" fmla="*/ 1416079 w 3049233"/>
              <a:gd name="connsiteY21341" fmla="*/ 377556 h 1985002"/>
              <a:gd name="connsiteX21342" fmla="*/ 797306 w 3049233"/>
              <a:gd name="connsiteY21342" fmla="*/ 377000 h 1985002"/>
              <a:gd name="connsiteX21343" fmla="*/ 810123 w 3049233"/>
              <a:gd name="connsiteY21343" fmla="*/ 383274 h 1985002"/>
              <a:gd name="connsiteX21344" fmla="*/ 812232 w 3049233"/>
              <a:gd name="connsiteY21344" fmla="*/ 384306 h 1985002"/>
              <a:gd name="connsiteX21345" fmla="*/ 797073 w 3049233"/>
              <a:gd name="connsiteY21345" fmla="*/ 399227 h 1985002"/>
              <a:gd name="connsiteX21346" fmla="*/ 795071 w 3049233"/>
              <a:gd name="connsiteY21346" fmla="*/ 380261 h 1985002"/>
              <a:gd name="connsiteX21347" fmla="*/ 795091 w 3049233"/>
              <a:gd name="connsiteY21347" fmla="*/ 379894 h 1985002"/>
              <a:gd name="connsiteX21348" fmla="*/ 795131 w 3049233"/>
              <a:gd name="connsiteY21348" fmla="*/ 379179 h 1985002"/>
              <a:gd name="connsiteX21349" fmla="*/ 1126878 w 3049233"/>
              <a:gd name="connsiteY21349" fmla="*/ 376961 h 1985002"/>
              <a:gd name="connsiteX21350" fmla="*/ 1127204 w 3049233"/>
              <a:gd name="connsiteY21350" fmla="*/ 378682 h 1985002"/>
              <a:gd name="connsiteX21351" fmla="*/ 1127910 w 3049233"/>
              <a:gd name="connsiteY21351" fmla="*/ 382107 h 1985002"/>
              <a:gd name="connsiteX21352" fmla="*/ 1127201 w 3049233"/>
              <a:gd name="connsiteY21352" fmla="*/ 382916 h 1985002"/>
              <a:gd name="connsiteX21353" fmla="*/ 1126767 w 3049233"/>
              <a:gd name="connsiteY21353" fmla="*/ 383485 h 1985002"/>
              <a:gd name="connsiteX21354" fmla="*/ 1116534 w 3049233"/>
              <a:gd name="connsiteY21354" fmla="*/ 392738 h 1985002"/>
              <a:gd name="connsiteX21355" fmla="*/ 1112335 w 3049233"/>
              <a:gd name="connsiteY21355" fmla="*/ 396085 h 1985002"/>
              <a:gd name="connsiteX21356" fmla="*/ 1112170 w 3049233"/>
              <a:gd name="connsiteY21356" fmla="*/ 395301 h 1985002"/>
              <a:gd name="connsiteX21357" fmla="*/ 1122801 w 3049233"/>
              <a:gd name="connsiteY21357" fmla="*/ 381393 h 1985002"/>
              <a:gd name="connsiteX21358" fmla="*/ 766300 w 3049233"/>
              <a:gd name="connsiteY21358" fmla="*/ 376581 h 1985002"/>
              <a:gd name="connsiteX21359" fmla="*/ 765943 w 3049233"/>
              <a:gd name="connsiteY21359" fmla="*/ 380829 h 1985002"/>
              <a:gd name="connsiteX21360" fmla="*/ 767551 w 3049233"/>
              <a:gd name="connsiteY21360" fmla="*/ 397335 h 1985002"/>
              <a:gd name="connsiteX21361" fmla="*/ 762163 w 3049233"/>
              <a:gd name="connsiteY21361" fmla="*/ 402600 h 1985002"/>
              <a:gd name="connsiteX21362" fmla="*/ 753087 w 3049233"/>
              <a:gd name="connsiteY21362" fmla="*/ 412617 h 1985002"/>
              <a:gd name="connsiteX21363" fmla="*/ 752450 w 3049233"/>
              <a:gd name="connsiteY21363" fmla="*/ 400484 h 1985002"/>
              <a:gd name="connsiteX21364" fmla="*/ 751944 w 3049233"/>
              <a:gd name="connsiteY21364" fmla="*/ 390840 h 1985002"/>
              <a:gd name="connsiteX21365" fmla="*/ 758702 w 3049233"/>
              <a:gd name="connsiteY21365" fmla="*/ 384128 h 1985002"/>
              <a:gd name="connsiteX21366" fmla="*/ 1249083 w 3049233"/>
              <a:gd name="connsiteY21366" fmla="*/ 376462 h 1985002"/>
              <a:gd name="connsiteX21367" fmla="*/ 1249208 w 3049233"/>
              <a:gd name="connsiteY21367" fmla="*/ 377455 h 1985002"/>
              <a:gd name="connsiteX21368" fmla="*/ 1234660 w 3049233"/>
              <a:gd name="connsiteY21368" fmla="*/ 413141 h 1985002"/>
              <a:gd name="connsiteX21369" fmla="*/ 1233955 w 3049233"/>
              <a:gd name="connsiteY21369" fmla="*/ 407521 h 1985002"/>
              <a:gd name="connsiteX21370" fmla="*/ 1234282 w 3049233"/>
              <a:gd name="connsiteY21370" fmla="*/ 406965 h 1985002"/>
              <a:gd name="connsiteX21371" fmla="*/ 1234621 w 3049233"/>
              <a:gd name="connsiteY21371" fmla="*/ 406387 h 1985002"/>
              <a:gd name="connsiteX21372" fmla="*/ 1242347 w 3049233"/>
              <a:gd name="connsiteY21372" fmla="*/ 389377 h 1985002"/>
              <a:gd name="connsiteX21373" fmla="*/ 676171 w 3049233"/>
              <a:gd name="connsiteY21373" fmla="*/ 376067 h 1985002"/>
              <a:gd name="connsiteX21374" fmla="*/ 675158 w 3049233"/>
              <a:gd name="connsiteY21374" fmla="*/ 384036 h 1985002"/>
              <a:gd name="connsiteX21375" fmla="*/ 674065 w 3049233"/>
              <a:gd name="connsiteY21375" fmla="*/ 392635 h 1985002"/>
              <a:gd name="connsiteX21376" fmla="*/ 672782 w 3049233"/>
              <a:gd name="connsiteY21376" fmla="*/ 402729 h 1985002"/>
              <a:gd name="connsiteX21377" fmla="*/ 657346 w 3049233"/>
              <a:gd name="connsiteY21377" fmla="*/ 419403 h 1985002"/>
              <a:gd name="connsiteX21378" fmla="*/ 655992 w 3049233"/>
              <a:gd name="connsiteY21378" fmla="*/ 397322 h 1985002"/>
              <a:gd name="connsiteX21379" fmla="*/ 1119333 w 3049233"/>
              <a:gd name="connsiteY21379" fmla="*/ 375926 h 1985002"/>
              <a:gd name="connsiteX21380" fmla="*/ 1117552 w 3049233"/>
              <a:gd name="connsiteY21380" fmla="*/ 377837 h 1985002"/>
              <a:gd name="connsiteX21381" fmla="*/ 1110447 w 3049233"/>
              <a:gd name="connsiteY21381" fmla="*/ 387141 h 1985002"/>
              <a:gd name="connsiteX21382" fmla="*/ 1109669 w 3049233"/>
              <a:gd name="connsiteY21382" fmla="*/ 383452 h 1985002"/>
              <a:gd name="connsiteX21383" fmla="*/ 1114164 w 3049233"/>
              <a:gd name="connsiteY21383" fmla="*/ 380205 h 1985002"/>
              <a:gd name="connsiteX21384" fmla="*/ 957593 w 3049233"/>
              <a:gd name="connsiteY21384" fmla="*/ 375846 h 1985002"/>
              <a:gd name="connsiteX21385" fmla="*/ 958583 w 3049233"/>
              <a:gd name="connsiteY21385" fmla="*/ 385610 h 1985002"/>
              <a:gd name="connsiteX21386" fmla="*/ 955940 w 3049233"/>
              <a:gd name="connsiteY21386" fmla="*/ 384583 h 1985002"/>
              <a:gd name="connsiteX21387" fmla="*/ 954820 w 3049233"/>
              <a:gd name="connsiteY21387" fmla="*/ 379359 h 1985002"/>
              <a:gd name="connsiteX21388" fmla="*/ 957591 w 3049233"/>
              <a:gd name="connsiteY21388" fmla="*/ 375848 h 1985002"/>
              <a:gd name="connsiteX21389" fmla="*/ 1365122 w 3049233"/>
              <a:gd name="connsiteY21389" fmla="*/ 374600 h 1985002"/>
              <a:gd name="connsiteX21390" fmla="*/ 1365126 w 3049233"/>
              <a:gd name="connsiteY21390" fmla="*/ 374694 h 1985002"/>
              <a:gd name="connsiteX21391" fmla="*/ 1365125 w 3049233"/>
              <a:gd name="connsiteY21391" fmla="*/ 374695 h 1985002"/>
              <a:gd name="connsiteX21392" fmla="*/ 1365113 w 3049233"/>
              <a:gd name="connsiteY21392" fmla="*/ 374759 h 1985002"/>
              <a:gd name="connsiteX21393" fmla="*/ 1363822 w 3049233"/>
              <a:gd name="connsiteY21393" fmla="*/ 381318 h 1985002"/>
              <a:gd name="connsiteX21394" fmla="*/ 1359810 w 3049233"/>
              <a:gd name="connsiteY21394" fmla="*/ 390244 h 1985002"/>
              <a:gd name="connsiteX21395" fmla="*/ 1342112 w 3049233"/>
              <a:gd name="connsiteY21395" fmla="*/ 421260 h 1985002"/>
              <a:gd name="connsiteX21396" fmla="*/ 1342461 w 3049233"/>
              <a:gd name="connsiteY21396" fmla="*/ 419229 h 1985002"/>
              <a:gd name="connsiteX21397" fmla="*/ 1342619 w 3049233"/>
              <a:gd name="connsiteY21397" fmla="*/ 418312 h 1985002"/>
              <a:gd name="connsiteX21398" fmla="*/ 1358294 w 3049233"/>
              <a:gd name="connsiteY21398" fmla="*/ 390272 h 1985002"/>
              <a:gd name="connsiteX21399" fmla="*/ 1360903 w 3049233"/>
              <a:gd name="connsiteY21399" fmla="*/ 384284 h 1985002"/>
              <a:gd name="connsiteX21400" fmla="*/ 1364496 w 3049233"/>
              <a:gd name="connsiteY21400" fmla="*/ 376037 h 1985002"/>
              <a:gd name="connsiteX21401" fmla="*/ 1341881 w 3049233"/>
              <a:gd name="connsiteY21401" fmla="*/ 373915 h 1985002"/>
              <a:gd name="connsiteX21402" fmla="*/ 1341943 w 3049233"/>
              <a:gd name="connsiteY21402" fmla="*/ 375184 h 1985002"/>
              <a:gd name="connsiteX21403" fmla="*/ 1337164 w 3049233"/>
              <a:gd name="connsiteY21403" fmla="*/ 386732 h 1985002"/>
              <a:gd name="connsiteX21404" fmla="*/ 1335576 w 3049233"/>
              <a:gd name="connsiteY21404" fmla="*/ 389671 h 1985002"/>
              <a:gd name="connsiteX21405" fmla="*/ 1339726 w 3049233"/>
              <a:gd name="connsiteY21405" fmla="*/ 379301 h 1985002"/>
              <a:gd name="connsiteX21406" fmla="*/ 1029534 w 3049233"/>
              <a:gd name="connsiteY21406" fmla="*/ 373563 h 1985002"/>
              <a:gd name="connsiteX21407" fmla="*/ 1030030 w 3049233"/>
              <a:gd name="connsiteY21407" fmla="*/ 377573 h 1985002"/>
              <a:gd name="connsiteX21408" fmla="*/ 1030302 w 3049233"/>
              <a:gd name="connsiteY21408" fmla="*/ 379780 h 1985002"/>
              <a:gd name="connsiteX21409" fmla="*/ 1015174 w 3049233"/>
              <a:gd name="connsiteY21409" fmla="*/ 399427 h 1985002"/>
              <a:gd name="connsiteX21410" fmla="*/ 1014738 w 3049233"/>
              <a:gd name="connsiteY21410" fmla="*/ 396252 h 1985002"/>
              <a:gd name="connsiteX21411" fmla="*/ 1014355 w 3049233"/>
              <a:gd name="connsiteY21411" fmla="*/ 393456 h 1985002"/>
              <a:gd name="connsiteX21412" fmla="*/ 1021709 w 3049233"/>
              <a:gd name="connsiteY21412" fmla="*/ 383818 h 1985002"/>
              <a:gd name="connsiteX21413" fmla="*/ 1022996 w 3049233"/>
              <a:gd name="connsiteY21413" fmla="*/ 382131 h 1985002"/>
              <a:gd name="connsiteX21414" fmla="*/ 1093858 w 3049233"/>
              <a:gd name="connsiteY21414" fmla="*/ 371359 h 1985002"/>
              <a:gd name="connsiteX21415" fmla="*/ 1091880 w 3049233"/>
              <a:gd name="connsiteY21415" fmla="*/ 373954 h 1985002"/>
              <a:gd name="connsiteX21416" fmla="*/ 1086055 w 3049233"/>
              <a:gd name="connsiteY21416" fmla="*/ 381598 h 1985002"/>
              <a:gd name="connsiteX21417" fmla="*/ 1084792 w 3049233"/>
              <a:gd name="connsiteY21417" fmla="*/ 383254 h 1985002"/>
              <a:gd name="connsiteX21418" fmla="*/ 1083916 w 3049233"/>
              <a:gd name="connsiteY21418" fmla="*/ 378114 h 1985002"/>
              <a:gd name="connsiteX21419" fmla="*/ 1084861 w 3049233"/>
              <a:gd name="connsiteY21419" fmla="*/ 377472 h 1985002"/>
              <a:gd name="connsiteX21420" fmla="*/ 1085664 w 3049233"/>
              <a:gd name="connsiteY21420" fmla="*/ 376926 h 1985002"/>
              <a:gd name="connsiteX21421" fmla="*/ 996285 w 3049233"/>
              <a:gd name="connsiteY21421" fmla="*/ 370623 h 1985002"/>
              <a:gd name="connsiteX21422" fmla="*/ 987886 w 3049233"/>
              <a:gd name="connsiteY21422" fmla="*/ 381531 h 1985002"/>
              <a:gd name="connsiteX21423" fmla="*/ 987460 w 3049233"/>
              <a:gd name="connsiteY21423" fmla="*/ 377891 h 1985002"/>
              <a:gd name="connsiteX21424" fmla="*/ 990007 w 3049233"/>
              <a:gd name="connsiteY21424" fmla="*/ 375689 h 1985002"/>
              <a:gd name="connsiteX21425" fmla="*/ 992072 w 3049233"/>
              <a:gd name="connsiteY21425" fmla="*/ 374023 h 1985002"/>
              <a:gd name="connsiteX21426" fmla="*/ 1244969 w 3049233"/>
              <a:gd name="connsiteY21426" fmla="*/ 370577 h 1985002"/>
              <a:gd name="connsiteX21427" fmla="*/ 1232703 w 3049233"/>
              <a:gd name="connsiteY21427" fmla="*/ 397537 h 1985002"/>
              <a:gd name="connsiteX21428" fmla="*/ 1232294 w 3049233"/>
              <a:gd name="connsiteY21428" fmla="*/ 394280 h 1985002"/>
              <a:gd name="connsiteX21429" fmla="*/ 1232170 w 3049233"/>
              <a:gd name="connsiteY21429" fmla="*/ 393287 h 1985002"/>
              <a:gd name="connsiteX21430" fmla="*/ 1232169 w 3049233"/>
              <a:gd name="connsiteY21430" fmla="*/ 393280 h 1985002"/>
              <a:gd name="connsiteX21431" fmla="*/ 1237885 w 3049233"/>
              <a:gd name="connsiteY21431" fmla="*/ 384089 h 1985002"/>
              <a:gd name="connsiteX21432" fmla="*/ 1237886 w 3049233"/>
              <a:gd name="connsiteY21432" fmla="*/ 384088 h 1985002"/>
              <a:gd name="connsiteX21433" fmla="*/ 1101425 w 3049233"/>
              <a:gd name="connsiteY21433" fmla="*/ 370363 h 1985002"/>
              <a:gd name="connsiteX21434" fmla="*/ 1102838 w 3049233"/>
              <a:gd name="connsiteY21434" fmla="*/ 378119 h 1985002"/>
              <a:gd name="connsiteX21435" fmla="*/ 1099055 w 3049233"/>
              <a:gd name="connsiteY21435" fmla="*/ 383086 h 1985002"/>
              <a:gd name="connsiteX21436" fmla="*/ 1098586 w 3049233"/>
              <a:gd name="connsiteY21436" fmla="*/ 383423 h 1985002"/>
              <a:gd name="connsiteX21437" fmla="*/ 1086664 w 3049233"/>
              <a:gd name="connsiteY21437" fmla="*/ 392249 h 1985002"/>
              <a:gd name="connsiteX21438" fmla="*/ 1086212 w 3049233"/>
              <a:gd name="connsiteY21438" fmla="*/ 390545 h 1985002"/>
              <a:gd name="connsiteX21439" fmla="*/ 1086090 w 3049233"/>
              <a:gd name="connsiteY21439" fmla="*/ 390084 h 1985002"/>
              <a:gd name="connsiteX21440" fmla="*/ 1100618 w 3049233"/>
              <a:gd name="connsiteY21440" fmla="*/ 371062 h 1985002"/>
              <a:gd name="connsiteX21441" fmla="*/ 1004497 w 3049233"/>
              <a:gd name="connsiteY21441" fmla="*/ 369201 h 1985002"/>
              <a:gd name="connsiteX21442" fmla="*/ 1004752 w 3049233"/>
              <a:gd name="connsiteY21442" fmla="*/ 371093 h 1985002"/>
              <a:gd name="connsiteX21443" fmla="*/ 1005517 w 3049233"/>
              <a:gd name="connsiteY21443" fmla="*/ 376773 h 1985002"/>
              <a:gd name="connsiteX21444" fmla="*/ 995496 w 3049233"/>
              <a:gd name="connsiteY21444" fmla="*/ 389878 h 1985002"/>
              <a:gd name="connsiteX21445" fmla="*/ 992048 w 3049233"/>
              <a:gd name="connsiteY21445" fmla="*/ 394387 h 1985002"/>
              <a:gd name="connsiteX21446" fmla="*/ 989637 w 3049233"/>
              <a:gd name="connsiteY21446" fmla="*/ 396488 h 1985002"/>
              <a:gd name="connsiteX21447" fmla="*/ 988830 w 3049233"/>
              <a:gd name="connsiteY21447" fmla="*/ 389596 h 1985002"/>
              <a:gd name="connsiteX21448" fmla="*/ 1223307 w 3049233"/>
              <a:gd name="connsiteY21448" fmla="*/ 369195 h 1985002"/>
              <a:gd name="connsiteX21449" fmla="*/ 1223661 w 3049233"/>
              <a:gd name="connsiteY21449" fmla="*/ 372049 h 1985002"/>
              <a:gd name="connsiteX21450" fmla="*/ 1224044 w 3049233"/>
              <a:gd name="connsiteY21450" fmla="*/ 375136 h 1985002"/>
              <a:gd name="connsiteX21451" fmla="*/ 1209359 w 3049233"/>
              <a:gd name="connsiteY21451" fmla="*/ 396815 h 1985002"/>
              <a:gd name="connsiteX21452" fmla="*/ 1208263 w 3049233"/>
              <a:gd name="connsiteY21452" fmla="*/ 389659 h 1985002"/>
              <a:gd name="connsiteX21453" fmla="*/ 1076426 w 3049233"/>
              <a:gd name="connsiteY21453" fmla="*/ 366777 h 1985002"/>
              <a:gd name="connsiteX21454" fmla="*/ 1077678 w 3049233"/>
              <a:gd name="connsiteY21454" fmla="*/ 374133 h 1985002"/>
              <a:gd name="connsiteX21455" fmla="*/ 1075503 w 3049233"/>
              <a:gd name="connsiteY21455" fmla="*/ 376976 h 1985002"/>
              <a:gd name="connsiteX21456" fmla="*/ 1075196 w 3049233"/>
              <a:gd name="connsiteY21456" fmla="*/ 377379 h 1985002"/>
              <a:gd name="connsiteX21457" fmla="*/ 1075157 w 3049233"/>
              <a:gd name="connsiteY21457" fmla="*/ 377429 h 1985002"/>
              <a:gd name="connsiteX21458" fmla="*/ 1071601 w 3049233"/>
              <a:gd name="connsiteY21458" fmla="*/ 380357 h 1985002"/>
              <a:gd name="connsiteX21459" fmla="*/ 1061473 w 3049233"/>
              <a:gd name="connsiteY21459" fmla="*/ 388697 h 1985002"/>
              <a:gd name="connsiteX21460" fmla="*/ 1061183 w 3049233"/>
              <a:gd name="connsiteY21460" fmla="*/ 386910 h 1985002"/>
              <a:gd name="connsiteX21461" fmla="*/ 1061152 w 3049233"/>
              <a:gd name="connsiteY21461" fmla="*/ 386721 h 1985002"/>
              <a:gd name="connsiteX21462" fmla="*/ 1073384 w 3049233"/>
              <a:gd name="connsiteY21462" fmla="*/ 370750 h 1985002"/>
              <a:gd name="connsiteX21463" fmla="*/ 1076021 w 3049233"/>
              <a:gd name="connsiteY21463" fmla="*/ 367306 h 1985002"/>
              <a:gd name="connsiteX21464" fmla="*/ 776391 w 3049233"/>
              <a:gd name="connsiteY21464" fmla="*/ 366764 h 1985002"/>
              <a:gd name="connsiteX21465" fmla="*/ 784980 w 3049233"/>
              <a:gd name="connsiteY21465" fmla="*/ 370967 h 1985002"/>
              <a:gd name="connsiteX21466" fmla="*/ 787059 w 3049233"/>
              <a:gd name="connsiteY21466" fmla="*/ 371985 h 1985002"/>
              <a:gd name="connsiteX21467" fmla="*/ 789384 w 3049233"/>
              <a:gd name="connsiteY21467" fmla="*/ 373123 h 1985002"/>
              <a:gd name="connsiteX21468" fmla="*/ 789209 w 3049233"/>
              <a:gd name="connsiteY21468" fmla="*/ 376167 h 1985002"/>
              <a:gd name="connsiteX21469" fmla="*/ 772701 w 3049233"/>
              <a:gd name="connsiteY21469" fmla="*/ 392301 h 1985002"/>
              <a:gd name="connsiteX21470" fmla="*/ 772499 w 3049233"/>
              <a:gd name="connsiteY21470" fmla="*/ 390221 h 1985002"/>
              <a:gd name="connsiteX21471" fmla="*/ 771785 w 3049233"/>
              <a:gd name="connsiteY21471" fmla="*/ 382865 h 1985002"/>
              <a:gd name="connsiteX21472" fmla="*/ 772358 w 3049233"/>
              <a:gd name="connsiteY21472" fmla="*/ 375981 h 1985002"/>
              <a:gd name="connsiteX21473" fmla="*/ 772844 w 3049233"/>
              <a:gd name="connsiteY21473" fmla="*/ 370147 h 1985002"/>
              <a:gd name="connsiteX21474" fmla="*/ 744374 w 3049233"/>
              <a:gd name="connsiteY21474" fmla="*/ 366760 h 1985002"/>
              <a:gd name="connsiteX21475" fmla="*/ 743845 w 3049233"/>
              <a:gd name="connsiteY21475" fmla="*/ 373338 h 1985002"/>
              <a:gd name="connsiteX21476" fmla="*/ 742836 w 3049233"/>
              <a:gd name="connsiteY21476" fmla="*/ 385868 h 1985002"/>
              <a:gd name="connsiteX21477" fmla="*/ 742336 w 3049233"/>
              <a:gd name="connsiteY21477" fmla="*/ 392076 h 1985002"/>
              <a:gd name="connsiteX21478" fmla="*/ 734211 w 3049233"/>
              <a:gd name="connsiteY21478" fmla="*/ 400156 h 1985002"/>
              <a:gd name="connsiteX21479" fmla="*/ 727673 w 3049233"/>
              <a:gd name="connsiteY21479" fmla="*/ 407258 h 1985002"/>
              <a:gd name="connsiteX21480" fmla="*/ 726114 w 3049233"/>
              <a:gd name="connsiteY21480" fmla="*/ 385751 h 1985002"/>
              <a:gd name="connsiteX21481" fmla="*/ 737537 w 3049233"/>
              <a:gd name="connsiteY21481" fmla="*/ 373510 h 1985002"/>
              <a:gd name="connsiteX21482" fmla="*/ 741429 w 3049233"/>
              <a:gd name="connsiteY21482" fmla="*/ 369668 h 1985002"/>
              <a:gd name="connsiteX21483" fmla="*/ 655582 w 3049233"/>
              <a:gd name="connsiteY21483" fmla="*/ 365657 h 1985002"/>
              <a:gd name="connsiteX21484" fmla="*/ 650117 w 3049233"/>
              <a:gd name="connsiteY21484" fmla="*/ 394710 h 1985002"/>
              <a:gd name="connsiteX21485" fmla="*/ 649588 w 3049233"/>
              <a:gd name="connsiteY21485" fmla="*/ 395280 h 1985002"/>
              <a:gd name="connsiteX21486" fmla="*/ 632851 w 3049233"/>
              <a:gd name="connsiteY21486" fmla="*/ 413289 h 1985002"/>
              <a:gd name="connsiteX21487" fmla="*/ 633255 w 3049233"/>
              <a:gd name="connsiteY21487" fmla="*/ 405692 h 1985002"/>
              <a:gd name="connsiteX21488" fmla="*/ 634188 w 3049233"/>
              <a:gd name="connsiteY21488" fmla="*/ 388142 h 1985002"/>
              <a:gd name="connsiteX21489" fmla="*/ 980104 w 3049233"/>
              <a:gd name="connsiteY21489" fmla="*/ 365153 h 1985002"/>
              <a:gd name="connsiteX21490" fmla="*/ 980742 w 3049233"/>
              <a:gd name="connsiteY21490" fmla="*/ 370551 h 1985002"/>
              <a:gd name="connsiteX21491" fmla="*/ 981004 w 3049233"/>
              <a:gd name="connsiteY21491" fmla="*/ 372772 h 1985002"/>
              <a:gd name="connsiteX21492" fmla="*/ 972596 w 3049233"/>
              <a:gd name="connsiteY21492" fmla="*/ 383750 h 1985002"/>
              <a:gd name="connsiteX21493" fmla="*/ 967617 w 3049233"/>
              <a:gd name="connsiteY21493" fmla="*/ 388248 h 1985002"/>
              <a:gd name="connsiteX21494" fmla="*/ 966153 w 3049233"/>
              <a:gd name="connsiteY21494" fmla="*/ 389570 h 1985002"/>
              <a:gd name="connsiteX21495" fmla="*/ 965759 w 3049233"/>
              <a:gd name="connsiteY21495" fmla="*/ 389402 h 1985002"/>
              <a:gd name="connsiteX21496" fmla="*/ 965707 w 3049233"/>
              <a:gd name="connsiteY21496" fmla="*/ 389379 h 1985002"/>
              <a:gd name="connsiteX21497" fmla="*/ 965152 w 3049233"/>
              <a:gd name="connsiteY21497" fmla="*/ 384779 h 1985002"/>
              <a:gd name="connsiteX21498" fmla="*/ 1070882 w 3049233"/>
              <a:gd name="connsiteY21498" fmla="*/ 364246 h 1985002"/>
              <a:gd name="connsiteX21499" fmla="*/ 1070837 w 3049233"/>
              <a:gd name="connsiteY21499" fmla="*/ 364305 h 1985002"/>
              <a:gd name="connsiteX21500" fmla="*/ 1059857 w 3049233"/>
              <a:gd name="connsiteY21500" fmla="*/ 378739 h 1985002"/>
              <a:gd name="connsiteX21501" fmla="*/ 1059157 w 3049233"/>
              <a:gd name="connsiteY21501" fmla="*/ 374428 h 1985002"/>
              <a:gd name="connsiteX21502" fmla="*/ 1059022 w 3049233"/>
              <a:gd name="connsiteY21502" fmla="*/ 373596 h 1985002"/>
              <a:gd name="connsiteX21503" fmla="*/ 1051607 w 3049233"/>
              <a:gd name="connsiteY21503" fmla="*/ 363766 h 1985002"/>
              <a:gd name="connsiteX21504" fmla="*/ 1052499 w 3049233"/>
              <a:gd name="connsiteY21504" fmla="*/ 369225 h 1985002"/>
              <a:gd name="connsiteX21505" fmla="*/ 1051554 w 3049233"/>
              <a:gd name="connsiteY21505" fmla="*/ 370460 h 1985002"/>
              <a:gd name="connsiteX21506" fmla="*/ 1051282 w 3049233"/>
              <a:gd name="connsiteY21506" fmla="*/ 370816 h 1985002"/>
              <a:gd name="connsiteX21507" fmla="*/ 1049098 w 3049233"/>
              <a:gd name="connsiteY21507" fmla="*/ 373668 h 1985002"/>
              <a:gd name="connsiteX21508" fmla="*/ 1041095 w 3049233"/>
              <a:gd name="connsiteY21508" fmla="*/ 379918 h 1985002"/>
              <a:gd name="connsiteX21509" fmla="*/ 1036755 w 3049233"/>
              <a:gd name="connsiteY21509" fmla="*/ 383307 h 1985002"/>
              <a:gd name="connsiteX21510" fmla="*/ 1036705 w 3049233"/>
              <a:gd name="connsiteY21510" fmla="*/ 382912 h 1985002"/>
              <a:gd name="connsiteX21511" fmla="*/ 1036705 w 3049233"/>
              <a:gd name="connsiteY21511" fmla="*/ 382910 h 1985002"/>
              <a:gd name="connsiteX21512" fmla="*/ 1124285 w 3049233"/>
              <a:gd name="connsiteY21512" fmla="*/ 363252 h 1985002"/>
              <a:gd name="connsiteX21513" fmla="*/ 1124319 w 3049233"/>
              <a:gd name="connsiteY21513" fmla="*/ 363429 h 1985002"/>
              <a:gd name="connsiteX21514" fmla="*/ 1123444 w 3049233"/>
              <a:gd name="connsiteY21514" fmla="*/ 364154 h 1985002"/>
              <a:gd name="connsiteX21515" fmla="*/ 1122918 w 3049233"/>
              <a:gd name="connsiteY21515" fmla="*/ 364590 h 1985002"/>
              <a:gd name="connsiteX21516" fmla="*/ 1123070 w 3049233"/>
              <a:gd name="connsiteY21516" fmla="*/ 364441 h 1985002"/>
              <a:gd name="connsiteX21517" fmla="*/ 1139615 w 3049233"/>
              <a:gd name="connsiteY21517" fmla="*/ 363117 h 1985002"/>
              <a:gd name="connsiteX21518" fmla="*/ 1140688 w 3049233"/>
              <a:gd name="connsiteY21518" fmla="*/ 363571 h 1985002"/>
              <a:gd name="connsiteX21519" fmla="*/ 1143227 w 3049233"/>
              <a:gd name="connsiteY21519" fmla="*/ 364646 h 1985002"/>
              <a:gd name="connsiteX21520" fmla="*/ 1132867 w 3049233"/>
              <a:gd name="connsiteY21520" fmla="*/ 376457 h 1985002"/>
              <a:gd name="connsiteX21521" fmla="*/ 1131921 w 3049233"/>
              <a:gd name="connsiteY21521" fmla="*/ 371480 h 1985002"/>
              <a:gd name="connsiteX21522" fmla="*/ 1198129 w 3049233"/>
              <a:gd name="connsiteY21522" fmla="*/ 362826 h 1985002"/>
              <a:gd name="connsiteX21523" fmla="*/ 1198153 w 3049233"/>
              <a:gd name="connsiteY21523" fmla="*/ 362934 h 1985002"/>
              <a:gd name="connsiteX21524" fmla="*/ 1199405 w 3049233"/>
              <a:gd name="connsiteY21524" fmla="*/ 371040 h 1985002"/>
              <a:gd name="connsiteX21525" fmla="*/ 1193122 w 3049233"/>
              <a:gd name="connsiteY21525" fmla="*/ 378903 h 1985002"/>
              <a:gd name="connsiteX21526" fmla="*/ 1186087 w 3049233"/>
              <a:gd name="connsiteY21526" fmla="*/ 387706 h 1985002"/>
              <a:gd name="connsiteX21527" fmla="*/ 1185958 w 3049233"/>
              <a:gd name="connsiteY21527" fmla="*/ 387852 h 1985002"/>
              <a:gd name="connsiteX21528" fmla="*/ 1185273 w 3049233"/>
              <a:gd name="connsiteY21528" fmla="*/ 385052 h 1985002"/>
              <a:gd name="connsiteX21529" fmla="*/ 1183790 w 3049233"/>
              <a:gd name="connsiteY21529" fmla="*/ 378992 h 1985002"/>
              <a:gd name="connsiteX21530" fmla="*/ 1185504 w 3049233"/>
              <a:gd name="connsiteY21530" fmla="*/ 377200 h 1985002"/>
              <a:gd name="connsiteX21531" fmla="*/ 1187324 w 3049233"/>
              <a:gd name="connsiteY21531" fmla="*/ 375295 h 1985002"/>
              <a:gd name="connsiteX21532" fmla="*/ 1192501 w 3049233"/>
              <a:gd name="connsiteY21532" fmla="*/ 369321 h 1985002"/>
              <a:gd name="connsiteX21533" fmla="*/ 1294254 w 3049233"/>
              <a:gd name="connsiteY21533" fmla="*/ 362599 h 1985002"/>
              <a:gd name="connsiteX21534" fmla="*/ 1294433 w 3049233"/>
              <a:gd name="connsiteY21534" fmla="*/ 364849 h 1985002"/>
              <a:gd name="connsiteX21535" fmla="*/ 1292942 w 3049233"/>
              <a:gd name="connsiteY21535" fmla="*/ 371005 h 1985002"/>
              <a:gd name="connsiteX21536" fmla="*/ 1279743 w 3049233"/>
              <a:gd name="connsiteY21536" fmla="*/ 401266 h 1985002"/>
              <a:gd name="connsiteX21537" fmla="*/ 1279630 w 3049233"/>
              <a:gd name="connsiteY21537" fmla="*/ 400000 h 1985002"/>
              <a:gd name="connsiteX21538" fmla="*/ 1293642 w 3049233"/>
              <a:gd name="connsiteY21538" fmla="*/ 365460 h 1985002"/>
              <a:gd name="connsiteX21539" fmla="*/ 955994 w 3049233"/>
              <a:gd name="connsiteY21539" fmla="*/ 360074 h 1985002"/>
              <a:gd name="connsiteX21540" fmla="*/ 956813 w 3049233"/>
              <a:gd name="connsiteY21540" fmla="*/ 368150 h 1985002"/>
              <a:gd name="connsiteX21541" fmla="*/ 956314 w 3049233"/>
              <a:gd name="connsiteY21541" fmla="*/ 368798 h 1985002"/>
              <a:gd name="connsiteX21542" fmla="*/ 955539 w 3049233"/>
              <a:gd name="connsiteY21542" fmla="*/ 369806 h 1985002"/>
              <a:gd name="connsiteX21543" fmla="*/ 950628 w 3049233"/>
              <a:gd name="connsiteY21543" fmla="*/ 374121 h 1985002"/>
              <a:gd name="connsiteX21544" fmla="*/ 948270 w 3049233"/>
              <a:gd name="connsiteY21544" fmla="*/ 376193 h 1985002"/>
              <a:gd name="connsiteX21545" fmla="*/ 947137 w 3049233"/>
              <a:gd name="connsiteY21545" fmla="*/ 377138 h 1985002"/>
              <a:gd name="connsiteX21546" fmla="*/ 946269 w 3049233"/>
              <a:gd name="connsiteY21546" fmla="*/ 376714 h 1985002"/>
              <a:gd name="connsiteX21547" fmla="*/ 946164 w 3049233"/>
              <a:gd name="connsiteY21547" fmla="*/ 376663 h 1985002"/>
              <a:gd name="connsiteX21548" fmla="*/ 946154 w 3049233"/>
              <a:gd name="connsiteY21548" fmla="*/ 376658 h 1985002"/>
              <a:gd name="connsiteX21549" fmla="*/ 945339 w 3049233"/>
              <a:gd name="connsiteY21549" fmla="*/ 373940 h 1985002"/>
              <a:gd name="connsiteX21550" fmla="*/ 1045810 w 3049233"/>
              <a:gd name="connsiteY21550" fmla="*/ 359642 h 1985002"/>
              <a:gd name="connsiteX21551" fmla="*/ 1035470 w 3049233"/>
              <a:gd name="connsiteY21551" fmla="*/ 373070 h 1985002"/>
              <a:gd name="connsiteX21552" fmla="*/ 1034817 w 3049233"/>
              <a:gd name="connsiteY21552" fmla="*/ 367871 h 1985002"/>
              <a:gd name="connsiteX21553" fmla="*/ 722374 w 3049233"/>
              <a:gd name="connsiteY21553" fmla="*/ 359279 h 1985002"/>
              <a:gd name="connsiteX21554" fmla="*/ 719940 w 3049233"/>
              <a:gd name="connsiteY21554" fmla="*/ 380075 h 1985002"/>
              <a:gd name="connsiteX21555" fmla="*/ 720176 w 3049233"/>
              <a:gd name="connsiteY21555" fmla="*/ 383371 h 1985002"/>
              <a:gd name="connsiteX21556" fmla="*/ 716805 w 3049233"/>
              <a:gd name="connsiteY21556" fmla="*/ 387021 h 1985002"/>
              <a:gd name="connsiteX21557" fmla="*/ 702834 w 3049233"/>
              <a:gd name="connsiteY21557" fmla="*/ 402149 h 1985002"/>
              <a:gd name="connsiteX21558" fmla="*/ 703295 w 3049233"/>
              <a:gd name="connsiteY21558" fmla="*/ 393719 h 1985002"/>
              <a:gd name="connsiteX21559" fmla="*/ 704123 w 3049233"/>
              <a:gd name="connsiteY21559" fmla="*/ 378557 h 1985002"/>
              <a:gd name="connsiteX21560" fmla="*/ 977577 w 3049233"/>
              <a:gd name="connsiteY21560" fmla="*/ 359157 h 1985002"/>
              <a:gd name="connsiteX21561" fmla="*/ 964171 w 3049233"/>
              <a:gd name="connsiteY21561" fmla="*/ 376598 h 1985002"/>
              <a:gd name="connsiteX21562" fmla="*/ 963592 w 3049233"/>
              <a:gd name="connsiteY21562" fmla="*/ 370836 h 1985002"/>
              <a:gd name="connsiteX21563" fmla="*/ 1099347 w 3049233"/>
              <a:gd name="connsiteY21563" fmla="*/ 358952 h 1985002"/>
              <a:gd name="connsiteX21564" fmla="*/ 1099636 w 3049233"/>
              <a:gd name="connsiteY21564" fmla="*/ 360542 h 1985002"/>
              <a:gd name="connsiteX21565" fmla="*/ 1092490 w 3049233"/>
              <a:gd name="connsiteY21565" fmla="*/ 365306 h 1985002"/>
              <a:gd name="connsiteX21566" fmla="*/ 1089667 w 3049233"/>
              <a:gd name="connsiteY21566" fmla="*/ 367188 h 1985002"/>
              <a:gd name="connsiteX21567" fmla="*/ 1090457 w 3049233"/>
              <a:gd name="connsiteY21567" fmla="*/ 366153 h 1985002"/>
              <a:gd name="connsiteX21568" fmla="*/ 828766 w 3049233"/>
              <a:gd name="connsiteY21568" fmla="*/ 358872 h 1985002"/>
              <a:gd name="connsiteX21569" fmla="*/ 831209 w 3049233"/>
              <a:gd name="connsiteY21569" fmla="*/ 360226 h 1985002"/>
              <a:gd name="connsiteX21570" fmla="*/ 830455 w 3049233"/>
              <a:gd name="connsiteY21570" fmla="*/ 366369 h 1985002"/>
              <a:gd name="connsiteX21571" fmla="*/ 830372 w 3049233"/>
              <a:gd name="connsiteY21571" fmla="*/ 366450 h 1985002"/>
              <a:gd name="connsiteX21572" fmla="*/ 830222 w 3049233"/>
              <a:gd name="connsiteY21572" fmla="*/ 366598 h 1985002"/>
              <a:gd name="connsiteX21573" fmla="*/ 829168 w 3049233"/>
              <a:gd name="connsiteY21573" fmla="*/ 361007 h 1985002"/>
              <a:gd name="connsiteX21574" fmla="*/ 1129518 w 3049233"/>
              <a:gd name="connsiteY21574" fmla="*/ 358840 h 1985002"/>
              <a:gd name="connsiteX21575" fmla="*/ 1129675 w 3049233"/>
              <a:gd name="connsiteY21575" fmla="*/ 358907 h 1985002"/>
              <a:gd name="connsiteX21576" fmla="*/ 1129743 w 3049233"/>
              <a:gd name="connsiteY21576" fmla="*/ 358936 h 1985002"/>
              <a:gd name="connsiteX21577" fmla="*/ 1129564 w 3049233"/>
              <a:gd name="connsiteY21577" fmla="*/ 359084 h 1985002"/>
              <a:gd name="connsiteX21578" fmla="*/ 1168621 w 3049233"/>
              <a:gd name="connsiteY21578" fmla="*/ 358808 h 1985002"/>
              <a:gd name="connsiteX21579" fmla="*/ 1171398 w 3049233"/>
              <a:gd name="connsiteY21579" fmla="*/ 360055 h 1985002"/>
              <a:gd name="connsiteX21580" fmla="*/ 1165530 w 3049233"/>
              <a:gd name="connsiteY21580" fmla="*/ 367810 h 1985002"/>
              <a:gd name="connsiteX21581" fmla="*/ 1157308 w 3049233"/>
              <a:gd name="connsiteY21581" fmla="*/ 375963 h 1985002"/>
              <a:gd name="connsiteX21582" fmla="*/ 1156882 w 3049233"/>
              <a:gd name="connsiteY21582" fmla="*/ 373721 h 1985002"/>
              <a:gd name="connsiteX21583" fmla="*/ 1156771 w 3049233"/>
              <a:gd name="connsiteY21583" fmla="*/ 373135 h 1985002"/>
              <a:gd name="connsiteX21584" fmla="*/ 1160277 w 3049233"/>
              <a:gd name="connsiteY21584" fmla="*/ 368895 h 1985002"/>
              <a:gd name="connsiteX21585" fmla="*/ 820135 w 3049233"/>
              <a:gd name="connsiteY21585" fmla="*/ 358016 h 1985002"/>
              <a:gd name="connsiteX21586" fmla="*/ 823249 w 3049233"/>
              <a:gd name="connsiteY21586" fmla="*/ 359885 h 1985002"/>
              <a:gd name="connsiteX21587" fmla="*/ 824738 w 3049233"/>
              <a:gd name="connsiteY21587" fmla="*/ 367719 h 1985002"/>
              <a:gd name="connsiteX21588" fmla="*/ 822676 w 3049233"/>
              <a:gd name="connsiteY21588" fmla="*/ 363373 h 1985002"/>
              <a:gd name="connsiteX21589" fmla="*/ 821603 w 3049233"/>
              <a:gd name="connsiteY21589" fmla="*/ 361112 h 1985002"/>
              <a:gd name="connsiteX21590" fmla="*/ 1364511 w 3049233"/>
              <a:gd name="connsiteY21590" fmla="*/ 357933 h 1985002"/>
              <a:gd name="connsiteX21591" fmla="*/ 1364674 w 3049233"/>
              <a:gd name="connsiteY21591" fmla="*/ 362360 h 1985002"/>
              <a:gd name="connsiteX21592" fmla="*/ 1353171 w 3049233"/>
              <a:gd name="connsiteY21592" fmla="*/ 388706 h 1985002"/>
              <a:gd name="connsiteX21593" fmla="*/ 1352290 w 3049233"/>
              <a:gd name="connsiteY21593" fmla="*/ 390275 h 1985002"/>
              <a:gd name="connsiteX21594" fmla="*/ 1350978 w 3049233"/>
              <a:gd name="connsiteY21594" fmla="*/ 392613 h 1985002"/>
              <a:gd name="connsiteX21595" fmla="*/ 1345296 w 3049233"/>
              <a:gd name="connsiteY21595" fmla="*/ 402739 h 1985002"/>
              <a:gd name="connsiteX21596" fmla="*/ 1345475 w 3049233"/>
              <a:gd name="connsiteY21596" fmla="*/ 401698 h 1985002"/>
              <a:gd name="connsiteX21597" fmla="*/ 1345952 w 3049233"/>
              <a:gd name="connsiteY21597" fmla="*/ 398925 h 1985002"/>
              <a:gd name="connsiteX21598" fmla="*/ 1351057 w 3049233"/>
              <a:gd name="connsiteY21598" fmla="*/ 389636 h 1985002"/>
              <a:gd name="connsiteX21599" fmla="*/ 1341074 w 3049233"/>
              <a:gd name="connsiteY21599" fmla="*/ 357582 h 1985002"/>
              <a:gd name="connsiteX21600" fmla="*/ 1341152 w 3049233"/>
              <a:gd name="connsiteY21600" fmla="*/ 359169 h 1985002"/>
              <a:gd name="connsiteX21601" fmla="*/ 1337557 w 3049233"/>
              <a:gd name="connsiteY21601" fmla="*/ 368011 h 1985002"/>
              <a:gd name="connsiteX21602" fmla="*/ 1328867 w 3049233"/>
              <a:gd name="connsiteY21602" fmla="*/ 389384 h 1985002"/>
              <a:gd name="connsiteX21603" fmla="*/ 1325013 w 3049233"/>
              <a:gd name="connsiteY21603" fmla="*/ 396609 h 1985002"/>
              <a:gd name="connsiteX21604" fmla="*/ 1324970 w 3049233"/>
              <a:gd name="connsiteY21604" fmla="*/ 395779 h 1985002"/>
              <a:gd name="connsiteX21605" fmla="*/ 1324936 w 3049233"/>
              <a:gd name="connsiteY21605" fmla="*/ 395120 h 1985002"/>
              <a:gd name="connsiteX21606" fmla="*/ 1324876 w 3049233"/>
              <a:gd name="connsiteY21606" fmla="*/ 393964 h 1985002"/>
              <a:gd name="connsiteX21607" fmla="*/ 1331414 w 3049233"/>
              <a:gd name="connsiteY21607" fmla="*/ 379922 h 1985002"/>
              <a:gd name="connsiteX21608" fmla="*/ 1340044 w 3049233"/>
              <a:gd name="connsiteY21608" fmla="*/ 361385 h 1985002"/>
              <a:gd name="connsiteX21609" fmla="*/ 1027558 w 3049233"/>
              <a:gd name="connsiteY21609" fmla="*/ 357557 h 1985002"/>
              <a:gd name="connsiteX21610" fmla="*/ 1027880 w 3049233"/>
              <a:gd name="connsiteY21610" fmla="*/ 360164 h 1985002"/>
              <a:gd name="connsiteX21611" fmla="*/ 1027950 w 3049233"/>
              <a:gd name="connsiteY21611" fmla="*/ 360736 h 1985002"/>
              <a:gd name="connsiteX21612" fmla="*/ 1028415 w 3049233"/>
              <a:gd name="connsiteY21612" fmla="*/ 364500 h 1985002"/>
              <a:gd name="connsiteX21613" fmla="*/ 1024037 w 3049233"/>
              <a:gd name="connsiteY21613" fmla="*/ 367738 h 1985002"/>
              <a:gd name="connsiteX21614" fmla="*/ 1014677 w 3049233"/>
              <a:gd name="connsiteY21614" fmla="*/ 374660 h 1985002"/>
              <a:gd name="connsiteX21615" fmla="*/ 1014126 w 3049233"/>
              <a:gd name="connsiteY21615" fmla="*/ 375141 h 1985002"/>
              <a:gd name="connsiteX21616" fmla="*/ 1018639 w 3049233"/>
              <a:gd name="connsiteY21616" fmla="*/ 369233 h 1985002"/>
              <a:gd name="connsiteX21617" fmla="*/ 1145131 w 3049233"/>
              <a:gd name="connsiteY21617" fmla="*/ 357121 h 1985002"/>
              <a:gd name="connsiteX21618" fmla="*/ 1147553 w 3049233"/>
              <a:gd name="connsiteY21618" fmla="*/ 357994 h 1985002"/>
              <a:gd name="connsiteX21619" fmla="*/ 1147831 w 3049233"/>
              <a:gd name="connsiteY21619" fmla="*/ 359398 h 1985002"/>
              <a:gd name="connsiteX21620" fmla="*/ 1147045 w 3049233"/>
              <a:gd name="connsiteY21620" fmla="*/ 360295 h 1985002"/>
              <a:gd name="connsiteX21621" fmla="*/ 1144725 w 3049233"/>
              <a:gd name="connsiteY21621" fmla="*/ 359263 h 1985002"/>
              <a:gd name="connsiteX21622" fmla="*/ 1144635 w 3049233"/>
              <a:gd name="connsiteY21622" fmla="*/ 359224 h 1985002"/>
              <a:gd name="connsiteX21623" fmla="*/ 1143614 w 3049233"/>
              <a:gd name="connsiteY21623" fmla="*/ 358770 h 1985002"/>
              <a:gd name="connsiteX21624" fmla="*/ 754984 w 3049233"/>
              <a:gd name="connsiteY21624" fmla="*/ 356286 h 1985002"/>
              <a:gd name="connsiteX21625" fmla="*/ 759552 w 3049233"/>
              <a:gd name="connsiteY21625" fmla="*/ 358522 h 1985002"/>
              <a:gd name="connsiteX21626" fmla="*/ 767491 w 3049233"/>
              <a:gd name="connsiteY21626" fmla="*/ 362407 h 1985002"/>
              <a:gd name="connsiteX21627" fmla="*/ 767299 w 3049233"/>
              <a:gd name="connsiteY21627" fmla="*/ 364703 h 1985002"/>
              <a:gd name="connsiteX21628" fmla="*/ 767067 w 3049233"/>
              <a:gd name="connsiteY21628" fmla="*/ 367454 h 1985002"/>
              <a:gd name="connsiteX21629" fmla="*/ 752065 w 3049233"/>
              <a:gd name="connsiteY21629" fmla="*/ 381778 h 1985002"/>
              <a:gd name="connsiteX21630" fmla="*/ 751500 w 3049233"/>
              <a:gd name="connsiteY21630" fmla="*/ 382385 h 1985002"/>
              <a:gd name="connsiteX21631" fmla="*/ 750370 w 3049233"/>
              <a:gd name="connsiteY21631" fmla="*/ 360841 h 1985002"/>
              <a:gd name="connsiteX21632" fmla="*/ 751054 w 3049233"/>
              <a:gd name="connsiteY21632" fmla="*/ 360165 h 1985002"/>
              <a:gd name="connsiteX21633" fmla="*/ 882139 w 3049233"/>
              <a:gd name="connsiteY21633" fmla="*/ 356159 h 1985002"/>
              <a:gd name="connsiteX21634" fmla="*/ 883013 w 3049233"/>
              <a:gd name="connsiteY21634" fmla="*/ 363196 h 1985002"/>
              <a:gd name="connsiteX21635" fmla="*/ 873905 w 3049233"/>
              <a:gd name="connsiteY21635" fmla="*/ 373961 h 1985002"/>
              <a:gd name="connsiteX21636" fmla="*/ 866575 w 3049233"/>
              <a:gd name="connsiteY21636" fmla="*/ 382625 h 1985002"/>
              <a:gd name="connsiteX21637" fmla="*/ 866304 w 3049233"/>
              <a:gd name="connsiteY21637" fmla="*/ 380302 h 1985002"/>
              <a:gd name="connsiteX21638" fmla="*/ 866285 w 3049233"/>
              <a:gd name="connsiteY21638" fmla="*/ 380140 h 1985002"/>
              <a:gd name="connsiteX21639" fmla="*/ 865693 w 3049233"/>
              <a:gd name="connsiteY21639" fmla="*/ 375048 h 1985002"/>
              <a:gd name="connsiteX21640" fmla="*/ 870506 w 3049233"/>
              <a:gd name="connsiteY21640" fmla="*/ 368925 h 1985002"/>
              <a:gd name="connsiteX21641" fmla="*/ 875272 w 3049233"/>
              <a:gd name="connsiteY21641" fmla="*/ 362862 h 1985002"/>
              <a:gd name="connsiteX21642" fmla="*/ 876968 w 3049233"/>
              <a:gd name="connsiteY21642" fmla="*/ 360705 h 1985002"/>
              <a:gd name="connsiteX21643" fmla="*/ 637412 w 3049233"/>
              <a:gd name="connsiteY21643" fmla="*/ 355139 h 1985002"/>
              <a:gd name="connsiteX21644" fmla="*/ 628834 w 3049233"/>
              <a:gd name="connsiteY21644" fmla="*/ 384106 h 1985002"/>
              <a:gd name="connsiteX21645" fmla="*/ 628775 w 3049233"/>
              <a:gd name="connsiteY21645" fmla="*/ 385226 h 1985002"/>
              <a:gd name="connsiteX21646" fmla="*/ 628762 w 3049233"/>
              <a:gd name="connsiteY21646" fmla="*/ 385473 h 1985002"/>
              <a:gd name="connsiteX21647" fmla="*/ 620099 w 3049233"/>
              <a:gd name="connsiteY21647" fmla="*/ 394785 h 1985002"/>
              <a:gd name="connsiteX21648" fmla="*/ 619724 w 3049233"/>
              <a:gd name="connsiteY21648" fmla="*/ 395228 h 1985002"/>
              <a:gd name="connsiteX21649" fmla="*/ 615086 w 3049233"/>
              <a:gd name="connsiteY21649" fmla="*/ 400689 h 1985002"/>
              <a:gd name="connsiteX21650" fmla="*/ 617105 w 3049233"/>
              <a:gd name="connsiteY21650" fmla="*/ 380902 h 1985002"/>
              <a:gd name="connsiteX21651" fmla="*/ 619593 w 3049233"/>
              <a:gd name="connsiteY21651" fmla="*/ 373659 h 1985002"/>
              <a:gd name="connsiteX21652" fmla="*/ 629055 w 3049233"/>
              <a:gd name="connsiteY21652" fmla="*/ 363825 h 1985002"/>
              <a:gd name="connsiteX21653" fmla="*/ 630264 w 3049233"/>
              <a:gd name="connsiteY21653" fmla="*/ 362569 h 1985002"/>
              <a:gd name="connsiteX21654" fmla="*/ 1269868 w 3049233"/>
              <a:gd name="connsiteY21654" fmla="*/ 355065 h 1985002"/>
              <a:gd name="connsiteX21655" fmla="*/ 1269871 w 3049233"/>
              <a:gd name="connsiteY21655" fmla="*/ 355094 h 1985002"/>
              <a:gd name="connsiteX21656" fmla="*/ 1272772 w 3049233"/>
              <a:gd name="connsiteY21656" fmla="*/ 384316 h 1985002"/>
              <a:gd name="connsiteX21657" fmla="*/ 1268345 w 3049233"/>
              <a:gd name="connsiteY21657" fmla="*/ 397688 h 1985002"/>
              <a:gd name="connsiteX21658" fmla="*/ 1258633 w 3049233"/>
              <a:gd name="connsiteY21658" fmla="*/ 424701 h 1985002"/>
              <a:gd name="connsiteX21659" fmla="*/ 1258773 w 3049233"/>
              <a:gd name="connsiteY21659" fmla="*/ 411758 h 1985002"/>
              <a:gd name="connsiteX21660" fmla="*/ 1258130 w 3049233"/>
              <a:gd name="connsiteY21660" fmla="*/ 406671 h 1985002"/>
              <a:gd name="connsiteX21661" fmla="*/ 1257067 w 3049233"/>
              <a:gd name="connsiteY21661" fmla="*/ 398247 h 1985002"/>
              <a:gd name="connsiteX21662" fmla="*/ 1256335 w 3049233"/>
              <a:gd name="connsiteY21662" fmla="*/ 392444 h 1985002"/>
              <a:gd name="connsiteX21663" fmla="*/ 1261009 w 3049233"/>
              <a:gd name="connsiteY21663" fmla="*/ 379533 h 1985002"/>
              <a:gd name="connsiteX21664" fmla="*/ 1119602 w 3049233"/>
              <a:gd name="connsiteY21664" fmla="*/ 354641 h 1985002"/>
              <a:gd name="connsiteX21665" fmla="*/ 1122922 w 3049233"/>
              <a:gd name="connsiteY21665" fmla="*/ 356047 h 1985002"/>
              <a:gd name="connsiteX21666" fmla="*/ 1123079 w 3049233"/>
              <a:gd name="connsiteY21666" fmla="*/ 356875 h 1985002"/>
              <a:gd name="connsiteX21667" fmla="*/ 1113417 w 3049233"/>
              <a:gd name="connsiteY21667" fmla="*/ 366347 h 1985002"/>
              <a:gd name="connsiteX21668" fmla="*/ 1107578 w 3049233"/>
              <a:gd name="connsiteY21668" fmla="*/ 372070 h 1985002"/>
              <a:gd name="connsiteX21669" fmla="*/ 1106469 w 3049233"/>
              <a:gd name="connsiteY21669" fmla="*/ 366001 h 1985002"/>
              <a:gd name="connsiteX21670" fmla="*/ 933018 w 3049233"/>
              <a:gd name="connsiteY21670" fmla="*/ 353806 h 1985002"/>
              <a:gd name="connsiteX21671" fmla="*/ 933585 w 3049233"/>
              <a:gd name="connsiteY21671" fmla="*/ 360711 h 1985002"/>
              <a:gd name="connsiteX21672" fmla="*/ 930099 w 3049233"/>
              <a:gd name="connsiteY21672" fmla="*/ 363541 h 1985002"/>
              <a:gd name="connsiteX21673" fmla="*/ 929376 w 3049233"/>
              <a:gd name="connsiteY21673" fmla="*/ 363187 h 1985002"/>
              <a:gd name="connsiteX21674" fmla="*/ 928198 w 3049233"/>
              <a:gd name="connsiteY21674" fmla="*/ 362611 h 1985002"/>
              <a:gd name="connsiteX21675" fmla="*/ 929422 w 3049233"/>
              <a:gd name="connsiteY21675" fmla="*/ 361750 h 1985002"/>
              <a:gd name="connsiteX21676" fmla="*/ 927552 w 3049233"/>
              <a:gd name="connsiteY21676" fmla="*/ 360884 h 1985002"/>
              <a:gd name="connsiteX21677" fmla="*/ 1074201 w 3049233"/>
              <a:gd name="connsiteY21677" fmla="*/ 353705 h 1985002"/>
              <a:gd name="connsiteX21678" fmla="*/ 1074307 w 3049233"/>
              <a:gd name="connsiteY21678" fmla="*/ 354328 h 1985002"/>
              <a:gd name="connsiteX21679" fmla="*/ 1072168 w 3049233"/>
              <a:gd name="connsiteY21679" fmla="*/ 355652 h 1985002"/>
              <a:gd name="connsiteX21680" fmla="*/ 1070569 w 3049233"/>
              <a:gd name="connsiteY21680" fmla="*/ 356901 h 1985002"/>
              <a:gd name="connsiteX21681" fmla="*/ 1071661 w 3049233"/>
              <a:gd name="connsiteY21681" fmla="*/ 355483 h 1985002"/>
              <a:gd name="connsiteX21682" fmla="*/ 1290856 w 3049233"/>
              <a:gd name="connsiteY21682" fmla="*/ 353378 h 1985002"/>
              <a:gd name="connsiteX21683" fmla="*/ 1288400 w 3049233"/>
              <a:gd name="connsiteY21683" fmla="*/ 364389 h 1985002"/>
              <a:gd name="connsiteX21684" fmla="*/ 1284356 w 3049233"/>
              <a:gd name="connsiteY21684" fmla="*/ 374258 h 1985002"/>
              <a:gd name="connsiteX21685" fmla="*/ 1278589 w 3049233"/>
              <a:gd name="connsiteY21685" fmla="*/ 388329 h 1985002"/>
              <a:gd name="connsiteX21686" fmla="*/ 1278578 w 3049233"/>
              <a:gd name="connsiteY21686" fmla="*/ 388197 h 1985002"/>
              <a:gd name="connsiteX21687" fmla="*/ 1278539 w 3049233"/>
              <a:gd name="connsiteY21687" fmla="*/ 387759 h 1985002"/>
              <a:gd name="connsiteX21688" fmla="*/ 1288366 w 3049233"/>
              <a:gd name="connsiteY21688" fmla="*/ 360328 h 1985002"/>
              <a:gd name="connsiteX21689" fmla="*/ 1290143 w 3049233"/>
              <a:gd name="connsiteY21689" fmla="*/ 355368 h 1985002"/>
              <a:gd name="connsiteX21690" fmla="*/ 1134473 w 3049233"/>
              <a:gd name="connsiteY21690" fmla="*/ 353282 h 1985002"/>
              <a:gd name="connsiteX21691" fmla="*/ 1135059 w 3049233"/>
              <a:gd name="connsiteY21691" fmla="*/ 353493 h 1985002"/>
              <a:gd name="connsiteX21692" fmla="*/ 1135933 w 3049233"/>
              <a:gd name="connsiteY21692" fmla="*/ 353808 h 1985002"/>
              <a:gd name="connsiteX21693" fmla="*/ 1134717 w 3049233"/>
              <a:gd name="connsiteY21693" fmla="*/ 354816 h 1985002"/>
              <a:gd name="connsiteX21694" fmla="*/ 1134311 w 3049233"/>
              <a:gd name="connsiteY21694" fmla="*/ 354635 h 1985002"/>
              <a:gd name="connsiteX21695" fmla="*/ 1134244 w 3049233"/>
              <a:gd name="connsiteY21695" fmla="*/ 354605 h 1985002"/>
              <a:gd name="connsiteX21696" fmla="*/ 1133471 w 3049233"/>
              <a:gd name="connsiteY21696" fmla="*/ 354262 h 1985002"/>
              <a:gd name="connsiteX21697" fmla="*/ 1133698 w 3049233"/>
              <a:gd name="connsiteY21697" fmla="*/ 354040 h 1985002"/>
              <a:gd name="connsiteX21698" fmla="*/ 1002340 w 3049233"/>
              <a:gd name="connsiteY21698" fmla="*/ 353192 h 1985002"/>
              <a:gd name="connsiteX21699" fmla="*/ 1003086 w 3049233"/>
              <a:gd name="connsiteY21699" fmla="*/ 358724 h 1985002"/>
              <a:gd name="connsiteX21700" fmla="*/ 998525 w 3049233"/>
              <a:gd name="connsiteY21700" fmla="*/ 361979 h 1985002"/>
              <a:gd name="connsiteX21701" fmla="*/ 990084 w 3049233"/>
              <a:gd name="connsiteY21701" fmla="*/ 369262 h 1985002"/>
              <a:gd name="connsiteX21702" fmla="*/ 1001930 w 3049233"/>
              <a:gd name="connsiteY21702" fmla="*/ 353730 h 1985002"/>
              <a:gd name="connsiteX21703" fmla="*/ 577560 w 3049233"/>
              <a:gd name="connsiteY21703" fmla="*/ 353053 h 1985002"/>
              <a:gd name="connsiteX21704" fmla="*/ 572848 w 3049233"/>
              <a:gd name="connsiteY21704" fmla="*/ 382636 h 1985002"/>
              <a:gd name="connsiteX21705" fmla="*/ 553063 w 3049233"/>
              <a:gd name="connsiteY21705" fmla="*/ 405990 h 1985002"/>
              <a:gd name="connsiteX21706" fmla="*/ 531293 w 3049233"/>
              <a:gd name="connsiteY21706" fmla="*/ 431686 h 1985002"/>
              <a:gd name="connsiteX21707" fmla="*/ 521295 w 3049233"/>
              <a:gd name="connsiteY21707" fmla="*/ 443487 h 1985002"/>
              <a:gd name="connsiteX21708" fmla="*/ 444281 w 3049233"/>
              <a:gd name="connsiteY21708" fmla="*/ 542936 h 1985002"/>
              <a:gd name="connsiteX21709" fmla="*/ 383660 w 3049233"/>
              <a:gd name="connsiteY21709" fmla="*/ 627603 h 1985002"/>
              <a:gd name="connsiteX21710" fmla="*/ 98503 w 3049233"/>
              <a:gd name="connsiteY21710" fmla="*/ 1132046 h 1985002"/>
              <a:gd name="connsiteX21711" fmla="*/ 33917 w 3049233"/>
              <a:gd name="connsiteY21711" fmla="*/ 1313926 h 1985002"/>
              <a:gd name="connsiteX21712" fmla="*/ 33818 w 3049233"/>
              <a:gd name="connsiteY21712" fmla="*/ 1312047 h 1985002"/>
              <a:gd name="connsiteX21713" fmla="*/ 33105 w 3049233"/>
              <a:gd name="connsiteY21713" fmla="*/ 1316213 h 1985002"/>
              <a:gd name="connsiteX21714" fmla="*/ 31465 w 3049233"/>
              <a:gd name="connsiteY21714" fmla="*/ 1320832 h 1985002"/>
              <a:gd name="connsiteX21715" fmla="*/ 30838 w 3049233"/>
              <a:gd name="connsiteY21715" fmla="*/ 1322596 h 1985002"/>
              <a:gd name="connsiteX21716" fmla="*/ 25151 w 3049233"/>
              <a:gd name="connsiteY21716" fmla="*/ 1338613 h 1985002"/>
              <a:gd name="connsiteX21717" fmla="*/ 25519 w 3049233"/>
              <a:gd name="connsiteY21717" fmla="*/ 1335247 h 1985002"/>
              <a:gd name="connsiteX21718" fmla="*/ 94777 w 3049233"/>
              <a:gd name="connsiteY21718" fmla="*/ 1122565 h 1985002"/>
              <a:gd name="connsiteX21719" fmla="*/ 376548 w 3049233"/>
              <a:gd name="connsiteY21719" fmla="*/ 613209 h 1985002"/>
              <a:gd name="connsiteX21720" fmla="*/ 437000 w 3049233"/>
              <a:gd name="connsiteY21720" fmla="*/ 528543 h 1985002"/>
              <a:gd name="connsiteX21721" fmla="*/ 514099 w 3049233"/>
              <a:gd name="connsiteY21721" fmla="*/ 428284 h 1985002"/>
              <a:gd name="connsiteX21722" fmla="*/ 1220957 w 3049233"/>
              <a:gd name="connsiteY21722" fmla="*/ 352936 h 1985002"/>
              <a:gd name="connsiteX21723" fmla="*/ 1221691 w 3049233"/>
              <a:gd name="connsiteY21723" fmla="*/ 356160 h 1985002"/>
              <a:gd name="connsiteX21724" fmla="*/ 1222187 w 3049233"/>
              <a:gd name="connsiteY21724" fmla="*/ 360161 h 1985002"/>
              <a:gd name="connsiteX21725" fmla="*/ 1210625 w 3049233"/>
              <a:gd name="connsiteY21725" fmla="*/ 375872 h 1985002"/>
              <a:gd name="connsiteX21726" fmla="*/ 1206922 w 3049233"/>
              <a:gd name="connsiteY21726" fmla="*/ 380903 h 1985002"/>
              <a:gd name="connsiteX21727" fmla="*/ 1206582 w 3049233"/>
              <a:gd name="connsiteY21727" fmla="*/ 378684 h 1985002"/>
              <a:gd name="connsiteX21728" fmla="*/ 1206325 w 3049233"/>
              <a:gd name="connsiteY21728" fmla="*/ 377001 h 1985002"/>
              <a:gd name="connsiteX21729" fmla="*/ 1205595 w 3049233"/>
              <a:gd name="connsiteY21729" fmla="*/ 372233 h 1985002"/>
              <a:gd name="connsiteX21730" fmla="*/ 1218594 w 3049233"/>
              <a:gd name="connsiteY21730" fmla="*/ 355904 h 1985002"/>
              <a:gd name="connsiteX21731" fmla="*/ 1171456 w 3049233"/>
              <a:gd name="connsiteY21731" fmla="*/ 352386 h 1985002"/>
              <a:gd name="connsiteX21732" fmla="*/ 1171883 w 3049233"/>
              <a:gd name="connsiteY21732" fmla="*/ 354432 h 1985002"/>
              <a:gd name="connsiteX21733" fmla="*/ 1171655 w 3049233"/>
              <a:gd name="connsiteY21733" fmla="*/ 354330 h 1985002"/>
              <a:gd name="connsiteX21734" fmla="*/ 1170078 w 3049233"/>
              <a:gd name="connsiteY21734" fmla="*/ 353625 h 1985002"/>
              <a:gd name="connsiteX21735" fmla="*/ 1170470 w 3049233"/>
              <a:gd name="connsiteY21735" fmla="*/ 353273 h 1985002"/>
              <a:gd name="connsiteX21736" fmla="*/ 1171030 w 3049233"/>
              <a:gd name="connsiteY21736" fmla="*/ 352769 h 1985002"/>
              <a:gd name="connsiteX21737" fmla="*/ 887249 w 3049233"/>
              <a:gd name="connsiteY21737" fmla="*/ 351673 h 1985002"/>
              <a:gd name="connsiteX21738" fmla="*/ 891246 w 3049233"/>
              <a:gd name="connsiteY21738" fmla="*/ 353465 h 1985002"/>
              <a:gd name="connsiteX21739" fmla="*/ 887686 w 3049233"/>
              <a:gd name="connsiteY21739" fmla="*/ 357672 h 1985002"/>
              <a:gd name="connsiteX21740" fmla="*/ 886966 w 3049233"/>
              <a:gd name="connsiteY21740" fmla="*/ 351920 h 1985002"/>
              <a:gd name="connsiteX21741" fmla="*/ 955073 w 3049233"/>
              <a:gd name="connsiteY21741" fmla="*/ 350992 h 1985002"/>
              <a:gd name="connsiteX21742" fmla="*/ 955074 w 3049233"/>
              <a:gd name="connsiteY21742" fmla="*/ 351002 h 1985002"/>
              <a:gd name="connsiteX21743" fmla="*/ 955075 w 3049233"/>
              <a:gd name="connsiteY21743" fmla="*/ 351018 h 1985002"/>
              <a:gd name="connsiteX21744" fmla="*/ 955081 w 3049233"/>
              <a:gd name="connsiteY21744" fmla="*/ 351078 h 1985002"/>
              <a:gd name="connsiteX21745" fmla="*/ 940511 w 3049233"/>
              <a:gd name="connsiteY21745" fmla="*/ 370055 h 1985002"/>
              <a:gd name="connsiteX21746" fmla="*/ 940268 w 3049233"/>
              <a:gd name="connsiteY21746" fmla="*/ 370371 h 1985002"/>
              <a:gd name="connsiteX21747" fmla="*/ 939715 w 3049233"/>
              <a:gd name="connsiteY21747" fmla="*/ 363656 h 1985002"/>
              <a:gd name="connsiteX21748" fmla="*/ 943262 w 3049233"/>
              <a:gd name="connsiteY21748" fmla="*/ 360604 h 1985002"/>
              <a:gd name="connsiteX21749" fmla="*/ 1128019 w 3049233"/>
              <a:gd name="connsiteY21749" fmla="*/ 350957 h 1985002"/>
              <a:gd name="connsiteX21750" fmla="*/ 1128164 w 3049233"/>
              <a:gd name="connsiteY21750" fmla="*/ 351009 h 1985002"/>
              <a:gd name="connsiteX21751" fmla="*/ 1128191 w 3049233"/>
              <a:gd name="connsiteY21751" fmla="*/ 351019 h 1985002"/>
              <a:gd name="connsiteX21752" fmla="*/ 1128821 w 3049233"/>
              <a:gd name="connsiteY21752" fmla="*/ 351246 h 1985002"/>
              <a:gd name="connsiteX21753" fmla="*/ 1128192 w 3049233"/>
              <a:gd name="connsiteY21753" fmla="*/ 351863 h 1985002"/>
              <a:gd name="connsiteX21754" fmla="*/ 1109796 w 3049233"/>
              <a:gd name="connsiteY21754" fmla="*/ 350488 h 1985002"/>
              <a:gd name="connsiteX21755" fmla="*/ 1111639 w 3049233"/>
              <a:gd name="connsiteY21755" fmla="*/ 351268 h 1985002"/>
              <a:gd name="connsiteX21756" fmla="*/ 1112126 w 3049233"/>
              <a:gd name="connsiteY21756" fmla="*/ 351475 h 1985002"/>
              <a:gd name="connsiteX21757" fmla="*/ 1104835 w 3049233"/>
              <a:gd name="connsiteY21757" fmla="*/ 357061 h 1985002"/>
              <a:gd name="connsiteX21758" fmla="*/ 1104626 w 3049233"/>
              <a:gd name="connsiteY21758" fmla="*/ 355918 h 1985002"/>
              <a:gd name="connsiteX21759" fmla="*/ 1104594 w 3049233"/>
              <a:gd name="connsiteY21759" fmla="*/ 355740 h 1985002"/>
              <a:gd name="connsiteX21760" fmla="*/ 1104429 w 3049233"/>
              <a:gd name="connsiteY21760" fmla="*/ 354836 h 1985002"/>
              <a:gd name="connsiteX21761" fmla="*/ 1106488 w 3049233"/>
              <a:gd name="connsiteY21761" fmla="*/ 353168 h 1985002"/>
              <a:gd name="connsiteX21762" fmla="*/ 1245533 w 3049233"/>
              <a:gd name="connsiteY21762" fmla="*/ 349679 h 1985002"/>
              <a:gd name="connsiteX21763" fmla="*/ 1245906 w 3049233"/>
              <a:gd name="connsiteY21763" fmla="*/ 351250 h 1985002"/>
              <a:gd name="connsiteX21764" fmla="*/ 1246010 w 3049233"/>
              <a:gd name="connsiteY21764" fmla="*/ 352076 h 1985002"/>
              <a:gd name="connsiteX21765" fmla="*/ 1238523 w 3049233"/>
              <a:gd name="connsiteY21765" fmla="*/ 367651 h 1985002"/>
              <a:gd name="connsiteX21766" fmla="*/ 1231733 w 3049233"/>
              <a:gd name="connsiteY21766" fmla="*/ 381776 h 1985002"/>
              <a:gd name="connsiteX21767" fmla="*/ 1230894 w 3049233"/>
              <a:gd name="connsiteY21767" fmla="*/ 383117 h 1985002"/>
              <a:gd name="connsiteX21768" fmla="*/ 1230329 w 3049233"/>
              <a:gd name="connsiteY21768" fmla="*/ 378613 h 1985002"/>
              <a:gd name="connsiteX21769" fmla="*/ 1230068 w 3049233"/>
              <a:gd name="connsiteY21769" fmla="*/ 376535 h 1985002"/>
              <a:gd name="connsiteX21770" fmla="*/ 1229943 w 3049233"/>
              <a:gd name="connsiteY21770" fmla="*/ 375537 h 1985002"/>
              <a:gd name="connsiteX21771" fmla="*/ 1231124 w 3049233"/>
              <a:gd name="connsiteY21771" fmla="*/ 373792 h 1985002"/>
              <a:gd name="connsiteX21772" fmla="*/ 1232334 w 3049233"/>
              <a:gd name="connsiteY21772" fmla="*/ 372005 h 1985002"/>
              <a:gd name="connsiteX21773" fmla="*/ 1234480 w 3049233"/>
              <a:gd name="connsiteY21773" fmla="*/ 368834 h 1985002"/>
              <a:gd name="connsiteX21774" fmla="*/ 1234481 w 3049233"/>
              <a:gd name="connsiteY21774" fmla="*/ 368833 h 1985002"/>
              <a:gd name="connsiteX21775" fmla="*/ 1239544 w 3049233"/>
              <a:gd name="connsiteY21775" fmla="*/ 360059 h 1985002"/>
              <a:gd name="connsiteX21776" fmla="*/ 978273 w 3049233"/>
              <a:gd name="connsiteY21776" fmla="*/ 349641 h 1985002"/>
              <a:gd name="connsiteX21777" fmla="*/ 978302 w 3049233"/>
              <a:gd name="connsiteY21777" fmla="*/ 349884 h 1985002"/>
              <a:gd name="connsiteX21778" fmla="*/ 978434 w 3049233"/>
              <a:gd name="connsiteY21778" fmla="*/ 351002 h 1985002"/>
              <a:gd name="connsiteX21779" fmla="*/ 975283 w 3049233"/>
              <a:gd name="connsiteY21779" fmla="*/ 353430 h 1985002"/>
              <a:gd name="connsiteX21780" fmla="*/ 977815 w 3049233"/>
              <a:gd name="connsiteY21780" fmla="*/ 350221 h 1985002"/>
              <a:gd name="connsiteX21781" fmla="*/ 978226 w 3049233"/>
              <a:gd name="connsiteY21781" fmla="*/ 349701 h 1985002"/>
              <a:gd name="connsiteX21782" fmla="*/ 701300 w 3049233"/>
              <a:gd name="connsiteY21782" fmla="*/ 349600 h 1985002"/>
              <a:gd name="connsiteX21783" fmla="*/ 699208 w 3049233"/>
              <a:gd name="connsiteY21783" fmla="*/ 359228 h 1985002"/>
              <a:gd name="connsiteX21784" fmla="*/ 699012 w 3049233"/>
              <a:gd name="connsiteY21784" fmla="*/ 363420 h 1985002"/>
              <a:gd name="connsiteX21785" fmla="*/ 698471 w 3049233"/>
              <a:gd name="connsiteY21785" fmla="*/ 374980 h 1985002"/>
              <a:gd name="connsiteX21786" fmla="*/ 678976 w 3049233"/>
              <a:gd name="connsiteY21786" fmla="*/ 396039 h 1985002"/>
              <a:gd name="connsiteX21787" fmla="*/ 682225 w 3049233"/>
              <a:gd name="connsiteY21787" fmla="*/ 376099 h 1985002"/>
              <a:gd name="connsiteX21788" fmla="*/ 683486 w 3049233"/>
              <a:gd name="connsiteY21788" fmla="*/ 368363 h 1985002"/>
              <a:gd name="connsiteX21789" fmla="*/ 1139156 w 3049233"/>
              <a:gd name="connsiteY21789" fmla="*/ 348699 h 1985002"/>
              <a:gd name="connsiteX21790" fmla="*/ 1141094 w 3049233"/>
              <a:gd name="connsiteY21790" fmla="*/ 349533 h 1985002"/>
              <a:gd name="connsiteX21791" fmla="*/ 1140840 w 3049233"/>
              <a:gd name="connsiteY21791" fmla="*/ 349743 h 1985002"/>
              <a:gd name="connsiteX21792" fmla="*/ 1140586 w 3049233"/>
              <a:gd name="connsiteY21792" fmla="*/ 349953 h 1985002"/>
              <a:gd name="connsiteX21793" fmla="*/ 1138586 w 3049233"/>
              <a:gd name="connsiteY21793" fmla="*/ 349256 h 1985002"/>
              <a:gd name="connsiteX21794" fmla="*/ 1138666 w 3049233"/>
              <a:gd name="connsiteY21794" fmla="*/ 349179 h 1985002"/>
              <a:gd name="connsiteX21795" fmla="*/ 1139041 w 3049233"/>
              <a:gd name="connsiteY21795" fmla="*/ 348811 h 1985002"/>
              <a:gd name="connsiteX21796" fmla="*/ 1097398 w 3049233"/>
              <a:gd name="connsiteY21796" fmla="*/ 348251 h 1985002"/>
              <a:gd name="connsiteX21797" fmla="*/ 1097574 w 3049233"/>
              <a:gd name="connsiteY21797" fmla="*/ 349215 h 1985002"/>
              <a:gd name="connsiteX21798" fmla="*/ 1097818 w 3049233"/>
              <a:gd name="connsiteY21798" fmla="*/ 350556 h 1985002"/>
              <a:gd name="connsiteX21799" fmla="*/ 1098159 w 3049233"/>
              <a:gd name="connsiteY21799" fmla="*/ 352429 h 1985002"/>
              <a:gd name="connsiteX21800" fmla="*/ 1087409 w 3049233"/>
              <a:gd name="connsiteY21800" fmla="*/ 361411 h 1985002"/>
              <a:gd name="connsiteX21801" fmla="*/ 1082224 w 3049233"/>
              <a:gd name="connsiteY21801" fmla="*/ 368189 h 1985002"/>
              <a:gd name="connsiteX21802" fmla="*/ 1080972 w 3049233"/>
              <a:gd name="connsiteY21802" fmla="*/ 360842 h 1985002"/>
              <a:gd name="connsiteX21803" fmla="*/ 1081315 w 3049233"/>
              <a:gd name="connsiteY21803" fmla="*/ 360393 h 1985002"/>
              <a:gd name="connsiteX21804" fmla="*/ 1026381 w 3049233"/>
              <a:gd name="connsiteY21804" fmla="*/ 348026 h 1985002"/>
              <a:gd name="connsiteX21805" fmla="*/ 1026537 w 3049233"/>
              <a:gd name="connsiteY21805" fmla="*/ 349286 h 1985002"/>
              <a:gd name="connsiteX21806" fmla="*/ 1017544 w 3049233"/>
              <a:gd name="connsiteY21806" fmla="*/ 361046 h 1985002"/>
              <a:gd name="connsiteX21807" fmla="*/ 1011072 w 3049233"/>
              <a:gd name="connsiteY21807" fmla="*/ 369509 h 1985002"/>
              <a:gd name="connsiteX21808" fmla="*/ 1010040 w 3049233"/>
              <a:gd name="connsiteY21808" fmla="*/ 361985 h 1985002"/>
              <a:gd name="connsiteX21809" fmla="*/ 1012273 w 3049233"/>
              <a:gd name="connsiteY21809" fmla="*/ 359078 h 1985002"/>
              <a:gd name="connsiteX21810" fmla="*/ 1013513 w 3049233"/>
              <a:gd name="connsiteY21810" fmla="*/ 357463 h 1985002"/>
              <a:gd name="connsiteX21811" fmla="*/ 1013832 w 3049233"/>
              <a:gd name="connsiteY21811" fmla="*/ 357048 h 1985002"/>
              <a:gd name="connsiteX21812" fmla="*/ 1049030 w 3049233"/>
              <a:gd name="connsiteY21812" fmla="*/ 348014 h 1985002"/>
              <a:gd name="connsiteX21813" fmla="*/ 1049211 w 3049233"/>
              <a:gd name="connsiteY21813" fmla="*/ 349121 h 1985002"/>
              <a:gd name="connsiteX21814" fmla="*/ 1048663 w 3049233"/>
              <a:gd name="connsiteY21814" fmla="*/ 349527 h 1985002"/>
              <a:gd name="connsiteX21815" fmla="*/ 1046858 w 3049233"/>
              <a:gd name="connsiteY21815" fmla="*/ 350861 h 1985002"/>
              <a:gd name="connsiteX21816" fmla="*/ 1103117 w 3049233"/>
              <a:gd name="connsiteY21816" fmla="*/ 347659 h 1985002"/>
              <a:gd name="connsiteX21817" fmla="*/ 1103615 w 3049233"/>
              <a:gd name="connsiteY21817" fmla="*/ 347870 h 1985002"/>
              <a:gd name="connsiteX21818" fmla="*/ 1103217 w 3049233"/>
              <a:gd name="connsiteY21818" fmla="*/ 348203 h 1985002"/>
              <a:gd name="connsiteX21819" fmla="*/ 1103176 w 3049233"/>
              <a:gd name="connsiteY21819" fmla="*/ 347983 h 1985002"/>
              <a:gd name="connsiteX21820" fmla="*/ 1194687 w 3049233"/>
              <a:gd name="connsiteY21820" fmla="*/ 347212 h 1985002"/>
              <a:gd name="connsiteX21821" fmla="*/ 1195365 w 3049233"/>
              <a:gd name="connsiteY21821" fmla="*/ 350289 h 1985002"/>
              <a:gd name="connsiteX21822" fmla="*/ 1196705 w 3049233"/>
              <a:gd name="connsiteY21822" fmla="*/ 356369 h 1985002"/>
              <a:gd name="connsiteX21823" fmla="*/ 1182085 w 3049233"/>
              <a:gd name="connsiteY21823" fmla="*/ 372023 h 1985002"/>
              <a:gd name="connsiteX21824" fmla="*/ 1179761 w 3049233"/>
              <a:gd name="connsiteY21824" fmla="*/ 362520 h 1985002"/>
              <a:gd name="connsiteX21825" fmla="*/ 1183846 w 3049233"/>
              <a:gd name="connsiteY21825" fmla="*/ 358549 h 1985002"/>
              <a:gd name="connsiteX21826" fmla="*/ 1186421 w 3049233"/>
              <a:gd name="connsiteY21826" fmla="*/ 356046 h 1985002"/>
              <a:gd name="connsiteX21827" fmla="*/ 1117550 w 3049233"/>
              <a:gd name="connsiteY21827" fmla="*/ 347186 h 1985002"/>
              <a:gd name="connsiteX21828" fmla="*/ 1117668 w 3049233"/>
              <a:gd name="connsiteY21828" fmla="*/ 347229 h 1985002"/>
              <a:gd name="connsiteX21829" fmla="*/ 1117660 w 3049233"/>
              <a:gd name="connsiteY21829" fmla="*/ 347235 h 1985002"/>
              <a:gd name="connsiteX21830" fmla="*/ 765266 w 3049233"/>
              <a:gd name="connsiteY21830" fmla="*/ 346310 h 1985002"/>
              <a:gd name="connsiteX21831" fmla="*/ 767681 w 3049233"/>
              <a:gd name="connsiteY21831" fmla="*/ 349574 h 1985002"/>
              <a:gd name="connsiteX21832" fmla="*/ 766184 w 3049233"/>
              <a:gd name="connsiteY21832" fmla="*/ 348712 h 1985002"/>
              <a:gd name="connsiteX21833" fmla="*/ 764956 w 3049233"/>
              <a:gd name="connsiteY21833" fmla="*/ 346603 h 1985002"/>
              <a:gd name="connsiteX21834" fmla="*/ 1129640 w 3049233"/>
              <a:gd name="connsiteY21834" fmla="*/ 345959 h 1985002"/>
              <a:gd name="connsiteX21835" fmla="*/ 1131533 w 3049233"/>
              <a:gd name="connsiteY21835" fmla="*/ 346798 h 1985002"/>
              <a:gd name="connsiteX21836" fmla="*/ 1129492 w 3049233"/>
              <a:gd name="connsiteY21836" fmla="*/ 346087 h 1985002"/>
              <a:gd name="connsiteX21837" fmla="*/ 1072528 w 3049233"/>
              <a:gd name="connsiteY21837" fmla="*/ 343878 h 1985002"/>
              <a:gd name="connsiteX21838" fmla="*/ 1072751 w 3049233"/>
              <a:gd name="connsiteY21838" fmla="*/ 345188 h 1985002"/>
              <a:gd name="connsiteX21839" fmla="*/ 1072913 w 3049233"/>
              <a:gd name="connsiteY21839" fmla="*/ 346139 h 1985002"/>
              <a:gd name="connsiteX21840" fmla="*/ 1067427 w 3049233"/>
              <a:gd name="connsiteY21840" fmla="*/ 349725 h 1985002"/>
              <a:gd name="connsiteX21841" fmla="*/ 1057296 w 3049233"/>
              <a:gd name="connsiteY21841" fmla="*/ 362959 h 1985002"/>
              <a:gd name="connsiteX21842" fmla="*/ 1056423 w 3049233"/>
              <a:gd name="connsiteY21842" fmla="*/ 357579 h 1985002"/>
              <a:gd name="connsiteX21843" fmla="*/ 1062009 w 3049233"/>
              <a:gd name="connsiteY21843" fmla="*/ 350402 h 1985002"/>
              <a:gd name="connsiteX21844" fmla="*/ 1090483 w 3049233"/>
              <a:gd name="connsiteY21844" fmla="*/ 342308 h 1985002"/>
              <a:gd name="connsiteX21845" fmla="*/ 1091130 w 3049233"/>
              <a:gd name="connsiteY21845" fmla="*/ 342583 h 1985002"/>
              <a:gd name="connsiteX21846" fmla="*/ 1092422 w 3049233"/>
              <a:gd name="connsiteY21846" fmla="*/ 343130 h 1985002"/>
              <a:gd name="connsiteX21847" fmla="*/ 1086392 w 3049233"/>
              <a:gd name="connsiteY21847" fmla="*/ 346847 h 1985002"/>
              <a:gd name="connsiteX21848" fmla="*/ 1079331 w 3049233"/>
              <a:gd name="connsiteY21848" fmla="*/ 351218 h 1985002"/>
              <a:gd name="connsiteX21849" fmla="*/ 1079163 w 3049233"/>
              <a:gd name="connsiteY21849" fmla="*/ 350232 h 1985002"/>
              <a:gd name="connsiteX21850" fmla="*/ 1079597 w 3049233"/>
              <a:gd name="connsiteY21850" fmla="*/ 349929 h 1985002"/>
              <a:gd name="connsiteX21851" fmla="*/ 1087132 w 3049233"/>
              <a:gd name="connsiteY21851" fmla="*/ 344654 h 1985002"/>
              <a:gd name="connsiteX21852" fmla="*/ 1120267 w 3049233"/>
              <a:gd name="connsiteY21852" fmla="*/ 342007 h 1985002"/>
              <a:gd name="connsiteX21853" fmla="*/ 1120442 w 3049233"/>
              <a:gd name="connsiteY21853" fmla="*/ 342932 h 1985002"/>
              <a:gd name="connsiteX21854" fmla="*/ 1119521 w 3049233"/>
              <a:gd name="connsiteY21854" fmla="*/ 342611 h 1985002"/>
              <a:gd name="connsiteX21855" fmla="*/ 932002 w 3049233"/>
              <a:gd name="connsiteY21855" fmla="*/ 341447 h 1985002"/>
              <a:gd name="connsiteX21856" fmla="*/ 932060 w 3049233"/>
              <a:gd name="connsiteY21856" fmla="*/ 342148 h 1985002"/>
              <a:gd name="connsiteX21857" fmla="*/ 932119 w 3049233"/>
              <a:gd name="connsiteY21857" fmla="*/ 342870 h 1985002"/>
              <a:gd name="connsiteX21858" fmla="*/ 932182 w 3049233"/>
              <a:gd name="connsiteY21858" fmla="*/ 343639 h 1985002"/>
              <a:gd name="connsiteX21859" fmla="*/ 931655 w 3049233"/>
              <a:gd name="connsiteY21859" fmla="*/ 344323 h 1985002"/>
              <a:gd name="connsiteX21860" fmla="*/ 922124 w 3049233"/>
              <a:gd name="connsiteY21860" fmla="*/ 356684 h 1985002"/>
              <a:gd name="connsiteX21861" fmla="*/ 919578 w 3049233"/>
              <a:gd name="connsiteY21861" fmla="*/ 355492 h 1985002"/>
              <a:gd name="connsiteX21862" fmla="*/ 918151 w 3049233"/>
              <a:gd name="connsiteY21862" fmla="*/ 354823 h 1985002"/>
              <a:gd name="connsiteX21863" fmla="*/ 918922 w 3049233"/>
              <a:gd name="connsiteY21863" fmla="*/ 354128 h 1985002"/>
              <a:gd name="connsiteX21864" fmla="*/ 918251 w 3049233"/>
              <a:gd name="connsiteY21864" fmla="*/ 353818 h 1985002"/>
              <a:gd name="connsiteX21865" fmla="*/ 919993 w 3049233"/>
              <a:gd name="connsiteY21865" fmla="*/ 351554 h 1985002"/>
              <a:gd name="connsiteX21866" fmla="*/ 1000717 w 3049233"/>
              <a:gd name="connsiteY21866" fmla="*/ 341139 h 1985002"/>
              <a:gd name="connsiteX21867" fmla="*/ 1001392 w 3049233"/>
              <a:gd name="connsiteY21867" fmla="*/ 346154 h 1985002"/>
              <a:gd name="connsiteX21868" fmla="*/ 986084 w 3049233"/>
              <a:gd name="connsiteY21868" fmla="*/ 366140 h 1985002"/>
              <a:gd name="connsiteX21869" fmla="*/ 985187 w 3049233"/>
              <a:gd name="connsiteY21869" fmla="*/ 358482 h 1985002"/>
              <a:gd name="connsiteX21870" fmla="*/ 989567 w 3049233"/>
              <a:gd name="connsiteY21870" fmla="*/ 352733 h 1985002"/>
              <a:gd name="connsiteX21871" fmla="*/ 995307 w 3049233"/>
              <a:gd name="connsiteY21871" fmla="*/ 345199 h 1985002"/>
              <a:gd name="connsiteX21872" fmla="*/ 999550 w 3049233"/>
              <a:gd name="connsiteY21872" fmla="*/ 341926 h 1985002"/>
              <a:gd name="connsiteX21873" fmla="*/ 1243230 w 3049233"/>
              <a:gd name="connsiteY21873" fmla="*/ 339975 h 1985002"/>
              <a:gd name="connsiteX21874" fmla="*/ 1243439 w 3049233"/>
              <a:gd name="connsiteY21874" fmla="*/ 340856 h 1985002"/>
              <a:gd name="connsiteX21875" fmla="*/ 1229941 w 3049233"/>
              <a:gd name="connsiteY21875" fmla="*/ 366430 h 1985002"/>
              <a:gd name="connsiteX21876" fmla="*/ 1229939 w 3049233"/>
              <a:gd name="connsiteY21876" fmla="*/ 366433 h 1985002"/>
              <a:gd name="connsiteX21877" fmla="*/ 1228979 w 3049233"/>
              <a:gd name="connsiteY21877" fmla="*/ 367851 h 1985002"/>
              <a:gd name="connsiteX21878" fmla="*/ 1228314 w 3049233"/>
              <a:gd name="connsiteY21878" fmla="*/ 362551 h 1985002"/>
              <a:gd name="connsiteX21879" fmla="*/ 1228296 w 3049233"/>
              <a:gd name="connsiteY21879" fmla="*/ 362408 h 1985002"/>
              <a:gd name="connsiteX21880" fmla="*/ 1231684 w 3049233"/>
              <a:gd name="connsiteY21880" fmla="*/ 357800 h 1985002"/>
              <a:gd name="connsiteX21881" fmla="*/ 1233565 w 3049233"/>
              <a:gd name="connsiteY21881" fmla="*/ 355242 h 1985002"/>
              <a:gd name="connsiteX21882" fmla="*/ 1217992 w 3049233"/>
              <a:gd name="connsiteY21882" fmla="*/ 339903 h 1985002"/>
              <a:gd name="connsiteX21883" fmla="*/ 1219387 w 3049233"/>
              <a:gd name="connsiteY21883" fmla="*/ 346035 h 1985002"/>
              <a:gd name="connsiteX21884" fmla="*/ 1204446 w 3049233"/>
              <a:gd name="connsiteY21884" fmla="*/ 364732 h 1985002"/>
              <a:gd name="connsiteX21885" fmla="*/ 1203911 w 3049233"/>
              <a:gd name="connsiteY21885" fmla="*/ 361240 h 1985002"/>
              <a:gd name="connsiteX21886" fmla="*/ 1203016 w 3049233"/>
              <a:gd name="connsiteY21886" fmla="*/ 357187 h 1985002"/>
              <a:gd name="connsiteX21887" fmla="*/ 741198 w 3049233"/>
              <a:gd name="connsiteY21887" fmla="*/ 339695 h 1985002"/>
              <a:gd name="connsiteX21888" fmla="*/ 744002 w 3049233"/>
              <a:gd name="connsiteY21888" fmla="*/ 350910 h 1985002"/>
              <a:gd name="connsiteX21889" fmla="*/ 745588 w 3049233"/>
              <a:gd name="connsiteY21889" fmla="*/ 351687 h 1985002"/>
              <a:gd name="connsiteX21890" fmla="*/ 745319 w 3049233"/>
              <a:gd name="connsiteY21890" fmla="*/ 355026 h 1985002"/>
              <a:gd name="connsiteX21891" fmla="*/ 745090 w 3049233"/>
              <a:gd name="connsiteY21891" fmla="*/ 357871 h 1985002"/>
              <a:gd name="connsiteX21892" fmla="*/ 742161 w 3049233"/>
              <a:gd name="connsiteY21892" fmla="*/ 360639 h 1985002"/>
              <a:gd name="connsiteX21893" fmla="*/ 734321 w 3049233"/>
              <a:gd name="connsiteY21893" fmla="*/ 369033 h 1985002"/>
              <a:gd name="connsiteX21894" fmla="*/ 732327 w 3049233"/>
              <a:gd name="connsiteY21894" fmla="*/ 371000 h 1985002"/>
              <a:gd name="connsiteX21895" fmla="*/ 726025 w 3049233"/>
              <a:gd name="connsiteY21895" fmla="*/ 377219 h 1985002"/>
              <a:gd name="connsiteX21896" fmla="*/ 729040 w 3049233"/>
              <a:gd name="connsiteY21896" fmla="*/ 352238 h 1985002"/>
              <a:gd name="connsiteX21897" fmla="*/ 737321 w 3049233"/>
              <a:gd name="connsiteY21897" fmla="*/ 343491 h 1985002"/>
              <a:gd name="connsiteX21898" fmla="*/ 738578 w 3049233"/>
              <a:gd name="connsiteY21898" fmla="*/ 342261 h 1985002"/>
              <a:gd name="connsiteX21899" fmla="*/ 680873 w 3049233"/>
              <a:gd name="connsiteY21899" fmla="*/ 339075 h 1985002"/>
              <a:gd name="connsiteX21900" fmla="*/ 679513 w 3049233"/>
              <a:gd name="connsiteY21900" fmla="*/ 349774 h 1985002"/>
              <a:gd name="connsiteX21901" fmla="*/ 677554 w 3049233"/>
              <a:gd name="connsiteY21901" fmla="*/ 365186 h 1985002"/>
              <a:gd name="connsiteX21902" fmla="*/ 674089 w 3049233"/>
              <a:gd name="connsiteY21902" fmla="*/ 368915 h 1985002"/>
              <a:gd name="connsiteX21903" fmla="*/ 657808 w 3049233"/>
              <a:gd name="connsiteY21903" fmla="*/ 386434 h 1985002"/>
              <a:gd name="connsiteX21904" fmla="*/ 662512 w 3049233"/>
              <a:gd name="connsiteY21904" fmla="*/ 362954 h 1985002"/>
              <a:gd name="connsiteX21905" fmla="*/ 663674 w 3049233"/>
              <a:gd name="connsiteY21905" fmla="*/ 357152 h 1985002"/>
              <a:gd name="connsiteX21906" fmla="*/ 753789 w 3049233"/>
              <a:gd name="connsiteY21906" fmla="*/ 338946 h 1985002"/>
              <a:gd name="connsiteX21907" fmla="*/ 757813 w 3049233"/>
              <a:gd name="connsiteY21907" fmla="*/ 345846 h 1985002"/>
              <a:gd name="connsiteX21908" fmla="*/ 757009 w 3049233"/>
              <a:gd name="connsiteY21908" fmla="*/ 346605 h 1985002"/>
              <a:gd name="connsiteX21909" fmla="*/ 755794 w 3049233"/>
              <a:gd name="connsiteY21909" fmla="*/ 343766 h 1985002"/>
              <a:gd name="connsiteX21910" fmla="*/ 754542 w 3049233"/>
              <a:gd name="connsiteY21910" fmla="*/ 340839 h 1985002"/>
              <a:gd name="connsiteX21911" fmla="*/ 753768 w 3049233"/>
              <a:gd name="connsiteY21911" fmla="*/ 339032 h 1985002"/>
              <a:gd name="connsiteX21912" fmla="*/ 753784 w 3049233"/>
              <a:gd name="connsiteY21912" fmla="*/ 338967 h 1985002"/>
              <a:gd name="connsiteX21913" fmla="*/ 1110144 w 3049233"/>
              <a:gd name="connsiteY21913" fmla="*/ 338629 h 1985002"/>
              <a:gd name="connsiteX21914" fmla="*/ 1113147 w 3049233"/>
              <a:gd name="connsiteY21914" fmla="*/ 339906 h 1985002"/>
              <a:gd name="connsiteX21915" fmla="*/ 1112738 w 3049233"/>
              <a:gd name="connsiteY21915" fmla="*/ 340247 h 1985002"/>
              <a:gd name="connsiteX21916" fmla="*/ 1109497 w 3049233"/>
              <a:gd name="connsiteY21916" fmla="*/ 339117 h 1985002"/>
              <a:gd name="connsiteX21917" fmla="*/ 1081318 w 3049233"/>
              <a:gd name="connsiteY21917" fmla="*/ 338427 h 1985002"/>
              <a:gd name="connsiteX21918" fmla="*/ 1082194 w 3049233"/>
              <a:gd name="connsiteY21918" fmla="*/ 338798 h 1985002"/>
              <a:gd name="connsiteX21919" fmla="*/ 1082242 w 3049233"/>
              <a:gd name="connsiteY21919" fmla="*/ 338818 h 1985002"/>
              <a:gd name="connsiteX21920" fmla="*/ 1083378 w 3049233"/>
              <a:gd name="connsiteY21920" fmla="*/ 339300 h 1985002"/>
              <a:gd name="connsiteX21921" fmla="*/ 1080653 w 3049233"/>
              <a:gd name="connsiteY21921" fmla="*/ 341081 h 1985002"/>
              <a:gd name="connsiteX21922" fmla="*/ 1077909 w 3049233"/>
              <a:gd name="connsiteY21922" fmla="*/ 342874 h 1985002"/>
              <a:gd name="connsiteX21923" fmla="*/ 1077629 w 3049233"/>
              <a:gd name="connsiteY21923" fmla="*/ 341237 h 1985002"/>
              <a:gd name="connsiteX21924" fmla="*/ 1077549 w 3049233"/>
              <a:gd name="connsiteY21924" fmla="*/ 340765 h 1985002"/>
              <a:gd name="connsiteX21925" fmla="*/ 1079604 w 3049233"/>
              <a:gd name="connsiteY21925" fmla="*/ 339490 h 1985002"/>
              <a:gd name="connsiteX21926" fmla="*/ 1079791 w 3049233"/>
              <a:gd name="connsiteY21926" fmla="*/ 339374 h 1985002"/>
              <a:gd name="connsiteX21927" fmla="*/ 1316313 w 3049233"/>
              <a:gd name="connsiteY21927" fmla="*/ 338023 h 1985002"/>
              <a:gd name="connsiteX21928" fmla="*/ 1316547 w 3049233"/>
              <a:gd name="connsiteY21928" fmla="*/ 342719 h 1985002"/>
              <a:gd name="connsiteX21929" fmla="*/ 1305976 w 3049233"/>
              <a:gd name="connsiteY21929" fmla="*/ 374415 h 1985002"/>
              <a:gd name="connsiteX21930" fmla="*/ 1301813 w 3049233"/>
              <a:gd name="connsiteY21930" fmla="*/ 383363 h 1985002"/>
              <a:gd name="connsiteX21931" fmla="*/ 1301662 w 3049233"/>
              <a:gd name="connsiteY21931" fmla="*/ 381488 h 1985002"/>
              <a:gd name="connsiteX21932" fmla="*/ 1304527 w 3049233"/>
              <a:gd name="connsiteY21932" fmla="*/ 375119 h 1985002"/>
              <a:gd name="connsiteX21933" fmla="*/ 1306801 w 3049233"/>
              <a:gd name="connsiteY21933" fmla="*/ 367963 h 1985002"/>
              <a:gd name="connsiteX21934" fmla="*/ 1307468 w 3049233"/>
              <a:gd name="connsiteY21934" fmla="*/ 365863 h 1985002"/>
              <a:gd name="connsiteX21935" fmla="*/ 1065498 w 3049233"/>
              <a:gd name="connsiteY21935" fmla="*/ 337076 h 1985002"/>
              <a:gd name="connsiteX21936" fmla="*/ 1058110 w 3049233"/>
              <a:gd name="connsiteY21936" fmla="*/ 342540 h 1985002"/>
              <a:gd name="connsiteX21937" fmla="*/ 1054424 w 3049233"/>
              <a:gd name="connsiteY21937" fmla="*/ 345265 h 1985002"/>
              <a:gd name="connsiteX21938" fmla="*/ 1054245 w 3049233"/>
              <a:gd name="connsiteY21938" fmla="*/ 344158 h 1985002"/>
              <a:gd name="connsiteX21939" fmla="*/ 1054127 w 3049233"/>
              <a:gd name="connsiteY21939" fmla="*/ 343429 h 1985002"/>
              <a:gd name="connsiteX21940" fmla="*/ 1061483 w 3049233"/>
              <a:gd name="connsiteY21940" fmla="*/ 339319 h 1985002"/>
              <a:gd name="connsiteX21941" fmla="*/ 1064151 w 3049233"/>
              <a:gd name="connsiteY21941" fmla="*/ 337829 h 1985002"/>
              <a:gd name="connsiteX21942" fmla="*/ 1047132 w 3049233"/>
              <a:gd name="connsiteY21942" fmla="*/ 336411 h 1985002"/>
              <a:gd name="connsiteX21943" fmla="*/ 1047784 w 3049233"/>
              <a:gd name="connsiteY21943" fmla="*/ 340395 h 1985002"/>
              <a:gd name="connsiteX21944" fmla="*/ 1047446 w 3049233"/>
              <a:gd name="connsiteY21944" fmla="*/ 340583 h 1985002"/>
              <a:gd name="connsiteX21945" fmla="*/ 1033650 w 3049233"/>
              <a:gd name="connsiteY21945" fmla="*/ 358576 h 1985002"/>
              <a:gd name="connsiteX21946" fmla="*/ 1032681 w 3049233"/>
              <a:gd name="connsiteY21946" fmla="*/ 350852 h 1985002"/>
              <a:gd name="connsiteX21947" fmla="*/ 1041689 w 3049233"/>
              <a:gd name="connsiteY21947" fmla="*/ 339058 h 1985002"/>
              <a:gd name="connsiteX21948" fmla="*/ 1340016 w 3049233"/>
              <a:gd name="connsiteY21948" fmla="*/ 336158 h 1985002"/>
              <a:gd name="connsiteX21949" fmla="*/ 1340080 w 3049233"/>
              <a:gd name="connsiteY21949" fmla="*/ 337453 h 1985002"/>
              <a:gd name="connsiteX21950" fmla="*/ 1337983 w 3049233"/>
              <a:gd name="connsiteY21950" fmla="*/ 345239 h 1985002"/>
              <a:gd name="connsiteX21951" fmla="*/ 1334143 w 3049233"/>
              <a:gd name="connsiteY21951" fmla="*/ 359496 h 1985002"/>
              <a:gd name="connsiteX21952" fmla="*/ 1328284 w 3049233"/>
              <a:gd name="connsiteY21952" fmla="*/ 372128 h 1985002"/>
              <a:gd name="connsiteX21953" fmla="*/ 1324204 w 3049233"/>
              <a:gd name="connsiteY21953" fmla="*/ 380925 h 1985002"/>
              <a:gd name="connsiteX21954" fmla="*/ 1324115 w 3049233"/>
              <a:gd name="connsiteY21954" fmla="*/ 379200 h 1985002"/>
              <a:gd name="connsiteX21955" fmla="*/ 1326834 w 3049233"/>
              <a:gd name="connsiteY21955" fmla="*/ 373572 h 1985002"/>
              <a:gd name="connsiteX21956" fmla="*/ 1328295 w 3049233"/>
              <a:gd name="connsiteY21956" fmla="*/ 369424 h 1985002"/>
              <a:gd name="connsiteX21957" fmla="*/ 1335886 w 3049233"/>
              <a:gd name="connsiteY21957" fmla="*/ 347879 h 1985002"/>
              <a:gd name="connsiteX21958" fmla="*/ 905180 w 3049233"/>
              <a:gd name="connsiteY21958" fmla="*/ 336028 h 1985002"/>
              <a:gd name="connsiteX21959" fmla="*/ 905163 w 3049233"/>
              <a:gd name="connsiteY21959" fmla="*/ 344144 h 1985002"/>
              <a:gd name="connsiteX21960" fmla="*/ 899839 w 3049233"/>
              <a:gd name="connsiteY21960" fmla="*/ 341687 h 1985002"/>
              <a:gd name="connsiteX21961" fmla="*/ 900240 w 3049233"/>
              <a:gd name="connsiteY21961" fmla="*/ 341173 h 1985002"/>
              <a:gd name="connsiteX21962" fmla="*/ 900934 w 3049233"/>
              <a:gd name="connsiteY21962" fmla="*/ 340282 h 1985002"/>
              <a:gd name="connsiteX21963" fmla="*/ 902273 w 3049233"/>
              <a:gd name="connsiteY21963" fmla="*/ 338565 h 1985002"/>
              <a:gd name="connsiteX21964" fmla="*/ 904546 w 3049233"/>
              <a:gd name="connsiteY21964" fmla="*/ 336582 h 1985002"/>
              <a:gd name="connsiteX21965" fmla="*/ 1167960 w 3049233"/>
              <a:gd name="connsiteY21965" fmla="*/ 335665 h 1985002"/>
              <a:gd name="connsiteX21966" fmla="*/ 1169818 w 3049233"/>
              <a:gd name="connsiteY21966" fmla="*/ 344552 h 1985002"/>
              <a:gd name="connsiteX21967" fmla="*/ 1166679 w 3049233"/>
              <a:gd name="connsiteY21967" fmla="*/ 347391 h 1985002"/>
              <a:gd name="connsiteX21968" fmla="*/ 1163190 w 3049233"/>
              <a:gd name="connsiteY21968" fmla="*/ 350546 h 1985002"/>
              <a:gd name="connsiteX21969" fmla="*/ 1154616 w 3049233"/>
              <a:gd name="connsiteY21969" fmla="*/ 346713 h 1985002"/>
              <a:gd name="connsiteX21970" fmla="*/ 1156553 w 3049233"/>
              <a:gd name="connsiteY21970" fmla="*/ 345109 h 1985002"/>
              <a:gd name="connsiteX21971" fmla="*/ 746233 w 3049233"/>
              <a:gd name="connsiteY21971" fmla="*/ 335576 h 1985002"/>
              <a:gd name="connsiteX21972" fmla="*/ 746238 w 3049233"/>
              <a:gd name="connsiteY21972" fmla="*/ 335588 h 1985002"/>
              <a:gd name="connsiteX21973" fmla="*/ 746779 w 3049233"/>
              <a:gd name="connsiteY21973" fmla="*/ 336899 h 1985002"/>
              <a:gd name="connsiteX21974" fmla="*/ 746748 w 3049233"/>
              <a:gd name="connsiteY21974" fmla="*/ 337276 h 1985002"/>
              <a:gd name="connsiteX21975" fmla="*/ 746726 w 3049233"/>
              <a:gd name="connsiteY21975" fmla="*/ 337556 h 1985002"/>
              <a:gd name="connsiteX21976" fmla="*/ 1143081 w 3049233"/>
              <a:gd name="connsiteY21976" fmla="*/ 335357 h 1985002"/>
              <a:gd name="connsiteX21977" fmla="*/ 1144425 w 3049233"/>
              <a:gd name="connsiteY21977" fmla="*/ 342157 h 1985002"/>
              <a:gd name="connsiteX21978" fmla="*/ 1141540 w 3049233"/>
              <a:gd name="connsiteY21978" fmla="*/ 340867 h 1985002"/>
              <a:gd name="connsiteX21979" fmla="*/ 1137939 w 3049233"/>
              <a:gd name="connsiteY21979" fmla="*/ 339257 h 1985002"/>
              <a:gd name="connsiteX21980" fmla="*/ 1101076 w 3049233"/>
              <a:gd name="connsiteY21980" fmla="*/ 334894 h 1985002"/>
              <a:gd name="connsiteX21981" fmla="*/ 1103328 w 3049233"/>
              <a:gd name="connsiteY21981" fmla="*/ 335840 h 1985002"/>
              <a:gd name="connsiteX21982" fmla="*/ 1102315 w 3049233"/>
              <a:gd name="connsiteY21982" fmla="*/ 336614 h 1985002"/>
              <a:gd name="connsiteX21983" fmla="*/ 1101016 w 3049233"/>
              <a:gd name="connsiteY21983" fmla="*/ 336161 h 1985002"/>
              <a:gd name="connsiteX21984" fmla="*/ 1100947 w 3049233"/>
              <a:gd name="connsiteY21984" fmla="*/ 335782 h 1985002"/>
              <a:gd name="connsiteX21985" fmla="*/ 1100817 w 3049233"/>
              <a:gd name="connsiteY21985" fmla="*/ 335074 h 1985002"/>
              <a:gd name="connsiteX21986" fmla="*/ 1100818 w 3049233"/>
              <a:gd name="connsiteY21986" fmla="*/ 335074 h 1985002"/>
              <a:gd name="connsiteX21987" fmla="*/ 1100824 w 3049233"/>
              <a:gd name="connsiteY21987" fmla="*/ 335070 h 1985002"/>
              <a:gd name="connsiteX21988" fmla="*/ 1010051 w 3049233"/>
              <a:gd name="connsiteY21988" fmla="*/ 334850 h 1985002"/>
              <a:gd name="connsiteX21989" fmla="*/ 1006886 w 3049233"/>
              <a:gd name="connsiteY21989" fmla="*/ 338982 h 1985002"/>
              <a:gd name="connsiteX21990" fmla="*/ 1006635 w 3049233"/>
              <a:gd name="connsiteY21990" fmla="*/ 337151 h 1985002"/>
              <a:gd name="connsiteX21991" fmla="*/ 1363631 w 3049233"/>
              <a:gd name="connsiteY21991" fmla="*/ 333914 h 1985002"/>
              <a:gd name="connsiteX21992" fmla="*/ 1363869 w 3049233"/>
              <a:gd name="connsiteY21992" fmla="*/ 340398 h 1985002"/>
              <a:gd name="connsiteX21993" fmla="*/ 1363898 w 3049233"/>
              <a:gd name="connsiteY21993" fmla="*/ 341201 h 1985002"/>
              <a:gd name="connsiteX21994" fmla="*/ 1363934 w 3049233"/>
              <a:gd name="connsiteY21994" fmla="*/ 342164 h 1985002"/>
              <a:gd name="connsiteX21995" fmla="*/ 1363671 w 3049233"/>
              <a:gd name="connsiteY21995" fmla="*/ 343222 h 1985002"/>
              <a:gd name="connsiteX21996" fmla="*/ 1363302 w 3049233"/>
              <a:gd name="connsiteY21996" fmla="*/ 344715 h 1985002"/>
              <a:gd name="connsiteX21997" fmla="*/ 1362603 w 3049233"/>
              <a:gd name="connsiteY21997" fmla="*/ 347535 h 1985002"/>
              <a:gd name="connsiteX21998" fmla="*/ 1348052 w 3049233"/>
              <a:gd name="connsiteY21998" fmla="*/ 379783 h 1985002"/>
              <a:gd name="connsiteX21999" fmla="*/ 1347974 w 3049233"/>
              <a:gd name="connsiteY21999" fmla="*/ 378244 h 1985002"/>
              <a:gd name="connsiteX22000" fmla="*/ 1347925 w 3049233"/>
              <a:gd name="connsiteY22000" fmla="*/ 377252 h 1985002"/>
              <a:gd name="connsiteX22001" fmla="*/ 1347921 w 3049233"/>
              <a:gd name="connsiteY22001" fmla="*/ 377179 h 1985002"/>
              <a:gd name="connsiteX22002" fmla="*/ 1360621 w 3049233"/>
              <a:gd name="connsiteY22002" fmla="*/ 346384 h 1985002"/>
              <a:gd name="connsiteX22003" fmla="*/ 976400 w 3049233"/>
              <a:gd name="connsiteY22003" fmla="*/ 333775 h 1985002"/>
              <a:gd name="connsiteX22004" fmla="*/ 976561 w 3049233"/>
              <a:gd name="connsiteY22004" fmla="*/ 335144 h 1985002"/>
              <a:gd name="connsiteX22005" fmla="*/ 977312 w 3049233"/>
              <a:gd name="connsiteY22005" fmla="*/ 341501 h 1985002"/>
              <a:gd name="connsiteX22006" fmla="*/ 962568 w 3049233"/>
              <a:gd name="connsiteY22006" fmla="*/ 360667 h 1985002"/>
              <a:gd name="connsiteX22007" fmla="*/ 961754 w 3049233"/>
              <a:gd name="connsiteY22007" fmla="*/ 352577 h 1985002"/>
              <a:gd name="connsiteX22008" fmla="*/ 974484 w 3049233"/>
              <a:gd name="connsiteY22008" fmla="*/ 336010 h 1985002"/>
              <a:gd name="connsiteX22009" fmla="*/ 975934 w 3049233"/>
              <a:gd name="connsiteY22009" fmla="*/ 334123 h 1985002"/>
              <a:gd name="connsiteX22010" fmla="*/ 976094 w 3049233"/>
              <a:gd name="connsiteY22010" fmla="*/ 334003 h 1985002"/>
              <a:gd name="connsiteX22011" fmla="*/ 1191702 w 3049233"/>
              <a:gd name="connsiteY22011" fmla="*/ 333674 h 1985002"/>
              <a:gd name="connsiteX22012" fmla="*/ 1192511 w 3049233"/>
              <a:gd name="connsiteY22012" fmla="*/ 337344 h 1985002"/>
              <a:gd name="connsiteX22013" fmla="*/ 1192546 w 3049233"/>
              <a:gd name="connsiteY22013" fmla="*/ 337500 h 1985002"/>
              <a:gd name="connsiteX22014" fmla="*/ 1193183 w 3049233"/>
              <a:gd name="connsiteY22014" fmla="*/ 340392 h 1985002"/>
              <a:gd name="connsiteX22015" fmla="*/ 1178024 w 3049233"/>
              <a:gd name="connsiteY22015" fmla="*/ 355422 h 1985002"/>
              <a:gd name="connsiteX22016" fmla="*/ 1177948 w 3049233"/>
              <a:gd name="connsiteY22016" fmla="*/ 355112 h 1985002"/>
              <a:gd name="connsiteX22017" fmla="*/ 1176755 w 3049233"/>
              <a:gd name="connsiteY22017" fmla="*/ 349431 h 1985002"/>
              <a:gd name="connsiteX22018" fmla="*/ 1176436 w 3049233"/>
              <a:gd name="connsiteY22018" fmla="*/ 347910 h 1985002"/>
              <a:gd name="connsiteX22019" fmla="*/ 1184965 w 3049233"/>
              <a:gd name="connsiteY22019" fmla="*/ 340242 h 1985002"/>
              <a:gd name="connsiteX22020" fmla="*/ 1185039 w 3049233"/>
              <a:gd name="connsiteY22020" fmla="*/ 340175 h 1985002"/>
              <a:gd name="connsiteX22021" fmla="*/ 1185041 w 3049233"/>
              <a:gd name="connsiteY22021" fmla="*/ 340173 h 1985002"/>
              <a:gd name="connsiteX22022" fmla="*/ 1185045 w 3049233"/>
              <a:gd name="connsiteY22022" fmla="*/ 340170 h 1985002"/>
              <a:gd name="connsiteX22023" fmla="*/ 1185193 w 3049233"/>
              <a:gd name="connsiteY22023" fmla="*/ 340025 h 1985002"/>
              <a:gd name="connsiteX22024" fmla="*/ 1247283 w 3049233"/>
              <a:gd name="connsiteY22024" fmla="*/ 333573 h 1985002"/>
              <a:gd name="connsiteX22025" fmla="*/ 1247086 w 3049233"/>
              <a:gd name="connsiteY22025" fmla="*/ 333945 h 1985002"/>
              <a:gd name="connsiteX22026" fmla="*/ 1247075 w 3049233"/>
              <a:gd name="connsiteY22026" fmla="*/ 333900 h 1985002"/>
              <a:gd name="connsiteX22027" fmla="*/ 1247167 w 3049233"/>
              <a:gd name="connsiteY22027" fmla="*/ 333756 h 1985002"/>
              <a:gd name="connsiteX22028" fmla="*/ 1255293 w 3049233"/>
              <a:gd name="connsiteY22028" fmla="*/ 332765 h 1985002"/>
              <a:gd name="connsiteX22029" fmla="*/ 1249644 w 3049233"/>
              <a:gd name="connsiteY22029" fmla="*/ 344518 h 1985002"/>
              <a:gd name="connsiteX22030" fmla="*/ 1249309 w 3049233"/>
              <a:gd name="connsiteY22030" fmla="*/ 343136 h 1985002"/>
              <a:gd name="connsiteX22031" fmla="*/ 1091539 w 3049233"/>
              <a:gd name="connsiteY22031" fmla="*/ 332088 h 1985002"/>
              <a:gd name="connsiteX22032" fmla="*/ 1093336 w 3049233"/>
              <a:gd name="connsiteY22032" fmla="*/ 332792 h 1985002"/>
              <a:gd name="connsiteX22033" fmla="*/ 1092645 w 3049233"/>
              <a:gd name="connsiteY22033" fmla="*/ 333244 h 1985002"/>
              <a:gd name="connsiteX22034" fmla="*/ 1090744 w 3049233"/>
              <a:gd name="connsiteY22034" fmla="*/ 332581 h 1985002"/>
              <a:gd name="connsiteX22035" fmla="*/ 1042287 w 3049233"/>
              <a:gd name="connsiteY22035" fmla="*/ 330145 h 1985002"/>
              <a:gd name="connsiteX22036" fmla="*/ 1033432 w 3049233"/>
              <a:gd name="connsiteY22036" fmla="*/ 336167 h 1985002"/>
              <a:gd name="connsiteX22037" fmla="*/ 1031041 w 3049233"/>
              <a:gd name="connsiteY22037" fmla="*/ 337793 h 1985002"/>
              <a:gd name="connsiteX22038" fmla="*/ 1030721 w 3049233"/>
              <a:gd name="connsiteY22038" fmla="*/ 335240 h 1985002"/>
              <a:gd name="connsiteX22039" fmla="*/ 1031559 w 3049233"/>
              <a:gd name="connsiteY22039" fmla="*/ 334871 h 1985002"/>
              <a:gd name="connsiteX22040" fmla="*/ 1032345 w 3049233"/>
              <a:gd name="connsiteY22040" fmla="*/ 334525 h 1985002"/>
              <a:gd name="connsiteX22041" fmla="*/ 1060828 w 3049233"/>
              <a:gd name="connsiteY22041" fmla="*/ 329749 h 1985002"/>
              <a:gd name="connsiteX22042" fmla="*/ 1064251 w 3049233"/>
              <a:gd name="connsiteY22042" fmla="*/ 331199 h 1985002"/>
              <a:gd name="connsiteX22043" fmla="*/ 1053148 w 3049233"/>
              <a:gd name="connsiteY22043" fmla="*/ 337399 h 1985002"/>
              <a:gd name="connsiteX22044" fmla="*/ 1052559 w 3049233"/>
              <a:gd name="connsiteY22044" fmla="*/ 333771 h 1985002"/>
              <a:gd name="connsiteX22045" fmla="*/ 1328459 w 3049233"/>
              <a:gd name="connsiteY22045" fmla="*/ 329139 h 1985002"/>
              <a:gd name="connsiteX22046" fmla="*/ 1328215 w 3049233"/>
              <a:gd name="connsiteY22046" fmla="*/ 330344 h 1985002"/>
              <a:gd name="connsiteX22047" fmla="*/ 1325514 w 3049233"/>
              <a:gd name="connsiteY22047" fmla="*/ 338079 h 1985002"/>
              <a:gd name="connsiteX22048" fmla="*/ 1324998 w 3049233"/>
              <a:gd name="connsiteY22048" fmla="*/ 339556 h 1985002"/>
              <a:gd name="connsiteX22049" fmla="*/ 662455 w 3049233"/>
              <a:gd name="connsiteY22049" fmla="*/ 329113 h 1985002"/>
              <a:gd name="connsiteX22050" fmla="*/ 658348 w 3049233"/>
              <a:gd name="connsiteY22050" fmla="*/ 350950 h 1985002"/>
              <a:gd name="connsiteX22051" fmla="*/ 657707 w 3049233"/>
              <a:gd name="connsiteY22051" fmla="*/ 354357 h 1985002"/>
              <a:gd name="connsiteX22052" fmla="*/ 643987 w 3049233"/>
              <a:gd name="connsiteY22052" fmla="*/ 369105 h 1985002"/>
              <a:gd name="connsiteX22053" fmla="*/ 636562 w 3049233"/>
              <a:gd name="connsiteY22053" fmla="*/ 377087 h 1985002"/>
              <a:gd name="connsiteX22054" fmla="*/ 645729 w 3049233"/>
              <a:gd name="connsiteY22054" fmla="*/ 346496 h 1985002"/>
              <a:gd name="connsiteX22055" fmla="*/ 646010 w 3049233"/>
              <a:gd name="connsiteY22055" fmla="*/ 346204 h 1985002"/>
              <a:gd name="connsiteX22056" fmla="*/ 847967 w 3049233"/>
              <a:gd name="connsiteY22056" fmla="*/ 328669 h 1985002"/>
              <a:gd name="connsiteX22057" fmla="*/ 853795 w 3049233"/>
              <a:gd name="connsiteY22057" fmla="*/ 331332 h 1985002"/>
              <a:gd name="connsiteX22058" fmla="*/ 855857 w 3049233"/>
              <a:gd name="connsiteY22058" fmla="*/ 332973 h 1985002"/>
              <a:gd name="connsiteX22059" fmla="*/ 847379 w 3049233"/>
              <a:gd name="connsiteY22059" fmla="*/ 329177 h 1985002"/>
              <a:gd name="connsiteX22060" fmla="*/ 1023941 w 3049233"/>
              <a:gd name="connsiteY22060" fmla="*/ 328270 h 1985002"/>
              <a:gd name="connsiteX22061" fmla="*/ 1024591 w 3049233"/>
              <a:gd name="connsiteY22061" fmla="*/ 333536 h 1985002"/>
              <a:gd name="connsiteX22062" fmla="*/ 1024626 w 3049233"/>
              <a:gd name="connsiteY22062" fmla="*/ 333815 h 1985002"/>
              <a:gd name="connsiteX22063" fmla="*/ 1024626 w 3049233"/>
              <a:gd name="connsiteY22063" fmla="*/ 333819 h 1985002"/>
              <a:gd name="connsiteX22064" fmla="*/ 1019290 w 3049233"/>
              <a:gd name="connsiteY22064" fmla="*/ 340749 h 1985002"/>
              <a:gd name="connsiteX22065" fmla="*/ 1008967 w 3049233"/>
              <a:gd name="connsiteY22065" fmla="*/ 354155 h 1985002"/>
              <a:gd name="connsiteX22066" fmla="*/ 1007956 w 3049233"/>
              <a:gd name="connsiteY22066" fmla="*/ 346786 h 1985002"/>
              <a:gd name="connsiteX22067" fmla="*/ 1007845 w 3049233"/>
              <a:gd name="connsiteY22067" fmla="*/ 345975 h 1985002"/>
              <a:gd name="connsiteX22068" fmla="*/ 1020353 w 3049233"/>
              <a:gd name="connsiteY22068" fmla="*/ 329576 h 1985002"/>
              <a:gd name="connsiteX22069" fmla="*/ 952764 w 3049233"/>
              <a:gd name="connsiteY22069" fmla="*/ 328231 h 1985002"/>
              <a:gd name="connsiteX22070" fmla="*/ 953446 w 3049233"/>
              <a:gd name="connsiteY22070" fmla="*/ 334954 h 1985002"/>
              <a:gd name="connsiteX22071" fmla="*/ 949419 w 3049233"/>
              <a:gd name="connsiteY22071" fmla="*/ 340181 h 1985002"/>
              <a:gd name="connsiteX22072" fmla="*/ 938906 w 3049233"/>
              <a:gd name="connsiteY22072" fmla="*/ 353826 h 1985002"/>
              <a:gd name="connsiteX22073" fmla="*/ 938337 w 3049233"/>
              <a:gd name="connsiteY22073" fmla="*/ 346916 h 1985002"/>
              <a:gd name="connsiteX22074" fmla="*/ 945165 w 3049233"/>
              <a:gd name="connsiteY22074" fmla="*/ 338072 h 1985002"/>
              <a:gd name="connsiteX22075" fmla="*/ 882227 w 3049233"/>
              <a:gd name="connsiteY22075" fmla="*/ 327708 h 1985002"/>
              <a:gd name="connsiteX22076" fmla="*/ 882113 w 3049233"/>
              <a:gd name="connsiteY22076" fmla="*/ 330974 h 1985002"/>
              <a:gd name="connsiteX22077" fmla="*/ 882103 w 3049233"/>
              <a:gd name="connsiteY22077" fmla="*/ 331256 h 1985002"/>
              <a:gd name="connsiteX22078" fmla="*/ 882027 w 3049233"/>
              <a:gd name="connsiteY22078" fmla="*/ 333466 h 1985002"/>
              <a:gd name="connsiteX22079" fmla="*/ 879619 w 3049233"/>
              <a:gd name="connsiteY22079" fmla="*/ 332354 h 1985002"/>
              <a:gd name="connsiteX22080" fmla="*/ 878551 w 3049233"/>
              <a:gd name="connsiteY22080" fmla="*/ 331861 h 1985002"/>
              <a:gd name="connsiteX22081" fmla="*/ 880804 w 3049233"/>
              <a:gd name="connsiteY22081" fmla="*/ 328942 h 1985002"/>
              <a:gd name="connsiteX22082" fmla="*/ 1240224 w 3049233"/>
              <a:gd name="connsiteY22082" fmla="*/ 327312 h 1985002"/>
              <a:gd name="connsiteX22083" fmla="*/ 1240484 w 3049233"/>
              <a:gd name="connsiteY22083" fmla="*/ 328408 h 1985002"/>
              <a:gd name="connsiteX22084" fmla="*/ 1240727 w 3049233"/>
              <a:gd name="connsiteY22084" fmla="*/ 329433 h 1985002"/>
              <a:gd name="connsiteX22085" fmla="*/ 1240936 w 3049233"/>
              <a:gd name="connsiteY22085" fmla="*/ 330313 h 1985002"/>
              <a:gd name="connsiteX22086" fmla="*/ 1228547 w 3049233"/>
              <a:gd name="connsiteY22086" fmla="*/ 351518 h 1985002"/>
              <a:gd name="connsiteX22087" fmla="*/ 1228546 w 3049233"/>
              <a:gd name="connsiteY22087" fmla="*/ 351520 h 1985002"/>
              <a:gd name="connsiteX22088" fmla="*/ 1228545 w 3049233"/>
              <a:gd name="connsiteY22088" fmla="*/ 351522 h 1985002"/>
              <a:gd name="connsiteX22089" fmla="*/ 1226982 w 3049233"/>
              <a:gd name="connsiteY22089" fmla="*/ 353646 h 1985002"/>
              <a:gd name="connsiteX22090" fmla="*/ 1225490 w 3049233"/>
              <a:gd name="connsiteY22090" fmla="*/ 347243 h 1985002"/>
              <a:gd name="connsiteX22091" fmla="*/ 1229485 w 3049233"/>
              <a:gd name="connsiteY22091" fmla="*/ 342225 h 1985002"/>
              <a:gd name="connsiteX22092" fmla="*/ 1232396 w 3049233"/>
              <a:gd name="connsiteY22092" fmla="*/ 338568 h 1985002"/>
              <a:gd name="connsiteX22093" fmla="*/ 1214839 w 3049233"/>
              <a:gd name="connsiteY22093" fmla="*/ 326039 h 1985002"/>
              <a:gd name="connsiteX22094" fmla="*/ 1215196 w 3049233"/>
              <a:gd name="connsiteY22094" fmla="*/ 327610 h 1985002"/>
              <a:gd name="connsiteX22095" fmla="*/ 1216015 w 3049233"/>
              <a:gd name="connsiteY22095" fmla="*/ 331209 h 1985002"/>
              <a:gd name="connsiteX22096" fmla="*/ 1216563 w 3049233"/>
              <a:gd name="connsiteY22096" fmla="*/ 333620 h 1985002"/>
              <a:gd name="connsiteX22097" fmla="*/ 1215886 w 3049233"/>
              <a:gd name="connsiteY22097" fmla="*/ 334483 h 1985002"/>
              <a:gd name="connsiteX22098" fmla="*/ 1214184 w 3049233"/>
              <a:gd name="connsiteY22098" fmla="*/ 336461 h 1985002"/>
              <a:gd name="connsiteX22099" fmla="*/ 1201654 w 3049233"/>
              <a:gd name="connsiteY22099" fmla="*/ 351020 h 1985002"/>
              <a:gd name="connsiteX22100" fmla="*/ 1199642 w 3049233"/>
              <a:gd name="connsiteY22100" fmla="*/ 341915 h 1985002"/>
              <a:gd name="connsiteX22101" fmla="*/ 1202915 w 3049233"/>
              <a:gd name="connsiteY22101" fmla="*/ 338417 h 1985002"/>
              <a:gd name="connsiteX22102" fmla="*/ 1211662 w 3049233"/>
              <a:gd name="connsiteY22102" fmla="*/ 329735 h 1985002"/>
              <a:gd name="connsiteX22103" fmla="*/ 842518 w 3049233"/>
              <a:gd name="connsiteY22103" fmla="*/ 325491 h 1985002"/>
              <a:gd name="connsiteX22104" fmla="*/ 842561 w 3049233"/>
              <a:gd name="connsiteY22104" fmla="*/ 325510 h 1985002"/>
              <a:gd name="connsiteX22105" fmla="*/ 842582 w 3049233"/>
              <a:gd name="connsiteY22105" fmla="*/ 325520 h 1985002"/>
              <a:gd name="connsiteX22106" fmla="*/ 842598 w 3049233"/>
              <a:gd name="connsiteY22106" fmla="*/ 325527 h 1985002"/>
              <a:gd name="connsiteX22107" fmla="*/ 842541 w 3049233"/>
              <a:gd name="connsiteY22107" fmla="*/ 325575 h 1985002"/>
              <a:gd name="connsiteX22108" fmla="*/ 842518 w 3049233"/>
              <a:gd name="connsiteY22108" fmla="*/ 325596 h 1985002"/>
              <a:gd name="connsiteX22109" fmla="*/ 842518 w 3049233"/>
              <a:gd name="connsiteY22109" fmla="*/ 325535 h 1985002"/>
              <a:gd name="connsiteX22110" fmla="*/ 842518 w 3049233"/>
              <a:gd name="connsiteY22110" fmla="*/ 325502 h 1985002"/>
              <a:gd name="connsiteX22111" fmla="*/ 998422 w 3049233"/>
              <a:gd name="connsiteY22111" fmla="*/ 324109 h 1985002"/>
              <a:gd name="connsiteX22112" fmla="*/ 999331 w 3049233"/>
              <a:gd name="connsiteY22112" fmla="*/ 330854 h 1985002"/>
              <a:gd name="connsiteX22113" fmla="*/ 997248 w 3049233"/>
              <a:gd name="connsiteY22113" fmla="*/ 333565 h 1985002"/>
              <a:gd name="connsiteX22114" fmla="*/ 992463 w 3049233"/>
              <a:gd name="connsiteY22114" fmla="*/ 339789 h 1985002"/>
              <a:gd name="connsiteX22115" fmla="*/ 989581 w 3049233"/>
              <a:gd name="connsiteY22115" fmla="*/ 341731 h 1985002"/>
              <a:gd name="connsiteX22116" fmla="*/ 983791 w 3049233"/>
              <a:gd name="connsiteY22116" fmla="*/ 346561 h 1985002"/>
              <a:gd name="connsiteX22117" fmla="*/ 983566 w 3049233"/>
              <a:gd name="connsiteY22117" fmla="*/ 344636 h 1985002"/>
              <a:gd name="connsiteX22118" fmla="*/ 983404 w 3049233"/>
              <a:gd name="connsiteY22118" fmla="*/ 343251 h 1985002"/>
              <a:gd name="connsiteX22119" fmla="*/ 983392 w 3049233"/>
              <a:gd name="connsiteY22119" fmla="*/ 343154 h 1985002"/>
              <a:gd name="connsiteX22120" fmla="*/ 1015282 w 3049233"/>
              <a:gd name="connsiteY22120" fmla="*/ 323075 h 1985002"/>
              <a:gd name="connsiteX22121" fmla="*/ 1011701 w 3049233"/>
              <a:gd name="connsiteY22121" fmla="*/ 325359 h 1985002"/>
              <a:gd name="connsiteX22122" fmla="*/ 1008605 w 3049233"/>
              <a:gd name="connsiteY22122" fmla="*/ 327745 h 1985002"/>
              <a:gd name="connsiteX22123" fmla="*/ 1011210 w 3049233"/>
              <a:gd name="connsiteY22123" fmla="*/ 324325 h 1985002"/>
              <a:gd name="connsiteX22124" fmla="*/ 992463 w 3049233"/>
              <a:gd name="connsiteY22124" fmla="*/ 321804 h 1985002"/>
              <a:gd name="connsiteX22125" fmla="*/ 987894 w 3049233"/>
              <a:gd name="connsiteY22125" fmla="*/ 327743 h 1985002"/>
              <a:gd name="connsiteX22126" fmla="*/ 986392 w 3049233"/>
              <a:gd name="connsiteY22126" fmla="*/ 329696 h 1985002"/>
              <a:gd name="connsiteX22127" fmla="*/ 982421 w 3049233"/>
              <a:gd name="connsiteY22127" fmla="*/ 334859 h 1985002"/>
              <a:gd name="connsiteX22128" fmla="*/ 981876 w 3049233"/>
              <a:gd name="connsiteY22128" fmla="*/ 330202 h 1985002"/>
              <a:gd name="connsiteX22129" fmla="*/ 981867 w 3049233"/>
              <a:gd name="connsiteY22129" fmla="*/ 330130 h 1985002"/>
              <a:gd name="connsiteX22130" fmla="*/ 981820 w 3049233"/>
              <a:gd name="connsiteY22130" fmla="*/ 329727 h 1985002"/>
              <a:gd name="connsiteX22131" fmla="*/ 987115 w 3049233"/>
              <a:gd name="connsiteY22131" fmla="*/ 325772 h 1985002"/>
              <a:gd name="connsiteX22132" fmla="*/ 992208 w 3049233"/>
              <a:gd name="connsiteY22132" fmla="*/ 321968 h 1985002"/>
              <a:gd name="connsiteX22133" fmla="*/ 1042077 w 3049233"/>
              <a:gd name="connsiteY22133" fmla="*/ 321668 h 1985002"/>
              <a:gd name="connsiteX22134" fmla="*/ 1042029 w 3049233"/>
              <a:gd name="connsiteY22134" fmla="*/ 321787 h 1985002"/>
              <a:gd name="connsiteX22135" fmla="*/ 1044362 w 3049233"/>
              <a:gd name="connsiteY22135" fmla="*/ 322776 h 1985002"/>
              <a:gd name="connsiteX22136" fmla="*/ 1029929 w 3049233"/>
              <a:gd name="connsiteY22136" fmla="*/ 328934 h 1985002"/>
              <a:gd name="connsiteX22137" fmla="*/ 1029705 w 3049233"/>
              <a:gd name="connsiteY22137" fmla="*/ 327148 h 1985002"/>
              <a:gd name="connsiteX22138" fmla="*/ 1029588 w 3049233"/>
              <a:gd name="connsiteY22138" fmla="*/ 326214 h 1985002"/>
              <a:gd name="connsiteX22139" fmla="*/ 1029738 w 3049233"/>
              <a:gd name="connsiteY22139" fmla="*/ 326160 h 1985002"/>
              <a:gd name="connsiteX22140" fmla="*/ 1036614 w 3049233"/>
              <a:gd name="connsiteY22140" fmla="*/ 323657 h 1985002"/>
              <a:gd name="connsiteX22141" fmla="*/ 728128 w 3049233"/>
              <a:gd name="connsiteY22141" fmla="*/ 321404 h 1985002"/>
              <a:gd name="connsiteX22142" fmla="*/ 725827 w 3049233"/>
              <a:gd name="connsiteY22142" fmla="*/ 329779 h 1985002"/>
              <a:gd name="connsiteX22143" fmla="*/ 723603 w 3049233"/>
              <a:gd name="connsiteY22143" fmla="*/ 348784 h 1985002"/>
              <a:gd name="connsiteX22144" fmla="*/ 714244 w 3049233"/>
              <a:gd name="connsiteY22144" fmla="*/ 357942 h 1985002"/>
              <a:gd name="connsiteX22145" fmla="*/ 704685 w 3049233"/>
              <a:gd name="connsiteY22145" fmla="*/ 368268 h 1985002"/>
              <a:gd name="connsiteX22146" fmla="*/ 705280 w 3049233"/>
              <a:gd name="connsiteY22146" fmla="*/ 357365 h 1985002"/>
              <a:gd name="connsiteX22147" fmla="*/ 708901 w 3049233"/>
              <a:gd name="connsiteY22147" fmla="*/ 341593 h 1985002"/>
              <a:gd name="connsiteX22148" fmla="*/ 727366 w 3049233"/>
              <a:gd name="connsiteY22148" fmla="*/ 322144 h 1985002"/>
              <a:gd name="connsiteX22149" fmla="*/ 1337188 w 3049233"/>
              <a:gd name="connsiteY22149" fmla="*/ 321268 h 1985002"/>
              <a:gd name="connsiteX22150" fmla="*/ 1337253 w 3049233"/>
              <a:gd name="connsiteY22150" fmla="*/ 321496 h 1985002"/>
              <a:gd name="connsiteX22151" fmla="*/ 1337284 w 3049233"/>
              <a:gd name="connsiteY22151" fmla="*/ 321606 h 1985002"/>
              <a:gd name="connsiteX22152" fmla="*/ 1337530 w 3049233"/>
              <a:gd name="connsiteY22152" fmla="*/ 322463 h 1985002"/>
              <a:gd name="connsiteX22153" fmla="*/ 1336638 w 3049233"/>
              <a:gd name="connsiteY22153" fmla="*/ 326854 h 1985002"/>
              <a:gd name="connsiteX22154" fmla="*/ 1335889 w 3049233"/>
              <a:gd name="connsiteY22154" fmla="*/ 330541 h 1985002"/>
              <a:gd name="connsiteX22155" fmla="*/ 1330689 w 3049233"/>
              <a:gd name="connsiteY22155" fmla="*/ 345343 h 1985002"/>
              <a:gd name="connsiteX22156" fmla="*/ 1323435 w 3049233"/>
              <a:gd name="connsiteY22156" fmla="*/ 365993 h 1985002"/>
              <a:gd name="connsiteX22157" fmla="*/ 1323392 w 3049233"/>
              <a:gd name="connsiteY22157" fmla="*/ 365171 h 1985002"/>
              <a:gd name="connsiteX22158" fmla="*/ 1323372 w 3049233"/>
              <a:gd name="connsiteY22158" fmla="*/ 364779 h 1985002"/>
              <a:gd name="connsiteX22159" fmla="*/ 1323350 w 3049233"/>
              <a:gd name="connsiteY22159" fmla="*/ 364352 h 1985002"/>
              <a:gd name="connsiteX22160" fmla="*/ 1335020 w 3049233"/>
              <a:gd name="connsiteY22160" fmla="*/ 331492 h 1985002"/>
              <a:gd name="connsiteX22161" fmla="*/ 923345 w 3049233"/>
              <a:gd name="connsiteY22161" fmla="*/ 320462 h 1985002"/>
              <a:gd name="connsiteX22162" fmla="*/ 918235 w 3049233"/>
              <a:gd name="connsiteY22162" fmla="*/ 327149 h 1985002"/>
              <a:gd name="connsiteX22163" fmla="*/ 911000 w 3049233"/>
              <a:gd name="connsiteY22163" fmla="*/ 336616 h 1985002"/>
              <a:gd name="connsiteX22164" fmla="*/ 911012 w 3049233"/>
              <a:gd name="connsiteY22164" fmla="*/ 330941 h 1985002"/>
              <a:gd name="connsiteX22165" fmla="*/ 921532 w 3049233"/>
              <a:gd name="connsiteY22165" fmla="*/ 321762 h 1985002"/>
              <a:gd name="connsiteX22166" fmla="*/ 930247 w 3049233"/>
              <a:gd name="connsiteY22166" fmla="*/ 320088 h 1985002"/>
              <a:gd name="connsiteX22167" fmla="*/ 930498 w 3049233"/>
              <a:gd name="connsiteY22167" fmla="*/ 323150 h 1985002"/>
              <a:gd name="connsiteX22168" fmla="*/ 931051 w 3049233"/>
              <a:gd name="connsiteY22168" fmla="*/ 329877 h 1985002"/>
              <a:gd name="connsiteX22169" fmla="*/ 917416 w 3049233"/>
              <a:gd name="connsiteY22169" fmla="*/ 347593 h 1985002"/>
              <a:gd name="connsiteX22170" fmla="*/ 913957 w 3049233"/>
              <a:gd name="connsiteY22170" fmla="*/ 350690 h 1985002"/>
              <a:gd name="connsiteX22171" fmla="*/ 912304 w 3049233"/>
              <a:gd name="connsiteY22171" fmla="*/ 349926 h 1985002"/>
              <a:gd name="connsiteX22172" fmla="*/ 912657 w 3049233"/>
              <a:gd name="connsiteY22172" fmla="*/ 349558 h 1985002"/>
              <a:gd name="connsiteX22173" fmla="*/ 910975 w 3049233"/>
              <a:gd name="connsiteY22173" fmla="*/ 348785 h 1985002"/>
              <a:gd name="connsiteX22174" fmla="*/ 910983 w 3049233"/>
              <a:gd name="connsiteY22174" fmla="*/ 344988 h 1985002"/>
              <a:gd name="connsiteX22175" fmla="*/ 860429 w 3049233"/>
              <a:gd name="connsiteY22175" fmla="*/ 320012 h 1985002"/>
              <a:gd name="connsiteX22176" fmla="*/ 860200 w 3049233"/>
              <a:gd name="connsiteY22176" fmla="*/ 323391 h 1985002"/>
              <a:gd name="connsiteX22177" fmla="*/ 859594 w 3049233"/>
              <a:gd name="connsiteY22177" fmla="*/ 323112 h 1985002"/>
              <a:gd name="connsiteX22178" fmla="*/ 858448 w 3049233"/>
              <a:gd name="connsiteY22178" fmla="*/ 322583 h 1985002"/>
              <a:gd name="connsiteX22179" fmla="*/ 859442 w 3049233"/>
              <a:gd name="connsiteY22179" fmla="*/ 321293 h 1985002"/>
              <a:gd name="connsiteX22180" fmla="*/ 859774 w 3049233"/>
              <a:gd name="connsiteY22180" fmla="*/ 320862 h 1985002"/>
              <a:gd name="connsiteX22181" fmla="*/ 1311911 w 3049233"/>
              <a:gd name="connsiteY22181" fmla="*/ 319693 h 1985002"/>
              <a:gd name="connsiteX22182" fmla="*/ 1313439 w 3049233"/>
              <a:gd name="connsiteY22182" fmla="*/ 325291 h 1985002"/>
              <a:gd name="connsiteX22183" fmla="*/ 1309866 w 3049233"/>
              <a:gd name="connsiteY22183" fmla="*/ 341455 h 1985002"/>
              <a:gd name="connsiteX22184" fmla="*/ 1305548 w 3049233"/>
              <a:gd name="connsiteY22184" fmla="*/ 355022 h 1985002"/>
              <a:gd name="connsiteX22185" fmla="*/ 1300500 w 3049233"/>
              <a:gd name="connsiteY22185" fmla="*/ 367004 h 1985002"/>
              <a:gd name="connsiteX22186" fmla="*/ 1300139 w 3049233"/>
              <a:gd name="connsiteY22186" fmla="*/ 362504 h 1985002"/>
              <a:gd name="connsiteX22187" fmla="*/ 1300657 w 3049233"/>
              <a:gd name="connsiteY22187" fmla="*/ 360365 h 1985002"/>
              <a:gd name="connsiteX22188" fmla="*/ 1306227 w 3049233"/>
              <a:gd name="connsiteY22188" fmla="*/ 346660 h 1985002"/>
              <a:gd name="connsiteX22189" fmla="*/ 1164477 w 3049233"/>
              <a:gd name="connsiteY22189" fmla="*/ 319009 h 1985002"/>
              <a:gd name="connsiteX22190" fmla="*/ 1164796 w 3049233"/>
              <a:gd name="connsiteY22190" fmla="*/ 320531 h 1985002"/>
              <a:gd name="connsiteX22191" fmla="*/ 1166465 w 3049233"/>
              <a:gd name="connsiteY22191" fmla="*/ 328515 h 1985002"/>
              <a:gd name="connsiteX22192" fmla="*/ 1165228 w 3049233"/>
              <a:gd name="connsiteY22192" fmla="*/ 329539 h 1985002"/>
              <a:gd name="connsiteX22193" fmla="*/ 1150487 w 3049233"/>
              <a:gd name="connsiteY22193" fmla="*/ 341751 h 1985002"/>
              <a:gd name="connsiteX22194" fmla="*/ 1148397 w 3049233"/>
              <a:gd name="connsiteY22194" fmla="*/ 331324 h 1985002"/>
              <a:gd name="connsiteX22195" fmla="*/ 1160183 w 3049233"/>
              <a:gd name="connsiteY22195" fmla="*/ 322382 h 1985002"/>
              <a:gd name="connsiteX22196" fmla="*/ 827375 w 3049233"/>
              <a:gd name="connsiteY22196" fmla="*/ 318426 h 1985002"/>
              <a:gd name="connsiteX22197" fmla="*/ 828159 w 3049233"/>
              <a:gd name="connsiteY22197" fmla="*/ 318907 h 1985002"/>
              <a:gd name="connsiteX22198" fmla="*/ 836372 w 3049233"/>
              <a:gd name="connsiteY22198" fmla="*/ 322672 h 1985002"/>
              <a:gd name="connsiteX22199" fmla="*/ 836355 w 3049233"/>
              <a:gd name="connsiteY22199" fmla="*/ 324241 h 1985002"/>
              <a:gd name="connsiteX22200" fmla="*/ 832544 w 3049233"/>
              <a:gd name="connsiteY22200" fmla="*/ 322534 h 1985002"/>
              <a:gd name="connsiteX22201" fmla="*/ 829065 w 3049233"/>
              <a:gd name="connsiteY22201" fmla="*/ 320977 h 1985002"/>
              <a:gd name="connsiteX22202" fmla="*/ 826034 w 3049233"/>
              <a:gd name="connsiteY22202" fmla="*/ 319619 h 1985002"/>
              <a:gd name="connsiteX22203" fmla="*/ 1188317 w 3049233"/>
              <a:gd name="connsiteY22203" fmla="*/ 318318 h 1985002"/>
              <a:gd name="connsiteX22204" fmla="*/ 1189942 w 3049233"/>
              <a:gd name="connsiteY22204" fmla="*/ 325688 h 1985002"/>
              <a:gd name="connsiteX22205" fmla="*/ 1189199 w 3049233"/>
              <a:gd name="connsiteY22205" fmla="*/ 326417 h 1985002"/>
              <a:gd name="connsiteX22206" fmla="*/ 1181368 w 3049233"/>
              <a:gd name="connsiteY22206" fmla="*/ 334107 h 1985002"/>
              <a:gd name="connsiteX22207" fmla="*/ 1176558 w 3049233"/>
              <a:gd name="connsiteY22207" fmla="*/ 338457 h 1985002"/>
              <a:gd name="connsiteX22208" fmla="*/ 1176529 w 3049233"/>
              <a:gd name="connsiteY22208" fmla="*/ 338483 h 1985002"/>
              <a:gd name="connsiteX22209" fmla="*/ 1174787 w 3049233"/>
              <a:gd name="connsiteY22209" fmla="*/ 340058 h 1985002"/>
              <a:gd name="connsiteX22210" fmla="*/ 1174068 w 3049233"/>
              <a:gd name="connsiteY22210" fmla="*/ 336634 h 1985002"/>
              <a:gd name="connsiteX22211" fmla="*/ 1172990 w 3049233"/>
              <a:gd name="connsiteY22211" fmla="*/ 331500 h 1985002"/>
              <a:gd name="connsiteX22212" fmla="*/ 1179300 w 3049233"/>
              <a:gd name="connsiteY22212" fmla="*/ 326276 h 1985002"/>
              <a:gd name="connsiteX22213" fmla="*/ 1139576 w 3049233"/>
              <a:gd name="connsiteY22213" fmla="*/ 317612 h 1985002"/>
              <a:gd name="connsiteX22214" fmla="*/ 1141778 w 3049233"/>
              <a:gd name="connsiteY22214" fmla="*/ 328758 h 1985002"/>
              <a:gd name="connsiteX22215" fmla="*/ 1135469 w 3049233"/>
              <a:gd name="connsiteY22215" fmla="*/ 333591 h 1985002"/>
              <a:gd name="connsiteX22216" fmla="*/ 1131709 w 3049233"/>
              <a:gd name="connsiteY22216" fmla="*/ 336472 h 1985002"/>
              <a:gd name="connsiteX22217" fmla="*/ 1129250 w 3049233"/>
              <a:gd name="connsiteY22217" fmla="*/ 335373 h 1985002"/>
              <a:gd name="connsiteX22218" fmla="*/ 1124667 w 3049233"/>
              <a:gd name="connsiteY22218" fmla="*/ 333324 h 1985002"/>
              <a:gd name="connsiteX22219" fmla="*/ 1124130 w 3049233"/>
              <a:gd name="connsiteY22219" fmla="*/ 330500 h 1985002"/>
              <a:gd name="connsiteX22220" fmla="*/ 1123796 w 3049233"/>
              <a:gd name="connsiteY22220" fmla="*/ 328742 h 1985002"/>
              <a:gd name="connsiteX22221" fmla="*/ 1124130 w 3049233"/>
              <a:gd name="connsiteY22221" fmla="*/ 328507 h 1985002"/>
              <a:gd name="connsiteX22222" fmla="*/ 974475 w 3049233"/>
              <a:gd name="connsiteY22222" fmla="*/ 317472 h 1985002"/>
              <a:gd name="connsiteX22223" fmla="*/ 975329 w 3049233"/>
              <a:gd name="connsiteY22223" fmla="*/ 324707 h 1985002"/>
              <a:gd name="connsiteX22224" fmla="*/ 971405 w 3049233"/>
              <a:gd name="connsiteY22224" fmla="*/ 329817 h 1985002"/>
              <a:gd name="connsiteX22225" fmla="*/ 971332 w 3049233"/>
              <a:gd name="connsiteY22225" fmla="*/ 329913 h 1985002"/>
              <a:gd name="connsiteX22226" fmla="*/ 970993 w 3049233"/>
              <a:gd name="connsiteY22226" fmla="*/ 330355 h 1985002"/>
              <a:gd name="connsiteX22227" fmla="*/ 970843 w 3049233"/>
              <a:gd name="connsiteY22227" fmla="*/ 330476 h 1985002"/>
              <a:gd name="connsiteX22228" fmla="*/ 966084 w 3049233"/>
              <a:gd name="connsiteY22228" fmla="*/ 334016 h 1985002"/>
              <a:gd name="connsiteX22229" fmla="*/ 960318 w 3049233"/>
              <a:gd name="connsiteY22229" fmla="*/ 338305 h 1985002"/>
              <a:gd name="connsiteX22230" fmla="*/ 960099 w 3049233"/>
              <a:gd name="connsiteY22230" fmla="*/ 336129 h 1985002"/>
              <a:gd name="connsiteX22231" fmla="*/ 963925 w 3049233"/>
              <a:gd name="connsiteY22231" fmla="*/ 331164 h 1985002"/>
              <a:gd name="connsiteX22232" fmla="*/ 965702 w 3049233"/>
              <a:gd name="connsiteY22232" fmla="*/ 328858 h 1985002"/>
              <a:gd name="connsiteX22233" fmla="*/ 905221 w 3049233"/>
              <a:gd name="connsiteY22233" fmla="*/ 316891 h 1985002"/>
              <a:gd name="connsiteX22234" fmla="*/ 905202 w 3049233"/>
              <a:gd name="connsiteY22234" fmla="*/ 326035 h 1985002"/>
              <a:gd name="connsiteX22235" fmla="*/ 898488 w 3049233"/>
              <a:gd name="connsiteY22235" fmla="*/ 334606 h 1985002"/>
              <a:gd name="connsiteX22236" fmla="*/ 893664 w 3049233"/>
              <a:gd name="connsiteY22236" fmla="*/ 338837 h 1985002"/>
              <a:gd name="connsiteX22237" fmla="*/ 893354 w 3049233"/>
              <a:gd name="connsiteY22237" fmla="*/ 338693 h 1985002"/>
              <a:gd name="connsiteX22238" fmla="*/ 889504 w 3049233"/>
              <a:gd name="connsiteY22238" fmla="*/ 336917 h 1985002"/>
              <a:gd name="connsiteX22239" fmla="*/ 735468 w 3049233"/>
              <a:gd name="connsiteY22239" fmla="*/ 316777 h 1985002"/>
              <a:gd name="connsiteX22240" fmla="*/ 738275 w 3049233"/>
              <a:gd name="connsiteY22240" fmla="*/ 328003 h 1985002"/>
              <a:gd name="connsiteX22241" fmla="*/ 739498 w 3049233"/>
              <a:gd name="connsiteY22241" fmla="*/ 332896 h 1985002"/>
              <a:gd name="connsiteX22242" fmla="*/ 735256 w 3049233"/>
              <a:gd name="connsiteY22242" fmla="*/ 337380 h 1985002"/>
              <a:gd name="connsiteX22243" fmla="*/ 731146 w 3049233"/>
              <a:gd name="connsiteY22243" fmla="*/ 341402 h 1985002"/>
              <a:gd name="connsiteX22244" fmla="*/ 730241 w 3049233"/>
              <a:gd name="connsiteY22244" fmla="*/ 342287 h 1985002"/>
              <a:gd name="connsiteX22245" fmla="*/ 731561 w 3049233"/>
              <a:gd name="connsiteY22245" fmla="*/ 331351 h 1985002"/>
              <a:gd name="connsiteX22246" fmla="*/ 731695 w 3049233"/>
              <a:gd name="connsiteY22246" fmla="*/ 330243 h 1985002"/>
              <a:gd name="connsiteX22247" fmla="*/ 1237606 w 3049233"/>
              <a:gd name="connsiteY22247" fmla="*/ 316283 h 1985002"/>
              <a:gd name="connsiteX22248" fmla="*/ 1238115 w 3049233"/>
              <a:gd name="connsiteY22248" fmla="*/ 318429 h 1985002"/>
              <a:gd name="connsiteX22249" fmla="*/ 1238281 w 3049233"/>
              <a:gd name="connsiteY22249" fmla="*/ 319128 h 1985002"/>
              <a:gd name="connsiteX22250" fmla="*/ 1227091 w 3049233"/>
              <a:gd name="connsiteY22250" fmla="*/ 336393 h 1985002"/>
              <a:gd name="connsiteX22251" fmla="*/ 1227088 w 3049233"/>
              <a:gd name="connsiteY22251" fmla="*/ 336398 h 1985002"/>
              <a:gd name="connsiteX22252" fmla="*/ 1225196 w 3049233"/>
              <a:gd name="connsiteY22252" fmla="*/ 338765 h 1985002"/>
              <a:gd name="connsiteX22253" fmla="*/ 1223894 w 3049233"/>
              <a:gd name="connsiteY22253" fmla="*/ 340395 h 1985002"/>
              <a:gd name="connsiteX22254" fmla="*/ 1222553 w 3049233"/>
              <a:gd name="connsiteY22254" fmla="*/ 334640 h 1985002"/>
              <a:gd name="connsiteX22255" fmla="*/ 1231056 w 3049233"/>
              <a:gd name="connsiteY22255" fmla="*/ 324827 h 1985002"/>
              <a:gd name="connsiteX22256" fmla="*/ 1231057 w 3049233"/>
              <a:gd name="connsiteY22256" fmla="*/ 324827 h 1985002"/>
              <a:gd name="connsiteX22257" fmla="*/ 1235242 w 3049233"/>
              <a:gd name="connsiteY22257" fmla="*/ 319367 h 1985002"/>
              <a:gd name="connsiteX22258" fmla="*/ 1042196 w 3049233"/>
              <a:gd name="connsiteY22258" fmla="*/ 315691 h 1985002"/>
              <a:gd name="connsiteX22259" fmla="*/ 1034125 w 3049233"/>
              <a:gd name="connsiteY22259" fmla="*/ 318626 h 1985002"/>
              <a:gd name="connsiteX22260" fmla="*/ 1037770 w 3049233"/>
              <a:gd name="connsiteY22260" fmla="*/ 316169 h 1985002"/>
              <a:gd name="connsiteX22261" fmla="*/ 1039327 w 3049233"/>
              <a:gd name="connsiteY22261" fmla="*/ 315691 h 1985002"/>
              <a:gd name="connsiteX22262" fmla="*/ 1022017 w 3049233"/>
              <a:gd name="connsiteY22262" fmla="*/ 314949 h 1985002"/>
              <a:gd name="connsiteX22263" fmla="*/ 1022112 w 3049233"/>
              <a:gd name="connsiteY22263" fmla="*/ 315048 h 1985002"/>
              <a:gd name="connsiteX22264" fmla="*/ 1022271 w 3049233"/>
              <a:gd name="connsiteY22264" fmla="*/ 315214 h 1985002"/>
              <a:gd name="connsiteX22265" fmla="*/ 1007993 w 3049233"/>
              <a:gd name="connsiteY22265" fmla="*/ 319586 h 1985002"/>
              <a:gd name="connsiteX22266" fmla="*/ 1004797 w 3049233"/>
              <a:gd name="connsiteY22266" fmla="*/ 323744 h 1985002"/>
              <a:gd name="connsiteX22267" fmla="*/ 1004380 w 3049233"/>
              <a:gd name="connsiteY22267" fmla="*/ 320704 h 1985002"/>
              <a:gd name="connsiteX22268" fmla="*/ 1004190 w 3049233"/>
              <a:gd name="connsiteY22268" fmla="*/ 319319 h 1985002"/>
              <a:gd name="connsiteX22269" fmla="*/ 1006986 w 3049233"/>
              <a:gd name="connsiteY22269" fmla="*/ 318634 h 1985002"/>
              <a:gd name="connsiteX22270" fmla="*/ 1009351 w 3049233"/>
              <a:gd name="connsiteY22270" fmla="*/ 318054 h 1985002"/>
              <a:gd name="connsiteX22271" fmla="*/ 1115098 w 3049233"/>
              <a:gd name="connsiteY22271" fmla="*/ 314682 h 1985002"/>
              <a:gd name="connsiteX22272" fmla="*/ 1117287 w 3049233"/>
              <a:gd name="connsiteY22272" fmla="*/ 326257 h 1985002"/>
              <a:gd name="connsiteX22273" fmla="*/ 1114002 w 3049233"/>
              <a:gd name="connsiteY22273" fmla="*/ 328556 h 1985002"/>
              <a:gd name="connsiteX22274" fmla="*/ 1103472 w 3049233"/>
              <a:gd name="connsiteY22274" fmla="*/ 323849 h 1985002"/>
              <a:gd name="connsiteX22275" fmla="*/ 1101869 w 3049233"/>
              <a:gd name="connsiteY22275" fmla="*/ 323132 h 1985002"/>
              <a:gd name="connsiteX22276" fmla="*/ 820993 w 3049233"/>
              <a:gd name="connsiteY22276" fmla="*/ 314514 h 1985002"/>
              <a:gd name="connsiteX22277" fmla="*/ 821307 w 3049233"/>
              <a:gd name="connsiteY22277" fmla="*/ 314707 h 1985002"/>
              <a:gd name="connsiteX22278" fmla="*/ 821568 w 3049233"/>
              <a:gd name="connsiteY22278" fmla="*/ 314866 h 1985002"/>
              <a:gd name="connsiteX22279" fmla="*/ 821921 w 3049233"/>
              <a:gd name="connsiteY22279" fmla="*/ 315083 h 1985002"/>
              <a:gd name="connsiteX22280" fmla="*/ 820810 w 3049233"/>
              <a:gd name="connsiteY22280" fmla="*/ 316143 h 1985002"/>
              <a:gd name="connsiteX22281" fmla="*/ 820836 w 3049233"/>
              <a:gd name="connsiteY22281" fmla="*/ 315382 h 1985002"/>
              <a:gd name="connsiteX22282" fmla="*/ 1360650 w 3049233"/>
              <a:gd name="connsiteY22282" fmla="*/ 314414 h 1985002"/>
              <a:gd name="connsiteX22283" fmla="*/ 1361403 w 3049233"/>
              <a:gd name="connsiteY22283" fmla="*/ 317084 h 1985002"/>
              <a:gd name="connsiteX22284" fmla="*/ 1359392 w 3049233"/>
              <a:gd name="connsiteY22284" fmla="*/ 325414 h 1985002"/>
              <a:gd name="connsiteX22285" fmla="*/ 1354983 w 3049233"/>
              <a:gd name="connsiteY22285" fmla="*/ 343672 h 1985002"/>
              <a:gd name="connsiteX22286" fmla="*/ 1347186 w 3049233"/>
              <a:gd name="connsiteY22286" fmla="*/ 362515 h 1985002"/>
              <a:gd name="connsiteX22287" fmla="*/ 1347103 w 3049233"/>
              <a:gd name="connsiteY22287" fmla="*/ 360864 h 1985002"/>
              <a:gd name="connsiteX22288" fmla="*/ 1353852 w 3049233"/>
              <a:gd name="connsiteY22288" fmla="*/ 343998 h 1985002"/>
              <a:gd name="connsiteX22289" fmla="*/ 1212057 w 3049233"/>
              <a:gd name="connsiteY22289" fmla="*/ 313810 h 1985002"/>
              <a:gd name="connsiteX22290" fmla="*/ 1213314 w 3049233"/>
              <a:gd name="connsiteY22290" fmla="*/ 319338 h 1985002"/>
              <a:gd name="connsiteX22291" fmla="*/ 1212452 w 3049233"/>
              <a:gd name="connsiteY22291" fmla="*/ 320257 h 1985002"/>
              <a:gd name="connsiteX22292" fmla="*/ 1198440 w 3049233"/>
              <a:gd name="connsiteY22292" fmla="*/ 335180 h 1985002"/>
              <a:gd name="connsiteX22293" fmla="*/ 1198206 w 3049233"/>
              <a:gd name="connsiteY22293" fmla="*/ 335412 h 1985002"/>
              <a:gd name="connsiteX22294" fmla="*/ 1197284 w 3049233"/>
              <a:gd name="connsiteY22294" fmla="*/ 331239 h 1985002"/>
              <a:gd name="connsiteX22295" fmla="*/ 1196737 w 3049233"/>
              <a:gd name="connsiteY22295" fmla="*/ 328760 h 1985002"/>
              <a:gd name="connsiteX22296" fmla="*/ 993549 w 3049233"/>
              <a:gd name="connsiteY22296" fmla="*/ 313587 h 1985002"/>
              <a:gd name="connsiteX22297" fmla="*/ 989266 w 3049233"/>
              <a:gd name="connsiteY22297" fmla="*/ 316773 h 1985002"/>
              <a:gd name="connsiteX22298" fmla="*/ 991398 w 3049233"/>
              <a:gd name="connsiteY22298" fmla="*/ 313997 h 1985002"/>
              <a:gd name="connsiteX22299" fmla="*/ 1091017 w 3049233"/>
              <a:gd name="connsiteY22299" fmla="*/ 313284 h 1985002"/>
              <a:gd name="connsiteX22300" fmla="*/ 1091346 w 3049233"/>
              <a:gd name="connsiteY22300" fmla="*/ 315084 h 1985002"/>
              <a:gd name="connsiteX22301" fmla="*/ 1091613 w 3049233"/>
              <a:gd name="connsiteY22301" fmla="*/ 316547 h 1985002"/>
              <a:gd name="connsiteX22302" fmla="*/ 1092011 w 3049233"/>
              <a:gd name="connsiteY22302" fmla="*/ 318725 h 1985002"/>
              <a:gd name="connsiteX22303" fmla="*/ 1088175 w 3049233"/>
              <a:gd name="connsiteY22303" fmla="*/ 317010 h 1985002"/>
              <a:gd name="connsiteX22304" fmla="*/ 901999 w 3049233"/>
              <a:gd name="connsiteY22304" fmla="*/ 311261 h 1985002"/>
              <a:gd name="connsiteX22305" fmla="*/ 887555 w 3049233"/>
              <a:gd name="connsiteY22305" fmla="*/ 329797 h 1985002"/>
              <a:gd name="connsiteX22306" fmla="*/ 887793 w 3049233"/>
              <a:gd name="connsiteY22306" fmla="*/ 322879 h 1985002"/>
              <a:gd name="connsiteX22307" fmla="*/ 890925 w 3049233"/>
              <a:gd name="connsiteY22307" fmla="*/ 320162 h 1985002"/>
              <a:gd name="connsiteX22308" fmla="*/ 951037 w 3049233"/>
              <a:gd name="connsiteY22308" fmla="*/ 311197 h 1985002"/>
              <a:gd name="connsiteX22309" fmla="*/ 951753 w 3049233"/>
              <a:gd name="connsiteY22309" fmla="*/ 318257 h 1985002"/>
              <a:gd name="connsiteX22310" fmla="*/ 950931 w 3049233"/>
              <a:gd name="connsiteY22310" fmla="*/ 319323 h 1985002"/>
              <a:gd name="connsiteX22311" fmla="*/ 948413 w 3049233"/>
              <a:gd name="connsiteY22311" fmla="*/ 322589 h 1985002"/>
              <a:gd name="connsiteX22312" fmla="*/ 942764 w 3049233"/>
              <a:gd name="connsiteY22312" fmla="*/ 326883 h 1985002"/>
              <a:gd name="connsiteX22313" fmla="*/ 937046 w 3049233"/>
              <a:gd name="connsiteY22313" fmla="*/ 331230 h 1985002"/>
              <a:gd name="connsiteX22314" fmla="*/ 936941 w 3049233"/>
              <a:gd name="connsiteY22314" fmla="*/ 329954 h 1985002"/>
              <a:gd name="connsiteX22315" fmla="*/ 936914 w 3049233"/>
              <a:gd name="connsiteY22315" fmla="*/ 329631 h 1985002"/>
              <a:gd name="connsiteX22316" fmla="*/ 936909 w 3049233"/>
              <a:gd name="connsiteY22316" fmla="*/ 329563 h 1985002"/>
              <a:gd name="connsiteX22317" fmla="*/ 882829 w 3049233"/>
              <a:gd name="connsiteY22317" fmla="*/ 310358 h 1985002"/>
              <a:gd name="connsiteX22318" fmla="*/ 882563 w 3049233"/>
              <a:gd name="connsiteY22318" fmla="*/ 318010 h 1985002"/>
              <a:gd name="connsiteX22319" fmla="*/ 882412 w 3049233"/>
              <a:gd name="connsiteY22319" fmla="*/ 318205 h 1985002"/>
              <a:gd name="connsiteX22320" fmla="*/ 878303 w 3049233"/>
              <a:gd name="connsiteY22320" fmla="*/ 323492 h 1985002"/>
              <a:gd name="connsiteX22321" fmla="*/ 872150 w 3049233"/>
              <a:gd name="connsiteY22321" fmla="*/ 328907 h 1985002"/>
              <a:gd name="connsiteX22322" fmla="*/ 869517 w 3049233"/>
              <a:gd name="connsiteY22322" fmla="*/ 327692 h 1985002"/>
              <a:gd name="connsiteX22323" fmla="*/ 869412 w 3049233"/>
              <a:gd name="connsiteY22323" fmla="*/ 327643 h 1985002"/>
              <a:gd name="connsiteX22324" fmla="*/ 882611 w 3049233"/>
              <a:gd name="connsiteY22324" fmla="*/ 310639 h 1985002"/>
              <a:gd name="connsiteX22325" fmla="*/ 1013189 w 3049233"/>
              <a:gd name="connsiteY22325" fmla="*/ 309835 h 1985002"/>
              <a:gd name="connsiteX22326" fmla="*/ 1013743 w 3049233"/>
              <a:gd name="connsiteY22326" fmla="*/ 310266 h 1985002"/>
              <a:gd name="connsiteX22327" fmla="*/ 1013813 w 3049233"/>
              <a:gd name="connsiteY22327" fmla="*/ 310321 h 1985002"/>
              <a:gd name="connsiteX22328" fmla="*/ 1008110 w 3049233"/>
              <a:gd name="connsiteY22328" fmla="*/ 311738 h 1985002"/>
              <a:gd name="connsiteX22329" fmla="*/ 1010171 w 3049233"/>
              <a:gd name="connsiteY22329" fmla="*/ 310412 h 1985002"/>
              <a:gd name="connsiteX22330" fmla="*/ 973123 w 3049233"/>
              <a:gd name="connsiteY22330" fmla="*/ 309415 h 1985002"/>
              <a:gd name="connsiteX22331" fmla="*/ 963240 w 3049233"/>
              <a:gd name="connsiteY22331" fmla="*/ 322242 h 1985002"/>
              <a:gd name="connsiteX22332" fmla="*/ 959225 w 3049233"/>
              <a:gd name="connsiteY22332" fmla="*/ 327453 h 1985002"/>
              <a:gd name="connsiteX22333" fmla="*/ 958550 w 3049233"/>
              <a:gd name="connsiteY22333" fmla="*/ 320738 h 1985002"/>
              <a:gd name="connsiteX22334" fmla="*/ 959279 w 3049233"/>
              <a:gd name="connsiteY22334" fmla="*/ 319793 h 1985002"/>
              <a:gd name="connsiteX22335" fmla="*/ 965088 w 3049233"/>
              <a:gd name="connsiteY22335" fmla="*/ 315195 h 1985002"/>
              <a:gd name="connsiteX22336" fmla="*/ 1016611 w 3049233"/>
              <a:gd name="connsiteY22336" fmla="*/ 309278 h 1985002"/>
              <a:gd name="connsiteX22337" fmla="*/ 1016751 w 3049233"/>
              <a:gd name="connsiteY22337" fmla="*/ 309424 h 1985002"/>
              <a:gd name="connsiteX22338" fmla="*/ 1016879 w 3049233"/>
              <a:gd name="connsiteY22338" fmla="*/ 309559 h 1985002"/>
              <a:gd name="connsiteX22339" fmla="*/ 1016630 w 3049233"/>
              <a:gd name="connsiteY22339" fmla="*/ 309621 h 1985002"/>
              <a:gd name="connsiteX22340" fmla="*/ 710305 w 3049233"/>
              <a:gd name="connsiteY22340" fmla="*/ 308143 h 1985002"/>
              <a:gd name="connsiteX22341" fmla="*/ 704081 w 3049233"/>
              <a:gd name="connsiteY22341" fmla="*/ 336797 h 1985002"/>
              <a:gd name="connsiteX22342" fmla="*/ 703842 w 3049233"/>
              <a:gd name="connsiteY22342" fmla="*/ 337028 h 1985002"/>
              <a:gd name="connsiteX22343" fmla="*/ 702601 w 3049233"/>
              <a:gd name="connsiteY22343" fmla="*/ 338234 h 1985002"/>
              <a:gd name="connsiteX22344" fmla="*/ 685375 w 3049233"/>
              <a:gd name="connsiteY22344" fmla="*/ 356770 h 1985002"/>
              <a:gd name="connsiteX22345" fmla="*/ 688333 w 3049233"/>
              <a:gd name="connsiteY22345" fmla="*/ 338621 h 1985002"/>
              <a:gd name="connsiteX22346" fmla="*/ 689723 w 3049233"/>
              <a:gd name="connsiteY22346" fmla="*/ 330088 h 1985002"/>
              <a:gd name="connsiteX22347" fmla="*/ 689785 w 3049233"/>
              <a:gd name="connsiteY22347" fmla="*/ 329709 h 1985002"/>
              <a:gd name="connsiteX22348" fmla="*/ 591897 w 3049233"/>
              <a:gd name="connsiteY22348" fmla="*/ 307453 h 1985002"/>
              <a:gd name="connsiteX22349" fmla="*/ 579876 w 3049233"/>
              <a:gd name="connsiteY22349" fmla="*/ 338508 h 1985002"/>
              <a:gd name="connsiteX22350" fmla="*/ 579181 w 3049233"/>
              <a:gd name="connsiteY22350" fmla="*/ 342876 h 1985002"/>
              <a:gd name="connsiteX22351" fmla="*/ 565668 w 3049233"/>
              <a:gd name="connsiteY22351" fmla="*/ 358907 h 1985002"/>
              <a:gd name="connsiteX22352" fmla="*/ 540170 w 3049233"/>
              <a:gd name="connsiteY22352" fmla="*/ 389157 h 1985002"/>
              <a:gd name="connsiteX22353" fmla="*/ 510546 w 3049233"/>
              <a:gd name="connsiteY22353" fmla="*/ 424302 h 1985002"/>
              <a:gd name="connsiteX22354" fmla="*/ 433273 w 3049233"/>
              <a:gd name="connsiteY22354" fmla="*/ 524987 h 1985002"/>
              <a:gd name="connsiteX22355" fmla="*/ 372484 w 3049233"/>
              <a:gd name="connsiteY22355" fmla="*/ 609654 h 1985002"/>
              <a:gd name="connsiteX22356" fmla="*/ 89359 w 3049233"/>
              <a:gd name="connsiteY22356" fmla="*/ 1120533 h 1985002"/>
              <a:gd name="connsiteX22357" fmla="*/ 22557 w 3049233"/>
              <a:gd name="connsiteY22357" fmla="*/ 1325824 h 1985002"/>
              <a:gd name="connsiteX22358" fmla="*/ 22503 w 3049233"/>
              <a:gd name="connsiteY22358" fmla="*/ 1325000 h 1985002"/>
              <a:gd name="connsiteX22359" fmla="*/ 22345 w 3049233"/>
              <a:gd name="connsiteY22359" fmla="*/ 1322570 h 1985002"/>
              <a:gd name="connsiteX22360" fmla="*/ 48368 w 3049233"/>
              <a:gd name="connsiteY22360" fmla="*/ 1218854 h 1985002"/>
              <a:gd name="connsiteX22361" fmla="*/ 85633 w 3049233"/>
              <a:gd name="connsiteY22361" fmla="*/ 1111049 h 1985002"/>
              <a:gd name="connsiteX22362" fmla="*/ 364525 w 3049233"/>
              <a:gd name="connsiteY22362" fmla="*/ 594413 h 1985002"/>
              <a:gd name="connsiteX22363" fmla="*/ 425146 w 3049233"/>
              <a:gd name="connsiteY22363" fmla="*/ 509746 h 1985002"/>
              <a:gd name="connsiteX22364" fmla="*/ 562323 w 3049233"/>
              <a:gd name="connsiteY22364" fmla="*/ 337675 h 1985002"/>
              <a:gd name="connsiteX22365" fmla="*/ 586287 w 3049233"/>
              <a:gd name="connsiteY22365" fmla="*/ 313186 h 1985002"/>
              <a:gd name="connsiteX22366" fmla="*/ 994662 w 3049233"/>
              <a:gd name="connsiteY22366" fmla="*/ 307153 h 1985002"/>
              <a:gd name="connsiteX22367" fmla="*/ 987843 w 3049233"/>
              <a:gd name="connsiteY22367" fmla="*/ 308409 h 1985002"/>
              <a:gd name="connsiteX22368" fmla="*/ 980451 w 3049233"/>
              <a:gd name="connsiteY22368" fmla="*/ 318036 h 1985002"/>
              <a:gd name="connsiteX22369" fmla="*/ 979856 w 3049233"/>
              <a:gd name="connsiteY22369" fmla="*/ 312953 h 1985002"/>
              <a:gd name="connsiteX22370" fmla="*/ 979606 w 3049233"/>
              <a:gd name="connsiteY22370" fmla="*/ 310813 h 1985002"/>
              <a:gd name="connsiteX22371" fmla="*/ 981068 w 3049233"/>
              <a:gd name="connsiteY22371" fmla="*/ 308915 h 1985002"/>
              <a:gd name="connsiteX22372" fmla="*/ 806997 w 3049233"/>
              <a:gd name="connsiteY22372" fmla="*/ 306857 h 1985002"/>
              <a:gd name="connsiteX22373" fmla="*/ 815700 w 3049233"/>
              <a:gd name="connsiteY22373" fmla="*/ 311604 h 1985002"/>
              <a:gd name="connsiteX22374" fmla="*/ 815129 w 3049233"/>
              <a:gd name="connsiteY22374" fmla="*/ 314736 h 1985002"/>
              <a:gd name="connsiteX22375" fmla="*/ 813284 w 3049233"/>
              <a:gd name="connsiteY22375" fmla="*/ 313910 h 1985002"/>
              <a:gd name="connsiteX22376" fmla="*/ 803955 w 3049233"/>
              <a:gd name="connsiteY22376" fmla="*/ 309733 h 1985002"/>
              <a:gd name="connsiteX22377" fmla="*/ 1332953 w 3049233"/>
              <a:gd name="connsiteY22377" fmla="*/ 306506 h 1985002"/>
              <a:gd name="connsiteX22378" fmla="*/ 1333006 w 3049233"/>
              <a:gd name="connsiteY22378" fmla="*/ 306690 h 1985002"/>
              <a:gd name="connsiteX22379" fmla="*/ 1331629 w 3049233"/>
              <a:gd name="connsiteY22379" fmla="*/ 313489 h 1985002"/>
              <a:gd name="connsiteX22380" fmla="*/ 1331338 w 3049233"/>
              <a:gd name="connsiteY22380" fmla="*/ 314924 h 1985002"/>
              <a:gd name="connsiteX22381" fmla="*/ 1255642 w 3049233"/>
              <a:gd name="connsiteY22381" fmla="*/ 305142 h 1985002"/>
              <a:gd name="connsiteX22382" fmla="*/ 1244664 w 3049233"/>
              <a:gd name="connsiteY22382" fmla="*/ 323932 h 1985002"/>
              <a:gd name="connsiteX22383" fmla="*/ 1244125 w 3049233"/>
              <a:gd name="connsiteY22383" fmla="*/ 321702 h 1985002"/>
              <a:gd name="connsiteX22384" fmla="*/ 652373 w 3049233"/>
              <a:gd name="connsiteY22384" fmla="*/ 304626 h 1985002"/>
              <a:gd name="connsiteX22385" fmla="*/ 642460 w 3049233"/>
              <a:gd name="connsiteY22385" fmla="*/ 338096 h 1985002"/>
              <a:gd name="connsiteX22386" fmla="*/ 625600 w 3049233"/>
              <a:gd name="connsiteY22386" fmla="*/ 356175 h 1985002"/>
              <a:gd name="connsiteX22387" fmla="*/ 638261 w 3049233"/>
              <a:gd name="connsiteY22387" fmla="*/ 319325 h 1985002"/>
              <a:gd name="connsiteX22388" fmla="*/ 1283054 w 3049233"/>
              <a:gd name="connsiteY22388" fmla="*/ 304535 h 1985002"/>
              <a:gd name="connsiteX22389" fmla="*/ 1289967 w 3049233"/>
              <a:gd name="connsiteY22389" fmla="*/ 330742 h 1985002"/>
              <a:gd name="connsiteX22390" fmla="*/ 1289192 w 3049233"/>
              <a:gd name="connsiteY22390" fmla="*/ 334721 h 1985002"/>
              <a:gd name="connsiteX22391" fmla="*/ 1277073 w 3049233"/>
              <a:gd name="connsiteY22391" fmla="*/ 371325 h 1985002"/>
              <a:gd name="connsiteX22392" fmla="*/ 1274693 w 3049233"/>
              <a:gd name="connsiteY22392" fmla="*/ 344646 h 1985002"/>
              <a:gd name="connsiteX22393" fmla="*/ 1274263 w 3049233"/>
              <a:gd name="connsiteY22393" fmla="*/ 342927 h 1985002"/>
              <a:gd name="connsiteX22394" fmla="*/ 1278606 w 3049233"/>
              <a:gd name="connsiteY22394" fmla="*/ 330931 h 1985002"/>
              <a:gd name="connsiteX22395" fmla="*/ 1281225 w 3049233"/>
              <a:gd name="connsiteY22395" fmla="*/ 315393 h 1985002"/>
              <a:gd name="connsiteX22396" fmla="*/ 972319 w 3049233"/>
              <a:gd name="connsiteY22396" fmla="*/ 304416 h 1985002"/>
              <a:gd name="connsiteX22397" fmla="*/ 969493 w 3049233"/>
              <a:gd name="connsiteY22397" fmla="*/ 306564 h 1985002"/>
              <a:gd name="connsiteX22398" fmla="*/ 971076 w 3049233"/>
              <a:gd name="connsiteY22398" fmla="*/ 304514 h 1985002"/>
              <a:gd name="connsiteX22399" fmla="*/ 928952 w 3049233"/>
              <a:gd name="connsiteY22399" fmla="*/ 304336 h 1985002"/>
              <a:gd name="connsiteX22400" fmla="*/ 929194 w 3049233"/>
              <a:gd name="connsiteY22400" fmla="*/ 307282 h 1985002"/>
              <a:gd name="connsiteX22401" fmla="*/ 929338 w 3049233"/>
              <a:gd name="connsiteY22401" fmla="*/ 309028 h 1985002"/>
              <a:gd name="connsiteX22402" fmla="*/ 920898 w 3049233"/>
              <a:gd name="connsiteY22402" fmla="*/ 315200 h 1985002"/>
              <a:gd name="connsiteX22403" fmla="*/ 919611 w 3049233"/>
              <a:gd name="connsiteY22403" fmla="*/ 316321 h 1985002"/>
              <a:gd name="connsiteX22404" fmla="*/ 1234752 w 3049233"/>
              <a:gd name="connsiteY22404" fmla="*/ 304259 h 1985002"/>
              <a:gd name="connsiteX22405" fmla="*/ 1235875 w 3049233"/>
              <a:gd name="connsiteY22405" fmla="*/ 308991 h 1985002"/>
              <a:gd name="connsiteX22406" fmla="*/ 1220998 w 3049233"/>
              <a:gd name="connsiteY22406" fmla="*/ 327964 h 1985002"/>
              <a:gd name="connsiteX22407" fmla="*/ 1220686 w 3049233"/>
              <a:gd name="connsiteY22407" fmla="*/ 326628 h 1985002"/>
              <a:gd name="connsiteX22408" fmla="*/ 1219342 w 3049233"/>
              <a:gd name="connsiteY22408" fmla="*/ 320859 h 1985002"/>
              <a:gd name="connsiteX22409" fmla="*/ 1233794 w 3049233"/>
              <a:gd name="connsiteY22409" fmla="*/ 305411 h 1985002"/>
              <a:gd name="connsiteX22410" fmla="*/ 1184929 w 3049233"/>
              <a:gd name="connsiteY22410" fmla="*/ 302949 h 1985002"/>
              <a:gd name="connsiteX22411" fmla="*/ 1186751 w 3049233"/>
              <a:gd name="connsiteY22411" fmla="*/ 311217 h 1985002"/>
              <a:gd name="connsiteX22412" fmla="*/ 1172405 w 3049233"/>
              <a:gd name="connsiteY22412" fmla="*/ 323594 h 1985002"/>
              <a:gd name="connsiteX22413" fmla="*/ 1171770 w 3049233"/>
              <a:gd name="connsiteY22413" fmla="*/ 324120 h 1985002"/>
              <a:gd name="connsiteX22414" fmla="*/ 1171489 w 3049233"/>
              <a:gd name="connsiteY22414" fmla="*/ 324353 h 1985002"/>
              <a:gd name="connsiteX22415" fmla="*/ 1169533 w 3049233"/>
              <a:gd name="connsiteY22415" fmla="*/ 315040 h 1985002"/>
              <a:gd name="connsiteX22416" fmla="*/ 1175760 w 3049233"/>
              <a:gd name="connsiteY22416" fmla="*/ 310291 h 1985002"/>
              <a:gd name="connsiteX22417" fmla="*/ 1177235 w 3049233"/>
              <a:gd name="connsiteY22417" fmla="*/ 309111 h 1985002"/>
              <a:gd name="connsiteX22418" fmla="*/ 801378 w 3049233"/>
              <a:gd name="connsiteY22418" fmla="*/ 302691 h 1985002"/>
              <a:gd name="connsiteX22419" fmla="*/ 802365 w 3049233"/>
              <a:gd name="connsiteY22419" fmla="*/ 303177 h 1985002"/>
              <a:gd name="connsiteX22420" fmla="*/ 802373 w 3049233"/>
              <a:gd name="connsiteY22420" fmla="*/ 303181 h 1985002"/>
              <a:gd name="connsiteX22421" fmla="*/ 801404 w 3049233"/>
              <a:gd name="connsiteY22421" fmla="*/ 304032 h 1985002"/>
              <a:gd name="connsiteX22422" fmla="*/ 801005 w 3049233"/>
              <a:gd name="connsiteY22422" fmla="*/ 304382 h 1985002"/>
              <a:gd name="connsiteX22423" fmla="*/ 1161023 w 3049233"/>
              <a:gd name="connsiteY22423" fmla="*/ 302484 h 1985002"/>
              <a:gd name="connsiteX22424" fmla="*/ 1162233 w 3049233"/>
              <a:gd name="connsiteY22424" fmla="*/ 308272 h 1985002"/>
              <a:gd name="connsiteX22425" fmla="*/ 1162829 w 3049233"/>
              <a:gd name="connsiteY22425" fmla="*/ 311126 h 1985002"/>
              <a:gd name="connsiteX22426" fmla="*/ 1163100 w 3049233"/>
              <a:gd name="connsiteY22426" fmla="*/ 312422 h 1985002"/>
              <a:gd name="connsiteX22427" fmla="*/ 1147070 w 3049233"/>
              <a:gd name="connsiteY22427" fmla="*/ 324703 h 1985002"/>
              <a:gd name="connsiteX22428" fmla="*/ 1146534 w 3049233"/>
              <a:gd name="connsiteY22428" fmla="*/ 322029 h 1985002"/>
              <a:gd name="connsiteX22429" fmla="*/ 1146310 w 3049233"/>
              <a:gd name="connsiteY22429" fmla="*/ 320910 h 1985002"/>
              <a:gd name="connsiteX22430" fmla="*/ 1144897 w 3049233"/>
              <a:gd name="connsiteY22430" fmla="*/ 313859 h 1985002"/>
              <a:gd name="connsiteX22431" fmla="*/ 1307160 w 3049233"/>
              <a:gd name="connsiteY22431" fmla="*/ 302284 h 1985002"/>
              <a:gd name="connsiteX22432" fmla="*/ 1307390 w 3049233"/>
              <a:gd name="connsiteY22432" fmla="*/ 303129 h 1985002"/>
              <a:gd name="connsiteX22433" fmla="*/ 1308446 w 3049233"/>
              <a:gd name="connsiteY22433" fmla="*/ 306996 h 1985002"/>
              <a:gd name="connsiteX22434" fmla="*/ 1303224 w 3049233"/>
              <a:gd name="connsiteY22434" fmla="*/ 328555 h 1985002"/>
              <a:gd name="connsiteX22435" fmla="*/ 1298861 w 3049233"/>
              <a:gd name="connsiteY22435" fmla="*/ 346568 h 1985002"/>
              <a:gd name="connsiteX22436" fmla="*/ 1298540 w 3049233"/>
              <a:gd name="connsiteY22436" fmla="*/ 342568 h 1985002"/>
              <a:gd name="connsiteX22437" fmla="*/ 1302330 w 3049233"/>
              <a:gd name="connsiteY22437" fmla="*/ 324855 h 1985002"/>
              <a:gd name="connsiteX22438" fmla="*/ 950036 w 3049233"/>
              <a:gd name="connsiteY22438" fmla="*/ 301327 h 1985002"/>
              <a:gd name="connsiteX22439" fmla="*/ 950384 w 3049233"/>
              <a:gd name="connsiteY22439" fmla="*/ 304758 h 1985002"/>
              <a:gd name="connsiteX22440" fmla="*/ 936366 w 3049233"/>
              <a:gd name="connsiteY22440" fmla="*/ 322971 h 1985002"/>
              <a:gd name="connsiteX22441" fmla="*/ 935691 w 3049233"/>
              <a:gd name="connsiteY22441" fmla="*/ 314771 h 1985002"/>
              <a:gd name="connsiteX22442" fmla="*/ 935563 w 3049233"/>
              <a:gd name="connsiteY22442" fmla="*/ 313217 h 1985002"/>
              <a:gd name="connsiteX22443" fmla="*/ 936219 w 3049233"/>
              <a:gd name="connsiteY22443" fmla="*/ 312370 h 1985002"/>
              <a:gd name="connsiteX22444" fmla="*/ 938193 w 3049233"/>
              <a:gd name="connsiteY22444" fmla="*/ 309817 h 1985002"/>
              <a:gd name="connsiteX22445" fmla="*/ 1136319 w 3049233"/>
              <a:gd name="connsiteY22445" fmla="*/ 301127 h 1985002"/>
              <a:gd name="connsiteX22446" fmla="*/ 1136611 w 3049233"/>
              <a:gd name="connsiteY22446" fmla="*/ 302608 h 1985002"/>
              <a:gd name="connsiteX22447" fmla="*/ 1138369 w 3049233"/>
              <a:gd name="connsiteY22447" fmla="*/ 311505 h 1985002"/>
              <a:gd name="connsiteX22448" fmla="*/ 1137669 w 3049233"/>
              <a:gd name="connsiteY22448" fmla="*/ 311995 h 1985002"/>
              <a:gd name="connsiteX22449" fmla="*/ 1122615 w 3049233"/>
              <a:gd name="connsiteY22449" fmla="*/ 322529 h 1985002"/>
              <a:gd name="connsiteX22450" fmla="*/ 1120471 w 3049233"/>
              <a:gd name="connsiteY22450" fmla="*/ 311250 h 1985002"/>
              <a:gd name="connsiteX22451" fmla="*/ 861752 w 3049233"/>
              <a:gd name="connsiteY22451" fmla="*/ 300525 h 1985002"/>
              <a:gd name="connsiteX22452" fmla="*/ 861142 w 3049233"/>
              <a:gd name="connsiteY22452" fmla="*/ 309507 h 1985002"/>
              <a:gd name="connsiteX22453" fmla="*/ 861141 w 3049233"/>
              <a:gd name="connsiteY22453" fmla="*/ 309528 h 1985002"/>
              <a:gd name="connsiteX22454" fmla="*/ 855001 w 3049233"/>
              <a:gd name="connsiteY22454" fmla="*/ 314855 h 1985002"/>
              <a:gd name="connsiteX22455" fmla="*/ 850359 w 3049233"/>
              <a:gd name="connsiteY22455" fmla="*/ 318850 h 1985002"/>
              <a:gd name="connsiteX22456" fmla="*/ 848481 w 3049233"/>
              <a:gd name="connsiteY22456" fmla="*/ 317983 h 1985002"/>
              <a:gd name="connsiteX22457" fmla="*/ 854384 w 3049233"/>
              <a:gd name="connsiteY22457" fmla="*/ 310217 h 1985002"/>
              <a:gd name="connsiteX22458" fmla="*/ 858220 w 3049233"/>
              <a:gd name="connsiteY22458" fmla="*/ 305170 h 1985002"/>
              <a:gd name="connsiteX22459" fmla="*/ 1208942 w 3049233"/>
              <a:gd name="connsiteY22459" fmla="*/ 300117 h 1985002"/>
              <a:gd name="connsiteX22460" fmla="*/ 1210227 w 3049233"/>
              <a:gd name="connsiteY22460" fmla="*/ 305768 h 1985002"/>
              <a:gd name="connsiteX22461" fmla="*/ 1194968 w 3049233"/>
              <a:gd name="connsiteY22461" fmla="*/ 320752 h 1985002"/>
              <a:gd name="connsiteX22462" fmla="*/ 1193433 w 3049233"/>
              <a:gd name="connsiteY22462" fmla="*/ 313803 h 1985002"/>
              <a:gd name="connsiteX22463" fmla="*/ 1065036 w 3049233"/>
              <a:gd name="connsiteY22463" fmla="*/ 299862 h 1985002"/>
              <a:gd name="connsiteX22464" fmla="*/ 1065164 w 3049233"/>
              <a:gd name="connsiteY22464" fmla="*/ 300610 h 1985002"/>
              <a:gd name="connsiteX22465" fmla="*/ 1064495 w 3049233"/>
              <a:gd name="connsiteY22465" fmla="*/ 300145 h 1985002"/>
              <a:gd name="connsiteX22466" fmla="*/ 1064469 w 3049233"/>
              <a:gd name="connsiteY22466" fmla="*/ 300127 h 1985002"/>
              <a:gd name="connsiteX22467" fmla="*/ 1356417 w 3049233"/>
              <a:gd name="connsiteY22467" fmla="*/ 299406 h 1985002"/>
              <a:gd name="connsiteX22468" fmla="*/ 1356868 w 3049233"/>
              <a:gd name="connsiteY22468" fmla="*/ 301006 h 1985002"/>
              <a:gd name="connsiteX22469" fmla="*/ 1357053 w 3049233"/>
              <a:gd name="connsiteY22469" fmla="*/ 301664 h 1985002"/>
              <a:gd name="connsiteX22470" fmla="*/ 1357189 w 3049233"/>
              <a:gd name="connsiteY22470" fmla="*/ 302143 h 1985002"/>
              <a:gd name="connsiteX22471" fmla="*/ 1356817 w 3049233"/>
              <a:gd name="connsiteY22471" fmla="*/ 304852 h 1985002"/>
              <a:gd name="connsiteX22472" fmla="*/ 1347866 w 3049233"/>
              <a:gd name="connsiteY22472" fmla="*/ 342656 h 1985002"/>
              <a:gd name="connsiteX22473" fmla="*/ 1346374 w 3049233"/>
              <a:gd name="connsiteY22473" fmla="*/ 346327 h 1985002"/>
              <a:gd name="connsiteX22474" fmla="*/ 1346102 w 3049233"/>
              <a:gd name="connsiteY22474" fmla="*/ 340916 h 1985002"/>
              <a:gd name="connsiteX22475" fmla="*/ 1346051 w 3049233"/>
              <a:gd name="connsiteY22475" fmla="*/ 339891 h 1985002"/>
              <a:gd name="connsiteX22476" fmla="*/ 1346022 w 3049233"/>
              <a:gd name="connsiteY22476" fmla="*/ 339320 h 1985002"/>
              <a:gd name="connsiteX22477" fmla="*/ 1356141 w 3049233"/>
              <a:gd name="connsiteY22477" fmla="*/ 301975 h 1985002"/>
              <a:gd name="connsiteX22478" fmla="*/ 883245 w 3049233"/>
              <a:gd name="connsiteY22478" fmla="*/ 298356 h 1985002"/>
              <a:gd name="connsiteX22479" fmla="*/ 883241 w 3049233"/>
              <a:gd name="connsiteY22479" fmla="*/ 298481 h 1985002"/>
              <a:gd name="connsiteX22480" fmla="*/ 883209 w 3049233"/>
              <a:gd name="connsiteY22480" fmla="*/ 299411 h 1985002"/>
              <a:gd name="connsiteX22481" fmla="*/ 883178 w 3049233"/>
              <a:gd name="connsiteY22481" fmla="*/ 300292 h 1985002"/>
              <a:gd name="connsiteX22482" fmla="*/ 864932 w 3049233"/>
              <a:gd name="connsiteY22482" fmla="*/ 323830 h 1985002"/>
              <a:gd name="connsiteX22483" fmla="*/ 865648 w 3049233"/>
              <a:gd name="connsiteY22483" fmla="*/ 313436 h 1985002"/>
              <a:gd name="connsiteX22484" fmla="*/ 969946 w 3049233"/>
              <a:gd name="connsiteY22484" fmla="*/ 297911 h 1985002"/>
              <a:gd name="connsiteX22485" fmla="*/ 969959 w 3049233"/>
              <a:gd name="connsiteY22485" fmla="*/ 297919 h 1985002"/>
              <a:gd name="connsiteX22486" fmla="*/ 970042 w 3049233"/>
              <a:gd name="connsiteY22486" fmla="*/ 297965 h 1985002"/>
              <a:gd name="connsiteX22487" fmla="*/ 970136 w 3049233"/>
              <a:gd name="connsiteY22487" fmla="*/ 298016 h 1985002"/>
              <a:gd name="connsiteX22488" fmla="*/ 967181 w 3049233"/>
              <a:gd name="connsiteY22488" fmla="*/ 298248 h 1985002"/>
              <a:gd name="connsiteX22489" fmla="*/ 957544 w 3049233"/>
              <a:gd name="connsiteY22489" fmla="*/ 310746 h 1985002"/>
              <a:gd name="connsiteX22490" fmla="*/ 957444 w 3049233"/>
              <a:gd name="connsiteY22490" fmla="*/ 309749 h 1985002"/>
              <a:gd name="connsiteX22491" fmla="*/ 957293 w 3049233"/>
              <a:gd name="connsiteY22491" fmla="*/ 308247 h 1985002"/>
              <a:gd name="connsiteX22492" fmla="*/ 956831 w 3049233"/>
              <a:gd name="connsiteY22492" fmla="*/ 303664 h 1985002"/>
              <a:gd name="connsiteX22493" fmla="*/ 961256 w 3049233"/>
              <a:gd name="connsiteY22493" fmla="*/ 297911 h 1985002"/>
              <a:gd name="connsiteX22494" fmla="*/ 905263 w 3049233"/>
              <a:gd name="connsiteY22494" fmla="*/ 297247 h 1985002"/>
              <a:gd name="connsiteX22495" fmla="*/ 905257 w 3049233"/>
              <a:gd name="connsiteY22495" fmla="*/ 300053 h 1985002"/>
              <a:gd name="connsiteX22496" fmla="*/ 902759 w 3049233"/>
              <a:gd name="connsiteY22496" fmla="*/ 302233 h 1985002"/>
              <a:gd name="connsiteX22497" fmla="*/ 901233 w 3049233"/>
              <a:gd name="connsiteY22497" fmla="*/ 303313 h 1985002"/>
              <a:gd name="connsiteX22498" fmla="*/ 899203 w 3049233"/>
              <a:gd name="connsiteY22498" fmla="*/ 305099 h 1985002"/>
              <a:gd name="connsiteX22499" fmla="*/ 956703 w 3049233"/>
              <a:gd name="connsiteY22499" fmla="*/ 296547 h 1985002"/>
              <a:gd name="connsiteX22500" fmla="*/ 956183 w 3049233"/>
              <a:gd name="connsiteY22500" fmla="*/ 297223 h 1985002"/>
              <a:gd name="connsiteX22501" fmla="*/ 956176 w 3049233"/>
              <a:gd name="connsiteY22501" fmla="*/ 297153 h 1985002"/>
              <a:gd name="connsiteX22502" fmla="*/ 956155 w 3049233"/>
              <a:gd name="connsiteY22502" fmla="*/ 296940 h 1985002"/>
              <a:gd name="connsiteX22503" fmla="*/ 1072199 w 3049233"/>
              <a:gd name="connsiteY22503" fmla="*/ 296517 h 1985002"/>
              <a:gd name="connsiteX22504" fmla="*/ 1073376 w 3049233"/>
              <a:gd name="connsiteY22504" fmla="*/ 299108 h 1985002"/>
              <a:gd name="connsiteX22505" fmla="*/ 1071579 w 3049233"/>
              <a:gd name="connsiteY22505" fmla="*/ 296807 h 1985002"/>
              <a:gd name="connsiteX22506" fmla="*/ 1111491 w 3049233"/>
              <a:gd name="connsiteY22506" fmla="*/ 295854 h 1985002"/>
              <a:gd name="connsiteX22507" fmla="*/ 1111643 w 3049233"/>
              <a:gd name="connsiteY22507" fmla="*/ 296544 h 1985002"/>
              <a:gd name="connsiteX22508" fmla="*/ 1111810 w 3049233"/>
              <a:gd name="connsiteY22508" fmla="*/ 297299 h 1985002"/>
              <a:gd name="connsiteX22509" fmla="*/ 1112964 w 3049233"/>
              <a:gd name="connsiteY22509" fmla="*/ 303401 h 1985002"/>
              <a:gd name="connsiteX22510" fmla="*/ 1113865 w 3049233"/>
              <a:gd name="connsiteY22510" fmla="*/ 308164 h 1985002"/>
              <a:gd name="connsiteX22511" fmla="*/ 1097773 w 3049233"/>
              <a:gd name="connsiteY22511" fmla="*/ 318454 h 1985002"/>
              <a:gd name="connsiteX22512" fmla="*/ 1095702 w 3049233"/>
              <a:gd name="connsiteY22512" fmla="*/ 307143 h 1985002"/>
              <a:gd name="connsiteX22513" fmla="*/ 1098634 w 3049233"/>
              <a:gd name="connsiteY22513" fmla="*/ 303299 h 1985002"/>
              <a:gd name="connsiteX22514" fmla="*/ 1107024 w 3049233"/>
              <a:gd name="connsiteY22514" fmla="*/ 298441 h 1985002"/>
              <a:gd name="connsiteX22515" fmla="*/ 788417 w 3049233"/>
              <a:gd name="connsiteY22515" fmla="*/ 295705 h 1985002"/>
              <a:gd name="connsiteX22516" fmla="*/ 796008 w 3049233"/>
              <a:gd name="connsiteY22516" fmla="*/ 299220 h 1985002"/>
              <a:gd name="connsiteX22517" fmla="*/ 795375 w 3049233"/>
              <a:gd name="connsiteY22517" fmla="*/ 302060 h 1985002"/>
              <a:gd name="connsiteX22518" fmla="*/ 794599 w 3049233"/>
              <a:gd name="connsiteY22518" fmla="*/ 305543 h 1985002"/>
              <a:gd name="connsiteX22519" fmla="*/ 783174 w 3049233"/>
              <a:gd name="connsiteY22519" fmla="*/ 300427 h 1985002"/>
              <a:gd name="connsiteX22520" fmla="*/ 722917 w 3049233"/>
              <a:gd name="connsiteY22520" fmla="*/ 295371 h 1985002"/>
              <a:gd name="connsiteX22521" fmla="*/ 724991 w 3049233"/>
              <a:gd name="connsiteY22521" fmla="*/ 297079 h 1985002"/>
              <a:gd name="connsiteX22522" fmla="*/ 729826 w 3049233"/>
              <a:gd name="connsiteY22522" fmla="*/ 301063 h 1985002"/>
              <a:gd name="connsiteX22523" fmla="*/ 729777 w 3049233"/>
              <a:gd name="connsiteY22523" fmla="*/ 301127 h 1985002"/>
              <a:gd name="connsiteX22524" fmla="*/ 730076 w 3049233"/>
              <a:gd name="connsiteY22524" fmla="*/ 301270 h 1985002"/>
              <a:gd name="connsiteX22525" fmla="*/ 730137 w 3049233"/>
              <a:gd name="connsiteY22525" fmla="*/ 301320 h 1985002"/>
              <a:gd name="connsiteX22526" fmla="*/ 730197 w 3049233"/>
              <a:gd name="connsiteY22526" fmla="*/ 301369 h 1985002"/>
              <a:gd name="connsiteX22527" fmla="*/ 730247 w 3049233"/>
              <a:gd name="connsiteY22527" fmla="*/ 301411 h 1985002"/>
              <a:gd name="connsiteX22528" fmla="*/ 731919 w 3049233"/>
              <a:gd name="connsiteY22528" fmla="*/ 303275 h 1985002"/>
              <a:gd name="connsiteX22529" fmla="*/ 732160 w 3049233"/>
              <a:gd name="connsiteY22529" fmla="*/ 303544 h 1985002"/>
              <a:gd name="connsiteX22530" fmla="*/ 732576 w 3049233"/>
              <a:gd name="connsiteY22530" fmla="*/ 305208 h 1985002"/>
              <a:gd name="connsiteX22531" fmla="*/ 732554 w 3049233"/>
              <a:gd name="connsiteY22531" fmla="*/ 305286 h 1985002"/>
              <a:gd name="connsiteX22532" fmla="*/ 731332 w 3049233"/>
              <a:gd name="connsiteY22532" fmla="*/ 309736 h 1985002"/>
              <a:gd name="connsiteX22533" fmla="*/ 723957 w 3049233"/>
              <a:gd name="connsiteY22533" fmla="*/ 317494 h 1985002"/>
              <a:gd name="connsiteX22534" fmla="*/ 720486 w 3049233"/>
              <a:gd name="connsiteY22534" fmla="*/ 320865 h 1985002"/>
              <a:gd name="connsiteX22535" fmla="*/ 711702 w 3049233"/>
              <a:gd name="connsiteY22535" fmla="*/ 329396 h 1985002"/>
              <a:gd name="connsiteX22536" fmla="*/ 718014 w 3049233"/>
              <a:gd name="connsiteY22536" fmla="*/ 301898 h 1985002"/>
              <a:gd name="connsiteX22537" fmla="*/ 719297 w 3049233"/>
              <a:gd name="connsiteY22537" fmla="*/ 298870 h 1985002"/>
              <a:gd name="connsiteX22538" fmla="*/ 1253902 w 3049233"/>
              <a:gd name="connsiteY22538" fmla="*/ 295026 h 1985002"/>
              <a:gd name="connsiteX22539" fmla="*/ 1242084 w 3049233"/>
              <a:gd name="connsiteY22539" fmla="*/ 313261 h 1985002"/>
              <a:gd name="connsiteX22540" fmla="*/ 1241565 w 3049233"/>
              <a:gd name="connsiteY22540" fmla="*/ 311119 h 1985002"/>
              <a:gd name="connsiteX22541" fmla="*/ 1245777 w 3049233"/>
              <a:gd name="connsiteY22541" fmla="*/ 305625 h 1985002"/>
              <a:gd name="connsiteX22542" fmla="*/ 695526 w 3049233"/>
              <a:gd name="connsiteY22542" fmla="*/ 294743 h 1985002"/>
              <a:gd name="connsiteX22543" fmla="*/ 684980 w 3049233"/>
              <a:gd name="connsiteY22543" fmla="*/ 325037 h 1985002"/>
              <a:gd name="connsiteX22544" fmla="*/ 666025 w 3049233"/>
              <a:gd name="connsiteY22544" fmla="*/ 345414 h 1985002"/>
              <a:gd name="connsiteX22545" fmla="*/ 671089 w 3049233"/>
              <a:gd name="connsiteY22545" fmla="*/ 320140 h 1985002"/>
              <a:gd name="connsiteX22546" fmla="*/ 671645 w 3049233"/>
              <a:gd name="connsiteY22546" fmla="*/ 319562 h 1985002"/>
              <a:gd name="connsiteX22547" fmla="*/ 1232324 w 3049233"/>
              <a:gd name="connsiteY22547" fmla="*/ 294032 h 1985002"/>
              <a:gd name="connsiteX22548" fmla="*/ 1232512 w 3049233"/>
              <a:gd name="connsiteY22548" fmla="*/ 294821 h 1985002"/>
              <a:gd name="connsiteX22549" fmla="*/ 1232750 w 3049233"/>
              <a:gd name="connsiteY22549" fmla="*/ 295824 h 1985002"/>
              <a:gd name="connsiteX22550" fmla="*/ 1232958 w 3049233"/>
              <a:gd name="connsiteY22550" fmla="*/ 296700 h 1985002"/>
              <a:gd name="connsiteX22551" fmla="*/ 1217796 w 3049233"/>
              <a:gd name="connsiteY22551" fmla="*/ 314224 h 1985002"/>
              <a:gd name="connsiteX22552" fmla="*/ 1216654 w 3049233"/>
              <a:gd name="connsiteY22552" fmla="*/ 309324 h 1985002"/>
              <a:gd name="connsiteX22553" fmla="*/ 1060337 w 3049233"/>
              <a:gd name="connsiteY22553" fmla="*/ 292720 h 1985002"/>
              <a:gd name="connsiteX22554" fmla="*/ 1060676 w 3049233"/>
              <a:gd name="connsiteY22554" fmla="*/ 293142 h 1985002"/>
              <a:gd name="connsiteX22555" fmla="*/ 1060791 w 3049233"/>
              <a:gd name="connsiteY22555" fmla="*/ 293285 h 1985002"/>
              <a:gd name="connsiteX22556" fmla="*/ 1062080 w 3049233"/>
              <a:gd name="connsiteY22556" fmla="*/ 294890 h 1985002"/>
              <a:gd name="connsiteX22557" fmla="*/ 1061412 w 3049233"/>
              <a:gd name="connsiteY22557" fmla="*/ 295202 h 1985002"/>
              <a:gd name="connsiteX22558" fmla="*/ 1059414 w 3049233"/>
              <a:gd name="connsiteY22558" fmla="*/ 296136 h 1985002"/>
              <a:gd name="connsiteX22559" fmla="*/ 1059141 w 3049233"/>
              <a:gd name="connsiteY22559" fmla="*/ 296264 h 1985002"/>
              <a:gd name="connsiteX22560" fmla="*/ 1059004 w 3049233"/>
              <a:gd name="connsiteY22560" fmla="*/ 296328 h 1985002"/>
              <a:gd name="connsiteX22561" fmla="*/ 1058115 w 3049233"/>
              <a:gd name="connsiteY22561" fmla="*/ 295709 h 1985002"/>
              <a:gd name="connsiteX22562" fmla="*/ 1343302 w 3049233"/>
              <a:gd name="connsiteY22562" fmla="*/ 292418 h 1985002"/>
              <a:gd name="connsiteX22563" fmla="*/ 1343103 w 3049233"/>
              <a:gd name="connsiteY22563" fmla="*/ 295034 h 1985002"/>
              <a:gd name="connsiteX22564" fmla="*/ 1340100 w 3049233"/>
              <a:gd name="connsiteY22564" fmla="*/ 309816 h 1985002"/>
              <a:gd name="connsiteX22565" fmla="*/ 1339899 w 3049233"/>
              <a:gd name="connsiteY22565" fmla="*/ 309122 h 1985002"/>
              <a:gd name="connsiteX22566" fmla="*/ 1339835 w 3049233"/>
              <a:gd name="connsiteY22566" fmla="*/ 308900 h 1985002"/>
              <a:gd name="connsiteX22567" fmla="*/ 1339820 w 3049233"/>
              <a:gd name="connsiteY22567" fmla="*/ 308849 h 1985002"/>
              <a:gd name="connsiteX22568" fmla="*/ 1340475 w 3049233"/>
              <a:gd name="connsiteY22568" fmla="*/ 305758 h 1985002"/>
              <a:gd name="connsiteX22569" fmla="*/ 797799 w 3049233"/>
              <a:gd name="connsiteY22569" fmla="*/ 291180 h 1985002"/>
              <a:gd name="connsiteX22570" fmla="*/ 797411 w 3049233"/>
              <a:gd name="connsiteY22570" fmla="*/ 292920 h 1985002"/>
              <a:gd name="connsiteX22571" fmla="*/ 797110 w 3049233"/>
              <a:gd name="connsiteY22571" fmla="*/ 294273 h 1985002"/>
              <a:gd name="connsiteX22572" fmla="*/ 795818 w 3049233"/>
              <a:gd name="connsiteY22572" fmla="*/ 293677 h 1985002"/>
              <a:gd name="connsiteX22573" fmla="*/ 927863 w 3049233"/>
              <a:gd name="connsiteY22573" fmla="*/ 291080 h 1985002"/>
              <a:gd name="connsiteX22574" fmla="*/ 928311 w 3049233"/>
              <a:gd name="connsiteY22574" fmla="*/ 296532 h 1985002"/>
              <a:gd name="connsiteX22575" fmla="*/ 927950 w 3049233"/>
              <a:gd name="connsiteY22575" fmla="*/ 296993 h 1985002"/>
              <a:gd name="connsiteX22576" fmla="*/ 923956 w 3049233"/>
              <a:gd name="connsiteY22576" fmla="*/ 302091 h 1985002"/>
              <a:gd name="connsiteX22577" fmla="*/ 911037 w 3049233"/>
              <a:gd name="connsiteY22577" fmla="*/ 318585 h 1985002"/>
              <a:gd name="connsiteX22578" fmla="*/ 911056 w 3049233"/>
              <a:gd name="connsiteY22578" fmla="*/ 309457 h 1985002"/>
              <a:gd name="connsiteX22579" fmla="*/ 920711 w 3049233"/>
              <a:gd name="connsiteY22579" fmla="*/ 297156 h 1985002"/>
              <a:gd name="connsiteX22580" fmla="*/ 922093 w 3049233"/>
              <a:gd name="connsiteY22580" fmla="*/ 295394 h 1985002"/>
              <a:gd name="connsiteX22581" fmla="*/ 1304004 w 3049233"/>
              <a:gd name="connsiteY22581" fmla="*/ 290723 h 1985002"/>
              <a:gd name="connsiteX22582" fmla="*/ 1304460 w 3049233"/>
              <a:gd name="connsiteY22582" fmla="*/ 292392 h 1985002"/>
              <a:gd name="connsiteX22583" fmla="*/ 1301941 w 3049233"/>
              <a:gd name="connsiteY22583" fmla="*/ 303686 h 1985002"/>
              <a:gd name="connsiteX22584" fmla="*/ 1298862 w 3049233"/>
              <a:gd name="connsiteY22584" fmla="*/ 317487 h 1985002"/>
              <a:gd name="connsiteX22585" fmla="*/ 939648 w 3049233"/>
              <a:gd name="connsiteY22585" fmla="*/ 290613 h 1985002"/>
              <a:gd name="connsiteX22586" fmla="*/ 944255 w 3049233"/>
              <a:gd name="connsiteY22586" fmla="*/ 293103 h 1985002"/>
              <a:gd name="connsiteX22587" fmla="*/ 935563 w 3049233"/>
              <a:gd name="connsiteY22587" fmla="*/ 304476 h 1985002"/>
              <a:gd name="connsiteX22588" fmla="*/ 934885 w 3049233"/>
              <a:gd name="connsiteY22588" fmla="*/ 304972 h 1985002"/>
              <a:gd name="connsiteX22589" fmla="*/ 934271 w 3049233"/>
              <a:gd name="connsiteY22589" fmla="*/ 297512 h 1985002"/>
              <a:gd name="connsiteX22590" fmla="*/ 883535 w 3049233"/>
              <a:gd name="connsiteY22590" fmla="*/ 290017 h 1985002"/>
              <a:gd name="connsiteX22591" fmla="*/ 883532 w 3049233"/>
              <a:gd name="connsiteY22591" fmla="*/ 290099 h 1985002"/>
              <a:gd name="connsiteX22592" fmla="*/ 883349 w 3049233"/>
              <a:gd name="connsiteY22592" fmla="*/ 290258 h 1985002"/>
              <a:gd name="connsiteX22593" fmla="*/ 841856 w 3049233"/>
              <a:gd name="connsiteY22593" fmla="*/ 289336 h 1985002"/>
              <a:gd name="connsiteX22594" fmla="*/ 841630 w 3049233"/>
              <a:gd name="connsiteY22594" fmla="*/ 290484 h 1985002"/>
              <a:gd name="connsiteX22595" fmla="*/ 840032 w 3049233"/>
              <a:gd name="connsiteY22595" fmla="*/ 298615 h 1985002"/>
              <a:gd name="connsiteX22596" fmla="*/ 833018 w 3049233"/>
              <a:gd name="connsiteY22596" fmla="*/ 304488 h 1985002"/>
              <a:gd name="connsiteX22597" fmla="*/ 828529 w 3049233"/>
              <a:gd name="connsiteY22597" fmla="*/ 308774 h 1985002"/>
              <a:gd name="connsiteX22598" fmla="*/ 828252 w 3049233"/>
              <a:gd name="connsiteY22598" fmla="*/ 308646 h 1985002"/>
              <a:gd name="connsiteX22599" fmla="*/ 827229 w 3049233"/>
              <a:gd name="connsiteY22599" fmla="*/ 308174 h 1985002"/>
              <a:gd name="connsiteX22600" fmla="*/ 1068690 w 3049233"/>
              <a:gd name="connsiteY22600" fmla="*/ 288798 h 1985002"/>
              <a:gd name="connsiteX22601" fmla="*/ 1069816 w 3049233"/>
              <a:gd name="connsiteY22601" fmla="*/ 291274 h 1985002"/>
              <a:gd name="connsiteX22602" fmla="*/ 1069164 w 3049233"/>
              <a:gd name="connsiteY22602" fmla="*/ 291579 h 1985002"/>
              <a:gd name="connsiteX22603" fmla="*/ 1069072 w 3049233"/>
              <a:gd name="connsiteY22603" fmla="*/ 291039 h 1985002"/>
              <a:gd name="connsiteX22604" fmla="*/ 1068886 w 3049233"/>
              <a:gd name="connsiteY22604" fmla="*/ 289949 h 1985002"/>
              <a:gd name="connsiteX22605" fmla="*/ 1109881 w 3049233"/>
              <a:gd name="connsiteY22605" fmla="*/ 288555 h 1985002"/>
              <a:gd name="connsiteX22606" fmla="*/ 1110374 w 3049233"/>
              <a:gd name="connsiteY22606" fmla="*/ 290789 h 1985002"/>
              <a:gd name="connsiteX22607" fmla="*/ 1106452 w 3049233"/>
              <a:gd name="connsiteY22607" fmla="*/ 293050 h 1985002"/>
              <a:gd name="connsiteX22608" fmla="*/ 1336416 w 3049233"/>
              <a:gd name="connsiteY22608" fmla="*/ 288455 h 1985002"/>
              <a:gd name="connsiteX22609" fmla="*/ 1336328 w 3049233"/>
              <a:gd name="connsiteY22609" fmla="*/ 290288 h 1985002"/>
              <a:gd name="connsiteX22610" fmla="*/ 1335554 w 3049233"/>
              <a:gd name="connsiteY22610" fmla="*/ 294109 h 1985002"/>
              <a:gd name="connsiteX22611" fmla="*/ 1335420 w 3049233"/>
              <a:gd name="connsiteY22611" fmla="*/ 293646 h 1985002"/>
              <a:gd name="connsiteX22612" fmla="*/ 1336397 w 3049233"/>
              <a:gd name="connsiteY22612" fmla="*/ 288555 h 1985002"/>
              <a:gd name="connsiteX22613" fmla="*/ 1181623 w 3049233"/>
              <a:gd name="connsiteY22613" fmla="*/ 287954 h 1985002"/>
              <a:gd name="connsiteX22614" fmla="*/ 1182024 w 3049233"/>
              <a:gd name="connsiteY22614" fmla="*/ 289774 h 1985002"/>
              <a:gd name="connsiteX22615" fmla="*/ 1183024 w 3049233"/>
              <a:gd name="connsiteY22615" fmla="*/ 294311 h 1985002"/>
              <a:gd name="connsiteX22616" fmla="*/ 1183561 w 3049233"/>
              <a:gd name="connsiteY22616" fmla="*/ 296746 h 1985002"/>
              <a:gd name="connsiteX22617" fmla="*/ 1181125 w 3049233"/>
              <a:gd name="connsiteY22617" fmla="*/ 298612 h 1985002"/>
              <a:gd name="connsiteX22618" fmla="*/ 1168168 w 3049233"/>
              <a:gd name="connsiteY22618" fmla="*/ 308539 h 1985002"/>
              <a:gd name="connsiteX22619" fmla="*/ 1166139 w 3049233"/>
              <a:gd name="connsiteY22619" fmla="*/ 298875 h 1985002"/>
              <a:gd name="connsiteX22620" fmla="*/ 1166276 w 3049233"/>
              <a:gd name="connsiteY22620" fmla="*/ 298778 h 1985002"/>
              <a:gd name="connsiteX22621" fmla="*/ 1006806 w 3049233"/>
              <a:gd name="connsiteY22621" fmla="*/ 287818 h 1985002"/>
              <a:gd name="connsiteX22622" fmla="*/ 1006806 w 3049233"/>
              <a:gd name="connsiteY22622" fmla="*/ 297550 h 1985002"/>
              <a:gd name="connsiteX22623" fmla="*/ 1005740 w 3049233"/>
              <a:gd name="connsiteY22623" fmla="*/ 296743 h 1985002"/>
              <a:gd name="connsiteX22624" fmla="*/ 1005960 w 3049233"/>
              <a:gd name="connsiteY22624" fmla="*/ 294454 h 1985002"/>
              <a:gd name="connsiteX22625" fmla="*/ 1006301 w 3049233"/>
              <a:gd name="connsiteY22625" fmla="*/ 290897 h 1985002"/>
              <a:gd name="connsiteX22626" fmla="*/ 1006583 w 3049233"/>
              <a:gd name="connsiteY22626" fmla="*/ 287953 h 1985002"/>
              <a:gd name="connsiteX22627" fmla="*/ 862629 w 3049233"/>
              <a:gd name="connsiteY22627" fmla="*/ 287605 h 1985002"/>
              <a:gd name="connsiteX22628" fmla="*/ 862604 w 3049233"/>
              <a:gd name="connsiteY22628" fmla="*/ 287969 h 1985002"/>
              <a:gd name="connsiteX22629" fmla="*/ 862479 w 3049233"/>
              <a:gd name="connsiteY22629" fmla="*/ 289802 h 1985002"/>
              <a:gd name="connsiteX22630" fmla="*/ 851484 w 3049233"/>
              <a:gd name="connsiteY22630" fmla="*/ 304059 h 1985002"/>
              <a:gd name="connsiteX22631" fmla="*/ 845869 w 3049233"/>
              <a:gd name="connsiteY22631" fmla="*/ 311340 h 1985002"/>
              <a:gd name="connsiteX22632" fmla="*/ 843013 w 3049233"/>
              <a:gd name="connsiteY22632" fmla="*/ 315045 h 1985002"/>
              <a:gd name="connsiteX22633" fmla="*/ 845356 w 3049233"/>
              <a:gd name="connsiteY22633" fmla="*/ 302988 h 1985002"/>
              <a:gd name="connsiteX22634" fmla="*/ 846298 w 3049233"/>
              <a:gd name="connsiteY22634" fmla="*/ 301762 h 1985002"/>
              <a:gd name="connsiteX22635" fmla="*/ 846716 w 3049233"/>
              <a:gd name="connsiteY22635" fmla="*/ 301218 h 1985002"/>
              <a:gd name="connsiteX22636" fmla="*/ 848967 w 3049233"/>
              <a:gd name="connsiteY22636" fmla="*/ 299216 h 1985002"/>
              <a:gd name="connsiteX22637" fmla="*/ 852209 w 3049233"/>
              <a:gd name="connsiteY22637" fmla="*/ 296331 h 1985002"/>
              <a:gd name="connsiteX22638" fmla="*/ 1157641 w 3049233"/>
              <a:gd name="connsiteY22638" fmla="*/ 287486 h 1985002"/>
              <a:gd name="connsiteX22639" fmla="*/ 1158038 w 3049233"/>
              <a:gd name="connsiteY22639" fmla="*/ 288901 h 1985002"/>
              <a:gd name="connsiteX22640" fmla="*/ 1158606 w 3049233"/>
              <a:gd name="connsiteY22640" fmla="*/ 290925 h 1985002"/>
              <a:gd name="connsiteX22641" fmla="*/ 1158858 w 3049233"/>
              <a:gd name="connsiteY22641" fmla="*/ 292132 h 1985002"/>
              <a:gd name="connsiteX22642" fmla="*/ 1158952 w 3049233"/>
              <a:gd name="connsiteY22642" fmla="*/ 292579 h 1985002"/>
              <a:gd name="connsiteX22643" fmla="*/ 1159777 w 3049233"/>
              <a:gd name="connsiteY22643" fmla="*/ 296525 h 1985002"/>
              <a:gd name="connsiteX22644" fmla="*/ 1143681 w 3049233"/>
              <a:gd name="connsiteY22644" fmla="*/ 307788 h 1985002"/>
              <a:gd name="connsiteX22645" fmla="*/ 1142889 w 3049233"/>
              <a:gd name="connsiteY22645" fmla="*/ 303840 h 1985002"/>
              <a:gd name="connsiteX22646" fmla="*/ 1142762 w 3049233"/>
              <a:gd name="connsiteY22646" fmla="*/ 303205 h 1985002"/>
              <a:gd name="connsiteX22647" fmla="*/ 1141662 w 3049233"/>
              <a:gd name="connsiteY22647" fmla="*/ 297714 h 1985002"/>
              <a:gd name="connsiteX22648" fmla="*/ 1152043 w 3049233"/>
              <a:gd name="connsiteY22648" fmla="*/ 291083 h 1985002"/>
              <a:gd name="connsiteX22649" fmla="*/ 933426 w 3049233"/>
              <a:gd name="connsiteY22649" fmla="*/ 287249 h 1985002"/>
              <a:gd name="connsiteX22650" fmla="*/ 933979 w 3049233"/>
              <a:gd name="connsiteY22650" fmla="*/ 287548 h 1985002"/>
              <a:gd name="connsiteX22651" fmla="*/ 934555 w 3049233"/>
              <a:gd name="connsiteY22651" fmla="*/ 287859 h 1985002"/>
              <a:gd name="connsiteX22652" fmla="*/ 934941 w 3049233"/>
              <a:gd name="connsiteY22652" fmla="*/ 288068 h 1985002"/>
              <a:gd name="connsiteX22653" fmla="*/ 933631 w 3049233"/>
              <a:gd name="connsiteY22653" fmla="*/ 289741 h 1985002"/>
              <a:gd name="connsiteX22654" fmla="*/ 933589 w 3049233"/>
              <a:gd name="connsiteY22654" fmla="*/ 289234 h 1985002"/>
              <a:gd name="connsiteX22655" fmla="*/ 933543 w 3049233"/>
              <a:gd name="connsiteY22655" fmla="*/ 288670 h 1985002"/>
              <a:gd name="connsiteX22656" fmla="*/ 1327317 w 3049233"/>
              <a:gd name="connsiteY22656" fmla="*/ 286858 h 1985002"/>
              <a:gd name="connsiteX22657" fmla="*/ 1327756 w 3049233"/>
              <a:gd name="connsiteY22657" fmla="*/ 288389 h 1985002"/>
              <a:gd name="connsiteX22658" fmla="*/ 1328515 w 3049233"/>
              <a:gd name="connsiteY22658" fmla="*/ 291033 h 1985002"/>
              <a:gd name="connsiteX22659" fmla="*/ 1328629 w 3049233"/>
              <a:gd name="connsiteY22659" fmla="*/ 291431 h 1985002"/>
              <a:gd name="connsiteX22660" fmla="*/ 1321730 w 3049233"/>
              <a:gd name="connsiteY22660" fmla="*/ 327176 h 1985002"/>
              <a:gd name="connsiteX22661" fmla="*/ 1321729 w 3049233"/>
              <a:gd name="connsiteY22661" fmla="*/ 327178 h 1985002"/>
              <a:gd name="connsiteX22662" fmla="*/ 1320787 w 3049233"/>
              <a:gd name="connsiteY22662" fmla="*/ 330002 h 1985002"/>
              <a:gd name="connsiteX22663" fmla="*/ 1320779 w 3049233"/>
              <a:gd name="connsiteY22663" fmla="*/ 329973 h 1985002"/>
              <a:gd name="connsiteX22664" fmla="*/ 1320579 w 3049233"/>
              <a:gd name="connsiteY22664" fmla="*/ 329227 h 1985002"/>
              <a:gd name="connsiteX22665" fmla="*/ 1319904 w 3049233"/>
              <a:gd name="connsiteY22665" fmla="*/ 326722 h 1985002"/>
              <a:gd name="connsiteX22666" fmla="*/ 1320075 w 3049233"/>
              <a:gd name="connsiteY22666" fmla="*/ 326184 h 1985002"/>
              <a:gd name="connsiteX22667" fmla="*/ 1205832 w 3049233"/>
              <a:gd name="connsiteY22667" fmla="*/ 286448 h 1985002"/>
              <a:gd name="connsiteX22668" fmla="*/ 1207328 w 3049233"/>
              <a:gd name="connsiteY22668" fmla="*/ 293021 h 1985002"/>
              <a:gd name="connsiteX22669" fmla="*/ 1191868 w 3049233"/>
              <a:gd name="connsiteY22669" fmla="*/ 306718 h 1985002"/>
              <a:gd name="connsiteX22670" fmla="*/ 1190638 w 3049233"/>
              <a:gd name="connsiteY22670" fmla="*/ 301150 h 1985002"/>
              <a:gd name="connsiteX22671" fmla="*/ 1190134 w 3049233"/>
              <a:gd name="connsiteY22671" fmla="*/ 298867 h 1985002"/>
              <a:gd name="connsiteX22672" fmla="*/ 1190132 w 3049233"/>
              <a:gd name="connsiteY22672" fmla="*/ 298856 h 1985002"/>
              <a:gd name="connsiteX22673" fmla="*/ 1204367 w 3049233"/>
              <a:gd name="connsiteY22673" fmla="*/ 287673 h 1985002"/>
              <a:gd name="connsiteX22674" fmla="*/ 1132466 w 3049233"/>
              <a:gd name="connsiteY22674" fmla="*/ 283709 h 1985002"/>
              <a:gd name="connsiteX22675" fmla="*/ 1134354 w 3049233"/>
              <a:gd name="connsiteY22675" fmla="*/ 291230 h 1985002"/>
              <a:gd name="connsiteX22676" fmla="*/ 1134399 w 3049233"/>
              <a:gd name="connsiteY22676" fmla="*/ 291408 h 1985002"/>
              <a:gd name="connsiteX22677" fmla="*/ 1134517 w 3049233"/>
              <a:gd name="connsiteY22677" fmla="*/ 292010 h 1985002"/>
              <a:gd name="connsiteX22678" fmla="*/ 1134814 w 3049233"/>
              <a:gd name="connsiteY22678" fmla="*/ 293511 h 1985002"/>
              <a:gd name="connsiteX22679" fmla="*/ 1135035 w 3049233"/>
              <a:gd name="connsiteY22679" fmla="*/ 294627 h 1985002"/>
              <a:gd name="connsiteX22680" fmla="*/ 1122602 w 3049233"/>
              <a:gd name="connsiteY22680" fmla="*/ 302576 h 1985002"/>
              <a:gd name="connsiteX22681" fmla="*/ 1119232 w 3049233"/>
              <a:gd name="connsiteY22681" fmla="*/ 304732 h 1985002"/>
              <a:gd name="connsiteX22682" fmla="*/ 1118343 w 3049233"/>
              <a:gd name="connsiteY22682" fmla="*/ 300055 h 1985002"/>
              <a:gd name="connsiteX22683" fmla="*/ 1117720 w 3049233"/>
              <a:gd name="connsiteY22683" fmla="*/ 296779 h 1985002"/>
              <a:gd name="connsiteX22684" fmla="*/ 1117511 w 3049233"/>
              <a:gd name="connsiteY22684" fmla="*/ 295683 h 1985002"/>
              <a:gd name="connsiteX22685" fmla="*/ 1116860 w 3049233"/>
              <a:gd name="connsiteY22685" fmla="*/ 292746 h 1985002"/>
              <a:gd name="connsiteX22686" fmla="*/ 1126778 w 3049233"/>
              <a:gd name="connsiteY22686" fmla="*/ 287003 h 1985002"/>
              <a:gd name="connsiteX22687" fmla="*/ 1075710 w 3049233"/>
              <a:gd name="connsiteY22687" fmla="*/ 282906 h 1985002"/>
              <a:gd name="connsiteX22688" fmla="*/ 1076127 w 3049233"/>
              <a:gd name="connsiteY22688" fmla="*/ 285613 h 1985002"/>
              <a:gd name="connsiteX22689" fmla="*/ 1076262 w 3049233"/>
              <a:gd name="connsiteY22689" fmla="*/ 286493 h 1985002"/>
              <a:gd name="connsiteX22690" fmla="*/ 1076516 w 3049233"/>
              <a:gd name="connsiteY22690" fmla="*/ 288142 h 1985002"/>
              <a:gd name="connsiteX22691" fmla="*/ 1076511 w 3049233"/>
              <a:gd name="connsiteY22691" fmla="*/ 288144 h 1985002"/>
              <a:gd name="connsiteX22692" fmla="*/ 1075485 w 3049233"/>
              <a:gd name="connsiteY22692" fmla="*/ 288624 h 1985002"/>
              <a:gd name="connsiteX22693" fmla="*/ 1074202 w 3049233"/>
              <a:gd name="connsiteY22693" fmla="*/ 285209 h 1985002"/>
              <a:gd name="connsiteX22694" fmla="*/ 1229382 w 3049233"/>
              <a:gd name="connsiteY22694" fmla="*/ 282079 h 1985002"/>
              <a:gd name="connsiteX22695" fmla="*/ 1229687 w 3049233"/>
              <a:gd name="connsiteY22695" fmla="*/ 282919 h 1985002"/>
              <a:gd name="connsiteX22696" fmla="*/ 1229886 w 3049233"/>
              <a:gd name="connsiteY22696" fmla="*/ 283760 h 1985002"/>
              <a:gd name="connsiteX22697" fmla="*/ 1230406 w 3049233"/>
              <a:gd name="connsiteY22697" fmla="*/ 285952 h 1985002"/>
              <a:gd name="connsiteX22698" fmla="*/ 1214783 w 3049233"/>
              <a:gd name="connsiteY22698" fmla="*/ 301294 h 1985002"/>
              <a:gd name="connsiteX22699" fmla="*/ 1213560 w 3049233"/>
              <a:gd name="connsiteY22699" fmla="*/ 296042 h 1985002"/>
              <a:gd name="connsiteX22700" fmla="*/ 1253362 w 3049233"/>
              <a:gd name="connsiteY22700" fmla="*/ 281868 h 1985002"/>
              <a:gd name="connsiteX22701" fmla="*/ 1254260 w 3049233"/>
              <a:gd name="connsiteY22701" fmla="*/ 285546 h 1985002"/>
              <a:gd name="connsiteX22702" fmla="*/ 1239831 w 3049233"/>
              <a:gd name="connsiteY22702" fmla="*/ 303947 h 1985002"/>
              <a:gd name="connsiteX22703" fmla="*/ 1239266 w 3049233"/>
              <a:gd name="connsiteY22703" fmla="*/ 301611 h 1985002"/>
              <a:gd name="connsiteX22704" fmla="*/ 1238744 w 3049233"/>
              <a:gd name="connsiteY22704" fmla="*/ 299455 h 1985002"/>
              <a:gd name="connsiteX22705" fmla="*/ 905297 w 3049233"/>
              <a:gd name="connsiteY22705" fmla="*/ 281412 h 1985002"/>
              <a:gd name="connsiteX22706" fmla="*/ 905291 w 3049233"/>
              <a:gd name="connsiteY22706" fmla="*/ 284135 h 1985002"/>
              <a:gd name="connsiteX22707" fmla="*/ 905281 w 3049233"/>
              <a:gd name="connsiteY22707" fmla="*/ 288780 h 1985002"/>
              <a:gd name="connsiteX22708" fmla="*/ 888212 w 3049233"/>
              <a:gd name="connsiteY22708" fmla="*/ 310743 h 1985002"/>
              <a:gd name="connsiteX22709" fmla="*/ 888222 w 3049233"/>
              <a:gd name="connsiteY22709" fmla="*/ 310433 h 1985002"/>
              <a:gd name="connsiteX22710" fmla="*/ 888476 w 3049233"/>
              <a:gd name="connsiteY22710" fmla="*/ 303083 h 1985002"/>
              <a:gd name="connsiteX22711" fmla="*/ 918997 w 3049233"/>
              <a:gd name="connsiteY22711" fmla="*/ 279449 h 1985002"/>
              <a:gd name="connsiteX22712" fmla="*/ 921696 w 3049233"/>
              <a:gd name="connsiteY22712" fmla="*/ 280908 h 1985002"/>
              <a:gd name="connsiteX22713" fmla="*/ 924478 w 3049233"/>
              <a:gd name="connsiteY22713" fmla="*/ 282412 h 1985002"/>
              <a:gd name="connsiteX22714" fmla="*/ 917849 w 3049233"/>
              <a:gd name="connsiteY22714" fmla="*/ 290920 h 1985002"/>
              <a:gd name="connsiteX22715" fmla="*/ 912617 w 3049233"/>
              <a:gd name="connsiteY22715" fmla="*/ 294713 h 1985002"/>
              <a:gd name="connsiteX22716" fmla="*/ 911084 w 3049233"/>
              <a:gd name="connsiteY22716" fmla="*/ 295824 h 1985002"/>
              <a:gd name="connsiteX22717" fmla="*/ 911097 w 3049233"/>
              <a:gd name="connsiteY22717" fmla="*/ 289687 h 1985002"/>
              <a:gd name="connsiteX22718" fmla="*/ 739744 w 3049233"/>
              <a:gd name="connsiteY22718" fmla="*/ 279108 h 1985002"/>
              <a:gd name="connsiteX22719" fmla="*/ 738861 w 3049233"/>
              <a:gd name="connsiteY22719" fmla="*/ 282325 h 1985002"/>
              <a:gd name="connsiteX22720" fmla="*/ 738635 w 3049233"/>
              <a:gd name="connsiteY22720" fmla="*/ 283145 h 1985002"/>
              <a:gd name="connsiteX22721" fmla="*/ 735884 w 3049233"/>
              <a:gd name="connsiteY22721" fmla="*/ 293164 h 1985002"/>
              <a:gd name="connsiteX22722" fmla="*/ 734052 w 3049233"/>
              <a:gd name="connsiteY22722" fmla="*/ 295553 h 1985002"/>
              <a:gd name="connsiteX22723" fmla="*/ 733828 w 3049233"/>
              <a:gd name="connsiteY22723" fmla="*/ 295845 h 1985002"/>
              <a:gd name="connsiteX22724" fmla="*/ 733438 w 3049233"/>
              <a:gd name="connsiteY22724" fmla="*/ 296353 h 1985002"/>
              <a:gd name="connsiteX22725" fmla="*/ 729947 w 3049233"/>
              <a:gd name="connsiteY22725" fmla="*/ 294692 h 1985002"/>
              <a:gd name="connsiteX22726" fmla="*/ 730064 w 3049233"/>
              <a:gd name="connsiteY22726" fmla="*/ 295160 h 1985002"/>
              <a:gd name="connsiteX22727" fmla="*/ 729440 w 3049233"/>
              <a:gd name="connsiteY22727" fmla="*/ 294863 h 1985002"/>
              <a:gd name="connsiteX22728" fmla="*/ 729771 w 3049233"/>
              <a:gd name="connsiteY22728" fmla="*/ 295667 h 1985002"/>
              <a:gd name="connsiteX22729" fmla="*/ 728085 w 3049233"/>
              <a:gd name="connsiteY22729" fmla="*/ 294863 h 1985002"/>
              <a:gd name="connsiteX22730" fmla="*/ 728338 w 3049233"/>
              <a:gd name="connsiteY22730" fmla="*/ 295297 h 1985002"/>
              <a:gd name="connsiteX22731" fmla="*/ 727069 w 3049233"/>
              <a:gd name="connsiteY22731" fmla="*/ 294692 h 1985002"/>
              <a:gd name="connsiteX22732" fmla="*/ 727708 w 3049233"/>
              <a:gd name="connsiteY22732" fmla="*/ 295556 h 1985002"/>
              <a:gd name="connsiteX22733" fmla="*/ 724368 w 3049233"/>
              <a:gd name="connsiteY22733" fmla="*/ 293969 h 1985002"/>
              <a:gd name="connsiteX22734" fmla="*/ 732439 w 3049233"/>
              <a:gd name="connsiteY22734" fmla="*/ 286168 h 1985002"/>
              <a:gd name="connsiteX22735" fmla="*/ 821631 w 3049233"/>
              <a:gd name="connsiteY22735" fmla="*/ 279073 h 1985002"/>
              <a:gd name="connsiteX22736" fmla="*/ 820784 w 3049233"/>
              <a:gd name="connsiteY22736" fmla="*/ 283718 h 1985002"/>
              <a:gd name="connsiteX22737" fmla="*/ 820209 w 3049233"/>
              <a:gd name="connsiteY22737" fmla="*/ 286873 h 1985002"/>
              <a:gd name="connsiteX22738" fmla="*/ 810524 w 3049233"/>
              <a:gd name="connsiteY22738" fmla="*/ 296027 h 1985002"/>
              <a:gd name="connsiteX22739" fmla="*/ 807211 w 3049233"/>
              <a:gd name="connsiteY22739" fmla="*/ 298935 h 1985002"/>
              <a:gd name="connsiteX22740" fmla="*/ 807209 w 3049233"/>
              <a:gd name="connsiteY22740" fmla="*/ 298934 h 1985002"/>
              <a:gd name="connsiteX22741" fmla="*/ 807190 w 3049233"/>
              <a:gd name="connsiteY22741" fmla="*/ 298925 h 1985002"/>
              <a:gd name="connsiteX22742" fmla="*/ 806449 w 3049233"/>
              <a:gd name="connsiteY22742" fmla="*/ 298583 h 1985002"/>
              <a:gd name="connsiteX22743" fmla="*/ 809813 w 3049233"/>
              <a:gd name="connsiteY22743" fmla="*/ 294260 h 1985002"/>
              <a:gd name="connsiteX22744" fmla="*/ 811842 w 3049233"/>
              <a:gd name="connsiteY22744" fmla="*/ 291653 h 1985002"/>
              <a:gd name="connsiteX22745" fmla="*/ 1082724 w 3049233"/>
              <a:gd name="connsiteY22745" fmla="*/ 278455 h 1985002"/>
              <a:gd name="connsiteX22746" fmla="*/ 1082440 w 3049233"/>
              <a:gd name="connsiteY22746" fmla="*/ 283782 h 1985002"/>
              <a:gd name="connsiteX22747" fmla="*/ 1081822 w 3049233"/>
              <a:gd name="connsiteY22747" fmla="*/ 279962 h 1985002"/>
              <a:gd name="connsiteX22748" fmla="*/ 1350375 w 3049233"/>
              <a:gd name="connsiteY22748" fmla="*/ 277989 h 1985002"/>
              <a:gd name="connsiteX22749" fmla="*/ 1350803 w 3049233"/>
              <a:gd name="connsiteY22749" fmla="*/ 279507 h 1985002"/>
              <a:gd name="connsiteX22750" fmla="*/ 1351020 w 3049233"/>
              <a:gd name="connsiteY22750" fmla="*/ 280274 h 1985002"/>
              <a:gd name="connsiteX22751" fmla="*/ 1351880 w 3049233"/>
              <a:gd name="connsiteY22751" fmla="*/ 283325 h 1985002"/>
              <a:gd name="connsiteX22752" fmla="*/ 1350045 w 3049233"/>
              <a:gd name="connsiteY22752" fmla="*/ 300452 h 1985002"/>
              <a:gd name="connsiteX22753" fmla="*/ 1343945 w 3049233"/>
              <a:gd name="connsiteY22753" fmla="*/ 323104 h 1985002"/>
              <a:gd name="connsiteX22754" fmla="*/ 1343617 w 3049233"/>
              <a:gd name="connsiteY22754" fmla="*/ 321970 h 1985002"/>
              <a:gd name="connsiteX22755" fmla="*/ 1349030 w 3049233"/>
              <a:gd name="connsiteY22755" fmla="*/ 295540 h 1985002"/>
              <a:gd name="connsiteX22756" fmla="*/ 912524 w 3049233"/>
              <a:gd name="connsiteY22756" fmla="*/ 275950 h 1985002"/>
              <a:gd name="connsiteX22757" fmla="*/ 914446 w 3049233"/>
              <a:gd name="connsiteY22757" fmla="*/ 276989 h 1985002"/>
              <a:gd name="connsiteX22758" fmla="*/ 912764 w 3049233"/>
              <a:gd name="connsiteY22758" fmla="*/ 279152 h 1985002"/>
              <a:gd name="connsiteX22759" fmla="*/ 911115 w 3049233"/>
              <a:gd name="connsiteY22759" fmla="*/ 281274 h 1985002"/>
              <a:gd name="connsiteX22760" fmla="*/ 911124 w 3049233"/>
              <a:gd name="connsiteY22760" fmla="*/ 276905 h 1985002"/>
              <a:gd name="connsiteX22761" fmla="*/ 987540 w 3049233"/>
              <a:gd name="connsiteY22761" fmla="*/ 275244 h 1985002"/>
              <a:gd name="connsiteX22762" fmla="*/ 986106 w 3049233"/>
              <a:gd name="connsiteY22762" fmla="*/ 279190 h 1985002"/>
              <a:gd name="connsiteX22763" fmla="*/ 982592 w 3049233"/>
              <a:gd name="connsiteY22763" fmla="*/ 288851 h 1985002"/>
              <a:gd name="connsiteX22764" fmla="*/ 982328 w 3049233"/>
              <a:gd name="connsiteY22764" fmla="*/ 288844 h 1985002"/>
              <a:gd name="connsiteX22765" fmla="*/ 981996 w 3049233"/>
              <a:gd name="connsiteY22765" fmla="*/ 288835 h 1985002"/>
              <a:gd name="connsiteX22766" fmla="*/ 981861 w 3049233"/>
              <a:gd name="connsiteY22766" fmla="*/ 288831 h 1985002"/>
              <a:gd name="connsiteX22767" fmla="*/ 982689 w 3049233"/>
              <a:gd name="connsiteY22767" fmla="*/ 286851 h 1985002"/>
              <a:gd name="connsiteX22768" fmla="*/ 1177901 w 3049233"/>
              <a:gd name="connsiteY22768" fmla="*/ 274472 h 1985002"/>
              <a:gd name="connsiteX22769" fmla="*/ 1180307 w 3049233"/>
              <a:gd name="connsiteY22769" fmla="*/ 281985 h 1985002"/>
              <a:gd name="connsiteX22770" fmla="*/ 1180307 w 3049233"/>
              <a:gd name="connsiteY22770" fmla="*/ 281987 h 1985002"/>
              <a:gd name="connsiteX22771" fmla="*/ 1180340 w 3049233"/>
              <a:gd name="connsiteY22771" fmla="*/ 282135 h 1985002"/>
              <a:gd name="connsiteX22772" fmla="*/ 1164893 w 3049233"/>
              <a:gd name="connsiteY22772" fmla="*/ 292944 h 1985002"/>
              <a:gd name="connsiteX22773" fmla="*/ 1164503 w 3049233"/>
              <a:gd name="connsiteY22773" fmla="*/ 291084 h 1985002"/>
              <a:gd name="connsiteX22774" fmla="*/ 1162620 w 3049233"/>
              <a:gd name="connsiteY22774" fmla="*/ 284290 h 1985002"/>
              <a:gd name="connsiteX22775" fmla="*/ 1168722 w 3049233"/>
              <a:gd name="connsiteY22775" fmla="*/ 280388 h 1985002"/>
              <a:gd name="connsiteX22776" fmla="*/ 1173173 w 3049233"/>
              <a:gd name="connsiteY22776" fmla="*/ 277520 h 1985002"/>
              <a:gd name="connsiteX22777" fmla="*/ 1250795 w 3049233"/>
              <a:gd name="connsiteY22777" fmla="*/ 274355 h 1985002"/>
              <a:gd name="connsiteX22778" fmla="*/ 1251257 w 3049233"/>
              <a:gd name="connsiteY22778" fmla="*/ 275548 h 1985002"/>
              <a:gd name="connsiteX22779" fmla="*/ 1236959 w 3049233"/>
              <a:gd name="connsiteY22779" fmla="*/ 292074 h 1985002"/>
              <a:gd name="connsiteX22780" fmla="*/ 1236880 w 3049233"/>
              <a:gd name="connsiteY22780" fmla="*/ 291746 h 1985002"/>
              <a:gd name="connsiteX22781" fmla="*/ 1236532 w 3049233"/>
              <a:gd name="connsiteY22781" fmla="*/ 290306 h 1985002"/>
              <a:gd name="connsiteX22782" fmla="*/ 1236431 w 3049233"/>
              <a:gd name="connsiteY22782" fmla="*/ 289891 h 1985002"/>
              <a:gd name="connsiteX22783" fmla="*/ 1236786 w 3049233"/>
              <a:gd name="connsiteY22783" fmla="*/ 289507 h 1985002"/>
              <a:gd name="connsiteX22784" fmla="*/ 1202208 w 3049233"/>
              <a:gd name="connsiteY22784" fmla="*/ 273433 h 1985002"/>
              <a:gd name="connsiteX22785" fmla="*/ 1204062 w 3049233"/>
              <a:gd name="connsiteY22785" fmla="*/ 278667 h 1985002"/>
              <a:gd name="connsiteX22786" fmla="*/ 1204084 w 3049233"/>
              <a:gd name="connsiteY22786" fmla="*/ 278764 h 1985002"/>
              <a:gd name="connsiteX22787" fmla="*/ 1204363 w 3049233"/>
              <a:gd name="connsiteY22787" fmla="*/ 279987 h 1985002"/>
              <a:gd name="connsiteX22788" fmla="*/ 1195003 w 3049233"/>
              <a:gd name="connsiteY22788" fmla="*/ 287624 h 1985002"/>
              <a:gd name="connsiteX22789" fmla="*/ 1188773 w 3049233"/>
              <a:gd name="connsiteY22789" fmla="*/ 292706 h 1985002"/>
              <a:gd name="connsiteX22790" fmla="*/ 1187992 w 3049233"/>
              <a:gd name="connsiteY22790" fmla="*/ 289168 h 1985002"/>
              <a:gd name="connsiteX22791" fmla="*/ 1186901 w 3049233"/>
              <a:gd name="connsiteY22791" fmla="*/ 284230 h 1985002"/>
              <a:gd name="connsiteX22792" fmla="*/ 845038 w 3049233"/>
              <a:gd name="connsiteY22792" fmla="*/ 273148 h 1985002"/>
              <a:gd name="connsiteX22793" fmla="*/ 844075 w 3049233"/>
              <a:gd name="connsiteY22793" fmla="*/ 278046 h 1985002"/>
              <a:gd name="connsiteX22794" fmla="*/ 839478 w 3049233"/>
              <a:gd name="connsiteY22794" fmla="*/ 284037 h 1985002"/>
              <a:gd name="connsiteX22795" fmla="*/ 822598 w 3049233"/>
              <a:gd name="connsiteY22795" fmla="*/ 306037 h 1985002"/>
              <a:gd name="connsiteX22796" fmla="*/ 822532 w 3049233"/>
              <a:gd name="connsiteY22796" fmla="*/ 306006 h 1985002"/>
              <a:gd name="connsiteX22797" fmla="*/ 824742 w 3049233"/>
              <a:gd name="connsiteY22797" fmla="*/ 293789 h 1985002"/>
              <a:gd name="connsiteX22798" fmla="*/ 831513 w 3049233"/>
              <a:gd name="connsiteY22798" fmla="*/ 284907 h 1985002"/>
              <a:gd name="connsiteX22799" fmla="*/ 839037 w 3049233"/>
              <a:gd name="connsiteY22799" fmla="*/ 278304 h 1985002"/>
              <a:gd name="connsiteX22800" fmla="*/ 843050 w 3049233"/>
              <a:gd name="connsiteY22800" fmla="*/ 274782 h 1985002"/>
              <a:gd name="connsiteX22801" fmla="*/ 1089861 w 3049233"/>
              <a:gd name="connsiteY22801" fmla="*/ 272557 h 1985002"/>
              <a:gd name="connsiteX22802" fmla="*/ 1089861 w 3049233"/>
              <a:gd name="connsiteY22802" fmla="*/ 272558 h 1985002"/>
              <a:gd name="connsiteX22803" fmla="*/ 1089861 w 3049233"/>
              <a:gd name="connsiteY22803" fmla="*/ 272559 h 1985002"/>
              <a:gd name="connsiteX22804" fmla="*/ 1089592 w 3049233"/>
              <a:gd name="connsiteY22804" fmla="*/ 273785 h 1985002"/>
              <a:gd name="connsiteX22805" fmla="*/ 1089533 w 3049233"/>
              <a:gd name="connsiteY22805" fmla="*/ 273467 h 1985002"/>
              <a:gd name="connsiteX22806" fmla="*/ 1089490 w 3049233"/>
              <a:gd name="connsiteY22806" fmla="*/ 273229 h 1985002"/>
              <a:gd name="connsiteX22807" fmla="*/ 1089856 w 3049233"/>
              <a:gd name="connsiteY22807" fmla="*/ 272567 h 1985002"/>
              <a:gd name="connsiteX22808" fmla="*/ 1089861 w 3049233"/>
              <a:gd name="connsiteY22808" fmla="*/ 272559 h 1985002"/>
              <a:gd name="connsiteX22809" fmla="*/ 802034 w 3049233"/>
              <a:gd name="connsiteY22809" fmla="*/ 272174 h 1985002"/>
              <a:gd name="connsiteX22810" fmla="*/ 801418 w 3049233"/>
              <a:gd name="connsiteY22810" fmla="*/ 274940 h 1985002"/>
              <a:gd name="connsiteX22811" fmla="*/ 796433 w 3049233"/>
              <a:gd name="connsiteY22811" fmla="*/ 279247 h 1985002"/>
              <a:gd name="connsiteX22812" fmla="*/ 1153211 w 3049233"/>
              <a:gd name="connsiteY22812" fmla="*/ 271697 h 1985002"/>
              <a:gd name="connsiteX22813" fmla="*/ 1155901 w 3049233"/>
              <a:gd name="connsiteY22813" fmla="*/ 281283 h 1985002"/>
              <a:gd name="connsiteX22814" fmla="*/ 1140360 w 3049233"/>
              <a:gd name="connsiteY22814" fmla="*/ 291221 h 1985002"/>
              <a:gd name="connsiteX22815" fmla="*/ 1140252 w 3049233"/>
              <a:gd name="connsiteY22815" fmla="*/ 290679 h 1985002"/>
              <a:gd name="connsiteX22816" fmla="*/ 1137696 w 3049233"/>
              <a:gd name="connsiteY22816" fmla="*/ 280681 h 1985002"/>
              <a:gd name="connsiteX22817" fmla="*/ 1151130 w 3049233"/>
              <a:gd name="connsiteY22817" fmla="*/ 272903 h 1985002"/>
              <a:gd name="connsiteX22818" fmla="*/ 884195 w 3049233"/>
              <a:gd name="connsiteY22818" fmla="*/ 271002 h 1985002"/>
              <a:gd name="connsiteX22819" fmla="*/ 884067 w 3049233"/>
              <a:gd name="connsiteY22819" fmla="*/ 274687 h 1985002"/>
              <a:gd name="connsiteX22820" fmla="*/ 883873 w 3049233"/>
              <a:gd name="connsiteY22820" fmla="*/ 280266 h 1985002"/>
              <a:gd name="connsiteX22821" fmla="*/ 866375 w 3049233"/>
              <a:gd name="connsiteY22821" fmla="*/ 302897 h 1985002"/>
              <a:gd name="connsiteX22822" fmla="*/ 867016 w 3049233"/>
              <a:gd name="connsiteY22822" fmla="*/ 293600 h 1985002"/>
              <a:gd name="connsiteX22823" fmla="*/ 1225248 w 3049233"/>
              <a:gd name="connsiteY22823" fmla="*/ 270657 h 1985002"/>
              <a:gd name="connsiteX22824" fmla="*/ 1226849 w 3049233"/>
              <a:gd name="connsiteY22824" fmla="*/ 275081 h 1985002"/>
              <a:gd name="connsiteX22825" fmla="*/ 1215152 w 3049233"/>
              <a:gd name="connsiteY22825" fmla="*/ 286089 h 1985002"/>
              <a:gd name="connsiteX22826" fmla="*/ 1211910 w 3049233"/>
              <a:gd name="connsiteY22826" fmla="*/ 288961 h 1985002"/>
              <a:gd name="connsiteX22827" fmla="*/ 1211315 w 3049233"/>
              <a:gd name="connsiteY22827" fmla="*/ 286409 h 1985002"/>
              <a:gd name="connsiteX22828" fmla="*/ 1211033 w 3049233"/>
              <a:gd name="connsiteY22828" fmla="*/ 285200 h 1985002"/>
              <a:gd name="connsiteX22829" fmla="*/ 1210428 w 3049233"/>
              <a:gd name="connsiteY22829" fmla="*/ 282604 h 1985002"/>
              <a:gd name="connsiteX22830" fmla="*/ 1212611 w 3049233"/>
              <a:gd name="connsiteY22830" fmla="*/ 280779 h 1985002"/>
              <a:gd name="connsiteX22831" fmla="*/ 1220737 w 3049233"/>
              <a:gd name="connsiteY22831" fmla="*/ 274271 h 1985002"/>
              <a:gd name="connsiteX22832" fmla="*/ 899708 w 3049233"/>
              <a:gd name="connsiteY22832" fmla="*/ 269022 h 1985002"/>
              <a:gd name="connsiteX22833" fmla="*/ 900810 w 3049233"/>
              <a:gd name="connsiteY22833" fmla="*/ 269617 h 1985002"/>
              <a:gd name="connsiteX22834" fmla="*/ 905142 w 3049233"/>
              <a:gd name="connsiteY22834" fmla="*/ 271959 h 1985002"/>
              <a:gd name="connsiteX22835" fmla="*/ 904366 w 3049233"/>
              <a:gd name="connsiteY22835" fmla="*/ 272960 h 1985002"/>
              <a:gd name="connsiteX22836" fmla="*/ 903105 w 3049233"/>
              <a:gd name="connsiteY22836" fmla="*/ 274587 h 1985002"/>
              <a:gd name="connsiteX22837" fmla="*/ 900611 w 3049233"/>
              <a:gd name="connsiteY22837" fmla="*/ 276344 h 1985002"/>
              <a:gd name="connsiteX22838" fmla="*/ 895915 w 3049233"/>
              <a:gd name="connsiteY22838" fmla="*/ 279653 h 1985002"/>
              <a:gd name="connsiteX22839" fmla="*/ 894653 w 3049233"/>
              <a:gd name="connsiteY22839" fmla="*/ 280740 h 1985002"/>
              <a:gd name="connsiteX22840" fmla="*/ 893370 w 3049233"/>
              <a:gd name="connsiteY22840" fmla="*/ 281843 h 1985002"/>
              <a:gd name="connsiteX22841" fmla="*/ 891825 w 3049233"/>
              <a:gd name="connsiteY22841" fmla="*/ 282904 h 1985002"/>
              <a:gd name="connsiteX22842" fmla="*/ 889090 w 3049233"/>
              <a:gd name="connsiteY22842" fmla="*/ 285277 h 1985002"/>
              <a:gd name="connsiteX22843" fmla="*/ 889179 w 3049233"/>
              <a:gd name="connsiteY22843" fmla="*/ 282690 h 1985002"/>
              <a:gd name="connsiteX22844" fmla="*/ 1128479 w 3049233"/>
              <a:gd name="connsiteY22844" fmla="*/ 267825 h 1985002"/>
              <a:gd name="connsiteX22845" fmla="*/ 1131225 w 3049233"/>
              <a:gd name="connsiteY22845" fmla="*/ 278764 h 1985002"/>
              <a:gd name="connsiteX22846" fmla="*/ 1115739 w 3049233"/>
              <a:gd name="connsiteY22846" fmla="*/ 287695 h 1985002"/>
              <a:gd name="connsiteX22847" fmla="*/ 1115045 w 3049233"/>
              <a:gd name="connsiteY22847" fmla="*/ 284564 h 1985002"/>
              <a:gd name="connsiteX22848" fmla="*/ 1114567 w 3049233"/>
              <a:gd name="connsiteY22848" fmla="*/ 282412 h 1985002"/>
              <a:gd name="connsiteX22849" fmla="*/ 1123861 w 3049233"/>
              <a:gd name="connsiteY22849" fmla="*/ 270229 h 1985002"/>
              <a:gd name="connsiteX22850" fmla="*/ 948927 w 3049233"/>
              <a:gd name="connsiteY22850" fmla="*/ 267683 h 1985002"/>
              <a:gd name="connsiteX22851" fmla="*/ 948881 w 3049233"/>
              <a:gd name="connsiteY22851" fmla="*/ 268419 h 1985002"/>
              <a:gd name="connsiteX22852" fmla="*/ 948434 w 3049233"/>
              <a:gd name="connsiteY22852" fmla="*/ 268743 h 1985002"/>
              <a:gd name="connsiteX22853" fmla="*/ 947694 w 3049233"/>
              <a:gd name="connsiteY22853" fmla="*/ 269280 h 1985002"/>
              <a:gd name="connsiteX22854" fmla="*/ 852605 w 3049233"/>
              <a:gd name="connsiteY22854" fmla="*/ 266928 h 1985002"/>
              <a:gd name="connsiteX22855" fmla="*/ 852286 w 3049233"/>
              <a:gd name="connsiteY22855" fmla="*/ 267344 h 1985002"/>
              <a:gd name="connsiteX22856" fmla="*/ 852321 w 3049233"/>
              <a:gd name="connsiteY22856" fmla="*/ 267161 h 1985002"/>
              <a:gd name="connsiteX22857" fmla="*/ 690051 w 3049233"/>
              <a:gd name="connsiteY22857" fmla="*/ 265382 h 1985002"/>
              <a:gd name="connsiteX22858" fmla="*/ 689363 w 3049233"/>
              <a:gd name="connsiteY22858" fmla="*/ 266824 h 1985002"/>
              <a:gd name="connsiteX22859" fmla="*/ 675320 w 3049233"/>
              <a:gd name="connsiteY22859" fmla="*/ 296284 h 1985002"/>
              <a:gd name="connsiteX22860" fmla="*/ 668905 w 3049233"/>
              <a:gd name="connsiteY22860" fmla="*/ 309740 h 1985002"/>
              <a:gd name="connsiteX22861" fmla="*/ 650985 w 3049233"/>
              <a:gd name="connsiteY22861" fmla="*/ 328955 h 1985002"/>
              <a:gd name="connsiteX22862" fmla="*/ 656476 w 3049233"/>
              <a:gd name="connsiteY22862" fmla="*/ 310633 h 1985002"/>
              <a:gd name="connsiteX22863" fmla="*/ 660953 w 3049233"/>
              <a:gd name="connsiteY22863" fmla="*/ 295689 h 1985002"/>
              <a:gd name="connsiteX22864" fmla="*/ 1247225 w 3049233"/>
              <a:gd name="connsiteY22864" fmla="*/ 265142 h 1985002"/>
              <a:gd name="connsiteX22865" fmla="*/ 1247622 w 3049233"/>
              <a:gd name="connsiteY22865" fmla="*/ 266165 h 1985002"/>
              <a:gd name="connsiteX22866" fmla="*/ 1247944 w 3049233"/>
              <a:gd name="connsiteY22866" fmla="*/ 266997 h 1985002"/>
              <a:gd name="connsiteX22867" fmla="*/ 1234447 w 3049233"/>
              <a:gd name="connsiteY22867" fmla="*/ 281687 h 1985002"/>
              <a:gd name="connsiteX22868" fmla="*/ 1233597 w 3049233"/>
              <a:gd name="connsiteY22868" fmla="*/ 278171 h 1985002"/>
              <a:gd name="connsiteX22869" fmla="*/ 1321020 w 3049233"/>
              <a:gd name="connsiteY22869" fmla="*/ 264907 h 1985002"/>
              <a:gd name="connsiteX22870" fmla="*/ 1321526 w 3049233"/>
              <a:gd name="connsiteY22870" fmla="*/ 266669 h 1985002"/>
              <a:gd name="connsiteX22871" fmla="*/ 1321563 w 3049233"/>
              <a:gd name="connsiteY22871" fmla="*/ 266800 h 1985002"/>
              <a:gd name="connsiteX22872" fmla="*/ 1323459 w 3049233"/>
              <a:gd name="connsiteY22872" fmla="*/ 273407 h 1985002"/>
              <a:gd name="connsiteX22873" fmla="*/ 1323459 w 3049233"/>
              <a:gd name="connsiteY22873" fmla="*/ 279962 h 1985002"/>
              <a:gd name="connsiteX22874" fmla="*/ 1316179 w 3049233"/>
              <a:gd name="connsiteY22874" fmla="*/ 312895 h 1985002"/>
              <a:gd name="connsiteX22875" fmla="*/ 1314856 w 3049233"/>
              <a:gd name="connsiteY22875" fmla="*/ 307982 h 1985002"/>
              <a:gd name="connsiteX22876" fmla="*/ 1314589 w 3049233"/>
              <a:gd name="connsiteY22876" fmla="*/ 306991 h 1985002"/>
              <a:gd name="connsiteX22877" fmla="*/ 1321428 w 3049233"/>
              <a:gd name="connsiteY22877" fmla="*/ 274543 h 1985002"/>
              <a:gd name="connsiteX22878" fmla="*/ 891590 w 3049233"/>
              <a:gd name="connsiteY22878" fmla="*/ 264633 h 1985002"/>
              <a:gd name="connsiteX22879" fmla="*/ 894672 w 3049233"/>
              <a:gd name="connsiteY22879" fmla="*/ 266299 h 1985002"/>
              <a:gd name="connsiteX22880" fmla="*/ 889514 w 3049233"/>
              <a:gd name="connsiteY22880" fmla="*/ 272971 h 1985002"/>
              <a:gd name="connsiteX22881" fmla="*/ 889546 w 3049233"/>
              <a:gd name="connsiteY22881" fmla="*/ 272059 h 1985002"/>
              <a:gd name="connsiteX22882" fmla="*/ 889655 w 3049233"/>
              <a:gd name="connsiteY22882" fmla="*/ 268886 h 1985002"/>
              <a:gd name="connsiteX22883" fmla="*/ 890291 w 3049233"/>
              <a:gd name="connsiteY22883" fmla="*/ 265632 h 1985002"/>
              <a:gd name="connsiteX22884" fmla="*/ 890361 w 3049233"/>
              <a:gd name="connsiteY22884" fmla="*/ 265578 h 1985002"/>
              <a:gd name="connsiteX22885" fmla="*/ 824527 w 3049233"/>
              <a:gd name="connsiteY22885" fmla="*/ 263188 h 1985002"/>
              <a:gd name="connsiteX22886" fmla="*/ 824292 w 3049233"/>
              <a:gd name="connsiteY22886" fmla="*/ 264478 h 1985002"/>
              <a:gd name="connsiteX22887" fmla="*/ 803926 w 3049233"/>
              <a:gd name="connsiteY22887" fmla="*/ 291157 h 1985002"/>
              <a:gd name="connsiteX22888" fmla="*/ 804117 w 3049233"/>
              <a:gd name="connsiteY22888" fmla="*/ 290295 h 1985002"/>
              <a:gd name="connsiteX22889" fmla="*/ 806283 w 3049233"/>
              <a:gd name="connsiteY22889" fmla="*/ 280487 h 1985002"/>
              <a:gd name="connsiteX22890" fmla="*/ 807962 w 3049233"/>
              <a:gd name="connsiteY22890" fmla="*/ 278370 h 1985002"/>
              <a:gd name="connsiteX22891" fmla="*/ 808701 w 3049233"/>
              <a:gd name="connsiteY22891" fmla="*/ 277440 h 1985002"/>
              <a:gd name="connsiteX22892" fmla="*/ 1198000 w 3049233"/>
              <a:gd name="connsiteY22892" fmla="*/ 261556 h 1985002"/>
              <a:gd name="connsiteX22893" fmla="*/ 1199233 w 3049233"/>
              <a:gd name="connsiteY22893" fmla="*/ 265037 h 1985002"/>
              <a:gd name="connsiteX22894" fmla="*/ 1200189 w 3049233"/>
              <a:gd name="connsiteY22894" fmla="*/ 267733 h 1985002"/>
              <a:gd name="connsiteX22895" fmla="*/ 1185471 w 3049233"/>
              <a:gd name="connsiteY22895" fmla="*/ 278415 h 1985002"/>
              <a:gd name="connsiteX22896" fmla="*/ 1184360 w 3049233"/>
              <a:gd name="connsiteY22896" fmla="*/ 274962 h 1985002"/>
              <a:gd name="connsiteX22897" fmla="*/ 1183468 w 3049233"/>
              <a:gd name="connsiteY22897" fmla="*/ 272191 h 1985002"/>
              <a:gd name="connsiteX22898" fmla="*/ 1183122 w 3049233"/>
              <a:gd name="connsiteY22898" fmla="*/ 271115 h 1985002"/>
              <a:gd name="connsiteX22899" fmla="*/ 1270307 w 3049233"/>
              <a:gd name="connsiteY22899" fmla="*/ 261323 h 1985002"/>
              <a:gd name="connsiteX22900" fmla="*/ 1270768 w 3049233"/>
              <a:gd name="connsiteY22900" fmla="*/ 262340 h 1985002"/>
              <a:gd name="connsiteX22901" fmla="*/ 1263281 w 3049233"/>
              <a:gd name="connsiteY22901" fmla="*/ 274042 h 1985002"/>
              <a:gd name="connsiteX22902" fmla="*/ 1263279 w 3049233"/>
              <a:gd name="connsiteY22902" fmla="*/ 274045 h 1985002"/>
              <a:gd name="connsiteX22903" fmla="*/ 1263278 w 3049233"/>
              <a:gd name="connsiteY22903" fmla="*/ 274045 h 1985002"/>
              <a:gd name="connsiteX22904" fmla="*/ 1258537 w 3049233"/>
              <a:gd name="connsiteY22904" fmla="*/ 280092 h 1985002"/>
              <a:gd name="connsiteX22905" fmla="*/ 1257681 w 3049233"/>
              <a:gd name="connsiteY22905" fmla="*/ 276672 h 1985002"/>
              <a:gd name="connsiteX22906" fmla="*/ 1269505 w 3049233"/>
              <a:gd name="connsiteY22906" fmla="*/ 262446 h 1985002"/>
              <a:gd name="connsiteX22907" fmla="*/ 1269511 w 3049233"/>
              <a:gd name="connsiteY22907" fmla="*/ 262439 h 1985002"/>
              <a:gd name="connsiteX22908" fmla="*/ 1344979 w 3049233"/>
              <a:gd name="connsiteY22908" fmla="*/ 261182 h 1985002"/>
              <a:gd name="connsiteX22909" fmla="*/ 1345022 w 3049233"/>
              <a:gd name="connsiteY22909" fmla="*/ 261267 h 1985002"/>
              <a:gd name="connsiteX22910" fmla="*/ 1345132 w 3049233"/>
              <a:gd name="connsiteY22910" fmla="*/ 261486 h 1985002"/>
              <a:gd name="connsiteX22911" fmla="*/ 1345593 w 3049233"/>
              <a:gd name="connsiteY22911" fmla="*/ 262402 h 1985002"/>
              <a:gd name="connsiteX22912" fmla="*/ 1344823 w 3049233"/>
              <a:gd name="connsiteY22912" fmla="*/ 272493 h 1985002"/>
              <a:gd name="connsiteX22913" fmla="*/ 1343908 w 3049233"/>
              <a:gd name="connsiteY22913" fmla="*/ 284483 h 1985002"/>
              <a:gd name="connsiteX22914" fmla="*/ 1344662 w 3049233"/>
              <a:gd name="connsiteY22914" fmla="*/ 268075 h 1985002"/>
              <a:gd name="connsiteX22915" fmla="*/ 1344834 w 3049233"/>
              <a:gd name="connsiteY22915" fmla="*/ 264336 h 1985002"/>
              <a:gd name="connsiteX22916" fmla="*/ 1308953 w 3049233"/>
              <a:gd name="connsiteY22916" fmla="*/ 260728 h 1985002"/>
              <a:gd name="connsiteX22917" fmla="*/ 1309574 w 3049233"/>
              <a:gd name="connsiteY22917" fmla="*/ 269462 h 1985002"/>
              <a:gd name="connsiteX22918" fmla="*/ 1307267 w 3049233"/>
              <a:gd name="connsiteY22918" fmla="*/ 279809 h 1985002"/>
              <a:gd name="connsiteX22919" fmla="*/ 1306886 w 3049233"/>
              <a:gd name="connsiteY22919" fmla="*/ 278395 h 1985002"/>
              <a:gd name="connsiteX22920" fmla="*/ 1306587 w 3049233"/>
              <a:gd name="connsiteY22920" fmla="*/ 277285 h 1985002"/>
              <a:gd name="connsiteX22921" fmla="*/ 1309066 w 3049233"/>
              <a:gd name="connsiteY22921" fmla="*/ 264383 h 1985002"/>
              <a:gd name="connsiteX22922" fmla="*/ 761143 w 3049233"/>
              <a:gd name="connsiteY22922" fmla="*/ 260226 h 1985002"/>
              <a:gd name="connsiteX22923" fmla="*/ 745658 w 3049233"/>
              <a:gd name="connsiteY22923" fmla="*/ 280418 h 1985002"/>
              <a:gd name="connsiteX22924" fmla="*/ 746012 w 3049233"/>
              <a:gd name="connsiteY22924" fmla="*/ 279157 h 1985002"/>
              <a:gd name="connsiteX22925" fmla="*/ 748072 w 3049233"/>
              <a:gd name="connsiteY22925" fmla="*/ 274780 h 1985002"/>
              <a:gd name="connsiteX22926" fmla="*/ 750518 w 3049233"/>
              <a:gd name="connsiteY22926" fmla="*/ 269582 h 1985002"/>
              <a:gd name="connsiteX22927" fmla="*/ 1173305 w 3049233"/>
              <a:gd name="connsiteY22927" fmla="*/ 260125 h 1985002"/>
              <a:gd name="connsiteX22928" fmla="*/ 1174965 w 3049233"/>
              <a:gd name="connsiteY22928" fmla="*/ 265306 h 1985002"/>
              <a:gd name="connsiteX22929" fmla="*/ 1175188 w 3049233"/>
              <a:gd name="connsiteY22929" fmla="*/ 266004 h 1985002"/>
              <a:gd name="connsiteX22930" fmla="*/ 1175972 w 3049233"/>
              <a:gd name="connsiteY22930" fmla="*/ 268449 h 1985002"/>
              <a:gd name="connsiteX22931" fmla="*/ 1160901 w 3049233"/>
              <a:gd name="connsiteY22931" fmla="*/ 278086 h 1985002"/>
              <a:gd name="connsiteX22932" fmla="*/ 1160826 w 3049233"/>
              <a:gd name="connsiteY22932" fmla="*/ 277818 h 1985002"/>
              <a:gd name="connsiteX22933" fmla="*/ 1158312 w 3049233"/>
              <a:gd name="connsiteY22933" fmla="*/ 268744 h 1985002"/>
              <a:gd name="connsiteX22934" fmla="*/ 1162802 w 3049233"/>
              <a:gd name="connsiteY22934" fmla="*/ 266144 h 1985002"/>
              <a:gd name="connsiteX22935" fmla="*/ 1162965 w 3049233"/>
              <a:gd name="connsiteY22935" fmla="*/ 266050 h 1985002"/>
              <a:gd name="connsiteX22936" fmla="*/ 729172 w 3049233"/>
              <a:gd name="connsiteY22936" fmla="*/ 259774 h 1985002"/>
              <a:gd name="connsiteX22937" fmla="*/ 714716 w 3049233"/>
              <a:gd name="connsiteY22937" fmla="*/ 295466 h 1985002"/>
              <a:gd name="connsiteX22938" fmla="*/ 713928 w 3049233"/>
              <a:gd name="connsiteY22938" fmla="*/ 296294 h 1985002"/>
              <a:gd name="connsiteX22939" fmla="*/ 693640 w 3049233"/>
              <a:gd name="connsiteY22939" fmla="*/ 315870 h 1985002"/>
              <a:gd name="connsiteX22940" fmla="*/ 693643 w 3049233"/>
              <a:gd name="connsiteY22940" fmla="*/ 315863 h 1985002"/>
              <a:gd name="connsiteX22941" fmla="*/ 693836 w 3049233"/>
              <a:gd name="connsiteY22941" fmla="*/ 315395 h 1985002"/>
              <a:gd name="connsiteX22942" fmla="*/ 707500 w 3049233"/>
              <a:gd name="connsiteY22942" fmla="*/ 282298 h 1985002"/>
              <a:gd name="connsiteX22943" fmla="*/ 716552 w 3049233"/>
              <a:gd name="connsiteY22943" fmla="*/ 272890 h 1985002"/>
              <a:gd name="connsiteX22944" fmla="*/ 717622 w 3049233"/>
              <a:gd name="connsiteY22944" fmla="*/ 271778 h 1985002"/>
              <a:gd name="connsiteX22945" fmla="*/ 1221181 w 3049233"/>
              <a:gd name="connsiteY22945" fmla="*/ 259423 h 1985002"/>
              <a:gd name="connsiteX22946" fmla="*/ 1223093 w 3049233"/>
              <a:gd name="connsiteY22946" fmla="*/ 264705 h 1985002"/>
              <a:gd name="connsiteX22947" fmla="*/ 1221562 w 3049233"/>
              <a:gd name="connsiteY22947" fmla="*/ 265955 h 1985002"/>
              <a:gd name="connsiteX22948" fmla="*/ 1208858 w 3049233"/>
              <a:gd name="connsiteY22948" fmla="*/ 276319 h 1985002"/>
              <a:gd name="connsiteX22949" fmla="*/ 1208424 w 3049233"/>
              <a:gd name="connsiteY22949" fmla="*/ 275081 h 1985002"/>
              <a:gd name="connsiteX22950" fmla="*/ 1206702 w 3049233"/>
              <a:gd name="connsiteY22950" fmla="*/ 270165 h 1985002"/>
              <a:gd name="connsiteX22951" fmla="*/ 1213777 w 3049233"/>
              <a:gd name="connsiteY22951" fmla="*/ 264916 h 1985002"/>
              <a:gd name="connsiteX22952" fmla="*/ 1216228 w 3049233"/>
              <a:gd name="connsiteY22952" fmla="*/ 263098 h 1985002"/>
              <a:gd name="connsiteX22953" fmla="*/ 865964 w 3049233"/>
              <a:gd name="connsiteY22953" fmla="*/ 258287 h 1985002"/>
              <a:gd name="connsiteX22954" fmla="*/ 864135 w 3049233"/>
              <a:gd name="connsiteY22954" fmla="*/ 265407 h 1985002"/>
              <a:gd name="connsiteX22955" fmla="*/ 864024 w 3049233"/>
              <a:gd name="connsiteY22955" fmla="*/ 267050 h 1985002"/>
              <a:gd name="connsiteX22956" fmla="*/ 863860 w 3049233"/>
              <a:gd name="connsiteY22956" fmla="*/ 269467 h 1985002"/>
              <a:gd name="connsiteX22957" fmla="*/ 851678 w 3049233"/>
              <a:gd name="connsiteY22957" fmla="*/ 285304 h 1985002"/>
              <a:gd name="connsiteX22958" fmla="*/ 847819 w 3049233"/>
              <a:gd name="connsiteY22958" fmla="*/ 290320 h 1985002"/>
              <a:gd name="connsiteX22959" fmla="*/ 849428 w 3049233"/>
              <a:gd name="connsiteY22959" fmla="*/ 282046 h 1985002"/>
              <a:gd name="connsiteX22960" fmla="*/ 850066 w 3049233"/>
              <a:gd name="connsiteY22960" fmla="*/ 278762 h 1985002"/>
              <a:gd name="connsiteX22961" fmla="*/ 860182 w 3049233"/>
              <a:gd name="connsiteY22961" fmla="*/ 265734 h 1985002"/>
              <a:gd name="connsiteX22962" fmla="*/ 879745 w 3049233"/>
              <a:gd name="connsiteY22962" fmla="*/ 258230 h 1985002"/>
              <a:gd name="connsiteX22963" fmla="*/ 883149 w 3049233"/>
              <a:gd name="connsiteY22963" fmla="*/ 260070 h 1985002"/>
              <a:gd name="connsiteX22964" fmla="*/ 884743 w 3049233"/>
              <a:gd name="connsiteY22964" fmla="*/ 260932 h 1985002"/>
              <a:gd name="connsiteX22965" fmla="*/ 884530 w 3049233"/>
              <a:gd name="connsiteY22965" fmla="*/ 261208 h 1985002"/>
              <a:gd name="connsiteX22966" fmla="*/ 883905 w 3049233"/>
              <a:gd name="connsiteY22966" fmla="*/ 262019 h 1985002"/>
              <a:gd name="connsiteX22967" fmla="*/ 882821 w 3049233"/>
              <a:gd name="connsiteY22967" fmla="*/ 262784 h 1985002"/>
              <a:gd name="connsiteX22968" fmla="*/ 870137 w 3049233"/>
              <a:gd name="connsiteY22968" fmla="*/ 273406 h 1985002"/>
              <a:gd name="connsiteX22969" fmla="*/ 868312 w 3049233"/>
              <a:gd name="connsiteY22969" fmla="*/ 274806 h 1985002"/>
              <a:gd name="connsiteX22970" fmla="*/ 868440 w 3049233"/>
              <a:gd name="connsiteY22970" fmla="*/ 272943 h 1985002"/>
              <a:gd name="connsiteX22971" fmla="*/ 878360 w 3049233"/>
              <a:gd name="connsiteY22971" fmla="*/ 260032 h 1985002"/>
              <a:gd name="connsiteX22972" fmla="*/ 878656 w 3049233"/>
              <a:gd name="connsiteY22972" fmla="*/ 259647 h 1985002"/>
              <a:gd name="connsiteX22973" fmla="*/ 900741 w 3049233"/>
              <a:gd name="connsiteY22973" fmla="*/ 257654 h 1985002"/>
              <a:gd name="connsiteX22974" fmla="*/ 906836 w 3049233"/>
              <a:gd name="connsiteY22974" fmla="*/ 260652 h 1985002"/>
              <a:gd name="connsiteX22975" fmla="*/ 906833 w 3049233"/>
              <a:gd name="connsiteY22975" fmla="*/ 260672 h 1985002"/>
              <a:gd name="connsiteX22976" fmla="*/ 906828 w 3049233"/>
              <a:gd name="connsiteY22976" fmla="*/ 260707 h 1985002"/>
              <a:gd name="connsiteX22977" fmla="*/ 904631 w 3049233"/>
              <a:gd name="connsiteY22977" fmla="*/ 259917 h 1985002"/>
              <a:gd name="connsiteX22978" fmla="*/ 902683 w 3049233"/>
              <a:gd name="connsiteY22978" fmla="*/ 259215 h 1985002"/>
              <a:gd name="connsiteX22979" fmla="*/ 899933 w 3049233"/>
              <a:gd name="connsiteY22979" fmla="*/ 258226 h 1985002"/>
              <a:gd name="connsiteX22980" fmla="*/ 1266660 w 3049233"/>
              <a:gd name="connsiteY22980" fmla="*/ 257195 h 1985002"/>
              <a:gd name="connsiteX22981" fmla="*/ 1265163 w 3049233"/>
              <a:gd name="connsiteY22981" fmla="*/ 259267 h 1985002"/>
              <a:gd name="connsiteX22982" fmla="*/ 1264255 w 3049233"/>
              <a:gd name="connsiteY22982" fmla="*/ 260524 h 1985002"/>
              <a:gd name="connsiteX22983" fmla="*/ 1264248 w 3049233"/>
              <a:gd name="connsiteY22983" fmla="*/ 260532 h 1985002"/>
              <a:gd name="connsiteX22984" fmla="*/ 1256021 w 3049233"/>
              <a:gd name="connsiteY22984" fmla="*/ 270041 h 1985002"/>
              <a:gd name="connsiteX22985" fmla="*/ 1255906 w 3049233"/>
              <a:gd name="connsiteY22985" fmla="*/ 269579 h 1985002"/>
              <a:gd name="connsiteX22986" fmla="*/ 1255866 w 3049233"/>
              <a:gd name="connsiteY22986" fmla="*/ 269420 h 1985002"/>
              <a:gd name="connsiteX22987" fmla="*/ 1255708 w 3049233"/>
              <a:gd name="connsiteY22987" fmla="*/ 269042 h 1985002"/>
              <a:gd name="connsiteX22988" fmla="*/ 1262889 w 3049233"/>
              <a:gd name="connsiteY22988" fmla="*/ 261275 h 1985002"/>
              <a:gd name="connsiteX22989" fmla="*/ 1149112 w 3049233"/>
              <a:gd name="connsiteY22989" fmla="*/ 257086 h 1985002"/>
              <a:gd name="connsiteX22990" fmla="*/ 1150672 w 3049233"/>
              <a:gd name="connsiteY22990" fmla="*/ 262645 h 1985002"/>
              <a:gd name="connsiteX22991" fmla="*/ 1151856 w 3049233"/>
              <a:gd name="connsiteY22991" fmla="*/ 266867 h 1985002"/>
              <a:gd name="connsiteX22992" fmla="*/ 1136437 w 3049233"/>
              <a:gd name="connsiteY22992" fmla="*/ 275758 h 1985002"/>
              <a:gd name="connsiteX22993" fmla="*/ 1133713 w 3049233"/>
              <a:gd name="connsiteY22993" fmla="*/ 265101 h 1985002"/>
              <a:gd name="connsiteX22994" fmla="*/ 1243448 w 3049233"/>
              <a:gd name="connsiteY22994" fmla="*/ 255394 h 1985002"/>
              <a:gd name="connsiteX22995" fmla="*/ 1244487 w 3049233"/>
              <a:gd name="connsiteY22995" fmla="*/ 258075 h 1985002"/>
              <a:gd name="connsiteX22996" fmla="*/ 1244603 w 3049233"/>
              <a:gd name="connsiteY22996" fmla="*/ 258374 h 1985002"/>
              <a:gd name="connsiteX22997" fmla="*/ 1231493 w 3049233"/>
              <a:gd name="connsiteY22997" fmla="*/ 270711 h 1985002"/>
              <a:gd name="connsiteX22998" fmla="*/ 1230871 w 3049233"/>
              <a:gd name="connsiteY22998" fmla="*/ 269105 h 1985002"/>
              <a:gd name="connsiteX22999" fmla="*/ 1230620 w 3049233"/>
              <a:gd name="connsiteY22999" fmla="*/ 268459 h 1985002"/>
              <a:gd name="connsiteX23000" fmla="*/ 1229994 w 3049233"/>
              <a:gd name="connsiteY23000" fmla="*/ 266843 h 1985002"/>
              <a:gd name="connsiteX23001" fmla="*/ 1238408 w 3049233"/>
              <a:gd name="connsiteY23001" fmla="*/ 259684 h 1985002"/>
              <a:gd name="connsiteX23002" fmla="*/ 1292276 w 3049233"/>
              <a:gd name="connsiteY23002" fmla="*/ 255069 h 1985002"/>
              <a:gd name="connsiteX23003" fmla="*/ 1296876 w 3049233"/>
              <a:gd name="connsiteY23003" fmla="*/ 264606 h 1985002"/>
              <a:gd name="connsiteX23004" fmla="*/ 1300365 w 3049233"/>
              <a:gd name="connsiteY23004" fmla="*/ 277389 h 1985002"/>
              <a:gd name="connsiteX23005" fmla="*/ 1299805 w 3049233"/>
              <a:gd name="connsiteY23005" fmla="*/ 280263 h 1985002"/>
              <a:gd name="connsiteX23006" fmla="*/ 1292581 w 3049233"/>
              <a:gd name="connsiteY23006" fmla="*/ 317330 h 1985002"/>
              <a:gd name="connsiteX23007" fmla="*/ 1292291 w 3049233"/>
              <a:gd name="connsiteY23007" fmla="*/ 316233 h 1985002"/>
              <a:gd name="connsiteX23008" fmla="*/ 1291638 w 3049233"/>
              <a:gd name="connsiteY23008" fmla="*/ 313761 h 1985002"/>
              <a:gd name="connsiteX23009" fmla="*/ 1285448 w 3049233"/>
              <a:gd name="connsiteY23009" fmla="*/ 290328 h 1985002"/>
              <a:gd name="connsiteX23010" fmla="*/ 1288507 w 3049233"/>
              <a:gd name="connsiteY23010" fmla="*/ 272171 h 1985002"/>
              <a:gd name="connsiteX23011" fmla="*/ 1290289 w 3049233"/>
              <a:gd name="connsiteY23011" fmla="*/ 263759 h 1985002"/>
              <a:gd name="connsiteX23012" fmla="*/ 1290683 w 3049233"/>
              <a:gd name="connsiteY23012" fmla="*/ 261900 h 1985002"/>
              <a:gd name="connsiteX23013" fmla="*/ 872007 w 3049233"/>
              <a:gd name="connsiteY23013" fmla="*/ 254047 h 1985002"/>
              <a:gd name="connsiteX23014" fmla="*/ 874630 w 3049233"/>
              <a:gd name="connsiteY23014" fmla="*/ 255465 h 1985002"/>
              <a:gd name="connsiteX23015" fmla="*/ 870130 w 3049233"/>
              <a:gd name="connsiteY23015" fmla="*/ 261315 h 1985002"/>
              <a:gd name="connsiteX23016" fmla="*/ 892579 w 3049233"/>
              <a:gd name="connsiteY23016" fmla="*/ 253923 h 1985002"/>
              <a:gd name="connsiteX23017" fmla="*/ 892765 w 3049233"/>
              <a:gd name="connsiteY23017" fmla="*/ 253979 h 1985002"/>
              <a:gd name="connsiteX23018" fmla="*/ 893100 w 3049233"/>
              <a:gd name="connsiteY23018" fmla="*/ 254080 h 1985002"/>
              <a:gd name="connsiteX23019" fmla="*/ 894057 w 3049233"/>
              <a:gd name="connsiteY23019" fmla="*/ 254367 h 1985002"/>
              <a:gd name="connsiteX23020" fmla="*/ 894466 w 3049233"/>
              <a:gd name="connsiteY23020" fmla="*/ 254568 h 1985002"/>
              <a:gd name="connsiteX23021" fmla="*/ 893125 w 3049233"/>
              <a:gd name="connsiteY23021" fmla="*/ 255514 h 1985002"/>
              <a:gd name="connsiteX23022" fmla="*/ 892626 w 3049233"/>
              <a:gd name="connsiteY23022" fmla="*/ 255238 h 1985002"/>
              <a:gd name="connsiteX23023" fmla="*/ 892453 w 3049233"/>
              <a:gd name="connsiteY23023" fmla="*/ 255143 h 1985002"/>
              <a:gd name="connsiteX23024" fmla="*/ 892351 w 3049233"/>
              <a:gd name="connsiteY23024" fmla="*/ 255087 h 1985002"/>
              <a:gd name="connsiteX23025" fmla="*/ 892400 w 3049233"/>
              <a:gd name="connsiteY23025" fmla="*/ 254836 h 1985002"/>
              <a:gd name="connsiteX23026" fmla="*/ 892546 w 3049233"/>
              <a:gd name="connsiteY23026" fmla="*/ 254089 h 1985002"/>
              <a:gd name="connsiteX23027" fmla="*/ 1217410 w 3049233"/>
              <a:gd name="connsiteY23027" fmla="*/ 249004 h 1985002"/>
              <a:gd name="connsiteX23028" fmla="*/ 1217981 w 3049233"/>
              <a:gd name="connsiteY23028" fmla="*/ 250583 h 1985002"/>
              <a:gd name="connsiteX23029" fmla="*/ 1219196 w 3049233"/>
              <a:gd name="connsiteY23029" fmla="*/ 253938 h 1985002"/>
              <a:gd name="connsiteX23030" fmla="*/ 1207931 w 3049233"/>
              <a:gd name="connsiteY23030" fmla="*/ 262114 h 1985002"/>
              <a:gd name="connsiteX23031" fmla="*/ 1204702 w 3049233"/>
              <a:gd name="connsiteY23031" fmla="*/ 264457 h 1985002"/>
              <a:gd name="connsiteX23032" fmla="*/ 1203188 w 3049233"/>
              <a:gd name="connsiteY23032" fmla="*/ 260136 h 1985002"/>
              <a:gd name="connsiteX23033" fmla="*/ 1202860 w 3049233"/>
              <a:gd name="connsiteY23033" fmla="*/ 259200 h 1985002"/>
              <a:gd name="connsiteX23034" fmla="*/ 1202635 w 3049233"/>
              <a:gd name="connsiteY23034" fmla="*/ 258557 h 1985002"/>
              <a:gd name="connsiteX23035" fmla="*/ 1208357 w 3049233"/>
              <a:gd name="connsiteY23035" fmla="*/ 254840 h 1985002"/>
              <a:gd name="connsiteX23036" fmla="*/ 1193425 w 3049233"/>
              <a:gd name="connsiteY23036" fmla="*/ 248641 h 1985002"/>
              <a:gd name="connsiteX23037" fmla="*/ 1195886 w 3049233"/>
              <a:gd name="connsiteY23037" fmla="*/ 255588 h 1985002"/>
              <a:gd name="connsiteX23038" fmla="*/ 1185369 w 3049233"/>
              <a:gd name="connsiteY23038" fmla="*/ 262385 h 1985002"/>
              <a:gd name="connsiteX23039" fmla="*/ 1181183 w 3049233"/>
              <a:gd name="connsiteY23039" fmla="*/ 265091 h 1985002"/>
              <a:gd name="connsiteX23040" fmla="*/ 1180299 w 3049233"/>
              <a:gd name="connsiteY23040" fmla="*/ 262346 h 1985002"/>
              <a:gd name="connsiteX23041" fmla="*/ 1178606 w 3049233"/>
              <a:gd name="connsiteY23041" fmla="*/ 257087 h 1985002"/>
              <a:gd name="connsiteX23042" fmla="*/ 1182115 w 3049233"/>
              <a:gd name="connsiteY23042" fmla="*/ 255077 h 1985002"/>
              <a:gd name="connsiteX23043" fmla="*/ 1186191 w 3049233"/>
              <a:gd name="connsiteY23043" fmla="*/ 252757 h 1985002"/>
              <a:gd name="connsiteX23044" fmla="*/ 1264537 w 3049233"/>
              <a:gd name="connsiteY23044" fmla="*/ 248591 h 1985002"/>
              <a:gd name="connsiteX23045" fmla="*/ 1264573 w 3049233"/>
              <a:gd name="connsiteY23045" fmla="*/ 248670 h 1985002"/>
              <a:gd name="connsiteX23046" fmla="*/ 1264599 w 3049233"/>
              <a:gd name="connsiteY23046" fmla="*/ 248728 h 1985002"/>
              <a:gd name="connsiteX23047" fmla="*/ 1264642 w 3049233"/>
              <a:gd name="connsiteY23047" fmla="*/ 248823 h 1985002"/>
              <a:gd name="connsiteX23048" fmla="*/ 1253634 w 3049233"/>
              <a:gd name="connsiteY23048" fmla="*/ 260805 h 1985002"/>
              <a:gd name="connsiteX23049" fmla="*/ 1253102 w 3049233"/>
              <a:gd name="connsiteY23049" fmla="*/ 261383 h 1985002"/>
              <a:gd name="connsiteX23050" fmla="*/ 1252692 w 3049233"/>
              <a:gd name="connsiteY23050" fmla="*/ 261830 h 1985002"/>
              <a:gd name="connsiteX23051" fmla="*/ 1252120 w 3049233"/>
              <a:gd name="connsiteY23051" fmla="*/ 260462 h 1985002"/>
              <a:gd name="connsiteX23052" fmla="*/ 1254719 w 3049233"/>
              <a:gd name="connsiteY23052" fmla="*/ 257977 h 1985002"/>
              <a:gd name="connsiteX23053" fmla="*/ 859990 w 3049233"/>
              <a:gd name="connsiteY23053" fmla="*/ 247551 h 1985002"/>
              <a:gd name="connsiteX23054" fmla="*/ 861288 w 3049233"/>
              <a:gd name="connsiteY23054" fmla="*/ 248253 h 1985002"/>
              <a:gd name="connsiteX23055" fmla="*/ 864496 w 3049233"/>
              <a:gd name="connsiteY23055" fmla="*/ 249987 h 1985002"/>
              <a:gd name="connsiteX23056" fmla="*/ 861457 w 3049233"/>
              <a:gd name="connsiteY23056" fmla="*/ 252487 h 1985002"/>
              <a:gd name="connsiteX23057" fmla="*/ 854102 w 3049233"/>
              <a:gd name="connsiteY23057" fmla="*/ 258002 h 1985002"/>
              <a:gd name="connsiteX23058" fmla="*/ 854813 w 3049233"/>
              <a:gd name="connsiteY23058" fmla="*/ 254342 h 1985002"/>
              <a:gd name="connsiteX23059" fmla="*/ 1345619 w 3049233"/>
              <a:gd name="connsiteY23059" fmla="*/ 247259 h 1985002"/>
              <a:gd name="connsiteX23060" fmla="*/ 1345638 w 3049233"/>
              <a:gd name="connsiteY23060" fmla="*/ 247407 h 1985002"/>
              <a:gd name="connsiteX23061" fmla="*/ 1346112 w 3049233"/>
              <a:gd name="connsiteY23061" fmla="*/ 251200 h 1985002"/>
              <a:gd name="connsiteX23062" fmla="*/ 1345797 w 3049233"/>
              <a:gd name="connsiteY23062" fmla="*/ 250639 h 1985002"/>
              <a:gd name="connsiteX23063" fmla="*/ 1345628 w 3049233"/>
              <a:gd name="connsiteY23063" fmla="*/ 250338 h 1985002"/>
              <a:gd name="connsiteX23064" fmla="*/ 1345489 w 3049233"/>
              <a:gd name="connsiteY23064" fmla="*/ 250090 h 1985002"/>
              <a:gd name="connsiteX23065" fmla="*/ 1345507 w 3049233"/>
              <a:gd name="connsiteY23065" fmla="*/ 249712 h 1985002"/>
              <a:gd name="connsiteX23066" fmla="*/ 878056 w 3049233"/>
              <a:gd name="connsiteY23066" fmla="*/ 247031 h 1985002"/>
              <a:gd name="connsiteX23067" fmla="*/ 878648 w 3049233"/>
              <a:gd name="connsiteY23067" fmla="*/ 247338 h 1985002"/>
              <a:gd name="connsiteX23068" fmla="*/ 880487 w 3049233"/>
              <a:gd name="connsiteY23068" fmla="*/ 248293 h 1985002"/>
              <a:gd name="connsiteX23069" fmla="*/ 887441 w 3049233"/>
              <a:gd name="connsiteY23069" fmla="*/ 251902 h 1985002"/>
              <a:gd name="connsiteX23070" fmla="*/ 887312 w 3049233"/>
              <a:gd name="connsiteY23070" fmla="*/ 252565 h 1985002"/>
              <a:gd name="connsiteX23071" fmla="*/ 882240 w 3049233"/>
              <a:gd name="connsiteY23071" fmla="*/ 250180 h 1985002"/>
              <a:gd name="connsiteX23072" fmla="*/ 877914 w 3049233"/>
              <a:gd name="connsiteY23072" fmla="*/ 248145 h 1985002"/>
              <a:gd name="connsiteX23073" fmla="*/ 877088 w 3049233"/>
              <a:gd name="connsiteY23073" fmla="*/ 247756 h 1985002"/>
              <a:gd name="connsiteX23074" fmla="*/ 1312476 w 3049233"/>
              <a:gd name="connsiteY23074" fmla="*/ 246761 h 1985002"/>
              <a:gd name="connsiteX23075" fmla="*/ 1315390 w 3049233"/>
              <a:gd name="connsiteY23075" fmla="*/ 252351 h 1985002"/>
              <a:gd name="connsiteX23076" fmla="*/ 1316347 w 3049233"/>
              <a:gd name="connsiteY23076" fmla="*/ 274374 h 1985002"/>
              <a:gd name="connsiteX23077" fmla="*/ 1311355 w 3049233"/>
              <a:gd name="connsiteY23077" fmla="*/ 294986 h 1985002"/>
              <a:gd name="connsiteX23078" fmla="*/ 1309887 w 3049233"/>
              <a:gd name="connsiteY23078" fmla="*/ 289538 h 1985002"/>
              <a:gd name="connsiteX23079" fmla="*/ 1314147 w 3049233"/>
              <a:gd name="connsiteY23079" fmla="*/ 269631 h 1985002"/>
              <a:gd name="connsiteX23080" fmla="*/ 1169014 w 3049233"/>
              <a:gd name="connsiteY23080" fmla="*/ 246728 h 1985002"/>
              <a:gd name="connsiteX23081" fmla="*/ 1170947 w 3049233"/>
              <a:gd name="connsiteY23081" fmla="*/ 252761 h 1985002"/>
              <a:gd name="connsiteX23082" fmla="*/ 1171784 w 3049233"/>
              <a:gd name="connsiteY23082" fmla="*/ 255375 h 1985002"/>
              <a:gd name="connsiteX23083" fmla="*/ 1161891 w 3049233"/>
              <a:gd name="connsiteY23083" fmla="*/ 261080 h 1985002"/>
              <a:gd name="connsiteX23084" fmla="*/ 1159010 w 3049233"/>
              <a:gd name="connsiteY23084" fmla="*/ 262741 h 1985002"/>
              <a:gd name="connsiteX23085" fmla="*/ 1156974 w 3049233"/>
              <a:gd name="connsiteY23085" fmla="*/ 263915 h 1985002"/>
              <a:gd name="connsiteX23086" fmla="*/ 1155818 w 3049233"/>
              <a:gd name="connsiteY23086" fmla="*/ 259744 h 1985002"/>
              <a:gd name="connsiteX23087" fmla="*/ 1155197 w 3049233"/>
              <a:gd name="connsiteY23087" fmla="*/ 257505 h 1985002"/>
              <a:gd name="connsiteX23088" fmla="*/ 1154329 w 3049233"/>
              <a:gd name="connsiteY23088" fmla="*/ 254371 h 1985002"/>
              <a:gd name="connsiteX23089" fmla="*/ 1281052 w 3049233"/>
              <a:gd name="connsiteY23089" fmla="*/ 246266 h 1985002"/>
              <a:gd name="connsiteX23090" fmla="*/ 1277419 w 3049233"/>
              <a:gd name="connsiteY23090" fmla="*/ 251944 h 1985002"/>
              <a:gd name="connsiteX23091" fmla="*/ 1274652 w 3049233"/>
              <a:gd name="connsiteY23091" fmla="*/ 256269 h 1985002"/>
              <a:gd name="connsiteX23092" fmla="*/ 1274639 w 3049233"/>
              <a:gd name="connsiteY23092" fmla="*/ 256241 h 1985002"/>
              <a:gd name="connsiteX23093" fmla="*/ 1274375 w 3049233"/>
              <a:gd name="connsiteY23093" fmla="*/ 255658 h 1985002"/>
              <a:gd name="connsiteX23094" fmla="*/ 1274365 w 3049233"/>
              <a:gd name="connsiteY23094" fmla="*/ 255637 h 1985002"/>
              <a:gd name="connsiteX23095" fmla="*/ 1276587 w 3049233"/>
              <a:gd name="connsiteY23095" fmla="*/ 252523 h 1985002"/>
              <a:gd name="connsiteX23096" fmla="*/ 1280605 w 3049233"/>
              <a:gd name="connsiteY23096" fmla="*/ 246892 h 1985002"/>
              <a:gd name="connsiteX23097" fmla="*/ 1239690 w 3049233"/>
              <a:gd name="connsiteY23097" fmla="*/ 245693 h 1985002"/>
              <a:gd name="connsiteX23098" fmla="*/ 1241300 w 3049233"/>
              <a:gd name="connsiteY23098" fmla="*/ 249851 h 1985002"/>
              <a:gd name="connsiteX23099" fmla="*/ 1233624 w 3049233"/>
              <a:gd name="connsiteY23099" fmla="*/ 256113 h 1985002"/>
              <a:gd name="connsiteX23100" fmla="*/ 1227706 w 3049233"/>
              <a:gd name="connsiteY23100" fmla="*/ 260942 h 1985002"/>
              <a:gd name="connsiteX23101" fmla="*/ 1226457 w 3049233"/>
              <a:gd name="connsiteY23101" fmla="*/ 257718 h 1985002"/>
              <a:gd name="connsiteX23102" fmla="*/ 1226403 w 3049233"/>
              <a:gd name="connsiteY23102" fmla="*/ 257580 h 1985002"/>
              <a:gd name="connsiteX23103" fmla="*/ 1225792 w 3049233"/>
              <a:gd name="connsiteY23103" fmla="*/ 256003 h 1985002"/>
              <a:gd name="connsiteX23104" fmla="*/ 1337006 w 3049233"/>
              <a:gd name="connsiteY23104" fmla="*/ 245348 h 1985002"/>
              <a:gd name="connsiteX23105" fmla="*/ 1338356 w 3049233"/>
              <a:gd name="connsiteY23105" fmla="*/ 248030 h 1985002"/>
              <a:gd name="connsiteX23106" fmla="*/ 1337356 w 3049233"/>
              <a:gd name="connsiteY23106" fmla="*/ 268865 h 1985002"/>
              <a:gd name="connsiteX23107" fmla="*/ 1337006 w 3049233"/>
              <a:gd name="connsiteY23107" fmla="*/ 276166 h 1985002"/>
              <a:gd name="connsiteX23108" fmla="*/ 1116306 w 3049233"/>
              <a:gd name="connsiteY23108" fmla="*/ 244896 h 1985002"/>
              <a:gd name="connsiteX23109" fmla="*/ 1115244 w 3049233"/>
              <a:gd name="connsiteY23109" fmla="*/ 249861 h 1985002"/>
              <a:gd name="connsiteX23110" fmla="*/ 1114600 w 3049233"/>
              <a:gd name="connsiteY23110" fmla="*/ 250163 h 1985002"/>
              <a:gd name="connsiteX23111" fmla="*/ 850254 w 3049233"/>
              <a:gd name="connsiteY23111" fmla="*/ 242288 h 1985002"/>
              <a:gd name="connsiteX23112" fmla="*/ 850575 w 3049233"/>
              <a:gd name="connsiteY23112" fmla="*/ 242461 h 1985002"/>
              <a:gd name="connsiteX23113" fmla="*/ 851022 w 3049233"/>
              <a:gd name="connsiteY23113" fmla="*/ 242703 h 1985002"/>
              <a:gd name="connsiteX23114" fmla="*/ 849851 w 3049233"/>
              <a:gd name="connsiteY23114" fmla="*/ 248659 h 1985002"/>
              <a:gd name="connsiteX23115" fmla="*/ 839449 w 3049233"/>
              <a:gd name="connsiteY23115" fmla="*/ 262253 h 1985002"/>
              <a:gd name="connsiteX23116" fmla="*/ 827659 w 3049233"/>
              <a:gd name="connsiteY23116" fmla="*/ 277658 h 1985002"/>
              <a:gd name="connsiteX23117" fmla="*/ 828271 w 3049233"/>
              <a:gd name="connsiteY23117" fmla="*/ 274275 h 1985002"/>
              <a:gd name="connsiteX23118" fmla="*/ 828938 w 3049233"/>
              <a:gd name="connsiteY23118" fmla="*/ 270588 h 1985002"/>
              <a:gd name="connsiteX23119" fmla="*/ 829151 w 3049233"/>
              <a:gd name="connsiteY23119" fmla="*/ 269409 h 1985002"/>
              <a:gd name="connsiteX23120" fmla="*/ 834823 w 3049233"/>
              <a:gd name="connsiteY23120" fmla="*/ 262119 h 1985002"/>
              <a:gd name="connsiteX23121" fmla="*/ 1144936 w 3049233"/>
              <a:gd name="connsiteY23121" fmla="*/ 242201 h 1985002"/>
              <a:gd name="connsiteX23122" fmla="*/ 1145088 w 3049233"/>
              <a:gd name="connsiteY23122" fmla="*/ 242743 h 1985002"/>
              <a:gd name="connsiteX23123" fmla="*/ 1145485 w 3049233"/>
              <a:gd name="connsiteY23123" fmla="*/ 244161 h 1985002"/>
              <a:gd name="connsiteX23124" fmla="*/ 1147496 w 3049233"/>
              <a:gd name="connsiteY23124" fmla="*/ 251327 h 1985002"/>
              <a:gd name="connsiteX23125" fmla="*/ 1143409 w 3049233"/>
              <a:gd name="connsiteY23125" fmla="*/ 253461 h 1985002"/>
              <a:gd name="connsiteX23126" fmla="*/ 1132229 w 3049233"/>
              <a:gd name="connsiteY23126" fmla="*/ 259298 h 1985002"/>
              <a:gd name="connsiteX23127" fmla="*/ 1132222 w 3049233"/>
              <a:gd name="connsiteY23127" fmla="*/ 259268 h 1985002"/>
              <a:gd name="connsiteX23128" fmla="*/ 1144983 w 3049233"/>
              <a:gd name="connsiteY23128" fmla="*/ 242539 h 1985002"/>
              <a:gd name="connsiteX23129" fmla="*/ 1144902 w 3049233"/>
              <a:gd name="connsiteY23129" fmla="*/ 242216 h 1985002"/>
              <a:gd name="connsiteX23130" fmla="*/ 1122014 w 3049233"/>
              <a:gd name="connsiteY23130" fmla="*/ 242067 h 1985002"/>
              <a:gd name="connsiteX23131" fmla="*/ 1122037 w 3049233"/>
              <a:gd name="connsiteY23131" fmla="*/ 242158 h 1985002"/>
              <a:gd name="connsiteX23132" fmla="*/ 1122063 w 3049233"/>
              <a:gd name="connsiteY23132" fmla="*/ 242262 h 1985002"/>
              <a:gd name="connsiteX23133" fmla="*/ 1122236 w 3049233"/>
              <a:gd name="connsiteY23133" fmla="*/ 242952 h 1985002"/>
              <a:gd name="connsiteX23134" fmla="*/ 1122122 w 3049233"/>
              <a:gd name="connsiteY23134" fmla="*/ 244738 h 1985002"/>
              <a:gd name="connsiteX23135" fmla="*/ 1121100 w 3049233"/>
              <a:gd name="connsiteY23135" fmla="*/ 246367 h 1985002"/>
              <a:gd name="connsiteX23136" fmla="*/ 1260892 w 3049233"/>
              <a:gd name="connsiteY23136" fmla="*/ 240550 h 1985002"/>
              <a:gd name="connsiteX23137" fmla="*/ 1261685 w 3049233"/>
              <a:gd name="connsiteY23137" fmla="*/ 242298 h 1985002"/>
              <a:gd name="connsiteX23138" fmla="*/ 1249371 w 3049233"/>
              <a:gd name="connsiteY23138" fmla="*/ 253886 h 1985002"/>
              <a:gd name="connsiteX23139" fmla="*/ 1248993 w 3049233"/>
              <a:gd name="connsiteY23139" fmla="*/ 252982 h 1985002"/>
              <a:gd name="connsiteX23140" fmla="*/ 1248282 w 3049233"/>
              <a:gd name="connsiteY23140" fmla="*/ 251281 h 1985002"/>
              <a:gd name="connsiteX23141" fmla="*/ 1253600 w 3049233"/>
              <a:gd name="connsiteY23141" fmla="*/ 246755 h 1985002"/>
              <a:gd name="connsiteX23142" fmla="*/ 625603 w 3049233"/>
              <a:gd name="connsiteY23142" fmla="*/ 240490 h 1985002"/>
              <a:gd name="connsiteX23143" fmla="*/ 620939 w 3049233"/>
              <a:gd name="connsiteY23143" fmla="*/ 247578 h 1985002"/>
              <a:gd name="connsiteX23144" fmla="*/ 606697 w 3049233"/>
              <a:gd name="connsiteY23144" fmla="*/ 269222 h 1985002"/>
              <a:gd name="connsiteX23145" fmla="*/ 599481 w 3049233"/>
              <a:gd name="connsiteY23145" fmla="*/ 287861 h 1985002"/>
              <a:gd name="connsiteX23146" fmla="*/ 575681 w 3049233"/>
              <a:gd name="connsiteY23146" fmla="*/ 313248 h 1985002"/>
              <a:gd name="connsiteX23147" fmla="*/ 420575 w 3049233"/>
              <a:gd name="connsiteY23147" fmla="*/ 507205 h 1985002"/>
              <a:gd name="connsiteX23148" fmla="*/ 359784 w 3049233"/>
              <a:gd name="connsiteY23148" fmla="*/ 592720 h 1985002"/>
              <a:gd name="connsiteX23149" fmla="*/ 80554 w 3049233"/>
              <a:gd name="connsiteY23149" fmla="*/ 1108171 h 1985002"/>
              <a:gd name="connsiteX23150" fmla="*/ 43127 w 3049233"/>
              <a:gd name="connsiteY23150" fmla="*/ 1216829 h 1985002"/>
              <a:gd name="connsiteX23151" fmla="*/ 36912 w 3049233"/>
              <a:gd name="connsiteY23151" fmla="*/ 1241627 h 1985002"/>
              <a:gd name="connsiteX23152" fmla="*/ 21166 w 3049233"/>
              <a:gd name="connsiteY23152" fmla="*/ 1304459 h 1985002"/>
              <a:gd name="connsiteX23153" fmla="*/ 20884 w 3049233"/>
              <a:gd name="connsiteY23153" fmla="*/ 1300127 h 1985002"/>
              <a:gd name="connsiteX23154" fmla="*/ 40674 w 3049233"/>
              <a:gd name="connsiteY23154" fmla="*/ 1210053 h 1985002"/>
              <a:gd name="connsiteX23155" fmla="*/ 76657 w 3049233"/>
              <a:gd name="connsiteY23155" fmla="*/ 1099364 h 1985002"/>
              <a:gd name="connsiteX23156" fmla="*/ 352672 w 3049233"/>
              <a:gd name="connsiteY23156" fmla="*/ 577311 h 1985002"/>
              <a:gd name="connsiteX23157" fmla="*/ 413292 w 3049233"/>
              <a:gd name="connsiteY23157" fmla="*/ 491119 h 1985002"/>
              <a:gd name="connsiteX23158" fmla="*/ 550989 w 3049233"/>
              <a:gd name="connsiteY23158" fmla="*/ 316940 h 1985002"/>
              <a:gd name="connsiteX23159" fmla="*/ 970900 w 3049233"/>
              <a:gd name="connsiteY23159" fmla="*/ 240237 h 1985002"/>
              <a:gd name="connsiteX23160" fmla="*/ 970883 w 3049233"/>
              <a:gd name="connsiteY23160" fmla="*/ 247774 h 1985002"/>
              <a:gd name="connsiteX23161" fmla="*/ 964408 w 3049233"/>
              <a:gd name="connsiteY23161" fmla="*/ 256486 h 1985002"/>
              <a:gd name="connsiteX23162" fmla="*/ 963321 w 3049233"/>
              <a:gd name="connsiteY23162" fmla="*/ 257949 h 1985002"/>
              <a:gd name="connsiteX23163" fmla="*/ 961902 w 3049233"/>
              <a:gd name="connsiteY23163" fmla="*/ 258978 h 1985002"/>
              <a:gd name="connsiteX23164" fmla="*/ 955584 w 3049233"/>
              <a:gd name="connsiteY23164" fmla="*/ 263559 h 1985002"/>
              <a:gd name="connsiteX23165" fmla="*/ 955893 w 3049233"/>
              <a:gd name="connsiteY23165" fmla="*/ 258663 h 1985002"/>
              <a:gd name="connsiteX23166" fmla="*/ 960843 w 3049233"/>
              <a:gd name="connsiteY23166" fmla="*/ 252255 h 1985002"/>
              <a:gd name="connsiteX23167" fmla="*/ 1213204 w 3049233"/>
              <a:gd name="connsiteY23167" fmla="*/ 237386 h 1985002"/>
              <a:gd name="connsiteX23168" fmla="*/ 1213592 w 3049233"/>
              <a:gd name="connsiteY23168" fmla="*/ 238456 h 1985002"/>
              <a:gd name="connsiteX23169" fmla="*/ 1214882 w 3049233"/>
              <a:gd name="connsiteY23169" fmla="*/ 242022 h 1985002"/>
              <a:gd name="connsiteX23170" fmla="*/ 1215260 w 3049233"/>
              <a:gd name="connsiteY23170" fmla="*/ 243066 h 1985002"/>
              <a:gd name="connsiteX23171" fmla="*/ 1200541 w 3049233"/>
              <a:gd name="connsiteY23171" fmla="*/ 252580 h 1985002"/>
              <a:gd name="connsiteX23172" fmla="*/ 1200214 w 3049233"/>
              <a:gd name="connsiteY23172" fmla="*/ 251649 h 1985002"/>
              <a:gd name="connsiteX23173" fmla="*/ 1199919 w 3049233"/>
              <a:gd name="connsiteY23173" fmla="*/ 250805 h 1985002"/>
              <a:gd name="connsiteX23174" fmla="*/ 1198207 w 3049233"/>
              <a:gd name="connsiteY23174" fmla="*/ 245920 h 1985002"/>
              <a:gd name="connsiteX23175" fmla="*/ 1201531 w 3049233"/>
              <a:gd name="connsiteY23175" fmla="*/ 244029 h 1985002"/>
              <a:gd name="connsiteX23176" fmla="*/ 840691 w 3049233"/>
              <a:gd name="connsiteY23176" fmla="*/ 237118 h 1985002"/>
              <a:gd name="connsiteX23177" fmla="*/ 843462 w 3049233"/>
              <a:gd name="connsiteY23177" fmla="*/ 238617 h 1985002"/>
              <a:gd name="connsiteX23178" fmla="*/ 842513 w 3049233"/>
              <a:gd name="connsiteY23178" fmla="*/ 239437 h 1985002"/>
              <a:gd name="connsiteX23179" fmla="*/ 841150 w 3049233"/>
              <a:gd name="connsiteY23179" fmla="*/ 240442 h 1985002"/>
              <a:gd name="connsiteX23180" fmla="*/ 836143 w 3049233"/>
              <a:gd name="connsiteY23180" fmla="*/ 244939 h 1985002"/>
              <a:gd name="connsiteX23181" fmla="*/ 835672 w 3049233"/>
              <a:gd name="connsiteY23181" fmla="*/ 245347 h 1985002"/>
              <a:gd name="connsiteX23182" fmla="*/ 836729 w 3049233"/>
              <a:gd name="connsiteY23182" fmla="*/ 242112 h 1985002"/>
              <a:gd name="connsiteX23183" fmla="*/ 1236244 w 3049233"/>
              <a:gd name="connsiteY23183" fmla="*/ 236799 h 1985002"/>
              <a:gd name="connsiteX23184" fmla="*/ 1237685 w 3049233"/>
              <a:gd name="connsiteY23184" fmla="*/ 240519 h 1985002"/>
              <a:gd name="connsiteX23185" fmla="*/ 1223719 w 3049233"/>
              <a:gd name="connsiteY23185" fmla="*/ 250656 h 1985002"/>
              <a:gd name="connsiteX23186" fmla="*/ 1223595 w 3049233"/>
              <a:gd name="connsiteY23186" fmla="*/ 250337 h 1985002"/>
              <a:gd name="connsiteX23187" fmla="*/ 1221945 w 3049233"/>
              <a:gd name="connsiteY23187" fmla="*/ 246081 h 1985002"/>
              <a:gd name="connsiteX23188" fmla="*/ 1226968 w 3049233"/>
              <a:gd name="connsiteY23188" fmla="*/ 242843 h 1985002"/>
              <a:gd name="connsiteX23189" fmla="*/ 1229495 w 3049233"/>
              <a:gd name="connsiteY23189" fmla="*/ 241196 h 1985002"/>
              <a:gd name="connsiteX23190" fmla="*/ 858234 w 3049233"/>
              <a:gd name="connsiteY23190" fmla="*/ 236749 h 1985002"/>
              <a:gd name="connsiteX23191" fmla="*/ 858397 w 3049233"/>
              <a:gd name="connsiteY23191" fmla="*/ 236829 h 1985002"/>
              <a:gd name="connsiteX23192" fmla="*/ 858424 w 3049233"/>
              <a:gd name="connsiteY23192" fmla="*/ 236843 h 1985002"/>
              <a:gd name="connsiteX23193" fmla="*/ 869187 w 3049233"/>
              <a:gd name="connsiteY23193" fmla="*/ 242429 h 1985002"/>
              <a:gd name="connsiteX23194" fmla="*/ 869915 w 3049233"/>
              <a:gd name="connsiteY23194" fmla="*/ 242806 h 1985002"/>
              <a:gd name="connsiteX23195" fmla="*/ 869938 w 3049233"/>
              <a:gd name="connsiteY23195" fmla="*/ 242818 h 1985002"/>
              <a:gd name="connsiteX23196" fmla="*/ 869779 w 3049233"/>
              <a:gd name="connsiteY23196" fmla="*/ 243438 h 1985002"/>
              <a:gd name="connsiteX23197" fmla="*/ 869577 w 3049233"/>
              <a:gd name="connsiteY23197" fmla="*/ 244224 h 1985002"/>
              <a:gd name="connsiteX23198" fmla="*/ 864056 w 3049233"/>
              <a:gd name="connsiteY23198" fmla="*/ 241627 h 1985002"/>
              <a:gd name="connsiteX23199" fmla="*/ 862484 w 3049233"/>
              <a:gd name="connsiteY23199" fmla="*/ 240888 h 1985002"/>
              <a:gd name="connsiteX23200" fmla="*/ 862145 w 3049233"/>
              <a:gd name="connsiteY23200" fmla="*/ 240708 h 1985002"/>
              <a:gd name="connsiteX23201" fmla="*/ 859826 w 3049233"/>
              <a:gd name="connsiteY23201" fmla="*/ 239473 h 1985002"/>
              <a:gd name="connsiteX23202" fmla="*/ 857903 w 3049233"/>
              <a:gd name="connsiteY23202" fmla="*/ 238449 h 1985002"/>
              <a:gd name="connsiteX23203" fmla="*/ 858029 w 3049233"/>
              <a:gd name="connsiteY23203" fmla="*/ 237800 h 1985002"/>
              <a:gd name="connsiteX23204" fmla="*/ 1189134 w 3049233"/>
              <a:gd name="connsiteY23204" fmla="*/ 236530 h 1985002"/>
              <a:gd name="connsiteX23205" fmla="*/ 1190079 w 3049233"/>
              <a:gd name="connsiteY23205" fmla="*/ 239196 h 1985002"/>
              <a:gd name="connsiteX23206" fmla="*/ 1191018 w 3049233"/>
              <a:gd name="connsiteY23206" fmla="*/ 241847 h 1985002"/>
              <a:gd name="connsiteX23207" fmla="*/ 1191759 w 3049233"/>
              <a:gd name="connsiteY23207" fmla="*/ 243938 h 1985002"/>
              <a:gd name="connsiteX23208" fmla="*/ 1183651 w 3049233"/>
              <a:gd name="connsiteY23208" fmla="*/ 248531 h 1985002"/>
              <a:gd name="connsiteX23209" fmla="*/ 1177073 w 3049233"/>
              <a:gd name="connsiteY23209" fmla="*/ 252324 h 1985002"/>
              <a:gd name="connsiteX23210" fmla="*/ 1175798 w 3049233"/>
              <a:gd name="connsiteY23210" fmla="*/ 248361 h 1985002"/>
              <a:gd name="connsiteX23211" fmla="*/ 1174374 w 3049233"/>
              <a:gd name="connsiteY23211" fmla="*/ 243939 h 1985002"/>
              <a:gd name="connsiteX23212" fmla="*/ 1175897 w 3049233"/>
              <a:gd name="connsiteY23212" fmla="*/ 243147 h 1985002"/>
              <a:gd name="connsiteX23213" fmla="*/ 1186734 w 3049233"/>
              <a:gd name="connsiteY23213" fmla="*/ 237730 h 1985002"/>
              <a:gd name="connsiteX23214" fmla="*/ 1526577 w 3049233"/>
              <a:gd name="connsiteY23214" fmla="*/ 236273 h 1985002"/>
              <a:gd name="connsiteX23215" fmla="*/ 1530016 w 3049233"/>
              <a:gd name="connsiteY23215" fmla="*/ 242200 h 1985002"/>
              <a:gd name="connsiteX23216" fmla="*/ 1538485 w 3049233"/>
              <a:gd name="connsiteY23216" fmla="*/ 284024 h 1985002"/>
              <a:gd name="connsiteX23217" fmla="*/ 1515310 w 3049233"/>
              <a:gd name="connsiteY23217" fmla="*/ 360902 h 1985002"/>
              <a:gd name="connsiteX23218" fmla="*/ 1515310 w 3049233"/>
              <a:gd name="connsiteY23218" fmla="*/ 361917 h 1985002"/>
              <a:gd name="connsiteX23219" fmla="*/ 1485507 w 3049233"/>
              <a:gd name="connsiteY23219" fmla="*/ 403066 h 1985002"/>
              <a:gd name="connsiteX23220" fmla="*/ 1485426 w 3049233"/>
              <a:gd name="connsiteY23220" fmla="*/ 403203 h 1985002"/>
              <a:gd name="connsiteX23221" fmla="*/ 1481986 w 3049233"/>
              <a:gd name="connsiteY23221" fmla="*/ 408700 h 1985002"/>
              <a:gd name="connsiteX23222" fmla="*/ 1478851 w 3049233"/>
              <a:gd name="connsiteY23222" fmla="*/ 413709 h 1985002"/>
              <a:gd name="connsiteX23223" fmla="*/ 1474753 w 3049233"/>
              <a:gd name="connsiteY23223" fmla="*/ 419420 h 1985002"/>
              <a:gd name="connsiteX23224" fmla="*/ 1474233 w 3049233"/>
              <a:gd name="connsiteY23224" fmla="*/ 420120 h 1985002"/>
              <a:gd name="connsiteX23225" fmla="*/ 1465783 w 3049233"/>
              <a:gd name="connsiteY23225" fmla="*/ 431519 h 1985002"/>
              <a:gd name="connsiteX23226" fmla="*/ 1433235 w 3049233"/>
              <a:gd name="connsiteY23226" fmla="*/ 473956 h 1985002"/>
              <a:gd name="connsiteX23227" fmla="*/ 1420120 w 3049233"/>
              <a:gd name="connsiteY23227" fmla="*/ 490618 h 1985002"/>
              <a:gd name="connsiteX23228" fmla="*/ 1417655 w 3049233"/>
              <a:gd name="connsiteY23228" fmla="*/ 493751 h 1985002"/>
              <a:gd name="connsiteX23229" fmla="*/ 1428648 w 3049233"/>
              <a:gd name="connsiteY23229" fmla="*/ 479383 h 1985002"/>
              <a:gd name="connsiteX23230" fmla="*/ 1441346 w 3049233"/>
              <a:gd name="connsiteY23230" fmla="*/ 462786 h 1985002"/>
              <a:gd name="connsiteX23231" fmla="*/ 1441354 w 3049233"/>
              <a:gd name="connsiteY23231" fmla="*/ 462775 h 1985002"/>
              <a:gd name="connsiteX23232" fmla="*/ 1463105 w 3049233"/>
              <a:gd name="connsiteY23232" fmla="*/ 433491 h 1985002"/>
              <a:gd name="connsiteX23233" fmla="*/ 1467904 w 3049233"/>
              <a:gd name="connsiteY23233" fmla="*/ 426614 h 1985002"/>
              <a:gd name="connsiteX23234" fmla="*/ 1471336 w 3049233"/>
              <a:gd name="connsiteY23234" fmla="*/ 421939 h 1985002"/>
              <a:gd name="connsiteX23235" fmla="*/ 1472654 w 3049233"/>
              <a:gd name="connsiteY23235" fmla="*/ 419807 h 1985002"/>
              <a:gd name="connsiteX23236" fmla="*/ 1477668 w 3049233"/>
              <a:gd name="connsiteY23236" fmla="*/ 412622 h 1985002"/>
              <a:gd name="connsiteX23237" fmla="*/ 1484157 w 3049233"/>
              <a:gd name="connsiteY23237" fmla="*/ 401204 h 1985002"/>
              <a:gd name="connsiteX23238" fmla="*/ 1513452 w 3049233"/>
              <a:gd name="connsiteY23238" fmla="*/ 358361 h 1985002"/>
              <a:gd name="connsiteX23239" fmla="*/ 1535623 w 3049233"/>
              <a:gd name="connsiteY23239" fmla="*/ 278607 h 1985002"/>
              <a:gd name="connsiteX23240" fmla="*/ 1306613 w 3049233"/>
              <a:gd name="connsiteY23240" fmla="*/ 235513 h 1985002"/>
              <a:gd name="connsiteX23241" fmla="*/ 1307222 w 3049233"/>
              <a:gd name="connsiteY23241" fmla="*/ 236681 h 1985002"/>
              <a:gd name="connsiteX23242" fmla="*/ 1307244 w 3049233"/>
              <a:gd name="connsiteY23242" fmla="*/ 236724 h 1985002"/>
              <a:gd name="connsiteX23243" fmla="*/ 1307246 w 3049233"/>
              <a:gd name="connsiteY23243" fmla="*/ 236727 h 1985002"/>
              <a:gd name="connsiteX23244" fmla="*/ 1307559 w 3049233"/>
              <a:gd name="connsiteY23244" fmla="*/ 241131 h 1985002"/>
              <a:gd name="connsiteX23245" fmla="*/ 1307337 w 3049233"/>
              <a:gd name="connsiteY23245" fmla="*/ 239810 h 1985002"/>
              <a:gd name="connsiteX23246" fmla="*/ 1296876 w 3049233"/>
              <a:gd name="connsiteY23246" fmla="*/ 234290 h 1985002"/>
              <a:gd name="connsiteX23247" fmla="*/ 1302073 w 3049233"/>
              <a:gd name="connsiteY23247" fmla="*/ 261134 h 1985002"/>
              <a:gd name="connsiteX23248" fmla="*/ 1300412 w 3049233"/>
              <a:gd name="connsiteY23248" fmla="*/ 257713 h 1985002"/>
              <a:gd name="connsiteX23249" fmla="*/ 1294497 w 3049233"/>
              <a:gd name="connsiteY23249" fmla="*/ 245536 h 1985002"/>
              <a:gd name="connsiteX23250" fmla="*/ 1295320 w 3049233"/>
              <a:gd name="connsiteY23250" fmla="*/ 242006 h 1985002"/>
              <a:gd name="connsiteX23251" fmla="*/ 1295321 w 3049233"/>
              <a:gd name="connsiteY23251" fmla="*/ 242001 h 1985002"/>
              <a:gd name="connsiteX23252" fmla="*/ 1295412 w 3049233"/>
              <a:gd name="connsiteY23252" fmla="*/ 240133 h 1985002"/>
              <a:gd name="connsiteX23253" fmla="*/ 1295415 w 3049233"/>
              <a:gd name="connsiteY23253" fmla="*/ 240064 h 1985002"/>
              <a:gd name="connsiteX23254" fmla="*/ 1296040 w 3049233"/>
              <a:gd name="connsiteY23254" fmla="*/ 237592 h 1985002"/>
              <a:gd name="connsiteX23255" fmla="*/ 1164630 w 3049233"/>
              <a:gd name="connsiteY23255" fmla="*/ 233040 h 1985002"/>
              <a:gd name="connsiteX23256" fmla="*/ 1167193 w 3049233"/>
              <a:gd name="connsiteY23256" fmla="*/ 241043 h 1985002"/>
              <a:gd name="connsiteX23257" fmla="*/ 1162687 w 3049233"/>
              <a:gd name="connsiteY23257" fmla="*/ 243396 h 1985002"/>
              <a:gd name="connsiteX23258" fmla="*/ 1152728 w 3049233"/>
              <a:gd name="connsiteY23258" fmla="*/ 248595 h 1985002"/>
              <a:gd name="connsiteX23259" fmla="*/ 1152052 w 3049233"/>
              <a:gd name="connsiteY23259" fmla="*/ 246155 h 1985002"/>
              <a:gd name="connsiteX23260" fmla="*/ 1150269 w 3049233"/>
              <a:gd name="connsiteY23260" fmla="*/ 239720 h 1985002"/>
              <a:gd name="connsiteX23261" fmla="*/ 1257302 w 3049233"/>
              <a:gd name="connsiteY23261" fmla="*/ 232627 h 1985002"/>
              <a:gd name="connsiteX23262" fmla="*/ 1258468 w 3049233"/>
              <a:gd name="connsiteY23262" fmla="*/ 235199 h 1985002"/>
              <a:gd name="connsiteX23263" fmla="*/ 1249370 w 3049233"/>
              <a:gd name="connsiteY23263" fmla="*/ 243267 h 1985002"/>
              <a:gd name="connsiteX23264" fmla="*/ 1246060 w 3049233"/>
              <a:gd name="connsiteY23264" fmla="*/ 245967 h 1985002"/>
              <a:gd name="connsiteX23265" fmla="*/ 1245657 w 3049233"/>
              <a:gd name="connsiteY23265" fmla="*/ 245003 h 1985002"/>
              <a:gd name="connsiteX23266" fmla="*/ 1244464 w 3049233"/>
              <a:gd name="connsiteY23266" fmla="*/ 242151 h 1985002"/>
              <a:gd name="connsiteX23267" fmla="*/ 1244548 w 3049233"/>
              <a:gd name="connsiteY23267" fmla="*/ 242089 h 1985002"/>
              <a:gd name="connsiteX23268" fmla="*/ 1245532 w 3049233"/>
              <a:gd name="connsiteY23268" fmla="*/ 241359 h 1985002"/>
              <a:gd name="connsiteX23269" fmla="*/ 1128812 w 3049233"/>
              <a:gd name="connsiteY23269" fmla="*/ 232204 h 1985002"/>
              <a:gd name="connsiteX23270" fmla="*/ 1129742 w 3049233"/>
              <a:gd name="connsiteY23270" fmla="*/ 239322 h 1985002"/>
              <a:gd name="connsiteX23271" fmla="*/ 1128224 w 3049233"/>
              <a:gd name="connsiteY23271" fmla="*/ 241511 h 1985002"/>
              <a:gd name="connsiteX23272" fmla="*/ 1128742 w 3049233"/>
              <a:gd name="connsiteY23272" fmla="*/ 233320 h 1985002"/>
              <a:gd name="connsiteX23273" fmla="*/ 834347 w 3049233"/>
              <a:gd name="connsiteY23273" fmla="*/ 231379 h 1985002"/>
              <a:gd name="connsiteX23274" fmla="*/ 832618 w 3049233"/>
              <a:gd name="connsiteY23274" fmla="*/ 236645 h 1985002"/>
              <a:gd name="connsiteX23275" fmla="*/ 832119 w 3049233"/>
              <a:gd name="connsiteY23275" fmla="*/ 238163 h 1985002"/>
              <a:gd name="connsiteX23276" fmla="*/ 825505 w 3049233"/>
              <a:gd name="connsiteY23276" fmla="*/ 246679 h 1985002"/>
              <a:gd name="connsiteX23277" fmla="*/ 809080 w 3049233"/>
              <a:gd name="connsiteY23277" fmla="*/ 267828 h 1985002"/>
              <a:gd name="connsiteX23278" fmla="*/ 810473 w 3049233"/>
              <a:gd name="connsiteY23278" fmla="*/ 261520 h 1985002"/>
              <a:gd name="connsiteX23279" fmla="*/ 1508015 w 3049233"/>
              <a:gd name="connsiteY23279" fmla="*/ 230242 h 1985002"/>
              <a:gd name="connsiteX23280" fmla="*/ 1510230 w 3049233"/>
              <a:gd name="connsiteY23280" fmla="*/ 234411 h 1985002"/>
              <a:gd name="connsiteX23281" fmla="*/ 1519205 w 3049233"/>
              <a:gd name="connsiteY23281" fmla="*/ 275389 h 1985002"/>
              <a:gd name="connsiteX23282" fmla="*/ 1499223 w 3049233"/>
              <a:gd name="connsiteY23282" fmla="*/ 351421 h 1985002"/>
              <a:gd name="connsiteX23283" fmla="*/ 1499223 w 3049233"/>
              <a:gd name="connsiteY23283" fmla="*/ 352605 h 1985002"/>
              <a:gd name="connsiteX23284" fmla="*/ 1471958 w 3049233"/>
              <a:gd name="connsiteY23284" fmla="*/ 393585 h 1985002"/>
              <a:gd name="connsiteX23285" fmla="*/ 1471815 w 3049233"/>
              <a:gd name="connsiteY23285" fmla="*/ 393865 h 1985002"/>
              <a:gd name="connsiteX23286" fmla="*/ 1470155 w 3049233"/>
              <a:gd name="connsiteY23286" fmla="*/ 396978 h 1985002"/>
              <a:gd name="connsiteX23287" fmla="*/ 1465514 w 3049233"/>
              <a:gd name="connsiteY23287" fmla="*/ 405682 h 1985002"/>
              <a:gd name="connsiteX23288" fmla="*/ 1460146 w 3049233"/>
              <a:gd name="connsiteY23288" fmla="*/ 413610 h 1985002"/>
              <a:gd name="connsiteX23289" fmla="*/ 1456341 w 3049233"/>
              <a:gd name="connsiteY23289" fmla="*/ 419111 h 1985002"/>
              <a:gd name="connsiteX23290" fmla="*/ 1449253 w 3049233"/>
              <a:gd name="connsiteY23290" fmla="*/ 429356 h 1985002"/>
              <a:gd name="connsiteX23291" fmla="*/ 1439930 w 3049233"/>
              <a:gd name="connsiteY23291" fmla="*/ 442173 h 1985002"/>
              <a:gd name="connsiteX23292" fmla="*/ 1427117 w 3049233"/>
              <a:gd name="connsiteY23292" fmla="*/ 459542 h 1985002"/>
              <a:gd name="connsiteX23293" fmla="*/ 1425152 w 3049233"/>
              <a:gd name="connsiteY23293" fmla="*/ 462205 h 1985002"/>
              <a:gd name="connsiteX23294" fmla="*/ 1413045 w 3049233"/>
              <a:gd name="connsiteY23294" fmla="*/ 478312 h 1985002"/>
              <a:gd name="connsiteX23295" fmla="*/ 1406788 w 3049233"/>
              <a:gd name="connsiteY23295" fmla="*/ 486549 h 1985002"/>
              <a:gd name="connsiteX23296" fmla="*/ 1399437 w 3049233"/>
              <a:gd name="connsiteY23296" fmla="*/ 496226 h 1985002"/>
              <a:gd name="connsiteX23297" fmla="*/ 1366592 w 3049233"/>
              <a:gd name="connsiteY23297" fmla="*/ 538837 h 1985002"/>
              <a:gd name="connsiteX23298" fmla="*/ 1324931 w 3049233"/>
              <a:gd name="connsiteY23298" fmla="*/ 592478 h 1985002"/>
              <a:gd name="connsiteX23299" fmla="*/ 1278968 w 3049233"/>
              <a:gd name="connsiteY23299" fmla="*/ 651064 h 1985002"/>
              <a:gd name="connsiteX23300" fmla="*/ 1278932 w 3049233"/>
              <a:gd name="connsiteY23300" fmla="*/ 651110 h 1985002"/>
              <a:gd name="connsiteX23301" fmla="*/ 1271069 w 3049233"/>
              <a:gd name="connsiteY23301" fmla="*/ 661047 h 1985002"/>
              <a:gd name="connsiteX23302" fmla="*/ 1266419 w 3049233"/>
              <a:gd name="connsiteY23302" fmla="*/ 666923 h 1985002"/>
              <a:gd name="connsiteX23303" fmla="*/ 1294888 w 3049233"/>
              <a:gd name="connsiteY23303" fmla="*/ 630310 h 1985002"/>
              <a:gd name="connsiteX23304" fmla="*/ 1322338 w 3049233"/>
              <a:gd name="connsiteY23304" fmla="*/ 595008 h 1985002"/>
              <a:gd name="connsiteX23305" fmla="*/ 1330715 w 3049233"/>
              <a:gd name="connsiteY23305" fmla="*/ 584235 h 1985002"/>
              <a:gd name="connsiteX23306" fmla="*/ 1384797 w 3049233"/>
              <a:gd name="connsiteY23306" fmla="*/ 513639 h 1985002"/>
              <a:gd name="connsiteX23307" fmla="*/ 1392709 w 3049233"/>
              <a:gd name="connsiteY23307" fmla="*/ 503017 h 1985002"/>
              <a:gd name="connsiteX23308" fmla="*/ 1395510 w 3049233"/>
              <a:gd name="connsiteY23308" fmla="*/ 499348 h 1985002"/>
              <a:gd name="connsiteX23309" fmla="*/ 1400676 w 3049233"/>
              <a:gd name="connsiteY23309" fmla="*/ 492580 h 1985002"/>
              <a:gd name="connsiteX23310" fmla="*/ 1450063 w 3049233"/>
              <a:gd name="connsiteY23310" fmla="*/ 424580 h 1985002"/>
              <a:gd name="connsiteX23311" fmla="*/ 1452439 w 3049233"/>
              <a:gd name="connsiteY23311" fmla="*/ 420924 h 1985002"/>
              <a:gd name="connsiteX23312" fmla="*/ 1454791 w 3049233"/>
              <a:gd name="connsiteY23312" fmla="*/ 417306 h 1985002"/>
              <a:gd name="connsiteX23313" fmla="*/ 1458241 w 3049233"/>
              <a:gd name="connsiteY23313" fmla="*/ 412364 h 1985002"/>
              <a:gd name="connsiteX23314" fmla="*/ 1459529 w 3049233"/>
              <a:gd name="connsiteY23314" fmla="*/ 410016 h 1985002"/>
              <a:gd name="connsiteX23315" fmla="*/ 1463185 w 3049233"/>
              <a:gd name="connsiteY23315" fmla="*/ 404392 h 1985002"/>
              <a:gd name="connsiteX23316" fmla="*/ 1464511 w 3049233"/>
              <a:gd name="connsiteY23316" fmla="*/ 402352 h 1985002"/>
              <a:gd name="connsiteX23317" fmla="*/ 1470779 w 3049233"/>
              <a:gd name="connsiteY23317" fmla="*/ 389520 h 1985002"/>
              <a:gd name="connsiteX23318" fmla="*/ 1497704 w 3049233"/>
              <a:gd name="connsiteY23318" fmla="*/ 346848 h 1985002"/>
              <a:gd name="connsiteX23319" fmla="*/ 1516838 w 3049233"/>
              <a:gd name="connsiteY23319" fmla="*/ 268278 h 1985002"/>
              <a:gd name="connsiteX23320" fmla="*/ 984403 w 3049233"/>
              <a:gd name="connsiteY23320" fmla="*/ 229584 h 1985002"/>
              <a:gd name="connsiteX23321" fmla="*/ 981961 w 3049233"/>
              <a:gd name="connsiteY23321" fmla="*/ 232869 h 1985002"/>
              <a:gd name="connsiteX23322" fmla="*/ 979152 w 3049233"/>
              <a:gd name="connsiteY23322" fmla="*/ 236649 h 1985002"/>
              <a:gd name="connsiteX23323" fmla="*/ 976849 w 3049233"/>
              <a:gd name="connsiteY23323" fmla="*/ 239748 h 1985002"/>
              <a:gd name="connsiteX23324" fmla="*/ 976856 w 3049233"/>
              <a:gd name="connsiteY23324" fmla="*/ 236320 h 1985002"/>
              <a:gd name="connsiteX23325" fmla="*/ 976859 w 3049233"/>
              <a:gd name="connsiteY23325" fmla="*/ 234718 h 1985002"/>
              <a:gd name="connsiteX23326" fmla="*/ 976861 w 3049233"/>
              <a:gd name="connsiteY23326" fmla="*/ 233539 h 1985002"/>
              <a:gd name="connsiteX23327" fmla="*/ 977079 w 3049233"/>
              <a:gd name="connsiteY23327" fmla="*/ 233299 h 1985002"/>
              <a:gd name="connsiteX23328" fmla="*/ 977367 w 3049233"/>
              <a:gd name="connsiteY23328" fmla="*/ 232983 h 1985002"/>
              <a:gd name="connsiteX23329" fmla="*/ 980966 w 3049233"/>
              <a:gd name="connsiteY23329" fmla="*/ 231244 h 1985002"/>
              <a:gd name="connsiteX23330" fmla="*/ 1499495 w 3049233"/>
              <a:gd name="connsiteY23330" fmla="*/ 228948 h 1985002"/>
              <a:gd name="connsiteX23331" fmla="*/ 1500239 w 3049233"/>
              <a:gd name="connsiteY23331" fmla="*/ 230178 h 1985002"/>
              <a:gd name="connsiteX23332" fmla="*/ 1509721 w 3049233"/>
              <a:gd name="connsiteY23332" fmla="*/ 270647 h 1985002"/>
              <a:gd name="connsiteX23333" fmla="*/ 1491093 w 3049233"/>
              <a:gd name="connsiteY23333" fmla="*/ 346340 h 1985002"/>
              <a:gd name="connsiteX23334" fmla="*/ 1491093 w 3049233"/>
              <a:gd name="connsiteY23334" fmla="*/ 347525 h 1985002"/>
              <a:gd name="connsiteX23335" fmla="*/ 1465185 w 3049233"/>
              <a:gd name="connsiteY23335" fmla="*/ 388334 h 1985002"/>
              <a:gd name="connsiteX23336" fmla="*/ 1465185 w 3049233"/>
              <a:gd name="connsiteY23336" fmla="*/ 389181 h 1985002"/>
              <a:gd name="connsiteX23337" fmla="*/ 1384800 w 3049233"/>
              <a:gd name="connsiteY23337" fmla="*/ 505301 h 1985002"/>
              <a:gd name="connsiteX23338" fmla="*/ 1366617 w 3049233"/>
              <a:gd name="connsiteY23338" fmla="*/ 528981 h 1985002"/>
              <a:gd name="connsiteX23339" fmla="*/ 1396527 w 3049233"/>
              <a:gd name="connsiteY23339" fmla="*/ 489237 h 1985002"/>
              <a:gd name="connsiteX23340" fmla="*/ 1465530 w 3049233"/>
              <a:gd name="connsiteY23340" fmla="*/ 384610 h 1985002"/>
              <a:gd name="connsiteX23341" fmla="*/ 1490931 w 3049233"/>
              <a:gd name="connsiteY23341" fmla="*/ 341430 h 1985002"/>
              <a:gd name="connsiteX23342" fmla="*/ 1507864 w 3049233"/>
              <a:gd name="connsiteY23342" fmla="*/ 263536 h 1985002"/>
              <a:gd name="connsiteX23343" fmla="*/ 763037 w 3049233"/>
              <a:gd name="connsiteY23343" fmla="*/ 228446 h 1985002"/>
              <a:gd name="connsiteX23344" fmla="*/ 757332 w 3049233"/>
              <a:gd name="connsiteY23344" fmla="*/ 240754 h 1985002"/>
              <a:gd name="connsiteX23345" fmla="*/ 751471 w 3049233"/>
              <a:gd name="connsiteY23345" fmla="*/ 253397 h 1985002"/>
              <a:gd name="connsiteX23346" fmla="*/ 745877 w 3049233"/>
              <a:gd name="connsiteY23346" fmla="*/ 265466 h 1985002"/>
              <a:gd name="connsiteX23347" fmla="*/ 737088 w 3049233"/>
              <a:gd name="connsiteY23347" fmla="*/ 273947 h 1985002"/>
              <a:gd name="connsiteX23348" fmla="*/ 725592 w 3049233"/>
              <a:gd name="connsiteY23348" fmla="*/ 284051 h 1985002"/>
              <a:gd name="connsiteX23349" fmla="*/ 725555 w 3049233"/>
              <a:gd name="connsiteY23349" fmla="*/ 284089 h 1985002"/>
              <a:gd name="connsiteX23350" fmla="*/ 731102 w 3049233"/>
              <a:gd name="connsiteY23350" fmla="*/ 270989 h 1985002"/>
              <a:gd name="connsiteX23351" fmla="*/ 740128 w 3049233"/>
              <a:gd name="connsiteY23351" fmla="*/ 249672 h 1985002"/>
              <a:gd name="connsiteX23352" fmla="*/ 741361 w 3049233"/>
              <a:gd name="connsiteY23352" fmla="*/ 247758 h 1985002"/>
              <a:gd name="connsiteX23353" fmla="*/ 742164 w 3049233"/>
              <a:gd name="connsiteY23353" fmla="*/ 246510 h 1985002"/>
              <a:gd name="connsiteX23354" fmla="*/ 742629 w 3049233"/>
              <a:gd name="connsiteY23354" fmla="*/ 245789 h 1985002"/>
              <a:gd name="connsiteX23355" fmla="*/ 742986 w 3049233"/>
              <a:gd name="connsiteY23355" fmla="*/ 245417 h 1985002"/>
              <a:gd name="connsiteX23356" fmla="*/ 841217 w 3049233"/>
              <a:gd name="connsiteY23356" fmla="*/ 228381 h 1985002"/>
              <a:gd name="connsiteX23357" fmla="*/ 850880 w 3049233"/>
              <a:gd name="connsiteY23357" fmla="*/ 233133 h 1985002"/>
              <a:gd name="connsiteX23358" fmla="*/ 849732 w 3049233"/>
              <a:gd name="connsiteY23358" fmla="*/ 233971 h 1985002"/>
              <a:gd name="connsiteX23359" fmla="*/ 849631 w 3049233"/>
              <a:gd name="connsiteY23359" fmla="*/ 234044 h 1985002"/>
              <a:gd name="connsiteX23360" fmla="*/ 849436 w 3049233"/>
              <a:gd name="connsiteY23360" fmla="*/ 233941 h 1985002"/>
              <a:gd name="connsiteX23361" fmla="*/ 848338 w 3049233"/>
              <a:gd name="connsiteY23361" fmla="*/ 233356 h 1985002"/>
              <a:gd name="connsiteX23362" fmla="*/ 840888 w 3049233"/>
              <a:gd name="connsiteY23362" fmla="*/ 229389 h 1985002"/>
              <a:gd name="connsiteX23363" fmla="*/ 730168 w 3049233"/>
              <a:gd name="connsiteY23363" fmla="*/ 227169 h 1985002"/>
              <a:gd name="connsiteX23364" fmla="*/ 702451 w 3049233"/>
              <a:gd name="connsiteY23364" fmla="*/ 274849 h 1985002"/>
              <a:gd name="connsiteX23365" fmla="*/ 702067 w 3049233"/>
              <a:gd name="connsiteY23365" fmla="*/ 275952 h 1985002"/>
              <a:gd name="connsiteX23366" fmla="*/ 701762 w 3049233"/>
              <a:gd name="connsiteY23366" fmla="*/ 276828 h 1985002"/>
              <a:gd name="connsiteX23367" fmla="*/ 698732 w 3049233"/>
              <a:gd name="connsiteY23367" fmla="*/ 279728 h 1985002"/>
              <a:gd name="connsiteX23368" fmla="*/ 682137 w 3049233"/>
              <a:gd name="connsiteY23368" fmla="*/ 295614 h 1985002"/>
              <a:gd name="connsiteX23369" fmla="*/ 681919 w 3049233"/>
              <a:gd name="connsiteY23369" fmla="*/ 295848 h 1985002"/>
              <a:gd name="connsiteX23370" fmla="*/ 681844 w 3049233"/>
              <a:gd name="connsiteY23370" fmla="*/ 295928 h 1985002"/>
              <a:gd name="connsiteX23371" fmla="*/ 690296 w 3049233"/>
              <a:gd name="connsiteY23371" fmla="*/ 278319 h 1985002"/>
              <a:gd name="connsiteX23372" fmla="*/ 691168 w 3049233"/>
              <a:gd name="connsiteY23372" fmla="*/ 276502 h 1985002"/>
              <a:gd name="connsiteX23373" fmla="*/ 702494 w 3049233"/>
              <a:gd name="connsiteY23373" fmla="*/ 252907 h 1985002"/>
              <a:gd name="connsiteX23374" fmla="*/ 703303 w 3049233"/>
              <a:gd name="connsiteY23374" fmla="*/ 252137 h 1985002"/>
              <a:gd name="connsiteX23375" fmla="*/ 722418 w 3049233"/>
              <a:gd name="connsiteY23375" fmla="*/ 233929 h 1985002"/>
              <a:gd name="connsiteX23376" fmla="*/ 1232317 w 3049233"/>
              <a:gd name="connsiteY23376" fmla="*/ 226665 h 1985002"/>
              <a:gd name="connsiteX23377" fmla="*/ 1233983 w 3049233"/>
              <a:gd name="connsiteY23377" fmla="*/ 230965 h 1985002"/>
              <a:gd name="connsiteX23378" fmla="*/ 1219671 w 3049233"/>
              <a:gd name="connsiteY23378" fmla="*/ 240215 h 1985002"/>
              <a:gd name="connsiteX23379" fmla="*/ 1217611 w 3049233"/>
              <a:gd name="connsiteY23379" fmla="*/ 234902 h 1985002"/>
              <a:gd name="connsiteX23380" fmla="*/ 1209282 w 3049233"/>
              <a:gd name="connsiteY23380" fmla="*/ 226550 h 1985002"/>
              <a:gd name="connsiteX23381" fmla="*/ 1210067 w 3049233"/>
              <a:gd name="connsiteY23381" fmla="*/ 228718 h 1985002"/>
              <a:gd name="connsiteX23382" fmla="*/ 1211000 w 3049233"/>
              <a:gd name="connsiteY23382" fmla="*/ 231298 h 1985002"/>
              <a:gd name="connsiteX23383" fmla="*/ 1211523 w 3049233"/>
              <a:gd name="connsiteY23383" fmla="*/ 232743 h 1985002"/>
              <a:gd name="connsiteX23384" fmla="*/ 1196560 w 3049233"/>
              <a:gd name="connsiteY23384" fmla="*/ 241219 h 1985002"/>
              <a:gd name="connsiteX23385" fmla="*/ 1195403 w 3049233"/>
              <a:gd name="connsiteY23385" fmla="*/ 237917 h 1985002"/>
              <a:gd name="connsiteX23386" fmla="*/ 1194410 w 3049233"/>
              <a:gd name="connsiteY23386" fmla="*/ 235081 h 1985002"/>
              <a:gd name="connsiteX23387" fmla="*/ 1194056 w 3049233"/>
              <a:gd name="connsiteY23387" fmla="*/ 234071 h 1985002"/>
              <a:gd name="connsiteX23388" fmla="*/ 1194628 w 3049233"/>
              <a:gd name="connsiteY23388" fmla="*/ 233785 h 1985002"/>
              <a:gd name="connsiteX23389" fmla="*/ 1200175 w 3049233"/>
              <a:gd name="connsiteY23389" fmla="*/ 231012 h 1985002"/>
              <a:gd name="connsiteX23390" fmla="*/ 698562 w 3049233"/>
              <a:gd name="connsiteY23390" fmla="*/ 226476 h 1985002"/>
              <a:gd name="connsiteX23391" fmla="*/ 695360 w 3049233"/>
              <a:gd name="connsiteY23391" fmla="*/ 231465 h 1985002"/>
              <a:gd name="connsiteX23392" fmla="*/ 659407 w 3049233"/>
              <a:gd name="connsiteY23392" fmla="*/ 287474 h 1985002"/>
              <a:gd name="connsiteX23393" fmla="*/ 643290 w 3049233"/>
              <a:gd name="connsiteY23393" fmla="*/ 304687 h 1985002"/>
              <a:gd name="connsiteX23394" fmla="*/ 648058 w 3049233"/>
              <a:gd name="connsiteY23394" fmla="*/ 290809 h 1985002"/>
              <a:gd name="connsiteX23395" fmla="*/ 648408 w 3049233"/>
              <a:gd name="connsiteY23395" fmla="*/ 289790 h 1985002"/>
              <a:gd name="connsiteX23396" fmla="*/ 648476 w 3049233"/>
              <a:gd name="connsiteY23396" fmla="*/ 289592 h 1985002"/>
              <a:gd name="connsiteX23397" fmla="*/ 678670 w 3049233"/>
              <a:gd name="connsiteY23397" fmla="*/ 246116 h 1985002"/>
              <a:gd name="connsiteX23398" fmla="*/ 687262 w 3049233"/>
              <a:gd name="connsiteY23398" fmla="*/ 237182 h 1985002"/>
              <a:gd name="connsiteX23399" fmla="*/ 696511 w 3049233"/>
              <a:gd name="connsiteY23399" fmla="*/ 228419 h 1985002"/>
              <a:gd name="connsiteX23400" fmla="*/ 1278024 w 3049233"/>
              <a:gd name="connsiteY23400" fmla="*/ 225525 h 1985002"/>
              <a:gd name="connsiteX23401" fmla="*/ 1278203 w 3049233"/>
              <a:gd name="connsiteY23401" fmla="*/ 225898 h 1985002"/>
              <a:gd name="connsiteX23402" fmla="*/ 1271902 w 3049233"/>
              <a:gd name="connsiteY23402" fmla="*/ 232683 h 1985002"/>
              <a:gd name="connsiteX23403" fmla="*/ 1271885 w 3049233"/>
              <a:gd name="connsiteY23403" fmla="*/ 232699 h 1985002"/>
              <a:gd name="connsiteX23404" fmla="*/ 1266327 w 3049233"/>
              <a:gd name="connsiteY23404" fmla="*/ 237930 h 1985002"/>
              <a:gd name="connsiteX23405" fmla="*/ 1265750 w 3049233"/>
              <a:gd name="connsiteY23405" fmla="*/ 236660 h 1985002"/>
              <a:gd name="connsiteX23406" fmla="*/ 1265670 w 3049233"/>
              <a:gd name="connsiteY23406" fmla="*/ 236484 h 1985002"/>
              <a:gd name="connsiteX23407" fmla="*/ 1271518 w 3049233"/>
              <a:gd name="connsiteY23407" fmla="*/ 231507 h 1985002"/>
              <a:gd name="connsiteX23408" fmla="*/ 1271943 w 3049233"/>
              <a:gd name="connsiteY23408" fmla="*/ 231116 h 1985002"/>
              <a:gd name="connsiteX23409" fmla="*/ 1272216 w 3049233"/>
              <a:gd name="connsiteY23409" fmla="*/ 230865 h 1985002"/>
              <a:gd name="connsiteX23410" fmla="*/ 1253961 w 3049233"/>
              <a:gd name="connsiteY23410" fmla="*/ 225255 h 1985002"/>
              <a:gd name="connsiteX23411" fmla="*/ 1254990 w 3049233"/>
              <a:gd name="connsiteY23411" fmla="*/ 227526 h 1985002"/>
              <a:gd name="connsiteX23412" fmla="*/ 1242673 w 3049233"/>
              <a:gd name="connsiteY23412" fmla="*/ 236899 h 1985002"/>
              <a:gd name="connsiteX23413" fmla="*/ 1242525 w 3049233"/>
              <a:gd name="connsiteY23413" fmla="*/ 237007 h 1985002"/>
              <a:gd name="connsiteX23414" fmla="*/ 1242403 w 3049233"/>
              <a:gd name="connsiteY23414" fmla="*/ 237095 h 1985002"/>
              <a:gd name="connsiteX23415" fmla="*/ 1242363 w 3049233"/>
              <a:gd name="connsiteY23415" fmla="*/ 237124 h 1985002"/>
              <a:gd name="connsiteX23416" fmla="*/ 1241747 w 3049233"/>
              <a:gd name="connsiteY23416" fmla="*/ 235652 h 1985002"/>
              <a:gd name="connsiteX23417" fmla="*/ 1241235 w 3049233"/>
              <a:gd name="connsiteY23417" fmla="*/ 234426 h 1985002"/>
              <a:gd name="connsiteX23418" fmla="*/ 1240946 w 3049233"/>
              <a:gd name="connsiteY23418" fmla="*/ 233735 h 1985002"/>
              <a:gd name="connsiteX23419" fmla="*/ 1246735 w 3049233"/>
              <a:gd name="connsiteY23419" fmla="*/ 229963 h 1985002"/>
              <a:gd name="connsiteX23420" fmla="*/ 1184687 w 3049233"/>
              <a:gd name="connsiteY23420" fmla="*/ 223975 h 1985002"/>
              <a:gd name="connsiteX23421" fmla="*/ 1185868 w 3049233"/>
              <a:gd name="connsiteY23421" fmla="*/ 227309 h 1985002"/>
              <a:gd name="connsiteX23422" fmla="*/ 1186476 w 3049233"/>
              <a:gd name="connsiteY23422" fmla="*/ 229026 h 1985002"/>
              <a:gd name="connsiteX23423" fmla="*/ 1187178 w 3049233"/>
              <a:gd name="connsiteY23423" fmla="*/ 231007 h 1985002"/>
              <a:gd name="connsiteX23424" fmla="*/ 1172546 w 3049233"/>
              <a:gd name="connsiteY23424" fmla="*/ 238259 h 1985002"/>
              <a:gd name="connsiteX23425" fmla="*/ 1170868 w 3049233"/>
              <a:gd name="connsiteY23425" fmla="*/ 233045 h 1985002"/>
              <a:gd name="connsiteX23426" fmla="*/ 1170799 w 3049233"/>
              <a:gd name="connsiteY23426" fmla="*/ 232831 h 1985002"/>
              <a:gd name="connsiteX23427" fmla="*/ 1170054 w 3049233"/>
              <a:gd name="connsiteY23427" fmla="*/ 230517 h 1985002"/>
              <a:gd name="connsiteX23428" fmla="*/ 1173306 w 3049233"/>
              <a:gd name="connsiteY23428" fmla="*/ 229005 h 1985002"/>
              <a:gd name="connsiteX23429" fmla="*/ 1181968 w 3049233"/>
              <a:gd name="connsiteY23429" fmla="*/ 225177 h 1985002"/>
              <a:gd name="connsiteX23430" fmla="*/ 911830 w 3049233"/>
              <a:gd name="connsiteY23430" fmla="*/ 223081 h 1985002"/>
              <a:gd name="connsiteX23431" fmla="*/ 911041 w 3049233"/>
              <a:gd name="connsiteY23431" fmla="*/ 229017 h 1985002"/>
              <a:gd name="connsiteX23432" fmla="*/ 910060 w 3049233"/>
              <a:gd name="connsiteY23432" fmla="*/ 236398 h 1985002"/>
              <a:gd name="connsiteX23433" fmla="*/ 899634 w 3049233"/>
              <a:gd name="connsiteY23433" fmla="*/ 231418 h 1985002"/>
              <a:gd name="connsiteX23434" fmla="*/ 1325372 w 3049233"/>
              <a:gd name="connsiteY23434" fmla="*/ 222244 h 1985002"/>
              <a:gd name="connsiteX23435" fmla="*/ 1326801 w 3049233"/>
              <a:gd name="connsiteY23435" fmla="*/ 225083 h 1985002"/>
              <a:gd name="connsiteX23436" fmla="*/ 1329895 w 3049233"/>
              <a:gd name="connsiteY23436" fmla="*/ 242031 h 1985002"/>
              <a:gd name="connsiteX23437" fmla="*/ 1329895 w 3049233"/>
              <a:gd name="connsiteY23437" fmla="*/ 274551 h 1985002"/>
              <a:gd name="connsiteX23438" fmla="*/ 1328369 w 3049233"/>
              <a:gd name="connsiteY23438" fmla="*/ 269278 h 1985002"/>
              <a:gd name="connsiteX23439" fmla="*/ 1328369 w 3049233"/>
              <a:gd name="connsiteY23439" fmla="*/ 237121 h 1985002"/>
              <a:gd name="connsiteX23440" fmla="*/ 1275086 w 3049233"/>
              <a:gd name="connsiteY23440" fmla="*/ 219434 h 1985002"/>
              <a:gd name="connsiteX23441" fmla="*/ 1275243 w 3049233"/>
              <a:gd name="connsiteY23441" fmla="*/ 219760 h 1985002"/>
              <a:gd name="connsiteX23442" fmla="*/ 1275433 w 3049233"/>
              <a:gd name="connsiteY23442" fmla="*/ 220154 h 1985002"/>
              <a:gd name="connsiteX23443" fmla="*/ 1269630 w 3049233"/>
              <a:gd name="connsiteY23443" fmla="*/ 225301 h 1985002"/>
              <a:gd name="connsiteX23444" fmla="*/ 1263187 w 3049233"/>
              <a:gd name="connsiteY23444" fmla="*/ 231014 h 1985002"/>
              <a:gd name="connsiteX23445" fmla="*/ 1262805 w 3049233"/>
              <a:gd name="connsiteY23445" fmla="*/ 230172 h 1985002"/>
              <a:gd name="connsiteX23446" fmla="*/ 1262253 w 3049233"/>
              <a:gd name="connsiteY23446" fmla="*/ 228955 h 1985002"/>
              <a:gd name="connsiteX23447" fmla="*/ 1272053 w 3049233"/>
              <a:gd name="connsiteY23447" fmla="*/ 221684 h 1985002"/>
              <a:gd name="connsiteX23448" fmla="*/ 1487197 w 3049233"/>
              <a:gd name="connsiteY23448" fmla="*/ 219277 h 1985002"/>
              <a:gd name="connsiteX23449" fmla="*/ 1490250 w 3049233"/>
              <a:gd name="connsiteY23449" fmla="*/ 224251 h 1985002"/>
              <a:gd name="connsiteX23450" fmla="*/ 1500068 w 3049233"/>
              <a:gd name="connsiteY23450" fmla="*/ 264552 h 1985002"/>
              <a:gd name="connsiteX23451" fmla="*/ 1483135 w 3049233"/>
              <a:gd name="connsiteY23451" fmla="*/ 339567 h 1985002"/>
              <a:gd name="connsiteX23452" fmla="*/ 1483135 w 3049233"/>
              <a:gd name="connsiteY23452" fmla="*/ 340413 h 1985002"/>
              <a:gd name="connsiteX23453" fmla="*/ 1483135 w 3049233"/>
              <a:gd name="connsiteY23453" fmla="*/ 341599 h 1985002"/>
              <a:gd name="connsiteX23454" fmla="*/ 1458412 w 3049233"/>
              <a:gd name="connsiteY23454" fmla="*/ 382408 h 1985002"/>
              <a:gd name="connsiteX23455" fmla="*/ 1458412 w 3049233"/>
              <a:gd name="connsiteY23455" fmla="*/ 383256 h 1985002"/>
              <a:gd name="connsiteX23456" fmla="*/ 1378577 w 3049233"/>
              <a:gd name="connsiteY23456" fmla="*/ 501344 h 1985002"/>
              <a:gd name="connsiteX23457" fmla="*/ 1330033 w 3049233"/>
              <a:gd name="connsiteY23457" fmla="*/ 565468 h 1985002"/>
              <a:gd name="connsiteX23458" fmla="*/ 1361443 w 3049233"/>
              <a:gd name="connsiteY23458" fmla="*/ 523161 h 1985002"/>
              <a:gd name="connsiteX23459" fmla="*/ 1389224 w 3049233"/>
              <a:gd name="connsiteY23459" fmla="*/ 485743 h 1985002"/>
              <a:gd name="connsiteX23460" fmla="*/ 1395291 w 3049233"/>
              <a:gd name="connsiteY23460" fmla="*/ 477236 h 1985002"/>
              <a:gd name="connsiteX23461" fmla="*/ 1416248 w 3049233"/>
              <a:gd name="connsiteY23461" fmla="*/ 447853 h 1985002"/>
              <a:gd name="connsiteX23462" fmla="*/ 1416249 w 3049233"/>
              <a:gd name="connsiteY23462" fmla="*/ 447851 h 1985002"/>
              <a:gd name="connsiteX23463" fmla="*/ 1437254 w 3049233"/>
              <a:gd name="connsiteY23463" fmla="*/ 416777 h 1985002"/>
              <a:gd name="connsiteX23464" fmla="*/ 1441769 w 3049233"/>
              <a:gd name="connsiteY23464" fmla="*/ 409308 h 1985002"/>
              <a:gd name="connsiteX23465" fmla="*/ 1445189 w 3049233"/>
              <a:gd name="connsiteY23465" fmla="*/ 404143 h 1985002"/>
              <a:gd name="connsiteX23466" fmla="*/ 1446451 w 3049233"/>
              <a:gd name="connsiteY23466" fmla="*/ 401562 h 1985002"/>
              <a:gd name="connsiteX23467" fmla="*/ 1451247 w 3049233"/>
              <a:gd name="connsiteY23467" fmla="*/ 393631 h 1985002"/>
              <a:gd name="connsiteX23468" fmla="*/ 1457233 w 3049233"/>
              <a:gd name="connsiteY23468" fmla="*/ 379529 h 1985002"/>
              <a:gd name="connsiteX23469" fmla="*/ 1481277 w 3049233"/>
              <a:gd name="connsiteY23469" fmla="*/ 336180 h 1985002"/>
              <a:gd name="connsiteX23470" fmla="*/ 1497195 w 3049233"/>
              <a:gd name="connsiteY23470" fmla="*/ 258624 h 1985002"/>
              <a:gd name="connsiteX23471" fmla="*/ 1160177 w 3049233"/>
              <a:gd name="connsiteY23471" fmla="*/ 219138 h 1985002"/>
              <a:gd name="connsiteX23472" fmla="*/ 1162878 w 3049233"/>
              <a:gd name="connsiteY23472" fmla="*/ 227570 h 1985002"/>
              <a:gd name="connsiteX23473" fmla="*/ 1149412 w 3049233"/>
              <a:gd name="connsiteY23473" fmla="*/ 233871 h 1985002"/>
              <a:gd name="connsiteX23474" fmla="*/ 1148736 w 3049233"/>
              <a:gd name="connsiteY23474" fmla="*/ 234188 h 1985002"/>
              <a:gd name="connsiteX23475" fmla="*/ 1147588 w 3049233"/>
              <a:gd name="connsiteY23475" fmla="*/ 230047 h 1985002"/>
              <a:gd name="connsiteX23476" fmla="*/ 1146164 w 3049233"/>
              <a:gd name="connsiteY23476" fmla="*/ 224907 h 1985002"/>
              <a:gd name="connsiteX23477" fmla="*/ 1158279 w 3049233"/>
              <a:gd name="connsiteY23477" fmla="*/ 219876 h 1985002"/>
              <a:gd name="connsiteX23478" fmla="*/ 990502 w 3049233"/>
              <a:gd name="connsiteY23478" fmla="*/ 218673 h 1985002"/>
              <a:gd name="connsiteX23479" fmla="*/ 990509 w 3049233"/>
              <a:gd name="connsiteY23479" fmla="*/ 218823 h 1985002"/>
              <a:gd name="connsiteX23480" fmla="*/ 990189 w 3049233"/>
              <a:gd name="connsiteY23480" fmla="*/ 218969 h 1985002"/>
              <a:gd name="connsiteX23481" fmla="*/ 990451 w 3049233"/>
              <a:gd name="connsiteY23481" fmla="*/ 218721 h 1985002"/>
              <a:gd name="connsiteX23482" fmla="*/ 1228015 w 3049233"/>
              <a:gd name="connsiteY23482" fmla="*/ 217371 h 1985002"/>
              <a:gd name="connsiteX23483" fmla="*/ 1230190 w 3049233"/>
              <a:gd name="connsiteY23483" fmla="*/ 221174 h 1985002"/>
              <a:gd name="connsiteX23484" fmla="*/ 1230506 w 3049233"/>
              <a:gd name="connsiteY23484" fmla="*/ 221990 h 1985002"/>
              <a:gd name="connsiteX23485" fmla="*/ 1215829 w 3049233"/>
              <a:gd name="connsiteY23485" fmla="*/ 230304 h 1985002"/>
              <a:gd name="connsiteX23486" fmla="*/ 1213561 w 3049233"/>
              <a:gd name="connsiteY23486" fmla="*/ 224453 h 1985002"/>
              <a:gd name="connsiteX23487" fmla="*/ 1250089 w 3049233"/>
              <a:gd name="connsiteY23487" fmla="*/ 216712 h 1985002"/>
              <a:gd name="connsiteX23488" fmla="*/ 1251408 w 3049233"/>
              <a:gd name="connsiteY23488" fmla="*/ 219622 h 1985002"/>
              <a:gd name="connsiteX23489" fmla="*/ 1242341 w 3049233"/>
              <a:gd name="connsiteY23489" fmla="*/ 225564 h 1985002"/>
              <a:gd name="connsiteX23490" fmla="*/ 1238553 w 3049233"/>
              <a:gd name="connsiteY23490" fmla="*/ 228012 h 1985002"/>
              <a:gd name="connsiteX23491" fmla="*/ 1236914 w 3049233"/>
              <a:gd name="connsiteY23491" fmla="*/ 224091 h 1985002"/>
              <a:gd name="connsiteX23492" fmla="*/ 1204096 w 3049233"/>
              <a:gd name="connsiteY23492" fmla="*/ 215655 h 1985002"/>
              <a:gd name="connsiteX23493" fmla="*/ 1204543 w 3049233"/>
              <a:gd name="connsiteY23493" fmla="*/ 216504 h 1985002"/>
              <a:gd name="connsiteX23494" fmla="*/ 1204768 w 3049233"/>
              <a:gd name="connsiteY23494" fmla="*/ 216930 h 1985002"/>
              <a:gd name="connsiteX23495" fmla="*/ 1207006 w 3049233"/>
              <a:gd name="connsiteY23495" fmla="*/ 221179 h 1985002"/>
              <a:gd name="connsiteX23496" fmla="*/ 1198655 w 3049233"/>
              <a:gd name="connsiteY23496" fmla="*/ 225318 h 1985002"/>
              <a:gd name="connsiteX23497" fmla="*/ 1192123 w 3049233"/>
              <a:gd name="connsiteY23497" fmla="*/ 228555 h 1985002"/>
              <a:gd name="connsiteX23498" fmla="*/ 1189737 w 3049233"/>
              <a:gd name="connsiteY23498" fmla="*/ 221743 h 1985002"/>
              <a:gd name="connsiteX23499" fmla="*/ 1193930 w 3049233"/>
              <a:gd name="connsiteY23499" fmla="*/ 219890 h 1985002"/>
              <a:gd name="connsiteX23500" fmla="*/ 1545436 w 3049233"/>
              <a:gd name="connsiteY23500" fmla="*/ 215029 h 1985002"/>
              <a:gd name="connsiteX23501" fmla="*/ 1546107 w 3049233"/>
              <a:gd name="connsiteY23501" fmla="*/ 215446 h 1985002"/>
              <a:gd name="connsiteX23502" fmla="*/ 1549833 w 3049233"/>
              <a:gd name="connsiteY23502" fmla="*/ 220187 h 1985002"/>
              <a:gd name="connsiteX23503" fmla="*/ 1570831 w 3049233"/>
              <a:gd name="connsiteY23503" fmla="*/ 258287 h 1985002"/>
              <a:gd name="connsiteX23504" fmla="*/ 1577946 w 3049233"/>
              <a:gd name="connsiteY23504" fmla="*/ 301805 h 1985002"/>
              <a:gd name="connsiteX23505" fmla="*/ 1570391 w 3049233"/>
              <a:gd name="connsiteY23505" fmla="*/ 343736 h 1985002"/>
              <a:gd name="connsiteX23506" fmla="*/ 1564471 w 3049233"/>
              <a:gd name="connsiteY23506" fmla="*/ 353713 h 1985002"/>
              <a:gd name="connsiteX23507" fmla="*/ 1544286 w 3049233"/>
              <a:gd name="connsiteY23507" fmla="*/ 378192 h 1985002"/>
              <a:gd name="connsiteX23508" fmla="*/ 1544428 w 3049233"/>
              <a:gd name="connsiteY23508" fmla="*/ 378004 h 1985002"/>
              <a:gd name="connsiteX23509" fmla="*/ 1573557 w 3049233"/>
              <a:gd name="connsiteY23509" fmla="*/ 296047 h 1985002"/>
              <a:gd name="connsiteX23510" fmla="*/ 1565498 w 3049233"/>
              <a:gd name="connsiteY23510" fmla="*/ 251218 h 1985002"/>
              <a:gd name="connsiteX23511" fmla="*/ 1282179 w 3049233"/>
              <a:gd name="connsiteY23511" fmla="*/ 214172 h 1985002"/>
              <a:gd name="connsiteX23512" fmla="*/ 1280142 w 3049233"/>
              <a:gd name="connsiteY23512" fmla="*/ 215978 h 1985002"/>
              <a:gd name="connsiteX23513" fmla="*/ 1280037 w 3049233"/>
              <a:gd name="connsiteY23513" fmla="*/ 215761 h 1985002"/>
              <a:gd name="connsiteX23514" fmla="*/ 1281184 w 3049233"/>
              <a:gd name="connsiteY23514" fmla="*/ 214910 h 1985002"/>
              <a:gd name="connsiteX23515" fmla="*/ 1272170 w 3049233"/>
              <a:gd name="connsiteY23515" fmla="*/ 213390 h 1985002"/>
              <a:gd name="connsiteX23516" fmla="*/ 1272545 w 3049233"/>
              <a:gd name="connsiteY23516" fmla="*/ 214168 h 1985002"/>
              <a:gd name="connsiteX23517" fmla="*/ 1259906 w 3049233"/>
              <a:gd name="connsiteY23517" fmla="*/ 223786 h 1985002"/>
              <a:gd name="connsiteX23518" fmla="*/ 1259198 w 3049233"/>
              <a:gd name="connsiteY23518" fmla="*/ 222225 h 1985002"/>
              <a:gd name="connsiteX23519" fmla="*/ 1259064 w 3049233"/>
              <a:gd name="connsiteY23519" fmla="*/ 221930 h 1985002"/>
              <a:gd name="connsiteX23520" fmla="*/ 1268325 w 3049233"/>
              <a:gd name="connsiteY23520" fmla="*/ 215895 h 1985002"/>
              <a:gd name="connsiteX23521" fmla="*/ 1303137 w 3049233"/>
              <a:gd name="connsiteY23521" fmla="*/ 213331 h 1985002"/>
              <a:gd name="connsiteX23522" fmla="*/ 1304615 w 3049233"/>
              <a:gd name="connsiteY23522" fmla="*/ 219124 h 1985002"/>
              <a:gd name="connsiteX23523" fmla="*/ 1303491 w 3049233"/>
              <a:gd name="connsiteY23523" fmla="*/ 216979 h 1985002"/>
              <a:gd name="connsiteX23524" fmla="*/ 1302998 w 3049233"/>
              <a:gd name="connsiteY23524" fmla="*/ 214052 h 1985002"/>
              <a:gd name="connsiteX23525" fmla="*/ 1302990 w 3049233"/>
              <a:gd name="connsiteY23525" fmla="*/ 214002 h 1985002"/>
              <a:gd name="connsiteX23526" fmla="*/ 1302963 w 3049233"/>
              <a:gd name="connsiteY23526" fmla="*/ 213842 h 1985002"/>
              <a:gd name="connsiteX23527" fmla="*/ 1536661 w 3049233"/>
              <a:gd name="connsiteY23527" fmla="*/ 212929 h 1985002"/>
              <a:gd name="connsiteX23528" fmla="*/ 1537636 w 3049233"/>
              <a:gd name="connsiteY23528" fmla="*/ 214260 h 1985002"/>
              <a:gd name="connsiteX23529" fmla="*/ 1539333 w 3049233"/>
              <a:gd name="connsiteY23529" fmla="*/ 216461 h 1985002"/>
              <a:gd name="connsiteX23530" fmla="*/ 1568120 w 3049233"/>
              <a:gd name="connsiteY23530" fmla="*/ 297741 h 1985002"/>
              <a:gd name="connsiteX23531" fmla="*/ 1540348 w 3049233"/>
              <a:gd name="connsiteY23531" fmla="*/ 375972 h 1985002"/>
              <a:gd name="connsiteX23532" fmla="*/ 1540348 w 3049233"/>
              <a:gd name="connsiteY23532" fmla="*/ 377158 h 1985002"/>
              <a:gd name="connsiteX23533" fmla="*/ 1506504 w 3049233"/>
              <a:gd name="connsiteY23533" fmla="*/ 418644 h 1985002"/>
              <a:gd name="connsiteX23534" fmla="*/ 1506504 w 3049233"/>
              <a:gd name="connsiteY23534" fmla="*/ 419661 h 1985002"/>
              <a:gd name="connsiteX23535" fmla="*/ 1264871 w 3049233"/>
              <a:gd name="connsiteY23535" fmla="*/ 714130 h 1985002"/>
              <a:gd name="connsiteX23536" fmla="*/ 1263494 w 3049233"/>
              <a:gd name="connsiteY23536" fmla="*/ 715800 h 1985002"/>
              <a:gd name="connsiteX23537" fmla="*/ 1262998 w 3049233"/>
              <a:gd name="connsiteY23537" fmla="*/ 715167 h 1985002"/>
              <a:gd name="connsiteX23538" fmla="*/ 1264533 w 3049233"/>
              <a:gd name="connsiteY23538" fmla="*/ 713285 h 1985002"/>
              <a:gd name="connsiteX23539" fmla="*/ 1503292 w 3049233"/>
              <a:gd name="connsiteY23539" fmla="*/ 417291 h 1985002"/>
              <a:gd name="connsiteX23540" fmla="*/ 1537147 w 3049233"/>
              <a:gd name="connsiteY23540" fmla="*/ 374619 h 1985002"/>
              <a:gd name="connsiteX23541" fmla="*/ 1564583 w 3049233"/>
              <a:gd name="connsiteY23541" fmla="*/ 292999 h 1985002"/>
              <a:gd name="connsiteX23542" fmla="*/ 1556292 w 3049233"/>
              <a:gd name="connsiteY23542" fmla="*/ 248163 h 1985002"/>
              <a:gd name="connsiteX23543" fmla="*/ 997268 w 3049233"/>
              <a:gd name="connsiteY23543" fmla="*/ 212275 h 1985002"/>
              <a:gd name="connsiteX23544" fmla="*/ 997130 w 3049233"/>
              <a:gd name="connsiteY23544" fmla="*/ 212461 h 1985002"/>
              <a:gd name="connsiteX23545" fmla="*/ 996286 w 3049233"/>
              <a:gd name="connsiteY23545" fmla="*/ 213597 h 1985002"/>
              <a:gd name="connsiteX23546" fmla="*/ 996272 w 3049233"/>
              <a:gd name="connsiteY23546" fmla="*/ 213346 h 1985002"/>
              <a:gd name="connsiteX23547" fmla="*/ 996265 w 3049233"/>
              <a:gd name="connsiteY23547" fmla="*/ 213223 h 1985002"/>
              <a:gd name="connsiteX23548" fmla="*/ 997093 w 3049233"/>
              <a:gd name="connsiteY23548" fmla="*/ 212440 h 1985002"/>
              <a:gd name="connsiteX23549" fmla="*/ 1180085 w 3049233"/>
              <a:gd name="connsiteY23549" fmla="*/ 211473 h 1985002"/>
              <a:gd name="connsiteX23550" fmla="*/ 1180364 w 3049233"/>
              <a:gd name="connsiteY23550" fmla="*/ 212001 h 1985002"/>
              <a:gd name="connsiteX23551" fmla="*/ 1180607 w 3049233"/>
              <a:gd name="connsiteY23551" fmla="*/ 212461 h 1985002"/>
              <a:gd name="connsiteX23552" fmla="*/ 1181993 w 3049233"/>
              <a:gd name="connsiteY23552" fmla="*/ 216372 h 1985002"/>
              <a:gd name="connsiteX23553" fmla="*/ 1182594 w 3049233"/>
              <a:gd name="connsiteY23553" fmla="*/ 218067 h 1985002"/>
              <a:gd name="connsiteX23554" fmla="*/ 1182830 w 3049233"/>
              <a:gd name="connsiteY23554" fmla="*/ 218733 h 1985002"/>
              <a:gd name="connsiteX23555" fmla="*/ 1182397 w 3049233"/>
              <a:gd name="connsiteY23555" fmla="*/ 218917 h 1985002"/>
              <a:gd name="connsiteX23556" fmla="*/ 1179577 w 3049233"/>
              <a:gd name="connsiteY23556" fmla="*/ 220114 h 1985002"/>
              <a:gd name="connsiteX23557" fmla="*/ 1171302 w 3049233"/>
              <a:gd name="connsiteY23557" fmla="*/ 223627 h 1985002"/>
              <a:gd name="connsiteX23558" fmla="*/ 1168290 w 3049233"/>
              <a:gd name="connsiteY23558" fmla="*/ 225037 h 1985002"/>
              <a:gd name="connsiteX23559" fmla="*/ 1167941 w 3049233"/>
              <a:gd name="connsiteY23559" fmla="*/ 223952 h 1985002"/>
              <a:gd name="connsiteX23560" fmla="*/ 1167441 w 3049233"/>
              <a:gd name="connsiteY23560" fmla="*/ 222400 h 1985002"/>
              <a:gd name="connsiteX23561" fmla="*/ 1165700 w 3049233"/>
              <a:gd name="connsiteY23561" fmla="*/ 216991 h 1985002"/>
              <a:gd name="connsiteX23562" fmla="*/ 1177455 w 3049233"/>
              <a:gd name="connsiteY23562" fmla="*/ 212422 h 1985002"/>
              <a:gd name="connsiteX23563" fmla="*/ 1457868 w 3049233"/>
              <a:gd name="connsiteY23563" fmla="*/ 209939 h 1985002"/>
              <a:gd name="connsiteX23564" fmla="*/ 1460108 w 3049233"/>
              <a:gd name="connsiteY23564" fmla="*/ 213412 h 1985002"/>
              <a:gd name="connsiteX23565" fmla="*/ 1470773 w 3049233"/>
              <a:gd name="connsiteY23565" fmla="*/ 252359 h 1985002"/>
              <a:gd name="connsiteX23566" fmla="*/ 1458414 w 3049233"/>
              <a:gd name="connsiteY23566" fmla="*/ 326189 h 1985002"/>
              <a:gd name="connsiteX23567" fmla="*/ 1458414 w 3049233"/>
              <a:gd name="connsiteY23567" fmla="*/ 327035 h 1985002"/>
              <a:gd name="connsiteX23568" fmla="*/ 1458414 w 3049233"/>
              <a:gd name="connsiteY23568" fmla="*/ 328052 h 1985002"/>
              <a:gd name="connsiteX23569" fmla="*/ 1437591 w 3049233"/>
              <a:gd name="connsiteY23569" fmla="*/ 368861 h 1985002"/>
              <a:gd name="connsiteX23570" fmla="*/ 1431597 w 3049233"/>
              <a:gd name="connsiteY23570" fmla="*/ 384136 h 1985002"/>
              <a:gd name="connsiteX23571" fmla="*/ 1428075 w 3049233"/>
              <a:gd name="connsiteY23571" fmla="*/ 390662 h 1985002"/>
              <a:gd name="connsiteX23572" fmla="*/ 1420287 w 3049233"/>
              <a:gd name="connsiteY23572" fmla="*/ 403926 h 1985002"/>
              <a:gd name="connsiteX23573" fmla="*/ 1419759 w 3049233"/>
              <a:gd name="connsiteY23573" fmla="*/ 404826 h 1985002"/>
              <a:gd name="connsiteX23574" fmla="*/ 1390421 w 3049233"/>
              <a:gd name="connsiteY23574" fmla="*/ 450254 h 1985002"/>
              <a:gd name="connsiteX23575" fmla="*/ 1352350 w 3049233"/>
              <a:gd name="connsiteY23575" fmla="*/ 504356 h 1985002"/>
              <a:gd name="connsiteX23576" fmla="*/ 1341302 w 3049233"/>
              <a:gd name="connsiteY23576" fmla="*/ 519557 h 1985002"/>
              <a:gd name="connsiteX23577" fmla="*/ 1292836 w 3049233"/>
              <a:gd name="connsiteY23577" fmla="*/ 586245 h 1985002"/>
              <a:gd name="connsiteX23578" fmla="*/ 1257098 w 3049233"/>
              <a:gd name="connsiteY23578" fmla="*/ 634272 h 1985002"/>
              <a:gd name="connsiteX23579" fmla="*/ 1286259 w 3049233"/>
              <a:gd name="connsiteY23579" fmla="*/ 594624 h 1985002"/>
              <a:gd name="connsiteX23580" fmla="*/ 1294197 w 3049233"/>
              <a:gd name="connsiteY23580" fmla="*/ 583832 h 1985002"/>
              <a:gd name="connsiteX23581" fmla="*/ 1294238 w 3049233"/>
              <a:gd name="connsiteY23581" fmla="*/ 583776 h 1985002"/>
              <a:gd name="connsiteX23582" fmla="*/ 1344938 w 3049233"/>
              <a:gd name="connsiteY23582" fmla="*/ 513265 h 1985002"/>
              <a:gd name="connsiteX23583" fmla="*/ 1352756 w 3049233"/>
              <a:gd name="connsiteY23583" fmla="*/ 501900 h 1985002"/>
              <a:gd name="connsiteX23584" fmla="*/ 1360840 w 3049233"/>
              <a:gd name="connsiteY23584" fmla="*/ 490590 h 1985002"/>
              <a:gd name="connsiteX23585" fmla="*/ 1413196 w 3049233"/>
              <a:gd name="connsiteY23585" fmla="*/ 411413 h 1985002"/>
              <a:gd name="connsiteX23586" fmla="*/ 1418340 w 3049233"/>
              <a:gd name="connsiteY23586" fmla="*/ 402238 h 1985002"/>
              <a:gd name="connsiteX23587" fmla="*/ 1422311 w 3049233"/>
              <a:gd name="connsiteY23587" fmla="*/ 395865 h 1985002"/>
              <a:gd name="connsiteX23588" fmla="*/ 1423750 w 3049233"/>
              <a:gd name="connsiteY23588" fmla="*/ 392590 h 1985002"/>
              <a:gd name="connsiteX23589" fmla="*/ 1427500 w 3049233"/>
              <a:gd name="connsiteY23589" fmla="*/ 385901 h 1985002"/>
              <a:gd name="connsiteX23590" fmla="*/ 1429372 w 3049233"/>
              <a:gd name="connsiteY23590" fmla="*/ 382561 h 1985002"/>
              <a:gd name="connsiteX23591" fmla="*/ 1436405 w 3049233"/>
              <a:gd name="connsiteY23591" fmla="*/ 363780 h 1985002"/>
              <a:gd name="connsiteX23592" fmla="*/ 1456556 w 3049233"/>
              <a:gd name="connsiteY23592" fmla="*/ 320262 h 1985002"/>
              <a:gd name="connsiteX23593" fmla="*/ 1467562 w 3049233"/>
              <a:gd name="connsiteY23593" fmla="*/ 244232 h 1985002"/>
              <a:gd name="connsiteX23594" fmla="*/ 1526626 w 3049233"/>
              <a:gd name="connsiteY23594" fmla="*/ 209632 h 1985002"/>
              <a:gd name="connsiteX23595" fmla="*/ 1526801 w 3049233"/>
              <a:gd name="connsiteY23595" fmla="*/ 209856 h 1985002"/>
              <a:gd name="connsiteX23596" fmla="*/ 1528492 w 3049233"/>
              <a:gd name="connsiteY23596" fmla="*/ 212059 h 1985002"/>
              <a:gd name="connsiteX23597" fmla="*/ 1549665 w 3049233"/>
              <a:gd name="connsiteY23597" fmla="*/ 249819 h 1985002"/>
              <a:gd name="connsiteX23598" fmla="*/ 1557624 w 3049233"/>
              <a:gd name="connsiteY23598" fmla="*/ 292491 h 1985002"/>
              <a:gd name="connsiteX23599" fmla="*/ 1531374 w 3049233"/>
              <a:gd name="connsiteY23599" fmla="*/ 370215 h 1985002"/>
              <a:gd name="connsiteX23600" fmla="*/ 1531374 w 3049233"/>
              <a:gd name="connsiteY23600" fmla="*/ 371739 h 1985002"/>
              <a:gd name="connsiteX23601" fmla="*/ 1499054 w 3049233"/>
              <a:gd name="connsiteY23601" fmla="*/ 413056 h 1985002"/>
              <a:gd name="connsiteX23602" fmla="*/ 1498870 w 3049233"/>
              <a:gd name="connsiteY23602" fmla="*/ 413315 h 1985002"/>
              <a:gd name="connsiteX23603" fmla="*/ 1494305 w 3049233"/>
              <a:gd name="connsiteY23603" fmla="*/ 419580 h 1985002"/>
              <a:gd name="connsiteX23604" fmla="*/ 1491465 w 3049233"/>
              <a:gd name="connsiteY23604" fmla="*/ 423479 h 1985002"/>
              <a:gd name="connsiteX23605" fmla="*/ 1486922 w 3049233"/>
              <a:gd name="connsiteY23605" fmla="*/ 429345 h 1985002"/>
              <a:gd name="connsiteX23606" fmla="*/ 1484881 w 3049233"/>
              <a:gd name="connsiteY23606" fmla="*/ 431941 h 1985002"/>
              <a:gd name="connsiteX23607" fmla="*/ 1477731 w 3049233"/>
              <a:gd name="connsiteY23607" fmla="*/ 441035 h 1985002"/>
              <a:gd name="connsiteX23608" fmla="*/ 1443972 w 3049233"/>
              <a:gd name="connsiteY23608" fmla="*/ 483286 h 1985002"/>
              <a:gd name="connsiteX23609" fmla="*/ 1443880 w 3049233"/>
              <a:gd name="connsiteY23609" fmla="*/ 483402 h 1985002"/>
              <a:gd name="connsiteX23610" fmla="*/ 1435847 w 3049233"/>
              <a:gd name="connsiteY23610" fmla="*/ 493327 h 1985002"/>
              <a:gd name="connsiteX23611" fmla="*/ 1432761 w 3049233"/>
              <a:gd name="connsiteY23611" fmla="*/ 497141 h 1985002"/>
              <a:gd name="connsiteX23612" fmla="*/ 1433105 w 3049233"/>
              <a:gd name="connsiteY23612" fmla="*/ 496711 h 1985002"/>
              <a:gd name="connsiteX23613" fmla="*/ 1433124 w 3049233"/>
              <a:gd name="connsiteY23613" fmla="*/ 496687 h 1985002"/>
              <a:gd name="connsiteX23614" fmla="*/ 1433350 w 3049233"/>
              <a:gd name="connsiteY23614" fmla="*/ 496401 h 1985002"/>
              <a:gd name="connsiteX23615" fmla="*/ 1459270 w 3049233"/>
              <a:gd name="connsiteY23615" fmla="*/ 463628 h 1985002"/>
              <a:gd name="connsiteX23616" fmla="*/ 1459294 w 3049233"/>
              <a:gd name="connsiteY23616" fmla="*/ 463598 h 1985002"/>
              <a:gd name="connsiteX23617" fmla="*/ 1478736 w 3049233"/>
              <a:gd name="connsiteY23617" fmla="*/ 438513 h 1985002"/>
              <a:gd name="connsiteX23618" fmla="*/ 1482933 w 3049233"/>
              <a:gd name="connsiteY23618" fmla="*/ 432860 h 1985002"/>
              <a:gd name="connsiteX23619" fmla="*/ 1485956 w 3049233"/>
              <a:gd name="connsiteY23619" fmla="*/ 428929 h 1985002"/>
              <a:gd name="connsiteX23620" fmla="*/ 1487219 w 3049233"/>
              <a:gd name="connsiteY23620" fmla="*/ 427086 h 1985002"/>
              <a:gd name="connsiteX23621" fmla="*/ 1491498 w 3049233"/>
              <a:gd name="connsiteY23621" fmla="*/ 421323 h 1985002"/>
              <a:gd name="connsiteX23622" fmla="*/ 1497535 w 3049233"/>
              <a:gd name="connsiteY23622" fmla="*/ 412041 h 1985002"/>
              <a:gd name="connsiteX23623" fmla="*/ 1529188 w 3049233"/>
              <a:gd name="connsiteY23623" fmla="*/ 369030 h 1985002"/>
              <a:gd name="connsiteX23624" fmla="*/ 1554930 w 3049233"/>
              <a:gd name="connsiteY23624" fmla="*/ 288258 h 1985002"/>
              <a:gd name="connsiteX23625" fmla="*/ 1546461 w 3049233"/>
              <a:gd name="connsiteY23625" fmla="*/ 244232 h 1985002"/>
              <a:gd name="connsiteX23626" fmla="*/ 1246322 w 3049233"/>
              <a:gd name="connsiteY23626" fmla="*/ 208400 h 1985002"/>
              <a:gd name="connsiteX23627" fmla="*/ 1246823 w 3049233"/>
              <a:gd name="connsiteY23627" fmla="*/ 209504 h 1985002"/>
              <a:gd name="connsiteX23628" fmla="*/ 1247993 w 3049233"/>
              <a:gd name="connsiteY23628" fmla="*/ 212085 h 1985002"/>
              <a:gd name="connsiteX23629" fmla="*/ 1234976 w 3049233"/>
              <a:gd name="connsiteY23629" fmla="*/ 219458 h 1985002"/>
              <a:gd name="connsiteX23630" fmla="*/ 1233068 w 3049233"/>
              <a:gd name="connsiteY23630" fmla="*/ 214894 h 1985002"/>
              <a:gd name="connsiteX23631" fmla="*/ 1222620 w 3049233"/>
              <a:gd name="connsiteY23631" fmla="*/ 207939 h 1985002"/>
              <a:gd name="connsiteX23632" fmla="*/ 1223872 w 3049233"/>
              <a:gd name="connsiteY23632" fmla="*/ 210128 h 1985002"/>
              <a:gd name="connsiteX23633" fmla="*/ 1225071 w 3049233"/>
              <a:gd name="connsiteY23633" fmla="*/ 212225 h 1985002"/>
              <a:gd name="connsiteX23634" fmla="*/ 1211440 w 3049233"/>
              <a:gd name="connsiteY23634" fmla="*/ 218982 h 1985002"/>
              <a:gd name="connsiteX23635" fmla="*/ 1209309 w 3049233"/>
              <a:gd name="connsiteY23635" fmla="*/ 213484 h 1985002"/>
              <a:gd name="connsiteX23636" fmla="*/ 935515 w 3049233"/>
              <a:gd name="connsiteY23636" fmla="*/ 207797 h 1985002"/>
              <a:gd name="connsiteX23637" fmla="*/ 933055 w 3049233"/>
              <a:gd name="connsiteY23637" fmla="*/ 226884 h 1985002"/>
              <a:gd name="connsiteX23638" fmla="*/ 932990 w 3049233"/>
              <a:gd name="connsiteY23638" fmla="*/ 227388 h 1985002"/>
              <a:gd name="connsiteX23639" fmla="*/ 931347 w 3049233"/>
              <a:gd name="connsiteY23639" fmla="*/ 228547 h 1985002"/>
              <a:gd name="connsiteX23640" fmla="*/ 923515 w 3049233"/>
              <a:gd name="connsiteY23640" fmla="*/ 233375 h 1985002"/>
              <a:gd name="connsiteX23641" fmla="*/ 917338 w 3049233"/>
              <a:gd name="connsiteY23641" fmla="*/ 237183 h 1985002"/>
              <a:gd name="connsiteX23642" fmla="*/ 916958 w 3049233"/>
              <a:gd name="connsiteY23642" fmla="*/ 237475 h 1985002"/>
              <a:gd name="connsiteX23643" fmla="*/ 915636 w 3049233"/>
              <a:gd name="connsiteY23643" fmla="*/ 238489 h 1985002"/>
              <a:gd name="connsiteX23644" fmla="*/ 916945 w 3049233"/>
              <a:gd name="connsiteY23644" fmla="*/ 228651 h 1985002"/>
              <a:gd name="connsiteX23645" fmla="*/ 918271 w 3049233"/>
              <a:gd name="connsiteY23645" fmla="*/ 218678 h 1985002"/>
              <a:gd name="connsiteX23646" fmla="*/ 925795 w 3049233"/>
              <a:gd name="connsiteY23646" fmla="*/ 213535 h 1985002"/>
              <a:gd name="connsiteX23647" fmla="*/ 931312 w 3049233"/>
              <a:gd name="connsiteY23647" fmla="*/ 210278 h 1985002"/>
              <a:gd name="connsiteX23648" fmla="*/ 896134 w 3049233"/>
              <a:gd name="connsiteY23648" fmla="*/ 207271 h 1985002"/>
              <a:gd name="connsiteX23649" fmla="*/ 895484 w 3049233"/>
              <a:gd name="connsiteY23649" fmla="*/ 210610 h 1985002"/>
              <a:gd name="connsiteX23650" fmla="*/ 893071 w 3049233"/>
              <a:gd name="connsiteY23650" fmla="*/ 222997 h 1985002"/>
              <a:gd name="connsiteX23651" fmla="*/ 892129 w 3049233"/>
              <a:gd name="connsiteY23651" fmla="*/ 227833 h 1985002"/>
              <a:gd name="connsiteX23652" fmla="*/ 887892 w 3049233"/>
              <a:gd name="connsiteY23652" fmla="*/ 225809 h 1985002"/>
              <a:gd name="connsiteX23653" fmla="*/ 884744 w 3049233"/>
              <a:gd name="connsiteY23653" fmla="*/ 224304 h 1985002"/>
              <a:gd name="connsiteX23654" fmla="*/ 880244 w 3049233"/>
              <a:gd name="connsiteY23654" fmla="*/ 222155 h 1985002"/>
              <a:gd name="connsiteX23655" fmla="*/ 880699 w 3049233"/>
              <a:gd name="connsiteY23655" fmla="*/ 220391 h 1985002"/>
              <a:gd name="connsiteX23656" fmla="*/ 881265 w 3049233"/>
              <a:gd name="connsiteY23656" fmla="*/ 218203 h 1985002"/>
              <a:gd name="connsiteX23657" fmla="*/ 881930 w 3049233"/>
              <a:gd name="connsiteY23657" fmla="*/ 217713 h 1985002"/>
              <a:gd name="connsiteX23658" fmla="*/ 1282761 w 3049233"/>
              <a:gd name="connsiteY23658" fmla="*/ 206394 h 1985002"/>
              <a:gd name="connsiteX23659" fmla="*/ 1278015 w 3049233"/>
              <a:gd name="connsiteY23659" fmla="*/ 210006 h 1985002"/>
              <a:gd name="connsiteX23660" fmla="*/ 1277450 w 3049233"/>
              <a:gd name="connsiteY23660" fmla="*/ 210435 h 1985002"/>
              <a:gd name="connsiteX23661" fmla="*/ 1277324 w 3049233"/>
              <a:gd name="connsiteY23661" fmla="*/ 210176 h 1985002"/>
              <a:gd name="connsiteX23662" fmla="*/ 1277308 w 3049233"/>
              <a:gd name="connsiteY23662" fmla="*/ 210143 h 1985002"/>
              <a:gd name="connsiteX23663" fmla="*/ 1277255 w 3049233"/>
              <a:gd name="connsiteY23663" fmla="*/ 210034 h 1985002"/>
              <a:gd name="connsiteX23664" fmla="*/ 1268735 w 3049233"/>
              <a:gd name="connsiteY23664" fmla="*/ 206269 h 1985002"/>
              <a:gd name="connsiteX23665" fmla="*/ 1269468 w 3049233"/>
              <a:gd name="connsiteY23665" fmla="*/ 207789 h 1985002"/>
              <a:gd name="connsiteX23666" fmla="*/ 1256501 w 3049233"/>
              <a:gd name="connsiteY23666" fmla="*/ 216285 h 1985002"/>
              <a:gd name="connsiteX23667" fmla="*/ 1256497 w 3049233"/>
              <a:gd name="connsiteY23667" fmla="*/ 216277 h 1985002"/>
              <a:gd name="connsiteX23668" fmla="*/ 1256434 w 3049233"/>
              <a:gd name="connsiteY23668" fmla="*/ 216137 h 1985002"/>
              <a:gd name="connsiteX23669" fmla="*/ 1255356 w 3049233"/>
              <a:gd name="connsiteY23669" fmla="*/ 213762 h 1985002"/>
              <a:gd name="connsiteX23670" fmla="*/ 1154718 w 3049233"/>
              <a:gd name="connsiteY23670" fmla="*/ 205963 h 1985002"/>
              <a:gd name="connsiteX23671" fmla="*/ 1158628 w 3049233"/>
              <a:gd name="connsiteY23671" fmla="*/ 214309 h 1985002"/>
              <a:gd name="connsiteX23672" fmla="*/ 1144397 w 3049233"/>
              <a:gd name="connsiteY23672" fmla="*/ 220215 h 1985002"/>
              <a:gd name="connsiteX23673" fmla="*/ 1143716 w 3049233"/>
              <a:gd name="connsiteY23673" fmla="*/ 218465 h 1985002"/>
              <a:gd name="connsiteX23674" fmla="*/ 1140808 w 3049233"/>
              <a:gd name="connsiteY23674" fmla="*/ 210983 h 1985002"/>
              <a:gd name="connsiteX23675" fmla="*/ 860974 w 3049233"/>
              <a:gd name="connsiteY23675" fmla="*/ 205619 h 1985002"/>
              <a:gd name="connsiteX23676" fmla="*/ 858320 w 3049233"/>
              <a:gd name="connsiteY23676" fmla="*/ 211682 h 1985002"/>
              <a:gd name="connsiteX23677" fmla="*/ 854890 w 3049233"/>
              <a:gd name="connsiteY23677" fmla="*/ 210043 h 1985002"/>
              <a:gd name="connsiteX23678" fmla="*/ 860607 w 3049233"/>
              <a:gd name="connsiteY23678" fmla="*/ 205883 h 1985002"/>
              <a:gd name="connsiteX23679" fmla="*/ 1198412 w 3049233"/>
              <a:gd name="connsiteY23679" fmla="*/ 204866 h 1985002"/>
              <a:gd name="connsiteX23680" fmla="*/ 1198477 w 3049233"/>
              <a:gd name="connsiteY23680" fmla="*/ 204989 h 1985002"/>
              <a:gd name="connsiteX23681" fmla="*/ 1198785 w 3049233"/>
              <a:gd name="connsiteY23681" fmla="*/ 205574 h 1985002"/>
              <a:gd name="connsiteX23682" fmla="*/ 1201534 w 3049233"/>
              <a:gd name="connsiteY23682" fmla="*/ 210792 h 1985002"/>
              <a:gd name="connsiteX23683" fmla="*/ 1188076 w 3049233"/>
              <a:gd name="connsiteY23683" fmla="*/ 216506 h 1985002"/>
              <a:gd name="connsiteX23684" fmla="*/ 1187924 w 3049233"/>
              <a:gd name="connsiteY23684" fmla="*/ 216570 h 1985002"/>
              <a:gd name="connsiteX23685" fmla="*/ 1186555 w 3049233"/>
              <a:gd name="connsiteY23685" fmla="*/ 212662 h 1985002"/>
              <a:gd name="connsiteX23686" fmla="*/ 1186038 w 3049233"/>
              <a:gd name="connsiteY23686" fmla="*/ 211189 h 1985002"/>
              <a:gd name="connsiteX23687" fmla="*/ 1185772 w 3049233"/>
              <a:gd name="connsiteY23687" fmla="*/ 210428 h 1985002"/>
              <a:gd name="connsiteX23688" fmla="*/ 1185589 w 3049233"/>
              <a:gd name="connsiteY23688" fmla="*/ 210079 h 1985002"/>
              <a:gd name="connsiteX23689" fmla="*/ 1185486 w 3049233"/>
              <a:gd name="connsiteY23689" fmla="*/ 209882 h 1985002"/>
              <a:gd name="connsiteX23690" fmla="*/ 1185329 w 3049233"/>
              <a:gd name="connsiteY23690" fmla="*/ 209583 h 1985002"/>
              <a:gd name="connsiteX23691" fmla="*/ 1308314 w 3049233"/>
              <a:gd name="connsiteY23691" fmla="*/ 204742 h 1985002"/>
              <a:gd name="connsiteX23692" fmla="*/ 1314486 w 3049233"/>
              <a:gd name="connsiteY23692" fmla="*/ 231532 h 1985002"/>
              <a:gd name="connsiteX23693" fmla="*/ 1314791 w 3049233"/>
              <a:gd name="connsiteY23693" fmla="*/ 238553 h 1985002"/>
              <a:gd name="connsiteX23694" fmla="*/ 1312589 w 3049233"/>
              <a:gd name="connsiteY23694" fmla="*/ 234348 h 1985002"/>
              <a:gd name="connsiteX23695" fmla="*/ 1311594 w 3049233"/>
              <a:gd name="connsiteY23695" fmla="*/ 232448 h 1985002"/>
              <a:gd name="connsiteX23696" fmla="*/ 1311404 w 3049233"/>
              <a:gd name="connsiteY23696" fmla="*/ 232087 h 1985002"/>
              <a:gd name="connsiteX23697" fmla="*/ 1310931 w 3049233"/>
              <a:gd name="connsiteY23697" fmla="*/ 225604 h 1985002"/>
              <a:gd name="connsiteX23698" fmla="*/ 1306419 w 3049233"/>
              <a:gd name="connsiteY23698" fmla="*/ 207555 h 1985002"/>
              <a:gd name="connsiteX23699" fmla="*/ 1308034 w 3049233"/>
              <a:gd name="connsiteY23699" fmla="*/ 205157 h 1985002"/>
              <a:gd name="connsiteX23700" fmla="*/ 1447893 w 3049233"/>
              <a:gd name="connsiteY23700" fmla="*/ 204201 h 1985002"/>
              <a:gd name="connsiteX23701" fmla="*/ 1450798 w 3049233"/>
              <a:gd name="connsiteY23701" fmla="*/ 208671 h 1985002"/>
              <a:gd name="connsiteX23702" fmla="*/ 1461630 w 3049233"/>
              <a:gd name="connsiteY23702" fmla="*/ 247110 h 1985002"/>
              <a:gd name="connsiteX23703" fmla="*/ 1450798 w 3049233"/>
              <a:gd name="connsiteY23703" fmla="*/ 320600 h 1985002"/>
              <a:gd name="connsiteX23704" fmla="*/ 1450798 w 3049233"/>
              <a:gd name="connsiteY23704" fmla="*/ 321448 h 1985002"/>
              <a:gd name="connsiteX23705" fmla="*/ 1450798 w 3049233"/>
              <a:gd name="connsiteY23705" fmla="*/ 322294 h 1985002"/>
              <a:gd name="connsiteX23706" fmla="*/ 1431155 w 3049233"/>
              <a:gd name="connsiteY23706" fmla="*/ 363272 h 1985002"/>
              <a:gd name="connsiteX23707" fmla="*/ 1418835 w 3049233"/>
              <a:gd name="connsiteY23707" fmla="*/ 391264 h 1985002"/>
              <a:gd name="connsiteX23708" fmla="*/ 1413390 w 3049233"/>
              <a:gd name="connsiteY23708" fmla="*/ 400886 h 1985002"/>
              <a:gd name="connsiteX23709" fmla="*/ 1384374 w 3049233"/>
              <a:gd name="connsiteY23709" fmla="*/ 447109 h 1985002"/>
              <a:gd name="connsiteX23710" fmla="*/ 1384373 w 3049233"/>
              <a:gd name="connsiteY23710" fmla="*/ 447111 h 1985002"/>
              <a:gd name="connsiteX23711" fmla="*/ 1384369 w 3049233"/>
              <a:gd name="connsiteY23711" fmla="*/ 447117 h 1985002"/>
              <a:gd name="connsiteX23712" fmla="*/ 1346801 w 3049233"/>
              <a:gd name="connsiteY23712" fmla="*/ 501546 h 1985002"/>
              <a:gd name="connsiteX23713" fmla="*/ 1288083 w 3049233"/>
              <a:gd name="connsiteY23713" fmla="*/ 583610 h 1985002"/>
              <a:gd name="connsiteX23714" fmla="*/ 1288066 w 3049233"/>
              <a:gd name="connsiteY23714" fmla="*/ 583634 h 1985002"/>
              <a:gd name="connsiteX23715" fmla="*/ 1242298 w 3049233"/>
              <a:gd name="connsiteY23715" fmla="*/ 645907 h 1985002"/>
              <a:gd name="connsiteX23716" fmla="*/ 1275004 w 3049233"/>
              <a:gd name="connsiteY23716" fmla="*/ 600991 h 1985002"/>
              <a:gd name="connsiteX23717" fmla="*/ 1289310 w 3049233"/>
              <a:gd name="connsiteY23717" fmla="*/ 581345 h 1985002"/>
              <a:gd name="connsiteX23718" fmla="*/ 1289340 w 3049233"/>
              <a:gd name="connsiteY23718" fmla="*/ 581302 h 1985002"/>
              <a:gd name="connsiteX23719" fmla="*/ 1339433 w 3049233"/>
              <a:gd name="connsiteY23719" fmla="*/ 510663 h 1985002"/>
              <a:gd name="connsiteX23720" fmla="*/ 1347211 w 3049233"/>
              <a:gd name="connsiteY23720" fmla="*/ 499145 h 1985002"/>
              <a:gd name="connsiteX23721" fmla="*/ 1355146 w 3049233"/>
              <a:gd name="connsiteY23721" fmla="*/ 487881 h 1985002"/>
              <a:gd name="connsiteX23722" fmla="*/ 1383701 w 3049233"/>
              <a:gd name="connsiteY23722" fmla="*/ 445112 h 1985002"/>
              <a:gd name="connsiteX23723" fmla="*/ 1383705 w 3049233"/>
              <a:gd name="connsiteY23723" fmla="*/ 445105 h 1985002"/>
              <a:gd name="connsiteX23724" fmla="*/ 1383708 w 3049233"/>
              <a:gd name="connsiteY23724" fmla="*/ 445101 h 1985002"/>
              <a:gd name="connsiteX23725" fmla="*/ 1406917 w 3049233"/>
              <a:gd name="connsiteY23725" fmla="*/ 407847 h 1985002"/>
              <a:gd name="connsiteX23726" fmla="*/ 1411542 w 3049233"/>
              <a:gd name="connsiteY23726" fmla="*/ 399314 h 1985002"/>
              <a:gd name="connsiteX23727" fmla="*/ 1412018 w 3049233"/>
              <a:gd name="connsiteY23727" fmla="*/ 398436 h 1985002"/>
              <a:gd name="connsiteX23728" fmla="*/ 1415945 w 3049233"/>
              <a:gd name="connsiteY23728" fmla="*/ 391963 h 1985002"/>
              <a:gd name="connsiteX23729" fmla="*/ 1417378 w 3049233"/>
              <a:gd name="connsiteY23729" fmla="*/ 388547 h 1985002"/>
              <a:gd name="connsiteX23730" fmla="*/ 1422949 w 3049233"/>
              <a:gd name="connsiteY23730" fmla="*/ 378269 h 1985002"/>
              <a:gd name="connsiteX23731" fmla="*/ 1429970 w 3049233"/>
              <a:gd name="connsiteY23731" fmla="*/ 358531 h 1985002"/>
              <a:gd name="connsiteX23732" fmla="*/ 1448936 w 3049233"/>
              <a:gd name="connsiteY23732" fmla="*/ 314844 h 1985002"/>
              <a:gd name="connsiteX23733" fmla="*/ 1458249 w 3049233"/>
              <a:gd name="connsiteY23733" fmla="*/ 239320 h 1985002"/>
              <a:gd name="connsiteX23734" fmla="*/ 1515886 w 3049233"/>
              <a:gd name="connsiteY23734" fmla="*/ 203350 h 1985002"/>
              <a:gd name="connsiteX23735" fmla="*/ 1515988 w 3049233"/>
              <a:gd name="connsiteY23735" fmla="*/ 203423 h 1985002"/>
              <a:gd name="connsiteX23736" fmla="*/ 1517681 w 3049233"/>
              <a:gd name="connsiteY23736" fmla="*/ 205793 h 1985002"/>
              <a:gd name="connsiteX23737" fmla="*/ 1519543 w 3049233"/>
              <a:gd name="connsiteY23737" fmla="*/ 207995 h 1985002"/>
              <a:gd name="connsiteX23738" fmla="*/ 1540855 w 3049233"/>
              <a:gd name="connsiteY23738" fmla="*/ 245417 h 1985002"/>
              <a:gd name="connsiteX23739" fmla="*/ 1549156 w 3049233"/>
              <a:gd name="connsiteY23739" fmla="*/ 287921 h 1985002"/>
              <a:gd name="connsiteX23740" fmla="*/ 1523269 w 3049233"/>
              <a:gd name="connsiteY23740" fmla="*/ 365814 h 1985002"/>
              <a:gd name="connsiteX23741" fmla="*/ 1523269 w 3049233"/>
              <a:gd name="connsiteY23741" fmla="*/ 366829 h 1985002"/>
              <a:gd name="connsiteX23742" fmla="*/ 1492279 w 3049233"/>
              <a:gd name="connsiteY23742" fmla="*/ 407977 h 1985002"/>
              <a:gd name="connsiteX23743" fmla="*/ 1492279 w 3049233"/>
              <a:gd name="connsiteY23743" fmla="*/ 408824 h 1985002"/>
              <a:gd name="connsiteX23744" fmla="*/ 1492157 w 3049233"/>
              <a:gd name="connsiteY23744" fmla="*/ 409014 h 1985002"/>
              <a:gd name="connsiteX23745" fmla="*/ 1485387 w 3049233"/>
              <a:gd name="connsiteY23745" fmla="*/ 419074 h 1985002"/>
              <a:gd name="connsiteX23746" fmla="*/ 1481205 w 3049233"/>
              <a:gd name="connsiteY23746" fmla="*/ 424693 h 1985002"/>
              <a:gd name="connsiteX23747" fmla="*/ 1472094 w 3049233"/>
              <a:gd name="connsiteY23747" fmla="*/ 436646 h 1985002"/>
              <a:gd name="connsiteX23748" fmla="*/ 1439084 w 3049233"/>
              <a:gd name="connsiteY23748" fmla="*/ 478869 h 1985002"/>
              <a:gd name="connsiteX23749" fmla="*/ 1408584 w 3049233"/>
              <a:gd name="connsiteY23749" fmla="*/ 517127 h 1985002"/>
              <a:gd name="connsiteX23750" fmla="*/ 1406653 w 3049233"/>
              <a:gd name="connsiteY23750" fmla="*/ 519548 h 1985002"/>
              <a:gd name="connsiteX23751" fmla="*/ 1405861 w 3049233"/>
              <a:gd name="connsiteY23751" fmla="*/ 520542 h 1985002"/>
              <a:gd name="connsiteX23752" fmla="*/ 1379357 w 3049233"/>
              <a:gd name="connsiteY23752" fmla="*/ 553454 h 1985002"/>
              <a:gd name="connsiteX23753" fmla="*/ 1371195 w 3049233"/>
              <a:gd name="connsiteY23753" fmla="*/ 563589 h 1985002"/>
              <a:gd name="connsiteX23754" fmla="*/ 1394514 w 3049233"/>
              <a:gd name="connsiteY23754" fmla="*/ 534275 h 1985002"/>
              <a:gd name="connsiteX23755" fmla="*/ 1427113 w 3049233"/>
              <a:gd name="connsiteY23755" fmla="*/ 492919 h 1985002"/>
              <a:gd name="connsiteX23756" fmla="*/ 1430783 w 3049233"/>
              <a:gd name="connsiteY23756" fmla="*/ 488193 h 1985002"/>
              <a:gd name="connsiteX23757" fmla="*/ 1434246 w 3049233"/>
              <a:gd name="connsiteY23757" fmla="*/ 483792 h 1985002"/>
              <a:gd name="connsiteX23758" fmla="*/ 1439871 w 3049233"/>
              <a:gd name="connsiteY23758" fmla="*/ 476488 h 1985002"/>
              <a:gd name="connsiteX23759" fmla="*/ 1449850 w 3049233"/>
              <a:gd name="connsiteY23759" fmla="*/ 463637 h 1985002"/>
              <a:gd name="connsiteX23760" fmla="*/ 1453179 w 3049233"/>
              <a:gd name="connsiteY23760" fmla="*/ 459349 h 1985002"/>
              <a:gd name="connsiteX23761" fmla="*/ 1459013 w 3049233"/>
              <a:gd name="connsiteY23761" fmla="*/ 451631 h 1985002"/>
              <a:gd name="connsiteX23762" fmla="*/ 1463721 w 3049233"/>
              <a:gd name="connsiteY23762" fmla="*/ 445519 h 1985002"/>
              <a:gd name="connsiteX23763" fmla="*/ 1466611 w 3049233"/>
              <a:gd name="connsiteY23763" fmla="*/ 441582 h 1985002"/>
              <a:gd name="connsiteX23764" fmla="*/ 1472587 w 3049233"/>
              <a:gd name="connsiteY23764" fmla="*/ 433676 h 1985002"/>
              <a:gd name="connsiteX23765" fmla="*/ 1474109 w 3049233"/>
              <a:gd name="connsiteY23765" fmla="*/ 431546 h 1985002"/>
              <a:gd name="connsiteX23766" fmla="*/ 1478989 w 3049233"/>
              <a:gd name="connsiteY23766" fmla="*/ 424717 h 1985002"/>
              <a:gd name="connsiteX23767" fmla="*/ 1482695 w 3049233"/>
              <a:gd name="connsiteY23767" fmla="*/ 419668 h 1985002"/>
              <a:gd name="connsiteX23768" fmla="*/ 1483361 w 3049233"/>
              <a:gd name="connsiteY23768" fmla="*/ 418599 h 1985002"/>
              <a:gd name="connsiteX23769" fmla="*/ 1485213 w 3049233"/>
              <a:gd name="connsiteY23769" fmla="*/ 416007 h 1985002"/>
              <a:gd name="connsiteX23770" fmla="*/ 1490931 w 3049233"/>
              <a:gd name="connsiteY23770" fmla="*/ 406452 h 1985002"/>
              <a:gd name="connsiteX23771" fmla="*/ 1521411 w 3049233"/>
              <a:gd name="connsiteY23771" fmla="*/ 362595 h 1985002"/>
              <a:gd name="connsiteX23772" fmla="*/ 1545276 w 3049233"/>
              <a:gd name="connsiteY23772" fmla="*/ 282500 h 1985002"/>
              <a:gd name="connsiteX23773" fmla="*/ 1536470 w 3049233"/>
              <a:gd name="connsiteY23773" fmla="*/ 238813 h 1985002"/>
              <a:gd name="connsiteX23774" fmla="*/ 1516143 w 3049233"/>
              <a:gd name="connsiteY23774" fmla="*/ 203793 h 1985002"/>
              <a:gd name="connsiteX23775" fmla="*/ 1312953 w 3049233"/>
              <a:gd name="connsiteY23775" fmla="*/ 202079 h 1985002"/>
              <a:gd name="connsiteX23776" fmla="*/ 1316117 w 3049233"/>
              <a:gd name="connsiteY23776" fmla="*/ 206191 h 1985002"/>
              <a:gd name="connsiteX23777" fmla="*/ 1317434 w 3049233"/>
              <a:gd name="connsiteY23777" fmla="*/ 207903 h 1985002"/>
              <a:gd name="connsiteX23778" fmla="*/ 1323459 w 3049233"/>
              <a:gd name="connsiteY23778" fmla="*/ 237290 h 1985002"/>
              <a:gd name="connsiteX23779" fmla="*/ 1323459 w 3049233"/>
              <a:gd name="connsiteY23779" fmla="*/ 255101 h 1985002"/>
              <a:gd name="connsiteX23780" fmla="*/ 1320355 w 3049233"/>
              <a:gd name="connsiteY23780" fmla="*/ 249175 h 1985002"/>
              <a:gd name="connsiteX23781" fmla="*/ 1319565 w 3049233"/>
              <a:gd name="connsiteY23781" fmla="*/ 230517 h 1985002"/>
              <a:gd name="connsiteX23782" fmla="*/ 795340 w 3049233"/>
              <a:gd name="connsiteY23782" fmla="*/ 201103 h 1985002"/>
              <a:gd name="connsiteX23783" fmla="*/ 790616 w 3049233"/>
              <a:gd name="connsiteY23783" fmla="*/ 210462 h 1985002"/>
              <a:gd name="connsiteX23784" fmla="*/ 777042 w 3049233"/>
              <a:gd name="connsiteY23784" fmla="*/ 237352 h 1985002"/>
              <a:gd name="connsiteX23785" fmla="*/ 767570 w 3049233"/>
              <a:gd name="connsiteY23785" fmla="*/ 245330 h 1985002"/>
              <a:gd name="connsiteX23786" fmla="*/ 761083 w 3049233"/>
              <a:gd name="connsiteY23786" fmla="*/ 250794 h 1985002"/>
              <a:gd name="connsiteX23787" fmla="*/ 759377 w 3049233"/>
              <a:gd name="connsiteY23787" fmla="*/ 252440 h 1985002"/>
              <a:gd name="connsiteX23788" fmla="*/ 757928 w 3049233"/>
              <a:gd name="connsiteY23788" fmla="*/ 253838 h 1985002"/>
              <a:gd name="connsiteX23789" fmla="*/ 770227 w 3049233"/>
              <a:gd name="connsiteY23789" fmla="*/ 227706 h 1985002"/>
              <a:gd name="connsiteX23790" fmla="*/ 779490 w 3049233"/>
              <a:gd name="connsiteY23790" fmla="*/ 214519 h 1985002"/>
              <a:gd name="connsiteX23791" fmla="*/ 1438873 w 3049233"/>
              <a:gd name="connsiteY23791" fmla="*/ 200311 h 1985002"/>
              <a:gd name="connsiteX23792" fmla="*/ 1440808 w 3049233"/>
              <a:gd name="connsiteY23792" fmla="*/ 203421 h 1985002"/>
              <a:gd name="connsiteX23793" fmla="*/ 1452153 w 3049233"/>
              <a:gd name="connsiteY23793" fmla="*/ 241523 h 1985002"/>
              <a:gd name="connsiteX23794" fmla="*/ 1442840 w 3049233"/>
              <a:gd name="connsiteY23794" fmla="*/ 314504 h 1985002"/>
              <a:gd name="connsiteX23795" fmla="*/ 1442840 w 3049233"/>
              <a:gd name="connsiteY23795" fmla="*/ 315352 h 1985002"/>
              <a:gd name="connsiteX23796" fmla="*/ 1442840 w 3049233"/>
              <a:gd name="connsiteY23796" fmla="*/ 316198 h 1985002"/>
              <a:gd name="connsiteX23797" fmla="*/ 1424552 w 3049233"/>
              <a:gd name="connsiteY23797" fmla="*/ 357347 h 1985002"/>
              <a:gd name="connsiteX23798" fmla="*/ 1419104 w 3049233"/>
              <a:gd name="connsiteY23798" fmla="*/ 370341 h 1985002"/>
              <a:gd name="connsiteX23799" fmla="*/ 1424721 w 3049233"/>
              <a:gd name="connsiteY23799" fmla="*/ 353622 h 1985002"/>
              <a:gd name="connsiteX23800" fmla="*/ 1441654 w 3049233"/>
              <a:gd name="connsiteY23800" fmla="*/ 309933 h 1985002"/>
              <a:gd name="connsiteX23801" fmla="*/ 1449613 w 3049233"/>
              <a:gd name="connsiteY23801" fmla="*/ 234918 h 1985002"/>
              <a:gd name="connsiteX23802" fmla="*/ 1241200 w 3049233"/>
              <a:gd name="connsiteY23802" fmla="*/ 200199 h 1985002"/>
              <a:gd name="connsiteX23803" fmla="*/ 1243299 w 3049233"/>
              <a:gd name="connsiteY23803" fmla="*/ 203191 h 1985002"/>
              <a:gd name="connsiteX23804" fmla="*/ 1242002 w 3049233"/>
              <a:gd name="connsiteY23804" fmla="*/ 203834 h 1985002"/>
              <a:gd name="connsiteX23805" fmla="*/ 1230771 w 3049233"/>
              <a:gd name="connsiteY23805" fmla="*/ 209400 h 1985002"/>
              <a:gd name="connsiteX23806" fmla="*/ 1229042 w 3049233"/>
              <a:gd name="connsiteY23806" fmla="*/ 205264 h 1985002"/>
              <a:gd name="connsiteX23807" fmla="*/ 1264729 w 3049233"/>
              <a:gd name="connsiteY23807" fmla="*/ 199689 h 1985002"/>
              <a:gd name="connsiteX23808" fmla="*/ 1266354 w 3049233"/>
              <a:gd name="connsiteY23808" fmla="*/ 201845 h 1985002"/>
              <a:gd name="connsiteX23809" fmla="*/ 1256419 w 3049233"/>
              <a:gd name="connsiteY23809" fmla="*/ 207332 h 1985002"/>
              <a:gd name="connsiteX23810" fmla="*/ 1255028 w 3049233"/>
              <a:gd name="connsiteY23810" fmla="*/ 208100 h 1985002"/>
              <a:gd name="connsiteX23811" fmla="*/ 1253966 w 3049233"/>
              <a:gd name="connsiteY23811" fmla="*/ 208701 h 1985002"/>
              <a:gd name="connsiteX23812" fmla="*/ 1253439 w 3049233"/>
              <a:gd name="connsiteY23812" fmla="*/ 209000 h 1985002"/>
              <a:gd name="connsiteX23813" fmla="*/ 1253244 w 3049233"/>
              <a:gd name="connsiteY23813" fmla="*/ 209110 h 1985002"/>
              <a:gd name="connsiteX23814" fmla="*/ 1251746 w 3049233"/>
              <a:gd name="connsiteY23814" fmla="*/ 205809 h 1985002"/>
              <a:gd name="connsiteX23815" fmla="*/ 1261171 w 3049233"/>
              <a:gd name="connsiteY23815" fmla="*/ 201367 h 1985002"/>
              <a:gd name="connsiteX23816" fmla="*/ 1173566 w 3049233"/>
              <a:gd name="connsiteY23816" fmla="*/ 199161 h 1985002"/>
              <a:gd name="connsiteX23817" fmla="*/ 1174668 w 3049233"/>
              <a:gd name="connsiteY23817" fmla="*/ 201242 h 1985002"/>
              <a:gd name="connsiteX23818" fmla="*/ 1177136 w 3049233"/>
              <a:gd name="connsiteY23818" fmla="*/ 205903 h 1985002"/>
              <a:gd name="connsiteX23819" fmla="*/ 1177695 w 3049233"/>
              <a:gd name="connsiteY23819" fmla="*/ 206959 h 1985002"/>
              <a:gd name="connsiteX23820" fmla="*/ 1167489 w 3049233"/>
              <a:gd name="connsiteY23820" fmla="*/ 210632 h 1985002"/>
              <a:gd name="connsiteX23821" fmla="*/ 1164106 w 3049233"/>
              <a:gd name="connsiteY23821" fmla="*/ 212036 h 1985002"/>
              <a:gd name="connsiteX23822" fmla="*/ 1163990 w 3049233"/>
              <a:gd name="connsiteY23822" fmla="*/ 211677 h 1985002"/>
              <a:gd name="connsiteX23823" fmla="*/ 1160316 w 3049233"/>
              <a:gd name="connsiteY23823" fmla="*/ 203943 h 1985002"/>
              <a:gd name="connsiteX23824" fmla="*/ 1170331 w 3049233"/>
              <a:gd name="connsiteY23824" fmla="*/ 200329 h 1985002"/>
              <a:gd name="connsiteX23825" fmla="*/ 1173365 w 3049233"/>
              <a:gd name="connsiteY23825" fmla="*/ 199233 h 1985002"/>
              <a:gd name="connsiteX23826" fmla="*/ 953281 w 3049233"/>
              <a:gd name="connsiteY23826" fmla="*/ 198441 h 1985002"/>
              <a:gd name="connsiteX23827" fmla="*/ 952196 w 3049233"/>
              <a:gd name="connsiteY23827" fmla="*/ 215693 h 1985002"/>
              <a:gd name="connsiteX23828" fmla="*/ 950998 w 3049233"/>
              <a:gd name="connsiteY23828" fmla="*/ 216432 h 1985002"/>
              <a:gd name="connsiteX23829" fmla="*/ 943396 w 3049233"/>
              <a:gd name="connsiteY23829" fmla="*/ 220046 h 1985002"/>
              <a:gd name="connsiteX23830" fmla="*/ 939344 w 3049233"/>
              <a:gd name="connsiteY23830" fmla="*/ 222904 h 1985002"/>
              <a:gd name="connsiteX23831" fmla="*/ 939660 w 3049233"/>
              <a:gd name="connsiteY23831" fmla="*/ 220463 h 1985002"/>
              <a:gd name="connsiteX23832" fmla="*/ 941777 w 3049233"/>
              <a:gd name="connsiteY23832" fmla="*/ 204101 h 1985002"/>
              <a:gd name="connsiteX23833" fmla="*/ 944611 w 3049233"/>
              <a:gd name="connsiteY23833" fmla="*/ 202428 h 1985002"/>
              <a:gd name="connsiteX23834" fmla="*/ 945624 w 3049233"/>
              <a:gd name="connsiteY23834" fmla="*/ 201830 h 1985002"/>
              <a:gd name="connsiteX23835" fmla="*/ 1217088 w 3049233"/>
              <a:gd name="connsiteY23835" fmla="*/ 198268 h 1985002"/>
              <a:gd name="connsiteX23836" fmla="*/ 1219813 w 3049233"/>
              <a:gd name="connsiteY23836" fmla="*/ 203032 h 1985002"/>
              <a:gd name="connsiteX23837" fmla="*/ 1207314 w 3049233"/>
              <a:gd name="connsiteY23837" fmla="*/ 208338 h 1985002"/>
              <a:gd name="connsiteX23838" fmla="*/ 1207193 w 3049233"/>
              <a:gd name="connsiteY23838" fmla="*/ 208027 h 1985002"/>
              <a:gd name="connsiteX23839" fmla="*/ 1206594 w 3049233"/>
              <a:gd name="connsiteY23839" fmla="*/ 206482 h 1985002"/>
              <a:gd name="connsiteX23840" fmla="*/ 1204984 w 3049233"/>
              <a:gd name="connsiteY23840" fmla="*/ 203750 h 1985002"/>
              <a:gd name="connsiteX23841" fmla="*/ 1204375 w 3049233"/>
              <a:gd name="connsiteY23841" fmla="*/ 202717 h 1985002"/>
              <a:gd name="connsiteX23842" fmla="*/ 1212704 w 3049233"/>
              <a:gd name="connsiteY23842" fmla="*/ 199714 h 1985002"/>
              <a:gd name="connsiteX23843" fmla="*/ 1214189 w 3049233"/>
              <a:gd name="connsiteY23843" fmla="*/ 199224 h 1985002"/>
              <a:gd name="connsiteX23844" fmla="*/ 1497723 w 3049233"/>
              <a:gd name="connsiteY23844" fmla="*/ 198155 h 1985002"/>
              <a:gd name="connsiteX23845" fmla="*/ 1497867 w 3049233"/>
              <a:gd name="connsiteY23845" fmla="*/ 198342 h 1985002"/>
              <a:gd name="connsiteX23846" fmla="*/ 1499733 w 3049233"/>
              <a:gd name="connsiteY23846" fmla="*/ 200713 h 1985002"/>
              <a:gd name="connsiteX23847" fmla="*/ 1521069 w 3049233"/>
              <a:gd name="connsiteY23847" fmla="*/ 237119 h 1985002"/>
              <a:gd name="connsiteX23848" fmla="*/ 1528492 w 3049233"/>
              <a:gd name="connsiteY23848" fmla="*/ 279113 h 1985002"/>
              <a:gd name="connsiteX23849" fmla="*/ 1507013 w 3049233"/>
              <a:gd name="connsiteY23849" fmla="*/ 355652 h 1985002"/>
              <a:gd name="connsiteX23850" fmla="*/ 1478223 w 3049233"/>
              <a:gd name="connsiteY23850" fmla="*/ 398833 h 1985002"/>
              <a:gd name="connsiteX23851" fmla="*/ 1478223 w 3049233"/>
              <a:gd name="connsiteY23851" fmla="*/ 399679 h 1985002"/>
              <a:gd name="connsiteX23852" fmla="*/ 1478141 w 3049233"/>
              <a:gd name="connsiteY23852" fmla="*/ 399834 h 1985002"/>
              <a:gd name="connsiteX23853" fmla="*/ 1471924 w 3049233"/>
              <a:gd name="connsiteY23853" fmla="*/ 410655 h 1985002"/>
              <a:gd name="connsiteX23854" fmla="*/ 1467958 w 3049233"/>
              <a:gd name="connsiteY23854" fmla="*/ 416448 h 1985002"/>
              <a:gd name="connsiteX23855" fmla="*/ 1459269 w 3049233"/>
              <a:gd name="connsiteY23855" fmla="*/ 428624 h 1985002"/>
              <a:gd name="connsiteX23856" fmla="*/ 1427394 w 3049233"/>
              <a:gd name="connsiteY23856" fmla="*/ 471349 h 1985002"/>
              <a:gd name="connsiteX23857" fmla="*/ 1386142 w 3049233"/>
              <a:gd name="connsiteY23857" fmla="*/ 524561 h 1985002"/>
              <a:gd name="connsiteX23858" fmla="*/ 1333158 w 3049233"/>
              <a:gd name="connsiteY23858" fmla="*/ 591924 h 1985002"/>
              <a:gd name="connsiteX23859" fmla="*/ 1321332 w 3049233"/>
              <a:gd name="connsiteY23859" fmla="*/ 606960 h 1985002"/>
              <a:gd name="connsiteX23860" fmla="*/ 1321307 w 3049233"/>
              <a:gd name="connsiteY23860" fmla="*/ 606991 h 1985002"/>
              <a:gd name="connsiteX23861" fmla="*/ 1314987 w 3049233"/>
              <a:gd name="connsiteY23861" fmla="*/ 614931 h 1985002"/>
              <a:gd name="connsiteX23862" fmla="*/ 1275644 w 3049233"/>
              <a:gd name="connsiteY23862" fmla="*/ 664355 h 1985002"/>
              <a:gd name="connsiteX23863" fmla="*/ 1307336 w 3049233"/>
              <a:gd name="connsiteY23863" fmla="*/ 624025 h 1985002"/>
              <a:gd name="connsiteX23864" fmla="*/ 1335297 w 3049233"/>
              <a:gd name="connsiteY23864" fmla="*/ 588442 h 1985002"/>
              <a:gd name="connsiteX23865" fmla="*/ 1390115 w 3049233"/>
              <a:gd name="connsiteY23865" fmla="*/ 517837 h 1985002"/>
              <a:gd name="connsiteX23866" fmla="*/ 1398083 w 3049233"/>
              <a:gd name="connsiteY23866" fmla="*/ 507328 h 1985002"/>
              <a:gd name="connsiteX23867" fmla="*/ 1403620 w 3049233"/>
              <a:gd name="connsiteY23867" fmla="*/ 500174 h 1985002"/>
              <a:gd name="connsiteX23868" fmla="*/ 1406221 w 3049233"/>
              <a:gd name="connsiteY23868" fmla="*/ 496814 h 1985002"/>
              <a:gd name="connsiteX23869" fmla="*/ 1456381 w 3049233"/>
              <a:gd name="connsiteY23869" fmla="*/ 429221 h 1985002"/>
              <a:gd name="connsiteX23870" fmla="*/ 1461205 w 3049233"/>
              <a:gd name="connsiteY23870" fmla="*/ 422069 h 1985002"/>
              <a:gd name="connsiteX23871" fmla="*/ 1464708 w 3049233"/>
              <a:gd name="connsiteY23871" fmla="*/ 417185 h 1985002"/>
              <a:gd name="connsiteX23872" fmla="*/ 1466022 w 3049233"/>
              <a:gd name="connsiteY23872" fmla="*/ 414925 h 1985002"/>
              <a:gd name="connsiteX23873" fmla="*/ 1468832 w 3049233"/>
              <a:gd name="connsiteY23873" fmla="*/ 410759 h 1985002"/>
              <a:gd name="connsiteX23874" fmla="*/ 1471105 w 3049233"/>
              <a:gd name="connsiteY23874" fmla="*/ 407389 h 1985002"/>
              <a:gd name="connsiteX23875" fmla="*/ 1477553 w 3049233"/>
              <a:gd name="connsiteY23875" fmla="*/ 395108 h 1985002"/>
              <a:gd name="connsiteX23876" fmla="*/ 1505324 w 3049233"/>
              <a:gd name="connsiteY23876" fmla="*/ 352267 h 1985002"/>
              <a:gd name="connsiteX23877" fmla="*/ 1526479 w 3049233"/>
              <a:gd name="connsiteY23877" fmla="*/ 273019 h 1985002"/>
              <a:gd name="connsiteX23878" fmla="*/ 1516839 w 3049233"/>
              <a:gd name="connsiteY23878" fmla="*/ 230347 h 1985002"/>
              <a:gd name="connsiteX23879" fmla="*/ 1283634 w 3049233"/>
              <a:gd name="connsiteY23879" fmla="*/ 197925 h 1985002"/>
              <a:gd name="connsiteX23880" fmla="*/ 1283654 w 3049233"/>
              <a:gd name="connsiteY23880" fmla="*/ 198493 h 1985002"/>
              <a:gd name="connsiteX23881" fmla="*/ 1274548 w 3049233"/>
              <a:gd name="connsiteY23881" fmla="*/ 204460 h 1985002"/>
              <a:gd name="connsiteX23882" fmla="*/ 1273996 w 3049233"/>
              <a:gd name="connsiteY23882" fmla="*/ 203323 h 1985002"/>
              <a:gd name="connsiteX23883" fmla="*/ 1428662 w 3049233"/>
              <a:gd name="connsiteY23883" fmla="*/ 196082 h 1985002"/>
              <a:gd name="connsiteX23884" fmla="*/ 1431325 w 3049233"/>
              <a:gd name="connsiteY23884" fmla="*/ 200036 h 1985002"/>
              <a:gd name="connsiteX23885" fmla="*/ 1443009 w 3049233"/>
              <a:gd name="connsiteY23885" fmla="*/ 237627 h 1985002"/>
              <a:gd name="connsiteX23886" fmla="*/ 1435219 w 3049233"/>
              <a:gd name="connsiteY23886" fmla="*/ 310273 h 1985002"/>
              <a:gd name="connsiteX23887" fmla="*/ 1435219 w 3049233"/>
              <a:gd name="connsiteY23887" fmla="*/ 311119 h 1985002"/>
              <a:gd name="connsiteX23888" fmla="*/ 1418286 w 3049233"/>
              <a:gd name="connsiteY23888" fmla="*/ 352267 h 1985002"/>
              <a:gd name="connsiteX23889" fmla="*/ 1410241 w 3049233"/>
              <a:gd name="connsiteY23889" fmla="*/ 374547 h 1985002"/>
              <a:gd name="connsiteX23890" fmla="*/ 1406783 w 3049233"/>
              <a:gd name="connsiteY23890" fmla="*/ 381030 h 1985002"/>
              <a:gd name="connsiteX23891" fmla="*/ 1404364 w 3049233"/>
              <a:gd name="connsiteY23891" fmla="*/ 385566 h 1985002"/>
              <a:gd name="connsiteX23892" fmla="*/ 1391831 w 3049233"/>
              <a:gd name="connsiteY23892" fmla="*/ 408226 h 1985002"/>
              <a:gd name="connsiteX23893" fmla="*/ 1381812 w 3049233"/>
              <a:gd name="connsiteY23893" fmla="*/ 424523 h 1985002"/>
              <a:gd name="connsiteX23894" fmla="*/ 1365424 w 3049233"/>
              <a:gd name="connsiteY23894" fmla="*/ 450486 h 1985002"/>
              <a:gd name="connsiteX23895" fmla="*/ 1357206 w 3049233"/>
              <a:gd name="connsiteY23895" fmla="*/ 462952 h 1985002"/>
              <a:gd name="connsiteX23896" fmla="*/ 1352588 w 3049233"/>
              <a:gd name="connsiteY23896" fmla="*/ 469956 h 1985002"/>
              <a:gd name="connsiteX23897" fmla="*/ 1337004 w 3049233"/>
              <a:gd name="connsiteY23897" fmla="*/ 493124 h 1985002"/>
              <a:gd name="connsiteX23898" fmla="*/ 1316231 w 3049233"/>
              <a:gd name="connsiteY23898" fmla="*/ 522999 h 1985002"/>
              <a:gd name="connsiteX23899" fmla="*/ 1318888 w 3049233"/>
              <a:gd name="connsiteY23899" fmla="*/ 518623 h 1985002"/>
              <a:gd name="connsiteX23900" fmla="*/ 1327131 w 3049233"/>
              <a:gd name="connsiteY23900" fmla="*/ 506658 h 1985002"/>
              <a:gd name="connsiteX23901" fmla="*/ 1336693 w 3049233"/>
              <a:gd name="connsiteY23901" fmla="*/ 492123 h 1985002"/>
              <a:gd name="connsiteX23902" fmla="*/ 1342531 w 3049233"/>
              <a:gd name="connsiteY23902" fmla="*/ 483584 h 1985002"/>
              <a:gd name="connsiteX23903" fmla="*/ 1346106 w 3049233"/>
              <a:gd name="connsiteY23903" fmla="*/ 477814 h 1985002"/>
              <a:gd name="connsiteX23904" fmla="*/ 1360552 w 3049233"/>
              <a:gd name="connsiteY23904" fmla="*/ 455854 h 1985002"/>
              <a:gd name="connsiteX23905" fmla="*/ 1388222 w 3049233"/>
              <a:gd name="connsiteY23905" fmla="*/ 410592 h 1985002"/>
              <a:gd name="connsiteX23906" fmla="*/ 1390890 w 3049233"/>
              <a:gd name="connsiteY23906" fmla="*/ 405528 h 1985002"/>
              <a:gd name="connsiteX23907" fmla="*/ 1391845 w 3049233"/>
              <a:gd name="connsiteY23907" fmla="*/ 403986 h 1985002"/>
              <a:gd name="connsiteX23908" fmla="*/ 1393333 w 3049233"/>
              <a:gd name="connsiteY23908" fmla="*/ 401584 h 1985002"/>
              <a:gd name="connsiteX23909" fmla="*/ 1402280 w 3049233"/>
              <a:gd name="connsiteY23909" fmla="*/ 383905 h 1985002"/>
              <a:gd name="connsiteX23910" fmla="*/ 1407586 w 3049233"/>
              <a:gd name="connsiteY23910" fmla="*/ 373834 h 1985002"/>
              <a:gd name="connsiteX23911" fmla="*/ 1407998 w 3049233"/>
              <a:gd name="connsiteY23911" fmla="*/ 372608 h 1985002"/>
              <a:gd name="connsiteX23912" fmla="*/ 1408795 w 3049233"/>
              <a:gd name="connsiteY23912" fmla="*/ 371032 h 1985002"/>
              <a:gd name="connsiteX23913" fmla="*/ 1409113 w 3049233"/>
              <a:gd name="connsiteY23913" fmla="*/ 370403 h 1985002"/>
              <a:gd name="connsiteX23914" fmla="*/ 1416085 w 3049233"/>
              <a:gd name="connsiteY23914" fmla="*/ 348541 h 1985002"/>
              <a:gd name="connsiteX23915" fmla="*/ 1433018 w 3049233"/>
              <a:gd name="connsiteY23915" fmla="*/ 304852 h 1985002"/>
              <a:gd name="connsiteX23916" fmla="*/ 1439283 w 3049233"/>
              <a:gd name="connsiteY23916" fmla="*/ 229839 h 1985002"/>
              <a:gd name="connsiteX23917" fmla="*/ 915487 w 3049233"/>
              <a:gd name="connsiteY23917" fmla="*/ 195570 h 1985002"/>
              <a:gd name="connsiteX23918" fmla="*/ 915054 w 3049233"/>
              <a:gd name="connsiteY23918" fmla="*/ 198833 h 1985002"/>
              <a:gd name="connsiteX23919" fmla="*/ 912978 w 3049233"/>
              <a:gd name="connsiteY23919" fmla="*/ 214445 h 1985002"/>
              <a:gd name="connsiteX23920" fmla="*/ 909220 w 3049233"/>
              <a:gd name="connsiteY23920" fmla="*/ 216675 h 1985002"/>
              <a:gd name="connsiteX23921" fmla="*/ 898250 w 3049233"/>
              <a:gd name="connsiteY23921" fmla="*/ 224900 h 1985002"/>
              <a:gd name="connsiteX23922" fmla="*/ 899013 w 3049233"/>
              <a:gd name="connsiteY23922" fmla="*/ 220996 h 1985002"/>
              <a:gd name="connsiteX23923" fmla="*/ 901119 w 3049233"/>
              <a:gd name="connsiteY23923" fmla="*/ 210216 h 1985002"/>
              <a:gd name="connsiteX23924" fmla="*/ 902579 w 3049233"/>
              <a:gd name="connsiteY23924" fmla="*/ 202742 h 1985002"/>
              <a:gd name="connsiteX23925" fmla="*/ 1314810 w 3049233"/>
              <a:gd name="connsiteY23925" fmla="*/ 195103 h 1985002"/>
              <a:gd name="connsiteX23926" fmla="*/ 1314898 w 3049233"/>
              <a:gd name="connsiteY23926" fmla="*/ 195535 h 1985002"/>
              <a:gd name="connsiteX23927" fmla="*/ 1314908 w 3049233"/>
              <a:gd name="connsiteY23927" fmla="*/ 195581 h 1985002"/>
              <a:gd name="connsiteX23928" fmla="*/ 1314820 w 3049233"/>
              <a:gd name="connsiteY23928" fmla="*/ 195424 h 1985002"/>
              <a:gd name="connsiteX23929" fmla="*/ 1314813 w 3049233"/>
              <a:gd name="connsiteY23929" fmla="*/ 195412 h 1985002"/>
              <a:gd name="connsiteX23930" fmla="*/ 1314717 w 3049233"/>
              <a:gd name="connsiteY23930" fmla="*/ 195241 h 1985002"/>
              <a:gd name="connsiteX23931" fmla="*/ 1314733 w 3049233"/>
              <a:gd name="connsiteY23931" fmla="*/ 195217 h 1985002"/>
              <a:gd name="connsiteX23932" fmla="*/ 1192427 w 3049233"/>
              <a:gd name="connsiteY23932" fmla="*/ 193505 h 1985002"/>
              <a:gd name="connsiteX23933" fmla="*/ 1193364 w 3049233"/>
              <a:gd name="connsiteY23933" fmla="*/ 195283 h 1985002"/>
              <a:gd name="connsiteX23934" fmla="*/ 1196037 w 3049233"/>
              <a:gd name="connsiteY23934" fmla="*/ 200358 h 1985002"/>
              <a:gd name="connsiteX23935" fmla="*/ 1192026 w 3049233"/>
              <a:gd name="connsiteY23935" fmla="*/ 201801 h 1985002"/>
              <a:gd name="connsiteX23936" fmla="*/ 1182962 w 3049233"/>
              <a:gd name="connsiteY23936" fmla="*/ 205064 h 1985002"/>
              <a:gd name="connsiteX23937" fmla="*/ 1178910 w 3049233"/>
              <a:gd name="connsiteY23937" fmla="*/ 197331 h 1985002"/>
              <a:gd name="connsiteX23938" fmla="*/ 1181525 w 3049233"/>
              <a:gd name="connsiteY23938" fmla="*/ 196591 h 1985002"/>
              <a:gd name="connsiteX23939" fmla="*/ 1188018 w 3049233"/>
              <a:gd name="connsiteY23939" fmla="*/ 194753 h 1985002"/>
              <a:gd name="connsiteX23940" fmla="*/ 1259398 w 3049233"/>
              <a:gd name="connsiteY23940" fmla="*/ 192618 h 1985002"/>
              <a:gd name="connsiteX23941" fmla="*/ 1261155 w 3049233"/>
              <a:gd name="connsiteY23941" fmla="*/ 194949 h 1985002"/>
              <a:gd name="connsiteX23942" fmla="*/ 1248969 w 3049233"/>
              <a:gd name="connsiteY23942" fmla="*/ 200572 h 1985002"/>
              <a:gd name="connsiteX23943" fmla="*/ 1248352 w 3049233"/>
              <a:gd name="connsiteY23943" fmla="*/ 199694 h 1985002"/>
              <a:gd name="connsiteX23944" fmla="*/ 1248077 w 3049233"/>
              <a:gd name="connsiteY23944" fmla="*/ 199303 h 1985002"/>
              <a:gd name="connsiteX23945" fmla="*/ 1247007 w 3049233"/>
              <a:gd name="connsiteY23945" fmla="*/ 197780 h 1985002"/>
              <a:gd name="connsiteX23946" fmla="*/ 1148302 w 3049233"/>
              <a:gd name="connsiteY23946" fmla="*/ 192267 h 1985002"/>
              <a:gd name="connsiteX23947" fmla="*/ 1152010 w 3049233"/>
              <a:gd name="connsiteY23947" fmla="*/ 200183 h 1985002"/>
              <a:gd name="connsiteX23948" fmla="*/ 1147840 w 3049233"/>
              <a:gd name="connsiteY23948" fmla="*/ 201708 h 1985002"/>
              <a:gd name="connsiteX23949" fmla="*/ 1138527 w 3049233"/>
              <a:gd name="connsiteY23949" fmla="*/ 205115 h 1985002"/>
              <a:gd name="connsiteX23950" fmla="*/ 1138195 w 3049233"/>
              <a:gd name="connsiteY23950" fmla="*/ 204261 h 1985002"/>
              <a:gd name="connsiteX23951" fmla="*/ 1135155 w 3049233"/>
              <a:gd name="connsiteY23951" fmla="*/ 196441 h 1985002"/>
              <a:gd name="connsiteX23952" fmla="*/ 1235569 w 3049233"/>
              <a:gd name="connsiteY23952" fmla="*/ 192172 h 1985002"/>
              <a:gd name="connsiteX23953" fmla="*/ 1237823 w 3049233"/>
              <a:gd name="connsiteY23953" fmla="*/ 195385 h 1985002"/>
              <a:gd name="connsiteX23954" fmla="*/ 1226081 w 3049233"/>
              <a:gd name="connsiteY23954" fmla="*/ 200370 h 1985002"/>
              <a:gd name="connsiteX23955" fmla="*/ 1226063 w 3049233"/>
              <a:gd name="connsiteY23955" fmla="*/ 200342 h 1985002"/>
              <a:gd name="connsiteX23956" fmla="*/ 1223389 w 3049233"/>
              <a:gd name="connsiteY23956" fmla="*/ 196190 h 1985002"/>
              <a:gd name="connsiteX23957" fmla="*/ 1229373 w 3049233"/>
              <a:gd name="connsiteY23957" fmla="*/ 194216 h 1985002"/>
              <a:gd name="connsiteX23958" fmla="*/ 1281518 w 3049233"/>
              <a:gd name="connsiteY23958" fmla="*/ 192045 h 1985002"/>
              <a:gd name="connsiteX23959" fmla="*/ 1281634 w 3049233"/>
              <a:gd name="connsiteY23959" fmla="*/ 192186 h 1985002"/>
              <a:gd name="connsiteX23960" fmla="*/ 1282182 w 3049233"/>
              <a:gd name="connsiteY23960" fmla="*/ 192856 h 1985002"/>
              <a:gd name="connsiteX23961" fmla="*/ 1282322 w 3049233"/>
              <a:gd name="connsiteY23961" fmla="*/ 193027 h 1985002"/>
              <a:gd name="connsiteX23962" fmla="*/ 1271814 w 3049233"/>
              <a:gd name="connsiteY23962" fmla="*/ 198830 h 1985002"/>
              <a:gd name="connsiteX23963" fmla="*/ 1271801 w 3049233"/>
              <a:gd name="connsiteY23963" fmla="*/ 198805 h 1985002"/>
              <a:gd name="connsiteX23964" fmla="*/ 1271792 w 3049233"/>
              <a:gd name="connsiteY23964" fmla="*/ 198786 h 1985002"/>
              <a:gd name="connsiteX23965" fmla="*/ 1270847 w 3049233"/>
              <a:gd name="connsiteY23965" fmla="*/ 197559 h 1985002"/>
              <a:gd name="connsiteX23966" fmla="*/ 1270442 w 3049233"/>
              <a:gd name="connsiteY23966" fmla="*/ 197033 h 1985002"/>
              <a:gd name="connsiteX23967" fmla="*/ 1485814 w 3049233"/>
              <a:gd name="connsiteY23967" fmla="*/ 191741 h 1985002"/>
              <a:gd name="connsiteX23968" fmla="*/ 1486353 w 3049233"/>
              <a:gd name="connsiteY23968" fmla="*/ 192077 h 1985002"/>
              <a:gd name="connsiteX23969" fmla="*/ 1488216 w 3049233"/>
              <a:gd name="connsiteY23969" fmla="*/ 194109 h 1985002"/>
              <a:gd name="connsiteX23970" fmla="*/ 1490079 w 3049233"/>
              <a:gd name="connsiteY23970" fmla="*/ 196481 h 1985002"/>
              <a:gd name="connsiteX23971" fmla="*/ 1498022 w 3049233"/>
              <a:gd name="connsiteY23971" fmla="*/ 211434 h 1985002"/>
              <a:gd name="connsiteX23972" fmla="*/ 971010 w 3049233"/>
              <a:gd name="connsiteY23972" fmla="*/ 190593 h 1985002"/>
              <a:gd name="connsiteX23973" fmla="*/ 970993 w 3049233"/>
              <a:gd name="connsiteY23973" fmla="*/ 198135 h 1985002"/>
              <a:gd name="connsiteX23974" fmla="*/ 970989 w 3049233"/>
              <a:gd name="connsiteY23974" fmla="*/ 200035 h 1985002"/>
              <a:gd name="connsiteX23975" fmla="*/ 970587 w 3049233"/>
              <a:gd name="connsiteY23975" fmla="*/ 200484 h 1985002"/>
              <a:gd name="connsiteX23976" fmla="*/ 964755 w 3049233"/>
              <a:gd name="connsiteY23976" fmla="*/ 206992 h 1985002"/>
              <a:gd name="connsiteX23977" fmla="*/ 961304 w 3049233"/>
              <a:gd name="connsiteY23977" fmla="*/ 210079 h 1985002"/>
              <a:gd name="connsiteX23978" fmla="*/ 958863 w 3049233"/>
              <a:gd name="connsiteY23978" fmla="*/ 211583 h 1985002"/>
              <a:gd name="connsiteX23979" fmla="*/ 959246 w 3049233"/>
              <a:gd name="connsiteY23979" fmla="*/ 205513 h 1985002"/>
              <a:gd name="connsiteX23980" fmla="*/ 959598 w 3049233"/>
              <a:gd name="connsiteY23980" fmla="*/ 199940 h 1985002"/>
              <a:gd name="connsiteX23981" fmla="*/ 959877 w 3049233"/>
              <a:gd name="connsiteY23981" fmla="*/ 195521 h 1985002"/>
              <a:gd name="connsiteX23982" fmla="*/ 1418158 w 3049233"/>
              <a:gd name="connsiteY23982" fmla="*/ 190197 h 1985002"/>
              <a:gd name="connsiteX23983" fmla="*/ 1421672 w 3049233"/>
              <a:gd name="connsiteY23983" fmla="*/ 195295 h 1985002"/>
              <a:gd name="connsiteX23984" fmla="*/ 1433527 w 3049233"/>
              <a:gd name="connsiteY23984" fmla="*/ 232548 h 1985002"/>
              <a:gd name="connsiteX23985" fmla="*/ 1427262 w 3049233"/>
              <a:gd name="connsiteY23985" fmla="*/ 304852 h 1985002"/>
              <a:gd name="connsiteX23986" fmla="*/ 1411006 w 3049233"/>
              <a:gd name="connsiteY23986" fmla="*/ 347017 h 1985002"/>
              <a:gd name="connsiteX23987" fmla="*/ 1398671 w 3049233"/>
              <a:gd name="connsiteY23987" fmla="*/ 379210 h 1985002"/>
              <a:gd name="connsiteX23988" fmla="*/ 1393335 w 3049233"/>
              <a:gd name="connsiteY23988" fmla="*/ 389656 h 1985002"/>
              <a:gd name="connsiteX23989" fmla="*/ 1365097 w 3049233"/>
              <a:gd name="connsiteY23989" fmla="*/ 438409 h 1985002"/>
              <a:gd name="connsiteX23990" fmla="*/ 1343296 w 3049233"/>
              <a:gd name="connsiteY23990" fmla="*/ 472233 h 1985002"/>
              <a:gd name="connsiteX23991" fmla="*/ 1342536 w 3049233"/>
              <a:gd name="connsiteY23991" fmla="*/ 473412 h 1985002"/>
              <a:gd name="connsiteX23992" fmla="*/ 1343115 w 3049233"/>
              <a:gd name="connsiteY23992" fmla="*/ 471956 h 1985002"/>
              <a:gd name="connsiteX23993" fmla="*/ 1344326 w 3049233"/>
              <a:gd name="connsiteY23993" fmla="*/ 468913 h 1985002"/>
              <a:gd name="connsiteX23994" fmla="*/ 1361061 w 3049233"/>
              <a:gd name="connsiteY23994" fmla="*/ 441394 h 1985002"/>
              <a:gd name="connsiteX23995" fmla="*/ 1386567 w 3049233"/>
              <a:gd name="connsiteY23995" fmla="*/ 399453 h 1985002"/>
              <a:gd name="connsiteX23996" fmla="*/ 1409988 w 3049233"/>
              <a:gd name="connsiteY23996" fmla="*/ 343293 h 1985002"/>
              <a:gd name="connsiteX23997" fmla="*/ 1425060 w 3049233"/>
              <a:gd name="connsiteY23997" fmla="*/ 299604 h 1985002"/>
              <a:gd name="connsiteX23998" fmla="*/ 1429801 w 3049233"/>
              <a:gd name="connsiteY23998" fmla="*/ 225437 h 1985002"/>
              <a:gd name="connsiteX23999" fmla="*/ 883695 w 3049233"/>
              <a:gd name="connsiteY23999" fmla="*/ 189270 h 1985002"/>
              <a:gd name="connsiteX24000" fmla="*/ 880521 w 3049233"/>
              <a:gd name="connsiteY24000" fmla="*/ 201622 h 1985002"/>
              <a:gd name="connsiteX24001" fmla="*/ 880243 w 3049233"/>
              <a:gd name="connsiteY24001" fmla="*/ 202705 h 1985002"/>
              <a:gd name="connsiteX24002" fmla="*/ 877425 w 3049233"/>
              <a:gd name="connsiteY24002" fmla="*/ 213676 h 1985002"/>
              <a:gd name="connsiteX24003" fmla="*/ 871558 w 3049233"/>
              <a:gd name="connsiteY24003" fmla="*/ 218005 h 1985002"/>
              <a:gd name="connsiteX24004" fmla="*/ 870157 w 3049233"/>
              <a:gd name="connsiteY24004" fmla="*/ 217336 h 1985002"/>
              <a:gd name="connsiteX24005" fmla="*/ 863613 w 3049233"/>
              <a:gd name="connsiteY24005" fmla="*/ 214210 h 1985002"/>
              <a:gd name="connsiteX24006" fmla="*/ 866940 w 3049233"/>
              <a:gd name="connsiteY24006" fmla="*/ 206596 h 1985002"/>
              <a:gd name="connsiteX24007" fmla="*/ 870298 w 3049233"/>
              <a:gd name="connsiteY24007" fmla="*/ 198910 h 1985002"/>
              <a:gd name="connsiteX24008" fmla="*/ 1211307 w 3049233"/>
              <a:gd name="connsiteY24008" fmla="*/ 188162 h 1985002"/>
              <a:gd name="connsiteX24009" fmla="*/ 1214486 w 3049233"/>
              <a:gd name="connsiteY24009" fmla="*/ 193719 h 1985002"/>
              <a:gd name="connsiteX24010" fmla="*/ 1201768 w 3049233"/>
              <a:gd name="connsiteY24010" fmla="*/ 198295 h 1985002"/>
              <a:gd name="connsiteX24011" fmla="*/ 1198013 w 3049233"/>
              <a:gd name="connsiteY24011" fmla="*/ 191924 h 1985002"/>
              <a:gd name="connsiteX24012" fmla="*/ 1033616 w 3049233"/>
              <a:gd name="connsiteY24012" fmla="*/ 188116 h 1985002"/>
              <a:gd name="connsiteX24013" fmla="*/ 1039996 w 3049233"/>
              <a:gd name="connsiteY24013" fmla="*/ 190722 h 1985002"/>
              <a:gd name="connsiteX24014" fmla="*/ 1032471 w 3049233"/>
              <a:gd name="connsiteY24014" fmla="*/ 188370 h 1985002"/>
              <a:gd name="connsiteX24015" fmla="*/ 1032546 w 3049233"/>
              <a:gd name="connsiteY24015" fmla="*/ 188352 h 1985002"/>
              <a:gd name="connsiteX24016" fmla="*/ 1319914 w 3049233"/>
              <a:gd name="connsiteY24016" fmla="*/ 187349 h 1985002"/>
              <a:gd name="connsiteX24017" fmla="*/ 1324555 w 3049233"/>
              <a:gd name="connsiteY24017" fmla="*/ 212777 h 1985002"/>
              <a:gd name="connsiteX24018" fmla="*/ 1324376 w 3049233"/>
              <a:gd name="connsiteY24018" fmla="*/ 212458 h 1985002"/>
              <a:gd name="connsiteX24019" fmla="*/ 1322853 w 3049233"/>
              <a:gd name="connsiteY24019" fmla="*/ 209744 h 1985002"/>
              <a:gd name="connsiteX24020" fmla="*/ 1318732 w 3049233"/>
              <a:gd name="connsiteY24020" fmla="*/ 189283 h 1985002"/>
              <a:gd name="connsiteX24021" fmla="*/ 1318780 w 3049233"/>
              <a:gd name="connsiteY24021" fmla="*/ 189211 h 1985002"/>
              <a:gd name="connsiteX24022" fmla="*/ 1318961 w 3049233"/>
              <a:gd name="connsiteY24022" fmla="*/ 188859 h 1985002"/>
              <a:gd name="connsiteX24023" fmla="*/ 1319440 w 3049233"/>
              <a:gd name="connsiteY24023" fmla="*/ 187929 h 1985002"/>
              <a:gd name="connsiteX24024" fmla="*/ 1409083 w 3049233"/>
              <a:gd name="connsiteY24024" fmla="*/ 186986 h 1985002"/>
              <a:gd name="connsiteX24025" fmla="*/ 1411343 w 3049233"/>
              <a:gd name="connsiteY24025" fmla="*/ 190385 h 1985002"/>
              <a:gd name="connsiteX24026" fmla="*/ 1423535 w 3049233"/>
              <a:gd name="connsiteY24026" fmla="*/ 227129 h 1985002"/>
              <a:gd name="connsiteX24027" fmla="*/ 1418793 w 3049233"/>
              <a:gd name="connsiteY24027" fmla="*/ 298927 h 1985002"/>
              <a:gd name="connsiteX24028" fmla="*/ 1418793 w 3049233"/>
              <a:gd name="connsiteY24028" fmla="*/ 300450 h 1985002"/>
              <a:gd name="connsiteX24029" fmla="*/ 1404232 w 3049233"/>
              <a:gd name="connsiteY24029" fmla="*/ 341768 h 1985002"/>
              <a:gd name="connsiteX24030" fmla="*/ 1397390 w 3049233"/>
              <a:gd name="connsiteY24030" fmla="*/ 364434 h 1985002"/>
              <a:gd name="connsiteX24031" fmla="*/ 1381469 w 3049233"/>
              <a:gd name="connsiteY24031" fmla="*/ 396730 h 1985002"/>
              <a:gd name="connsiteX24032" fmla="*/ 1381463 w 3049233"/>
              <a:gd name="connsiteY24032" fmla="*/ 396740 h 1985002"/>
              <a:gd name="connsiteX24033" fmla="*/ 1357112 w 3049233"/>
              <a:gd name="connsiteY24033" fmla="*/ 436765 h 1985002"/>
              <a:gd name="connsiteX24034" fmla="*/ 1358873 w 3049233"/>
              <a:gd name="connsiteY24034" fmla="*/ 432339 h 1985002"/>
              <a:gd name="connsiteX24035" fmla="*/ 1359246 w 3049233"/>
              <a:gd name="connsiteY24035" fmla="*/ 430434 h 1985002"/>
              <a:gd name="connsiteX24036" fmla="*/ 1364695 w 3049233"/>
              <a:gd name="connsiteY24036" fmla="*/ 421256 h 1985002"/>
              <a:gd name="connsiteX24037" fmla="*/ 1379838 w 3049233"/>
              <a:gd name="connsiteY24037" fmla="*/ 395751 h 1985002"/>
              <a:gd name="connsiteX24038" fmla="*/ 1395972 w 3049233"/>
              <a:gd name="connsiteY24038" fmla="*/ 361993 h 1985002"/>
              <a:gd name="connsiteX24039" fmla="*/ 1403216 w 3049233"/>
              <a:gd name="connsiteY24039" fmla="*/ 337535 h 1985002"/>
              <a:gd name="connsiteX24040" fmla="*/ 1416931 w 3049233"/>
              <a:gd name="connsiteY24040" fmla="*/ 293846 h 1985002"/>
              <a:gd name="connsiteX24041" fmla="*/ 1420149 w 3049233"/>
              <a:gd name="connsiteY24041" fmla="*/ 220185 h 1985002"/>
              <a:gd name="connsiteX24042" fmla="*/ 1167078 w 3049233"/>
              <a:gd name="connsiteY24042" fmla="*/ 186905 h 1985002"/>
              <a:gd name="connsiteX24043" fmla="*/ 1170759 w 3049233"/>
              <a:gd name="connsiteY24043" fmla="*/ 193858 h 1985002"/>
              <a:gd name="connsiteX24044" fmla="*/ 1162594 w 3049233"/>
              <a:gd name="connsiteY24044" fmla="*/ 196311 h 1985002"/>
              <a:gd name="connsiteX24045" fmla="*/ 1157564 w 3049233"/>
              <a:gd name="connsiteY24045" fmla="*/ 198151 h 1985002"/>
              <a:gd name="connsiteX24046" fmla="*/ 1154103 w 3049233"/>
              <a:gd name="connsiteY24046" fmla="*/ 190865 h 1985002"/>
              <a:gd name="connsiteX24047" fmla="*/ 1153921 w 3049233"/>
              <a:gd name="connsiteY24047" fmla="*/ 190483 h 1985002"/>
              <a:gd name="connsiteX24048" fmla="*/ 1159058 w 3049233"/>
              <a:gd name="connsiteY24048" fmla="*/ 188852 h 1985002"/>
              <a:gd name="connsiteX24049" fmla="*/ 1276639 w 3049233"/>
              <a:gd name="connsiteY24049" fmla="*/ 186085 h 1985002"/>
              <a:gd name="connsiteX24050" fmla="*/ 1277660 w 3049233"/>
              <a:gd name="connsiteY24050" fmla="*/ 187333 h 1985002"/>
              <a:gd name="connsiteX24051" fmla="*/ 1266822 w 3049233"/>
              <a:gd name="connsiteY24051" fmla="*/ 192334 h 1985002"/>
              <a:gd name="connsiteX24052" fmla="*/ 1265218 w 3049233"/>
              <a:gd name="connsiteY24052" fmla="*/ 190252 h 1985002"/>
              <a:gd name="connsiteX24053" fmla="*/ 1254384 w 3049233"/>
              <a:gd name="connsiteY24053" fmla="*/ 185966 h 1985002"/>
              <a:gd name="connsiteX24054" fmla="*/ 1254724 w 3049233"/>
              <a:gd name="connsiteY24054" fmla="*/ 186418 h 1985002"/>
              <a:gd name="connsiteX24055" fmla="*/ 1255653 w 3049233"/>
              <a:gd name="connsiteY24055" fmla="*/ 187650 h 1985002"/>
              <a:gd name="connsiteX24056" fmla="*/ 1256055 w 3049233"/>
              <a:gd name="connsiteY24056" fmla="*/ 188182 h 1985002"/>
              <a:gd name="connsiteX24057" fmla="*/ 1246066 w 3049233"/>
              <a:gd name="connsiteY24057" fmla="*/ 191885 h 1985002"/>
              <a:gd name="connsiteX24058" fmla="*/ 1246047 w 3049233"/>
              <a:gd name="connsiteY24058" fmla="*/ 191893 h 1985002"/>
              <a:gd name="connsiteX24059" fmla="*/ 1243599 w 3049233"/>
              <a:gd name="connsiteY24059" fmla="*/ 192933 h 1985002"/>
              <a:gd name="connsiteX24060" fmla="*/ 1241654 w 3049233"/>
              <a:gd name="connsiteY24060" fmla="*/ 190165 h 1985002"/>
              <a:gd name="connsiteX24061" fmla="*/ 1252928 w 3049233"/>
              <a:gd name="connsiteY24061" fmla="*/ 186447 h 1985002"/>
              <a:gd name="connsiteX24062" fmla="*/ 777985 w 3049233"/>
              <a:gd name="connsiteY24062" fmla="*/ 185469 h 1985002"/>
              <a:gd name="connsiteX24063" fmla="*/ 772439 w 3049233"/>
              <a:gd name="connsiteY24063" fmla="*/ 191899 h 1985002"/>
              <a:gd name="connsiteX24064" fmla="*/ 764935 w 3049233"/>
              <a:gd name="connsiteY24064" fmla="*/ 200597 h 1985002"/>
              <a:gd name="connsiteX24065" fmla="*/ 762079 w 3049233"/>
              <a:gd name="connsiteY24065" fmla="*/ 203908 h 1985002"/>
              <a:gd name="connsiteX24066" fmla="*/ 752261 w 3049233"/>
              <a:gd name="connsiteY24066" fmla="*/ 219822 h 1985002"/>
              <a:gd name="connsiteX24067" fmla="*/ 743518 w 3049233"/>
              <a:gd name="connsiteY24067" fmla="*/ 233994 h 1985002"/>
              <a:gd name="connsiteX24068" fmla="*/ 739204 w 3049233"/>
              <a:gd name="connsiteY24068" fmla="*/ 240986 h 1985002"/>
              <a:gd name="connsiteX24069" fmla="*/ 720686 w 3049233"/>
              <a:gd name="connsiteY24069" fmla="*/ 258713 h 1985002"/>
              <a:gd name="connsiteX24070" fmla="*/ 714982 w 3049233"/>
              <a:gd name="connsiteY24070" fmla="*/ 264173 h 1985002"/>
              <a:gd name="connsiteX24071" fmla="*/ 715368 w 3049233"/>
              <a:gd name="connsiteY24071" fmla="*/ 263238 h 1985002"/>
              <a:gd name="connsiteX24072" fmla="*/ 716015 w 3049233"/>
              <a:gd name="connsiteY24072" fmla="*/ 261671 h 1985002"/>
              <a:gd name="connsiteX24073" fmla="*/ 717426 w 3049233"/>
              <a:gd name="connsiteY24073" fmla="*/ 258255 h 1985002"/>
              <a:gd name="connsiteX24074" fmla="*/ 721375 w 3049233"/>
              <a:gd name="connsiteY24074" fmla="*/ 252432 h 1985002"/>
              <a:gd name="connsiteX24075" fmla="*/ 741555 w 3049233"/>
              <a:gd name="connsiteY24075" fmla="*/ 222680 h 1985002"/>
              <a:gd name="connsiteX24076" fmla="*/ 750593 w 3049233"/>
              <a:gd name="connsiteY24076" fmla="*/ 209355 h 1985002"/>
              <a:gd name="connsiteX24077" fmla="*/ 777859 w 3049233"/>
              <a:gd name="connsiteY24077" fmla="*/ 185573 h 1985002"/>
              <a:gd name="connsiteX24078" fmla="*/ 983684 w 3049233"/>
              <a:gd name="connsiteY24078" fmla="*/ 184982 h 1985002"/>
              <a:gd name="connsiteX24079" fmla="*/ 982031 w 3049233"/>
              <a:gd name="connsiteY24079" fmla="*/ 186985 h 1985002"/>
              <a:gd name="connsiteX24080" fmla="*/ 976940 w 3049233"/>
              <a:gd name="connsiteY24080" fmla="*/ 193153 h 1985002"/>
              <a:gd name="connsiteX24081" fmla="*/ 976943 w 3049233"/>
              <a:gd name="connsiteY24081" fmla="*/ 191468 h 1985002"/>
              <a:gd name="connsiteX24082" fmla="*/ 976945 w 3049233"/>
              <a:gd name="connsiteY24082" fmla="*/ 190822 h 1985002"/>
              <a:gd name="connsiteX24083" fmla="*/ 976950 w 3049233"/>
              <a:gd name="connsiteY24083" fmla="*/ 187963 h 1985002"/>
              <a:gd name="connsiteX24084" fmla="*/ 1466412 w 3049233"/>
              <a:gd name="connsiteY24084" fmla="*/ 184700 h 1985002"/>
              <a:gd name="connsiteX24085" fmla="*/ 1467898 w 3049233"/>
              <a:gd name="connsiteY24085" fmla="*/ 186321 h 1985002"/>
              <a:gd name="connsiteX24086" fmla="*/ 1468326 w 3049233"/>
              <a:gd name="connsiteY24086" fmla="*/ 187777 h 1985002"/>
              <a:gd name="connsiteX24087" fmla="*/ 1124261 w 3049233"/>
              <a:gd name="connsiteY24087" fmla="*/ 184404 h 1985002"/>
              <a:gd name="connsiteX24088" fmla="*/ 1125711 w 3049233"/>
              <a:gd name="connsiteY24088" fmla="*/ 188146 h 1985002"/>
              <a:gd name="connsiteX24089" fmla="*/ 1121983 w 3049233"/>
              <a:gd name="connsiteY24089" fmla="*/ 186476 h 1985002"/>
              <a:gd name="connsiteX24090" fmla="*/ 1119926 w 3049233"/>
              <a:gd name="connsiteY24090" fmla="*/ 185554 h 1985002"/>
              <a:gd name="connsiteX24091" fmla="*/ 1458180 w 3049233"/>
              <a:gd name="connsiteY24091" fmla="*/ 183753 h 1985002"/>
              <a:gd name="connsiteX24092" fmla="*/ 1459768 w 3049233"/>
              <a:gd name="connsiteY24092" fmla="*/ 185472 h 1985002"/>
              <a:gd name="connsiteX24093" fmla="*/ 1481442 w 3049233"/>
              <a:gd name="connsiteY24093" fmla="*/ 220185 h 1985002"/>
              <a:gd name="connsiteX24094" fmla="*/ 1490415 w 3049233"/>
              <a:gd name="connsiteY24094" fmla="*/ 260656 h 1985002"/>
              <a:gd name="connsiteX24095" fmla="*/ 1475006 w 3049233"/>
              <a:gd name="connsiteY24095" fmla="*/ 335332 h 1985002"/>
              <a:gd name="connsiteX24096" fmla="*/ 1475006 w 3049233"/>
              <a:gd name="connsiteY24096" fmla="*/ 336180 h 1985002"/>
              <a:gd name="connsiteX24097" fmla="*/ 1475006 w 3049233"/>
              <a:gd name="connsiteY24097" fmla="*/ 337195 h 1985002"/>
              <a:gd name="connsiteX24098" fmla="*/ 1451645 w 3049233"/>
              <a:gd name="connsiteY24098" fmla="*/ 378004 h 1985002"/>
              <a:gd name="connsiteX24099" fmla="*/ 1445653 w 3049233"/>
              <a:gd name="connsiteY24099" fmla="*/ 391738 h 1985002"/>
              <a:gd name="connsiteX24100" fmla="*/ 1442076 w 3049233"/>
              <a:gd name="connsiteY24100" fmla="*/ 397903 h 1985002"/>
              <a:gd name="connsiteX24101" fmla="*/ 1433596 w 3049233"/>
              <a:gd name="connsiteY24101" fmla="*/ 411492 h 1985002"/>
              <a:gd name="connsiteX24102" fmla="*/ 1403515 w 3049233"/>
              <a:gd name="connsiteY24102" fmla="*/ 455975 h 1985002"/>
              <a:gd name="connsiteX24103" fmla="*/ 1403510 w 3049233"/>
              <a:gd name="connsiteY24103" fmla="*/ 455982 h 1985002"/>
              <a:gd name="connsiteX24104" fmla="*/ 1403497 w 3049233"/>
              <a:gd name="connsiteY24104" fmla="*/ 455999 h 1985002"/>
              <a:gd name="connsiteX24105" fmla="*/ 1364560 w 3049233"/>
              <a:gd name="connsiteY24105" fmla="*/ 509567 h 1985002"/>
              <a:gd name="connsiteX24106" fmla="*/ 1302899 w 3049233"/>
              <a:gd name="connsiteY24106" fmla="*/ 592039 h 1985002"/>
              <a:gd name="connsiteX24107" fmla="*/ 1302887 w 3049233"/>
              <a:gd name="connsiteY24107" fmla="*/ 592055 h 1985002"/>
              <a:gd name="connsiteX24108" fmla="*/ 1290277 w 3049233"/>
              <a:gd name="connsiteY24108" fmla="*/ 608506 h 1985002"/>
              <a:gd name="connsiteX24109" fmla="*/ 1273456 w 3049233"/>
              <a:gd name="connsiteY24109" fmla="*/ 630452 h 1985002"/>
              <a:gd name="connsiteX24110" fmla="*/ 1300581 w 3049233"/>
              <a:gd name="connsiteY24110" fmla="*/ 594506 h 1985002"/>
              <a:gd name="connsiteX24111" fmla="*/ 1314155 w 3049233"/>
              <a:gd name="connsiteY24111" fmla="*/ 576519 h 1985002"/>
              <a:gd name="connsiteX24112" fmla="*/ 1314156 w 3049233"/>
              <a:gd name="connsiteY24112" fmla="*/ 576517 h 1985002"/>
              <a:gd name="connsiteX24113" fmla="*/ 1314160 w 3049233"/>
              <a:gd name="connsiteY24113" fmla="*/ 576512 h 1985002"/>
              <a:gd name="connsiteX24114" fmla="*/ 1366141 w 3049233"/>
              <a:gd name="connsiteY24114" fmla="*/ 505998 h 1985002"/>
              <a:gd name="connsiteX24115" fmla="*/ 1373936 w 3049233"/>
              <a:gd name="connsiteY24115" fmla="*/ 494981 h 1985002"/>
              <a:gd name="connsiteX24116" fmla="*/ 1381563 w 3049233"/>
              <a:gd name="connsiteY24116" fmla="*/ 484579 h 1985002"/>
              <a:gd name="connsiteX24117" fmla="*/ 1408688 w 3049233"/>
              <a:gd name="connsiteY24117" fmla="*/ 445867 h 1985002"/>
              <a:gd name="connsiteX24118" fmla="*/ 1408699 w 3049233"/>
              <a:gd name="connsiteY24118" fmla="*/ 445851 h 1985002"/>
              <a:gd name="connsiteX24119" fmla="*/ 1408701 w 3049233"/>
              <a:gd name="connsiteY24119" fmla="*/ 445848 h 1985002"/>
              <a:gd name="connsiteX24120" fmla="*/ 1429952 w 3049233"/>
              <a:gd name="connsiteY24120" fmla="*/ 413689 h 1985002"/>
              <a:gd name="connsiteX24121" fmla="*/ 1434543 w 3049233"/>
              <a:gd name="connsiteY24121" fmla="*/ 405858 h 1985002"/>
              <a:gd name="connsiteX24122" fmla="*/ 1438020 w 3049233"/>
              <a:gd name="connsiteY24122" fmla="*/ 400478 h 1985002"/>
              <a:gd name="connsiteX24123" fmla="*/ 1439303 w 3049233"/>
              <a:gd name="connsiteY24123" fmla="*/ 397739 h 1985002"/>
              <a:gd name="connsiteX24124" fmla="*/ 1441686 w 3049233"/>
              <a:gd name="connsiteY24124" fmla="*/ 393674 h 1985002"/>
              <a:gd name="connsiteX24125" fmla="*/ 1444193 w 3049233"/>
              <a:gd name="connsiteY24125" fmla="*/ 389397 h 1985002"/>
              <a:gd name="connsiteX24126" fmla="*/ 1450291 w 3049233"/>
              <a:gd name="connsiteY24126" fmla="*/ 374279 h 1985002"/>
              <a:gd name="connsiteX24127" fmla="*/ 1473150 w 3049233"/>
              <a:gd name="connsiteY24127" fmla="*/ 330930 h 1985002"/>
              <a:gd name="connsiteX24128" fmla="*/ 1487545 w 3049233"/>
              <a:gd name="connsiteY24128" fmla="*/ 254054 h 1985002"/>
              <a:gd name="connsiteX24129" fmla="*/ 1476707 w 3049233"/>
              <a:gd name="connsiteY24129" fmla="*/ 212905 h 1985002"/>
              <a:gd name="connsiteX24130" fmla="*/ 1229202 w 3049233"/>
              <a:gd name="connsiteY24130" fmla="*/ 183097 h 1985002"/>
              <a:gd name="connsiteX24131" fmla="*/ 1232185 w 3049233"/>
              <a:gd name="connsiteY24131" fmla="*/ 187349 h 1985002"/>
              <a:gd name="connsiteX24132" fmla="*/ 1220423 w 3049233"/>
              <a:gd name="connsiteY24132" fmla="*/ 191582 h 1985002"/>
              <a:gd name="connsiteX24133" fmla="*/ 1219062 w 3049233"/>
              <a:gd name="connsiteY24133" fmla="*/ 189469 h 1985002"/>
              <a:gd name="connsiteX24134" fmla="*/ 1218307 w 3049233"/>
              <a:gd name="connsiteY24134" fmla="*/ 188296 h 1985002"/>
              <a:gd name="connsiteX24135" fmla="*/ 1217155 w 3049233"/>
              <a:gd name="connsiteY24135" fmla="*/ 186507 h 1985002"/>
              <a:gd name="connsiteX24136" fmla="*/ 938758 w 3049233"/>
              <a:gd name="connsiteY24136" fmla="*/ 182642 h 1985002"/>
              <a:gd name="connsiteX24137" fmla="*/ 936602 w 3049233"/>
              <a:gd name="connsiteY24137" fmla="*/ 199363 h 1985002"/>
              <a:gd name="connsiteX24138" fmla="*/ 936591 w 3049233"/>
              <a:gd name="connsiteY24138" fmla="*/ 199448 h 1985002"/>
              <a:gd name="connsiteX24139" fmla="*/ 935634 w 3049233"/>
              <a:gd name="connsiteY24139" fmla="*/ 199877 h 1985002"/>
              <a:gd name="connsiteX24140" fmla="*/ 923434 w 3049233"/>
              <a:gd name="connsiteY24140" fmla="*/ 208240 h 1985002"/>
              <a:gd name="connsiteX24141" fmla="*/ 921931 w 3049233"/>
              <a:gd name="connsiteY24141" fmla="*/ 209133 h 1985002"/>
              <a:gd name="connsiteX24142" fmla="*/ 919336 w 3049233"/>
              <a:gd name="connsiteY24142" fmla="*/ 210672 h 1985002"/>
              <a:gd name="connsiteX24143" fmla="*/ 919775 w 3049233"/>
              <a:gd name="connsiteY24143" fmla="*/ 207371 h 1985002"/>
              <a:gd name="connsiteX24144" fmla="*/ 920942 w 3049233"/>
              <a:gd name="connsiteY24144" fmla="*/ 198603 h 1985002"/>
              <a:gd name="connsiteX24145" fmla="*/ 921369 w 3049233"/>
              <a:gd name="connsiteY24145" fmla="*/ 195391 h 1985002"/>
              <a:gd name="connsiteX24146" fmla="*/ 921764 w 3049233"/>
              <a:gd name="connsiteY24146" fmla="*/ 193922 h 1985002"/>
              <a:gd name="connsiteX24147" fmla="*/ 922345 w 3049233"/>
              <a:gd name="connsiteY24147" fmla="*/ 191760 h 1985002"/>
              <a:gd name="connsiteX24148" fmla="*/ 1186469 w 3049233"/>
              <a:gd name="connsiteY24148" fmla="*/ 182197 h 1985002"/>
              <a:gd name="connsiteX24149" fmla="*/ 1188141 w 3049233"/>
              <a:gd name="connsiteY24149" fmla="*/ 185369 h 1985002"/>
              <a:gd name="connsiteX24150" fmla="*/ 1189290 w 3049233"/>
              <a:gd name="connsiteY24150" fmla="*/ 187550 h 1985002"/>
              <a:gd name="connsiteX24151" fmla="*/ 1189626 w 3049233"/>
              <a:gd name="connsiteY24151" fmla="*/ 188188 h 1985002"/>
              <a:gd name="connsiteX24152" fmla="*/ 1176229 w 3049233"/>
              <a:gd name="connsiteY24152" fmla="*/ 192214 h 1985002"/>
              <a:gd name="connsiteX24153" fmla="*/ 1176212 w 3049233"/>
              <a:gd name="connsiteY24153" fmla="*/ 192180 h 1985002"/>
              <a:gd name="connsiteX24154" fmla="*/ 1173806 w 3049233"/>
              <a:gd name="connsiteY24154" fmla="*/ 187588 h 1985002"/>
              <a:gd name="connsiteX24155" fmla="*/ 1172729 w 3049233"/>
              <a:gd name="connsiteY24155" fmla="*/ 185533 h 1985002"/>
              <a:gd name="connsiteX24156" fmla="*/ 856553 w 3049233"/>
              <a:gd name="connsiteY24156" fmla="*/ 181615 h 1985002"/>
              <a:gd name="connsiteX24157" fmla="*/ 850460 w 3049233"/>
              <a:gd name="connsiteY24157" fmla="*/ 193083 h 1985002"/>
              <a:gd name="connsiteX24158" fmla="*/ 846300 w 3049233"/>
              <a:gd name="connsiteY24158" fmla="*/ 200911 h 1985002"/>
              <a:gd name="connsiteX24159" fmla="*/ 844169 w 3049233"/>
              <a:gd name="connsiteY24159" fmla="*/ 204922 h 1985002"/>
              <a:gd name="connsiteX24160" fmla="*/ 840071 w 3049233"/>
              <a:gd name="connsiteY24160" fmla="*/ 202964 h 1985002"/>
              <a:gd name="connsiteX24161" fmla="*/ 837749 w 3049233"/>
              <a:gd name="connsiteY24161" fmla="*/ 201855 h 1985002"/>
              <a:gd name="connsiteX24162" fmla="*/ 834911 w 3049233"/>
              <a:gd name="connsiteY24162" fmla="*/ 200499 h 1985002"/>
              <a:gd name="connsiteX24163" fmla="*/ 836355 w 3049233"/>
              <a:gd name="connsiteY24163" fmla="*/ 197901 h 1985002"/>
              <a:gd name="connsiteX24164" fmla="*/ 838180 w 3049233"/>
              <a:gd name="connsiteY24164" fmla="*/ 194618 h 1985002"/>
              <a:gd name="connsiteX24165" fmla="*/ 851634 w 3049233"/>
              <a:gd name="connsiteY24165" fmla="*/ 185066 h 1985002"/>
              <a:gd name="connsiteX24166" fmla="*/ 855768 w 3049233"/>
              <a:gd name="connsiteY24166" fmla="*/ 182166 h 1985002"/>
              <a:gd name="connsiteX24167" fmla="*/ 1397742 w 3049233"/>
              <a:gd name="connsiteY24167" fmla="*/ 181259 h 1985002"/>
              <a:gd name="connsiteX24168" fmla="*/ 1401353 w 3049233"/>
              <a:gd name="connsiteY24168" fmla="*/ 186319 h 1985002"/>
              <a:gd name="connsiteX24169" fmla="*/ 1413884 w 3049233"/>
              <a:gd name="connsiteY24169" fmla="*/ 222895 h 1985002"/>
              <a:gd name="connsiteX24170" fmla="*/ 1410835 w 3049233"/>
              <a:gd name="connsiteY24170" fmla="*/ 294185 h 1985002"/>
              <a:gd name="connsiteX24171" fmla="*/ 1397459 w 3049233"/>
              <a:gd name="connsiteY24171" fmla="*/ 335503 h 1985002"/>
              <a:gd name="connsiteX24172" fmla="*/ 1397459 w 3049233"/>
              <a:gd name="connsiteY24172" fmla="*/ 336687 h 1985002"/>
              <a:gd name="connsiteX24173" fmla="*/ 1390543 w 3049233"/>
              <a:gd name="connsiteY24173" fmla="*/ 360586 h 1985002"/>
              <a:gd name="connsiteX24174" fmla="*/ 1388116 w 3049233"/>
              <a:gd name="connsiteY24174" fmla="*/ 365660 h 1985002"/>
              <a:gd name="connsiteX24175" fmla="*/ 1380751 w 3049233"/>
              <a:gd name="connsiteY24175" fmla="*/ 381056 h 1985002"/>
              <a:gd name="connsiteX24176" fmla="*/ 1374639 w 3049233"/>
              <a:gd name="connsiteY24176" fmla="*/ 393834 h 1985002"/>
              <a:gd name="connsiteX24177" fmla="*/ 1362394 w 3049233"/>
              <a:gd name="connsiteY24177" fmla="*/ 414369 h 1985002"/>
              <a:gd name="connsiteX24178" fmla="*/ 1362723 w 3049233"/>
              <a:gd name="connsiteY24178" fmla="*/ 412690 h 1985002"/>
              <a:gd name="connsiteX24179" fmla="*/ 1363295 w 3049233"/>
              <a:gd name="connsiteY24179" fmla="*/ 409773 h 1985002"/>
              <a:gd name="connsiteX24180" fmla="*/ 1364737 w 3049233"/>
              <a:gd name="connsiteY24180" fmla="*/ 407293 h 1985002"/>
              <a:gd name="connsiteX24181" fmla="*/ 1372614 w 3049233"/>
              <a:gd name="connsiteY24181" fmla="*/ 393742 h 1985002"/>
              <a:gd name="connsiteX24182" fmla="*/ 1396104 w 3049233"/>
              <a:gd name="connsiteY24182" fmla="*/ 332622 h 1985002"/>
              <a:gd name="connsiteX24183" fmla="*/ 1408633 w 3049233"/>
              <a:gd name="connsiteY24183" fmla="*/ 288767 h 1985002"/>
              <a:gd name="connsiteX24184" fmla="*/ 1412895 w 3049233"/>
              <a:gd name="connsiteY24184" fmla="*/ 232304 h 1985002"/>
              <a:gd name="connsiteX24185" fmla="*/ 1271831 w 3049233"/>
              <a:gd name="connsiteY24185" fmla="*/ 180212 h 1985002"/>
              <a:gd name="connsiteX24186" fmla="*/ 1272333 w 3049233"/>
              <a:gd name="connsiteY24186" fmla="*/ 180825 h 1985002"/>
              <a:gd name="connsiteX24187" fmla="*/ 1273164 w 3049233"/>
              <a:gd name="connsiteY24187" fmla="*/ 181840 h 1985002"/>
              <a:gd name="connsiteX24188" fmla="*/ 1261942 w 3049233"/>
              <a:gd name="connsiteY24188" fmla="*/ 186000 h 1985002"/>
              <a:gd name="connsiteX24189" fmla="*/ 1260390 w 3049233"/>
              <a:gd name="connsiteY24189" fmla="*/ 183985 h 1985002"/>
              <a:gd name="connsiteX24190" fmla="*/ 1142368 w 3049233"/>
              <a:gd name="connsiteY24190" fmla="*/ 179601 h 1985002"/>
              <a:gd name="connsiteX24191" fmla="*/ 1143613 w 3049233"/>
              <a:gd name="connsiteY24191" fmla="*/ 182258 h 1985002"/>
              <a:gd name="connsiteX24192" fmla="*/ 1145753 w 3049233"/>
              <a:gd name="connsiteY24192" fmla="*/ 186827 h 1985002"/>
              <a:gd name="connsiteX24193" fmla="*/ 1132996 w 3049233"/>
              <a:gd name="connsiteY24193" fmla="*/ 190887 h 1985002"/>
              <a:gd name="connsiteX24194" fmla="*/ 1129895 w 3049233"/>
              <a:gd name="connsiteY24194" fmla="*/ 182909 h 1985002"/>
              <a:gd name="connsiteX24195" fmla="*/ 1326573 w 3049233"/>
              <a:gd name="connsiteY24195" fmla="*/ 178176 h 1985002"/>
              <a:gd name="connsiteX24196" fmla="*/ 1327523 w 3049233"/>
              <a:gd name="connsiteY24196" fmla="*/ 180223 h 1985002"/>
              <a:gd name="connsiteX24197" fmla="*/ 1335993 w 3049233"/>
              <a:gd name="connsiteY24197" fmla="*/ 233165 h 1985002"/>
              <a:gd name="connsiteX24198" fmla="*/ 1335386 w 3049233"/>
              <a:gd name="connsiteY24198" fmla="*/ 232081 h 1985002"/>
              <a:gd name="connsiteX24199" fmla="*/ 1325779 w 3049233"/>
              <a:gd name="connsiteY24199" fmla="*/ 179111 h 1985002"/>
              <a:gd name="connsiteX24200" fmla="*/ 1279270 w 3049233"/>
              <a:gd name="connsiteY24200" fmla="*/ 177995 h 1985002"/>
              <a:gd name="connsiteX24201" fmla="*/ 1279554 w 3049233"/>
              <a:gd name="connsiteY24201" fmla="*/ 179080 h 1985002"/>
              <a:gd name="connsiteX24202" fmla="*/ 1279648 w 3049233"/>
              <a:gd name="connsiteY24202" fmla="*/ 179436 h 1985002"/>
              <a:gd name="connsiteX24203" fmla="*/ 1278844 w 3049233"/>
              <a:gd name="connsiteY24203" fmla="*/ 179734 h 1985002"/>
              <a:gd name="connsiteX24204" fmla="*/ 1278703 w 3049233"/>
              <a:gd name="connsiteY24204" fmla="*/ 179562 h 1985002"/>
              <a:gd name="connsiteX24205" fmla="*/ 1278446 w 3049233"/>
              <a:gd name="connsiteY24205" fmla="*/ 179249 h 1985002"/>
              <a:gd name="connsiteX24206" fmla="*/ 1277777 w 3049233"/>
              <a:gd name="connsiteY24206" fmla="*/ 178434 h 1985002"/>
              <a:gd name="connsiteX24207" fmla="*/ 1248174 w 3049233"/>
              <a:gd name="connsiteY24207" fmla="*/ 177728 h 1985002"/>
              <a:gd name="connsiteX24208" fmla="*/ 1250697 w 3049233"/>
              <a:gd name="connsiteY24208" fmla="*/ 181075 h 1985002"/>
              <a:gd name="connsiteX24209" fmla="*/ 1244897 w 3049233"/>
              <a:gd name="connsiteY24209" fmla="*/ 182774 h 1985002"/>
              <a:gd name="connsiteX24210" fmla="*/ 1238162 w 3049233"/>
              <a:gd name="connsiteY24210" fmla="*/ 185198 h 1985002"/>
              <a:gd name="connsiteX24211" fmla="*/ 1235444 w 3049233"/>
              <a:gd name="connsiteY24211" fmla="*/ 181331 h 1985002"/>
              <a:gd name="connsiteX24212" fmla="*/ 1205283 w 3049233"/>
              <a:gd name="connsiteY24212" fmla="*/ 177629 h 1985002"/>
              <a:gd name="connsiteX24213" fmla="*/ 1207122 w 3049233"/>
              <a:gd name="connsiteY24213" fmla="*/ 180844 h 1985002"/>
              <a:gd name="connsiteX24214" fmla="*/ 1208140 w 3049233"/>
              <a:gd name="connsiteY24214" fmla="*/ 182625 h 1985002"/>
              <a:gd name="connsiteX24215" fmla="*/ 1194880 w 3049233"/>
              <a:gd name="connsiteY24215" fmla="*/ 186609 h 1985002"/>
              <a:gd name="connsiteX24216" fmla="*/ 1191552 w 3049233"/>
              <a:gd name="connsiteY24216" fmla="*/ 180963 h 1985002"/>
              <a:gd name="connsiteX24217" fmla="*/ 903871 w 3049233"/>
              <a:gd name="connsiteY24217" fmla="*/ 176669 h 1985002"/>
              <a:gd name="connsiteX24218" fmla="*/ 900070 w 3049233"/>
              <a:gd name="connsiteY24218" fmla="*/ 187064 h 1985002"/>
              <a:gd name="connsiteX24219" fmla="*/ 897817 w 3049233"/>
              <a:gd name="connsiteY24219" fmla="*/ 198630 h 1985002"/>
              <a:gd name="connsiteX24220" fmla="*/ 883613 w 3049233"/>
              <a:gd name="connsiteY24220" fmla="*/ 209111 h 1985002"/>
              <a:gd name="connsiteX24221" fmla="*/ 889887 w 3049233"/>
              <a:gd name="connsiteY24221" fmla="*/ 184814 h 1985002"/>
              <a:gd name="connsiteX24222" fmla="*/ 891379 w 3049233"/>
              <a:gd name="connsiteY24222" fmla="*/ 183741 h 1985002"/>
              <a:gd name="connsiteX24223" fmla="*/ 893483 w 3049233"/>
              <a:gd name="connsiteY24223" fmla="*/ 182227 h 1985002"/>
              <a:gd name="connsiteX24224" fmla="*/ 1445780 w 3049233"/>
              <a:gd name="connsiteY24224" fmla="*/ 176516 h 1985002"/>
              <a:gd name="connsiteX24225" fmla="*/ 1446057 w 3049233"/>
              <a:gd name="connsiteY24225" fmla="*/ 176669 h 1985002"/>
              <a:gd name="connsiteX24226" fmla="*/ 1447751 w 3049233"/>
              <a:gd name="connsiteY24226" fmla="*/ 178530 h 1985002"/>
              <a:gd name="connsiteX24227" fmla="*/ 1449783 w 3049233"/>
              <a:gd name="connsiteY24227" fmla="*/ 180733 h 1985002"/>
              <a:gd name="connsiteX24228" fmla="*/ 1471452 w 3049233"/>
              <a:gd name="connsiteY24228" fmla="*/ 214599 h 1985002"/>
              <a:gd name="connsiteX24229" fmla="*/ 1481781 w 3049233"/>
              <a:gd name="connsiteY24229" fmla="*/ 254054 h 1985002"/>
              <a:gd name="connsiteX24230" fmla="*/ 1467048 w 3049233"/>
              <a:gd name="connsiteY24230" fmla="*/ 329746 h 1985002"/>
              <a:gd name="connsiteX24231" fmla="*/ 1467048 w 3049233"/>
              <a:gd name="connsiteY24231" fmla="*/ 330761 h 1985002"/>
              <a:gd name="connsiteX24232" fmla="*/ 1467048 w 3049233"/>
              <a:gd name="connsiteY24232" fmla="*/ 331778 h 1985002"/>
              <a:gd name="connsiteX24233" fmla="*/ 1444873 w 3049233"/>
              <a:gd name="connsiteY24233" fmla="*/ 372587 h 1985002"/>
              <a:gd name="connsiteX24234" fmla="*/ 1367042 w 3049233"/>
              <a:gd name="connsiteY24234" fmla="*/ 495121 h 1985002"/>
              <a:gd name="connsiteX24235" fmla="*/ 1333181 w 3049233"/>
              <a:gd name="connsiteY24235" fmla="*/ 541078 h 1985002"/>
              <a:gd name="connsiteX24236" fmla="*/ 1351402 w 3049233"/>
              <a:gd name="connsiteY24236" fmla="*/ 515888 h 1985002"/>
              <a:gd name="connsiteX24237" fmla="*/ 1367467 w 3049233"/>
              <a:gd name="connsiteY24237" fmla="*/ 493680 h 1985002"/>
              <a:gd name="connsiteX24238" fmla="*/ 1396674 w 3049233"/>
              <a:gd name="connsiteY24238" fmla="*/ 451459 h 1985002"/>
              <a:gd name="connsiteX24239" fmla="*/ 1404365 w 3049233"/>
              <a:gd name="connsiteY24239" fmla="*/ 439646 h 1985002"/>
              <a:gd name="connsiteX24240" fmla="*/ 1420322 w 3049233"/>
              <a:gd name="connsiteY24240" fmla="*/ 415138 h 1985002"/>
              <a:gd name="connsiteX24241" fmla="*/ 1443349 w 3049233"/>
              <a:gd name="connsiteY24241" fmla="*/ 369029 h 1985002"/>
              <a:gd name="connsiteX24242" fmla="*/ 1465024 w 3049233"/>
              <a:gd name="connsiteY24242" fmla="*/ 325680 h 1985002"/>
              <a:gd name="connsiteX24243" fmla="*/ 1477553 w 3049233"/>
              <a:gd name="connsiteY24243" fmla="*/ 249141 h 1985002"/>
              <a:gd name="connsiteX24244" fmla="*/ 1466547 w 3049233"/>
              <a:gd name="connsiteY24244" fmla="*/ 208501 h 1985002"/>
              <a:gd name="connsiteX24245" fmla="*/ 828413 w 3049233"/>
              <a:gd name="connsiteY24245" fmla="*/ 174876 h 1985002"/>
              <a:gd name="connsiteX24246" fmla="*/ 824960 w 3049233"/>
              <a:gd name="connsiteY24246" fmla="*/ 180161 h 1985002"/>
              <a:gd name="connsiteX24247" fmla="*/ 817200 w 3049233"/>
              <a:gd name="connsiteY24247" fmla="*/ 192039 h 1985002"/>
              <a:gd name="connsiteX24248" fmla="*/ 814444 w 3049233"/>
              <a:gd name="connsiteY24248" fmla="*/ 190722 h 1985002"/>
              <a:gd name="connsiteX24249" fmla="*/ 809699 w 3049233"/>
              <a:gd name="connsiteY24249" fmla="*/ 196909 h 1985002"/>
              <a:gd name="connsiteX24250" fmla="*/ 819350 w 3049233"/>
              <a:gd name="connsiteY24250" fmla="*/ 181246 h 1985002"/>
              <a:gd name="connsiteX24251" fmla="*/ 824631 w 3049233"/>
              <a:gd name="connsiteY24251" fmla="*/ 177534 h 1985002"/>
              <a:gd name="connsiteX24252" fmla="*/ 1160645 w 3049233"/>
              <a:gd name="connsiteY24252" fmla="*/ 174753 h 1985002"/>
              <a:gd name="connsiteX24253" fmla="*/ 1164179 w 3049233"/>
              <a:gd name="connsiteY24253" fmla="*/ 181429 h 1985002"/>
              <a:gd name="connsiteX24254" fmla="*/ 1157886 w 3049233"/>
              <a:gd name="connsiteY24254" fmla="*/ 182965 h 1985002"/>
              <a:gd name="connsiteX24255" fmla="*/ 1156013 w 3049233"/>
              <a:gd name="connsiteY24255" fmla="*/ 183561 h 1985002"/>
              <a:gd name="connsiteX24256" fmla="*/ 1154050 w 3049233"/>
              <a:gd name="connsiteY24256" fmla="*/ 184186 h 1985002"/>
              <a:gd name="connsiteX24257" fmla="*/ 1151339 w 3049233"/>
              <a:gd name="connsiteY24257" fmla="*/ 185049 h 1985002"/>
              <a:gd name="connsiteX24258" fmla="*/ 1148037 w 3049233"/>
              <a:gd name="connsiteY24258" fmla="*/ 178097 h 1985002"/>
              <a:gd name="connsiteX24259" fmla="*/ 954836 w 3049233"/>
              <a:gd name="connsiteY24259" fmla="*/ 173709 h 1985002"/>
              <a:gd name="connsiteX24260" fmla="*/ 954731 w 3049233"/>
              <a:gd name="connsiteY24260" fmla="*/ 175379 h 1985002"/>
              <a:gd name="connsiteX24261" fmla="*/ 953798 w 3049233"/>
              <a:gd name="connsiteY24261" fmla="*/ 190223 h 1985002"/>
              <a:gd name="connsiteX24262" fmla="*/ 945477 w 3049233"/>
              <a:gd name="connsiteY24262" fmla="*/ 195161 h 1985002"/>
              <a:gd name="connsiteX24263" fmla="*/ 943367 w 3049233"/>
              <a:gd name="connsiteY24263" fmla="*/ 196412 h 1985002"/>
              <a:gd name="connsiteX24264" fmla="*/ 942736 w 3049233"/>
              <a:gd name="connsiteY24264" fmla="*/ 196695 h 1985002"/>
              <a:gd name="connsiteX24265" fmla="*/ 945003 w 3049233"/>
              <a:gd name="connsiteY24265" fmla="*/ 179172 h 1985002"/>
              <a:gd name="connsiteX24266" fmla="*/ 1222443 w 3049233"/>
              <a:gd name="connsiteY24266" fmla="*/ 173463 h 1985002"/>
              <a:gd name="connsiteX24267" fmla="*/ 1222767 w 3049233"/>
              <a:gd name="connsiteY24267" fmla="*/ 173925 h 1985002"/>
              <a:gd name="connsiteX24268" fmla="*/ 1225261 w 3049233"/>
              <a:gd name="connsiteY24268" fmla="*/ 177480 h 1985002"/>
              <a:gd name="connsiteX24269" fmla="*/ 1213599 w 3049233"/>
              <a:gd name="connsiteY24269" fmla="*/ 180985 h 1985002"/>
              <a:gd name="connsiteX24270" fmla="*/ 1210606 w 3049233"/>
              <a:gd name="connsiteY24270" fmla="*/ 176337 h 1985002"/>
              <a:gd name="connsiteX24271" fmla="*/ 1100100 w 3049233"/>
              <a:gd name="connsiteY24271" fmla="*/ 173457 h 1985002"/>
              <a:gd name="connsiteX24272" fmla="*/ 1101424 w 3049233"/>
              <a:gd name="connsiteY24272" fmla="*/ 177265 h 1985002"/>
              <a:gd name="connsiteX24273" fmla="*/ 1097817 w 3049233"/>
              <a:gd name="connsiteY24273" fmla="*/ 175649 h 1985002"/>
              <a:gd name="connsiteX24274" fmla="*/ 1095291 w 3049233"/>
              <a:gd name="connsiteY24274" fmla="*/ 174517 h 1985002"/>
              <a:gd name="connsiteX24275" fmla="*/ 1096455 w 3049233"/>
              <a:gd name="connsiteY24275" fmla="*/ 174260 h 1985002"/>
              <a:gd name="connsiteX24276" fmla="*/ 1097329 w 3049233"/>
              <a:gd name="connsiteY24276" fmla="*/ 174068 h 1985002"/>
              <a:gd name="connsiteX24277" fmla="*/ 1332853 w 3049233"/>
              <a:gd name="connsiteY24277" fmla="*/ 172924 h 1985002"/>
              <a:gd name="connsiteX24278" fmla="*/ 1337684 w 3049233"/>
              <a:gd name="connsiteY24278" fmla="*/ 183780 h 1985002"/>
              <a:gd name="connsiteX24279" fmla="*/ 1345247 w 3049233"/>
              <a:gd name="connsiteY24279" fmla="*/ 244279 h 1985002"/>
              <a:gd name="connsiteX24280" fmla="*/ 1334636 w 3049233"/>
              <a:gd name="connsiteY24280" fmla="*/ 177345 h 1985002"/>
              <a:gd name="connsiteX24281" fmla="*/ 1332629 w 3049233"/>
              <a:gd name="connsiteY24281" fmla="*/ 173076 h 1985002"/>
              <a:gd name="connsiteX24282" fmla="*/ 1265848 w 3049233"/>
              <a:gd name="connsiteY24282" fmla="*/ 172903 h 1985002"/>
              <a:gd name="connsiteX24283" fmla="*/ 1268313 w 3049233"/>
              <a:gd name="connsiteY24283" fmla="*/ 175915 h 1985002"/>
              <a:gd name="connsiteX24284" fmla="*/ 1256776 w 3049233"/>
              <a:gd name="connsiteY24284" fmla="*/ 179294 h 1985002"/>
              <a:gd name="connsiteX24285" fmla="*/ 1256294 w 3049233"/>
              <a:gd name="connsiteY24285" fmla="*/ 178668 h 1985002"/>
              <a:gd name="connsiteX24286" fmla="*/ 1254468 w 3049233"/>
              <a:gd name="connsiteY24286" fmla="*/ 176297 h 1985002"/>
              <a:gd name="connsiteX24287" fmla="*/ 1254246 w 3049233"/>
              <a:gd name="connsiteY24287" fmla="*/ 176009 h 1985002"/>
              <a:gd name="connsiteX24288" fmla="*/ 1263960 w 3049233"/>
              <a:gd name="connsiteY24288" fmla="*/ 173260 h 1985002"/>
              <a:gd name="connsiteX24289" fmla="*/ 1378614 w 3049233"/>
              <a:gd name="connsiteY24289" fmla="*/ 172827 h 1985002"/>
              <a:gd name="connsiteX24290" fmla="*/ 1381201 w 3049233"/>
              <a:gd name="connsiteY24290" fmla="*/ 176328 h 1985002"/>
              <a:gd name="connsiteX24291" fmla="*/ 1394409 w 3049233"/>
              <a:gd name="connsiteY24291" fmla="*/ 212057 h 1985002"/>
              <a:gd name="connsiteX24292" fmla="*/ 1394409 w 3049233"/>
              <a:gd name="connsiteY24292" fmla="*/ 282500 h 1985002"/>
              <a:gd name="connsiteX24293" fmla="*/ 1394409 w 3049233"/>
              <a:gd name="connsiteY24293" fmla="*/ 283855 h 1985002"/>
              <a:gd name="connsiteX24294" fmla="*/ 1383572 w 3049233"/>
              <a:gd name="connsiteY24294" fmla="*/ 325341 h 1985002"/>
              <a:gd name="connsiteX24295" fmla="*/ 1383572 w 3049233"/>
              <a:gd name="connsiteY24295" fmla="*/ 326358 h 1985002"/>
              <a:gd name="connsiteX24296" fmla="*/ 1376240 w 3049233"/>
              <a:gd name="connsiteY24296" fmla="*/ 353691 h 1985002"/>
              <a:gd name="connsiteX24297" fmla="*/ 1369867 w 3049233"/>
              <a:gd name="connsiteY24297" fmla="*/ 367870 h 1985002"/>
              <a:gd name="connsiteX24298" fmla="*/ 1369855 w 3049233"/>
              <a:gd name="connsiteY24298" fmla="*/ 367562 h 1985002"/>
              <a:gd name="connsiteX24299" fmla="*/ 1369723 w 3049233"/>
              <a:gd name="connsiteY24299" fmla="*/ 364041 h 1985002"/>
              <a:gd name="connsiteX24300" fmla="*/ 1375131 w 3049233"/>
              <a:gd name="connsiteY24300" fmla="*/ 351629 h 1985002"/>
              <a:gd name="connsiteX24301" fmla="*/ 1382897 w 3049233"/>
              <a:gd name="connsiteY24301" fmla="*/ 321787 h 1985002"/>
              <a:gd name="connsiteX24302" fmla="*/ 1392718 w 3049233"/>
              <a:gd name="connsiteY24302" fmla="*/ 278269 h 1985002"/>
              <a:gd name="connsiteX24303" fmla="*/ 1391194 w 3049233"/>
              <a:gd name="connsiteY24303" fmla="*/ 205963 h 1985002"/>
              <a:gd name="connsiteX24304" fmla="*/ 1277364 w 3049233"/>
              <a:gd name="connsiteY24304" fmla="*/ 170728 h 1985002"/>
              <a:gd name="connsiteX24305" fmla="*/ 1277981 w 3049233"/>
              <a:gd name="connsiteY24305" fmla="*/ 173083 h 1985002"/>
              <a:gd name="connsiteX24306" fmla="*/ 1274276 w 3049233"/>
              <a:gd name="connsiteY24306" fmla="*/ 174168 h 1985002"/>
              <a:gd name="connsiteX24307" fmla="*/ 1273805 w 3049233"/>
              <a:gd name="connsiteY24307" fmla="*/ 173595 h 1985002"/>
              <a:gd name="connsiteX24308" fmla="*/ 1273324 w 3049233"/>
              <a:gd name="connsiteY24308" fmla="*/ 173009 h 1985002"/>
              <a:gd name="connsiteX24309" fmla="*/ 1272246 w 3049233"/>
              <a:gd name="connsiteY24309" fmla="*/ 171695 h 1985002"/>
              <a:gd name="connsiteX24310" fmla="*/ 1179817 w 3049233"/>
              <a:gd name="connsiteY24310" fmla="*/ 170379 h 1985002"/>
              <a:gd name="connsiteX24311" fmla="*/ 1181214 w 3049233"/>
              <a:gd name="connsiteY24311" fmla="*/ 172220 h 1985002"/>
              <a:gd name="connsiteX24312" fmla="*/ 1183571 w 3049233"/>
              <a:gd name="connsiteY24312" fmla="*/ 176696 h 1985002"/>
              <a:gd name="connsiteX24313" fmla="*/ 1169854 w 3049233"/>
              <a:gd name="connsiteY24313" fmla="*/ 180044 h 1985002"/>
              <a:gd name="connsiteX24314" fmla="*/ 1168105 w 3049233"/>
              <a:gd name="connsiteY24314" fmla="*/ 176707 h 1985002"/>
              <a:gd name="connsiteX24315" fmla="*/ 1167639 w 3049233"/>
              <a:gd name="connsiteY24315" fmla="*/ 175818 h 1985002"/>
              <a:gd name="connsiteX24316" fmla="*/ 1166296 w 3049233"/>
              <a:gd name="connsiteY24316" fmla="*/ 173254 h 1985002"/>
              <a:gd name="connsiteX24317" fmla="*/ 1166866 w 3049233"/>
              <a:gd name="connsiteY24317" fmla="*/ 173103 h 1985002"/>
              <a:gd name="connsiteX24318" fmla="*/ 1171573 w 3049233"/>
              <a:gd name="connsiteY24318" fmla="*/ 172113 h 1985002"/>
              <a:gd name="connsiteX24319" fmla="*/ 1117988 w 3049233"/>
              <a:gd name="connsiteY24319" fmla="*/ 169516 h 1985002"/>
              <a:gd name="connsiteX24320" fmla="*/ 1118324 w 3049233"/>
              <a:gd name="connsiteY24320" fmla="*/ 170122 h 1985002"/>
              <a:gd name="connsiteX24321" fmla="*/ 1119663 w 3049233"/>
              <a:gd name="connsiteY24321" fmla="*/ 172538 h 1985002"/>
              <a:gd name="connsiteX24322" fmla="*/ 1121842 w 3049233"/>
              <a:gd name="connsiteY24322" fmla="*/ 178161 h 1985002"/>
              <a:gd name="connsiteX24323" fmla="*/ 1110393 w 3049233"/>
              <a:gd name="connsiteY24323" fmla="*/ 181283 h 1985002"/>
              <a:gd name="connsiteX24324" fmla="*/ 1108263 w 3049233"/>
              <a:gd name="connsiteY24324" fmla="*/ 180329 h 1985002"/>
              <a:gd name="connsiteX24325" fmla="*/ 1108038 w 3049233"/>
              <a:gd name="connsiteY24325" fmla="*/ 180228 h 1985002"/>
              <a:gd name="connsiteX24326" fmla="*/ 1105242 w 3049233"/>
              <a:gd name="connsiteY24326" fmla="*/ 172324 h 1985002"/>
              <a:gd name="connsiteX24327" fmla="*/ 1241560 w 3049233"/>
              <a:gd name="connsiteY24327" fmla="*/ 168954 h 1985002"/>
              <a:gd name="connsiteX24328" fmla="*/ 1243877 w 3049233"/>
              <a:gd name="connsiteY24328" fmla="*/ 172029 h 1985002"/>
              <a:gd name="connsiteX24329" fmla="*/ 1242391 w 3049233"/>
              <a:gd name="connsiteY24329" fmla="*/ 172360 h 1985002"/>
              <a:gd name="connsiteX24330" fmla="*/ 1242039 w 3049233"/>
              <a:gd name="connsiteY24330" fmla="*/ 172439 h 1985002"/>
              <a:gd name="connsiteX24331" fmla="*/ 1234205 w 3049233"/>
              <a:gd name="connsiteY24331" fmla="*/ 174793 h 1985002"/>
              <a:gd name="connsiteX24332" fmla="*/ 1232001 w 3049233"/>
              <a:gd name="connsiteY24332" fmla="*/ 175455 h 1985002"/>
              <a:gd name="connsiteX24333" fmla="*/ 1231434 w 3049233"/>
              <a:gd name="connsiteY24333" fmla="*/ 175626 h 1985002"/>
              <a:gd name="connsiteX24334" fmla="*/ 1229142 w 3049233"/>
              <a:gd name="connsiteY24334" fmla="*/ 172366 h 1985002"/>
              <a:gd name="connsiteX24335" fmla="*/ 1228825 w 3049233"/>
              <a:gd name="connsiteY24335" fmla="*/ 171914 h 1985002"/>
              <a:gd name="connsiteX24336" fmla="*/ 1240021 w 3049233"/>
              <a:gd name="connsiteY24336" fmla="*/ 169196 h 1985002"/>
              <a:gd name="connsiteX24337" fmla="*/ 1338559 w 3049233"/>
              <a:gd name="connsiteY24337" fmla="*/ 168954 h 1985002"/>
              <a:gd name="connsiteX24338" fmla="*/ 1346996 w 3049233"/>
              <a:gd name="connsiteY24338" fmla="*/ 188352 h 1985002"/>
              <a:gd name="connsiteX24339" fmla="*/ 1354617 w 3049233"/>
              <a:gd name="connsiteY24339" fmla="*/ 257780 h 1985002"/>
              <a:gd name="connsiteX24340" fmla="*/ 1353069 w 3049233"/>
              <a:gd name="connsiteY24340" fmla="*/ 272230 h 1985002"/>
              <a:gd name="connsiteX24341" fmla="*/ 1352702 w 3049233"/>
              <a:gd name="connsiteY24341" fmla="*/ 271003 h 1985002"/>
              <a:gd name="connsiteX24342" fmla="*/ 1352217 w 3049233"/>
              <a:gd name="connsiteY24342" fmla="*/ 269385 h 1985002"/>
              <a:gd name="connsiteX24343" fmla="*/ 1351275 w 3049233"/>
              <a:gd name="connsiteY24343" fmla="*/ 266240 h 1985002"/>
              <a:gd name="connsiteX24344" fmla="*/ 1352417 w 3049233"/>
              <a:gd name="connsiteY24344" fmla="*/ 251345 h 1985002"/>
              <a:gd name="connsiteX24345" fmla="*/ 1343103 w 3049233"/>
              <a:gd name="connsiteY24345" fmla="*/ 181411 h 1985002"/>
              <a:gd name="connsiteX24346" fmla="*/ 1337661 w 3049233"/>
              <a:gd name="connsiteY24346" fmla="*/ 169580 h 1985002"/>
              <a:gd name="connsiteX24347" fmla="*/ 1418307 w 3049233"/>
              <a:gd name="connsiteY24347" fmla="*/ 167931 h 1985002"/>
              <a:gd name="connsiteX24348" fmla="*/ 1419640 w 3049233"/>
              <a:gd name="connsiteY24348" fmla="*/ 169386 h 1985002"/>
              <a:gd name="connsiteX24349" fmla="*/ 1422646 w 3049233"/>
              <a:gd name="connsiteY24349" fmla="*/ 174220 h 1985002"/>
              <a:gd name="connsiteX24350" fmla="*/ 1422408 w 3049233"/>
              <a:gd name="connsiteY24350" fmla="*/ 173875 h 1985002"/>
              <a:gd name="connsiteX24351" fmla="*/ 1367957 w 3049233"/>
              <a:gd name="connsiteY24351" fmla="*/ 167450 h 1985002"/>
              <a:gd name="connsiteX24352" fmla="*/ 1371720 w 3049233"/>
              <a:gd name="connsiteY24352" fmla="*/ 172774 h 1985002"/>
              <a:gd name="connsiteX24353" fmla="*/ 1385267 w 3049233"/>
              <a:gd name="connsiteY24353" fmla="*/ 207995 h 1985002"/>
              <a:gd name="connsiteX24354" fmla="*/ 1386622 w 3049233"/>
              <a:gd name="connsiteY24354" fmla="*/ 278100 h 1985002"/>
              <a:gd name="connsiteX24355" fmla="*/ 1386622 w 3049233"/>
              <a:gd name="connsiteY24355" fmla="*/ 279284 h 1985002"/>
              <a:gd name="connsiteX24356" fmla="*/ 1377139 w 3049233"/>
              <a:gd name="connsiteY24356" fmla="*/ 320772 h 1985002"/>
              <a:gd name="connsiteX24357" fmla="*/ 1377139 w 3049233"/>
              <a:gd name="connsiteY24357" fmla="*/ 321787 h 1985002"/>
              <a:gd name="connsiteX24358" fmla="*/ 1369750 w 3049233"/>
              <a:gd name="connsiteY24358" fmla="*/ 350734 h 1985002"/>
              <a:gd name="connsiteX24359" fmla="*/ 1369549 w 3049233"/>
              <a:gd name="connsiteY24359" fmla="*/ 351194 h 1985002"/>
              <a:gd name="connsiteX24360" fmla="*/ 1369319 w 3049233"/>
              <a:gd name="connsiteY24360" fmla="*/ 351721 h 1985002"/>
              <a:gd name="connsiteX24361" fmla="*/ 1369264 w 3049233"/>
              <a:gd name="connsiteY24361" fmla="*/ 351846 h 1985002"/>
              <a:gd name="connsiteX24362" fmla="*/ 1369038 w 3049233"/>
              <a:gd name="connsiteY24362" fmla="*/ 345828 h 1985002"/>
              <a:gd name="connsiteX24363" fmla="*/ 1376123 w 3049233"/>
              <a:gd name="connsiteY24363" fmla="*/ 317722 h 1985002"/>
              <a:gd name="connsiteX24364" fmla="*/ 1384758 w 3049233"/>
              <a:gd name="connsiteY24364" fmla="*/ 273864 h 1985002"/>
              <a:gd name="connsiteX24365" fmla="*/ 1381542 w 3049233"/>
              <a:gd name="connsiteY24365" fmla="*/ 201898 h 1985002"/>
              <a:gd name="connsiteX24366" fmla="*/ 1198092 w 3049233"/>
              <a:gd name="connsiteY24366" fmla="*/ 166901 h 1985002"/>
              <a:gd name="connsiteX24367" fmla="*/ 1198972 w 3049233"/>
              <a:gd name="connsiteY24367" fmla="*/ 167966 h 1985002"/>
              <a:gd name="connsiteX24368" fmla="*/ 1201522 w 3049233"/>
              <a:gd name="connsiteY24368" fmla="*/ 171054 h 1985002"/>
              <a:gd name="connsiteX24369" fmla="*/ 1201584 w 3049233"/>
              <a:gd name="connsiteY24369" fmla="*/ 171162 h 1985002"/>
              <a:gd name="connsiteX24370" fmla="*/ 1201665 w 3049233"/>
              <a:gd name="connsiteY24370" fmla="*/ 171305 h 1985002"/>
              <a:gd name="connsiteX24371" fmla="*/ 1202155 w 3049233"/>
              <a:gd name="connsiteY24371" fmla="*/ 172161 h 1985002"/>
              <a:gd name="connsiteX24372" fmla="*/ 1193470 w 3049233"/>
              <a:gd name="connsiteY24372" fmla="*/ 174280 h 1985002"/>
              <a:gd name="connsiteX24373" fmla="*/ 1191056 w 3049233"/>
              <a:gd name="connsiteY24373" fmla="*/ 174869 h 1985002"/>
              <a:gd name="connsiteX24374" fmla="*/ 1188350 w 3049233"/>
              <a:gd name="connsiteY24374" fmla="*/ 175530 h 1985002"/>
              <a:gd name="connsiteX24375" fmla="*/ 1187432 w 3049233"/>
              <a:gd name="connsiteY24375" fmla="*/ 173973 h 1985002"/>
              <a:gd name="connsiteX24376" fmla="*/ 1185608 w 3049233"/>
              <a:gd name="connsiteY24376" fmla="*/ 170879 h 1985002"/>
              <a:gd name="connsiteX24377" fmla="*/ 1184708 w 3049233"/>
              <a:gd name="connsiteY24377" fmla="*/ 169351 h 1985002"/>
              <a:gd name="connsiteX24378" fmla="*/ 1191650 w 3049233"/>
              <a:gd name="connsiteY24378" fmla="*/ 167891 h 1985002"/>
              <a:gd name="connsiteX24379" fmla="*/ 878107 w 3049233"/>
              <a:gd name="connsiteY24379" fmla="*/ 166495 h 1985002"/>
              <a:gd name="connsiteX24380" fmla="*/ 870576 w 3049233"/>
              <a:gd name="connsiteY24380" fmla="*/ 183692 h 1985002"/>
              <a:gd name="connsiteX24381" fmla="*/ 865461 w 3049233"/>
              <a:gd name="connsiteY24381" fmla="*/ 195374 h 1985002"/>
              <a:gd name="connsiteX24382" fmla="*/ 857983 w 3049233"/>
              <a:gd name="connsiteY24382" fmla="*/ 200799 h 1985002"/>
              <a:gd name="connsiteX24383" fmla="*/ 849321 w 3049233"/>
              <a:gd name="connsiteY24383" fmla="*/ 207012 h 1985002"/>
              <a:gd name="connsiteX24384" fmla="*/ 852926 w 3049233"/>
              <a:gd name="connsiteY24384" fmla="*/ 200222 h 1985002"/>
              <a:gd name="connsiteX24385" fmla="*/ 862943 w 3049233"/>
              <a:gd name="connsiteY24385" fmla="*/ 181355 h 1985002"/>
              <a:gd name="connsiteX24386" fmla="*/ 866515 w 3049233"/>
              <a:gd name="connsiteY24386" fmla="*/ 174627 h 1985002"/>
              <a:gd name="connsiteX24387" fmla="*/ 873990 w 3049233"/>
              <a:gd name="connsiteY24387" fmla="*/ 169383 h 1985002"/>
              <a:gd name="connsiteX24388" fmla="*/ 971064 w 3049233"/>
              <a:gd name="connsiteY24388" fmla="*/ 166486 h 1985002"/>
              <a:gd name="connsiteX24389" fmla="*/ 971029 w 3049233"/>
              <a:gd name="connsiteY24389" fmla="*/ 182090 h 1985002"/>
              <a:gd name="connsiteX24390" fmla="*/ 965595 w 3049233"/>
              <a:gd name="connsiteY24390" fmla="*/ 184224 h 1985002"/>
              <a:gd name="connsiteX24391" fmla="*/ 960605 w 3049233"/>
              <a:gd name="connsiteY24391" fmla="*/ 186183 h 1985002"/>
              <a:gd name="connsiteX24392" fmla="*/ 960463 w 3049233"/>
              <a:gd name="connsiteY24392" fmla="*/ 186268 h 1985002"/>
              <a:gd name="connsiteX24393" fmla="*/ 960461 w 3049233"/>
              <a:gd name="connsiteY24393" fmla="*/ 186269 h 1985002"/>
              <a:gd name="connsiteX24394" fmla="*/ 961486 w 3049233"/>
              <a:gd name="connsiteY24394" fmla="*/ 170015 h 1985002"/>
              <a:gd name="connsiteX24395" fmla="*/ 961847 w 3049233"/>
              <a:gd name="connsiteY24395" fmla="*/ 169814 h 1985002"/>
              <a:gd name="connsiteX24396" fmla="*/ 970727 w 3049233"/>
              <a:gd name="connsiteY24396" fmla="*/ 166607 h 1985002"/>
              <a:gd name="connsiteX24397" fmla="*/ 923197 w 3049233"/>
              <a:gd name="connsiteY24397" fmla="*/ 166328 h 1985002"/>
              <a:gd name="connsiteX24398" fmla="*/ 917645 w 3049233"/>
              <a:gd name="connsiteY24398" fmla="*/ 186993 h 1985002"/>
              <a:gd name="connsiteX24399" fmla="*/ 904163 w 3049233"/>
              <a:gd name="connsiteY24399" fmla="*/ 194635 h 1985002"/>
              <a:gd name="connsiteX24400" fmla="*/ 905379 w 3049233"/>
              <a:gd name="connsiteY24400" fmla="*/ 188414 h 1985002"/>
              <a:gd name="connsiteX24401" fmla="*/ 911116 w 3049233"/>
              <a:gd name="connsiteY24401" fmla="*/ 172792 h 1985002"/>
              <a:gd name="connsiteX24402" fmla="*/ 1260216 w 3049233"/>
              <a:gd name="connsiteY24402" fmla="*/ 166023 h 1985002"/>
              <a:gd name="connsiteX24403" fmla="*/ 1260871 w 3049233"/>
              <a:gd name="connsiteY24403" fmla="*/ 166824 h 1985002"/>
              <a:gd name="connsiteX24404" fmla="*/ 1261447 w 3049233"/>
              <a:gd name="connsiteY24404" fmla="*/ 167527 h 1985002"/>
              <a:gd name="connsiteX24405" fmla="*/ 1261849 w 3049233"/>
              <a:gd name="connsiteY24405" fmla="*/ 168018 h 1985002"/>
              <a:gd name="connsiteX24406" fmla="*/ 1252507 w 3049233"/>
              <a:gd name="connsiteY24406" fmla="*/ 170103 h 1985002"/>
              <a:gd name="connsiteX24407" fmla="*/ 1251766 w 3049233"/>
              <a:gd name="connsiteY24407" fmla="*/ 170268 h 1985002"/>
              <a:gd name="connsiteX24408" fmla="*/ 1250108 w 3049233"/>
              <a:gd name="connsiteY24408" fmla="*/ 170638 h 1985002"/>
              <a:gd name="connsiteX24409" fmla="*/ 1249687 w 3049233"/>
              <a:gd name="connsiteY24409" fmla="*/ 170092 h 1985002"/>
              <a:gd name="connsiteX24410" fmla="*/ 1249401 w 3049233"/>
              <a:gd name="connsiteY24410" fmla="*/ 169720 h 1985002"/>
              <a:gd name="connsiteX24411" fmla="*/ 1248028 w 3049233"/>
              <a:gd name="connsiteY24411" fmla="*/ 167938 h 1985002"/>
              <a:gd name="connsiteX24412" fmla="*/ 1135804 w 3049233"/>
              <a:gd name="connsiteY24412" fmla="*/ 165590 h 1985002"/>
              <a:gd name="connsiteX24413" fmla="*/ 1136817 w 3049233"/>
              <a:gd name="connsiteY24413" fmla="*/ 167753 h 1985002"/>
              <a:gd name="connsiteX24414" fmla="*/ 1138032 w 3049233"/>
              <a:gd name="connsiteY24414" fmla="*/ 170345 h 1985002"/>
              <a:gd name="connsiteX24415" fmla="*/ 1139444 w 3049233"/>
              <a:gd name="connsiteY24415" fmla="*/ 173360 h 1985002"/>
              <a:gd name="connsiteX24416" fmla="*/ 1127508 w 3049233"/>
              <a:gd name="connsiteY24416" fmla="*/ 176615 h 1985002"/>
              <a:gd name="connsiteX24417" fmla="*/ 1127454 w 3049233"/>
              <a:gd name="connsiteY24417" fmla="*/ 176630 h 1985002"/>
              <a:gd name="connsiteX24418" fmla="*/ 1126373 w 3049233"/>
              <a:gd name="connsiteY24418" fmla="*/ 173851 h 1985002"/>
              <a:gd name="connsiteX24419" fmla="*/ 1124159 w 3049233"/>
              <a:gd name="connsiteY24419" fmla="*/ 168156 h 1985002"/>
              <a:gd name="connsiteX24420" fmla="*/ 1344861 w 3049233"/>
              <a:gd name="connsiteY24420" fmla="*/ 165357 h 1985002"/>
              <a:gd name="connsiteX24421" fmla="*/ 1356648 w 3049233"/>
              <a:gd name="connsiteY24421" fmla="*/ 193092 h 1985002"/>
              <a:gd name="connsiteX24422" fmla="*/ 1362575 w 3049233"/>
              <a:gd name="connsiteY24422" fmla="*/ 262857 h 1985002"/>
              <a:gd name="connsiteX24423" fmla="*/ 1358709 w 3049233"/>
              <a:gd name="connsiteY24423" fmla="*/ 291058 h 1985002"/>
              <a:gd name="connsiteX24424" fmla="*/ 1357680 w 3049233"/>
              <a:gd name="connsiteY24424" fmla="*/ 287626 h 1985002"/>
              <a:gd name="connsiteX24425" fmla="*/ 1360882 w 3049233"/>
              <a:gd name="connsiteY24425" fmla="*/ 257780 h 1985002"/>
              <a:gd name="connsiteX24426" fmla="*/ 1352923 w 3049233"/>
              <a:gd name="connsiteY24426" fmla="*/ 187337 h 1985002"/>
              <a:gd name="connsiteX24427" fmla="*/ 1343605 w 3049233"/>
              <a:gd name="connsiteY24427" fmla="*/ 166007 h 1985002"/>
              <a:gd name="connsiteX24428" fmla="*/ 1215917 w 3049233"/>
              <a:gd name="connsiteY24428" fmla="*/ 164162 h 1985002"/>
              <a:gd name="connsiteX24429" fmla="*/ 1218697 w 3049233"/>
              <a:gd name="connsiteY24429" fmla="*/ 168123 h 1985002"/>
              <a:gd name="connsiteX24430" fmla="*/ 1218341 w 3049233"/>
              <a:gd name="connsiteY24430" fmla="*/ 168210 h 1985002"/>
              <a:gd name="connsiteX24431" fmla="*/ 1207135 w 3049233"/>
              <a:gd name="connsiteY24431" fmla="*/ 170945 h 1985002"/>
              <a:gd name="connsiteX24432" fmla="*/ 1203951 w 3049233"/>
              <a:gd name="connsiteY24432" fmla="*/ 166001 h 1985002"/>
              <a:gd name="connsiteX24433" fmla="*/ 1275500 w 3049233"/>
              <a:gd name="connsiteY24433" fmla="*/ 163622 h 1985002"/>
              <a:gd name="connsiteX24434" fmla="*/ 1275834 w 3049233"/>
              <a:gd name="connsiteY24434" fmla="*/ 164897 h 1985002"/>
              <a:gd name="connsiteX24435" fmla="*/ 1269393 w 3049233"/>
              <a:gd name="connsiteY24435" fmla="*/ 166334 h 1985002"/>
              <a:gd name="connsiteX24436" fmla="*/ 1268762 w 3049233"/>
              <a:gd name="connsiteY24436" fmla="*/ 166475 h 1985002"/>
              <a:gd name="connsiteX24437" fmla="*/ 1268085 w 3049233"/>
              <a:gd name="connsiteY24437" fmla="*/ 166626 h 1985002"/>
              <a:gd name="connsiteX24438" fmla="*/ 1266748 w 3049233"/>
              <a:gd name="connsiteY24438" fmla="*/ 164997 h 1985002"/>
              <a:gd name="connsiteX24439" fmla="*/ 1358288 w 3049233"/>
              <a:gd name="connsiteY24439" fmla="*/ 162999 h 1985002"/>
              <a:gd name="connsiteX24440" fmla="*/ 1362237 w 3049233"/>
              <a:gd name="connsiteY24440" fmla="*/ 168369 h 1985002"/>
              <a:gd name="connsiteX24441" fmla="*/ 1375953 w 3049233"/>
              <a:gd name="connsiteY24441" fmla="*/ 203252 h 1985002"/>
              <a:gd name="connsiteX24442" fmla="*/ 1378662 w 3049233"/>
              <a:gd name="connsiteY24442" fmla="*/ 273526 h 1985002"/>
              <a:gd name="connsiteX24443" fmla="*/ 1378662 w 3049233"/>
              <a:gd name="connsiteY24443" fmla="*/ 274541 h 1985002"/>
              <a:gd name="connsiteX24444" fmla="*/ 1370365 w 3049233"/>
              <a:gd name="connsiteY24444" fmla="*/ 316198 h 1985002"/>
              <a:gd name="connsiteX24445" fmla="*/ 1368245 w 3049233"/>
              <a:gd name="connsiteY24445" fmla="*/ 324756 h 1985002"/>
              <a:gd name="connsiteX24446" fmla="*/ 1368165 w 3049233"/>
              <a:gd name="connsiteY24446" fmla="*/ 322632 h 1985002"/>
              <a:gd name="connsiteX24447" fmla="*/ 1367163 w 3049233"/>
              <a:gd name="connsiteY24447" fmla="*/ 319284 h 1985002"/>
              <a:gd name="connsiteX24448" fmla="*/ 1369011 w 3049233"/>
              <a:gd name="connsiteY24448" fmla="*/ 311627 h 1985002"/>
              <a:gd name="connsiteX24449" fmla="*/ 1376291 w 3049233"/>
              <a:gd name="connsiteY24449" fmla="*/ 267600 h 1985002"/>
              <a:gd name="connsiteX24450" fmla="*/ 1371549 w 3049233"/>
              <a:gd name="connsiteY24450" fmla="*/ 196312 h 1985002"/>
              <a:gd name="connsiteX24451" fmla="*/ 1351936 w 3049233"/>
              <a:gd name="connsiteY24451" fmla="*/ 162586 h 1985002"/>
              <a:gd name="connsiteX24452" fmla="*/ 1352924 w 3049233"/>
              <a:gd name="connsiteY24452" fmla="*/ 163969 h 1985002"/>
              <a:gd name="connsiteX24453" fmla="*/ 1366979 w 3049233"/>
              <a:gd name="connsiteY24453" fmla="*/ 197835 h 1985002"/>
              <a:gd name="connsiteX24454" fmla="*/ 1371549 w 3049233"/>
              <a:gd name="connsiteY24454" fmla="*/ 267261 h 1985002"/>
              <a:gd name="connsiteX24455" fmla="*/ 1371549 w 3049233"/>
              <a:gd name="connsiteY24455" fmla="*/ 268109 h 1985002"/>
              <a:gd name="connsiteX24456" fmla="*/ 1363538 w 3049233"/>
              <a:gd name="connsiteY24456" fmla="*/ 307184 h 1985002"/>
              <a:gd name="connsiteX24457" fmla="*/ 1362783 w 3049233"/>
              <a:gd name="connsiteY24457" fmla="*/ 304660 h 1985002"/>
              <a:gd name="connsiteX24458" fmla="*/ 1362771 w 3049233"/>
              <a:gd name="connsiteY24458" fmla="*/ 304621 h 1985002"/>
              <a:gd name="connsiteX24459" fmla="*/ 1368671 w 3049233"/>
              <a:gd name="connsiteY24459" fmla="*/ 261842 h 1985002"/>
              <a:gd name="connsiteX24460" fmla="*/ 1362236 w 3049233"/>
              <a:gd name="connsiteY24460" fmla="*/ 191060 h 1985002"/>
              <a:gd name="connsiteX24461" fmla="*/ 1350451 w 3049233"/>
              <a:gd name="connsiteY24461" fmla="*/ 163072 h 1985002"/>
              <a:gd name="connsiteX24462" fmla="*/ 1153706 w 3049233"/>
              <a:gd name="connsiteY24462" fmla="*/ 161645 h 1985002"/>
              <a:gd name="connsiteX24463" fmla="*/ 1155593 w 3049233"/>
              <a:gd name="connsiteY24463" fmla="*/ 165209 h 1985002"/>
              <a:gd name="connsiteX24464" fmla="*/ 1157501 w 3049233"/>
              <a:gd name="connsiteY24464" fmla="*/ 168814 h 1985002"/>
              <a:gd name="connsiteX24465" fmla="*/ 1152863 w 3049233"/>
              <a:gd name="connsiteY24465" fmla="*/ 169701 h 1985002"/>
              <a:gd name="connsiteX24466" fmla="*/ 1149159 w 3049233"/>
              <a:gd name="connsiteY24466" fmla="*/ 170711 h 1985002"/>
              <a:gd name="connsiteX24467" fmla="*/ 1145059 w 3049233"/>
              <a:gd name="connsiteY24467" fmla="*/ 171829 h 1985002"/>
              <a:gd name="connsiteX24468" fmla="*/ 1141499 w 3049233"/>
              <a:gd name="connsiteY24468" fmla="*/ 164335 h 1985002"/>
              <a:gd name="connsiteX24469" fmla="*/ 1076021 w 3049233"/>
              <a:gd name="connsiteY24469" fmla="*/ 161329 h 1985002"/>
              <a:gd name="connsiteX24470" fmla="*/ 1077128 w 3049233"/>
              <a:gd name="connsiteY24470" fmla="*/ 163881 h 1985002"/>
              <a:gd name="connsiteX24471" fmla="*/ 1078472 w 3049233"/>
              <a:gd name="connsiteY24471" fmla="*/ 166981 h 1985002"/>
              <a:gd name="connsiteX24472" fmla="*/ 1068811 w 3049233"/>
              <a:gd name="connsiteY24472" fmla="*/ 162653 h 1985002"/>
              <a:gd name="connsiteX24473" fmla="*/ 1235660 w 3049233"/>
              <a:gd name="connsiteY24473" fmla="*/ 161128 h 1985002"/>
              <a:gd name="connsiteX24474" fmla="*/ 1236449 w 3049233"/>
              <a:gd name="connsiteY24474" fmla="*/ 162175 h 1985002"/>
              <a:gd name="connsiteX24475" fmla="*/ 1237478 w 3049233"/>
              <a:gd name="connsiteY24475" fmla="*/ 163540 h 1985002"/>
              <a:gd name="connsiteX24476" fmla="*/ 1225067 w 3049233"/>
              <a:gd name="connsiteY24476" fmla="*/ 166569 h 1985002"/>
              <a:gd name="connsiteX24477" fmla="*/ 1222649 w 3049233"/>
              <a:gd name="connsiteY24477" fmla="*/ 163128 h 1985002"/>
              <a:gd name="connsiteX24478" fmla="*/ 987894 w 3049233"/>
              <a:gd name="connsiteY24478" fmla="*/ 160408 h 1985002"/>
              <a:gd name="connsiteX24479" fmla="*/ 988379 w 3049233"/>
              <a:gd name="connsiteY24479" fmla="*/ 175275 h 1985002"/>
              <a:gd name="connsiteX24480" fmla="*/ 976966 w 3049233"/>
              <a:gd name="connsiteY24480" fmla="*/ 179758 h 1985002"/>
              <a:gd name="connsiteX24481" fmla="*/ 976978 w 3049233"/>
              <a:gd name="connsiteY24481" fmla="*/ 173995 h 1985002"/>
              <a:gd name="connsiteX24482" fmla="*/ 976996 w 3049233"/>
              <a:gd name="connsiteY24482" fmla="*/ 164343 h 1985002"/>
              <a:gd name="connsiteX24483" fmla="*/ 980422 w 3049233"/>
              <a:gd name="connsiteY24483" fmla="*/ 163106 h 1985002"/>
              <a:gd name="connsiteX24484" fmla="*/ 1376420 w 3049233"/>
              <a:gd name="connsiteY24484" fmla="*/ 158855 h 1985002"/>
              <a:gd name="connsiteX24485" fmla="*/ 1376871 w 3049233"/>
              <a:gd name="connsiteY24485" fmla="*/ 158930 h 1985002"/>
              <a:gd name="connsiteX24486" fmla="*/ 1392717 w 3049233"/>
              <a:gd name="connsiteY24486" fmla="*/ 180731 h 1985002"/>
              <a:gd name="connsiteX24487" fmla="*/ 1405416 w 3049233"/>
              <a:gd name="connsiteY24487" fmla="*/ 216800 h 1985002"/>
              <a:gd name="connsiteX24488" fmla="*/ 1402537 w 3049233"/>
              <a:gd name="connsiteY24488" fmla="*/ 287920 h 1985002"/>
              <a:gd name="connsiteX24489" fmla="*/ 1402537 w 3049233"/>
              <a:gd name="connsiteY24489" fmla="*/ 288427 h 1985002"/>
              <a:gd name="connsiteX24490" fmla="*/ 1390514 w 3049233"/>
              <a:gd name="connsiteY24490" fmla="*/ 329913 h 1985002"/>
              <a:gd name="connsiteX24491" fmla="*/ 1390514 w 3049233"/>
              <a:gd name="connsiteY24491" fmla="*/ 330930 h 1985002"/>
              <a:gd name="connsiteX24492" fmla="*/ 1366993 w 3049233"/>
              <a:gd name="connsiteY24492" fmla="*/ 391824 h 1985002"/>
              <a:gd name="connsiteX24493" fmla="*/ 1366721 w 3049233"/>
              <a:gd name="connsiteY24493" fmla="*/ 392291 h 1985002"/>
              <a:gd name="connsiteX24494" fmla="*/ 1367804 w 3049233"/>
              <a:gd name="connsiteY24494" fmla="*/ 386762 h 1985002"/>
              <a:gd name="connsiteX24495" fmla="*/ 1375957 w 3049233"/>
              <a:gd name="connsiteY24495" fmla="*/ 368450 h 1985002"/>
              <a:gd name="connsiteX24496" fmla="*/ 1381891 w 3049233"/>
              <a:gd name="connsiteY24496" fmla="*/ 355121 h 1985002"/>
              <a:gd name="connsiteX24497" fmla="*/ 1389329 w 3049233"/>
              <a:gd name="connsiteY24497" fmla="*/ 327373 h 1985002"/>
              <a:gd name="connsiteX24498" fmla="*/ 1400505 w 3049233"/>
              <a:gd name="connsiteY24498" fmla="*/ 283517 h 1985002"/>
              <a:gd name="connsiteX24499" fmla="*/ 1400505 w 3049233"/>
              <a:gd name="connsiteY24499" fmla="*/ 210703 h 1985002"/>
              <a:gd name="connsiteX24500" fmla="*/ 1386790 w 3049233"/>
              <a:gd name="connsiteY24500" fmla="*/ 173618 h 1985002"/>
              <a:gd name="connsiteX24501" fmla="*/ 1375872 w 3049233"/>
              <a:gd name="connsiteY24501" fmla="*/ 158907 h 1985002"/>
              <a:gd name="connsiteX24502" fmla="*/ 1253913 w 3049233"/>
              <a:gd name="connsiteY24502" fmla="*/ 158324 h 1985002"/>
              <a:gd name="connsiteX24503" fmla="*/ 1255020 w 3049233"/>
              <a:gd name="connsiteY24503" fmla="*/ 159676 h 1985002"/>
              <a:gd name="connsiteX24504" fmla="*/ 1255603 w 3049233"/>
              <a:gd name="connsiteY24504" fmla="*/ 160389 h 1985002"/>
              <a:gd name="connsiteX24505" fmla="*/ 1255684 w 3049233"/>
              <a:gd name="connsiteY24505" fmla="*/ 160487 h 1985002"/>
              <a:gd name="connsiteX24506" fmla="*/ 1252765 w 3049233"/>
              <a:gd name="connsiteY24506" fmla="*/ 160950 h 1985002"/>
              <a:gd name="connsiteX24507" fmla="*/ 1243746 w 3049233"/>
              <a:gd name="connsiteY24507" fmla="*/ 162380 h 1985002"/>
              <a:gd name="connsiteX24508" fmla="*/ 1243225 w 3049233"/>
              <a:gd name="connsiteY24508" fmla="*/ 161704 h 1985002"/>
              <a:gd name="connsiteX24509" fmla="*/ 1242959 w 3049233"/>
              <a:gd name="connsiteY24509" fmla="*/ 161358 h 1985002"/>
              <a:gd name="connsiteX24510" fmla="*/ 1242028 w 3049233"/>
              <a:gd name="connsiteY24510" fmla="*/ 160150 h 1985002"/>
              <a:gd name="connsiteX24511" fmla="*/ 1093552 w 3049233"/>
              <a:gd name="connsiteY24511" fmla="*/ 158112 h 1985002"/>
              <a:gd name="connsiteX24512" fmla="*/ 1096938 w 3049233"/>
              <a:gd name="connsiteY24512" fmla="*/ 164594 h 1985002"/>
              <a:gd name="connsiteX24513" fmla="*/ 1097182 w 3049233"/>
              <a:gd name="connsiteY24513" fmla="*/ 165061 h 1985002"/>
              <a:gd name="connsiteX24514" fmla="*/ 1097760 w 3049233"/>
              <a:gd name="connsiteY24514" fmla="*/ 166723 h 1985002"/>
              <a:gd name="connsiteX24515" fmla="*/ 1097957 w 3049233"/>
              <a:gd name="connsiteY24515" fmla="*/ 167291 h 1985002"/>
              <a:gd name="connsiteX24516" fmla="*/ 1098046 w 3049233"/>
              <a:gd name="connsiteY24516" fmla="*/ 167545 h 1985002"/>
              <a:gd name="connsiteX24517" fmla="*/ 1093547 w 3049233"/>
              <a:gd name="connsiteY24517" fmla="*/ 168575 h 1985002"/>
              <a:gd name="connsiteX24518" fmla="*/ 1085922 w 3049233"/>
              <a:gd name="connsiteY24518" fmla="*/ 170319 h 1985002"/>
              <a:gd name="connsiteX24519" fmla="*/ 1085824 w 3049233"/>
              <a:gd name="connsiteY24519" fmla="*/ 170275 h 1985002"/>
              <a:gd name="connsiteX24520" fmla="*/ 1085766 w 3049233"/>
              <a:gd name="connsiteY24520" fmla="*/ 170249 h 1985002"/>
              <a:gd name="connsiteX24521" fmla="*/ 1085752 w 3049233"/>
              <a:gd name="connsiteY24521" fmla="*/ 170243 h 1985002"/>
              <a:gd name="connsiteX24522" fmla="*/ 1085701 w 3049233"/>
              <a:gd name="connsiteY24522" fmla="*/ 170068 h 1985002"/>
              <a:gd name="connsiteX24523" fmla="*/ 1084680 w 3049233"/>
              <a:gd name="connsiteY24523" fmla="*/ 166589 h 1985002"/>
              <a:gd name="connsiteX24524" fmla="*/ 1083447 w 3049233"/>
              <a:gd name="connsiteY24524" fmla="*/ 163759 h 1985002"/>
              <a:gd name="connsiteX24525" fmla="*/ 1081918 w 3049233"/>
              <a:gd name="connsiteY24525" fmla="*/ 160247 h 1985002"/>
              <a:gd name="connsiteX24526" fmla="*/ 852964 w 3049233"/>
              <a:gd name="connsiteY24526" fmla="*/ 158086 h 1985002"/>
              <a:gd name="connsiteX24527" fmla="*/ 848118 w 3049233"/>
              <a:gd name="connsiteY24527" fmla="*/ 164831 h 1985002"/>
              <a:gd name="connsiteX24528" fmla="*/ 841582 w 3049233"/>
              <a:gd name="connsiteY24528" fmla="*/ 176562 h 1985002"/>
              <a:gd name="connsiteX24529" fmla="*/ 833624 w 3049233"/>
              <a:gd name="connsiteY24529" fmla="*/ 190843 h 1985002"/>
              <a:gd name="connsiteX24530" fmla="*/ 832091 w 3049233"/>
              <a:gd name="connsiteY24530" fmla="*/ 191915 h 1985002"/>
              <a:gd name="connsiteX24531" fmla="*/ 825946 w 3049233"/>
              <a:gd name="connsiteY24531" fmla="*/ 196216 h 1985002"/>
              <a:gd name="connsiteX24532" fmla="*/ 824580 w 3049233"/>
              <a:gd name="connsiteY24532" fmla="*/ 195564 h 1985002"/>
              <a:gd name="connsiteX24533" fmla="*/ 822936 w 3049233"/>
              <a:gd name="connsiteY24533" fmla="*/ 194779 h 1985002"/>
              <a:gd name="connsiteX24534" fmla="*/ 841955 w 3049233"/>
              <a:gd name="connsiteY24534" fmla="*/ 165476 h 1985002"/>
              <a:gd name="connsiteX24535" fmla="*/ 1170398 w 3049233"/>
              <a:gd name="connsiteY24535" fmla="*/ 157967 h 1985002"/>
              <a:gd name="connsiteX24536" fmla="*/ 1175953 w 3049233"/>
              <a:gd name="connsiteY24536" fmla="*/ 165288 h 1985002"/>
              <a:gd name="connsiteX24537" fmla="*/ 1164624 w 3049233"/>
              <a:gd name="connsiteY24537" fmla="*/ 167453 h 1985002"/>
              <a:gd name="connsiteX24538" fmla="*/ 1163381 w 3049233"/>
              <a:gd name="connsiteY24538" fmla="*/ 167690 h 1985002"/>
              <a:gd name="connsiteX24539" fmla="*/ 1159541 w 3049233"/>
              <a:gd name="connsiteY24539" fmla="*/ 160360 h 1985002"/>
              <a:gd name="connsiteX24540" fmla="*/ 1189352 w 3049233"/>
              <a:gd name="connsiteY24540" fmla="*/ 156319 h 1985002"/>
              <a:gd name="connsiteX24541" fmla="*/ 1193923 w 3049233"/>
              <a:gd name="connsiteY24541" fmla="*/ 161853 h 1985002"/>
              <a:gd name="connsiteX24542" fmla="*/ 1181669 w 3049233"/>
              <a:gd name="connsiteY24542" fmla="*/ 164195 h 1985002"/>
              <a:gd name="connsiteX24543" fmla="*/ 1177627 w 3049233"/>
              <a:gd name="connsiteY24543" fmla="*/ 157337 h 1985002"/>
              <a:gd name="connsiteX24544" fmla="*/ 942169 w 3049233"/>
              <a:gd name="connsiteY24544" fmla="*/ 156177 h 1985002"/>
              <a:gd name="connsiteX24545" fmla="*/ 941930 w 3049233"/>
              <a:gd name="connsiteY24545" fmla="*/ 158034 h 1985002"/>
              <a:gd name="connsiteX24546" fmla="*/ 939817 w 3049233"/>
              <a:gd name="connsiteY24546" fmla="*/ 174427 h 1985002"/>
              <a:gd name="connsiteX24547" fmla="*/ 924703 w 3049233"/>
              <a:gd name="connsiteY24547" fmla="*/ 182993 h 1985002"/>
              <a:gd name="connsiteX24548" fmla="*/ 925031 w 3049233"/>
              <a:gd name="connsiteY24548" fmla="*/ 181772 h 1985002"/>
              <a:gd name="connsiteX24549" fmla="*/ 930191 w 3049233"/>
              <a:gd name="connsiteY24549" fmla="*/ 162586 h 1985002"/>
              <a:gd name="connsiteX24550" fmla="*/ 1273328 w 3049233"/>
              <a:gd name="connsiteY24550" fmla="*/ 155340 h 1985002"/>
              <a:gd name="connsiteX24551" fmla="*/ 1273920 w 3049233"/>
              <a:gd name="connsiteY24551" fmla="*/ 157597 h 1985002"/>
              <a:gd name="connsiteX24552" fmla="*/ 1269680 w 3049233"/>
              <a:gd name="connsiteY24552" fmla="*/ 158269 h 1985002"/>
              <a:gd name="connsiteX24553" fmla="*/ 1266815 w 3049233"/>
              <a:gd name="connsiteY24553" fmla="*/ 158723 h 1985002"/>
              <a:gd name="connsiteX24554" fmla="*/ 1262199 w 3049233"/>
              <a:gd name="connsiteY24554" fmla="*/ 159455 h 1985002"/>
              <a:gd name="connsiteX24555" fmla="*/ 1261649 w 3049233"/>
              <a:gd name="connsiteY24555" fmla="*/ 158784 h 1985002"/>
              <a:gd name="connsiteX24556" fmla="*/ 1260533 w 3049233"/>
              <a:gd name="connsiteY24556" fmla="*/ 157425 h 1985002"/>
              <a:gd name="connsiteX24557" fmla="*/ 1260447 w 3049233"/>
              <a:gd name="connsiteY24557" fmla="*/ 157320 h 1985002"/>
              <a:gd name="connsiteX24558" fmla="*/ 1004245 w 3049233"/>
              <a:gd name="connsiteY24558" fmla="*/ 155202 h 1985002"/>
              <a:gd name="connsiteX24559" fmla="*/ 1004290 w 3049233"/>
              <a:gd name="connsiteY24559" fmla="*/ 155515 h 1985002"/>
              <a:gd name="connsiteX24560" fmla="*/ 1004345 w 3049233"/>
              <a:gd name="connsiteY24560" fmla="*/ 155892 h 1985002"/>
              <a:gd name="connsiteX24561" fmla="*/ 1004386 w 3049233"/>
              <a:gd name="connsiteY24561" fmla="*/ 156179 h 1985002"/>
              <a:gd name="connsiteX24562" fmla="*/ 1004508 w 3049233"/>
              <a:gd name="connsiteY24562" fmla="*/ 157553 h 1985002"/>
              <a:gd name="connsiteX24563" fmla="*/ 1004625 w 3049233"/>
              <a:gd name="connsiteY24563" fmla="*/ 158880 h 1985002"/>
              <a:gd name="connsiteX24564" fmla="*/ 1004002 w 3049233"/>
              <a:gd name="connsiteY24564" fmla="*/ 159697 h 1985002"/>
              <a:gd name="connsiteX24565" fmla="*/ 994207 w 3049233"/>
              <a:gd name="connsiteY24565" fmla="*/ 172021 h 1985002"/>
              <a:gd name="connsiteX24566" fmla="*/ 994085 w 3049233"/>
              <a:gd name="connsiteY24566" fmla="*/ 168272 h 1985002"/>
              <a:gd name="connsiteX24567" fmla="*/ 993929 w 3049233"/>
              <a:gd name="connsiteY24567" fmla="*/ 163483 h 1985002"/>
              <a:gd name="connsiteX24568" fmla="*/ 993760 w 3049233"/>
              <a:gd name="connsiteY24568" fmla="*/ 158290 h 1985002"/>
              <a:gd name="connsiteX24569" fmla="*/ 1000542 w 3049233"/>
              <a:gd name="connsiteY24569" fmla="*/ 155841 h 1985002"/>
              <a:gd name="connsiteX24570" fmla="*/ 897907 w 3049233"/>
              <a:gd name="connsiteY24570" fmla="*/ 155125 h 1985002"/>
              <a:gd name="connsiteX24571" fmla="*/ 892144 w 3049233"/>
              <a:gd name="connsiteY24571" fmla="*/ 167495 h 1985002"/>
              <a:gd name="connsiteX24572" fmla="*/ 886147 w 3049233"/>
              <a:gd name="connsiteY24572" fmla="*/ 180368 h 1985002"/>
              <a:gd name="connsiteX24573" fmla="*/ 874804 w 3049233"/>
              <a:gd name="connsiteY24573" fmla="*/ 188596 h 1985002"/>
              <a:gd name="connsiteX24574" fmla="*/ 880376 w 3049233"/>
              <a:gd name="connsiteY24574" fmla="*/ 175844 h 1985002"/>
              <a:gd name="connsiteX24575" fmla="*/ 885214 w 3049233"/>
              <a:gd name="connsiteY24575" fmla="*/ 164771 h 1985002"/>
              <a:gd name="connsiteX24576" fmla="*/ 887006 w 3049233"/>
              <a:gd name="connsiteY24576" fmla="*/ 160670 h 1985002"/>
              <a:gd name="connsiteX24577" fmla="*/ 1109993 w 3049233"/>
              <a:gd name="connsiteY24577" fmla="*/ 155094 h 1985002"/>
              <a:gd name="connsiteX24578" fmla="*/ 1113150 w 3049233"/>
              <a:gd name="connsiteY24578" fmla="*/ 160790 h 1985002"/>
              <a:gd name="connsiteX24579" fmla="*/ 1114774 w 3049233"/>
              <a:gd name="connsiteY24579" fmla="*/ 163719 h 1985002"/>
              <a:gd name="connsiteX24580" fmla="*/ 1103139 w 3049233"/>
              <a:gd name="connsiteY24580" fmla="*/ 166380 h 1985002"/>
              <a:gd name="connsiteX24581" fmla="*/ 1101906 w 3049233"/>
              <a:gd name="connsiteY24581" fmla="*/ 162896 h 1985002"/>
              <a:gd name="connsiteX24582" fmla="*/ 1101280 w 3049233"/>
              <a:gd name="connsiteY24582" fmla="*/ 161712 h 1985002"/>
              <a:gd name="connsiteX24583" fmla="*/ 1098860 w 3049233"/>
              <a:gd name="connsiteY24583" fmla="*/ 157138 h 1985002"/>
              <a:gd name="connsiteX24584" fmla="*/ 1209205 w 3049233"/>
              <a:gd name="connsiteY24584" fmla="*/ 154594 h 1985002"/>
              <a:gd name="connsiteX24585" fmla="*/ 1210112 w 3049233"/>
              <a:gd name="connsiteY24585" fmla="*/ 155887 h 1985002"/>
              <a:gd name="connsiteX24586" fmla="*/ 1211889 w 3049233"/>
              <a:gd name="connsiteY24586" fmla="*/ 158419 h 1985002"/>
              <a:gd name="connsiteX24587" fmla="*/ 1200474 w 3049233"/>
              <a:gd name="connsiteY24587" fmla="*/ 160601 h 1985002"/>
              <a:gd name="connsiteX24588" fmla="*/ 1197273 w 3049233"/>
              <a:gd name="connsiteY24588" fmla="*/ 155630 h 1985002"/>
              <a:gd name="connsiteX24589" fmla="*/ 1285595 w 3049233"/>
              <a:gd name="connsiteY24589" fmla="*/ 154400 h 1985002"/>
              <a:gd name="connsiteX24590" fmla="*/ 1285671 w 3049233"/>
              <a:gd name="connsiteY24590" fmla="*/ 154805 h 1985002"/>
              <a:gd name="connsiteX24591" fmla="*/ 1285753 w 3049233"/>
              <a:gd name="connsiteY24591" fmla="*/ 155243 h 1985002"/>
              <a:gd name="connsiteX24592" fmla="*/ 1285560 w 3049233"/>
              <a:gd name="connsiteY24592" fmla="*/ 154402 h 1985002"/>
              <a:gd name="connsiteX24593" fmla="*/ 1285584 w 3049233"/>
              <a:gd name="connsiteY24593" fmla="*/ 154401 h 1985002"/>
              <a:gd name="connsiteX24594" fmla="*/ 1229411 w 3049233"/>
              <a:gd name="connsiteY24594" fmla="*/ 152838 h 1985002"/>
              <a:gd name="connsiteX24595" fmla="*/ 1230882 w 3049233"/>
              <a:gd name="connsiteY24595" fmla="*/ 154789 h 1985002"/>
              <a:gd name="connsiteX24596" fmla="*/ 1226217 w 3049233"/>
              <a:gd name="connsiteY24596" fmla="*/ 155681 h 1985002"/>
              <a:gd name="connsiteX24597" fmla="*/ 1225598 w 3049233"/>
              <a:gd name="connsiteY24597" fmla="*/ 155799 h 1985002"/>
              <a:gd name="connsiteX24598" fmla="*/ 1218457 w 3049233"/>
              <a:gd name="connsiteY24598" fmla="*/ 157164 h 1985002"/>
              <a:gd name="connsiteX24599" fmla="*/ 1216483 w 3049233"/>
              <a:gd name="connsiteY24599" fmla="*/ 154356 h 1985002"/>
              <a:gd name="connsiteX24600" fmla="*/ 1216221 w 3049233"/>
              <a:gd name="connsiteY24600" fmla="*/ 153984 h 1985002"/>
              <a:gd name="connsiteX24601" fmla="*/ 821668 w 3049233"/>
              <a:gd name="connsiteY24601" fmla="*/ 152380 h 1985002"/>
              <a:gd name="connsiteX24602" fmla="*/ 799854 w 3049233"/>
              <a:gd name="connsiteY24602" fmla="*/ 174599 h 1985002"/>
              <a:gd name="connsiteX24603" fmla="*/ 777376 w 3049233"/>
              <a:gd name="connsiteY24603" fmla="*/ 206987 h 1985002"/>
              <a:gd name="connsiteX24604" fmla="*/ 777133 w 3049233"/>
              <a:gd name="connsiteY24604" fmla="*/ 207336 h 1985002"/>
              <a:gd name="connsiteX24605" fmla="*/ 771194 w 3049233"/>
              <a:gd name="connsiteY24605" fmla="*/ 212861 h 1985002"/>
              <a:gd name="connsiteX24606" fmla="*/ 755929 w 3049233"/>
              <a:gd name="connsiteY24606" fmla="*/ 225533 h 1985002"/>
              <a:gd name="connsiteX24607" fmla="*/ 755372 w 3049233"/>
              <a:gd name="connsiteY24607" fmla="*/ 225995 h 1985002"/>
              <a:gd name="connsiteX24608" fmla="*/ 768513 w 3049233"/>
              <a:gd name="connsiteY24608" fmla="*/ 205584 h 1985002"/>
              <a:gd name="connsiteX24609" fmla="*/ 771458 w 3049233"/>
              <a:gd name="connsiteY24609" fmla="*/ 201010 h 1985002"/>
              <a:gd name="connsiteX24610" fmla="*/ 773059 w 3049233"/>
              <a:gd name="connsiteY24610" fmla="*/ 199234 h 1985002"/>
              <a:gd name="connsiteX24611" fmla="*/ 804914 w 3049233"/>
              <a:gd name="connsiteY24611" fmla="*/ 163912 h 1985002"/>
              <a:gd name="connsiteX24612" fmla="*/ 1127590 w 3049233"/>
              <a:gd name="connsiteY24612" fmla="*/ 151864 h 1985002"/>
              <a:gd name="connsiteX24613" fmla="*/ 1129243 w 3049233"/>
              <a:gd name="connsiteY24613" fmla="*/ 154215 h 1985002"/>
              <a:gd name="connsiteX24614" fmla="*/ 1132931 w 3049233"/>
              <a:gd name="connsiteY24614" fmla="*/ 159457 h 1985002"/>
              <a:gd name="connsiteX24615" fmla="*/ 1132951 w 3049233"/>
              <a:gd name="connsiteY24615" fmla="*/ 159499 h 1985002"/>
              <a:gd name="connsiteX24616" fmla="*/ 1132977 w 3049233"/>
              <a:gd name="connsiteY24616" fmla="*/ 159555 h 1985002"/>
              <a:gd name="connsiteX24617" fmla="*/ 1124410 w 3049233"/>
              <a:gd name="connsiteY24617" fmla="*/ 161514 h 1985002"/>
              <a:gd name="connsiteX24618" fmla="*/ 1120923 w 3049233"/>
              <a:gd name="connsiteY24618" fmla="*/ 162312 h 1985002"/>
              <a:gd name="connsiteX24619" fmla="*/ 1117433 w 3049233"/>
              <a:gd name="connsiteY24619" fmla="*/ 156276 h 1985002"/>
              <a:gd name="connsiteX24620" fmla="*/ 1116101 w 3049233"/>
              <a:gd name="connsiteY24620" fmla="*/ 153973 h 1985002"/>
              <a:gd name="connsiteX24621" fmla="*/ 1248093 w 3049233"/>
              <a:gd name="connsiteY24621" fmla="*/ 151215 h 1985002"/>
              <a:gd name="connsiteX24622" fmla="*/ 1249086 w 3049233"/>
              <a:gd name="connsiteY24622" fmla="*/ 152427 h 1985002"/>
              <a:gd name="connsiteX24623" fmla="*/ 1249080 w 3049233"/>
              <a:gd name="connsiteY24623" fmla="*/ 152428 h 1985002"/>
              <a:gd name="connsiteX24624" fmla="*/ 1248883 w 3049233"/>
              <a:gd name="connsiteY24624" fmla="*/ 152447 h 1985002"/>
              <a:gd name="connsiteX24625" fmla="*/ 1237001 w 3049233"/>
              <a:gd name="connsiteY24625" fmla="*/ 153624 h 1985002"/>
              <a:gd name="connsiteX24626" fmla="*/ 1236281 w 3049233"/>
              <a:gd name="connsiteY24626" fmla="*/ 152689 h 1985002"/>
              <a:gd name="connsiteX24627" fmla="*/ 1236040 w 3049233"/>
              <a:gd name="connsiteY24627" fmla="*/ 152377 h 1985002"/>
              <a:gd name="connsiteX24628" fmla="*/ 1235957 w 3049233"/>
              <a:gd name="connsiteY24628" fmla="*/ 152269 h 1985002"/>
              <a:gd name="connsiteX24629" fmla="*/ 1267657 w 3049233"/>
              <a:gd name="connsiteY24629" fmla="*/ 149515 h 1985002"/>
              <a:gd name="connsiteX24630" fmla="*/ 1268485 w 3049233"/>
              <a:gd name="connsiteY24630" fmla="*/ 150258 h 1985002"/>
              <a:gd name="connsiteX24631" fmla="*/ 1268733 w 3049233"/>
              <a:gd name="connsiteY24631" fmla="*/ 150481 h 1985002"/>
              <a:gd name="connsiteX24632" fmla="*/ 1255879 w 3049233"/>
              <a:gd name="connsiteY24632" fmla="*/ 151754 h 1985002"/>
              <a:gd name="connsiteX24633" fmla="*/ 1255040 w 3049233"/>
              <a:gd name="connsiteY24633" fmla="*/ 150732 h 1985002"/>
              <a:gd name="connsiteX24634" fmla="*/ 1254947 w 3049233"/>
              <a:gd name="connsiteY24634" fmla="*/ 150619 h 1985002"/>
              <a:gd name="connsiteX24635" fmla="*/ 956399 w 3049233"/>
              <a:gd name="connsiteY24635" fmla="*/ 148847 h 1985002"/>
              <a:gd name="connsiteX24636" fmla="*/ 955762 w 3049233"/>
              <a:gd name="connsiteY24636" fmla="*/ 158979 h 1985002"/>
              <a:gd name="connsiteX24637" fmla="*/ 955327 w 3049233"/>
              <a:gd name="connsiteY24637" fmla="*/ 165898 h 1985002"/>
              <a:gd name="connsiteX24638" fmla="*/ 954068 w 3049233"/>
              <a:gd name="connsiteY24638" fmla="*/ 166349 h 1985002"/>
              <a:gd name="connsiteX24639" fmla="*/ 950750 w 3049233"/>
              <a:gd name="connsiteY24639" fmla="*/ 168230 h 1985002"/>
              <a:gd name="connsiteX24640" fmla="*/ 946076 w 3049233"/>
              <a:gd name="connsiteY24640" fmla="*/ 170879 h 1985002"/>
              <a:gd name="connsiteX24641" fmla="*/ 946757 w 3049233"/>
              <a:gd name="connsiteY24641" fmla="*/ 165614 h 1985002"/>
              <a:gd name="connsiteX24642" fmla="*/ 947860 w 3049233"/>
              <a:gd name="connsiteY24642" fmla="*/ 157098 h 1985002"/>
              <a:gd name="connsiteX24643" fmla="*/ 948411 w 3049233"/>
              <a:gd name="connsiteY24643" fmla="*/ 152837 h 1985002"/>
              <a:gd name="connsiteX24644" fmla="*/ 954964 w 3049233"/>
              <a:gd name="connsiteY24644" fmla="*/ 149331 h 1985002"/>
              <a:gd name="connsiteX24645" fmla="*/ 1144493 w 3049233"/>
              <a:gd name="connsiteY24645" fmla="*/ 148762 h 1985002"/>
              <a:gd name="connsiteX24646" fmla="*/ 1150034 w 3049233"/>
              <a:gd name="connsiteY24646" fmla="*/ 155734 h 1985002"/>
              <a:gd name="connsiteX24647" fmla="*/ 1149115 w 3049233"/>
              <a:gd name="connsiteY24647" fmla="*/ 155863 h 1985002"/>
              <a:gd name="connsiteX24648" fmla="*/ 1138615 w 3049233"/>
              <a:gd name="connsiteY24648" fmla="*/ 158265 h 1985002"/>
              <a:gd name="connsiteX24649" fmla="*/ 1138161 w 3049233"/>
              <a:gd name="connsiteY24649" fmla="*/ 157309 h 1985002"/>
              <a:gd name="connsiteX24650" fmla="*/ 1137664 w 3049233"/>
              <a:gd name="connsiteY24650" fmla="*/ 156262 h 1985002"/>
              <a:gd name="connsiteX24651" fmla="*/ 1134817 w 3049233"/>
              <a:gd name="connsiteY24651" fmla="*/ 152320 h 1985002"/>
              <a:gd name="connsiteX24652" fmla="*/ 1133681 w 3049233"/>
              <a:gd name="connsiteY24652" fmla="*/ 150746 h 1985002"/>
              <a:gd name="connsiteX24653" fmla="*/ 1289247 w 3049233"/>
              <a:gd name="connsiteY24653" fmla="*/ 147695 h 1985002"/>
              <a:gd name="connsiteX24654" fmla="*/ 1289356 w 3049233"/>
              <a:gd name="connsiteY24654" fmla="*/ 148088 h 1985002"/>
              <a:gd name="connsiteX24655" fmla="*/ 1289380 w 3049233"/>
              <a:gd name="connsiteY24655" fmla="*/ 148174 h 1985002"/>
              <a:gd name="connsiteX24656" fmla="*/ 1289450 w 3049233"/>
              <a:gd name="connsiteY24656" fmla="*/ 148428 h 1985002"/>
              <a:gd name="connsiteX24657" fmla="*/ 1289402 w 3049233"/>
              <a:gd name="connsiteY24657" fmla="*/ 148433 h 1985002"/>
              <a:gd name="connsiteX24658" fmla="*/ 1289324 w 3049233"/>
              <a:gd name="connsiteY24658" fmla="*/ 148064 h 1985002"/>
              <a:gd name="connsiteX24659" fmla="*/ 1053068 w 3049233"/>
              <a:gd name="connsiteY24659" fmla="*/ 146998 h 1985002"/>
              <a:gd name="connsiteX24660" fmla="*/ 1056674 w 3049233"/>
              <a:gd name="connsiteY24660" fmla="*/ 157215 h 1985002"/>
              <a:gd name="connsiteX24661" fmla="*/ 1043390 w 3049233"/>
              <a:gd name="connsiteY24661" fmla="*/ 151263 h 1985002"/>
              <a:gd name="connsiteX24662" fmla="*/ 1043159 w 3049233"/>
              <a:gd name="connsiteY24662" fmla="*/ 150225 h 1985002"/>
              <a:gd name="connsiteX24663" fmla="*/ 1042982 w 3049233"/>
              <a:gd name="connsiteY24663" fmla="*/ 149428 h 1985002"/>
              <a:gd name="connsiteX24664" fmla="*/ 1042787 w 3049233"/>
              <a:gd name="connsiteY24664" fmla="*/ 148554 h 1985002"/>
              <a:gd name="connsiteX24665" fmla="*/ 1161959 w 3049233"/>
              <a:gd name="connsiteY24665" fmla="*/ 146846 h 1985002"/>
              <a:gd name="connsiteX24666" fmla="*/ 1166906 w 3049233"/>
              <a:gd name="connsiteY24666" fmla="*/ 153366 h 1985002"/>
              <a:gd name="connsiteX24667" fmla="*/ 1156577 w 3049233"/>
              <a:gd name="connsiteY24667" fmla="*/ 154815 h 1985002"/>
              <a:gd name="connsiteX24668" fmla="*/ 1150861 w 3049233"/>
              <a:gd name="connsiteY24668" fmla="*/ 147618 h 1985002"/>
              <a:gd name="connsiteX24669" fmla="*/ 914911 w 3049233"/>
              <a:gd name="connsiteY24669" fmla="*/ 146476 h 1985002"/>
              <a:gd name="connsiteX24670" fmla="*/ 913869 w 3049233"/>
              <a:gd name="connsiteY24670" fmla="*/ 149325 h 1985002"/>
              <a:gd name="connsiteX24671" fmla="*/ 907071 w 3049233"/>
              <a:gd name="connsiteY24671" fmla="*/ 167917 h 1985002"/>
              <a:gd name="connsiteX24672" fmla="*/ 905136 w 3049233"/>
              <a:gd name="connsiteY24672" fmla="*/ 168981 h 1985002"/>
              <a:gd name="connsiteX24673" fmla="*/ 893966 w 3049233"/>
              <a:gd name="connsiteY24673" fmla="*/ 175127 h 1985002"/>
              <a:gd name="connsiteX24674" fmla="*/ 901216 w 3049233"/>
              <a:gd name="connsiteY24674" fmla="*/ 159624 h 1985002"/>
              <a:gd name="connsiteX24675" fmla="*/ 905010 w 3049233"/>
              <a:gd name="connsiteY24675" fmla="*/ 151512 h 1985002"/>
              <a:gd name="connsiteX24676" fmla="*/ 783300 w 3049233"/>
              <a:gd name="connsiteY24676" fmla="*/ 145984 h 1985002"/>
              <a:gd name="connsiteX24677" fmla="*/ 775116 w 3049233"/>
              <a:gd name="connsiteY24677" fmla="*/ 152611 h 1985002"/>
              <a:gd name="connsiteX24678" fmla="*/ 772050 w 3049233"/>
              <a:gd name="connsiteY24678" fmla="*/ 155094 h 1985002"/>
              <a:gd name="connsiteX24679" fmla="*/ 759407 w 3049233"/>
              <a:gd name="connsiteY24679" fmla="*/ 164170 h 1985002"/>
              <a:gd name="connsiteX24680" fmla="*/ 748757 w 3049233"/>
              <a:gd name="connsiteY24680" fmla="*/ 173957 h 1985002"/>
              <a:gd name="connsiteX24681" fmla="*/ 748511 w 3049233"/>
              <a:gd name="connsiteY24681" fmla="*/ 174156 h 1985002"/>
              <a:gd name="connsiteX24682" fmla="*/ 731661 w 3049233"/>
              <a:gd name="connsiteY24682" fmla="*/ 187802 h 1985002"/>
              <a:gd name="connsiteX24683" fmla="*/ 720503 w 3049233"/>
              <a:gd name="connsiteY24683" fmla="*/ 198348 h 1985002"/>
              <a:gd name="connsiteX24684" fmla="*/ 695299 w 3049233"/>
              <a:gd name="connsiteY24684" fmla="*/ 222172 h 1985002"/>
              <a:gd name="connsiteX24685" fmla="*/ 697867 w 3049233"/>
              <a:gd name="connsiteY24685" fmla="*/ 218473 h 1985002"/>
              <a:gd name="connsiteX24686" fmla="*/ 697970 w 3049233"/>
              <a:gd name="connsiteY24686" fmla="*/ 218326 h 1985002"/>
              <a:gd name="connsiteX24687" fmla="*/ 697977 w 3049233"/>
              <a:gd name="connsiteY24687" fmla="*/ 218316 h 1985002"/>
              <a:gd name="connsiteX24688" fmla="*/ 754668 w 3049233"/>
              <a:gd name="connsiteY24688" fmla="*/ 165661 h 1985002"/>
              <a:gd name="connsiteX24689" fmla="*/ 1180466 w 3049233"/>
              <a:gd name="connsiteY24689" fmla="*/ 145559 h 1985002"/>
              <a:gd name="connsiteX24690" fmla="*/ 1180758 w 3049233"/>
              <a:gd name="connsiteY24690" fmla="*/ 145912 h 1985002"/>
              <a:gd name="connsiteX24691" fmla="*/ 1180825 w 3049233"/>
              <a:gd name="connsiteY24691" fmla="*/ 145993 h 1985002"/>
              <a:gd name="connsiteX24692" fmla="*/ 1184835 w 3049233"/>
              <a:gd name="connsiteY24692" fmla="*/ 150849 h 1985002"/>
              <a:gd name="connsiteX24693" fmla="*/ 1175236 w 3049233"/>
              <a:gd name="connsiteY24693" fmla="*/ 152196 h 1985002"/>
              <a:gd name="connsiteX24694" fmla="*/ 1174645 w 3049233"/>
              <a:gd name="connsiteY24694" fmla="*/ 152279 h 1985002"/>
              <a:gd name="connsiteX24695" fmla="*/ 1174278 w 3049233"/>
              <a:gd name="connsiteY24695" fmla="*/ 151656 h 1985002"/>
              <a:gd name="connsiteX24696" fmla="*/ 1174161 w 3049233"/>
              <a:gd name="connsiteY24696" fmla="*/ 151458 h 1985002"/>
              <a:gd name="connsiteX24697" fmla="*/ 1173726 w 3049233"/>
              <a:gd name="connsiteY24697" fmla="*/ 150971 h 1985002"/>
              <a:gd name="connsiteX24698" fmla="*/ 1169566 w 3049233"/>
              <a:gd name="connsiteY24698" fmla="*/ 146317 h 1985002"/>
              <a:gd name="connsiteX24699" fmla="*/ 1068777 w 3049233"/>
              <a:gd name="connsiteY24699" fmla="*/ 144621 h 1985002"/>
              <a:gd name="connsiteX24700" fmla="*/ 1071210 w 3049233"/>
              <a:gd name="connsiteY24700" fmla="*/ 150232 h 1985002"/>
              <a:gd name="connsiteX24701" fmla="*/ 1073481 w 3049233"/>
              <a:gd name="connsiteY24701" fmla="*/ 155472 h 1985002"/>
              <a:gd name="connsiteX24702" fmla="*/ 1062720 w 3049233"/>
              <a:gd name="connsiteY24702" fmla="*/ 157484 h 1985002"/>
              <a:gd name="connsiteX24703" fmla="*/ 1060931 w 3049233"/>
              <a:gd name="connsiteY24703" fmla="*/ 150967 h 1985002"/>
              <a:gd name="connsiteX24704" fmla="*/ 1058925 w 3049233"/>
              <a:gd name="connsiteY24704" fmla="*/ 146112 h 1985002"/>
              <a:gd name="connsiteX24705" fmla="*/ 1065451 w 3049233"/>
              <a:gd name="connsiteY24705" fmla="*/ 145125 h 1985002"/>
              <a:gd name="connsiteX24706" fmla="*/ 1067361 w 3049233"/>
              <a:gd name="connsiteY24706" fmla="*/ 144836 h 1985002"/>
              <a:gd name="connsiteX24707" fmla="*/ 1198810 w 3049233"/>
              <a:gd name="connsiteY24707" fmla="*/ 144283 h 1985002"/>
              <a:gd name="connsiteX24708" fmla="*/ 1202798 w 3049233"/>
              <a:gd name="connsiteY24708" fmla="*/ 148042 h 1985002"/>
              <a:gd name="connsiteX24709" fmla="*/ 1202989 w 3049233"/>
              <a:gd name="connsiteY24709" fmla="*/ 148223 h 1985002"/>
              <a:gd name="connsiteX24710" fmla="*/ 1203061 w 3049233"/>
              <a:gd name="connsiteY24710" fmla="*/ 148291 h 1985002"/>
              <a:gd name="connsiteX24711" fmla="*/ 1193295 w 3049233"/>
              <a:gd name="connsiteY24711" fmla="*/ 149662 h 1985002"/>
              <a:gd name="connsiteX24712" fmla="*/ 1188725 w 3049233"/>
              <a:gd name="connsiteY24712" fmla="*/ 144984 h 1985002"/>
              <a:gd name="connsiteX24713" fmla="*/ 971280 w 3049233"/>
              <a:gd name="connsiteY24713" fmla="*/ 143834 h 1985002"/>
              <a:gd name="connsiteX24714" fmla="*/ 971183 w 3049233"/>
              <a:gd name="connsiteY24714" fmla="*/ 151490 h 1985002"/>
              <a:gd name="connsiteX24715" fmla="*/ 971119 w 3049233"/>
              <a:gd name="connsiteY24715" fmla="*/ 156530 h 1985002"/>
              <a:gd name="connsiteX24716" fmla="*/ 971083 w 3049233"/>
              <a:gd name="connsiteY24716" fmla="*/ 159361 h 1985002"/>
              <a:gd name="connsiteX24717" fmla="*/ 966229 w 3049233"/>
              <a:gd name="connsiteY24717" fmla="*/ 160955 h 1985002"/>
              <a:gd name="connsiteX24718" fmla="*/ 961908 w 3049233"/>
              <a:gd name="connsiteY24718" fmla="*/ 163328 h 1985002"/>
              <a:gd name="connsiteX24719" fmla="*/ 962933 w 3049233"/>
              <a:gd name="connsiteY24719" fmla="*/ 147079 h 1985002"/>
              <a:gd name="connsiteX24720" fmla="*/ 962961 w 3049233"/>
              <a:gd name="connsiteY24720" fmla="*/ 146636 h 1985002"/>
              <a:gd name="connsiteX24721" fmla="*/ 965655 w 3049233"/>
              <a:gd name="connsiteY24721" fmla="*/ 145729 h 1985002"/>
              <a:gd name="connsiteX24722" fmla="*/ 1218952 w 3049233"/>
              <a:gd name="connsiteY24722" fmla="*/ 142881 h 1985002"/>
              <a:gd name="connsiteX24723" fmla="*/ 1219206 w 3049233"/>
              <a:gd name="connsiteY24723" fmla="*/ 143104 h 1985002"/>
              <a:gd name="connsiteX24724" fmla="*/ 1222084 w 3049233"/>
              <a:gd name="connsiteY24724" fmla="*/ 145621 h 1985002"/>
              <a:gd name="connsiteX24725" fmla="*/ 1222030 w 3049233"/>
              <a:gd name="connsiteY24725" fmla="*/ 145628 h 1985002"/>
              <a:gd name="connsiteX24726" fmla="*/ 1215667 w 3049233"/>
              <a:gd name="connsiteY24726" fmla="*/ 146521 h 1985002"/>
              <a:gd name="connsiteX24727" fmla="*/ 1210933 w 3049233"/>
              <a:gd name="connsiteY24727" fmla="*/ 147186 h 1985002"/>
              <a:gd name="connsiteX24728" fmla="*/ 1208538 w 3049233"/>
              <a:gd name="connsiteY24728" fmla="*/ 144933 h 1985002"/>
              <a:gd name="connsiteX24729" fmla="*/ 1207225 w 3049233"/>
              <a:gd name="connsiteY24729" fmla="*/ 143697 h 1985002"/>
              <a:gd name="connsiteX24730" fmla="*/ 852963 w 3049233"/>
              <a:gd name="connsiteY24730" fmla="*/ 142165 h 1985002"/>
              <a:gd name="connsiteX24731" fmla="*/ 838841 w 3049233"/>
              <a:gd name="connsiteY24731" fmla="*/ 158914 h 1985002"/>
              <a:gd name="connsiteX24732" fmla="*/ 838169 w 3049233"/>
              <a:gd name="connsiteY24732" fmla="*/ 159942 h 1985002"/>
              <a:gd name="connsiteX24733" fmla="*/ 837598 w 3049233"/>
              <a:gd name="connsiteY24733" fmla="*/ 160816 h 1985002"/>
              <a:gd name="connsiteX24734" fmla="*/ 827829 w 3049233"/>
              <a:gd name="connsiteY24734" fmla="*/ 167484 h 1985002"/>
              <a:gd name="connsiteX24735" fmla="*/ 830670 w 3049233"/>
              <a:gd name="connsiteY24735" fmla="*/ 162874 h 1985002"/>
              <a:gd name="connsiteX24736" fmla="*/ 830862 w 3049233"/>
              <a:gd name="connsiteY24736" fmla="*/ 162563 h 1985002"/>
              <a:gd name="connsiteX24737" fmla="*/ 830865 w 3049233"/>
              <a:gd name="connsiteY24737" fmla="*/ 162558 h 1985002"/>
              <a:gd name="connsiteX24738" fmla="*/ 1085205 w 3049233"/>
              <a:gd name="connsiteY24738" fmla="*/ 142136 h 1985002"/>
              <a:gd name="connsiteX24739" fmla="*/ 1085656 w 3049233"/>
              <a:gd name="connsiteY24739" fmla="*/ 142998 h 1985002"/>
              <a:gd name="connsiteX24740" fmla="*/ 1086438 w 3049233"/>
              <a:gd name="connsiteY24740" fmla="*/ 144495 h 1985002"/>
              <a:gd name="connsiteX24741" fmla="*/ 1090508 w 3049233"/>
              <a:gd name="connsiteY24741" fmla="*/ 152287 h 1985002"/>
              <a:gd name="connsiteX24742" fmla="*/ 1081528 w 3049233"/>
              <a:gd name="connsiteY24742" fmla="*/ 153967 h 1985002"/>
              <a:gd name="connsiteX24743" fmla="*/ 1079358 w 3049233"/>
              <a:gd name="connsiteY24743" fmla="*/ 154372 h 1985002"/>
              <a:gd name="connsiteX24744" fmla="*/ 1074719 w 3049233"/>
              <a:gd name="connsiteY24744" fmla="*/ 143722 h 1985002"/>
              <a:gd name="connsiteX24745" fmla="*/ 1075501 w 3049233"/>
              <a:gd name="connsiteY24745" fmla="*/ 143604 h 1985002"/>
              <a:gd name="connsiteX24746" fmla="*/ 1079426 w 3049233"/>
              <a:gd name="connsiteY24746" fmla="*/ 143010 h 1985002"/>
              <a:gd name="connsiteX24747" fmla="*/ 1237293 w 3049233"/>
              <a:gd name="connsiteY24747" fmla="*/ 141605 h 1985002"/>
              <a:gd name="connsiteX24748" fmla="*/ 1239767 w 3049233"/>
              <a:gd name="connsiteY24748" fmla="*/ 143604 h 1985002"/>
              <a:gd name="connsiteX24749" fmla="*/ 1237962 w 3049233"/>
              <a:gd name="connsiteY24749" fmla="*/ 143681 h 1985002"/>
              <a:gd name="connsiteX24750" fmla="*/ 1234991 w 3049233"/>
              <a:gd name="connsiteY24750" fmla="*/ 143809 h 1985002"/>
              <a:gd name="connsiteX24751" fmla="*/ 1229768 w 3049233"/>
              <a:gd name="connsiteY24751" fmla="*/ 144542 h 1985002"/>
              <a:gd name="connsiteX24752" fmla="*/ 1228891 w 3049233"/>
              <a:gd name="connsiteY24752" fmla="*/ 143801 h 1985002"/>
              <a:gd name="connsiteX24753" fmla="*/ 1227129 w 3049233"/>
              <a:gd name="connsiteY24753" fmla="*/ 142312 h 1985002"/>
              <a:gd name="connsiteX24754" fmla="*/ 877978 w 3049233"/>
              <a:gd name="connsiteY24754" fmla="*/ 141292 h 1985002"/>
              <a:gd name="connsiteX24755" fmla="*/ 876898 w 3049233"/>
              <a:gd name="connsiteY24755" fmla="*/ 143325 h 1985002"/>
              <a:gd name="connsiteX24756" fmla="*/ 874954 w 3049233"/>
              <a:gd name="connsiteY24756" fmla="*/ 146984 h 1985002"/>
              <a:gd name="connsiteX24757" fmla="*/ 862416 w 3049233"/>
              <a:gd name="connsiteY24757" fmla="*/ 170580 h 1985002"/>
              <a:gd name="connsiteX24758" fmla="*/ 849392 w 3049233"/>
              <a:gd name="connsiteY24758" fmla="*/ 179806 h 1985002"/>
              <a:gd name="connsiteX24759" fmla="*/ 844513 w 3049233"/>
              <a:gd name="connsiteY24759" fmla="*/ 183221 h 1985002"/>
              <a:gd name="connsiteX24760" fmla="*/ 853051 w 3049233"/>
              <a:gd name="connsiteY24760" fmla="*/ 167859 h 1985002"/>
              <a:gd name="connsiteX24761" fmla="*/ 861200 w 3049233"/>
              <a:gd name="connsiteY24761" fmla="*/ 156507 h 1985002"/>
              <a:gd name="connsiteX24762" fmla="*/ 864813 w 3049233"/>
              <a:gd name="connsiteY24762" fmla="*/ 151474 h 1985002"/>
              <a:gd name="connsiteX24763" fmla="*/ 866675 w 3049233"/>
              <a:gd name="connsiteY24763" fmla="*/ 148881 h 1985002"/>
              <a:gd name="connsiteX24764" fmla="*/ 1257302 w 3049233"/>
              <a:gd name="connsiteY24764" fmla="*/ 140213 h 1985002"/>
              <a:gd name="connsiteX24765" fmla="*/ 1260104 w 3049233"/>
              <a:gd name="connsiteY24765" fmla="*/ 142730 h 1985002"/>
              <a:gd name="connsiteX24766" fmla="*/ 1248272 w 3049233"/>
              <a:gd name="connsiteY24766" fmla="*/ 143239 h 1985002"/>
              <a:gd name="connsiteX24767" fmla="*/ 1245537 w 3049233"/>
              <a:gd name="connsiteY24767" fmla="*/ 141032 h 1985002"/>
              <a:gd name="connsiteX24768" fmla="*/ 1266387 w 3049233"/>
              <a:gd name="connsiteY24768" fmla="*/ 139928 h 1985002"/>
              <a:gd name="connsiteX24769" fmla="*/ 1266713 w 3049233"/>
              <a:gd name="connsiteY24769" fmla="*/ 139951 h 1985002"/>
              <a:gd name="connsiteX24770" fmla="*/ 1267145 w 3049233"/>
              <a:gd name="connsiteY24770" fmla="*/ 140775 h 1985002"/>
              <a:gd name="connsiteX24771" fmla="*/ 1267120 w 3049233"/>
              <a:gd name="connsiteY24771" fmla="*/ 140747 h 1985002"/>
              <a:gd name="connsiteX24772" fmla="*/ 1267021 w 3049233"/>
              <a:gd name="connsiteY24772" fmla="*/ 140637 h 1985002"/>
              <a:gd name="connsiteX24773" fmla="*/ 1101447 w 3049233"/>
              <a:gd name="connsiteY24773" fmla="*/ 139678 h 1985002"/>
              <a:gd name="connsiteX24774" fmla="*/ 1106752 w 3049233"/>
              <a:gd name="connsiteY24774" fmla="*/ 149249 h 1985002"/>
              <a:gd name="connsiteX24775" fmla="*/ 1098231 w 3049233"/>
              <a:gd name="connsiteY24775" fmla="*/ 150843 h 1985002"/>
              <a:gd name="connsiteX24776" fmla="*/ 1095773 w 3049233"/>
              <a:gd name="connsiteY24776" fmla="*/ 151302 h 1985002"/>
              <a:gd name="connsiteX24777" fmla="*/ 1090500 w 3049233"/>
              <a:gd name="connsiteY24777" fmla="*/ 141335 h 1985002"/>
              <a:gd name="connsiteX24778" fmla="*/ 1097423 w 3049233"/>
              <a:gd name="connsiteY24778" fmla="*/ 140287 h 1985002"/>
              <a:gd name="connsiteX24779" fmla="*/ 1099153 w 3049233"/>
              <a:gd name="connsiteY24779" fmla="*/ 140025 h 1985002"/>
              <a:gd name="connsiteX24780" fmla="*/ 987093 w 3049233"/>
              <a:gd name="connsiteY24780" fmla="*/ 138506 h 1985002"/>
              <a:gd name="connsiteX24781" fmla="*/ 987233 w 3049233"/>
              <a:gd name="connsiteY24781" fmla="*/ 140142 h 1985002"/>
              <a:gd name="connsiteX24782" fmla="*/ 987682 w 3049233"/>
              <a:gd name="connsiteY24782" fmla="*/ 153911 h 1985002"/>
              <a:gd name="connsiteX24783" fmla="*/ 977036 w 3049233"/>
              <a:gd name="connsiteY24783" fmla="*/ 157406 h 1985002"/>
              <a:gd name="connsiteX24784" fmla="*/ 977121 w 3049233"/>
              <a:gd name="connsiteY24784" fmla="*/ 149145 h 1985002"/>
              <a:gd name="connsiteX24785" fmla="*/ 977196 w 3049233"/>
              <a:gd name="connsiteY24785" fmla="*/ 141840 h 1985002"/>
              <a:gd name="connsiteX24786" fmla="*/ 980915 w 3049233"/>
              <a:gd name="connsiteY24786" fmla="*/ 140588 h 1985002"/>
              <a:gd name="connsiteX24787" fmla="*/ 930686 w 3049233"/>
              <a:gd name="connsiteY24787" fmla="*/ 138452 h 1985002"/>
              <a:gd name="connsiteX24788" fmla="*/ 925494 w 3049233"/>
              <a:gd name="connsiteY24788" fmla="*/ 157781 h 1985002"/>
              <a:gd name="connsiteX24789" fmla="*/ 914385 w 3049233"/>
              <a:gd name="connsiteY24789" fmla="*/ 163893 h 1985002"/>
              <a:gd name="connsiteX24790" fmla="*/ 919790 w 3049233"/>
              <a:gd name="connsiteY24790" fmla="*/ 149178 h 1985002"/>
              <a:gd name="connsiteX24791" fmla="*/ 921324 w 3049233"/>
              <a:gd name="connsiteY24791" fmla="*/ 145000 h 1985002"/>
              <a:gd name="connsiteX24792" fmla="*/ 922130 w 3049233"/>
              <a:gd name="connsiteY24792" fmla="*/ 142804 h 1985002"/>
              <a:gd name="connsiteX24793" fmla="*/ 1117327 w 3049233"/>
              <a:gd name="connsiteY24793" fmla="*/ 137276 h 1985002"/>
              <a:gd name="connsiteX24794" fmla="*/ 1123541 w 3049233"/>
              <a:gd name="connsiteY24794" fmla="*/ 146109 h 1985002"/>
              <a:gd name="connsiteX24795" fmla="*/ 1119942 w 3049233"/>
              <a:gd name="connsiteY24795" fmla="*/ 146782 h 1985002"/>
              <a:gd name="connsiteX24796" fmla="*/ 1112722 w 3049233"/>
              <a:gd name="connsiteY24796" fmla="*/ 148132 h 1985002"/>
              <a:gd name="connsiteX24797" fmla="*/ 1109129 w 3049233"/>
              <a:gd name="connsiteY24797" fmla="*/ 141919 h 1985002"/>
              <a:gd name="connsiteX24798" fmla="*/ 1107319 w 3049233"/>
              <a:gd name="connsiteY24798" fmla="*/ 138790 h 1985002"/>
              <a:gd name="connsiteX24799" fmla="*/ 1113655 w 3049233"/>
              <a:gd name="connsiteY24799" fmla="*/ 137831 h 1985002"/>
              <a:gd name="connsiteX24800" fmla="*/ 1133757 w 3049233"/>
              <a:gd name="connsiteY24800" fmla="*/ 135252 h 1985002"/>
              <a:gd name="connsiteX24801" fmla="*/ 1139947 w 3049233"/>
              <a:gd name="connsiteY24801" fmla="*/ 143041 h 1985002"/>
              <a:gd name="connsiteX24802" fmla="*/ 1133531 w 3049233"/>
              <a:gd name="connsiteY24802" fmla="*/ 144241 h 1985002"/>
              <a:gd name="connsiteX24803" fmla="*/ 1129524 w 3049233"/>
              <a:gd name="connsiteY24803" fmla="*/ 144990 h 1985002"/>
              <a:gd name="connsiteX24804" fmla="*/ 1123300 w 3049233"/>
              <a:gd name="connsiteY24804" fmla="*/ 136372 h 1985002"/>
              <a:gd name="connsiteX24805" fmla="*/ 1128881 w 3049233"/>
              <a:gd name="connsiteY24805" fmla="*/ 135528 h 1985002"/>
              <a:gd name="connsiteX24806" fmla="*/ 1128942 w 3049233"/>
              <a:gd name="connsiteY24806" fmla="*/ 135518 h 1985002"/>
              <a:gd name="connsiteX24807" fmla="*/ 1001344 w 3049233"/>
              <a:gd name="connsiteY24807" fmla="*/ 135051 h 1985002"/>
              <a:gd name="connsiteX24808" fmla="*/ 1003382 w 3049233"/>
              <a:gd name="connsiteY24808" fmla="*/ 149209 h 1985002"/>
              <a:gd name="connsiteX24809" fmla="*/ 1000371 w 3049233"/>
              <a:gd name="connsiteY24809" fmla="*/ 149745 h 1985002"/>
              <a:gd name="connsiteX24810" fmla="*/ 993556 w 3049233"/>
              <a:gd name="connsiteY24810" fmla="*/ 151983 h 1985002"/>
              <a:gd name="connsiteX24811" fmla="*/ 993268 w 3049233"/>
              <a:gd name="connsiteY24811" fmla="*/ 143148 h 1985002"/>
              <a:gd name="connsiteX24812" fmla="*/ 993128 w 3049233"/>
              <a:gd name="connsiteY24812" fmla="*/ 138836 h 1985002"/>
              <a:gd name="connsiteX24813" fmla="*/ 993120 w 3049233"/>
              <a:gd name="connsiteY24813" fmla="*/ 138739 h 1985002"/>
              <a:gd name="connsiteX24814" fmla="*/ 993056 w 3049233"/>
              <a:gd name="connsiteY24814" fmla="*/ 138026 h 1985002"/>
              <a:gd name="connsiteX24815" fmla="*/ 992922 w 3049233"/>
              <a:gd name="connsiteY24815" fmla="*/ 136542 h 1985002"/>
              <a:gd name="connsiteX24816" fmla="*/ 994445 w 3049233"/>
              <a:gd name="connsiteY24816" fmla="*/ 136029 h 1985002"/>
              <a:gd name="connsiteX24817" fmla="*/ 1152380 w 3049233"/>
              <a:gd name="connsiteY24817" fmla="*/ 134223 h 1985002"/>
              <a:gd name="connsiteX24818" fmla="*/ 1152774 w 3049233"/>
              <a:gd name="connsiteY24818" fmla="*/ 134742 h 1985002"/>
              <a:gd name="connsiteX24819" fmla="*/ 1153792 w 3049233"/>
              <a:gd name="connsiteY24819" fmla="*/ 136084 h 1985002"/>
              <a:gd name="connsiteX24820" fmla="*/ 1157491 w 3049233"/>
              <a:gd name="connsiteY24820" fmla="*/ 140958 h 1985002"/>
              <a:gd name="connsiteX24821" fmla="*/ 1146392 w 3049233"/>
              <a:gd name="connsiteY24821" fmla="*/ 141991 h 1985002"/>
              <a:gd name="connsiteX24822" fmla="*/ 1140733 w 3049233"/>
              <a:gd name="connsiteY24822" fmla="*/ 134867 h 1985002"/>
              <a:gd name="connsiteX24823" fmla="*/ 1147094 w 3049233"/>
              <a:gd name="connsiteY24823" fmla="*/ 134515 h 1985002"/>
              <a:gd name="connsiteX24824" fmla="*/ 1150298 w 3049233"/>
              <a:gd name="connsiteY24824" fmla="*/ 134338 h 1985002"/>
              <a:gd name="connsiteX24825" fmla="*/ 849335 w 3049233"/>
              <a:gd name="connsiteY24825" fmla="*/ 133334 h 1985002"/>
              <a:gd name="connsiteX24826" fmla="*/ 810696 w 3049233"/>
              <a:gd name="connsiteY24826" fmla="*/ 180070 h 1985002"/>
              <a:gd name="connsiteX24827" fmla="*/ 798397 w 3049233"/>
              <a:gd name="connsiteY24827" fmla="*/ 190280 h 1985002"/>
              <a:gd name="connsiteX24828" fmla="*/ 793886 w 3049233"/>
              <a:gd name="connsiteY24828" fmla="*/ 194024 h 1985002"/>
              <a:gd name="connsiteX24829" fmla="*/ 805922 w 3049233"/>
              <a:gd name="connsiteY24829" fmla="*/ 176890 h 1985002"/>
              <a:gd name="connsiteX24830" fmla="*/ 816465 w 3049233"/>
              <a:gd name="connsiteY24830" fmla="*/ 166255 h 1985002"/>
              <a:gd name="connsiteX24831" fmla="*/ 848601 w 3049233"/>
              <a:gd name="connsiteY24831" fmla="*/ 133839 h 1985002"/>
              <a:gd name="connsiteX24832" fmla="*/ 1170287 w 3049233"/>
              <a:gd name="connsiteY24832" fmla="*/ 133233 h 1985002"/>
              <a:gd name="connsiteX24833" fmla="*/ 1172697 w 3049233"/>
              <a:gd name="connsiteY24833" fmla="*/ 136152 h 1985002"/>
              <a:gd name="connsiteX24834" fmla="*/ 1175298 w 3049233"/>
              <a:gd name="connsiteY24834" fmla="*/ 139301 h 1985002"/>
              <a:gd name="connsiteX24835" fmla="*/ 1164217 w 3049233"/>
              <a:gd name="connsiteY24835" fmla="*/ 140332 h 1985002"/>
              <a:gd name="connsiteX24836" fmla="*/ 1159304 w 3049233"/>
              <a:gd name="connsiteY24836" fmla="*/ 134836 h 1985002"/>
              <a:gd name="connsiteX24837" fmla="*/ 1158457 w 3049233"/>
              <a:gd name="connsiteY24837" fmla="*/ 133887 h 1985002"/>
              <a:gd name="connsiteX24838" fmla="*/ 1168335 w 3049233"/>
              <a:gd name="connsiteY24838" fmla="*/ 133341 h 1985002"/>
              <a:gd name="connsiteX24839" fmla="*/ 1169914 w 3049233"/>
              <a:gd name="connsiteY24839" fmla="*/ 133254 h 1985002"/>
              <a:gd name="connsiteX24840" fmla="*/ 821337 w 3049233"/>
              <a:gd name="connsiteY24840" fmla="*/ 133141 h 1985002"/>
              <a:gd name="connsiteX24841" fmla="*/ 819989 w 3049233"/>
              <a:gd name="connsiteY24841" fmla="*/ 134312 h 1985002"/>
              <a:gd name="connsiteX24842" fmla="*/ 813482 w 3049233"/>
              <a:gd name="connsiteY24842" fmla="*/ 138672 h 1985002"/>
              <a:gd name="connsiteX24843" fmla="*/ 809898 w 3049233"/>
              <a:gd name="connsiteY24843" fmla="*/ 141073 h 1985002"/>
              <a:gd name="connsiteX24844" fmla="*/ 796295 w 3049233"/>
              <a:gd name="connsiteY24844" fmla="*/ 153570 h 1985002"/>
              <a:gd name="connsiteX24845" fmla="*/ 769720 w 3049233"/>
              <a:gd name="connsiteY24845" fmla="*/ 177983 h 1985002"/>
              <a:gd name="connsiteX24846" fmla="*/ 751311 w 3049233"/>
              <a:gd name="connsiteY24846" fmla="*/ 200222 h 1985002"/>
              <a:gd name="connsiteX24847" fmla="*/ 740975 w 3049233"/>
              <a:gd name="connsiteY24847" fmla="*/ 208693 h 1985002"/>
              <a:gd name="connsiteX24848" fmla="*/ 725891 w 3049233"/>
              <a:gd name="connsiteY24848" fmla="*/ 223017 h 1985002"/>
              <a:gd name="connsiteX24849" fmla="*/ 722632 w 3049233"/>
              <a:gd name="connsiteY24849" fmla="*/ 226111 h 1985002"/>
              <a:gd name="connsiteX24850" fmla="*/ 732278 w 3049233"/>
              <a:gd name="connsiteY24850" fmla="*/ 213737 h 1985002"/>
              <a:gd name="connsiteX24851" fmla="*/ 746605 w 3049233"/>
              <a:gd name="connsiteY24851" fmla="*/ 195357 h 1985002"/>
              <a:gd name="connsiteX24852" fmla="*/ 787295 w 3049233"/>
              <a:gd name="connsiteY24852" fmla="*/ 158394 h 1985002"/>
              <a:gd name="connsiteX24853" fmla="*/ 795192 w 3049233"/>
              <a:gd name="connsiteY24853" fmla="*/ 151221 h 1985002"/>
              <a:gd name="connsiteX24854" fmla="*/ 809894 w 3049233"/>
              <a:gd name="connsiteY24854" fmla="*/ 141054 h 1985002"/>
              <a:gd name="connsiteX24855" fmla="*/ 1016480 w 3049233"/>
              <a:gd name="connsiteY24855" fmla="*/ 132932 h 1985002"/>
              <a:gd name="connsiteX24856" fmla="*/ 1018053 w 3049233"/>
              <a:gd name="connsiteY24856" fmla="*/ 141277 h 1985002"/>
              <a:gd name="connsiteX24857" fmla="*/ 1017618 w 3049233"/>
              <a:gd name="connsiteY24857" fmla="*/ 141848 h 1985002"/>
              <a:gd name="connsiteX24858" fmla="*/ 1013357 w 3049233"/>
              <a:gd name="connsiteY24858" fmla="*/ 147434 h 1985002"/>
              <a:gd name="connsiteX24859" fmla="*/ 1009067 w 3049233"/>
              <a:gd name="connsiteY24859" fmla="*/ 148197 h 1985002"/>
              <a:gd name="connsiteX24860" fmla="*/ 1007056 w 3049233"/>
              <a:gd name="connsiteY24860" fmla="*/ 134241 h 1985002"/>
              <a:gd name="connsiteX24861" fmla="*/ 1014765 w 3049233"/>
              <a:gd name="connsiteY24861" fmla="*/ 133149 h 1985002"/>
              <a:gd name="connsiteX24862" fmla="*/ 1256989 w 3049233"/>
              <a:gd name="connsiteY24862" fmla="*/ 132783 h 1985002"/>
              <a:gd name="connsiteX24863" fmla="*/ 1263201 w 3049233"/>
              <a:gd name="connsiteY24863" fmla="*/ 133255 h 1985002"/>
              <a:gd name="connsiteX24864" fmla="*/ 1263309 w 3049233"/>
              <a:gd name="connsiteY24864" fmla="*/ 133459 h 1985002"/>
              <a:gd name="connsiteX24865" fmla="*/ 1263705 w 3049233"/>
              <a:gd name="connsiteY24865" fmla="*/ 134216 h 1985002"/>
              <a:gd name="connsiteX24866" fmla="*/ 1261255 w 3049233"/>
              <a:gd name="connsiteY24866" fmla="*/ 134195 h 1985002"/>
              <a:gd name="connsiteX24867" fmla="*/ 1258939 w 3049233"/>
              <a:gd name="connsiteY24867" fmla="*/ 134176 h 1985002"/>
              <a:gd name="connsiteX24868" fmla="*/ 1186161 w 3049233"/>
              <a:gd name="connsiteY24868" fmla="*/ 132356 h 1985002"/>
              <a:gd name="connsiteX24869" fmla="*/ 1189265 w 3049233"/>
              <a:gd name="connsiteY24869" fmla="*/ 135282 h 1985002"/>
              <a:gd name="connsiteX24870" fmla="*/ 1191889 w 3049233"/>
              <a:gd name="connsiteY24870" fmla="*/ 137757 h 1985002"/>
              <a:gd name="connsiteX24871" fmla="*/ 1185955 w 3049233"/>
              <a:gd name="connsiteY24871" fmla="*/ 138309 h 1985002"/>
              <a:gd name="connsiteX24872" fmla="*/ 1182516 w 3049233"/>
              <a:gd name="connsiteY24872" fmla="*/ 138629 h 1985002"/>
              <a:gd name="connsiteX24873" fmla="*/ 1181046 w 3049233"/>
              <a:gd name="connsiteY24873" fmla="*/ 137123 h 1985002"/>
              <a:gd name="connsiteX24874" fmla="*/ 1179213 w 3049233"/>
              <a:gd name="connsiteY24874" fmla="*/ 135247 h 1985002"/>
              <a:gd name="connsiteX24875" fmla="*/ 1176889 w 3049233"/>
              <a:gd name="connsiteY24875" fmla="*/ 132868 h 1985002"/>
              <a:gd name="connsiteX24876" fmla="*/ 895673 w 3049233"/>
              <a:gd name="connsiteY24876" fmla="*/ 131418 h 1985002"/>
              <a:gd name="connsiteX24877" fmla="*/ 890760 w 3049233"/>
              <a:gd name="connsiteY24877" fmla="*/ 139252 h 1985002"/>
              <a:gd name="connsiteX24878" fmla="*/ 888364 w 3049233"/>
              <a:gd name="connsiteY24878" fmla="*/ 143073 h 1985002"/>
              <a:gd name="connsiteX24879" fmla="*/ 884887 w 3049233"/>
              <a:gd name="connsiteY24879" fmla="*/ 151013 h 1985002"/>
              <a:gd name="connsiteX24880" fmla="*/ 884145 w 3049233"/>
              <a:gd name="connsiteY24880" fmla="*/ 152708 h 1985002"/>
              <a:gd name="connsiteX24881" fmla="*/ 882445 w 3049233"/>
              <a:gd name="connsiteY24881" fmla="*/ 156590 h 1985002"/>
              <a:gd name="connsiteX24882" fmla="*/ 881460 w 3049233"/>
              <a:gd name="connsiteY24882" fmla="*/ 157090 h 1985002"/>
              <a:gd name="connsiteX24883" fmla="*/ 872429 w 3049233"/>
              <a:gd name="connsiteY24883" fmla="*/ 163487 h 1985002"/>
              <a:gd name="connsiteX24884" fmla="*/ 885500 w 3049233"/>
              <a:gd name="connsiteY24884" fmla="*/ 138867 h 1985002"/>
              <a:gd name="connsiteX24885" fmla="*/ 888232 w 3049233"/>
              <a:gd name="connsiteY24885" fmla="*/ 135279 h 1985002"/>
              <a:gd name="connsiteX24886" fmla="*/ 893080 w 3049233"/>
              <a:gd name="connsiteY24886" fmla="*/ 132763 h 1985002"/>
              <a:gd name="connsiteX24887" fmla="*/ 1205687 w 3049233"/>
              <a:gd name="connsiteY24887" fmla="*/ 131277 h 1985002"/>
              <a:gd name="connsiteX24888" fmla="*/ 1207740 w 3049233"/>
              <a:gd name="connsiteY24888" fmla="*/ 133073 h 1985002"/>
              <a:gd name="connsiteX24889" fmla="*/ 1208844 w 3049233"/>
              <a:gd name="connsiteY24889" fmla="*/ 134039 h 1985002"/>
              <a:gd name="connsiteX24890" fmla="*/ 1211055 w 3049233"/>
              <a:gd name="connsiteY24890" fmla="*/ 135973 h 1985002"/>
              <a:gd name="connsiteX24891" fmla="*/ 1200098 w 3049233"/>
              <a:gd name="connsiteY24891" fmla="*/ 136993 h 1985002"/>
              <a:gd name="connsiteX24892" fmla="*/ 1194670 w 3049233"/>
              <a:gd name="connsiteY24892" fmla="*/ 131886 h 1985002"/>
              <a:gd name="connsiteX24893" fmla="*/ 1197622 w 3049233"/>
              <a:gd name="connsiteY24893" fmla="*/ 131723 h 1985002"/>
              <a:gd name="connsiteX24894" fmla="*/ 1203136 w 3049233"/>
              <a:gd name="connsiteY24894" fmla="*/ 131418 h 1985002"/>
              <a:gd name="connsiteX24895" fmla="*/ 1030952 w 3049233"/>
              <a:gd name="connsiteY24895" fmla="*/ 131169 h 1985002"/>
              <a:gd name="connsiteX24896" fmla="*/ 1035896 w 3049233"/>
              <a:gd name="connsiteY24896" fmla="*/ 143832 h 1985002"/>
              <a:gd name="connsiteX24897" fmla="*/ 1034915 w 3049233"/>
              <a:gd name="connsiteY24897" fmla="*/ 143986 h 1985002"/>
              <a:gd name="connsiteX24898" fmla="*/ 1029108 w 3049233"/>
              <a:gd name="connsiteY24898" fmla="*/ 144865 h 1985002"/>
              <a:gd name="connsiteX24899" fmla="*/ 1027461 w 3049233"/>
              <a:gd name="connsiteY24899" fmla="*/ 144127 h 1985002"/>
              <a:gd name="connsiteX24900" fmla="*/ 1024249 w 3049233"/>
              <a:gd name="connsiteY24900" fmla="*/ 142688 h 1985002"/>
              <a:gd name="connsiteX24901" fmla="*/ 1022238 w 3049233"/>
              <a:gd name="connsiteY24901" fmla="*/ 132205 h 1985002"/>
              <a:gd name="connsiteX24902" fmla="*/ 1029498 w 3049233"/>
              <a:gd name="connsiteY24902" fmla="*/ 131287 h 1985002"/>
              <a:gd name="connsiteX24903" fmla="*/ 1233065 w 3049233"/>
              <a:gd name="connsiteY24903" fmla="*/ 130967 h 1985002"/>
              <a:gd name="connsiteX24904" fmla="*/ 1248295 w 3049233"/>
              <a:gd name="connsiteY24904" fmla="*/ 132123 h 1985002"/>
              <a:gd name="connsiteX24905" fmla="*/ 1250387 w 3049233"/>
              <a:gd name="connsiteY24905" fmla="*/ 134003 h 1985002"/>
              <a:gd name="connsiteX24906" fmla="*/ 1250501 w 3049233"/>
              <a:gd name="connsiteY24906" fmla="*/ 134105 h 1985002"/>
              <a:gd name="connsiteX24907" fmla="*/ 1250504 w 3049233"/>
              <a:gd name="connsiteY24907" fmla="*/ 134107 h 1985002"/>
              <a:gd name="connsiteX24908" fmla="*/ 1250199 w 3049233"/>
              <a:gd name="connsiteY24908" fmla="*/ 134105 h 1985002"/>
              <a:gd name="connsiteX24909" fmla="*/ 1248458 w 3049233"/>
              <a:gd name="connsiteY24909" fmla="*/ 134090 h 1985002"/>
              <a:gd name="connsiteX24910" fmla="*/ 1236817 w 3049233"/>
              <a:gd name="connsiteY24910" fmla="*/ 133995 h 1985002"/>
              <a:gd name="connsiteX24911" fmla="*/ 1235377 w 3049233"/>
              <a:gd name="connsiteY24911" fmla="*/ 132833 h 1985002"/>
              <a:gd name="connsiteX24912" fmla="*/ 945420 w 3049233"/>
              <a:gd name="connsiteY24912" fmla="*/ 130958 h 1985002"/>
              <a:gd name="connsiteX24913" fmla="*/ 943235 w 3049233"/>
              <a:gd name="connsiteY24913" fmla="*/ 147912 h 1985002"/>
              <a:gd name="connsiteX24914" fmla="*/ 943220 w 3049233"/>
              <a:gd name="connsiteY24914" fmla="*/ 148028 h 1985002"/>
              <a:gd name="connsiteX24915" fmla="*/ 943156 w 3049233"/>
              <a:gd name="connsiteY24915" fmla="*/ 148063 h 1985002"/>
              <a:gd name="connsiteX24916" fmla="*/ 932523 w 3049233"/>
              <a:gd name="connsiteY24916" fmla="*/ 153913 h 1985002"/>
              <a:gd name="connsiteX24917" fmla="*/ 935940 w 3049233"/>
              <a:gd name="connsiteY24917" fmla="*/ 141207 h 1985002"/>
              <a:gd name="connsiteX24918" fmla="*/ 937631 w 3049233"/>
              <a:gd name="connsiteY24918" fmla="*/ 134920 h 1985002"/>
              <a:gd name="connsiteX24919" fmla="*/ 1223304 w 3049233"/>
              <a:gd name="connsiteY24919" fmla="*/ 130303 h 1985002"/>
              <a:gd name="connsiteX24920" fmla="*/ 1228331 w 3049233"/>
              <a:gd name="connsiteY24920" fmla="*/ 134365 h 1985002"/>
              <a:gd name="connsiteX24921" fmla="*/ 1228203 w 3049233"/>
              <a:gd name="connsiteY24921" fmla="*/ 134377 h 1985002"/>
              <a:gd name="connsiteX24922" fmla="*/ 1227115 w 3049233"/>
              <a:gd name="connsiteY24922" fmla="*/ 134478 h 1985002"/>
              <a:gd name="connsiteX24923" fmla="*/ 1218778 w 3049233"/>
              <a:gd name="connsiteY24923" fmla="*/ 135254 h 1985002"/>
              <a:gd name="connsiteX24924" fmla="*/ 1213558 w 3049233"/>
              <a:gd name="connsiteY24924" fmla="*/ 130842 h 1985002"/>
              <a:gd name="connsiteX24925" fmla="*/ 1218272 w 3049233"/>
              <a:gd name="connsiteY24925" fmla="*/ 130581 h 1985002"/>
              <a:gd name="connsiteX24926" fmla="*/ 1221495 w 3049233"/>
              <a:gd name="connsiteY24926" fmla="*/ 130403 h 1985002"/>
              <a:gd name="connsiteX24927" fmla="*/ 834253 w 3049233"/>
              <a:gd name="connsiteY24927" fmla="*/ 130106 h 1985002"/>
              <a:gd name="connsiteX24928" fmla="*/ 800776 w 3049233"/>
              <a:gd name="connsiteY24928" fmla="*/ 159049 h 1985002"/>
              <a:gd name="connsiteX24929" fmla="*/ 798908 w 3049233"/>
              <a:gd name="connsiteY24929" fmla="*/ 161215 h 1985002"/>
              <a:gd name="connsiteX24930" fmla="*/ 798721 w 3049233"/>
              <a:gd name="connsiteY24930" fmla="*/ 161368 h 1985002"/>
              <a:gd name="connsiteX24931" fmla="*/ 798354 w 3049233"/>
              <a:gd name="connsiteY24931" fmla="*/ 161669 h 1985002"/>
              <a:gd name="connsiteX24932" fmla="*/ 792187 w 3049233"/>
              <a:gd name="connsiteY24932" fmla="*/ 165898 h 1985002"/>
              <a:gd name="connsiteX24933" fmla="*/ 784425 w 3049233"/>
              <a:gd name="connsiteY24933" fmla="*/ 172644 h 1985002"/>
              <a:gd name="connsiteX24934" fmla="*/ 796805 w 3049233"/>
              <a:gd name="connsiteY24934" fmla="*/ 159760 h 1985002"/>
              <a:gd name="connsiteX24935" fmla="*/ 804976 w 3049233"/>
              <a:gd name="connsiteY24935" fmla="*/ 153290 h 1985002"/>
              <a:gd name="connsiteX24936" fmla="*/ 826131 w 3049233"/>
              <a:gd name="connsiteY24936" fmla="*/ 136538 h 1985002"/>
              <a:gd name="connsiteX24937" fmla="*/ 1047017 w 3049233"/>
              <a:gd name="connsiteY24937" fmla="*/ 129859 h 1985002"/>
              <a:gd name="connsiteX24938" fmla="*/ 1048992 w 3049233"/>
              <a:gd name="connsiteY24938" fmla="*/ 135452 h 1985002"/>
              <a:gd name="connsiteX24939" fmla="*/ 1051107 w 3049233"/>
              <a:gd name="connsiteY24939" fmla="*/ 141444 h 1985002"/>
              <a:gd name="connsiteX24940" fmla="*/ 1041541 w 3049233"/>
              <a:gd name="connsiteY24940" fmla="*/ 142946 h 1985002"/>
              <a:gd name="connsiteX24941" fmla="*/ 1041245 w 3049233"/>
              <a:gd name="connsiteY24941" fmla="*/ 141616 h 1985002"/>
              <a:gd name="connsiteX24942" fmla="*/ 1037206 w 3049233"/>
              <a:gd name="connsiteY24942" fmla="*/ 131417 h 1985002"/>
              <a:gd name="connsiteX24943" fmla="*/ 1036915 w 3049233"/>
              <a:gd name="connsiteY24943" fmla="*/ 130683 h 1985002"/>
              <a:gd name="connsiteX24944" fmla="*/ 1061851 w 3049233"/>
              <a:gd name="connsiteY24944" fmla="*/ 128650 h 1985002"/>
              <a:gd name="connsiteX24945" fmla="*/ 1065372 w 3049233"/>
              <a:gd name="connsiteY24945" fmla="*/ 136768 h 1985002"/>
              <a:gd name="connsiteX24946" fmla="*/ 1066361 w 3049233"/>
              <a:gd name="connsiteY24946" fmla="*/ 139050 h 1985002"/>
              <a:gd name="connsiteX24947" fmla="*/ 1056637 w 3049233"/>
              <a:gd name="connsiteY24947" fmla="*/ 140576 h 1985002"/>
              <a:gd name="connsiteX24948" fmla="*/ 1052040 w 3049233"/>
              <a:gd name="connsiteY24948" fmla="*/ 129450 h 1985002"/>
              <a:gd name="connsiteX24949" fmla="*/ 1077493 w 3049233"/>
              <a:gd name="connsiteY24949" fmla="*/ 127375 h 1985002"/>
              <a:gd name="connsiteX24950" fmla="*/ 1079351 w 3049233"/>
              <a:gd name="connsiteY24950" fmla="*/ 130931 h 1985002"/>
              <a:gd name="connsiteX24951" fmla="*/ 1082286 w 3049233"/>
              <a:gd name="connsiteY24951" fmla="*/ 136549 h 1985002"/>
              <a:gd name="connsiteX24952" fmla="*/ 1072279 w 3049233"/>
              <a:gd name="connsiteY24952" fmla="*/ 138120 h 1985002"/>
              <a:gd name="connsiteX24953" fmla="*/ 1071188 w 3049233"/>
              <a:gd name="connsiteY24953" fmla="*/ 135617 h 1985002"/>
              <a:gd name="connsiteX24954" fmla="*/ 1067937 w 3049233"/>
              <a:gd name="connsiteY24954" fmla="*/ 128154 h 1985002"/>
              <a:gd name="connsiteX24955" fmla="*/ 958308 w 3049233"/>
              <a:gd name="connsiteY24955" fmla="*/ 126738 h 1985002"/>
              <a:gd name="connsiteX24956" fmla="*/ 956895 w 3049233"/>
              <a:gd name="connsiteY24956" fmla="*/ 142042 h 1985002"/>
              <a:gd name="connsiteX24957" fmla="*/ 952864 w 3049233"/>
              <a:gd name="connsiteY24957" fmla="*/ 144188 h 1985002"/>
              <a:gd name="connsiteX24958" fmla="*/ 952336 w 3049233"/>
              <a:gd name="connsiteY24958" fmla="*/ 144364 h 1985002"/>
              <a:gd name="connsiteX24959" fmla="*/ 949380 w 3049233"/>
              <a:gd name="connsiteY24959" fmla="*/ 145349 h 1985002"/>
              <a:gd name="connsiteX24960" fmla="*/ 951265 w 3049233"/>
              <a:gd name="connsiteY24960" fmla="*/ 130778 h 1985002"/>
              <a:gd name="connsiteX24961" fmla="*/ 951619 w 3049233"/>
              <a:gd name="connsiteY24961" fmla="*/ 128757 h 1985002"/>
              <a:gd name="connsiteX24962" fmla="*/ 953505 w 3049233"/>
              <a:gd name="connsiteY24962" fmla="*/ 128188 h 1985002"/>
              <a:gd name="connsiteX24963" fmla="*/ 1092905 w 3049233"/>
              <a:gd name="connsiteY24963" fmla="*/ 126118 h 1985002"/>
              <a:gd name="connsiteX24964" fmla="*/ 1095961 w 3049233"/>
              <a:gd name="connsiteY24964" fmla="*/ 129783 h 1985002"/>
              <a:gd name="connsiteX24965" fmla="*/ 1098317 w 3049233"/>
              <a:gd name="connsiteY24965" fmla="*/ 134033 h 1985002"/>
              <a:gd name="connsiteX24966" fmla="*/ 1087533 w 3049233"/>
              <a:gd name="connsiteY24966" fmla="*/ 135726 h 1985002"/>
              <a:gd name="connsiteX24967" fmla="*/ 1082883 w 3049233"/>
              <a:gd name="connsiteY24967" fmla="*/ 126935 h 1985002"/>
              <a:gd name="connsiteX24968" fmla="*/ 1108579 w 3049233"/>
              <a:gd name="connsiteY24968" fmla="*/ 124840 h 1985002"/>
              <a:gd name="connsiteX24969" fmla="*/ 1109988 w 3049233"/>
              <a:gd name="connsiteY24969" fmla="*/ 126844 h 1985002"/>
              <a:gd name="connsiteX24970" fmla="*/ 1113382 w 3049233"/>
              <a:gd name="connsiteY24970" fmla="*/ 131668 h 1985002"/>
              <a:gd name="connsiteX24971" fmla="*/ 1104048 w 3049233"/>
              <a:gd name="connsiteY24971" fmla="*/ 133133 h 1985002"/>
              <a:gd name="connsiteX24972" fmla="*/ 1102816 w 3049233"/>
              <a:gd name="connsiteY24972" fmla="*/ 131003 h 1985002"/>
              <a:gd name="connsiteX24973" fmla="*/ 1101264 w 3049233"/>
              <a:gd name="connsiteY24973" fmla="*/ 128319 h 1985002"/>
              <a:gd name="connsiteX24974" fmla="*/ 1099671 w 3049233"/>
              <a:gd name="connsiteY24974" fmla="*/ 125566 h 1985002"/>
              <a:gd name="connsiteX24975" fmla="*/ 1106123 w 3049233"/>
              <a:gd name="connsiteY24975" fmla="*/ 125040 h 1985002"/>
              <a:gd name="connsiteX24976" fmla="*/ 1124454 w 3049233"/>
              <a:gd name="connsiteY24976" fmla="*/ 123546 h 1985002"/>
              <a:gd name="connsiteX24977" fmla="*/ 1128691 w 3049233"/>
              <a:gd name="connsiteY24977" fmla="*/ 128877 h 1985002"/>
              <a:gd name="connsiteX24978" fmla="*/ 1128942 w 3049233"/>
              <a:gd name="connsiteY24978" fmla="*/ 129193 h 1985002"/>
              <a:gd name="connsiteX24979" fmla="*/ 1129683 w 3049233"/>
              <a:gd name="connsiteY24979" fmla="*/ 130126 h 1985002"/>
              <a:gd name="connsiteX24980" fmla="*/ 1119403 w 3049233"/>
              <a:gd name="connsiteY24980" fmla="*/ 130974 h 1985002"/>
              <a:gd name="connsiteX24981" fmla="*/ 1114618 w 3049233"/>
              <a:gd name="connsiteY24981" fmla="*/ 124348 h 1985002"/>
              <a:gd name="connsiteX24982" fmla="*/ 1243894 w 3049233"/>
              <a:gd name="connsiteY24982" fmla="*/ 123425 h 1985002"/>
              <a:gd name="connsiteX24983" fmla="*/ 1258688 w 3049233"/>
              <a:gd name="connsiteY24983" fmla="*/ 124647 h 1985002"/>
              <a:gd name="connsiteX24984" fmla="*/ 1258746 w 3049233"/>
              <a:gd name="connsiteY24984" fmla="*/ 124758 h 1985002"/>
              <a:gd name="connsiteX24985" fmla="*/ 1259283 w 3049233"/>
              <a:gd name="connsiteY24985" fmla="*/ 125782 h 1985002"/>
              <a:gd name="connsiteX24986" fmla="*/ 1259508 w 3049233"/>
              <a:gd name="connsiteY24986" fmla="*/ 126211 h 1985002"/>
              <a:gd name="connsiteX24987" fmla="*/ 1255450 w 3049233"/>
              <a:gd name="connsiteY24987" fmla="*/ 125969 h 1985002"/>
              <a:gd name="connsiteX24988" fmla="*/ 1246725 w 3049233"/>
              <a:gd name="connsiteY24988" fmla="*/ 125448 h 1985002"/>
              <a:gd name="connsiteX24989" fmla="*/ 1244848 w 3049233"/>
              <a:gd name="connsiteY24989" fmla="*/ 124107 h 1985002"/>
              <a:gd name="connsiteX24990" fmla="*/ 971547 w 3049233"/>
              <a:gd name="connsiteY24990" fmla="*/ 122742 h 1985002"/>
              <a:gd name="connsiteX24991" fmla="*/ 971362 w 3049233"/>
              <a:gd name="connsiteY24991" fmla="*/ 137344 h 1985002"/>
              <a:gd name="connsiteX24992" fmla="*/ 963511 w 3049233"/>
              <a:gd name="connsiteY24992" fmla="*/ 139710 h 1985002"/>
              <a:gd name="connsiteX24993" fmla="*/ 964834 w 3049233"/>
              <a:gd name="connsiteY24993" fmla="*/ 124768 h 1985002"/>
              <a:gd name="connsiteX24994" fmla="*/ 913184 w 3049233"/>
              <a:gd name="connsiteY24994" fmla="*/ 122332 h 1985002"/>
              <a:gd name="connsiteX24995" fmla="*/ 904863 w 3049233"/>
              <a:gd name="connsiteY24995" fmla="*/ 140193 h 1985002"/>
              <a:gd name="connsiteX24996" fmla="*/ 902809 w 3049233"/>
              <a:gd name="connsiteY24996" fmla="*/ 144603 h 1985002"/>
              <a:gd name="connsiteX24997" fmla="*/ 902251 w 3049233"/>
              <a:gd name="connsiteY24997" fmla="*/ 145800 h 1985002"/>
              <a:gd name="connsiteX24998" fmla="*/ 896875 w 3049233"/>
              <a:gd name="connsiteY24998" fmla="*/ 148630 h 1985002"/>
              <a:gd name="connsiteX24999" fmla="*/ 890890 w 3049233"/>
              <a:gd name="connsiteY24999" fmla="*/ 151781 h 1985002"/>
              <a:gd name="connsiteX25000" fmla="*/ 892544 w 3049233"/>
              <a:gd name="connsiteY25000" fmla="*/ 147995 h 1985002"/>
              <a:gd name="connsiteX25001" fmla="*/ 893560 w 3049233"/>
              <a:gd name="connsiteY25001" fmla="*/ 145669 h 1985002"/>
              <a:gd name="connsiteX25002" fmla="*/ 901582 w 3049233"/>
              <a:gd name="connsiteY25002" fmla="*/ 132921 h 1985002"/>
              <a:gd name="connsiteX25003" fmla="*/ 905850 w 3049233"/>
              <a:gd name="connsiteY25003" fmla="*/ 126138 h 1985002"/>
              <a:gd name="connsiteX25004" fmla="*/ 1140459 w 3049233"/>
              <a:gd name="connsiteY25004" fmla="*/ 122241 h 1985002"/>
              <a:gd name="connsiteX25005" fmla="*/ 1142219 w 3049233"/>
              <a:gd name="connsiteY25005" fmla="*/ 123818 h 1985002"/>
              <a:gd name="connsiteX25006" fmla="*/ 1142402 w 3049233"/>
              <a:gd name="connsiteY25006" fmla="*/ 123982 h 1985002"/>
              <a:gd name="connsiteX25007" fmla="*/ 1147217 w 3049233"/>
              <a:gd name="connsiteY25007" fmla="*/ 128298 h 1985002"/>
              <a:gd name="connsiteX25008" fmla="*/ 1141037 w 3049233"/>
              <a:gd name="connsiteY25008" fmla="*/ 128576 h 1985002"/>
              <a:gd name="connsiteX25009" fmla="*/ 1136285 w 3049233"/>
              <a:gd name="connsiteY25009" fmla="*/ 129266 h 1985002"/>
              <a:gd name="connsiteX25010" fmla="*/ 1132855 w 3049233"/>
              <a:gd name="connsiteY25010" fmla="*/ 124948 h 1985002"/>
              <a:gd name="connsiteX25011" fmla="*/ 1131299 w 3049233"/>
              <a:gd name="connsiteY25011" fmla="*/ 122988 h 1985002"/>
              <a:gd name="connsiteX25012" fmla="*/ 1221420 w 3049233"/>
              <a:gd name="connsiteY25012" fmla="*/ 121570 h 1985002"/>
              <a:gd name="connsiteX25013" fmla="*/ 1237556 w 3049233"/>
              <a:gd name="connsiteY25013" fmla="*/ 122902 h 1985002"/>
              <a:gd name="connsiteX25014" fmla="*/ 1239091 w 3049233"/>
              <a:gd name="connsiteY25014" fmla="*/ 123857 h 1985002"/>
              <a:gd name="connsiteX25015" fmla="*/ 1240445 w 3049233"/>
              <a:gd name="connsiteY25015" fmla="*/ 125073 h 1985002"/>
              <a:gd name="connsiteX25016" fmla="*/ 1237564 w 3049233"/>
              <a:gd name="connsiteY25016" fmla="*/ 124901 h 1985002"/>
              <a:gd name="connsiteX25017" fmla="*/ 1231202 w 3049233"/>
              <a:gd name="connsiteY25017" fmla="*/ 124521 h 1985002"/>
              <a:gd name="connsiteX25018" fmla="*/ 1228331 w 3049233"/>
              <a:gd name="connsiteY25018" fmla="*/ 124650 h 1985002"/>
              <a:gd name="connsiteX25019" fmla="*/ 1225400 w 3049233"/>
              <a:gd name="connsiteY25019" fmla="*/ 124782 h 1985002"/>
              <a:gd name="connsiteX25020" fmla="*/ 1222699 w 3049233"/>
              <a:gd name="connsiteY25020" fmla="*/ 122603 h 1985002"/>
              <a:gd name="connsiteX25021" fmla="*/ 1156848 w 3049233"/>
              <a:gd name="connsiteY25021" fmla="*/ 120905 h 1985002"/>
              <a:gd name="connsiteX25022" fmla="*/ 1164521 w 3049233"/>
              <a:gd name="connsiteY25022" fmla="*/ 127251 h 1985002"/>
              <a:gd name="connsiteX25023" fmla="*/ 1157370 w 3049233"/>
              <a:gd name="connsiteY25023" fmla="*/ 127841 h 1985002"/>
              <a:gd name="connsiteX25024" fmla="*/ 1153998 w 3049233"/>
              <a:gd name="connsiteY25024" fmla="*/ 127993 h 1985002"/>
              <a:gd name="connsiteX25025" fmla="*/ 1153219 w 3049233"/>
              <a:gd name="connsiteY25025" fmla="*/ 128028 h 1985002"/>
              <a:gd name="connsiteX25026" fmla="*/ 1147532 w 3049233"/>
              <a:gd name="connsiteY25026" fmla="*/ 121665 h 1985002"/>
              <a:gd name="connsiteX25027" fmla="*/ 1320221 w 3049233"/>
              <a:gd name="connsiteY25027" fmla="*/ 120006 h 1985002"/>
              <a:gd name="connsiteX25028" fmla="*/ 1330895 w 3049233"/>
              <a:gd name="connsiteY25028" fmla="*/ 122577 h 1985002"/>
              <a:gd name="connsiteX25029" fmla="*/ 1337667 w 3049233"/>
              <a:gd name="connsiteY25029" fmla="*/ 124209 h 1985002"/>
              <a:gd name="connsiteX25030" fmla="*/ 1339108 w 3049233"/>
              <a:gd name="connsiteY25030" fmla="*/ 124693 h 1985002"/>
              <a:gd name="connsiteX25031" fmla="*/ 1339999 w 3049233"/>
              <a:gd name="connsiteY25031" fmla="*/ 124993 h 1985002"/>
              <a:gd name="connsiteX25032" fmla="*/ 1340505 w 3049233"/>
              <a:gd name="connsiteY25032" fmla="*/ 125163 h 1985002"/>
              <a:gd name="connsiteX25033" fmla="*/ 1200547 w 3049233"/>
              <a:gd name="connsiteY25033" fmla="*/ 119847 h 1985002"/>
              <a:gd name="connsiteX25034" fmla="*/ 1211478 w 3049233"/>
              <a:gd name="connsiteY25034" fmla="*/ 120749 h 1985002"/>
              <a:gd name="connsiteX25035" fmla="*/ 1213366 w 3049233"/>
              <a:gd name="connsiteY25035" fmla="*/ 122275 h 1985002"/>
              <a:gd name="connsiteX25036" fmla="*/ 1216941 w 3049233"/>
              <a:gd name="connsiteY25036" fmla="*/ 125163 h 1985002"/>
              <a:gd name="connsiteX25037" fmla="*/ 1211806 w 3049233"/>
              <a:gd name="connsiteY25037" fmla="*/ 125393 h 1985002"/>
              <a:gd name="connsiteX25038" fmla="*/ 1207348 w 3049233"/>
              <a:gd name="connsiteY25038" fmla="*/ 125594 h 1985002"/>
              <a:gd name="connsiteX25039" fmla="*/ 1172651 w 3049233"/>
              <a:gd name="connsiteY25039" fmla="*/ 119617 h 1985002"/>
              <a:gd name="connsiteX25040" fmla="*/ 1179441 w 3049233"/>
              <a:gd name="connsiteY25040" fmla="*/ 126019 h 1985002"/>
              <a:gd name="connsiteX25041" fmla="*/ 1170887 w 3049233"/>
              <a:gd name="connsiteY25041" fmla="*/ 126725 h 1985002"/>
              <a:gd name="connsiteX25042" fmla="*/ 1170442 w 3049233"/>
              <a:gd name="connsiteY25042" fmla="*/ 126270 h 1985002"/>
              <a:gd name="connsiteX25043" fmla="*/ 1167250 w 3049233"/>
              <a:gd name="connsiteY25043" fmla="*/ 123002 h 1985002"/>
              <a:gd name="connsiteX25044" fmla="*/ 1164585 w 3049233"/>
              <a:gd name="connsiteY25044" fmla="*/ 120274 h 1985002"/>
              <a:gd name="connsiteX25045" fmla="*/ 1185284 w 3049233"/>
              <a:gd name="connsiteY25045" fmla="*/ 118587 h 1985002"/>
              <a:gd name="connsiteX25046" fmla="*/ 1191795 w 3049233"/>
              <a:gd name="connsiteY25046" fmla="*/ 119124 h 1985002"/>
              <a:gd name="connsiteX25047" fmla="*/ 1199261 w 3049233"/>
              <a:gd name="connsiteY25047" fmla="*/ 125655 h 1985002"/>
              <a:gd name="connsiteX25048" fmla="*/ 1188076 w 3049233"/>
              <a:gd name="connsiteY25048" fmla="*/ 125306 h 1985002"/>
              <a:gd name="connsiteX25049" fmla="*/ 1187709 w 3049233"/>
              <a:gd name="connsiteY25049" fmla="*/ 125337 h 1985002"/>
              <a:gd name="connsiteX25050" fmla="*/ 1186329 w 3049233"/>
              <a:gd name="connsiteY25050" fmla="*/ 124039 h 1985002"/>
              <a:gd name="connsiteX25051" fmla="*/ 1180913 w 3049233"/>
              <a:gd name="connsiteY25051" fmla="*/ 118943 h 1985002"/>
              <a:gd name="connsiteX25052" fmla="*/ 985386 w 3049233"/>
              <a:gd name="connsiteY25052" fmla="*/ 118564 h 1985002"/>
              <a:gd name="connsiteX25053" fmla="*/ 986098 w 3049233"/>
              <a:gd name="connsiteY25053" fmla="*/ 126881 h 1985002"/>
              <a:gd name="connsiteX25054" fmla="*/ 986507 w 3049233"/>
              <a:gd name="connsiteY25054" fmla="*/ 131665 h 1985002"/>
              <a:gd name="connsiteX25055" fmla="*/ 986600 w 3049233"/>
              <a:gd name="connsiteY25055" fmla="*/ 132751 h 1985002"/>
              <a:gd name="connsiteX25056" fmla="*/ 977261 w 3049233"/>
              <a:gd name="connsiteY25056" fmla="*/ 135566 h 1985002"/>
              <a:gd name="connsiteX25057" fmla="*/ 977361 w 3049233"/>
              <a:gd name="connsiteY25057" fmla="*/ 125782 h 1985002"/>
              <a:gd name="connsiteX25058" fmla="*/ 977411 w 3049233"/>
              <a:gd name="connsiteY25058" fmla="*/ 120972 h 1985002"/>
              <a:gd name="connsiteX25059" fmla="*/ 998494 w 3049233"/>
              <a:gd name="connsiteY25059" fmla="*/ 116802 h 1985002"/>
              <a:gd name="connsiteX25060" fmla="*/ 998912 w 3049233"/>
              <a:gd name="connsiteY25060" fmla="*/ 118164 h 1985002"/>
              <a:gd name="connsiteX25061" fmla="*/ 1000595 w 3049233"/>
              <a:gd name="connsiteY25061" fmla="*/ 129850 h 1985002"/>
              <a:gd name="connsiteX25062" fmla="*/ 992582 w 3049233"/>
              <a:gd name="connsiteY25062" fmla="*/ 130948 h 1985002"/>
              <a:gd name="connsiteX25063" fmla="*/ 992423 w 3049233"/>
              <a:gd name="connsiteY25063" fmla="*/ 130996 h 1985002"/>
              <a:gd name="connsiteX25064" fmla="*/ 991838 w 3049233"/>
              <a:gd name="connsiteY25064" fmla="*/ 124483 h 1985002"/>
              <a:gd name="connsiteX25065" fmla="*/ 991749 w 3049233"/>
              <a:gd name="connsiteY25065" fmla="*/ 123491 h 1985002"/>
              <a:gd name="connsiteX25066" fmla="*/ 991220 w 3049233"/>
              <a:gd name="connsiteY25066" fmla="*/ 117610 h 1985002"/>
              <a:gd name="connsiteX25067" fmla="*/ 839852 w 3049233"/>
              <a:gd name="connsiteY25067" fmla="*/ 116595 h 1985002"/>
              <a:gd name="connsiteX25068" fmla="*/ 756700 w 3049233"/>
              <a:gd name="connsiteY25068" fmla="*/ 177345 h 1985002"/>
              <a:gd name="connsiteX25069" fmla="*/ 700758 w 3049233"/>
              <a:gd name="connsiteY25069" fmla="*/ 242921 h 1985002"/>
              <a:gd name="connsiteX25070" fmla="*/ 697575 w 3049233"/>
              <a:gd name="connsiteY25070" fmla="*/ 249598 h 1985002"/>
              <a:gd name="connsiteX25071" fmla="*/ 694134 w 3049233"/>
              <a:gd name="connsiteY25071" fmla="*/ 253175 h 1985002"/>
              <a:gd name="connsiteX25072" fmla="*/ 686972 w 3049233"/>
              <a:gd name="connsiteY25072" fmla="*/ 259976 h 1985002"/>
              <a:gd name="connsiteX25073" fmla="*/ 678805 w 3049233"/>
              <a:gd name="connsiteY25073" fmla="*/ 267732 h 1985002"/>
              <a:gd name="connsiteX25074" fmla="*/ 688133 w 3049233"/>
              <a:gd name="connsiteY25074" fmla="*/ 253271 h 1985002"/>
              <a:gd name="connsiteX25075" fmla="*/ 706885 w 3049233"/>
              <a:gd name="connsiteY25075" fmla="*/ 224202 h 1985002"/>
              <a:gd name="connsiteX25076" fmla="*/ 748230 w 3049233"/>
              <a:gd name="connsiteY25076" fmla="*/ 183049 h 1985002"/>
              <a:gd name="connsiteX25077" fmla="*/ 753546 w 3049233"/>
              <a:gd name="connsiteY25077" fmla="*/ 177758 h 1985002"/>
              <a:gd name="connsiteX25078" fmla="*/ 765731 w 3049233"/>
              <a:gd name="connsiteY25078" fmla="*/ 167224 h 1985002"/>
              <a:gd name="connsiteX25079" fmla="*/ 839277 w 3049233"/>
              <a:gd name="connsiteY25079" fmla="*/ 116858 h 1985002"/>
              <a:gd name="connsiteX25080" fmla="*/ 839735 w 3049233"/>
              <a:gd name="connsiteY25080" fmla="*/ 116649 h 1985002"/>
              <a:gd name="connsiteX25081" fmla="*/ 839768 w 3049233"/>
              <a:gd name="connsiteY25081" fmla="*/ 116633 h 1985002"/>
              <a:gd name="connsiteX25082" fmla="*/ 926210 w 3049233"/>
              <a:gd name="connsiteY25082" fmla="*/ 115574 h 1985002"/>
              <a:gd name="connsiteX25083" fmla="*/ 918234 w 3049233"/>
              <a:gd name="connsiteY25083" fmla="*/ 137388 h 1985002"/>
              <a:gd name="connsiteX25084" fmla="*/ 909455 w 3049233"/>
              <a:gd name="connsiteY25084" fmla="*/ 142009 h 1985002"/>
              <a:gd name="connsiteX25085" fmla="*/ 914983 w 3049233"/>
              <a:gd name="connsiteY25085" fmla="*/ 130188 h 1985002"/>
              <a:gd name="connsiteX25086" fmla="*/ 918342 w 3049233"/>
              <a:gd name="connsiteY25086" fmla="*/ 123006 h 1985002"/>
              <a:gd name="connsiteX25087" fmla="*/ 920411 w 3049233"/>
              <a:gd name="connsiteY25087" fmla="*/ 118583 h 1985002"/>
              <a:gd name="connsiteX25088" fmla="*/ 925307 w 3049233"/>
              <a:gd name="connsiteY25088" fmla="*/ 116042 h 1985002"/>
              <a:gd name="connsiteX25089" fmla="*/ 1010766 w 3049233"/>
              <a:gd name="connsiteY25089" fmla="*/ 115451 h 1985002"/>
              <a:gd name="connsiteX25090" fmla="*/ 1015154 w 3049233"/>
              <a:gd name="connsiteY25090" fmla="*/ 127866 h 1985002"/>
              <a:gd name="connsiteX25091" fmla="*/ 1013579 w 3049233"/>
              <a:gd name="connsiteY25091" fmla="*/ 128070 h 1985002"/>
              <a:gd name="connsiteX25092" fmla="*/ 1006310 w 3049233"/>
              <a:gd name="connsiteY25092" fmla="*/ 129066 h 1985002"/>
              <a:gd name="connsiteX25093" fmla="*/ 1005636 w 3049233"/>
              <a:gd name="connsiteY25093" fmla="*/ 124387 h 1985002"/>
              <a:gd name="connsiteX25094" fmla="*/ 1005038 w 3049233"/>
              <a:gd name="connsiteY25094" fmla="*/ 120239 h 1985002"/>
              <a:gd name="connsiteX25095" fmla="*/ 1004447 w 3049233"/>
              <a:gd name="connsiteY25095" fmla="*/ 116141 h 1985002"/>
              <a:gd name="connsiteX25096" fmla="*/ 1008330 w 3049233"/>
              <a:gd name="connsiteY25096" fmla="*/ 115709 h 1985002"/>
              <a:gd name="connsiteX25097" fmla="*/ 1024282 w 3049233"/>
              <a:gd name="connsiteY25097" fmla="*/ 114088 h 1985002"/>
              <a:gd name="connsiteX25098" fmla="*/ 1028968 w 3049233"/>
              <a:gd name="connsiteY25098" fmla="*/ 126088 h 1985002"/>
              <a:gd name="connsiteX25099" fmla="*/ 1027972 w 3049233"/>
              <a:gd name="connsiteY25099" fmla="*/ 126206 h 1985002"/>
              <a:gd name="connsiteX25100" fmla="*/ 1021254 w 3049233"/>
              <a:gd name="connsiteY25100" fmla="*/ 127076 h 1985002"/>
              <a:gd name="connsiteX25101" fmla="*/ 1021221 w 3049233"/>
              <a:gd name="connsiteY25101" fmla="*/ 126904 h 1985002"/>
              <a:gd name="connsiteX25102" fmla="*/ 1016823 w 3049233"/>
              <a:gd name="connsiteY25102" fmla="*/ 114809 h 1985002"/>
              <a:gd name="connsiteX25103" fmla="*/ 1022723 w 3049233"/>
              <a:gd name="connsiteY25103" fmla="*/ 114184 h 1985002"/>
              <a:gd name="connsiteX25104" fmla="*/ 1292933 w 3049233"/>
              <a:gd name="connsiteY25104" fmla="*/ 113431 h 1985002"/>
              <a:gd name="connsiteX25105" fmla="*/ 1298080 w 3049233"/>
              <a:gd name="connsiteY25105" fmla="*/ 114671 h 1985002"/>
              <a:gd name="connsiteX25106" fmla="*/ 1303743 w 3049233"/>
              <a:gd name="connsiteY25106" fmla="*/ 116036 h 1985002"/>
              <a:gd name="connsiteX25107" fmla="*/ 1300197 w 3049233"/>
              <a:gd name="connsiteY25107" fmla="*/ 115517 h 1985002"/>
              <a:gd name="connsiteX25108" fmla="*/ 1299754 w 3049233"/>
              <a:gd name="connsiteY25108" fmla="*/ 115201 h 1985002"/>
              <a:gd name="connsiteX25109" fmla="*/ 1299598 w 3049233"/>
              <a:gd name="connsiteY25109" fmla="*/ 115430 h 1985002"/>
              <a:gd name="connsiteX25110" fmla="*/ 1294467 w 3049233"/>
              <a:gd name="connsiteY25110" fmla="*/ 114679 h 1985002"/>
              <a:gd name="connsiteX25111" fmla="*/ 1294333 w 3049233"/>
              <a:gd name="connsiteY25111" fmla="*/ 114521 h 1985002"/>
              <a:gd name="connsiteX25112" fmla="*/ 1038345 w 3049233"/>
              <a:gd name="connsiteY25112" fmla="*/ 113228 h 1985002"/>
              <a:gd name="connsiteX25113" fmla="*/ 1040612 w 3049233"/>
              <a:gd name="connsiteY25113" fmla="*/ 117351 h 1985002"/>
              <a:gd name="connsiteX25114" fmla="*/ 1044407 w 3049233"/>
              <a:gd name="connsiteY25114" fmla="*/ 124258 h 1985002"/>
              <a:gd name="connsiteX25115" fmla="*/ 1034820 w 3049233"/>
              <a:gd name="connsiteY25115" fmla="*/ 125394 h 1985002"/>
              <a:gd name="connsiteX25116" fmla="*/ 1033774 w 3049233"/>
              <a:gd name="connsiteY25116" fmla="*/ 122752 h 1985002"/>
              <a:gd name="connsiteX25117" fmla="*/ 1030199 w 3049233"/>
              <a:gd name="connsiteY25117" fmla="*/ 113726 h 1985002"/>
              <a:gd name="connsiteX25118" fmla="*/ 1051628 w 3049233"/>
              <a:gd name="connsiteY25118" fmla="*/ 112415 h 1985002"/>
              <a:gd name="connsiteX25119" fmla="*/ 1059009 w 3049233"/>
              <a:gd name="connsiteY25119" fmla="*/ 122527 h 1985002"/>
              <a:gd name="connsiteX25120" fmla="*/ 1049638 w 3049233"/>
              <a:gd name="connsiteY25120" fmla="*/ 123638 h 1985002"/>
              <a:gd name="connsiteX25121" fmla="*/ 1045164 w 3049233"/>
              <a:gd name="connsiteY25121" fmla="*/ 112811 h 1985002"/>
              <a:gd name="connsiteX25122" fmla="*/ 1066215 w 3049233"/>
              <a:gd name="connsiteY25122" fmla="*/ 111523 h 1985002"/>
              <a:gd name="connsiteX25123" fmla="*/ 1073819 w 3049233"/>
              <a:gd name="connsiteY25123" fmla="*/ 120343 h 1985002"/>
              <a:gd name="connsiteX25124" fmla="*/ 1073997 w 3049233"/>
              <a:gd name="connsiteY25124" fmla="*/ 120682 h 1985002"/>
              <a:gd name="connsiteX25125" fmla="*/ 1074030 w 3049233"/>
              <a:gd name="connsiteY25125" fmla="*/ 120746 h 1985002"/>
              <a:gd name="connsiteX25126" fmla="*/ 1065168 w 3049233"/>
              <a:gd name="connsiteY25126" fmla="*/ 121796 h 1985002"/>
              <a:gd name="connsiteX25127" fmla="*/ 1064360 w 3049233"/>
              <a:gd name="connsiteY25127" fmla="*/ 119941 h 1985002"/>
              <a:gd name="connsiteX25128" fmla="*/ 1060422 w 3049233"/>
              <a:gd name="connsiteY25128" fmla="*/ 114503 h 1985002"/>
              <a:gd name="connsiteX25129" fmla="*/ 1059666 w 3049233"/>
              <a:gd name="connsiteY25129" fmla="*/ 113459 h 1985002"/>
              <a:gd name="connsiteX25130" fmla="*/ 1058601 w 3049233"/>
              <a:gd name="connsiteY25130" fmla="*/ 111989 h 1985002"/>
              <a:gd name="connsiteX25131" fmla="*/ 1284739 w 3049233"/>
              <a:gd name="connsiteY25131" fmla="*/ 111457 h 1985002"/>
              <a:gd name="connsiteX25132" fmla="*/ 1289261 w 3049233"/>
              <a:gd name="connsiteY25132" fmla="*/ 112547 h 1985002"/>
              <a:gd name="connsiteX25133" fmla="*/ 1288374 w 3049233"/>
              <a:gd name="connsiteY25133" fmla="*/ 113788 h 1985002"/>
              <a:gd name="connsiteX25134" fmla="*/ 1288203 w 3049233"/>
              <a:gd name="connsiteY25134" fmla="*/ 113763 h 1985002"/>
              <a:gd name="connsiteX25135" fmla="*/ 1286503 w 3049233"/>
              <a:gd name="connsiteY25135" fmla="*/ 113515 h 1985002"/>
              <a:gd name="connsiteX25136" fmla="*/ 938169 w 3049233"/>
              <a:gd name="connsiteY25136" fmla="*/ 111016 h 1985002"/>
              <a:gd name="connsiteX25137" fmla="*/ 936024 w 3049233"/>
              <a:gd name="connsiteY25137" fmla="*/ 118585 h 1985002"/>
              <a:gd name="connsiteX25138" fmla="*/ 933071 w 3049233"/>
              <a:gd name="connsiteY25138" fmla="*/ 129578 h 1985002"/>
              <a:gd name="connsiteX25139" fmla="*/ 925530 w 3049233"/>
              <a:gd name="connsiteY25139" fmla="*/ 133547 h 1985002"/>
              <a:gd name="connsiteX25140" fmla="*/ 933305 w 3049233"/>
              <a:gd name="connsiteY25140" fmla="*/ 112378 h 1985002"/>
              <a:gd name="connsiteX25141" fmla="*/ 936164 w 3049233"/>
              <a:gd name="connsiteY25141" fmla="*/ 111577 h 1985002"/>
              <a:gd name="connsiteX25142" fmla="*/ 1080032 w 3049233"/>
              <a:gd name="connsiteY25142" fmla="*/ 110677 h 1985002"/>
              <a:gd name="connsiteX25143" fmla="*/ 1087131 w 3049233"/>
              <a:gd name="connsiteY25143" fmla="*/ 119192 h 1985002"/>
              <a:gd name="connsiteX25144" fmla="*/ 1079279 w 3049233"/>
              <a:gd name="connsiteY25144" fmla="*/ 120123 h 1985002"/>
              <a:gd name="connsiteX25145" fmla="*/ 1078347 w 3049233"/>
              <a:gd name="connsiteY25145" fmla="*/ 118361 h 1985002"/>
              <a:gd name="connsiteX25146" fmla="*/ 1077693 w 3049233"/>
              <a:gd name="connsiteY25146" fmla="*/ 117125 h 1985002"/>
              <a:gd name="connsiteX25147" fmla="*/ 1072511 w 3049233"/>
              <a:gd name="connsiteY25147" fmla="*/ 111137 h 1985002"/>
              <a:gd name="connsiteX25148" fmla="*/ 1225930 w 3049233"/>
              <a:gd name="connsiteY25148" fmla="*/ 110588 h 1985002"/>
              <a:gd name="connsiteX25149" fmla="*/ 1251597 w 3049233"/>
              <a:gd name="connsiteY25149" fmla="*/ 114073 h 1985002"/>
              <a:gd name="connsiteX25150" fmla="*/ 1252358 w 3049233"/>
              <a:gd name="connsiteY25150" fmla="*/ 115018 h 1985002"/>
              <a:gd name="connsiteX25151" fmla="*/ 1254181 w 3049233"/>
              <a:gd name="connsiteY25151" fmla="*/ 117287 h 1985002"/>
              <a:gd name="connsiteX25152" fmla="*/ 1232081 w 3049233"/>
              <a:gd name="connsiteY25152" fmla="*/ 114984 h 1985002"/>
              <a:gd name="connsiteX25153" fmla="*/ 1095369 w 3049233"/>
              <a:gd name="connsiteY25153" fmla="*/ 109739 h 1985002"/>
              <a:gd name="connsiteX25154" fmla="*/ 1102988 w 3049233"/>
              <a:gd name="connsiteY25154" fmla="*/ 116893 h 1985002"/>
              <a:gd name="connsiteX25155" fmla="*/ 1103260 w 3049233"/>
              <a:gd name="connsiteY25155" fmla="*/ 117280 h 1985002"/>
              <a:gd name="connsiteX25156" fmla="*/ 1094577 w 3049233"/>
              <a:gd name="connsiteY25156" fmla="*/ 118309 h 1985002"/>
              <a:gd name="connsiteX25157" fmla="*/ 1094483 w 3049233"/>
              <a:gd name="connsiteY25157" fmla="*/ 118208 h 1985002"/>
              <a:gd name="connsiteX25158" fmla="*/ 1087091 w 3049233"/>
              <a:gd name="connsiteY25158" fmla="*/ 110245 h 1985002"/>
              <a:gd name="connsiteX25159" fmla="*/ 891714 w 3049233"/>
              <a:gd name="connsiteY25159" fmla="*/ 109700 h 1985002"/>
              <a:gd name="connsiteX25160" fmla="*/ 890174 w 3049233"/>
              <a:gd name="connsiteY25160" fmla="*/ 111400 h 1985002"/>
              <a:gd name="connsiteX25161" fmla="*/ 876128 w 3049233"/>
              <a:gd name="connsiteY25161" fmla="*/ 126899 h 1985002"/>
              <a:gd name="connsiteX25162" fmla="*/ 872464 w 3049233"/>
              <a:gd name="connsiteY25162" fmla="*/ 130943 h 1985002"/>
              <a:gd name="connsiteX25163" fmla="*/ 863901 w 3049233"/>
              <a:gd name="connsiteY25163" fmla="*/ 142862 h 1985002"/>
              <a:gd name="connsiteX25164" fmla="*/ 855860 w 3049233"/>
              <a:gd name="connsiteY25164" fmla="*/ 148351 h 1985002"/>
              <a:gd name="connsiteX25165" fmla="*/ 858498 w 3049233"/>
              <a:gd name="connsiteY25165" fmla="*/ 145198 h 1985002"/>
              <a:gd name="connsiteX25166" fmla="*/ 860422 w 3049233"/>
              <a:gd name="connsiteY25166" fmla="*/ 142900 h 1985002"/>
              <a:gd name="connsiteX25167" fmla="*/ 871308 w 3049233"/>
              <a:gd name="connsiteY25167" fmla="*/ 129892 h 1985002"/>
              <a:gd name="connsiteX25168" fmla="*/ 884751 w 3049233"/>
              <a:gd name="connsiteY25168" fmla="*/ 116590 h 1985002"/>
              <a:gd name="connsiteX25169" fmla="*/ 1206453 w 3049233"/>
              <a:gd name="connsiteY25169" fmla="*/ 109492 h 1985002"/>
              <a:gd name="connsiteX25170" fmla="*/ 1206496 w 3049233"/>
              <a:gd name="connsiteY25170" fmla="*/ 109494 h 1985002"/>
              <a:gd name="connsiteX25171" fmla="*/ 1206834 w 3049233"/>
              <a:gd name="connsiteY25171" fmla="*/ 109509 h 1985002"/>
              <a:gd name="connsiteX25172" fmla="*/ 1216727 w 3049233"/>
              <a:gd name="connsiteY25172" fmla="*/ 109950 h 1985002"/>
              <a:gd name="connsiteX25173" fmla="*/ 1224149 w 3049233"/>
              <a:gd name="connsiteY25173" fmla="*/ 114566 h 1985002"/>
              <a:gd name="connsiteX25174" fmla="*/ 1212772 w 3049233"/>
              <a:gd name="connsiteY25174" fmla="*/ 114592 h 1985002"/>
              <a:gd name="connsiteX25175" fmla="*/ 1211632 w 3049233"/>
              <a:gd name="connsiteY25175" fmla="*/ 113671 h 1985002"/>
              <a:gd name="connsiteX25176" fmla="*/ 1210989 w 3049233"/>
              <a:gd name="connsiteY25176" fmla="*/ 113152 h 1985002"/>
              <a:gd name="connsiteX25177" fmla="*/ 1275680 w 3049233"/>
              <a:gd name="connsiteY25177" fmla="*/ 109275 h 1985002"/>
              <a:gd name="connsiteX25178" fmla="*/ 1277038 w 3049233"/>
              <a:gd name="connsiteY25178" fmla="*/ 109602 h 1985002"/>
              <a:gd name="connsiteX25179" fmla="*/ 1277331 w 3049233"/>
              <a:gd name="connsiteY25179" fmla="*/ 109672 h 1985002"/>
              <a:gd name="connsiteX25180" fmla="*/ 1277246 w 3049233"/>
              <a:gd name="connsiteY25180" fmla="*/ 109798 h 1985002"/>
              <a:gd name="connsiteX25181" fmla="*/ 1276986 w 3049233"/>
              <a:gd name="connsiteY25181" fmla="*/ 110181 h 1985002"/>
              <a:gd name="connsiteX25182" fmla="*/ 1276760 w 3049233"/>
              <a:gd name="connsiteY25182" fmla="*/ 110513 h 1985002"/>
              <a:gd name="connsiteX25183" fmla="*/ 1276693 w 3049233"/>
              <a:gd name="connsiteY25183" fmla="*/ 110435 h 1985002"/>
              <a:gd name="connsiteX25184" fmla="*/ 1110253 w 3049233"/>
              <a:gd name="connsiteY25184" fmla="*/ 108828 h 1985002"/>
              <a:gd name="connsiteX25185" fmla="*/ 1117552 w 3049233"/>
              <a:gd name="connsiteY25185" fmla="*/ 114861 h 1985002"/>
              <a:gd name="connsiteX25186" fmla="*/ 1118550 w 3049233"/>
              <a:gd name="connsiteY25186" fmla="*/ 116117 h 1985002"/>
              <a:gd name="connsiteX25187" fmla="*/ 1110172 w 3049233"/>
              <a:gd name="connsiteY25187" fmla="*/ 116460 h 1985002"/>
              <a:gd name="connsiteX25188" fmla="*/ 1109021 w 3049233"/>
              <a:gd name="connsiteY25188" fmla="*/ 116597 h 1985002"/>
              <a:gd name="connsiteX25189" fmla="*/ 1106544 w 3049233"/>
              <a:gd name="connsiteY25189" fmla="*/ 113167 h 1985002"/>
              <a:gd name="connsiteX25190" fmla="*/ 1102201 w 3049233"/>
              <a:gd name="connsiteY25190" fmla="*/ 109320 h 1985002"/>
              <a:gd name="connsiteX25191" fmla="*/ 1187286 w 3049233"/>
              <a:gd name="connsiteY25191" fmla="*/ 108639 h 1985002"/>
              <a:gd name="connsiteX25192" fmla="*/ 1197025 w 3049233"/>
              <a:gd name="connsiteY25192" fmla="*/ 109073 h 1985002"/>
              <a:gd name="connsiteX25193" fmla="*/ 1203881 w 3049233"/>
              <a:gd name="connsiteY25193" fmla="*/ 114612 h 1985002"/>
              <a:gd name="connsiteX25194" fmla="*/ 1201427 w 3049233"/>
              <a:gd name="connsiteY25194" fmla="*/ 114618 h 1985002"/>
              <a:gd name="connsiteX25195" fmla="*/ 1199330 w 3049233"/>
              <a:gd name="connsiteY25195" fmla="*/ 114622 h 1985002"/>
              <a:gd name="connsiteX25196" fmla="*/ 1193879 w 3049233"/>
              <a:gd name="connsiteY25196" fmla="*/ 114211 h 1985002"/>
              <a:gd name="connsiteX25197" fmla="*/ 1193365 w 3049233"/>
              <a:gd name="connsiteY25197" fmla="*/ 113777 h 1985002"/>
              <a:gd name="connsiteX25198" fmla="*/ 1124518 w 3049233"/>
              <a:gd name="connsiteY25198" fmla="*/ 107955 h 1985002"/>
              <a:gd name="connsiteX25199" fmla="*/ 1130433 w 3049233"/>
              <a:gd name="connsiteY25199" fmla="*/ 113256 h 1985002"/>
              <a:gd name="connsiteX25200" fmla="*/ 1131862 w 3049233"/>
              <a:gd name="connsiteY25200" fmla="*/ 114536 h 1985002"/>
              <a:gd name="connsiteX25201" fmla="*/ 1132494 w 3049233"/>
              <a:gd name="connsiteY25201" fmla="*/ 115103 h 1985002"/>
              <a:gd name="connsiteX25202" fmla="*/ 1127814 w 3049233"/>
              <a:gd name="connsiteY25202" fmla="*/ 115600 h 1985002"/>
              <a:gd name="connsiteX25203" fmla="*/ 1125721 w 3049233"/>
              <a:gd name="connsiteY25203" fmla="*/ 115822 h 1985002"/>
              <a:gd name="connsiteX25204" fmla="*/ 1125611 w 3049233"/>
              <a:gd name="connsiteY25204" fmla="*/ 115827 h 1985002"/>
              <a:gd name="connsiteX25205" fmla="*/ 1121616 w 3049233"/>
              <a:gd name="connsiteY25205" fmla="*/ 110797 h 1985002"/>
              <a:gd name="connsiteX25206" fmla="*/ 1118475 w 3049233"/>
              <a:gd name="connsiteY25206" fmla="*/ 108325 h 1985002"/>
              <a:gd name="connsiteX25207" fmla="*/ 1169100 w 3049233"/>
              <a:gd name="connsiteY25207" fmla="*/ 107830 h 1985002"/>
              <a:gd name="connsiteX25208" fmla="*/ 1179298 w 3049233"/>
              <a:gd name="connsiteY25208" fmla="*/ 108284 h 1985002"/>
              <a:gd name="connsiteX25209" fmla="*/ 1179590 w 3049233"/>
              <a:gd name="connsiteY25209" fmla="*/ 108447 h 1985002"/>
              <a:gd name="connsiteX25210" fmla="*/ 1185453 w 3049233"/>
              <a:gd name="connsiteY25210" fmla="*/ 113576 h 1985002"/>
              <a:gd name="connsiteX25211" fmla="*/ 1183705 w 3049233"/>
              <a:gd name="connsiteY25211" fmla="*/ 113444 h 1985002"/>
              <a:gd name="connsiteX25212" fmla="*/ 1175428 w 3049233"/>
              <a:gd name="connsiteY25212" fmla="*/ 113783 h 1985002"/>
              <a:gd name="connsiteX25213" fmla="*/ 949658 w 3049233"/>
              <a:gd name="connsiteY25213" fmla="*/ 107797 h 1985002"/>
              <a:gd name="connsiteX25214" fmla="*/ 946670 w 3049233"/>
              <a:gd name="connsiteY25214" fmla="*/ 123980 h 1985002"/>
              <a:gd name="connsiteX25215" fmla="*/ 945609 w 3049233"/>
              <a:gd name="connsiteY25215" fmla="*/ 124519 h 1985002"/>
              <a:gd name="connsiteX25216" fmla="*/ 943476 w 3049233"/>
              <a:gd name="connsiteY25216" fmla="*/ 125163 h 1985002"/>
              <a:gd name="connsiteX25217" fmla="*/ 939970 w 3049233"/>
              <a:gd name="connsiteY25217" fmla="*/ 126223 h 1985002"/>
              <a:gd name="connsiteX25218" fmla="*/ 941614 w 3049233"/>
              <a:gd name="connsiteY25218" fmla="*/ 120111 h 1985002"/>
              <a:gd name="connsiteX25219" fmla="*/ 944627 w 3049233"/>
              <a:gd name="connsiteY25219" fmla="*/ 109206 h 1985002"/>
              <a:gd name="connsiteX25220" fmla="*/ 1151669 w 3049233"/>
              <a:gd name="connsiteY25220" fmla="*/ 107054 h 1985002"/>
              <a:gd name="connsiteX25221" fmla="*/ 1157551 w 3049233"/>
              <a:gd name="connsiteY25221" fmla="*/ 107316 h 1985002"/>
              <a:gd name="connsiteX25222" fmla="*/ 1159865 w 3049233"/>
              <a:gd name="connsiteY25222" fmla="*/ 108709 h 1985002"/>
              <a:gd name="connsiteX25223" fmla="*/ 1163230 w 3049233"/>
              <a:gd name="connsiteY25223" fmla="*/ 110734 h 1985002"/>
              <a:gd name="connsiteX25224" fmla="*/ 1166838 w 3049233"/>
              <a:gd name="connsiteY25224" fmla="*/ 114136 h 1985002"/>
              <a:gd name="connsiteX25225" fmla="*/ 1158906 w 3049233"/>
              <a:gd name="connsiteY25225" fmla="*/ 114461 h 1985002"/>
              <a:gd name="connsiteX25226" fmla="*/ 1154905 w 3049233"/>
              <a:gd name="connsiteY25226" fmla="*/ 110366 h 1985002"/>
              <a:gd name="connsiteX25227" fmla="*/ 1140039 w 3049233"/>
              <a:gd name="connsiteY25227" fmla="*/ 107005 h 1985002"/>
              <a:gd name="connsiteX25228" fmla="*/ 1149389 w 3049233"/>
              <a:gd name="connsiteY25228" fmla="*/ 114737 h 1985002"/>
              <a:gd name="connsiteX25229" fmla="*/ 1141357 w 3049233"/>
              <a:gd name="connsiteY25229" fmla="*/ 114756 h 1985002"/>
              <a:gd name="connsiteX25230" fmla="*/ 1135247 w 3049233"/>
              <a:gd name="connsiteY25230" fmla="*/ 107919 h 1985002"/>
              <a:gd name="connsiteX25231" fmla="*/ 1134531 w 3049233"/>
              <a:gd name="connsiteY25231" fmla="*/ 107414 h 1985002"/>
              <a:gd name="connsiteX25232" fmla="*/ 1134436 w 3049233"/>
              <a:gd name="connsiteY25232" fmla="*/ 107348 h 1985002"/>
              <a:gd name="connsiteX25233" fmla="*/ 960334 w 3049233"/>
              <a:gd name="connsiteY25233" fmla="*/ 104806 h 1985002"/>
              <a:gd name="connsiteX25234" fmla="*/ 959667 w 3049233"/>
              <a:gd name="connsiteY25234" fmla="*/ 112026 h 1985002"/>
              <a:gd name="connsiteX25235" fmla="*/ 958968 w 3049233"/>
              <a:gd name="connsiteY25235" fmla="*/ 119593 h 1985002"/>
              <a:gd name="connsiteX25236" fmla="*/ 952938 w 3049233"/>
              <a:gd name="connsiteY25236" fmla="*/ 121216 h 1985002"/>
              <a:gd name="connsiteX25237" fmla="*/ 955576 w 3049233"/>
              <a:gd name="connsiteY25237" fmla="*/ 106139 h 1985002"/>
              <a:gd name="connsiteX25238" fmla="*/ 958562 w 3049233"/>
              <a:gd name="connsiteY25238" fmla="*/ 105303 h 1985002"/>
              <a:gd name="connsiteX25239" fmla="*/ 960055 w 3049233"/>
              <a:gd name="connsiteY25239" fmla="*/ 104884 h 1985002"/>
              <a:gd name="connsiteX25240" fmla="*/ 1307851 w 3049233"/>
              <a:gd name="connsiteY25240" fmla="*/ 103483 h 1985002"/>
              <a:gd name="connsiteX25241" fmla="*/ 1312210 w 3049233"/>
              <a:gd name="connsiteY25241" fmla="*/ 104528 h 1985002"/>
              <a:gd name="connsiteX25242" fmla="*/ 1320226 w 3049233"/>
              <a:gd name="connsiteY25242" fmla="*/ 107468 h 1985002"/>
              <a:gd name="connsiteX25243" fmla="*/ 1321584 w 3049233"/>
              <a:gd name="connsiteY25243" fmla="*/ 107967 h 1985002"/>
              <a:gd name="connsiteX25244" fmla="*/ 1315473 w 3049233"/>
              <a:gd name="connsiteY25244" fmla="*/ 105972 h 1985002"/>
              <a:gd name="connsiteX25245" fmla="*/ 905783 w 3049233"/>
              <a:gd name="connsiteY25245" fmla="*/ 102833 h 1985002"/>
              <a:gd name="connsiteX25246" fmla="*/ 896026 w 3049233"/>
              <a:gd name="connsiteY25246" fmla="*/ 115760 h 1985002"/>
              <a:gd name="connsiteX25247" fmla="*/ 885559 w 3049233"/>
              <a:gd name="connsiteY25247" fmla="*/ 129628 h 1985002"/>
              <a:gd name="connsiteX25248" fmla="*/ 877939 w 3049233"/>
              <a:gd name="connsiteY25248" fmla="*/ 133462 h 1985002"/>
              <a:gd name="connsiteX25249" fmla="*/ 896433 w 3049233"/>
              <a:gd name="connsiteY25249" fmla="*/ 113118 h 1985002"/>
              <a:gd name="connsiteX25250" fmla="*/ 971395 w 3049233"/>
              <a:gd name="connsiteY25250" fmla="*/ 101708 h 1985002"/>
              <a:gd name="connsiteX25251" fmla="*/ 971512 w 3049233"/>
              <a:gd name="connsiteY25251" fmla="*/ 102049 h 1985002"/>
              <a:gd name="connsiteX25252" fmla="*/ 971798 w 3049233"/>
              <a:gd name="connsiteY25252" fmla="*/ 102882 h 1985002"/>
              <a:gd name="connsiteX25253" fmla="*/ 971629 w 3049233"/>
              <a:gd name="connsiteY25253" fmla="*/ 116185 h 1985002"/>
              <a:gd name="connsiteX25254" fmla="*/ 965446 w 3049233"/>
              <a:gd name="connsiteY25254" fmla="*/ 117850 h 1985002"/>
              <a:gd name="connsiteX25255" fmla="*/ 966760 w 3049233"/>
              <a:gd name="connsiteY25255" fmla="*/ 103006 h 1985002"/>
              <a:gd name="connsiteX25256" fmla="*/ 1260146 w 3049233"/>
              <a:gd name="connsiteY25256" fmla="*/ 100122 h 1985002"/>
              <a:gd name="connsiteX25257" fmla="*/ 1325013 w 3049233"/>
              <a:gd name="connsiteY25257" fmla="*/ 114888 h 1985002"/>
              <a:gd name="connsiteX25258" fmla="*/ 1325017 w 3049233"/>
              <a:gd name="connsiteY25258" fmla="*/ 114889 h 1985002"/>
              <a:gd name="connsiteX25259" fmla="*/ 1347138 w 3049233"/>
              <a:gd name="connsiteY25259" fmla="*/ 122692 h 1985002"/>
              <a:gd name="connsiteX25260" fmla="*/ 1321703 w 3049233"/>
              <a:gd name="connsiteY25260" fmla="*/ 115264 h 1985002"/>
              <a:gd name="connsiteX25261" fmla="*/ 1306489 w 3049233"/>
              <a:gd name="connsiteY25261" fmla="*/ 110820 h 1985002"/>
              <a:gd name="connsiteX25262" fmla="*/ 1306240 w 3049233"/>
              <a:gd name="connsiteY25262" fmla="*/ 110748 h 1985002"/>
              <a:gd name="connsiteX25263" fmla="*/ 1270214 w 3049233"/>
              <a:gd name="connsiteY25263" fmla="*/ 104080 h 1985002"/>
              <a:gd name="connsiteX25264" fmla="*/ 1269103 w 3049233"/>
              <a:gd name="connsiteY25264" fmla="*/ 103178 h 1985002"/>
              <a:gd name="connsiteX25265" fmla="*/ 1268663 w 3049233"/>
              <a:gd name="connsiteY25265" fmla="*/ 103793 h 1985002"/>
              <a:gd name="connsiteX25266" fmla="*/ 1263260 w 3049233"/>
              <a:gd name="connsiteY25266" fmla="*/ 102793 h 1985002"/>
              <a:gd name="connsiteX25267" fmla="*/ 1263007 w 3049233"/>
              <a:gd name="connsiteY25267" fmla="*/ 102501 h 1985002"/>
              <a:gd name="connsiteX25268" fmla="*/ 1261823 w 3049233"/>
              <a:gd name="connsiteY25268" fmla="*/ 101484 h 1985002"/>
              <a:gd name="connsiteX25269" fmla="*/ 1210231 w 3049233"/>
              <a:gd name="connsiteY25269" fmla="*/ 99370 h 1985002"/>
              <a:gd name="connsiteX25270" fmla="*/ 1218360 w 3049233"/>
              <a:gd name="connsiteY25270" fmla="*/ 100547 h 1985002"/>
              <a:gd name="connsiteX25271" fmla="*/ 1243670 w 3049233"/>
              <a:gd name="connsiteY25271" fmla="*/ 104212 h 1985002"/>
              <a:gd name="connsiteX25272" fmla="*/ 1245034 w 3049233"/>
              <a:gd name="connsiteY25272" fmla="*/ 105908 h 1985002"/>
              <a:gd name="connsiteX25273" fmla="*/ 1246439 w 3049233"/>
              <a:gd name="connsiteY25273" fmla="*/ 107655 h 1985002"/>
              <a:gd name="connsiteX25274" fmla="*/ 1225812 w 3049233"/>
              <a:gd name="connsiteY25274" fmla="*/ 104639 h 1985002"/>
              <a:gd name="connsiteX25275" fmla="*/ 1217134 w 3049233"/>
              <a:gd name="connsiteY25275" fmla="*/ 104303 h 1985002"/>
              <a:gd name="connsiteX25276" fmla="*/ 982095 w 3049233"/>
              <a:gd name="connsiteY25276" fmla="*/ 99129 h 1985002"/>
              <a:gd name="connsiteX25277" fmla="*/ 982492 w 3049233"/>
              <a:gd name="connsiteY25277" fmla="*/ 100731 h 1985002"/>
              <a:gd name="connsiteX25278" fmla="*/ 984582 w 3049233"/>
              <a:gd name="connsiteY25278" fmla="*/ 109168 h 1985002"/>
              <a:gd name="connsiteX25279" fmla="*/ 984609 w 3049233"/>
              <a:gd name="connsiteY25279" fmla="*/ 109482 h 1985002"/>
              <a:gd name="connsiteX25280" fmla="*/ 984677 w 3049233"/>
              <a:gd name="connsiteY25280" fmla="*/ 110280 h 1985002"/>
              <a:gd name="connsiteX25281" fmla="*/ 984877 w 3049233"/>
              <a:gd name="connsiteY25281" fmla="*/ 112619 h 1985002"/>
              <a:gd name="connsiteX25282" fmla="*/ 977476 w 3049233"/>
              <a:gd name="connsiteY25282" fmla="*/ 114611 h 1985002"/>
              <a:gd name="connsiteX25283" fmla="*/ 977500 w 3049233"/>
              <a:gd name="connsiteY25283" fmla="*/ 112291 h 1985002"/>
              <a:gd name="connsiteX25284" fmla="*/ 977618 w 3049233"/>
              <a:gd name="connsiteY25284" fmla="*/ 100723 h 1985002"/>
              <a:gd name="connsiteX25285" fmla="*/ 977508 w 3049233"/>
              <a:gd name="connsiteY25285" fmla="*/ 100431 h 1985002"/>
              <a:gd name="connsiteX25286" fmla="*/ 977408 w 3049233"/>
              <a:gd name="connsiteY25286" fmla="*/ 100167 h 1985002"/>
              <a:gd name="connsiteX25287" fmla="*/ 977359 w 3049233"/>
              <a:gd name="connsiteY25287" fmla="*/ 100037 h 1985002"/>
              <a:gd name="connsiteX25288" fmla="*/ 980052 w 3049233"/>
              <a:gd name="connsiteY25288" fmla="*/ 99282 h 1985002"/>
              <a:gd name="connsiteX25289" fmla="*/ 992819 w 3049233"/>
              <a:gd name="connsiteY25289" fmla="*/ 98322 h 1985002"/>
              <a:gd name="connsiteX25290" fmla="*/ 996759 w 3049233"/>
              <a:gd name="connsiteY25290" fmla="*/ 111152 h 1985002"/>
              <a:gd name="connsiteX25291" fmla="*/ 990698 w 3049233"/>
              <a:gd name="connsiteY25291" fmla="*/ 111810 h 1985002"/>
              <a:gd name="connsiteX25292" fmla="*/ 990255 w 3049233"/>
              <a:gd name="connsiteY25292" fmla="*/ 106882 h 1985002"/>
              <a:gd name="connsiteX25293" fmla="*/ 988098 w 3049233"/>
              <a:gd name="connsiteY25293" fmla="*/ 98677 h 1985002"/>
              <a:gd name="connsiteX25294" fmla="*/ 990369 w 3049233"/>
              <a:gd name="connsiteY25294" fmla="*/ 98506 h 1985002"/>
              <a:gd name="connsiteX25295" fmla="*/ 1251843 w 3049233"/>
              <a:gd name="connsiteY25295" fmla="*/ 98232 h 1985002"/>
              <a:gd name="connsiteX25296" fmla="*/ 1258742 w 3049233"/>
              <a:gd name="connsiteY25296" fmla="*/ 99802 h 1985002"/>
              <a:gd name="connsiteX25297" fmla="*/ 1258514 w 3049233"/>
              <a:gd name="connsiteY25297" fmla="*/ 100121 h 1985002"/>
              <a:gd name="connsiteX25298" fmla="*/ 1257383 w 3049233"/>
              <a:gd name="connsiteY25298" fmla="*/ 101706 h 1985002"/>
              <a:gd name="connsiteX25299" fmla="*/ 1255104 w 3049233"/>
              <a:gd name="connsiteY25299" fmla="*/ 101284 h 1985002"/>
              <a:gd name="connsiteX25300" fmla="*/ 1254720 w 3049233"/>
              <a:gd name="connsiteY25300" fmla="*/ 101213 h 1985002"/>
              <a:gd name="connsiteX25301" fmla="*/ 1252341 w 3049233"/>
              <a:gd name="connsiteY25301" fmla="*/ 98605 h 1985002"/>
              <a:gd name="connsiteX25302" fmla="*/ 916699 w 3049233"/>
              <a:gd name="connsiteY25302" fmla="*/ 97886 h 1985002"/>
              <a:gd name="connsiteX25303" fmla="*/ 903361 w 3049233"/>
              <a:gd name="connsiteY25303" fmla="*/ 119157 h 1985002"/>
              <a:gd name="connsiteX25304" fmla="*/ 901974 w 3049233"/>
              <a:gd name="connsiteY25304" fmla="*/ 121370 h 1985002"/>
              <a:gd name="connsiteX25305" fmla="*/ 896864 w 3049233"/>
              <a:gd name="connsiteY25305" fmla="*/ 123940 h 1985002"/>
              <a:gd name="connsiteX25306" fmla="*/ 1004407 w 3049233"/>
              <a:gd name="connsiteY25306" fmla="*/ 97456 h 1985002"/>
              <a:gd name="connsiteX25307" fmla="*/ 1008786 w 3049233"/>
              <a:gd name="connsiteY25307" fmla="*/ 109848 h 1985002"/>
              <a:gd name="connsiteX25308" fmla="*/ 1007822 w 3049233"/>
              <a:gd name="connsiteY25308" fmla="*/ 109951 h 1985002"/>
              <a:gd name="connsiteX25309" fmla="*/ 1002749 w 3049233"/>
              <a:gd name="connsiteY25309" fmla="*/ 110502 h 1985002"/>
              <a:gd name="connsiteX25310" fmla="*/ 1002023 w 3049233"/>
              <a:gd name="connsiteY25310" fmla="*/ 108214 h 1985002"/>
              <a:gd name="connsiteX25311" fmla="*/ 998744 w 3049233"/>
              <a:gd name="connsiteY25311" fmla="*/ 97876 h 1985002"/>
              <a:gd name="connsiteX25312" fmla="*/ 1002573 w 3049233"/>
              <a:gd name="connsiteY25312" fmla="*/ 97588 h 1985002"/>
              <a:gd name="connsiteX25313" fmla="*/ 1015333 w 3049233"/>
              <a:gd name="connsiteY25313" fmla="*/ 96666 h 1985002"/>
              <a:gd name="connsiteX25314" fmla="*/ 1019303 w 3049233"/>
              <a:gd name="connsiteY25314" fmla="*/ 101338 h 1985002"/>
              <a:gd name="connsiteX25315" fmla="*/ 1022071 w 3049233"/>
              <a:gd name="connsiteY25315" fmla="*/ 108426 h 1985002"/>
              <a:gd name="connsiteX25316" fmla="*/ 1022046 w 3049233"/>
              <a:gd name="connsiteY25316" fmla="*/ 108428 h 1985002"/>
              <a:gd name="connsiteX25317" fmla="*/ 1014785 w 3049233"/>
              <a:gd name="connsiteY25317" fmla="*/ 109205 h 1985002"/>
              <a:gd name="connsiteX25318" fmla="*/ 1010356 w 3049233"/>
              <a:gd name="connsiteY25318" fmla="*/ 97026 h 1985002"/>
              <a:gd name="connsiteX25319" fmla="*/ 1186453 w 3049233"/>
              <a:gd name="connsiteY25319" fmla="*/ 96603 h 1985002"/>
              <a:gd name="connsiteX25320" fmla="*/ 1190255 w 3049233"/>
              <a:gd name="connsiteY25320" fmla="*/ 96785 h 1985002"/>
              <a:gd name="connsiteX25321" fmla="*/ 1193418 w 3049233"/>
              <a:gd name="connsiteY25321" fmla="*/ 96936 h 1985002"/>
              <a:gd name="connsiteX25322" fmla="*/ 1194901 w 3049233"/>
              <a:gd name="connsiteY25322" fmla="*/ 97151 h 1985002"/>
              <a:gd name="connsiteX25323" fmla="*/ 1196523 w 3049233"/>
              <a:gd name="connsiteY25323" fmla="*/ 97386 h 1985002"/>
              <a:gd name="connsiteX25324" fmla="*/ 1207016 w 3049233"/>
              <a:gd name="connsiteY25324" fmla="*/ 103911 h 1985002"/>
              <a:gd name="connsiteX25325" fmla="*/ 1199160 w 3049233"/>
              <a:gd name="connsiteY25325" fmla="*/ 103607 h 1985002"/>
              <a:gd name="connsiteX25326" fmla="*/ 1197920 w 3049233"/>
              <a:gd name="connsiteY25326" fmla="*/ 102606 h 1985002"/>
              <a:gd name="connsiteX25327" fmla="*/ 1197756 w 3049233"/>
              <a:gd name="connsiteY25327" fmla="*/ 102474 h 1985002"/>
              <a:gd name="connsiteX25328" fmla="*/ 1197709 w 3049233"/>
              <a:gd name="connsiteY25328" fmla="*/ 102436 h 1985002"/>
              <a:gd name="connsiteX25329" fmla="*/ 1192010 w 3049233"/>
              <a:gd name="connsiteY25329" fmla="*/ 99483 h 1985002"/>
              <a:gd name="connsiteX25330" fmla="*/ 1243393 w 3049233"/>
              <a:gd name="connsiteY25330" fmla="*/ 96308 h 1985002"/>
              <a:gd name="connsiteX25331" fmla="*/ 1248027 w 3049233"/>
              <a:gd name="connsiteY25331" fmla="*/ 97363 h 1985002"/>
              <a:gd name="connsiteX25332" fmla="*/ 1246497 w 3049233"/>
              <a:gd name="connsiteY25332" fmla="*/ 99504 h 1985002"/>
              <a:gd name="connsiteX25333" fmla="*/ 1246379 w 3049233"/>
              <a:gd name="connsiteY25333" fmla="*/ 99669 h 1985002"/>
              <a:gd name="connsiteX25334" fmla="*/ 1246262 w 3049233"/>
              <a:gd name="connsiteY25334" fmla="*/ 99647 h 1985002"/>
              <a:gd name="connsiteX25335" fmla="*/ 1246205 w 3049233"/>
              <a:gd name="connsiteY25335" fmla="*/ 99637 h 1985002"/>
              <a:gd name="connsiteX25336" fmla="*/ 1028155 w 3049233"/>
              <a:gd name="connsiteY25336" fmla="*/ 96061 h 1985002"/>
              <a:gd name="connsiteX25337" fmla="*/ 1029928 w 3049233"/>
              <a:gd name="connsiteY25337" fmla="*/ 97912 h 1985002"/>
              <a:gd name="connsiteX25338" fmla="*/ 1031598 w 3049233"/>
              <a:gd name="connsiteY25338" fmla="*/ 100951 h 1985002"/>
              <a:gd name="connsiteX25339" fmla="*/ 1035213 w 3049233"/>
              <a:gd name="connsiteY25339" fmla="*/ 107530 h 1985002"/>
              <a:gd name="connsiteX25340" fmla="*/ 1027941 w 3049233"/>
              <a:gd name="connsiteY25340" fmla="*/ 108026 h 1985002"/>
              <a:gd name="connsiteX25341" fmla="*/ 1026657 w 3049233"/>
              <a:gd name="connsiteY25341" fmla="*/ 104782 h 1985002"/>
              <a:gd name="connsiteX25342" fmla="*/ 1025431 w 3049233"/>
              <a:gd name="connsiteY25342" fmla="*/ 101686 h 1985002"/>
              <a:gd name="connsiteX25343" fmla="*/ 1023865 w 3049233"/>
              <a:gd name="connsiteY25343" fmla="*/ 97732 h 1985002"/>
              <a:gd name="connsiteX25344" fmla="*/ 1022635 w 3049233"/>
              <a:gd name="connsiteY25344" fmla="*/ 96306 h 1985002"/>
              <a:gd name="connsiteX25345" fmla="*/ 1025674 w 3049233"/>
              <a:gd name="connsiteY25345" fmla="*/ 96171 h 1985002"/>
              <a:gd name="connsiteX25346" fmla="*/ 1167587 w 3049233"/>
              <a:gd name="connsiteY25346" fmla="*/ 95701 h 1985002"/>
              <a:gd name="connsiteX25347" fmla="*/ 1169289 w 3049233"/>
              <a:gd name="connsiteY25347" fmla="*/ 95783 h 1985002"/>
              <a:gd name="connsiteX25348" fmla="*/ 1173230 w 3049233"/>
              <a:gd name="connsiteY25348" fmla="*/ 95971 h 1985002"/>
              <a:gd name="connsiteX25349" fmla="*/ 1183867 w 3049233"/>
              <a:gd name="connsiteY25349" fmla="*/ 101483 h 1985002"/>
              <a:gd name="connsiteX25350" fmla="*/ 1187061 w 3049233"/>
              <a:gd name="connsiteY25350" fmla="*/ 103138 h 1985002"/>
              <a:gd name="connsiteX25351" fmla="*/ 1180475 w 3049233"/>
              <a:gd name="connsiteY25351" fmla="*/ 102883 h 1985002"/>
              <a:gd name="connsiteX25352" fmla="*/ 1179018 w 3049233"/>
              <a:gd name="connsiteY25352" fmla="*/ 101652 h 1985002"/>
              <a:gd name="connsiteX25353" fmla="*/ 1039328 w 3049233"/>
              <a:gd name="connsiteY25353" fmla="*/ 95565 h 1985002"/>
              <a:gd name="connsiteX25354" fmla="*/ 1040267 w 3049233"/>
              <a:gd name="connsiteY25354" fmla="*/ 96851 h 1985002"/>
              <a:gd name="connsiteX25355" fmla="*/ 1042629 w 3049233"/>
              <a:gd name="connsiteY25355" fmla="*/ 100086 h 1985002"/>
              <a:gd name="connsiteX25356" fmla="*/ 1047453 w 3049233"/>
              <a:gd name="connsiteY25356" fmla="*/ 106695 h 1985002"/>
              <a:gd name="connsiteX25357" fmla="*/ 1041663 w 3049233"/>
              <a:gd name="connsiteY25357" fmla="*/ 107090 h 1985002"/>
              <a:gd name="connsiteX25358" fmla="*/ 1033730 w 3049233"/>
              <a:gd name="connsiteY25358" fmla="*/ 95814 h 1985002"/>
              <a:gd name="connsiteX25359" fmla="*/ 1033730 w 3049233"/>
              <a:gd name="connsiteY25359" fmla="*/ 95813 h 1985002"/>
              <a:gd name="connsiteX25360" fmla="*/ 1051973 w 3049233"/>
              <a:gd name="connsiteY25360" fmla="*/ 95003 h 1985002"/>
              <a:gd name="connsiteX25361" fmla="*/ 1059119 w 3049233"/>
              <a:gd name="connsiteY25361" fmla="*/ 103291 h 1985002"/>
              <a:gd name="connsiteX25362" fmla="*/ 1060155 w 3049233"/>
              <a:gd name="connsiteY25362" fmla="*/ 104493 h 1985002"/>
              <a:gd name="connsiteX25363" fmla="*/ 1061242 w 3049233"/>
              <a:gd name="connsiteY25363" fmla="*/ 105754 h 1985002"/>
              <a:gd name="connsiteX25364" fmla="*/ 1057910 w 3049233"/>
              <a:gd name="connsiteY25364" fmla="*/ 105981 h 1985002"/>
              <a:gd name="connsiteX25365" fmla="*/ 1054423 w 3049233"/>
              <a:gd name="connsiteY25365" fmla="*/ 106219 h 1985002"/>
              <a:gd name="connsiteX25366" fmla="*/ 1046478 w 3049233"/>
              <a:gd name="connsiteY25366" fmla="*/ 95247 h 1985002"/>
              <a:gd name="connsiteX25367" fmla="*/ 1148719 w 3049233"/>
              <a:gd name="connsiteY25367" fmla="*/ 94799 h 1985002"/>
              <a:gd name="connsiteX25368" fmla="*/ 1155718 w 3049233"/>
              <a:gd name="connsiteY25368" fmla="*/ 95134 h 1985002"/>
              <a:gd name="connsiteX25369" fmla="*/ 1168802 w 3049233"/>
              <a:gd name="connsiteY25369" fmla="*/ 102431 h 1985002"/>
              <a:gd name="connsiteX25370" fmla="*/ 1161163 w 3049233"/>
              <a:gd name="connsiteY25370" fmla="*/ 102135 h 1985002"/>
              <a:gd name="connsiteX25371" fmla="*/ 1160923 w 3049233"/>
              <a:gd name="connsiteY25371" fmla="*/ 102126 h 1985002"/>
              <a:gd name="connsiteX25372" fmla="*/ 1064938 w 3049233"/>
              <a:gd name="connsiteY25372" fmla="*/ 94428 h 1985002"/>
              <a:gd name="connsiteX25373" fmla="*/ 1065944 w 3049233"/>
              <a:gd name="connsiteY25373" fmla="*/ 95167 h 1985002"/>
              <a:gd name="connsiteX25374" fmla="*/ 1068925 w 3049233"/>
              <a:gd name="connsiteY25374" fmla="*/ 97355 h 1985002"/>
              <a:gd name="connsiteX25375" fmla="*/ 1070577 w 3049233"/>
              <a:gd name="connsiteY25375" fmla="*/ 99336 h 1985002"/>
              <a:gd name="connsiteX25376" fmla="*/ 1071953 w 3049233"/>
              <a:gd name="connsiteY25376" fmla="*/ 100986 h 1985002"/>
              <a:gd name="connsiteX25377" fmla="*/ 1075137 w 3049233"/>
              <a:gd name="connsiteY25377" fmla="*/ 104806 h 1985002"/>
              <a:gd name="connsiteX25378" fmla="*/ 1067484 w 3049233"/>
              <a:gd name="connsiteY25378" fmla="*/ 105328 h 1985002"/>
              <a:gd name="connsiteX25379" fmla="*/ 1058305 w 3049233"/>
              <a:gd name="connsiteY25379" fmla="*/ 94722 h 1985002"/>
              <a:gd name="connsiteX25380" fmla="*/ 1131671 w 3049233"/>
              <a:gd name="connsiteY25380" fmla="*/ 93984 h 1985002"/>
              <a:gd name="connsiteX25381" fmla="*/ 1135725 w 3049233"/>
              <a:gd name="connsiteY25381" fmla="*/ 94178 h 1985002"/>
              <a:gd name="connsiteX25382" fmla="*/ 1148104 w 3049233"/>
              <a:gd name="connsiteY25382" fmla="*/ 101629 h 1985002"/>
              <a:gd name="connsiteX25383" fmla="*/ 1146903 w 3049233"/>
              <a:gd name="connsiteY25383" fmla="*/ 101583 h 1985002"/>
              <a:gd name="connsiteX25384" fmla="*/ 1143167 w 3049233"/>
              <a:gd name="connsiteY25384" fmla="*/ 101438 h 1985002"/>
              <a:gd name="connsiteX25385" fmla="*/ 1140874 w 3049233"/>
              <a:gd name="connsiteY25385" fmla="*/ 99952 h 1985002"/>
              <a:gd name="connsiteX25386" fmla="*/ 1138664 w 3049233"/>
              <a:gd name="connsiteY25386" fmla="*/ 98518 h 1985002"/>
              <a:gd name="connsiteX25387" fmla="*/ 1078427 w 3049233"/>
              <a:gd name="connsiteY25387" fmla="*/ 93829 h 1985002"/>
              <a:gd name="connsiteX25388" fmla="*/ 1089102 w 3049233"/>
              <a:gd name="connsiteY25388" fmla="*/ 103853 h 1985002"/>
              <a:gd name="connsiteX25389" fmla="*/ 1086087 w 3049233"/>
              <a:gd name="connsiteY25389" fmla="*/ 104059 h 1985002"/>
              <a:gd name="connsiteX25390" fmla="*/ 1081631 w 3049233"/>
              <a:gd name="connsiteY25390" fmla="*/ 104363 h 1985002"/>
              <a:gd name="connsiteX25391" fmla="*/ 1074717 w 3049233"/>
              <a:gd name="connsiteY25391" fmla="*/ 96915 h 1985002"/>
              <a:gd name="connsiteX25392" fmla="*/ 1072112 w 3049233"/>
              <a:gd name="connsiteY25392" fmla="*/ 94109 h 1985002"/>
              <a:gd name="connsiteX25393" fmla="*/ 1091410 w 3049233"/>
              <a:gd name="connsiteY25393" fmla="*/ 93252 h 1985002"/>
              <a:gd name="connsiteX25394" fmla="*/ 1103082 w 3049233"/>
              <a:gd name="connsiteY25394" fmla="*/ 102900 h 1985002"/>
              <a:gd name="connsiteX25395" fmla="*/ 1095534 w 3049233"/>
              <a:gd name="connsiteY25395" fmla="*/ 103415 h 1985002"/>
              <a:gd name="connsiteX25396" fmla="*/ 1084412 w 3049233"/>
              <a:gd name="connsiteY25396" fmla="*/ 93563 h 1985002"/>
              <a:gd name="connsiteX25397" fmla="*/ 1114304 w 3049233"/>
              <a:gd name="connsiteY25397" fmla="*/ 93154 h 1985002"/>
              <a:gd name="connsiteX25398" fmla="*/ 1121711 w 3049233"/>
              <a:gd name="connsiteY25398" fmla="*/ 93508 h 1985002"/>
              <a:gd name="connsiteX25399" fmla="*/ 1127343 w 3049233"/>
              <a:gd name="connsiteY25399" fmla="*/ 96506 h 1985002"/>
              <a:gd name="connsiteX25400" fmla="*/ 1130613 w 3049233"/>
              <a:gd name="connsiteY25400" fmla="*/ 99210 h 1985002"/>
              <a:gd name="connsiteX25401" fmla="*/ 1132822 w 3049233"/>
              <a:gd name="connsiteY25401" fmla="*/ 101037 h 1985002"/>
              <a:gd name="connsiteX25402" fmla="*/ 1131835 w 3049233"/>
              <a:gd name="connsiteY25402" fmla="*/ 100999 h 1985002"/>
              <a:gd name="connsiteX25403" fmla="*/ 1131265 w 3049233"/>
              <a:gd name="connsiteY25403" fmla="*/ 100977 h 1985002"/>
              <a:gd name="connsiteX25404" fmla="*/ 1125917 w 3049233"/>
              <a:gd name="connsiteY25404" fmla="*/ 101342 h 1985002"/>
              <a:gd name="connsiteX25405" fmla="*/ 1104342 w 3049233"/>
              <a:gd name="connsiteY25405" fmla="*/ 92678 h 1985002"/>
              <a:gd name="connsiteX25406" fmla="*/ 1104649 w 3049233"/>
              <a:gd name="connsiteY25406" fmla="*/ 92692 h 1985002"/>
              <a:gd name="connsiteX25407" fmla="*/ 1110903 w 3049233"/>
              <a:gd name="connsiteY25407" fmla="*/ 96270 h 1985002"/>
              <a:gd name="connsiteX25408" fmla="*/ 1112500 w 3049233"/>
              <a:gd name="connsiteY25408" fmla="*/ 97184 h 1985002"/>
              <a:gd name="connsiteX25409" fmla="*/ 1117760 w 3049233"/>
              <a:gd name="connsiteY25409" fmla="*/ 101898 h 1985002"/>
              <a:gd name="connsiteX25410" fmla="*/ 1113125 w 3049233"/>
              <a:gd name="connsiteY25410" fmla="*/ 102215 h 1985002"/>
              <a:gd name="connsiteX25411" fmla="*/ 1110903 w 3049233"/>
              <a:gd name="connsiteY25411" fmla="*/ 102366 h 1985002"/>
              <a:gd name="connsiteX25412" fmla="*/ 1108428 w 3049233"/>
              <a:gd name="connsiteY25412" fmla="*/ 100418 h 1985002"/>
              <a:gd name="connsiteX25413" fmla="*/ 1104647 w 3049233"/>
              <a:gd name="connsiteY25413" fmla="*/ 97443 h 1985002"/>
              <a:gd name="connsiteX25414" fmla="*/ 1098900 w 3049233"/>
              <a:gd name="connsiteY25414" fmla="*/ 92919 h 1985002"/>
              <a:gd name="connsiteX25415" fmla="*/ 927782 w 3049233"/>
              <a:gd name="connsiteY25415" fmla="*/ 92138 h 1985002"/>
              <a:gd name="connsiteX25416" fmla="*/ 922818 w 3049233"/>
              <a:gd name="connsiteY25416" fmla="*/ 101654 h 1985002"/>
              <a:gd name="connsiteX25417" fmla="*/ 917202 w 3049233"/>
              <a:gd name="connsiteY25417" fmla="*/ 113708 h 1985002"/>
              <a:gd name="connsiteX25418" fmla="*/ 912037 w 3049233"/>
              <a:gd name="connsiteY25418" fmla="*/ 116307 h 1985002"/>
              <a:gd name="connsiteX25419" fmla="*/ 923495 w 3049233"/>
              <a:gd name="connsiteY25419" fmla="*/ 98097 h 1985002"/>
              <a:gd name="connsiteX25420" fmla="*/ 926987 w 3049233"/>
              <a:gd name="connsiteY25420" fmla="*/ 92347 h 1985002"/>
              <a:gd name="connsiteX25421" fmla="*/ 936211 w 3049233"/>
              <a:gd name="connsiteY25421" fmla="*/ 89916 h 1985002"/>
              <a:gd name="connsiteX25422" fmla="*/ 933349 w 3049233"/>
              <a:gd name="connsiteY25422" fmla="*/ 97109 h 1985002"/>
              <a:gd name="connsiteX25423" fmla="*/ 929132 w 3049233"/>
              <a:gd name="connsiteY25423" fmla="*/ 107706 h 1985002"/>
              <a:gd name="connsiteX25424" fmla="*/ 925615 w 3049233"/>
              <a:gd name="connsiteY25424" fmla="*/ 109475 h 1985002"/>
              <a:gd name="connsiteX25425" fmla="*/ 924379 w 3049233"/>
              <a:gd name="connsiteY25425" fmla="*/ 110097 h 1985002"/>
              <a:gd name="connsiteX25426" fmla="*/ 927220 w 3049233"/>
              <a:gd name="connsiteY25426" fmla="*/ 104024 h 1985002"/>
              <a:gd name="connsiteX25427" fmla="*/ 933302 w 3049233"/>
              <a:gd name="connsiteY25427" fmla="*/ 90683 h 1985002"/>
              <a:gd name="connsiteX25428" fmla="*/ 944764 w 3049233"/>
              <a:gd name="connsiteY25428" fmla="*/ 87662 h 1985002"/>
              <a:gd name="connsiteX25429" fmla="*/ 944766 w 3049233"/>
              <a:gd name="connsiteY25429" fmla="*/ 87702 h 1985002"/>
              <a:gd name="connsiteX25430" fmla="*/ 944767 w 3049233"/>
              <a:gd name="connsiteY25430" fmla="*/ 87724 h 1985002"/>
              <a:gd name="connsiteX25431" fmla="*/ 940219 w 3049233"/>
              <a:gd name="connsiteY25431" fmla="*/ 103777 h 1985002"/>
              <a:gd name="connsiteX25432" fmla="*/ 938360 w 3049233"/>
              <a:gd name="connsiteY25432" fmla="*/ 104676 h 1985002"/>
              <a:gd name="connsiteX25433" fmla="*/ 937310 w 3049233"/>
              <a:gd name="connsiteY25433" fmla="*/ 104962 h 1985002"/>
              <a:gd name="connsiteX25434" fmla="*/ 936000 w 3049233"/>
              <a:gd name="connsiteY25434" fmla="*/ 105318 h 1985002"/>
              <a:gd name="connsiteX25435" fmla="*/ 941894 w 3049233"/>
              <a:gd name="connsiteY25435" fmla="*/ 90023 h 1985002"/>
              <a:gd name="connsiteX25436" fmla="*/ 942508 w 3049233"/>
              <a:gd name="connsiteY25436" fmla="*/ 88428 h 1985002"/>
              <a:gd name="connsiteX25437" fmla="*/ 942582 w 3049233"/>
              <a:gd name="connsiteY25437" fmla="*/ 88237 h 1985002"/>
              <a:gd name="connsiteX25438" fmla="*/ 1183286 w 3049233"/>
              <a:gd name="connsiteY25438" fmla="*/ 86419 h 1985002"/>
              <a:gd name="connsiteX25439" fmla="*/ 1194147 w 3049233"/>
              <a:gd name="connsiteY25439" fmla="*/ 87241 h 1985002"/>
              <a:gd name="connsiteX25440" fmla="*/ 1223196 w 3049233"/>
              <a:gd name="connsiteY25440" fmla="*/ 91710 h 1985002"/>
              <a:gd name="connsiteX25441" fmla="*/ 1237164 w 3049233"/>
              <a:gd name="connsiteY25441" fmla="*/ 94890 h 1985002"/>
              <a:gd name="connsiteX25442" fmla="*/ 1236083 w 3049233"/>
              <a:gd name="connsiteY25442" fmla="*/ 96404 h 1985002"/>
              <a:gd name="connsiteX25443" fmla="*/ 1237809 w 3049233"/>
              <a:gd name="connsiteY25443" fmla="*/ 98083 h 1985002"/>
              <a:gd name="connsiteX25444" fmla="*/ 1223702 w 3049233"/>
              <a:gd name="connsiteY25444" fmla="*/ 95472 h 1985002"/>
              <a:gd name="connsiteX25445" fmla="*/ 1209891 w 3049233"/>
              <a:gd name="connsiteY25445" fmla="*/ 94411 h 1985002"/>
              <a:gd name="connsiteX25446" fmla="*/ 1199381 w 3049233"/>
              <a:gd name="connsiteY25446" fmla="*/ 93604 h 1985002"/>
              <a:gd name="connsiteX25447" fmla="*/ 1189577 w 3049233"/>
              <a:gd name="connsiteY25447" fmla="*/ 89228 h 1985002"/>
              <a:gd name="connsiteX25448" fmla="*/ 951501 w 3049233"/>
              <a:gd name="connsiteY25448" fmla="*/ 85886 h 1985002"/>
              <a:gd name="connsiteX25449" fmla="*/ 952150 w 3049233"/>
              <a:gd name="connsiteY25449" fmla="*/ 90002 h 1985002"/>
              <a:gd name="connsiteX25450" fmla="*/ 952515 w 3049233"/>
              <a:gd name="connsiteY25450" fmla="*/ 92318 h 1985002"/>
              <a:gd name="connsiteX25451" fmla="*/ 951717 w 3049233"/>
              <a:gd name="connsiteY25451" fmla="*/ 96643 h 1985002"/>
              <a:gd name="connsiteX25452" fmla="*/ 951468 w 3049233"/>
              <a:gd name="connsiteY25452" fmla="*/ 97991 h 1985002"/>
              <a:gd name="connsiteX25453" fmla="*/ 951048 w 3049233"/>
              <a:gd name="connsiteY25453" fmla="*/ 100267 h 1985002"/>
              <a:gd name="connsiteX25454" fmla="*/ 946820 w 3049233"/>
              <a:gd name="connsiteY25454" fmla="*/ 101273 h 1985002"/>
              <a:gd name="connsiteX25455" fmla="*/ 951032 w 3049233"/>
              <a:gd name="connsiteY25455" fmla="*/ 86032 h 1985002"/>
              <a:gd name="connsiteX25456" fmla="*/ 951031 w 3049233"/>
              <a:gd name="connsiteY25456" fmla="*/ 86026 h 1985002"/>
              <a:gd name="connsiteX25457" fmla="*/ 951031 w 3049233"/>
              <a:gd name="connsiteY25457" fmla="*/ 86022 h 1985002"/>
              <a:gd name="connsiteX25458" fmla="*/ 951029 w 3049233"/>
              <a:gd name="connsiteY25458" fmla="*/ 86011 h 1985002"/>
              <a:gd name="connsiteX25459" fmla="*/ 1163982 w 3049233"/>
              <a:gd name="connsiteY25459" fmla="*/ 84959 h 1985002"/>
              <a:gd name="connsiteX25460" fmla="*/ 1172334 w 3049233"/>
              <a:gd name="connsiteY25460" fmla="*/ 85591 h 1985002"/>
              <a:gd name="connsiteX25461" fmla="*/ 1187641 w 3049233"/>
              <a:gd name="connsiteY25461" fmla="*/ 91862 h 1985002"/>
              <a:gd name="connsiteX25462" fmla="*/ 1187803 w 3049233"/>
              <a:gd name="connsiteY25462" fmla="*/ 91963 h 1985002"/>
              <a:gd name="connsiteX25463" fmla="*/ 1188414 w 3049233"/>
              <a:gd name="connsiteY25463" fmla="*/ 92343 h 1985002"/>
              <a:gd name="connsiteX25464" fmla="*/ 1177088 w 3049233"/>
              <a:gd name="connsiteY25464" fmla="*/ 90574 h 1985002"/>
              <a:gd name="connsiteX25465" fmla="*/ 1174646 w 3049233"/>
              <a:gd name="connsiteY25465" fmla="*/ 90485 h 1985002"/>
              <a:gd name="connsiteX25466" fmla="*/ 1172599 w 3049233"/>
              <a:gd name="connsiteY25466" fmla="*/ 89424 h 1985002"/>
              <a:gd name="connsiteX25467" fmla="*/ 931849 w 3049233"/>
              <a:gd name="connsiteY25467" fmla="*/ 84342 h 1985002"/>
              <a:gd name="connsiteX25468" fmla="*/ 931840 w 3049233"/>
              <a:gd name="connsiteY25468" fmla="*/ 84358 h 1985002"/>
              <a:gd name="connsiteX25469" fmla="*/ 931837 w 3049233"/>
              <a:gd name="connsiteY25469" fmla="*/ 84365 h 1985002"/>
              <a:gd name="connsiteX25470" fmla="*/ 931835 w 3049233"/>
              <a:gd name="connsiteY25470" fmla="*/ 84366 h 1985002"/>
              <a:gd name="connsiteX25471" fmla="*/ 931845 w 3049233"/>
              <a:gd name="connsiteY25471" fmla="*/ 84349 h 1985002"/>
              <a:gd name="connsiteX25472" fmla="*/ 931847 w 3049233"/>
              <a:gd name="connsiteY25472" fmla="*/ 84344 h 1985002"/>
              <a:gd name="connsiteX25473" fmla="*/ 957532 w 3049233"/>
              <a:gd name="connsiteY25473" fmla="*/ 84297 h 1985002"/>
              <a:gd name="connsiteX25474" fmla="*/ 960300 w 3049233"/>
              <a:gd name="connsiteY25474" fmla="*/ 95136 h 1985002"/>
              <a:gd name="connsiteX25475" fmla="*/ 960828 w 3049233"/>
              <a:gd name="connsiteY25475" fmla="*/ 97202 h 1985002"/>
              <a:gd name="connsiteX25476" fmla="*/ 960981 w 3049233"/>
              <a:gd name="connsiteY25476" fmla="*/ 97801 h 1985002"/>
              <a:gd name="connsiteX25477" fmla="*/ 960975 w 3049233"/>
              <a:gd name="connsiteY25477" fmla="*/ 97867 h 1985002"/>
              <a:gd name="connsiteX25478" fmla="*/ 960974 w 3049233"/>
              <a:gd name="connsiteY25478" fmla="*/ 97873 h 1985002"/>
              <a:gd name="connsiteX25479" fmla="*/ 960971 w 3049233"/>
              <a:gd name="connsiteY25479" fmla="*/ 97905 h 1985002"/>
              <a:gd name="connsiteX25480" fmla="*/ 956844 w 3049233"/>
              <a:gd name="connsiteY25480" fmla="*/ 98887 h 1985002"/>
              <a:gd name="connsiteX25481" fmla="*/ 957806 w 3049233"/>
              <a:gd name="connsiteY25481" fmla="*/ 93389 h 1985002"/>
              <a:gd name="connsiteX25482" fmla="*/ 958441 w 3049233"/>
              <a:gd name="connsiteY25482" fmla="*/ 89757 h 1985002"/>
              <a:gd name="connsiteX25483" fmla="*/ 957694 w 3049233"/>
              <a:gd name="connsiteY25483" fmla="*/ 86417 h 1985002"/>
              <a:gd name="connsiteX25484" fmla="*/ 957237 w 3049233"/>
              <a:gd name="connsiteY25484" fmla="*/ 84375 h 1985002"/>
              <a:gd name="connsiteX25485" fmla="*/ 1144053 w 3049233"/>
              <a:gd name="connsiteY25485" fmla="*/ 83451 h 1985002"/>
              <a:gd name="connsiteX25486" fmla="*/ 1149928 w 3049233"/>
              <a:gd name="connsiteY25486" fmla="*/ 83896 h 1985002"/>
              <a:gd name="connsiteX25487" fmla="*/ 1161735 w 3049233"/>
              <a:gd name="connsiteY25487" fmla="*/ 90014 h 1985002"/>
              <a:gd name="connsiteX25488" fmla="*/ 1156279 w 3049233"/>
              <a:gd name="connsiteY25488" fmla="*/ 89815 h 1985002"/>
              <a:gd name="connsiteX25489" fmla="*/ 964763 w 3049233"/>
              <a:gd name="connsiteY25489" fmla="*/ 82391 h 1985002"/>
              <a:gd name="connsiteX25490" fmla="*/ 969400 w 3049233"/>
              <a:gd name="connsiteY25490" fmla="*/ 95898 h 1985002"/>
              <a:gd name="connsiteX25491" fmla="*/ 967346 w 3049233"/>
              <a:gd name="connsiteY25491" fmla="*/ 96387 h 1985002"/>
              <a:gd name="connsiteX25492" fmla="*/ 967500 w 3049233"/>
              <a:gd name="connsiteY25492" fmla="*/ 94647 h 1985002"/>
              <a:gd name="connsiteX25493" fmla="*/ 963817 w 3049233"/>
              <a:gd name="connsiteY25493" fmla="*/ 82640 h 1985002"/>
              <a:gd name="connsiteX25494" fmla="*/ 1127764 w 3049233"/>
              <a:gd name="connsiteY25494" fmla="*/ 82219 h 1985002"/>
              <a:gd name="connsiteX25495" fmla="*/ 1133312 w 3049233"/>
              <a:gd name="connsiteY25495" fmla="*/ 82639 h 1985002"/>
              <a:gd name="connsiteX25496" fmla="*/ 1141703 w 3049233"/>
              <a:gd name="connsiteY25496" fmla="*/ 87318 h 1985002"/>
              <a:gd name="connsiteX25497" fmla="*/ 1145474 w 3049233"/>
              <a:gd name="connsiteY25497" fmla="*/ 89421 h 1985002"/>
              <a:gd name="connsiteX25498" fmla="*/ 1144447 w 3049233"/>
              <a:gd name="connsiteY25498" fmla="*/ 89384 h 1985002"/>
              <a:gd name="connsiteX25499" fmla="*/ 1139002 w 3049233"/>
              <a:gd name="connsiteY25499" fmla="*/ 88966 h 1985002"/>
              <a:gd name="connsiteX25500" fmla="*/ 1023985 w 3049233"/>
              <a:gd name="connsiteY25500" fmla="*/ 81962 h 1985002"/>
              <a:gd name="connsiteX25501" fmla="*/ 1028934 w 3049233"/>
              <a:gd name="connsiteY25501" fmla="*/ 85404 h 1985002"/>
              <a:gd name="connsiteX25502" fmla="*/ 1032887 w 3049233"/>
              <a:gd name="connsiteY25502" fmla="*/ 88154 h 1985002"/>
              <a:gd name="connsiteX25503" fmla="*/ 1034983 w 3049233"/>
              <a:gd name="connsiteY25503" fmla="*/ 89611 h 1985002"/>
              <a:gd name="connsiteX25504" fmla="*/ 1035434 w 3049233"/>
              <a:gd name="connsiteY25504" fmla="*/ 90230 h 1985002"/>
              <a:gd name="connsiteX25505" fmla="*/ 1035819 w 3049233"/>
              <a:gd name="connsiteY25505" fmla="*/ 90758 h 1985002"/>
              <a:gd name="connsiteX25506" fmla="*/ 1030350 w 3049233"/>
              <a:gd name="connsiteY25506" fmla="*/ 91009 h 1985002"/>
              <a:gd name="connsiteX25507" fmla="*/ 1111647 w 3049233"/>
              <a:gd name="connsiteY25507" fmla="*/ 81000 h 1985002"/>
              <a:gd name="connsiteX25508" fmla="*/ 1114146 w 3049233"/>
              <a:gd name="connsiteY25508" fmla="*/ 81189 h 1985002"/>
              <a:gd name="connsiteX25509" fmla="*/ 1119859 w 3049233"/>
              <a:gd name="connsiteY25509" fmla="*/ 84628 h 1985002"/>
              <a:gd name="connsiteX25510" fmla="*/ 1125599 w 3049233"/>
              <a:gd name="connsiteY25510" fmla="*/ 88083 h 1985002"/>
              <a:gd name="connsiteX25511" fmla="*/ 1122716 w 3049233"/>
              <a:gd name="connsiteY25511" fmla="*/ 88177 h 1985002"/>
              <a:gd name="connsiteX25512" fmla="*/ 1111664 w 3049233"/>
              <a:gd name="connsiteY25512" fmla="*/ 81011 h 1985002"/>
              <a:gd name="connsiteX25513" fmla="*/ 974540 w 3049233"/>
              <a:gd name="connsiteY25513" fmla="*/ 80075 h 1985002"/>
              <a:gd name="connsiteX25514" fmla="*/ 975441 w 3049233"/>
              <a:gd name="connsiteY25514" fmla="*/ 81372 h 1985002"/>
              <a:gd name="connsiteX25515" fmla="*/ 976200 w 3049233"/>
              <a:gd name="connsiteY25515" fmla="*/ 82465 h 1985002"/>
              <a:gd name="connsiteX25516" fmla="*/ 978947 w 3049233"/>
              <a:gd name="connsiteY25516" fmla="*/ 86416 h 1985002"/>
              <a:gd name="connsiteX25517" fmla="*/ 980681 w 3049233"/>
              <a:gd name="connsiteY25517" fmla="*/ 93418 h 1985002"/>
              <a:gd name="connsiteX25518" fmla="*/ 979375 w 3049233"/>
              <a:gd name="connsiteY25518" fmla="*/ 93524 h 1985002"/>
              <a:gd name="connsiteX25519" fmla="*/ 975264 w 3049233"/>
              <a:gd name="connsiteY25519" fmla="*/ 94503 h 1985002"/>
              <a:gd name="connsiteX25520" fmla="*/ 974304 w 3049233"/>
              <a:gd name="connsiteY25520" fmla="*/ 91966 h 1985002"/>
              <a:gd name="connsiteX25521" fmla="*/ 972145 w 3049233"/>
              <a:gd name="connsiteY25521" fmla="*/ 86263 h 1985002"/>
              <a:gd name="connsiteX25522" fmla="*/ 970142 w 3049233"/>
              <a:gd name="connsiteY25522" fmla="*/ 80973 h 1985002"/>
              <a:gd name="connsiteX25523" fmla="*/ 973278 w 3049233"/>
              <a:gd name="connsiteY25523" fmla="*/ 80147 h 1985002"/>
              <a:gd name="connsiteX25524" fmla="*/ 1082541 w 3049233"/>
              <a:gd name="connsiteY25524" fmla="*/ 80045 h 1985002"/>
              <a:gd name="connsiteX25525" fmla="*/ 1096400 w 3049233"/>
              <a:gd name="connsiteY25525" fmla="*/ 87973 h 1985002"/>
              <a:gd name="connsiteX25526" fmla="*/ 1092824 w 3049233"/>
              <a:gd name="connsiteY25526" fmla="*/ 88138 h 1985002"/>
              <a:gd name="connsiteX25527" fmla="*/ 1091002 w 3049233"/>
              <a:gd name="connsiteY25527" fmla="*/ 86704 h 1985002"/>
              <a:gd name="connsiteX25528" fmla="*/ 1087430 w 3049233"/>
              <a:gd name="connsiteY25528" fmla="*/ 83893 h 1985002"/>
              <a:gd name="connsiteX25529" fmla="*/ 1095312 w 3049233"/>
              <a:gd name="connsiteY25529" fmla="*/ 79764 h 1985002"/>
              <a:gd name="connsiteX25530" fmla="*/ 1095987 w 3049233"/>
              <a:gd name="connsiteY25530" fmla="*/ 79815 h 1985002"/>
              <a:gd name="connsiteX25531" fmla="*/ 1100845 w 3049233"/>
              <a:gd name="connsiteY25531" fmla="*/ 82401 h 1985002"/>
              <a:gd name="connsiteX25532" fmla="*/ 1105756 w 3049233"/>
              <a:gd name="connsiteY25532" fmla="*/ 85015 h 1985002"/>
              <a:gd name="connsiteX25533" fmla="*/ 1111721 w 3049233"/>
              <a:gd name="connsiteY25533" fmla="*/ 88190 h 1985002"/>
              <a:gd name="connsiteX25534" fmla="*/ 1107020 w 3049233"/>
              <a:gd name="connsiteY25534" fmla="*/ 88019 h 1985002"/>
              <a:gd name="connsiteX25535" fmla="*/ 1102818 w 3049233"/>
              <a:gd name="connsiteY25535" fmla="*/ 85056 h 1985002"/>
              <a:gd name="connsiteX25536" fmla="*/ 1098020 w 3049233"/>
              <a:gd name="connsiteY25536" fmla="*/ 81674 h 1985002"/>
              <a:gd name="connsiteX25537" fmla="*/ 982316 w 3049233"/>
              <a:gd name="connsiteY25537" fmla="*/ 79634 h 1985002"/>
              <a:gd name="connsiteX25538" fmla="*/ 990358 w 3049233"/>
              <a:gd name="connsiteY25538" fmla="*/ 90308 h 1985002"/>
              <a:gd name="connsiteX25539" fmla="*/ 990579 w 3049233"/>
              <a:gd name="connsiteY25539" fmla="*/ 91027 h 1985002"/>
              <a:gd name="connsiteX25540" fmla="*/ 990889 w 3049233"/>
              <a:gd name="connsiteY25540" fmla="*/ 92036 h 1985002"/>
              <a:gd name="connsiteX25541" fmla="*/ 991054 w 3049233"/>
              <a:gd name="connsiteY25541" fmla="*/ 92573 h 1985002"/>
              <a:gd name="connsiteX25542" fmla="*/ 986589 w 3049233"/>
              <a:gd name="connsiteY25542" fmla="*/ 92937 h 1985002"/>
              <a:gd name="connsiteX25543" fmla="*/ 985465 w 3049233"/>
              <a:gd name="connsiteY25543" fmla="*/ 88662 h 1985002"/>
              <a:gd name="connsiteX25544" fmla="*/ 984016 w 3049233"/>
              <a:gd name="connsiteY25544" fmla="*/ 83151 h 1985002"/>
              <a:gd name="connsiteX25545" fmla="*/ 981521 w 3049233"/>
              <a:gd name="connsiteY25545" fmla="*/ 79682 h 1985002"/>
              <a:gd name="connsiteX25546" fmla="*/ 981520 w 3049233"/>
              <a:gd name="connsiteY25546" fmla="*/ 79679 h 1985002"/>
              <a:gd name="connsiteX25547" fmla="*/ 982028 w 3049233"/>
              <a:gd name="connsiteY25547" fmla="*/ 79650 h 1985002"/>
              <a:gd name="connsiteX25548" fmla="*/ 990380 w 3049233"/>
              <a:gd name="connsiteY25548" fmla="*/ 79176 h 1985002"/>
              <a:gd name="connsiteX25549" fmla="*/ 995429 w 3049233"/>
              <a:gd name="connsiteY25549" fmla="*/ 85399 h 1985002"/>
              <a:gd name="connsiteX25550" fmla="*/ 1000618 w 3049233"/>
              <a:gd name="connsiteY25550" fmla="*/ 91794 h 1985002"/>
              <a:gd name="connsiteX25551" fmla="*/ 996911 w 3049233"/>
              <a:gd name="connsiteY25551" fmla="*/ 92096 h 1985002"/>
              <a:gd name="connsiteX25552" fmla="*/ 995321 w 3049233"/>
              <a:gd name="connsiteY25552" fmla="*/ 87082 h 1985002"/>
              <a:gd name="connsiteX25553" fmla="*/ 995231 w 3049233"/>
              <a:gd name="connsiteY25553" fmla="*/ 86800 h 1985002"/>
              <a:gd name="connsiteX25554" fmla="*/ 994107 w 3049233"/>
              <a:gd name="connsiteY25554" fmla="*/ 85360 h 1985002"/>
              <a:gd name="connsiteX25555" fmla="*/ 989327 w 3049233"/>
              <a:gd name="connsiteY25555" fmla="*/ 79236 h 1985002"/>
              <a:gd name="connsiteX25556" fmla="*/ 1000143 w 3049233"/>
              <a:gd name="connsiteY25556" fmla="*/ 78792 h 1985002"/>
              <a:gd name="connsiteX25557" fmla="*/ 1011081 w 3049233"/>
              <a:gd name="connsiteY25557" fmla="*/ 91663 h 1985002"/>
              <a:gd name="connsiteX25558" fmla="*/ 1008406 w 3049233"/>
              <a:gd name="connsiteY25558" fmla="*/ 91663 h 1985002"/>
              <a:gd name="connsiteX25559" fmla="*/ 1008383 w 3049233"/>
              <a:gd name="connsiteY25559" fmla="*/ 91599 h 1985002"/>
              <a:gd name="connsiteX25560" fmla="*/ 1008376 w 3049233"/>
              <a:gd name="connsiteY25560" fmla="*/ 91580 h 1985002"/>
              <a:gd name="connsiteX25561" fmla="*/ 997766 w 3049233"/>
              <a:gd name="connsiteY25561" fmla="*/ 78792 h 1985002"/>
              <a:gd name="connsiteX25562" fmla="*/ 1011587 w 3049233"/>
              <a:gd name="connsiteY25562" fmla="*/ 78765 h 1985002"/>
              <a:gd name="connsiteX25563" fmla="*/ 1023612 w 3049233"/>
              <a:gd name="connsiteY25563" fmla="*/ 91319 h 1985002"/>
              <a:gd name="connsiteX25564" fmla="*/ 1018535 w 3049233"/>
              <a:gd name="connsiteY25564" fmla="*/ 91552 h 1985002"/>
              <a:gd name="connsiteX25565" fmla="*/ 1007532 w 3049233"/>
              <a:gd name="connsiteY25565" fmla="*/ 78792 h 1985002"/>
              <a:gd name="connsiteX25566" fmla="*/ 1010531 w 3049233"/>
              <a:gd name="connsiteY25566" fmla="*/ 78792 h 1985002"/>
              <a:gd name="connsiteX25567" fmla="*/ 1030072 w 3049233"/>
              <a:gd name="connsiteY25567" fmla="*/ 78302 h 1985002"/>
              <a:gd name="connsiteX25568" fmla="*/ 1033458 w 3049233"/>
              <a:gd name="connsiteY25568" fmla="*/ 80349 h 1985002"/>
              <a:gd name="connsiteX25569" fmla="*/ 1045742 w 3049233"/>
              <a:gd name="connsiteY25569" fmla="*/ 87776 h 1985002"/>
              <a:gd name="connsiteX25570" fmla="*/ 1047836 w 3049233"/>
              <a:gd name="connsiteY25570" fmla="*/ 90205 h 1985002"/>
              <a:gd name="connsiteX25571" fmla="*/ 1042989 w 3049233"/>
              <a:gd name="connsiteY25571" fmla="*/ 90428 h 1985002"/>
              <a:gd name="connsiteX25572" fmla="*/ 1040547 w 3049233"/>
              <a:gd name="connsiteY25572" fmla="*/ 87056 h 1985002"/>
              <a:gd name="connsiteX25573" fmla="*/ 1039711 w 3049233"/>
              <a:gd name="connsiteY25573" fmla="*/ 85901 h 1985002"/>
              <a:gd name="connsiteX25574" fmla="*/ 1039363 w 3049233"/>
              <a:gd name="connsiteY25574" fmla="*/ 85421 h 1985002"/>
              <a:gd name="connsiteX25575" fmla="*/ 1034201 w 3049233"/>
              <a:gd name="connsiteY25575" fmla="*/ 81744 h 1985002"/>
              <a:gd name="connsiteX25576" fmla="*/ 1031482 w 3049233"/>
              <a:gd name="connsiteY25576" fmla="*/ 79807 h 1985002"/>
              <a:gd name="connsiteX25577" fmla="*/ 1029393 w 3049233"/>
              <a:gd name="connsiteY25577" fmla="*/ 78319 h 1985002"/>
              <a:gd name="connsiteX25578" fmla="*/ 1042544 w 3049233"/>
              <a:gd name="connsiteY25578" fmla="*/ 77989 h 1985002"/>
              <a:gd name="connsiteX25579" fmla="*/ 1058517 w 3049233"/>
              <a:gd name="connsiteY25579" fmla="*/ 89714 h 1985002"/>
              <a:gd name="connsiteX25580" fmla="*/ 1054145 w 3049233"/>
              <a:gd name="connsiteY25580" fmla="*/ 89915 h 1985002"/>
              <a:gd name="connsiteX25581" fmla="*/ 1051964 w 3049233"/>
              <a:gd name="connsiteY25581" fmla="*/ 87395 h 1985002"/>
              <a:gd name="connsiteX25582" fmla="*/ 1048598 w 3049233"/>
              <a:gd name="connsiteY25582" fmla="*/ 83507 h 1985002"/>
              <a:gd name="connsiteX25583" fmla="*/ 1044330 w 3049233"/>
              <a:gd name="connsiteY25583" fmla="*/ 80904 h 1985002"/>
              <a:gd name="connsiteX25584" fmla="*/ 1043056 w 3049233"/>
              <a:gd name="connsiteY25584" fmla="*/ 80127 h 1985002"/>
              <a:gd name="connsiteX25585" fmla="*/ 1039668 w 3049233"/>
              <a:gd name="connsiteY25585" fmla="*/ 78061 h 1985002"/>
              <a:gd name="connsiteX25586" fmla="*/ 1053134 w 3049233"/>
              <a:gd name="connsiteY25586" fmla="*/ 77724 h 1985002"/>
              <a:gd name="connsiteX25587" fmla="*/ 1055666 w 3049233"/>
              <a:gd name="connsiteY25587" fmla="*/ 79209 h 1985002"/>
              <a:gd name="connsiteX25588" fmla="*/ 1072484 w 3049233"/>
              <a:gd name="connsiteY25588" fmla="*/ 89072 h 1985002"/>
              <a:gd name="connsiteX25589" fmla="*/ 1067643 w 3049233"/>
              <a:gd name="connsiteY25589" fmla="*/ 89295 h 1985002"/>
              <a:gd name="connsiteX25590" fmla="*/ 1064230 w 3049233"/>
              <a:gd name="connsiteY25590" fmla="*/ 85619 h 1985002"/>
              <a:gd name="connsiteX25591" fmla="*/ 1050841 w 3049233"/>
              <a:gd name="connsiteY25591" fmla="*/ 77781 h 1985002"/>
              <a:gd name="connsiteX25592" fmla="*/ 1064523 w 3049233"/>
              <a:gd name="connsiteY25592" fmla="*/ 77438 h 1985002"/>
              <a:gd name="connsiteX25593" fmla="*/ 1084315 w 3049233"/>
              <a:gd name="connsiteY25593" fmla="*/ 87888 h 1985002"/>
              <a:gd name="connsiteX25594" fmla="*/ 1085432 w 3049233"/>
              <a:gd name="connsiteY25594" fmla="*/ 88477 h 1985002"/>
              <a:gd name="connsiteX25595" fmla="*/ 1079004 w 3049233"/>
              <a:gd name="connsiteY25595" fmla="*/ 88773 h 1985002"/>
              <a:gd name="connsiteX25596" fmla="*/ 1077643 w 3049233"/>
              <a:gd name="connsiteY25596" fmla="*/ 87567 h 1985002"/>
              <a:gd name="connsiteX25597" fmla="*/ 1068925 w 3049233"/>
              <a:gd name="connsiteY25597" fmla="*/ 79845 h 1985002"/>
              <a:gd name="connsiteX25598" fmla="*/ 1064078 w 3049233"/>
              <a:gd name="connsiteY25598" fmla="*/ 77529 h 1985002"/>
              <a:gd name="connsiteX25599" fmla="*/ 1063918 w 3049233"/>
              <a:gd name="connsiteY25599" fmla="*/ 77453 h 1985002"/>
              <a:gd name="connsiteX25600" fmla="*/ 1064268 w 3049233"/>
              <a:gd name="connsiteY25600" fmla="*/ 77444 h 1985002"/>
              <a:gd name="connsiteX25601" fmla="*/ 955007 w 3049233"/>
              <a:gd name="connsiteY25601" fmla="*/ 74408 h 1985002"/>
              <a:gd name="connsiteX25602" fmla="*/ 956019 w 3049233"/>
              <a:gd name="connsiteY25602" fmla="*/ 78373 h 1985002"/>
              <a:gd name="connsiteX25603" fmla="*/ 955954 w 3049233"/>
              <a:gd name="connsiteY25603" fmla="*/ 78389 h 1985002"/>
              <a:gd name="connsiteX25604" fmla="*/ 955900 w 3049233"/>
              <a:gd name="connsiteY25604" fmla="*/ 78402 h 1985002"/>
              <a:gd name="connsiteX25605" fmla="*/ 955747 w 3049233"/>
              <a:gd name="connsiteY25605" fmla="*/ 77718 h 1985002"/>
              <a:gd name="connsiteX25606" fmla="*/ 955054 w 3049233"/>
              <a:gd name="connsiteY25606" fmla="*/ 74620 h 1985002"/>
              <a:gd name="connsiteX25607" fmla="*/ 984599 w 3049233"/>
              <a:gd name="connsiteY25607" fmla="*/ 73179 h 1985002"/>
              <a:gd name="connsiteX25608" fmla="*/ 985663 w 3049233"/>
              <a:gd name="connsiteY25608" fmla="*/ 73500 h 1985002"/>
              <a:gd name="connsiteX25609" fmla="*/ 984884 w 3049233"/>
              <a:gd name="connsiteY25609" fmla="*/ 73544 h 1985002"/>
              <a:gd name="connsiteX25610" fmla="*/ 984861 w 3049233"/>
              <a:gd name="connsiteY25610" fmla="*/ 73514 h 1985002"/>
              <a:gd name="connsiteX25611" fmla="*/ 1123494 w 3049233"/>
              <a:gd name="connsiteY25611" fmla="*/ 72750 h 1985002"/>
              <a:gd name="connsiteX25612" fmla="*/ 1126032 w 3049233"/>
              <a:gd name="connsiteY25612" fmla="*/ 73487 h 1985002"/>
              <a:gd name="connsiteX25613" fmla="*/ 1124600 w 3049233"/>
              <a:gd name="connsiteY25613" fmla="*/ 73325 h 1985002"/>
              <a:gd name="connsiteX25614" fmla="*/ 1124489 w 3049233"/>
              <a:gd name="connsiteY25614" fmla="*/ 73267 h 1985002"/>
              <a:gd name="connsiteX25615" fmla="*/ 992304 w 3049233"/>
              <a:gd name="connsiteY25615" fmla="*/ 72208 h 1985002"/>
              <a:gd name="connsiteX25616" fmla="*/ 994100 w 3049233"/>
              <a:gd name="connsiteY25616" fmla="*/ 73028 h 1985002"/>
              <a:gd name="connsiteX25617" fmla="*/ 993040 w 3049233"/>
              <a:gd name="connsiteY25617" fmla="*/ 73087 h 1985002"/>
              <a:gd name="connsiteX25618" fmla="*/ 993033 w 3049233"/>
              <a:gd name="connsiteY25618" fmla="*/ 73088 h 1985002"/>
              <a:gd name="connsiteX25619" fmla="*/ 992594 w 3049233"/>
              <a:gd name="connsiteY25619" fmla="*/ 72558 h 1985002"/>
              <a:gd name="connsiteX25620" fmla="*/ 976106 w 3049233"/>
              <a:gd name="connsiteY25620" fmla="*/ 72151 h 1985002"/>
              <a:gd name="connsiteX25621" fmla="*/ 976835 w 3049233"/>
              <a:gd name="connsiteY25621" fmla="*/ 72360 h 1985002"/>
              <a:gd name="connsiteX25622" fmla="*/ 978017 w 3049233"/>
              <a:gd name="connsiteY25622" fmla="*/ 73928 h 1985002"/>
              <a:gd name="connsiteX25623" fmla="*/ 977408 w 3049233"/>
              <a:gd name="connsiteY25623" fmla="*/ 73962 h 1985002"/>
              <a:gd name="connsiteX25624" fmla="*/ 1138254 w 3049233"/>
              <a:gd name="connsiteY25624" fmla="*/ 71627 h 1985002"/>
              <a:gd name="connsiteX25625" fmla="*/ 1143195 w 3049233"/>
              <a:gd name="connsiteY25625" fmla="*/ 73652 h 1985002"/>
              <a:gd name="connsiteX25626" fmla="*/ 1148146 w 3049233"/>
              <a:gd name="connsiteY25626" fmla="*/ 75680 h 1985002"/>
              <a:gd name="connsiteX25627" fmla="*/ 1145740 w 3049233"/>
              <a:gd name="connsiteY25627" fmla="*/ 75506 h 1985002"/>
              <a:gd name="connsiteX25628" fmla="*/ 1145203 w 3049233"/>
              <a:gd name="connsiteY25628" fmla="*/ 75228 h 1985002"/>
              <a:gd name="connsiteX25629" fmla="*/ 1139993 w 3049233"/>
              <a:gd name="connsiteY25629" fmla="*/ 72529 h 1985002"/>
              <a:gd name="connsiteX25630" fmla="*/ 949017 w 3049233"/>
              <a:gd name="connsiteY25630" fmla="*/ 71489 h 1985002"/>
              <a:gd name="connsiteX25631" fmla="*/ 949233 w 3049233"/>
              <a:gd name="connsiteY25631" fmla="*/ 71512 h 1985002"/>
              <a:gd name="connsiteX25632" fmla="*/ 950530 w 3049233"/>
              <a:gd name="connsiteY25632" fmla="*/ 79733 h 1985002"/>
              <a:gd name="connsiteX25633" fmla="*/ 950172 w 3049233"/>
              <a:gd name="connsiteY25633" fmla="*/ 79822 h 1985002"/>
              <a:gd name="connsiteX25634" fmla="*/ 960381 w 3049233"/>
              <a:gd name="connsiteY25634" fmla="*/ 71437 h 1985002"/>
              <a:gd name="connsiteX25635" fmla="*/ 961087 w 3049233"/>
              <a:gd name="connsiteY25635" fmla="*/ 71683 h 1985002"/>
              <a:gd name="connsiteX25636" fmla="*/ 962807 w 3049233"/>
              <a:gd name="connsiteY25636" fmla="*/ 76691 h 1985002"/>
              <a:gd name="connsiteX25637" fmla="*/ 962050 w 3049233"/>
              <a:gd name="connsiteY25637" fmla="*/ 76878 h 1985002"/>
              <a:gd name="connsiteX25638" fmla="*/ 1064145 w 3049233"/>
              <a:gd name="connsiteY25638" fmla="*/ 71300 h 1985002"/>
              <a:gd name="connsiteX25639" fmla="*/ 1064735 w 3049233"/>
              <a:gd name="connsiteY25639" fmla="*/ 71484 h 1985002"/>
              <a:gd name="connsiteX25640" fmla="*/ 1066800 w 3049233"/>
              <a:gd name="connsiteY25640" fmla="*/ 72128 h 1985002"/>
              <a:gd name="connsiteX25641" fmla="*/ 1067085 w 3049233"/>
              <a:gd name="connsiteY25641" fmla="*/ 72217 h 1985002"/>
              <a:gd name="connsiteX25642" fmla="*/ 1066303 w 3049233"/>
              <a:gd name="connsiteY25642" fmla="*/ 72226 h 1985002"/>
              <a:gd name="connsiteX25643" fmla="*/ 1066237 w 3049233"/>
              <a:gd name="connsiteY25643" fmla="*/ 72197 h 1985002"/>
              <a:gd name="connsiteX25644" fmla="*/ 1077340 w 3049233"/>
              <a:gd name="connsiteY25644" fmla="*/ 71129 h 1985002"/>
              <a:gd name="connsiteX25645" fmla="*/ 1080523 w 3049233"/>
              <a:gd name="connsiteY25645" fmla="*/ 72063 h 1985002"/>
              <a:gd name="connsiteX25646" fmla="*/ 1079763 w 3049233"/>
              <a:gd name="connsiteY25646" fmla="*/ 72072 h 1985002"/>
              <a:gd name="connsiteX25647" fmla="*/ 1027919 w 3049233"/>
              <a:gd name="connsiteY25647" fmla="*/ 70898 h 1985002"/>
              <a:gd name="connsiteX25648" fmla="*/ 1032387 w 3049233"/>
              <a:gd name="connsiteY25648" fmla="*/ 72589 h 1985002"/>
              <a:gd name="connsiteX25649" fmla="*/ 1032448 w 3049233"/>
              <a:gd name="connsiteY25649" fmla="*/ 72612 h 1985002"/>
              <a:gd name="connsiteX25650" fmla="*/ 1032449 w 3049233"/>
              <a:gd name="connsiteY25650" fmla="*/ 72613 h 1985002"/>
              <a:gd name="connsiteX25651" fmla="*/ 1030764 w 3049233"/>
              <a:gd name="connsiteY25651" fmla="*/ 72632 h 1985002"/>
              <a:gd name="connsiteX25652" fmla="*/ 966311 w 3049233"/>
              <a:gd name="connsiteY25652" fmla="*/ 70850 h 1985002"/>
              <a:gd name="connsiteX25653" fmla="*/ 968707 w 3049233"/>
              <a:gd name="connsiteY25653" fmla="*/ 71682 h 1985002"/>
              <a:gd name="connsiteX25654" fmla="*/ 970809 w 3049233"/>
              <a:gd name="connsiteY25654" fmla="*/ 74707 h 1985002"/>
              <a:gd name="connsiteX25655" fmla="*/ 968031 w 3049233"/>
              <a:gd name="connsiteY25655" fmla="*/ 75396 h 1985002"/>
              <a:gd name="connsiteX25656" fmla="*/ 967182 w 3049233"/>
              <a:gd name="connsiteY25656" fmla="*/ 73152 h 1985002"/>
              <a:gd name="connsiteX25657" fmla="*/ 1148148 w 3049233"/>
              <a:gd name="connsiteY25657" fmla="*/ 70734 h 1985002"/>
              <a:gd name="connsiteX25658" fmla="*/ 1167469 w 3049233"/>
              <a:gd name="connsiteY25658" fmla="*/ 72293 h 1985002"/>
              <a:gd name="connsiteX25659" fmla="*/ 1169715 w 3049233"/>
              <a:gd name="connsiteY25659" fmla="*/ 72659 h 1985002"/>
              <a:gd name="connsiteX25660" fmla="*/ 1199464 w 3049233"/>
              <a:gd name="connsiteY25660" fmla="*/ 77511 h 1985002"/>
              <a:gd name="connsiteX25661" fmla="*/ 1301604 w 3049233"/>
              <a:gd name="connsiteY25661" fmla="*/ 101987 h 1985002"/>
              <a:gd name="connsiteX25662" fmla="*/ 1263108 w 3049233"/>
              <a:gd name="connsiteY25662" fmla="*/ 93472 h 1985002"/>
              <a:gd name="connsiteX25663" fmla="*/ 1221646 w 3049233"/>
              <a:gd name="connsiteY25663" fmla="*/ 84302 h 1985002"/>
              <a:gd name="connsiteX25664" fmla="*/ 1190922 w 3049233"/>
              <a:gd name="connsiteY25664" fmla="*/ 80827 h 1985002"/>
              <a:gd name="connsiteX25665" fmla="*/ 1173860 w 3049233"/>
              <a:gd name="connsiteY25665" fmla="*/ 77542 h 1985002"/>
              <a:gd name="connsiteX25666" fmla="*/ 1161375 w 3049233"/>
              <a:gd name="connsiteY25666" fmla="*/ 76638 h 1985002"/>
              <a:gd name="connsiteX25667" fmla="*/ 1161068 w 3049233"/>
              <a:gd name="connsiteY25667" fmla="*/ 76501 h 1985002"/>
              <a:gd name="connsiteX25668" fmla="*/ 1151560 w 3049233"/>
              <a:gd name="connsiteY25668" fmla="*/ 72257 h 1985002"/>
              <a:gd name="connsiteX25669" fmla="*/ 939378 w 3049233"/>
              <a:gd name="connsiteY25669" fmla="*/ 70606 h 1985002"/>
              <a:gd name="connsiteX25670" fmla="*/ 939582 w 3049233"/>
              <a:gd name="connsiteY25670" fmla="*/ 70665 h 1985002"/>
              <a:gd name="connsiteX25671" fmla="*/ 938545 w 3049233"/>
              <a:gd name="connsiteY25671" fmla="*/ 82703 h 1985002"/>
              <a:gd name="connsiteX25672" fmla="*/ 936736 w 3049233"/>
              <a:gd name="connsiteY25672" fmla="*/ 83151 h 1985002"/>
              <a:gd name="connsiteX25673" fmla="*/ 938375 w 3049233"/>
              <a:gd name="connsiteY25673" fmla="*/ 79555 h 1985002"/>
              <a:gd name="connsiteX25674" fmla="*/ 938874 w 3049233"/>
              <a:gd name="connsiteY25674" fmla="*/ 75109 h 1985002"/>
              <a:gd name="connsiteX25675" fmla="*/ 1036600 w 3049233"/>
              <a:gd name="connsiteY25675" fmla="*/ 69445 h 1985002"/>
              <a:gd name="connsiteX25676" fmla="*/ 1041889 w 3049233"/>
              <a:gd name="connsiteY25676" fmla="*/ 71129 h 1985002"/>
              <a:gd name="connsiteX25677" fmla="*/ 1043452 w 3049233"/>
              <a:gd name="connsiteY25677" fmla="*/ 72046 h 1985002"/>
              <a:gd name="connsiteX25678" fmla="*/ 1044190 w 3049233"/>
              <a:gd name="connsiteY25678" fmla="*/ 72479 h 1985002"/>
              <a:gd name="connsiteX25679" fmla="*/ 1041829 w 3049233"/>
              <a:gd name="connsiteY25679" fmla="*/ 72506 h 1985002"/>
              <a:gd name="connsiteX25680" fmla="*/ 1041310 w 3049233"/>
              <a:gd name="connsiteY25680" fmla="*/ 72202 h 1985002"/>
              <a:gd name="connsiteX25681" fmla="*/ 1040818 w 3049233"/>
              <a:gd name="connsiteY25681" fmla="*/ 71914 h 1985002"/>
              <a:gd name="connsiteX25682" fmla="*/ 1038866 w 3049233"/>
              <a:gd name="connsiteY25682" fmla="*/ 70771 h 1985002"/>
              <a:gd name="connsiteX25683" fmla="*/ 1131402 w 3049233"/>
              <a:gd name="connsiteY25683" fmla="*/ 69382 h 1985002"/>
              <a:gd name="connsiteX25684" fmla="*/ 1133112 w 3049233"/>
              <a:gd name="connsiteY25684" fmla="*/ 69520 h 1985002"/>
              <a:gd name="connsiteX25685" fmla="*/ 1133447 w 3049233"/>
              <a:gd name="connsiteY25685" fmla="*/ 69658 h 1985002"/>
              <a:gd name="connsiteX25686" fmla="*/ 1136138 w 3049233"/>
              <a:gd name="connsiteY25686" fmla="*/ 70760 h 1985002"/>
              <a:gd name="connsiteX25687" fmla="*/ 1044701 w 3049233"/>
              <a:gd name="connsiteY25687" fmla="*/ 68271 h 1985002"/>
              <a:gd name="connsiteX25688" fmla="*/ 1046033 w 3049233"/>
              <a:gd name="connsiteY25688" fmla="*/ 68657 h 1985002"/>
              <a:gd name="connsiteX25689" fmla="*/ 1050153 w 3049233"/>
              <a:gd name="connsiteY25689" fmla="*/ 69850 h 1985002"/>
              <a:gd name="connsiteX25690" fmla="*/ 1051870 w 3049233"/>
              <a:gd name="connsiteY25690" fmla="*/ 70757 h 1985002"/>
              <a:gd name="connsiteX25691" fmla="*/ 1052049 w 3049233"/>
              <a:gd name="connsiteY25691" fmla="*/ 70852 h 1985002"/>
              <a:gd name="connsiteX25692" fmla="*/ 1054898 w 3049233"/>
              <a:gd name="connsiteY25692" fmla="*/ 72356 h 1985002"/>
              <a:gd name="connsiteX25693" fmla="*/ 1053289 w 3049233"/>
              <a:gd name="connsiteY25693" fmla="*/ 72375 h 1985002"/>
              <a:gd name="connsiteX25694" fmla="*/ 1052345 w 3049233"/>
              <a:gd name="connsiteY25694" fmla="*/ 71924 h 1985002"/>
              <a:gd name="connsiteX25695" fmla="*/ 1049403 w 3049233"/>
              <a:gd name="connsiteY25695" fmla="*/ 70518 h 1985002"/>
              <a:gd name="connsiteX25696" fmla="*/ 1010431 w 3049233"/>
              <a:gd name="connsiteY25696" fmla="*/ 43966 h 1985002"/>
              <a:gd name="connsiteX25697" fmla="*/ 1098915 w 3049233"/>
              <a:gd name="connsiteY25697" fmla="*/ 48336 h 1985002"/>
              <a:gd name="connsiteX25698" fmla="*/ 1175075 w 3049233"/>
              <a:gd name="connsiteY25698" fmla="*/ 59624 h 1985002"/>
              <a:gd name="connsiteX25699" fmla="*/ 1199186 w 3049233"/>
              <a:gd name="connsiteY25699" fmla="*/ 63743 h 1985002"/>
              <a:gd name="connsiteX25700" fmla="*/ 1208979 w 3049233"/>
              <a:gd name="connsiteY25700" fmla="*/ 65416 h 1985002"/>
              <a:gd name="connsiteX25701" fmla="*/ 1304243 w 3049233"/>
              <a:gd name="connsiteY25701" fmla="*/ 91927 h 1985002"/>
              <a:gd name="connsiteX25702" fmla="*/ 1361280 w 3049233"/>
              <a:gd name="connsiteY25702" fmla="*/ 114433 h 1985002"/>
              <a:gd name="connsiteX25703" fmla="*/ 1376966 w 3049233"/>
              <a:gd name="connsiteY25703" fmla="*/ 121110 h 1985002"/>
              <a:gd name="connsiteX25704" fmla="*/ 1380658 w 3049233"/>
              <a:gd name="connsiteY25704" fmla="*/ 122682 h 1985002"/>
              <a:gd name="connsiteX25705" fmla="*/ 1387362 w 3049233"/>
              <a:gd name="connsiteY25705" fmla="*/ 125536 h 1985002"/>
              <a:gd name="connsiteX25706" fmla="*/ 1412403 w 3049233"/>
              <a:gd name="connsiteY25706" fmla="*/ 138009 h 1985002"/>
              <a:gd name="connsiteX25707" fmla="*/ 1426533 w 3049233"/>
              <a:gd name="connsiteY25707" fmla="*/ 145048 h 1985002"/>
              <a:gd name="connsiteX25708" fmla="*/ 1427317 w 3049233"/>
              <a:gd name="connsiteY25708" fmla="*/ 145526 h 1985002"/>
              <a:gd name="connsiteX25709" fmla="*/ 1399495 w 3049233"/>
              <a:gd name="connsiteY25709" fmla="*/ 132739 h 1985002"/>
              <a:gd name="connsiteX25710" fmla="*/ 1394046 w 3049233"/>
              <a:gd name="connsiteY25710" fmla="*/ 130234 h 1985002"/>
              <a:gd name="connsiteX25711" fmla="*/ 1381139 w 3049233"/>
              <a:gd name="connsiteY25711" fmla="*/ 124302 h 1985002"/>
              <a:gd name="connsiteX25712" fmla="*/ 1307682 w 3049233"/>
              <a:gd name="connsiteY25712" fmla="*/ 97840 h 1985002"/>
              <a:gd name="connsiteX25713" fmla="*/ 1280844 w 3049233"/>
              <a:gd name="connsiteY25713" fmla="*/ 90952 h 1985002"/>
              <a:gd name="connsiteX25714" fmla="*/ 1265568 w 3049233"/>
              <a:gd name="connsiteY25714" fmla="*/ 85872 h 1985002"/>
              <a:gd name="connsiteX25715" fmla="*/ 1251487 w 3049233"/>
              <a:gd name="connsiteY25715" fmla="*/ 83417 h 1985002"/>
              <a:gd name="connsiteX25716" fmla="*/ 1236237 w 3049233"/>
              <a:gd name="connsiteY25716" fmla="*/ 79503 h 1985002"/>
              <a:gd name="connsiteX25717" fmla="*/ 1219968 w 3049233"/>
              <a:gd name="connsiteY25717" fmla="*/ 75327 h 1985002"/>
              <a:gd name="connsiteX25718" fmla="*/ 1118621 w 3049233"/>
              <a:gd name="connsiteY25718" fmla="*/ 60252 h 1985002"/>
              <a:gd name="connsiteX25719" fmla="*/ 1113196 w 3049233"/>
              <a:gd name="connsiteY25719" fmla="*/ 60055 h 1985002"/>
              <a:gd name="connsiteX25720" fmla="*/ 1066952 w 3049233"/>
              <a:gd name="connsiteY25720" fmla="*/ 48337 h 1985002"/>
              <a:gd name="connsiteX25721" fmla="*/ 1032604 w 3049233"/>
              <a:gd name="connsiteY25721" fmla="*/ 45681 h 1985002"/>
              <a:gd name="connsiteX25722" fmla="*/ 969722 w 3049233"/>
              <a:gd name="connsiteY25722" fmla="*/ 43232 h 1985002"/>
              <a:gd name="connsiteX25723" fmla="*/ 968876 w 3049233"/>
              <a:gd name="connsiteY25723" fmla="*/ 43403 h 1985002"/>
              <a:gd name="connsiteX25724" fmla="*/ 985001 w 3049233"/>
              <a:gd name="connsiteY25724" fmla="*/ 43403 h 1985002"/>
              <a:gd name="connsiteX25725" fmla="*/ 936045 w 3049233"/>
              <a:gd name="connsiteY25725" fmla="*/ 48043 h 1985002"/>
              <a:gd name="connsiteX25726" fmla="*/ 960579 w 3049233"/>
              <a:gd name="connsiteY25726" fmla="*/ 43232 h 1985002"/>
              <a:gd name="connsiteX25727" fmla="*/ 952449 w 3049233"/>
              <a:gd name="connsiteY25727" fmla="*/ 24436 h 1985002"/>
              <a:gd name="connsiteX25728" fmla="*/ 991905 w 3049233"/>
              <a:gd name="connsiteY25728" fmla="*/ 25453 h 1985002"/>
              <a:gd name="connsiteX25729" fmla="*/ 1137014 w 3049233"/>
              <a:gd name="connsiteY25729" fmla="*/ 41780 h 1985002"/>
              <a:gd name="connsiteX25730" fmla="*/ 1169136 w 3049233"/>
              <a:gd name="connsiteY25730" fmla="*/ 50237 h 1985002"/>
              <a:gd name="connsiteX25731" fmla="*/ 1198242 w 3049233"/>
              <a:gd name="connsiteY25731" fmla="*/ 57901 h 1985002"/>
              <a:gd name="connsiteX25732" fmla="*/ 1164763 w 3049233"/>
              <a:gd name="connsiteY25732" fmla="*/ 52107 h 1985002"/>
              <a:gd name="connsiteX25733" fmla="*/ 1114437 w 3049233"/>
              <a:gd name="connsiteY25733" fmla="*/ 43398 h 1985002"/>
              <a:gd name="connsiteX25734" fmla="*/ 999018 w 3049233"/>
              <a:gd name="connsiteY25734" fmla="*/ 37476 h 1985002"/>
              <a:gd name="connsiteX25735" fmla="*/ 959562 w 3049233"/>
              <a:gd name="connsiteY25735" fmla="*/ 37476 h 1985002"/>
              <a:gd name="connsiteX25736" fmla="*/ 909586 w 3049233"/>
              <a:gd name="connsiteY25736" fmla="*/ 46957 h 1985002"/>
              <a:gd name="connsiteX25737" fmla="*/ 888652 w 3049233"/>
              <a:gd name="connsiteY25737" fmla="*/ 56210 h 1985002"/>
              <a:gd name="connsiteX25738" fmla="*/ 882161 w 3049233"/>
              <a:gd name="connsiteY25738" fmla="*/ 59079 h 1985002"/>
              <a:gd name="connsiteX25739" fmla="*/ 841182 w 3049233"/>
              <a:gd name="connsiteY25739" fmla="*/ 69571 h 1985002"/>
              <a:gd name="connsiteX25740" fmla="*/ 783705 w 3049233"/>
              <a:gd name="connsiteY25740" fmla="*/ 96181 h 1985002"/>
              <a:gd name="connsiteX25741" fmla="*/ 842341 w 3049233"/>
              <a:gd name="connsiteY25741" fmla="*/ 58558 h 1985002"/>
              <a:gd name="connsiteX25742" fmla="*/ 950926 w 3049233"/>
              <a:gd name="connsiteY25742" fmla="*/ 24607 h 1985002"/>
              <a:gd name="connsiteX25743" fmla="*/ 942291 w 3049233"/>
              <a:gd name="connsiteY25743" fmla="*/ 5810 h 1985002"/>
              <a:gd name="connsiteX25744" fmla="*/ 946015 w 3049233"/>
              <a:gd name="connsiteY25744" fmla="*/ 5979 h 1985002"/>
              <a:gd name="connsiteX25745" fmla="*/ 1106515 w 3049233"/>
              <a:gd name="connsiteY25745" fmla="*/ 24323 h 1985002"/>
              <a:gd name="connsiteX25746" fmla="*/ 1149977 w 3049233"/>
              <a:gd name="connsiteY25746" fmla="*/ 35976 h 1985002"/>
              <a:gd name="connsiteX25747" fmla="*/ 1219425 w 3049233"/>
              <a:gd name="connsiteY25747" fmla="*/ 54596 h 1985002"/>
              <a:gd name="connsiteX25748" fmla="*/ 1261705 w 3049233"/>
              <a:gd name="connsiteY25748" fmla="*/ 65932 h 1985002"/>
              <a:gd name="connsiteX25749" fmla="*/ 1273589 w 3049233"/>
              <a:gd name="connsiteY25749" fmla="*/ 71093 h 1985002"/>
              <a:gd name="connsiteX25750" fmla="*/ 1275668 w 3049233"/>
              <a:gd name="connsiteY25750" fmla="*/ 71996 h 1985002"/>
              <a:gd name="connsiteX25751" fmla="*/ 1209893 w 3049233"/>
              <a:gd name="connsiteY25751" fmla="*/ 54813 h 1985002"/>
              <a:gd name="connsiteX25752" fmla="*/ 1137857 w 3049233"/>
              <a:gd name="connsiteY25752" fmla="*/ 35995 h 1985002"/>
              <a:gd name="connsiteX25753" fmla="*/ 991905 w 3049233"/>
              <a:gd name="connsiteY25753" fmla="*/ 19864 h 1985002"/>
              <a:gd name="connsiteX25754" fmla="*/ 952280 w 3049233"/>
              <a:gd name="connsiteY25754" fmla="*/ 18849 h 1985002"/>
              <a:gd name="connsiteX25755" fmla="*/ 950417 w 3049233"/>
              <a:gd name="connsiteY25755" fmla="*/ 18849 h 1985002"/>
              <a:gd name="connsiteX25756" fmla="*/ 913590 w 3049233"/>
              <a:gd name="connsiteY25756" fmla="*/ 23520 h 1985002"/>
              <a:gd name="connsiteX25757" fmla="*/ 905343 w 3049233"/>
              <a:gd name="connsiteY25757" fmla="*/ 26301 h 1985002"/>
              <a:gd name="connsiteX25758" fmla="*/ 902635 w 3049233"/>
              <a:gd name="connsiteY25758" fmla="*/ 26749 h 1985002"/>
              <a:gd name="connsiteX25759" fmla="*/ 900395 w 3049233"/>
              <a:gd name="connsiteY25759" fmla="*/ 27120 h 1985002"/>
              <a:gd name="connsiteX25760" fmla="*/ 895341 w 3049233"/>
              <a:gd name="connsiteY25760" fmla="*/ 29272 h 1985002"/>
              <a:gd name="connsiteX25761" fmla="*/ 890802 w 3049233"/>
              <a:gd name="connsiteY25761" fmla="*/ 31206 h 1985002"/>
              <a:gd name="connsiteX25762" fmla="*/ 872715 w 3049233"/>
              <a:gd name="connsiteY25762" fmla="*/ 37306 h 1985002"/>
              <a:gd name="connsiteX25763" fmla="*/ 852840 w 3049233"/>
              <a:gd name="connsiteY25763" fmla="*/ 47377 h 1985002"/>
              <a:gd name="connsiteX25764" fmla="*/ 850808 w 3049233"/>
              <a:gd name="connsiteY25764" fmla="*/ 48243 h 1985002"/>
              <a:gd name="connsiteX25765" fmla="*/ 843415 w 3049233"/>
              <a:gd name="connsiteY25765" fmla="*/ 51393 h 1985002"/>
              <a:gd name="connsiteX25766" fmla="*/ 837064 w 3049233"/>
              <a:gd name="connsiteY25766" fmla="*/ 55372 h 1985002"/>
              <a:gd name="connsiteX25767" fmla="*/ 828194 w 3049233"/>
              <a:gd name="connsiteY25767" fmla="*/ 59866 h 1985002"/>
              <a:gd name="connsiteX25768" fmla="*/ 780426 w 3049233"/>
              <a:gd name="connsiteY25768" fmla="*/ 90858 h 1985002"/>
              <a:gd name="connsiteX25769" fmla="*/ 732290 w 3049233"/>
              <a:gd name="connsiteY25769" fmla="*/ 128949 h 1985002"/>
              <a:gd name="connsiteX25770" fmla="*/ 703977 w 3049233"/>
              <a:gd name="connsiteY25770" fmla="*/ 148979 h 1985002"/>
              <a:gd name="connsiteX25771" fmla="*/ 665332 w 3049233"/>
              <a:gd name="connsiteY25771" fmla="*/ 188661 h 1985002"/>
              <a:gd name="connsiteX25772" fmla="*/ 654325 w 3049233"/>
              <a:gd name="connsiteY25772" fmla="*/ 198946 h 1985002"/>
              <a:gd name="connsiteX25773" fmla="*/ 640217 w 3049233"/>
              <a:gd name="connsiteY25773" fmla="*/ 212127 h 1985002"/>
              <a:gd name="connsiteX25774" fmla="*/ 564893 w 3049233"/>
              <a:gd name="connsiteY25774" fmla="*/ 292312 h 1985002"/>
              <a:gd name="connsiteX25775" fmla="*/ 548361 w 3049233"/>
              <a:gd name="connsiteY25775" fmla="*/ 311957 h 1985002"/>
              <a:gd name="connsiteX25776" fmla="*/ 539185 w 3049233"/>
              <a:gd name="connsiteY25776" fmla="*/ 322861 h 1985002"/>
              <a:gd name="connsiteX25777" fmla="*/ 526342 w 3049233"/>
              <a:gd name="connsiteY25777" fmla="*/ 336937 h 1985002"/>
              <a:gd name="connsiteX25778" fmla="*/ 513448 w 3049233"/>
              <a:gd name="connsiteY25778" fmla="*/ 353443 h 1985002"/>
              <a:gd name="connsiteX25779" fmla="*/ 487355 w 3049233"/>
              <a:gd name="connsiteY25779" fmla="*/ 384450 h 1985002"/>
              <a:gd name="connsiteX25780" fmla="*/ 408551 w 3049233"/>
              <a:gd name="connsiteY25780" fmla="*/ 487732 h 1985002"/>
              <a:gd name="connsiteX25781" fmla="*/ 347930 w 3049233"/>
              <a:gd name="connsiteY25781" fmla="*/ 574093 h 1985002"/>
              <a:gd name="connsiteX25782" fmla="*/ 71239 w 3049233"/>
              <a:gd name="connsiteY25782" fmla="*/ 1097332 h 1985002"/>
              <a:gd name="connsiteX25783" fmla="*/ 35093 w 3049233"/>
              <a:gd name="connsiteY25783" fmla="*/ 1208186 h 1985002"/>
              <a:gd name="connsiteX25784" fmla="*/ 10830 w 3049233"/>
              <a:gd name="connsiteY25784" fmla="*/ 1318015 h 1985002"/>
              <a:gd name="connsiteX25785" fmla="*/ 10811 w 3049233"/>
              <a:gd name="connsiteY25785" fmla="*/ 1317839 h 1985002"/>
              <a:gd name="connsiteX25786" fmla="*/ 26524 w 3049233"/>
              <a:gd name="connsiteY25786" fmla="*/ 1228861 h 1985002"/>
              <a:gd name="connsiteX25787" fmla="*/ 26524 w 3049233"/>
              <a:gd name="connsiteY25787" fmla="*/ 1228860 h 1985002"/>
              <a:gd name="connsiteX25788" fmla="*/ 26525 w 3049233"/>
              <a:gd name="connsiteY25788" fmla="*/ 1228859 h 1985002"/>
              <a:gd name="connsiteX25789" fmla="*/ 75189 w 3049233"/>
              <a:gd name="connsiteY25789" fmla="*/ 1070008 h 1985002"/>
              <a:gd name="connsiteX25790" fmla="*/ 77913 w 3049233"/>
              <a:gd name="connsiteY25790" fmla="*/ 1062361 h 1985002"/>
              <a:gd name="connsiteX25791" fmla="*/ 83680 w 3049233"/>
              <a:gd name="connsiteY25791" fmla="*/ 1046173 h 1985002"/>
              <a:gd name="connsiteX25792" fmla="*/ 155585 w 3049233"/>
              <a:gd name="connsiteY25792" fmla="*/ 881578 h 1985002"/>
              <a:gd name="connsiteX25793" fmla="*/ 164798 w 3049233"/>
              <a:gd name="connsiteY25793" fmla="*/ 862957 h 1985002"/>
              <a:gd name="connsiteX25794" fmla="*/ 171180 w 3049233"/>
              <a:gd name="connsiteY25794" fmla="*/ 850058 h 1985002"/>
              <a:gd name="connsiteX25795" fmla="*/ 262305 w 3049233"/>
              <a:gd name="connsiteY25795" fmla="*/ 684636 h 1985002"/>
              <a:gd name="connsiteX25796" fmla="*/ 401439 w 3049233"/>
              <a:gd name="connsiteY25796" fmla="*/ 472493 h 1985002"/>
              <a:gd name="connsiteX25797" fmla="*/ 942291 w 3049233"/>
              <a:gd name="connsiteY25797" fmla="*/ 5810 h 1985002"/>
              <a:gd name="connsiteX25798" fmla="*/ 946184 w 3049233"/>
              <a:gd name="connsiteY25798" fmla="*/ 54 h 1985002"/>
              <a:gd name="connsiteX25799" fmla="*/ 693201 w 3049233"/>
              <a:gd name="connsiteY25799" fmla="*/ 132811 h 1985002"/>
              <a:gd name="connsiteX25800" fmla="*/ 396698 w 3049233"/>
              <a:gd name="connsiteY25800" fmla="*/ 469106 h 1985002"/>
              <a:gd name="connsiteX25801" fmla="*/ 5031 w 3049233"/>
              <a:gd name="connsiteY25801" fmla="*/ 1317297 h 1985002"/>
              <a:gd name="connsiteX25802" fmla="*/ 4949 w 3049233"/>
              <a:gd name="connsiteY25802" fmla="*/ 1319017 h 1985002"/>
              <a:gd name="connsiteX25803" fmla="*/ 551 w 3049233"/>
              <a:gd name="connsiteY25803" fmla="*/ 1393100 h 1985002"/>
              <a:gd name="connsiteX25804" fmla="*/ 140 w 3049233"/>
              <a:gd name="connsiteY25804" fmla="*/ 1400022 h 1985002"/>
              <a:gd name="connsiteX25805" fmla="*/ 0 w 3049233"/>
              <a:gd name="connsiteY25805" fmla="*/ 1402383 h 1985002"/>
              <a:gd name="connsiteX25806" fmla="*/ 49 w 3049233"/>
              <a:gd name="connsiteY25806" fmla="*/ 1402955 h 1985002"/>
              <a:gd name="connsiteX25807" fmla="*/ 638 w 3049233"/>
              <a:gd name="connsiteY25807" fmla="*/ 1409843 h 1985002"/>
              <a:gd name="connsiteX25808" fmla="*/ 611 w 3049233"/>
              <a:gd name="connsiteY25808" fmla="*/ 1410410 h 1985002"/>
              <a:gd name="connsiteX25809" fmla="*/ 544 w 3049233"/>
              <a:gd name="connsiteY25809" fmla="*/ 1411831 h 1985002"/>
              <a:gd name="connsiteX25810" fmla="*/ 278 w 3049233"/>
              <a:gd name="connsiteY25810" fmla="*/ 1417420 h 1985002"/>
              <a:gd name="connsiteX25811" fmla="*/ 1022 w 3049233"/>
              <a:gd name="connsiteY25811" fmla="*/ 1423608 h 1985002"/>
              <a:gd name="connsiteX25812" fmla="*/ 1701 w 3049233"/>
              <a:gd name="connsiteY25812" fmla="*/ 1429255 h 1985002"/>
              <a:gd name="connsiteX25813" fmla="*/ 3767 w 3049233"/>
              <a:gd name="connsiteY25813" fmla="*/ 1446435 h 1985002"/>
              <a:gd name="connsiteX25814" fmla="*/ 7233 w 3049233"/>
              <a:gd name="connsiteY25814" fmla="*/ 1486970 h 1985002"/>
              <a:gd name="connsiteX25815" fmla="*/ 9789 w 3049233"/>
              <a:gd name="connsiteY25815" fmla="*/ 1496521 h 1985002"/>
              <a:gd name="connsiteX25816" fmla="*/ 10287 w 3049233"/>
              <a:gd name="connsiteY25816" fmla="*/ 1500665 h 1985002"/>
              <a:gd name="connsiteX25817" fmla="*/ 10402 w 3049233"/>
              <a:gd name="connsiteY25817" fmla="*/ 1501616 h 1985002"/>
              <a:gd name="connsiteX25818" fmla="*/ 11084 w 3049233"/>
              <a:gd name="connsiteY25818" fmla="*/ 1507289 h 1985002"/>
              <a:gd name="connsiteX25819" fmla="*/ 12141 w 3049233"/>
              <a:gd name="connsiteY25819" fmla="*/ 1510487 h 1985002"/>
              <a:gd name="connsiteX25820" fmla="*/ 14142 w 3049233"/>
              <a:gd name="connsiteY25820" fmla="*/ 1516536 h 1985002"/>
              <a:gd name="connsiteX25821" fmla="*/ 19396 w 3049233"/>
              <a:gd name="connsiteY25821" fmla="*/ 1532421 h 1985002"/>
              <a:gd name="connsiteX25822" fmla="*/ 24527 w 3049233"/>
              <a:gd name="connsiteY25822" fmla="*/ 1551595 h 1985002"/>
              <a:gd name="connsiteX25823" fmla="*/ 25870 w 3049233"/>
              <a:gd name="connsiteY25823" fmla="*/ 1556615 h 1985002"/>
              <a:gd name="connsiteX25824" fmla="*/ 27366 w 3049233"/>
              <a:gd name="connsiteY25824" fmla="*/ 1562207 h 1985002"/>
              <a:gd name="connsiteX25825" fmla="*/ 32831 w 3049233"/>
              <a:gd name="connsiteY25825" fmla="*/ 1573044 h 1985002"/>
              <a:gd name="connsiteX25826" fmla="*/ 37320 w 3049233"/>
              <a:gd name="connsiteY25826" fmla="*/ 1586616 h 1985002"/>
              <a:gd name="connsiteX25827" fmla="*/ 51303 w 3049233"/>
              <a:gd name="connsiteY25827" fmla="*/ 1609675 h 1985002"/>
              <a:gd name="connsiteX25828" fmla="*/ 62435 w 3049233"/>
              <a:gd name="connsiteY25828" fmla="*/ 1631751 h 1985002"/>
              <a:gd name="connsiteX25829" fmla="*/ 70149 w 3049233"/>
              <a:gd name="connsiteY25829" fmla="*/ 1640752 h 1985002"/>
              <a:gd name="connsiteX25830" fmla="*/ 78860 w 3049233"/>
              <a:gd name="connsiteY25830" fmla="*/ 1655117 h 1985002"/>
              <a:gd name="connsiteX25831" fmla="*/ 220083 w 3049233"/>
              <a:gd name="connsiteY25831" fmla="*/ 1724036 h 1985002"/>
              <a:gd name="connsiteX25832" fmla="*/ 270883 w 3049233"/>
              <a:gd name="connsiteY25832" fmla="*/ 1717094 h 1985002"/>
              <a:gd name="connsiteX25833" fmla="*/ 286552 w 3049233"/>
              <a:gd name="connsiteY25833" fmla="*/ 1711731 h 1985002"/>
              <a:gd name="connsiteX25834" fmla="*/ 294592 w 3049233"/>
              <a:gd name="connsiteY25834" fmla="*/ 1710321 h 1985002"/>
              <a:gd name="connsiteX25835" fmla="*/ 306447 w 3049233"/>
              <a:gd name="connsiteY25835" fmla="*/ 1704922 h 1985002"/>
              <a:gd name="connsiteX25836" fmla="*/ 318246 w 3049233"/>
              <a:gd name="connsiteY25836" fmla="*/ 1700883 h 1985002"/>
              <a:gd name="connsiteX25837" fmla="*/ 336898 w 3049233"/>
              <a:gd name="connsiteY25837" fmla="*/ 1692437 h 1985002"/>
              <a:gd name="connsiteX25838" fmla="*/ 349311 w 3049233"/>
              <a:gd name="connsiteY25838" fmla="*/ 1686816 h 1985002"/>
              <a:gd name="connsiteX25839" fmla="*/ 358046 w 3049233"/>
              <a:gd name="connsiteY25839" fmla="*/ 1683444 h 1985002"/>
              <a:gd name="connsiteX25840" fmla="*/ 365475 w 3049233"/>
              <a:gd name="connsiteY25840" fmla="*/ 1679496 h 1985002"/>
              <a:gd name="connsiteX25841" fmla="*/ 372100 w 3049233"/>
              <a:gd name="connsiteY25841" fmla="*/ 1676496 h 1985002"/>
              <a:gd name="connsiteX25842" fmla="*/ 385200 w 3049233"/>
              <a:gd name="connsiteY25842" fmla="*/ 1669052 h 1985002"/>
              <a:gd name="connsiteX25843" fmla="*/ 394035 w 3049233"/>
              <a:gd name="connsiteY25843" fmla="*/ 1665028 h 1985002"/>
              <a:gd name="connsiteX25844" fmla="*/ 408372 w 3049233"/>
              <a:gd name="connsiteY25844" fmla="*/ 1658498 h 1985002"/>
              <a:gd name="connsiteX25845" fmla="*/ 428309 w 3049233"/>
              <a:gd name="connsiteY25845" fmla="*/ 1645046 h 1985002"/>
              <a:gd name="connsiteX25846" fmla="*/ 452497 w 3049233"/>
              <a:gd name="connsiteY25846" fmla="*/ 1628727 h 1985002"/>
              <a:gd name="connsiteX25847" fmla="*/ 464317 w 3049233"/>
              <a:gd name="connsiteY25847" fmla="*/ 1621218 h 1985002"/>
              <a:gd name="connsiteX25848" fmla="*/ 471110 w 3049233"/>
              <a:gd name="connsiteY25848" fmla="*/ 1616169 h 1985002"/>
              <a:gd name="connsiteX25849" fmla="*/ 512016 w 3049233"/>
              <a:gd name="connsiteY25849" fmla="*/ 1588570 h 1985002"/>
              <a:gd name="connsiteX25850" fmla="*/ 542871 w 3049233"/>
              <a:gd name="connsiteY25850" fmla="*/ 1560708 h 1985002"/>
              <a:gd name="connsiteX25851" fmla="*/ 550545 w 3049233"/>
              <a:gd name="connsiteY25851" fmla="*/ 1554139 h 1985002"/>
              <a:gd name="connsiteX25852" fmla="*/ 569252 w 3049233"/>
              <a:gd name="connsiteY25852" fmla="*/ 1538884 h 1985002"/>
              <a:gd name="connsiteX25853" fmla="*/ 577485 w 3049233"/>
              <a:gd name="connsiteY25853" fmla="*/ 1531079 h 1985002"/>
              <a:gd name="connsiteX25854" fmla="*/ 587899 w 3049233"/>
              <a:gd name="connsiteY25854" fmla="*/ 1522166 h 1985002"/>
              <a:gd name="connsiteX25855" fmla="*/ 618045 w 3049233"/>
              <a:gd name="connsiteY25855" fmla="*/ 1492823 h 1985002"/>
              <a:gd name="connsiteX25856" fmla="*/ 651716 w 3049233"/>
              <a:gd name="connsiteY25856" fmla="*/ 1462417 h 1985002"/>
              <a:gd name="connsiteX25857" fmla="*/ 678331 w 3049233"/>
              <a:gd name="connsiteY25857" fmla="*/ 1431361 h 1985002"/>
              <a:gd name="connsiteX25858" fmla="*/ 726993 w 3049233"/>
              <a:gd name="connsiteY25858" fmla="*/ 1378033 h 1985002"/>
              <a:gd name="connsiteX25859" fmla="*/ 778835 w 3049233"/>
              <a:gd name="connsiteY25859" fmla="*/ 1314089 h 1985002"/>
              <a:gd name="connsiteX25860" fmla="*/ 806846 w 3049233"/>
              <a:gd name="connsiteY25860" fmla="*/ 1281403 h 1985002"/>
              <a:gd name="connsiteX25861" fmla="*/ 815942 w 3049233"/>
              <a:gd name="connsiteY25861" fmla="*/ 1308756 h 1985002"/>
              <a:gd name="connsiteX25862" fmla="*/ 816421 w 3049233"/>
              <a:gd name="connsiteY25862" fmla="*/ 1310199 h 1985002"/>
              <a:gd name="connsiteX25863" fmla="*/ 817916 w 3049233"/>
              <a:gd name="connsiteY25863" fmla="*/ 1314694 h 1985002"/>
              <a:gd name="connsiteX25864" fmla="*/ 829813 w 3049233"/>
              <a:gd name="connsiteY25864" fmla="*/ 1335938 h 1985002"/>
              <a:gd name="connsiteX25865" fmla="*/ 838014 w 3049233"/>
              <a:gd name="connsiteY25865" fmla="*/ 1350583 h 1985002"/>
              <a:gd name="connsiteX25866" fmla="*/ 840882 w 3049233"/>
              <a:gd name="connsiteY25866" fmla="*/ 1357017 h 1985002"/>
              <a:gd name="connsiteX25867" fmla="*/ 846436 w 3049233"/>
              <a:gd name="connsiteY25867" fmla="*/ 1365624 h 1985002"/>
              <a:gd name="connsiteX25868" fmla="*/ 857165 w 3049233"/>
              <a:gd name="connsiteY25868" fmla="*/ 1384783 h 1985002"/>
              <a:gd name="connsiteX25869" fmla="*/ 869769 w 3049233"/>
              <a:gd name="connsiteY25869" fmla="*/ 1407291 h 1985002"/>
              <a:gd name="connsiteX25870" fmla="*/ 883581 w 3049233"/>
              <a:gd name="connsiteY25870" fmla="*/ 1423022 h 1985002"/>
              <a:gd name="connsiteX25871" fmla="*/ 902117 w 3049233"/>
              <a:gd name="connsiteY25871" fmla="*/ 1444134 h 1985002"/>
              <a:gd name="connsiteX25872" fmla="*/ 903409 w 3049233"/>
              <a:gd name="connsiteY25872" fmla="*/ 1445607 h 1985002"/>
              <a:gd name="connsiteX25873" fmla="*/ 942799 w 3049233"/>
              <a:gd name="connsiteY25873" fmla="*/ 1476471 h 1985002"/>
              <a:gd name="connsiteX25874" fmla="*/ 1083685 w 3049233"/>
              <a:gd name="connsiteY25874" fmla="*/ 1520668 h 1985002"/>
              <a:gd name="connsiteX25875" fmla="*/ 1112370 w 3049233"/>
              <a:gd name="connsiteY25875" fmla="*/ 1516571 h 1985002"/>
              <a:gd name="connsiteX25876" fmla="*/ 1116924 w 3049233"/>
              <a:gd name="connsiteY25876" fmla="*/ 1515974 h 1985002"/>
              <a:gd name="connsiteX25877" fmla="*/ 1136945 w 3049233"/>
              <a:gd name="connsiteY25877" fmla="*/ 1513351 h 1985002"/>
              <a:gd name="connsiteX25878" fmla="*/ 1138169 w 3049233"/>
              <a:gd name="connsiteY25878" fmla="*/ 1512885 h 1985002"/>
              <a:gd name="connsiteX25879" fmla="*/ 1149309 w 3049233"/>
              <a:gd name="connsiteY25879" fmla="*/ 1511294 h 1985002"/>
              <a:gd name="connsiteX25880" fmla="*/ 1209838 w 3049233"/>
              <a:gd name="connsiteY25880" fmla="*/ 1484261 h 1985002"/>
              <a:gd name="connsiteX25881" fmla="*/ 1265313 w 3049233"/>
              <a:gd name="connsiteY25881" fmla="*/ 1441203 h 1985002"/>
              <a:gd name="connsiteX25882" fmla="*/ 1286418 w 3049233"/>
              <a:gd name="connsiteY25882" fmla="*/ 1416973 h 1985002"/>
              <a:gd name="connsiteX25883" fmla="*/ 1288136 w 3049233"/>
              <a:gd name="connsiteY25883" fmla="*/ 1415000 h 1985002"/>
              <a:gd name="connsiteX25884" fmla="*/ 1309512 w 3049233"/>
              <a:gd name="connsiteY25884" fmla="*/ 1390459 h 1985002"/>
              <a:gd name="connsiteX25885" fmla="*/ 1332348 w 3049233"/>
              <a:gd name="connsiteY25885" fmla="*/ 1402123 h 1985002"/>
              <a:gd name="connsiteX25886" fmla="*/ 1458053 w 3049233"/>
              <a:gd name="connsiteY25886" fmla="*/ 1466327 h 1985002"/>
              <a:gd name="connsiteX25887" fmla="*/ 1470605 w 3049233"/>
              <a:gd name="connsiteY25887" fmla="*/ 1540988 h 1985002"/>
              <a:gd name="connsiteX25888" fmla="*/ 1544921 w 3049233"/>
              <a:gd name="connsiteY25888" fmla="*/ 1735720 h 1985002"/>
              <a:gd name="connsiteX25889" fmla="*/ 1716458 w 3049233"/>
              <a:gd name="connsiteY25889" fmla="*/ 1830886 h 1985002"/>
              <a:gd name="connsiteX25890" fmla="*/ 1716462 w 3049233"/>
              <a:gd name="connsiteY25890" fmla="*/ 1830886 h 1985002"/>
              <a:gd name="connsiteX25891" fmla="*/ 1716465 w 3049233"/>
              <a:gd name="connsiteY25891" fmla="*/ 1830886 h 1985002"/>
              <a:gd name="connsiteX25892" fmla="*/ 1716470 w 3049233"/>
              <a:gd name="connsiteY25892" fmla="*/ 1830886 h 1985002"/>
              <a:gd name="connsiteX25893" fmla="*/ 1716475 w 3049233"/>
              <a:gd name="connsiteY25893" fmla="*/ 1830886 h 1985002"/>
              <a:gd name="connsiteX25894" fmla="*/ 1742382 w 3049233"/>
              <a:gd name="connsiteY25894" fmla="*/ 1828854 h 1985002"/>
              <a:gd name="connsiteX25895" fmla="*/ 1804902 w 3049233"/>
              <a:gd name="connsiteY25895" fmla="*/ 1816930 h 1985002"/>
              <a:gd name="connsiteX25896" fmla="*/ 1860546 w 3049233"/>
              <a:gd name="connsiteY25896" fmla="*/ 1796491 h 1985002"/>
              <a:gd name="connsiteX25897" fmla="*/ 1860608 w 3049233"/>
              <a:gd name="connsiteY25897" fmla="*/ 1797298 h 1985002"/>
              <a:gd name="connsiteX25898" fmla="*/ 1865102 w 3049233"/>
              <a:gd name="connsiteY25898" fmla="*/ 1879277 h 1985002"/>
              <a:gd name="connsiteX25899" fmla="*/ 1874134 w 3049233"/>
              <a:gd name="connsiteY25899" fmla="*/ 1981137 h 1985002"/>
              <a:gd name="connsiteX25900" fmla="*/ 1874728 w 3049233"/>
              <a:gd name="connsiteY25900" fmla="*/ 1985002 h 1985002"/>
              <a:gd name="connsiteX25901" fmla="*/ 1925263 w 3049233"/>
              <a:gd name="connsiteY25901" fmla="*/ 1985002 h 1985002"/>
              <a:gd name="connsiteX25902" fmla="*/ 1921978 w 3049233"/>
              <a:gd name="connsiteY25902" fmla="*/ 1948551 h 1985002"/>
              <a:gd name="connsiteX25903" fmla="*/ 1916295 w 3049233"/>
              <a:gd name="connsiteY25903" fmla="*/ 1768571 h 1985002"/>
              <a:gd name="connsiteX25904" fmla="*/ 1924423 w 3049233"/>
              <a:gd name="connsiteY25904" fmla="*/ 1548438 h 1985002"/>
              <a:gd name="connsiteX25905" fmla="*/ 1925728 w 3049233"/>
              <a:gd name="connsiteY25905" fmla="*/ 1539170 h 1985002"/>
              <a:gd name="connsiteX25906" fmla="*/ 1929181 w 3049233"/>
              <a:gd name="connsiteY25906" fmla="*/ 1515421 h 1985002"/>
              <a:gd name="connsiteX25907" fmla="*/ 1932103 w 3049233"/>
              <a:gd name="connsiteY25907" fmla="*/ 1496842 h 1985002"/>
              <a:gd name="connsiteX25908" fmla="*/ 1940973 w 3049233"/>
              <a:gd name="connsiteY25908" fmla="*/ 1445621 h 1985002"/>
              <a:gd name="connsiteX25909" fmla="*/ 1942236 w 3049233"/>
              <a:gd name="connsiteY25909" fmla="*/ 1438520 h 1985002"/>
              <a:gd name="connsiteX25910" fmla="*/ 1942835 w 3049233"/>
              <a:gd name="connsiteY25910" fmla="*/ 1435544 h 1985002"/>
              <a:gd name="connsiteX25911" fmla="*/ 1947791 w 3049233"/>
              <a:gd name="connsiteY25911" fmla="*/ 1432754 h 1985002"/>
              <a:gd name="connsiteX25912" fmla="*/ 1960980 w 3049233"/>
              <a:gd name="connsiteY25912" fmla="*/ 1420976 h 1985002"/>
              <a:gd name="connsiteX25913" fmla="*/ 1968216 w 3049233"/>
              <a:gd name="connsiteY25913" fmla="*/ 1416370 h 1985002"/>
              <a:gd name="connsiteX25914" fmla="*/ 1973644 w 3049233"/>
              <a:gd name="connsiteY25914" fmla="*/ 1409664 h 1985002"/>
              <a:gd name="connsiteX25915" fmla="*/ 1973961 w 3049233"/>
              <a:gd name="connsiteY25915" fmla="*/ 1409382 h 1985002"/>
              <a:gd name="connsiteX25916" fmla="*/ 1965823 w 3049233"/>
              <a:gd name="connsiteY25916" fmla="*/ 1449844 h 1985002"/>
              <a:gd name="connsiteX25917" fmla="*/ 1965041 w 3049233"/>
              <a:gd name="connsiteY25917" fmla="*/ 1454237 h 1985002"/>
              <a:gd name="connsiteX25918" fmla="*/ 1957471 w 3049233"/>
              <a:gd name="connsiteY25918" fmla="*/ 1495795 h 1985002"/>
              <a:gd name="connsiteX25919" fmla="*/ 1955362 w 3049233"/>
              <a:gd name="connsiteY25919" fmla="*/ 1508573 h 1985002"/>
              <a:gd name="connsiteX25920" fmla="*/ 1954113 w 3049233"/>
              <a:gd name="connsiteY25920" fmla="*/ 1515582 h 1985002"/>
              <a:gd name="connsiteX25921" fmla="*/ 1952867 w 3049233"/>
              <a:gd name="connsiteY25921" fmla="*/ 1523673 h 1985002"/>
              <a:gd name="connsiteX25922" fmla="*/ 1951322 w 3049233"/>
              <a:gd name="connsiteY25922" fmla="*/ 1533014 h 1985002"/>
              <a:gd name="connsiteX25923" fmla="*/ 1947775 w 3049233"/>
              <a:gd name="connsiteY25923" fmla="*/ 1556735 h 1985002"/>
              <a:gd name="connsiteX25924" fmla="*/ 1947255 w 3049233"/>
              <a:gd name="connsiteY25924" fmla="*/ 1560121 h 1985002"/>
              <a:gd name="connsiteX25925" fmla="*/ 1936241 w 3049233"/>
              <a:gd name="connsiteY25925" fmla="*/ 1778052 h 1985002"/>
              <a:gd name="connsiteX25926" fmla="*/ 1939173 w 3049233"/>
              <a:gd name="connsiteY25926" fmla="*/ 1955216 h 1985002"/>
              <a:gd name="connsiteX25927" fmla="*/ 1941306 w 3049233"/>
              <a:gd name="connsiteY25927" fmla="*/ 1985002 h 1985002"/>
              <a:gd name="connsiteX25928" fmla="*/ 1947458 w 3049233"/>
              <a:gd name="connsiteY25928" fmla="*/ 1985002 h 1985002"/>
              <a:gd name="connsiteX25929" fmla="*/ 1945305 w 3049233"/>
              <a:gd name="connsiteY25929" fmla="*/ 1954961 h 1985002"/>
              <a:gd name="connsiteX25930" fmla="*/ 1942374 w 3049233"/>
              <a:gd name="connsiteY25930" fmla="*/ 1778052 h 1985002"/>
              <a:gd name="connsiteX25931" fmla="*/ 1952703 w 3049233"/>
              <a:gd name="connsiteY25931" fmla="*/ 1560968 h 1985002"/>
              <a:gd name="connsiteX25932" fmla="*/ 1954198 w 3049233"/>
              <a:gd name="connsiteY25932" fmla="*/ 1551179 h 1985002"/>
              <a:gd name="connsiteX25933" fmla="*/ 1957886 w 3049233"/>
              <a:gd name="connsiteY25933" fmla="*/ 1527559 h 1985002"/>
              <a:gd name="connsiteX25934" fmla="*/ 1961050 w 3049233"/>
              <a:gd name="connsiteY25934" fmla="*/ 1508420 h 1985002"/>
              <a:gd name="connsiteX25935" fmla="*/ 1969511 w 3049233"/>
              <a:gd name="connsiteY25935" fmla="*/ 1460781 h 1985002"/>
              <a:gd name="connsiteX25936" fmla="*/ 1971301 w 3049233"/>
              <a:gd name="connsiteY25936" fmla="*/ 1450930 h 1985002"/>
              <a:gd name="connsiteX25937" fmla="*/ 1980901 w 3049233"/>
              <a:gd name="connsiteY25937" fmla="*/ 1403181 h 1985002"/>
              <a:gd name="connsiteX25938" fmla="*/ 1986769 w 3049233"/>
              <a:gd name="connsiteY25938" fmla="*/ 1397936 h 1985002"/>
              <a:gd name="connsiteX25939" fmla="*/ 2017382 w 3049233"/>
              <a:gd name="connsiteY25939" fmla="*/ 1355684 h 1985002"/>
              <a:gd name="connsiteX25940" fmla="*/ 2004317 w 3049233"/>
              <a:gd name="connsiteY25940" fmla="*/ 1411107 h 1985002"/>
              <a:gd name="connsiteX25941" fmla="*/ 1974677 w 3049233"/>
              <a:gd name="connsiteY25941" fmla="*/ 1572652 h 1985002"/>
              <a:gd name="connsiteX25942" fmla="*/ 1961982 w 3049233"/>
              <a:gd name="connsiteY25942" fmla="*/ 1787535 h 1985002"/>
              <a:gd name="connsiteX25943" fmla="*/ 1962573 w 3049233"/>
              <a:gd name="connsiteY25943" fmla="*/ 1971664 h 1985002"/>
              <a:gd name="connsiteX25944" fmla="*/ 1963283 w 3049233"/>
              <a:gd name="connsiteY25944" fmla="*/ 1985002 h 1985002"/>
              <a:gd name="connsiteX25945" fmla="*/ 1969092 w 3049233"/>
              <a:gd name="connsiteY25945" fmla="*/ 1985002 h 1985002"/>
              <a:gd name="connsiteX25946" fmla="*/ 1968365 w 3049233"/>
              <a:gd name="connsiteY25946" fmla="*/ 1971368 h 1985002"/>
              <a:gd name="connsiteX25947" fmla="*/ 1967773 w 3049233"/>
              <a:gd name="connsiteY25947" fmla="*/ 1787535 h 1985002"/>
              <a:gd name="connsiteX25948" fmla="*/ 1980304 w 3049233"/>
              <a:gd name="connsiteY25948" fmla="*/ 1573498 h 1985002"/>
              <a:gd name="connsiteX25949" fmla="*/ 2009937 w 3049233"/>
              <a:gd name="connsiteY25949" fmla="*/ 1412293 h 1985002"/>
              <a:gd name="connsiteX25950" fmla="*/ 2030261 w 3049233"/>
              <a:gd name="connsiteY25950" fmla="*/ 1326162 h 1985002"/>
              <a:gd name="connsiteX25951" fmla="*/ 2036723 w 3049233"/>
              <a:gd name="connsiteY25951" fmla="*/ 1311324 h 1985002"/>
              <a:gd name="connsiteX25952" fmla="*/ 2039901 w 3049233"/>
              <a:gd name="connsiteY25952" fmla="*/ 1304091 h 1985002"/>
              <a:gd name="connsiteX25953" fmla="*/ 2040946 w 3049233"/>
              <a:gd name="connsiteY25953" fmla="*/ 1293203 h 1985002"/>
              <a:gd name="connsiteX25954" fmla="*/ 2043970 w 3049233"/>
              <a:gd name="connsiteY25954" fmla="*/ 1275654 h 1985002"/>
              <a:gd name="connsiteX25955" fmla="*/ 2057934 w 3049233"/>
              <a:gd name="connsiteY25955" fmla="*/ 1226691 h 1985002"/>
              <a:gd name="connsiteX25956" fmla="*/ 2073729 w 3049233"/>
              <a:gd name="connsiteY25956" fmla="*/ 1255904 h 1985002"/>
              <a:gd name="connsiteX25957" fmla="*/ 2076142 w 3049233"/>
              <a:gd name="connsiteY25957" fmla="*/ 1258732 h 1985002"/>
              <a:gd name="connsiteX25958" fmla="*/ 2032431 w 3049233"/>
              <a:gd name="connsiteY25958" fmla="*/ 1425670 h 1985002"/>
              <a:gd name="connsiteX25959" fmla="*/ 2002623 w 3049233"/>
              <a:gd name="connsiteY25959" fmla="*/ 1585183 h 1985002"/>
              <a:gd name="connsiteX25960" fmla="*/ 1987709 w 3049233"/>
              <a:gd name="connsiteY25960" fmla="*/ 1796849 h 1985002"/>
              <a:gd name="connsiteX25961" fmla="*/ 1985427 w 3049233"/>
              <a:gd name="connsiteY25961" fmla="*/ 1980937 h 1985002"/>
              <a:gd name="connsiteX25962" fmla="*/ 1985565 w 3049233"/>
              <a:gd name="connsiteY25962" fmla="*/ 1985002 h 1985002"/>
              <a:gd name="connsiteX25963" fmla="*/ 1991386 w 3049233"/>
              <a:gd name="connsiteY25963" fmla="*/ 1985002 h 1985002"/>
              <a:gd name="connsiteX25964" fmla="*/ 1991247 w 3049233"/>
              <a:gd name="connsiteY25964" fmla="*/ 1980873 h 1985002"/>
              <a:gd name="connsiteX25965" fmla="*/ 1993681 w 3049233"/>
              <a:gd name="connsiteY25965" fmla="*/ 1797189 h 1985002"/>
              <a:gd name="connsiteX25966" fmla="*/ 2008244 w 3049233"/>
              <a:gd name="connsiteY25966" fmla="*/ 1586198 h 1985002"/>
              <a:gd name="connsiteX25967" fmla="*/ 2038215 w 3049233"/>
              <a:gd name="connsiteY25967" fmla="*/ 1426856 h 1985002"/>
              <a:gd name="connsiteX25968" fmla="*/ 2061380 w 3049233"/>
              <a:gd name="connsiteY25968" fmla="*/ 1328510 h 1985002"/>
              <a:gd name="connsiteX25969" fmla="*/ 2079953 w 3049233"/>
              <a:gd name="connsiteY25969" fmla="*/ 1263192 h 1985002"/>
              <a:gd name="connsiteX25970" fmla="*/ 2099783 w 3049233"/>
              <a:gd name="connsiteY25970" fmla="*/ 1286398 h 1985002"/>
              <a:gd name="connsiteX25971" fmla="*/ 2079782 w 3049233"/>
              <a:gd name="connsiteY25971" fmla="*/ 1357799 h 1985002"/>
              <a:gd name="connsiteX25972" fmla="*/ 2060364 w 3049233"/>
              <a:gd name="connsiteY25972" fmla="*/ 1440234 h 1985002"/>
              <a:gd name="connsiteX25973" fmla="*/ 2030227 w 3049233"/>
              <a:gd name="connsiteY25973" fmla="*/ 1597714 h 1985002"/>
              <a:gd name="connsiteX25974" fmla="*/ 2013292 w 3049233"/>
              <a:gd name="connsiteY25974" fmla="*/ 1806333 h 1985002"/>
              <a:gd name="connsiteX25975" fmla="*/ 2009666 w 3049233"/>
              <a:gd name="connsiteY25975" fmla="*/ 1902400 h 1985002"/>
              <a:gd name="connsiteX25976" fmla="*/ 2008002 w 3049233"/>
              <a:gd name="connsiteY25976" fmla="*/ 1985002 h 1985002"/>
              <a:gd name="connsiteX25977" fmla="*/ 2013430 w 3049233"/>
              <a:gd name="connsiteY25977" fmla="*/ 1985002 h 1985002"/>
              <a:gd name="connsiteX25978" fmla="*/ 2015045 w 3049233"/>
              <a:gd name="connsiteY25978" fmla="*/ 1902517 h 1985002"/>
              <a:gd name="connsiteX25979" fmla="*/ 2018572 w 3049233"/>
              <a:gd name="connsiteY25979" fmla="*/ 1806671 h 1985002"/>
              <a:gd name="connsiteX25980" fmla="*/ 2035505 w 3049233"/>
              <a:gd name="connsiteY25980" fmla="*/ 1598729 h 1985002"/>
              <a:gd name="connsiteX25981" fmla="*/ 2065816 w 3049233"/>
              <a:gd name="connsiteY25981" fmla="*/ 1441419 h 1985002"/>
              <a:gd name="connsiteX25982" fmla="*/ 2085370 w 3049233"/>
              <a:gd name="connsiteY25982" fmla="*/ 1359241 h 1985002"/>
              <a:gd name="connsiteX25983" fmla="*/ 2104352 w 3049233"/>
              <a:gd name="connsiteY25983" fmla="*/ 1291749 h 1985002"/>
              <a:gd name="connsiteX25984" fmla="*/ 2124909 w 3049233"/>
              <a:gd name="connsiteY25984" fmla="*/ 1315799 h 1985002"/>
              <a:gd name="connsiteX25985" fmla="*/ 2108626 w 3049233"/>
              <a:gd name="connsiteY25985" fmla="*/ 1374172 h 1985002"/>
              <a:gd name="connsiteX25986" fmla="*/ 2089658 w 3049233"/>
              <a:gd name="connsiteY25986" fmla="*/ 1454966 h 1985002"/>
              <a:gd name="connsiteX25987" fmla="*/ 2063076 w 3049233"/>
              <a:gd name="connsiteY25987" fmla="*/ 1590433 h 1985002"/>
              <a:gd name="connsiteX25988" fmla="*/ 2059184 w 3049233"/>
              <a:gd name="connsiteY25988" fmla="*/ 1611260 h 1985002"/>
              <a:gd name="connsiteX25989" fmla="*/ 2040056 w 3049233"/>
              <a:gd name="connsiteY25989" fmla="*/ 1816831 h 1985002"/>
              <a:gd name="connsiteX25990" fmla="*/ 2032557 w 3049233"/>
              <a:gd name="connsiteY25990" fmla="*/ 1972914 h 1985002"/>
              <a:gd name="connsiteX25991" fmla="*/ 2032407 w 3049233"/>
              <a:gd name="connsiteY25991" fmla="*/ 1985002 h 1985002"/>
              <a:gd name="connsiteX25992" fmla="*/ 2037598 w 3049233"/>
              <a:gd name="connsiteY25992" fmla="*/ 1985002 h 1985002"/>
              <a:gd name="connsiteX25993" fmla="*/ 2037751 w 3049233"/>
              <a:gd name="connsiteY25993" fmla="*/ 1972237 h 1985002"/>
              <a:gd name="connsiteX25994" fmla="*/ 2045158 w 3049233"/>
              <a:gd name="connsiteY25994" fmla="*/ 1816323 h 1985002"/>
              <a:gd name="connsiteX25995" fmla="*/ 2064123 w 3049233"/>
              <a:gd name="connsiteY25995" fmla="*/ 1611430 h 1985002"/>
              <a:gd name="connsiteX25996" fmla="*/ 2068187 w 3049233"/>
              <a:gd name="connsiteY25996" fmla="*/ 1590602 h 1985002"/>
              <a:gd name="connsiteX25997" fmla="*/ 2094774 w 3049233"/>
              <a:gd name="connsiteY25997" fmla="*/ 1456321 h 1985002"/>
              <a:gd name="connsiteX25998" fmla="*/ 2113685 w 3049233"/>
              <a:gd name="connsiteY25998" fmla="*/ 1375745 h 1985002"/>
              <a:gd name="connsiteX25999" fmla="*/ 2129328 w 3049233"/>
              <a:gd name="connsiteY25999" fmla="*/ 1319711 h 1985002"/>
              <a:gd name="connsiteX26000" fmla="*/ 2153031 w 3049233"/>
              <a:gd name="connsiteY26000" fmla="*/ 1337769 h 1985002"/>
              <a:gd name="connsiteX26001" fmla="*/ 2136925 w 3049233"/>
              <a:gd name="connsiteY26001" fmla="*/ 1395439 h 1985002"/>
              <a:gd name="connsiteX26002" fmla="*/ 2119128 w 3049233"/>
              <a:gd name="connsiteY26002" fmla="*/ 1470714 h 1985002"/>
              <a:gd name="connsiteX26003" fmla="*/ 2099135 w 3049233"/>
              <a:gd name="connsiteY26003" fmla="*/ 1569604 h 1985002"/>
              <a:gd name="connsiteX26004" fmla="*/ 2088303 w 3049233"/>
              <a:gd name="connsiteY26004" fmla="*/ 1623960 h 1985002"/>
              <a:gd name="connsiteX26005" fmla="*/ 2067138 w 3049233"/>
              <a:gd name="connsiteY26005" fmla="*/ 1827160 h 1985002"/>
              <a:gd name="connsiteX26006" fmla="*/ 2056169 w 3049233"/>
              <a:gd name="connsiteY26006" fmla="*/ 1985002 h 1985002"/>
              <a:gd name="connsiteX26007" fmla="*/ 2062593 w 3049233"/>
              <a:gd name="connsiteY26007" fmla="*/ 1985002 h 1985002"/>
              <a:gd name="connsiteX26008" fmla="*/ 2072928 w 3049233"/>
              <a:gd name="connsiteY26008" fmla="*/ 1824619 h 1985002"/>
              <a:gd name="connsiteX26009" fmla="*/ 2093927 w 3049233"/>
              <a:gd name="connsiteY26009" fmla="*/ 1622774 h 1985002"/>
              <a:gd name="connsiteX26010" fmla="*/ 2104764 w 3049233"/>
              <a:gd name="connsiteY26010" fmla="*/ 1568418 h 1985002"/>
              <a:gd name="connsiteX26011" fmla="*/ 2124914 w 3049233"/>
              <a:gd name="connsiteY26011" fmla="*/ 1469697 h 1985002"/>
              <a:gd name="connsiteX26012" fmla="*/ 2142440 w 3049233"/>
              <a:gd name="connsiteY26012" fmla="*/ 1394789 h 1985002"/>
              <a:gd name="connsiteX26013" fmla="*/ 2157351 w 3049233"/>
              <a:gd name="connsiteY26013" fmla="*/ 1341062 h 1985002"/>
              <a:gd name="connsiteX26014" fmla="*/ 2178951 w 3049233"/>
              <a:gd name="connsiteY26014" fmla="*/ 1357512 h 1985002"/>
              <a:gd name="connsiteX26015" fmla="*/ 2165992 w 3049233"/>
              <a:gd name="connsiteY26015" fmla="*/ 1402968 h 1985002"/>
              <a:gd name="connsiteX26016" fmla="*/ 2146403 w 3049233"/>
              <a:gd name="connsiteY26016" fmla="*/ 1485446 h 1985002"/>
              <a:gd name="connsiteX26017" fmla="*/ 2132008 w 3049233"/>
              <a:gd name="connsiteY26017" fmla="*/ 1555041 h 1985002"/>
              <a:gd name="connsiteX26018" fmla="*/ 2115065 w 3049233"/>
              <a:gd name="connsiteY26018" fmla="*/ 1636492 h 1985002"/>
              <a:gd name="connsiteX26019" fmla="*/ 2091688 w 3049233"/>
              <a:gd name="connsiteY26019" fmla="*/ 1836134 h 1985002"/>
              <a:gd name="connsiteX26020" fmla="*/ 2085365 w 3049233"/>
              <a:gd name="connsiteY26020" fmla="*/ 1909438 h 1985002"/>
              <a:gd name="connsiteX26021" fmla="*/ 2079360 w 3049233"/>
              <a:gd name="connsiteY26021" fmla="*/ 1985002 h 1985002"/>
              <a:gd name="connsiteX26022" fmla="*/ 2084404 w 3049233"/>
              <a:gd name="connsiteY26022" fmla="*/ 1985002 h 1985002"/>
              <a:gd name="connsiteX26023" fmla="*/ 2096804 w 3049233"/>
              <a:gd name="connsiteY26023" fmla="*/ 1835288 h 1985002"/>
              <a:gd name="connsiteX26024" fmla="*/ 2120003 w 3049233"/>
              <a:gd name="connsiteY26024" fmla="*/ 1636321 h 1985002"/>
              <a:gd name="connsiteX26025" fmla="*/ 2136936 w 3049233"/>
              <a:gd name="connsiteY26025" fmla="*/ 1554872 h 1985002"/>
              <a:gd name="connsiteX26026" fmla="*/ 2151331 w 3049233"/>
              <a:gd name="connsiteY26026" fmla="*/ 1485276 h 1985002"/>
              <a:gd name="connsiteX26027" fmla="*/ 2170785 w 3049233"/>
              <a:gd name="connsiteY26027" fmla="*/ 1403295 h 1985002"/>
              <a:gd name="connsiteX26028" fmla="*/ 2182956 w 3049233"/>
              <a:gd name="connsiteY26028" fmla="*/ 1360566 h 1985002"/>
              <a:gd name="connsiteX26029" fmla="*/ 2191280 w 3049233"/>
              <a:gd name="connsiteY26029" fmla="*/ 1366913 h 1985002"/>
              <a:gd name="connsiteX26030" fmla="*/ 2205936 w 3049233"/>
              <a:gd name="connsiteY26030" fmla="*/ 1374693 h 1985002"/>
              <a:gd name="connsiteX26031" fmla="*/ 2189049 w 3049233"/>
              <a:gd name="connsiteY26031" fmla="*/ 1435942 h 1985002"/>
              <a:gd name="connsiteX26032" fmla="*/ 2174355 w 3049233"/>
              <a:gd name="connsiteY26032" fmla="*/ 1498147 h 1985002"/>
              <a:gd name="connsiteX26033" fmla="*/ 2164699 w 3049233"/>
              <a:gd name="connsiteY26033" fmla="*/ 1544374 h 1985002"/>
              <a:gd name="connsiteX26034" fmla="*/ 2142846 w 3049233"/>
              <a:gd name="connsiteY26034" fmla="*/ 1647158 h 1985002"/>
              <a:gd name="connsiteX26035" fmla="*/ 2117266 w 3049233"/>
              <a:gd name="connsiteY26035" fmla="*/ 1843587 h 1985002"/>
              <a:gd name="connsiteX26036" fmla="*/ 2114216 w 3049233"/>
              <a:gd name="connsiteY26036" fmla="*/ 1874742 h 1985002"/>
              <a:gd name="connsiteX26037" fmla="*/ 2103343 w 3049233"/>
              <a:gd name="connsiteY26037" fmla="*/ 1985002 h 1985002"/>
              <a:gd name="connsiteX26038" fmla="*/ 2108287 w 3049233"/>
              <a:gd name="connsiteY26038" fmla="*/ 1985002 h 1985002"/>
              <a:gd name="connsiteX26039" fmla="*/ 2119327 w 3049233"/>
              <a:gd name="connsiteY26039" fmla="*/ 1874742 h 1985002"/>
              <a:gd name="connsiteX26040" fmla="*/ 2122545 w 3049233"/>
              <a:gd name="connsiteY26040" fmla="*/ 1843587 h 1985002"/>
              <a:gd name="connsiteX26041" fmla="*/ 2147775 w 3049233"/>
              <a:gd name="connsiteY26041" fmla="*/ 1647836 h 1985002"/>
              <a:gd name="connsiteX26042" fmla="*/ 2169788 w 3049233"/>
              <a:gd name="connsiteY26042" fmla="*/ 1544883 h 1985002"/>
              <a:gd name="connsiteX26043" fmla="*/ 2179441 w 3049233"/>
              <a:gd name="connsiteY26043" fmla="*/ 1498654 h 1985002"/>
              <a:gd name="connsiteX26044" fmla="*/ 2194059 w 3049233"/>
              <a:gd name="connsiteY26044" fmla="*/ 1436621 h 1985002"/>
              <a:gd name="connsiteX26045" fmla="*/ 2210452 w 3049233"/>
              <a:gd name="connsiteY26045" fmla="*/ 1377091 h 1985002"/>
              <a:gd name="connsiteX26046" fmla="*/ 2233712 w 3049233"/>
              <a:gd name="connsiteY26046" fmla="*/ 1389450 h 1985002"/>
              <a:gd name="connsiteX26047" fmla="*/ 2220173 w 3049233"/>
              <a:gd name="connsiteY26047" fmla="*/ 1436874 h 1985002"/>
              <a:gd name="connsiteX26048" fmla="*/ 2201944 w 3049233"/>
              <a:gd name="connsiteY26048" fmla="*/ 1513384 h 1985002"/>
              <a:gd name="connsiteX26049" fmla="*/ 2196190 w 3049233"/>
              <a:gd name="connsiteY26049" fmla="*/ 1540986 h 1985002"/>
              <a:gd name="connsiteX26050" fmla="*/ 2170119 w 3049233"/>
              <a:gd name="connsiteY26050" fmla="*/ 1660366 h 1985002"/>
              <a:gd name="connsiteX26051" fmla="*/ 2142846 w 3049233"/>
              <a:gd name="connsiteY26051" fmla="*/ 1850527 h 1985002"/>
              <a:gd name="connsiteX26052" fmla="*/ 2142846 w 3049233"/>
              <a:gd name="connsiteY26052" fmla="*/ 1853745 h 1985002"/>
              <a:gd name="connsiteX26053" fmla="*/ 2134383 w 3049233"/>
              <a:gd name="connsiteY26053" fmla="*/ 1924188 h 1985002"/>
              <a:gd name="connsiteX26054" fmla="*/ 2127543 w 3049233"/>
              <a:gd name="connsiteY26054" fmla="*/ 1985002 h 1985002"/>
              <a:gd name="connsiteX26055" fmla="*/ 2134028 w 3049233"/>
              <a:gd name="connsiteY26055" fmla="*/ 1985002 h 1985002"/>
              <a:gd name="connsiteX26056" fmla="*/ 2141002 w 3049233"/>
              <a:gd name="connsiteY26056" fmla="*/ 1923002 h 1985002"/>
              <a:gd name="connsiteX26057" fmla="*/ 2149467 w 3049233"/>
              <a:gd name="connsiteY26057" fmla="*/ 1852559 h 1985002"/>
              <a:gd name="connsiteX26058" fmla="*/ 2149467 w 3049233"/>
              <a:gd name="connsiteY26058" fmla="*/ 1849341 h 1985002"/>
              <a:gd name="connsiteX26059" fmla="*/ 2176561 w 3049233"/>
              <a:gd name="connsiteY26059" fmla="*/ 1659859 h 1985002"/>
              <a:gd name="connsiteX26060" fmla="*/ 2202639 w 3049233"/>
              <a:gd name="connsiteY26060" fmla="*/ 1540309 h 1985002"/>
              <a:gd name="connsiteX26061" fmla="*/ 2208566 w 3049233"/>
              <a:gd name="connsiteY26061" fmla="*/ 1512707 h 1985002"/>
              <a:gd name="connsiteX26062" fmla="*/ 2226712 w 3049233"/>
              <a:gd name="connsiteY26062" fmla="*/ 1436471 h 1985002"/>
              <a:gd name="connsiteX26063" fmla="*/ 2239261 w 3049233"/>
              <a:gd name="connsiteY26063" fmla="*/ 1392392 h 1985002"/>
              <a:gd name="connsiteX26064" fmla="*/ 2249383 w 3049233"/>
              <a:gd name="connsiteY26064" fmla="*/ 1397759 h 1985002"/>
              <a:gd name="connsiteX26065" fmla="*/ 2249593 w 3049233"/>
              <a:gd name="connsiteY26065" fmla="*/ 1397827 h 1985002"/>
              <a:gd name="connsiteX26066" fmla="*/ 2263143 w 3049233"/>
              <a:gd name="connsiteY26066" fmla="*/ 1402725 h 1985002"/>
              <a:gd name="connsiteX26067" fmla="*/ 2246364 w 3049233"/>
              <a:gd name="connsiteY26067" fmla="*/ 1462126 h 1985002"/>
              <a:gd name="connsiteX26068" fmla="*/ 2230518 w 3049233"/>
              <a:gd name="connsiteY26068" fmla="*/ 1528457 h 1985002"/>
              <a:gd name="connsiteX26069" fmla="*/ 2227639 w 3049233"/>
              <a:gd name="connsiteY26069" fmla="*/ 1541666 h 1985002"/>
              <a:gd name="connsiteX26070" fmla="*/ 2198389 w 3049233"/>
              <a:gd name="connsiteY26070" fmla="*/ 1673406 h 1985002"/>
              <a:gd name="connsiteX26071" fmla="*/ 2171474 w 3049233"/>
              <a:gd name="connsiteY26071" fmla="*/ 1842739 h 1985002"/>
              <a:gd name="connsiteX26072" fmla="*/ 2168593 w 3049233"/>
              <a:gd name="connsiteY26072" fmla="*/ 1863737 h 1985002"/>
              <a:gd name="connsiteX26073" fmla="*/ 2152669 w 3049233"/>
              <a:gd name="connsiteY26073" fmla="*/ 1978037 h 1985002"/>
              <a:gd name="connsiteX26074" fmla="*/ 2151719 w 3049233"/>
              <a:gd name="connsiteY26074" fmla="*/ 1985002 h 1985002"/>
              <a:gd name="connsiteX26075" fmla="*/ 2157414 w 3049233"/>
              <a:gd name="connsiteY26075" fmla="*/ 1985002 h 1985002"/>
              <a:gd name="connsiteX26076" fmla="*/ 2158272 w 3049233"/>
              <a:gd name="connsiteY26076" fmla="*/ 1978715 h 1985002"/>
              <a:gd name="connsiteX26077" fmla="*/ 2174191 w 3049233"/>
              <a:gd name="connsiteY26077" fmla="*/ 1864245 h 1985002"/>
              <a:gd name="connsiteX26078" fmla="*/ 2177069 w 3049233"/>
              <a:gd name="connsiteY26078" fmla="*/ 1843417 h 1985002"/>
              <a:gd name="connsiteX26079" fmla="*/ 2203823 w 3049233"/>
              <a:gd name="connsiteY26079" fmla="*/ 1674083 h 1985002"/>
              <a:gd name="connsiteX26080" fmla="*/ 2233286 w 3049233"/>
              <a:gd name="connsiteY26080" fmla="*/ 1542174 h 1985002"/>
              <a:gd name="connsiteX26081" fmla="*/ 2235995 w 3049233"/>
              <a:gd name="connsiteY26081" fmla="*/ 1528965 h 1985002"/>
              <a:gd name="connsiteX26082" fmla="*/ 2252061 w 3049233"/>
              <a:gd name="connsiteY26082" fmla="*/ 1462845 h 1985002"/>
              <a:gd name="connsiteX26083" fmla="*/ 2268596 w 3049233"/>
              <a:gd name="connsiteY26083" fmla="*/ 1404696 h 1985002"/>
              <a:gd name="connsiteX26084" fmla="*/ 2292142 w 3049233"/>
              <a:gd name="connsiteY26084" fmla="*/ 1413207 h 1985002"/>
              <a:gd name="connsiteX26085" fmla="*/ 2273546 w 3049233"/>
              <a:gd name="connsiteY26085" fmla="*/ 1479222 h 1985002"/>
              <a:gd name="connsiteX26086" fmla="*/ 2258122 w 3049233"/>
              <a:gd name="connsiteY26086" fmla="*/ 1543866 h 1985002"/>
              <a:gd name="connsiteX26087" fmla="*/ 2258122 w 3049233"/>
              <a:gd name="connsiteY26087" fmla="*/ 1546235 h 1985002"/>
              <a:gd name="connsiteX26088" fmla="*/ 2226114 w 3049233"/>
              <a:gd name="connsiteY26088" fmla="*/ 1686783 h 1985002"/>
              <a:gd name="connsiteX26089" fmla="*/ 2199406 w 3049233"/>
              <a:gd name="connsiteY26089" fmla="*/ 1839183 h 1985002"/>
              <a:gd name="connsiteX26090" fmla="*/ 2194329 w 3049233"/>
              <a:gd name="connsiteY26090" fmla="*/ 1873050 h 1985002"/>
              <a:gd name="connsiteX26091" fmla="*/ 2176206 w 3049233"/>
              <a:gd name="connsiteY26091" fmla="*/ 1985002 h 1985002"/>
              <a:gd name="connsiteX26092" fmla="*/ 2183561 w 3049233"/>
              <a:gd name="connsiteY26092" fmla="*/ 1985002 h 1985002"/>
              <a:gd name="connsiteX26093" fmla="*/ 2201961 w 3049233"/>
              <a:gd name="connsiteY26093" fmla="*/ 1871355 h 1985002"/>
              <a:gd name="connsiteX26094" fmla="*/ 2207041 w 3049233"/>
              <a:gd name="connsiteY26094" fmla="*/ 1837489 h 1985002"/>
              <a:gd name="connsiteX26095" fmla="*/ 2233625 w 3049233"/>
              <a:gd name="connsiteY26095" fmla="*/ 1685089 h 1985002"/>
              <a:gd name="connsiteX26096" fmla="*/ 2265630 w 3049233"/>
              <a:gd name="connsiteY26096" fmla="*/ 1544374 h 1985002"/>
              <a:gd name="connsiteX26097" fmla="*/ 2265630 w 3049233"/>
              <a:gd name="connsiteY26097" fmla="*/ 1542002 h 1985002"/>
              <a:gd name="connsiteX26098" fmla="*/ 2280874 w 3049233"/>
              <a:gd name="connsiteY26098" fmla="*/ 1477523 h 1985002"/>
              <a:gd name="connsiteX26099" fmla="*/ 2298280 w 3049233"/>
              <a:gd name="connsiteY26099" fmla="*/ 1415425 h 1985002"/>
              <a:gd name="connsiteX26100" fmla="*/ 2310981 w 3049233"/>
              <a:gd name="connsiteY26100" fmla="*/ 1420016 h 1985002"/>
              <a:gd name="connsiteX26101" fmla="*/ 2322071 w 3049233"/>
              <a:gd name="connsiteY26101" fmla="*/ 1422333 h 1985002"/>
              <a:gd name="connsiteX26102" fmla="*/ 2301400 w 3049233"/>
              <a:gd name="connsiteY26102" fmla="*/ 1495497 h 1985002"/>
              <a:gd name="connsiteX26103" fmla="*/ 2286716 w 3049233"/>
              <a:gd name="connsiteY26103" fmla="*/ 1556904 h 1985002"/>
              <a:gd name="connsiteX26104" fmla="*/ 2253889 w 3049233"/>
              <a:gd name="connsiteY26104" fmla="*/ 1697790 h 1985002"/>
              <a:gd name="connsiteX26105" fmla="*/ 2227300 w 3049233"/>
              <a:gd name="connsiteY26105" fmla="*/ 1837152 h 1985002"/>
              <a:gd name="connsiteX26106" fmla="*/ 2219845 w 3049233"/>
              <a:gd name="connsiteY26106" fmla="*/ 1881856 h 1985002"/>
              <a:gd name="connsiteX26107" fmla="*/ 2201326 w 3049233"/>
              <a:gd name="connsiteY26107" fmla="*/ 1985002 h 1985002"/>
              <a:gd name="connsiteX26108" fmla="*/ 2207511 w 3049233"/>
              <a:gd name="connsiteY26108" fmla="*/ 1985002 h 1985002"/>
              <a:gd name="connsiteX26109" fmla="*/ 2226174 w 3049233"/>
              <a:gd name="connsiteY26109" fmla="*/ 1881516 h 1985002"/>
              <a:gd name="connsiteX26110" fmla="*/ 2233624 w 3049233"/>
              <a:gd name="connsiteY26110" fmla="*/ 1836643 h 1985002"/>
              <a:gd name="connsiteX26111" fmla="*/ 2260040 w 3049233"/>
              <a:gd name="connsiteY26111" fmla="*/ 1697959 h 1985002"/>
              <a:gd name="connsiteX26112" fmla="*/ 2292892 w 3049233"/>
              <a:gd name="connsiteY26112" fmla="*/ 1556736 h 1985002"/>
              <a:gd name="connsiteX26113" fmla="*/ 2307568 w 3049233"/>
              <a:gd name="connsiteY26113" fmla="*/ 1495541 h 1985002"/>
              <a:gd name="connsiteX26114" fmla="*/ 2327928 w 3049233"/>
              <a:gd name="connsiteY26114" fmla="*/ 1423556 h 1985002"/>
              <a:gd name="connsiteX26115" fmla="*/ 2332289 w 3049233"/>
              <a:gd name="connsiteY26115" fmla="*/ 1424467 h 1985002"/>
              <a:gd name="connsiteX26116" fmla="*/ 2342767 w 3049233"/>
              <a:gd name="connsiteY26116" fmla="*/ 1427840 h 1985002"/>
              <a:gd name="connsiteX26117" fmla="*/ 2353687 w 3049233"/>
              <a:gd name="connsiteY26117" fmla="*/ 1428938 h 1985002"/>
              <a:gd name="connsiteX26118" fmla="*/ 2353725 w 3049233"/>
              <a:gd name="connsiteY26118" fmla="*/ 1428946 h 1985002"/>
              <a:gd name="connsiteX26119" fmla="*/ 2348638 w 3049233"/>
              <a:gd name="connsiteY26119" fmla="*/ 1445020 h 1985002"/>
              <a:gd name="connsiteX26120" fmla="*/ 2315487 w 3049233"/>
              <a:gd name="connsiteY26120" fmla="*/ 1571128 h 1985002"/>
              <a:gd name="connsiteX26121" fmla="*/ 2281641 w 3049233"/>
              <a:gd name="connsiteY26121" fmla="*/ 1709981 h 1985002"/>
              <a:gd name="connsiteX26122" fmla="*/ 2255412 w 3049233"/>
              <a:gd name="connsiteY26122" fmla="*/ 1837320 h 1985002"/>
              <a:gd name="connsiteX26123" fmla="*/ 2245596 w 3049233"/>
              <a:gd name="connsiteY26123" fmla="*/ 1891000 h 1985002"/>
              <a:gd name="connsiteX26124" fmla="*/ 2226380 w 3049233"/>
              <a:gd name="connsiteY26124" fmla="*/ 1985002 h 1985002"/>
              <a:gd name="connsiteX26125" fmla="*/ 2231831 w 3049233"/>
              <a:gd name="connsiteY26125" fmla="*/ 1985002 h 1985002"/>
              <a:gd name="connsiteX26126" fmla="*/ 2250896 w 3049233"/>
              <a:gd name="connsiteY26126" fmla="*/ 1892355 h 1985002"/>
              <a:gd name="connsiteX26127" fmla="*/ 2260887 w 3049233"/>
              <a:gd name="connsiteY26127" fmla="*/ 1838845 h 1985002"/>
              <a:gd name="connsiteX26128" fmla="*/ 2286963 w 3049233"/>
              <a:gd name="connsiteY26128" fmla="*/ 1711845 h 1985002"/>
              <a:gd name="connsiteX26129" fmla="*/ 2320829 w 3049233"/>
              <a:gd name="connsiteY26129" fmla="*/ 1572653 h 1985002"/>
              <a:gd name="connsiteX26130" fmla="*/ 2354170 w 3049233"/>
              <a:gd name="connsiteY26130" fmla="*/ 1446693 h 1985002"/>
              <a:gd name="connsiteX26131" fmla="*/ 2359426 w 3049233"/>
              <a:gd name="connsiteY26131" fmla="*/ 1430137 h 1985002"/>
              <a:gd name="connsiteX26132" fmla="*/ 2375122 w 3049233"/>
              <a:gd name="connsiteY26132" fmla="*/ 1433417 h 1985002"/>
              <a:gd name="connsiteX26133" fmla="*/ 2384757 w 3049233"/>
              <a:gd name="connsiteY26133" fmla="*/ 1434044 h 1985002"/>
              <a:gd name="connsiteX26134" fmla="*/ 2375308 w 3049233"/>
              <a:gd name="connsiteY26134" fmla="*/ 1463900 h 1985002"/>
              <a:gd name="connsiteX26135" fmla="*/ 2343101 w 3049233"/>
              <a:gd name="connsiteY26135" fmla="*/ 1585352 h 1985002"/>
              <a:gd name="connsiteX26136" fmla="*/ 2309223 w 3049233"/>
              <a:gd name="connsiteY26136" fmla="*/ 1722174 h 1985002"/>
              <a:gd name="connsiteX26137" fmla="*/ 2283333 w 3049233"/>
              <a:gd name="connsiteY26137" fmla="*/ 1839183 h 1985002"/>
              <a:gd name="connsiteX26138" fmla="*/ 2270981 w 3049233"/>
              <a:gd name="connsiteY26138" fmla="*/ 1900143 h 1985002"/>
              <a:gd name="connsiteX26139" fmla="*/ 2251782 w 3049233"/>
              <a:gd name="connsiteY26139" fmla="*/ 1985002 h 1985002"/>
              <a:gd name="connsiteX26140" fmla="*/ 2258483 w 3049233"/>
              <a:gd name="connsiteY26140" fmla="*/ 1985002 h 1985002"/>
              <a:gd name="connsiteX26141" fmla="*/ 2277650 w 3049233"/>
              <a:gd name="connsiteY26141" fmla="*/ 1900312 h 1985002"/>
              <a:gd name="connsiteX26142" fmla="*/ 2289842 w 3049233"/>
              <a:gd name="connsiteY26142" fmla="*/ 1839183 h 1985002"/>
              <a:gd name="connsiteX26143" fmla="*/ 2315751 w 3049233"/>
              <a:gd name="connsiteY26143" fmla="*/ 1722682 h 1985002"/>
              <a:gd name="connsiteX26144" fmla="*/ 2349618 w 3049233"/>
              <a:gd name="connsiteY26144" fmla="*/ 1585521 h 1985002"/>
              <a:gd name="connsiteX26145" fmla="*/ 2381881 w 3049233"/>
              <a:gd name="connsiteY26145" fmla="*/ 1464506 h 1985002"/>
              <a:gd name="connsiteX26146" fmla="*/ 2391425 w 3049233"/>
              <a:gd name="connsiteY26146" fmla="*/ 1434478 h 1985002"/>
              <a:gd name="connsiteX26147" fmla="*/ 2417167 w 3049233"/>
              <a:gd name="connsiteY26147" fmla="*/ 1436154 h 1985002"/>
              <a:gd name="connsiteX26148" fmla="*/ 2405369 w 3049233"/>
              <a:gd name="connsiteY26148" fmla="*/ 1473027 h 1985002"/>
              <a:gd name="connsiteX26149" fmla="*/ 2371724 w 3049233"/>
              <a:gd name="connsiteY26149" fmla="*/ 1599239 h 1985002"/>
              <a:gd name="connsiteX26150" fmla="*/ 2337852 w 3049233"/>
              <a:gd name="connsiteY26150" fmla="*/ 1734705 h 1985002"/>
              <a:gd name="connsiteX26151" fmla="*/ 2312271 w 3049233"/>
              <a:gd name="connsiteY26151" fmla="*/ 1842401 h 1985002"/>
              <a:gd name="connsiteX26152" fmla="*/ 2297377 w 3049233"/>
              <a:gd name="connsiteY26152" fmla="*/ 1910135 h 1985002"/>
              <a:gd name="connsiteX26153" fmla="*/ 2278637 w 3049233"/>
              <a:gd name="connsiteY26153" fmla="*/ 1985002 h 1985002"/>
              <a:gd name="connsiteX26154" fmla="*/ 2286560 w 3049233"/>
              <a:gd name="connsiteY26154" fmla="*/ 1985002 h 1985002"/>
              <a:gd name="connsiteX26155" fmla="*/ 2305253 w 3049233"/>
              <a:gd name="connsiteY26155" fmla="*/ 1911319 h 1985002"/>
              <a:gd name="connsiteX26156" fmla="*/ 2319985 w 3049233"/>
              <a:gd name="connsiteY26156" fmla="*/ 1843585 h 1985002"/>
              <a:gd name="connsiteX26157" fmla="*/ 2345384 w 3049233"/>
              <a:gd name="connsiteY26157" fmla="*/ 1736398 h 1985002"/>
              <a:gd name="connsiteX26158" fmla="*/ 2379251 w 3049233"/>
              <a:gd name="connsiteY26158" fmla="*/ 1600931 h 1985002"/>
              <a:gd name="connsiteX26159" fmla="*/ 2412576 w 3049233"/>
              <a:gd name="connsiteY26159" fmla="*/ 1475307 h 1985002"/>
              <a:gd name="connsiteX26160" fmla="*/ 2424955 w 3049233"/>
              <a:gd name="connsiteY26160" fmla="*/ 1436661 h 1985002"/>
              <a:gd name="connsiteX26161" fmla="*/ 2440721 w 3049233"/>
              <a:gd name="connsiteY26161" fmla="*/ 1437687 h 1985002"/>
              <a:gd name="connsiteX26162" fmla="*/ 2440784 w 3049233"/>
              <a:gd name="connsiteY26162" fmla="*/ 1437693 h 1985002"/>
              <a:gd name="connsiteX26163" fmla="*/ 2440800 w 3049233"/>
              <a:gd name="connsiteY26163" fmla="*/ 1437692 h 1985002"/>
              <a:gd name="connsiteX26164" fmla="*/ 2440818 w 3049233"/>
              <a:gd name="connsiteY26164" fmla="*/ 1437693 h 1985002"/>
              <a:gd name="connsiteX26165" fmla="*/ 2440836 w 3049233"/>
              <a:gd name="connsiteY26165" fmla="*/ 1437692 h 1985002"/>
              <a:gd name="connsiteX26166" fmla="*/ 2440857 w 3049233"/>
              <a:gd name="connsiteY26166" fmla="*/ 1437693 h 1985002"/>
              <a:gd name="connsiteX26167" fmla="*/ 2450156 w 3049233"/>
              <a:gd name="connsiteY26167" fmla="*/ 1436934 h 1985002"/>
              <a:gd name="connsiteX26168" fmla="*/ 2431915 w 3049233"/>
              <a:gd name="connsiteY26168" fmla="*/ 1494016 h 1985002"/>
              <a:gd name="connsiteX26169" fmla="*/ 2399325 w 3049233"/>
              <a:gd name="connsiteY26169" fmla="*/ 1615155 h 1985002"/>
              <a:gd name="connsiteX26170" fmla="*/ 2365460 w 3049233"/>
              <a:gd name="connsiteY26170" fmla="*/ 1747743 h 1985002"/>
              <a:gd name="connsiteX26171" fmla="*/ 2340393 w 3049233"/>
              <a:gd name="connsiteY26171" fmla="*/ 1846465 h 1985002"/>
              <a:gd name="connsiteX26172" fmla="*/ 2323455 w 3049233"/>
              <a:gd name="connsiteY26172" fmla="*/ 1919617 h 1985002"/>
              <a:gd name="connsiteX26173" fmla="*/ 2305410 w 3049233"/>
              <a:gd name="connsiteY26173" fmla="*/ 1985002 h 1985002"/>
              <a:gd name="connsiteX26174" fmla="*/ 2313688 w 3049233"/>
              <a:gd name="connsiteY26174" fmla="*/ 1985002 h 1985002"/>
              <a:gd name="connsiteX26175" fmla="*/ 2331330 w 3049233"/>
              <a:gd name="connsiteY26175" fmla="*/ 1920971 h 1985002"/>
              <a:gd name="connsiteX26176" fmla="*/ 2348263 w 3049233"/>
              <a:gd name="connsiteY26176" fmla="*/ 1847819 h 1985002"/>
              <a:gd name="connsiteX26177" fmla="*/ 2373155 w 3049233"/>
              <a:gd name="connsiteY26177" fmla="*/ 1749606 h 1985002"/>
              <a:gd name="connsiteX26178" fmla="*/ 2407022 w 3049233"/>
              <a:gd name="connsiteY26178" fmla="*/ 1616340 h 1985002"/>
              <a:gd name="connsiteX26179" fmla="*/ 2439185 w 3049233"/>
              <a:gd name="connsiteY26179" fmla="*/ 1495751 h 1985002"/>
              <a:gd name="connsiteX26180" fmla="*/ 2458132 w 3049233"/>
              <a:gd name="connsiteY26180" fmla="*/ 1436283 h 1985002"/>
              <a:gd name="connsiteX26181" fmla="*/ 2483767 w 3049233"/>
              <a:gd name="connsiteY26181" fmla="*/ 1434189 h 1985002"/>
              <a:gd name="connsiteX26182" fmla="*/ 2458336 w 3049233"/>
              <a:gd name="connsiteY26182" fmla="*/ 1513978 h 1985002"/>
              <a:gd name="connsiteX26183" fmla="*/ 2426927 w 3049233"/>
              <a:gd name="connsiteY26183" fmla="*/ 1630056 h 1985002"/>
              <a:gd name="connsiteX26184" fmla="*/ 2393060 w 3049233"/>
              <a:gd name="connsiteY26184" fmla="*/ 1760612 h 1985002"/>
              <a:gd name="connsiteX26185" fmla="*/ 2368677 w 3049233"/>
              <a:gd name="connsiteY26185" fmla="*/ 1851035 h 1985002"/>
              <a:gd name="connsiteX26186" fmla="*/ 2348354 w 3049233"/>
              <a:gd name="connsiteY26186" fmla="*/ 1929437 h 1985002"/>
              <a:gd name="connsiteX26187" fmla="*/ 2330044 w 3049233"/>
              <a:gd name="connsiteY26187" fmla="*/ 1985002 h 1985002"/>
              <a:gd name="connsiteX26188" fmla="*/ 2336858 w 3049233"/>
              <a:gd name="connsiteY26188" fmla="*/ 1985002 h 1985002"/>
              <a:gd name="connsiteX26189" fmla="*/ 2355038 w 3049233"/>
              <a:gd name="connsiteY26189" fmla="*/ 1930283 h 1985002"/>
              <a:gd name="connsiteX26190" fmla="*/ 2375358 w 3049233"/>
              <a:gd name="connsiteY26190" fmla="*/ 1851713 h 1985002"/>
              <a:gd name="connsiteX26191" fmla="*/ 2399572 w 3049233"/>
              <a:gd name="connsiteY26191" fmla="*/ 1761796 h 1985002"/>
              <a:gd name="connsiteX26192" fmla="*/ 2434284 w 3049233"/>
              <a:gd name="connsiteY26192" fmla="*/ 1630564 h 1985002"/>
              <a:gd name="connsiteX26193" fmla="*/ 2445691 w 3049233"/>
              <a:gd name="connsiteY26193" fmla="*/ 1583937 h 1985002"/>
              <a:gd name="connsiteX26194" fmla="*/ 2447748 w 3049233"/>
              <a:gd name="connsiteY26194" fmla="*/ 1576405 h 1985002"/>
              <a:gd name="connsiteX26195" fmla="*/ 2463941 w 3049233"/>
              <a:gd name="connsiteY26195" fmla="*/ 1519973 h 1985002"/>
              <a:gd name="connsiteX26196" fmla="*/ 2466697 w 3049233"/>
              <a:gd name="connsiteY26196" fmla="*/ 1510762 h 1985002"/>
              <a:gd name="connsiteX26197" fmla="*/ 2491179 w 3049233"/>
              <a:gd name="connsiteY26197" fmla="*/ 1433917 h 1985002"/>
              <a:gd name="connsiteX26198" fmla="*/ 2491299 w 3049233"/>
              <a:gd name="connsiteY26198" fmla="*/ 1433574 h 1985002"/>
              <a:gd name="connsiteX26199" fmla="*/ 2518697 w 3049233"/>
              <a:gd name="connsiteY26199" fmla="*/ 1431336 h 1985002"/>
              <a:gd name="connsiteX26200" fmla="*/ 2509286 w 3049233"/>
              <a:gd name="connsiteY26200" fmla="*/ 1458730 h 1985002"/>
              <a:gd name="connsiteX26201" fmla="*/ 2490189 w 3049233"/>
              <a:gd name="connsiteY26201" fmla="*/ 1518618 h 1985002"/>
              <a:gd name="connsiteX26202" fmla="*/ 2486233 w 3049233"/>
              <a:gd name="connsiteY26202" fmla="*/ 1531893 h 1985002"/>
              <a:gd name="connsiteX26203" fmla="*/ 2484622 w 3049233"/>
              <a:gd name="connsiteY26203" fmla="*/ 1536999 h 1985002"/>
              <a:gd name="connsiteX26204" fmla="*/ 2482304 w 3049233"/>
              <a:gd name="connsiteY26204" fmla="*/ 1545076 h 1985002"/>
              <a:gd name="connsiteX26205" fmla="*/ 2474603 w 3049233"/>
              <a:gd name="connsiteY26205" fmla="*/ 1570919 h 1985002"/>
              <a:gd name="connsiteX26206" fmla="*/ 2468395 w 3049233"/>
              <a:gd name="connsiteY26206" fmla="*/ 1593557 h 1985002"/>
              <a:gd name="connsiteX26207" fmla="*/ 2466396 w 3049233"/>
              <a:gd name="connsiteY26207" fmla="*/ 1600525 h 1985002"/>
              <a:gd name="connsiteX26208" fmla="*/ 2465590 w 3049233"/>
              <a:gd name="connsiteY26208" fmla="*/ 1603785 h 1985002"/>
              <a:gd name="connsiteX26209" fmla="*/ 2462922 w 3049233"/>
              <a:gd name="connsiteY26209" fmla="*/ 1613514 h 1985002"/>
              <a:gd name="connsiteX26210" fmla="*/ 2455543 w 3049233"/>
              <a:gd name="connsiteY26210" fmla="*/ 1644280 h 1985002"/>
              <a:gd name="connsiteX26211" fmla="*/ 2421677 w 3049233"/>
              <a:gd name="connsiteY26211" fmla="*/ 1772805 h 1985002"/>
              <a:gd name="connsiteX26212" fmla="*/ 2398141 w 3049233"/>
              <a:gd name="connsiteY26212" fmla="*/ 1854931 h 1985002"/>
              <a:gd name="connsiteX26213" fmla="*/ 2374940 w 3049233"/>
              <a:gd name="connsiteY26213" fmla="*/ 1938412 h 1985002"/>
              <a:gd name="connsiteX26214" fmla="*/ 2357922 w 3049233"/>
              <a:gd name="connsiteY26214" fmla="*/ 1985002 h 1985002"/>
              <a:gd name="connsiteX26215" fmla="*/ 2364418 w 3049233"/>
              <a:gd name="connsiteY26215" fmla="*/ 1985002 h 1985002"/>
              <a:gd name="connsiteX26216" fmla="*/ 2381454 w 3049233"/>
              <a:gd name="connsiteY26216" fmla="*/ 1938412 h 1985002"/>
              <a:gd name="connsiteX26217" fmla="*/ 2404652 w 3049233"/>
              <a:gd name="connsiteY26217" fmla="*/ 1854762 h 1985002"/>
              <a:gd name="connsiteX26218" fmla="*/ 2428021 w 3049233"/>
              <a:gd name="connsiteY26218" fmla="*/ 1772974 h 1985002"/>
              <a:gd name="connsiteX26219" fmla="*/ 2463072 w 3049233"/>
              <a:gd name="connsiteY26219" fmla="*/ 1643772 h 1985002"/>
              <a:gd name="connsiteX26220" fmla="*/ 2473410 w 3049233"/>
              <a:gd name="connsiteY26220" fmla="*/ 1601971 h 1985002"/>
              <a:gd name="connsiteX26221" fmla="*/ 2474990 w 3049233"/>
              <a:gd name="connsiteY26221" fmla="*/ 1596207 h 1985002"/>
              <a:gd name="connsiteX26222" fmla="*/ 2490701 w 3049233"/>
              <a:gd name="connsiteY26222" fmla="*/ 1541448 h 1985002"/>
              <a:gd name="connsiteX26223" fmla="*/ 2492993 w 3049233"/>
              <a:gd name="connsiteY26223" fmla="*/ 1533754 h 1985002"/>
              <a:gd name="connsiteX26224" fmla="*/ 2516692 w 3049233"/>
              <a:gd name="connsiteY26224" fmla="*/ 1458645 h 1985002"/>
              <a:gd name="connsiteX26225" fmla="*/ 2526316 w 3049233"/>
              <a:gd name="connsiteY26225" fmla="*/ 1430635 h 1985002"/>
              <a:gd name="connsiteX26226" fmla="*/ 2556476 w 3049233"/>
              <a:gd name="connsiteY26226" fmla="*/ 1422944 h 1985002"/>
              <a:gd name="connsiteX26227" fmla="*/ 2538870 w 3049233"/>
              <a:gd name="connsiteY26227" fmla="*/ 1474114 h 1985002"/>
              <a:gd name="connsiteX26228" fmla="*/ 2519746 w 3049233"/>
              <a:gd name="connsiteY26228" fmla="*/ 1533638 h 1985002"/>
              <a:gd name="connsiteX26229" fmla="*/ 2515779 w 3049233"/>
              <a:gd name="connsiteY26229" fmla="*/ 1546801 h 1985002"/>
              <a:gd name="connsiteX26230" fmla="*/ 2514143 w 3049233"/>
              <a:gd name="connsiteY26230" fmla="*/ 1551944 h 1985002"/>
              <a:gd name="connsiteX26231" fmla="*/ 2511856 w 3049233"/>
              <a:gd name="connsiteY26231" fmla="*/ 1559819 h 1985002"/>
              <a:gd name="connsiteX26232" fmla="*/ 2504030 w 3049233"/>
              <a:gd name="connsiteY26232" fmla="*/ 1585785 h 1985002"/>
              <a:gd name="connsiteX26233" fmla="*/ 2497824 w 3049233"/>
              <a:gd name="connsiteY26233" fmla="*/ 1608138 h 1985002"/>
              <a:gd name="connsiteX26234" fmla="*/ 2495712 w 3049233"/>
              <a:gd name="connsiteY26234" fmla="*/ 1615411 h 1985002"/>
              <a:gd name="connsiteX26235" fmla="*/ 2494892 w 3049233"/>
              <a:gd name="connsiteY26235" fmla="*/ 1618697 h 1985002"/>
              <a:gd name="connsiteX26236" fmla="*/ 2492185 w 3049233"/>
              <a:gd name="connsiteY26236" fmla="*/ 1628448 h 1985002"/>
              <a:gd name="connsiteX26237" fmla="*/ 2484673 w 3049233"/>
              <a:gd name="connsiteY26237" fmla="*/ 1659521 h 1985002"/>
              <a:gd name="connsiteX26238" fmla="*/ 2449615 w 3049233"/>
              <a:gd name="connsiteY26238" fmla="*/ 1784827 h 1985002"/>
              <a:gd name="connsiteX26239" fmla="*/ 2427096 w 3049233"/>
              <a:gd name="connsiteY26239" fmla="*/ 1858825 h 1985002"/>
              <a:gd name="connsiteX26240" fmla="*/ 2400679 w 3049233"/>
              <a:gd name="connsiteY26240" fmla="*/ 1947387 h 1985002"/>
              <a:gd name="connsiteX26241" fmla="*/ 2385662 w 3049233"/>
              <a:gd name="connsiteY26241" fmla="*/ 1985002 h 1985002"/>
              <a:gd name="connsiteX26242" fmla="*/ 2393128 w 3049233"/>
              <a:gd name="connsiteY26242" fmla="*/ 1985002 h 1985002"/>
              <a:gd name="connsiteX26243" fmla="*/ 2407700 w 3049233"/>
              <a:gd name="connsiteY26243" fmla="*/ 1948573 h 1985002"/>
              <a:gd name="connsiteX26244" fmla="*/ 2434116 w 3049233"/>
              <a:gd name="connsiteY26244" fmla="*/ 1860011 h 1985002"/>
              <a:gd name="connsiteX26245" fmla="*/ 2456468 w 3049233"/>
              <a:gd name="connsiteY26245" fmla="*/ 1786182 h 1985002"/>
              <a:gd name="connsiteX26246" fmla="*/ 2491858 w 3049233"/>
              <a:gd name="connsiteY26246" fmla="*/ 1659012 h 1985002"/>
              <a:gd name="connsiteX26247" fmla="*/ 2502296 w 3049233"/>
              <a:gd name="connsiteY26247" fmla="*/ 1617007 h 1985002"/>
              <a:gd name="connsiteX26248" fmla="*/ 2504101 w 3049233"/>
              <a:gd name="connsiteY26248" fmla="*/ 1610499 h 1985002"/>
              <a:gd name="connsiteX26249" fmla="*/ 2519843 w 3049233"/>
              <a:gd name="connsiteY26249" fmla="*/ 1556223 h 1985002"/>
              <a:gd name="connsiteX26250" fmla="*/ 2522105 w 3049233"/>
              <a:gd name="connsiteY26250" fmla="*/ 1548712 h 1985002"/>
              <a:gd name="connsiteX26251" fmla="*/ 2545865 w 3049233"/>
              <a:gd name="connsiteY26251" fmla="*/ 1474019 h 1985002"/>
              <a:gd name="connsiteX26252" fmla="*/ 2564113 w 3049233"/>
              <a:gd name="connsiteY26252" fmla="*/ 1420997 h 1985002"/>
              <a:gd name="connsiteX26253" fmla="*/ 2592789 w 3049233"/>
              <a:gd name="connsiteY26253" fmla="*/ 1413683 h 1985002"/>
              <a:gd name="connsiteX26254" fmla="*/ 2565310 w 3049233"/>
              <a:gd name="connsiteY26254" fmla="*/ 1494362 h 1985002"/>
              <a:gd name="connsiteX26255" fmla="*/ 2546685 w 3049233"/>
              <a:gd name="connsiteY26255" fmla="*/ 1552609 h 1985002"/>
              <a:gd name="connsiteX26256" fmla="*/ 2542789 w 3049233"/>
              <a:gd name="connsiteY26256" fmla="*/ 1565550 h 1985002"/>
              <a:gd name="connsiteX26257" fmla="*/ 2541241 w 3049233"/>
              <a:gd name="connsiteY26257" fmla="*/ 1570438 h 1985002"/>
              <a:gd name="connsiteX26258" fmla="*/ 2539102 w 3049233"/>
              <a:gd name="connsiteY26258" fmla="*/ 1577796 h 1985002"/>
              <a:gd name="connsiteX26259" fmla="*/ 2531435 w 3049233"/>
              <a:gd name="connsiteY26259" fmla="*/ 1603251 h 1985002"/>
              <a:gd name="connsiteX26260" fmla="*/ 2525423 w 3049233"/>
              <a:gd name="connsiteY26260" fmla="*/ 1624848 h 1985002"/>
              <a:gd name="connsiteX26261" fmla="*/ 2523413 w 3049233"/>
              <a:gd name="connsiteY26261" fmla="*/ 1631761 h 1985002"/>
              <a:gd name="connsiteX26262" fmla="*/ 2522654 w 3049233"/>
              <a:gd name="connsiteY26262" fmla="*/ 1634793 h 1985002"/>
              <a:gd name="connsiteX26263" fmla="*/ 2520034 w 3049233"/>
              <a:gd name="connsiteY26263" fmla="*/ 1644210 h 1985002"/>
              <a:gd name="connsiteX26264" fmla="*/ 2512953 w 3049233"/>
              <a:gd name="connsiteY26264" fmla="*/ 1673406 h 1985002"/>
              <a:gd name="connsiteX26265" fmla="*/ 2477558 w 3049233"/>
              <a:gd name="connsiteY26265" fmla="*/ 1797866 h 1985002"/>
              <a:gd name="connsiteX26266" fmla="*/ 2456391 w 3049233"/>
              <a:gd name="connsiteY26266" fmla="*/ 1863736 h 1985002"/>
              <a:gd name="connsiteX26267" fmla="*/ 2426586 w 3049233"/>
              <a:gd name="connsiteY26267" fmla="*/ 1957377 h 1985002"/>
              <a:gd name="connsiteX26268" fmla="*/ 2414508 w 3049233"/>
              <a:gd name="connsiteY26268" fmla="*/ 1985002 h 1985002"/>
              <a:gd name="connsiteX26269" fmla="*/ 2421223 w 3049233"/>
              <a:gd name="connsiteY26269" fmla="*/ 1985002 h 1985002"/>
              <a:gd name="connsiteX26270" fmla="*/ 2432760 w 3049233"/>
              <a:gd name="connsiteY26270" fmla="*/ 1958563 h 1985002"/>
              <a:gd name="connsiteX26271" fmla="*/ 2462734 w 3049233"/>
              <a:gd name="connsiteY26271" fmla="*/ 1864753 h 1985002"/>
              <a:gd name="connsiteX26272" fmla="*/ 2483731 w 3049233"/>
              <a:gd name="connsiteY26272" fmla="*/ 1799052 h 1985002"/>
              <a:gd name="connsiteX26273" fmla="*/ 2519459 w 3049233"/>
              <a:gd name="connsiteY26273" fmla="*/ 1673914 h 1985002"/>
              <a:gd name="connsiteX26274" fmla="*/ 2529450 w 3049233"/>
              <a:gd name="connsiteY26274" fmla="*/ 1634058 h 1985002"/>
              <a:gd name="connsiteX26275" fmla="*/ 2530956 w 3049233"/>
              <a:gd name="connsiteY26275" fmla="*/ 1628644 h 1985002"/>
              <a:gd name="connsiteX26276" fmla="*/ 2546611 w 3049233"/>
              <a:gd name="connsiteY26276" fmla="*/ 1574759 h 1985002"/>
              <a:gd name="connsiteX26277" fmla="*/ 2548416 w 3049233"/>
              <a:gd name="connsiteY26277" fmla="*/ 1568761 h 1985002"/>
              <a:gd name="connsiteX26278" fmla="*/ 2571709 w 3049233"/>
              <a:gd name="connsiteY26278" fmla="*/ 1495171 h 1985002"/>
              <a:gd name="connsiteX26279" fmla="*/ 2600074 w 3049233"/>
              <a:gd name="connsiteY26279" fmla="*/ 1411825 h 1985002"/>
              <a:gd name="connsiteX26280" fmla="*/ 2610504 w 3049233"/>
              <a:gd name="connsiteY26280" fmla="*/ 1409166 h 1985002"/>
              <a:gd name="connsiteX26281" fmla="*/ 2611707 w 3049233"/>
              <a:gd name="connsiteY26281" fmla="*/ 1408610 h 1985002"/>
              <a:gd name="connsiteX26282" fmla="*/ 2631882 w 3049233"/>
              <a:gd name="connsiteY26282" fmla="*/ 1399838 h 1985002"/>
              <a:gd name="connsiteX26283" fmla="*/ 2617067 w 3049233"/>
              <a:gd name="connsiteY26283" fmla="*/ 1439936 h 1985002"/>
              <a:gd name="connsiteX26284" fmla="*/ 2541229 w 3049233"/>
              <a:gd name="connsiteY26284" fmla="*/ 1688136 h 1985002"/>
              <a:gd name="connsiteX26285" fmla="*/ 2505503 w 3049233"/>
              <a:gd name="connsiteY26285" fmla="*/ 1810564 h 1985002"/>
              <a:gd name="connsiteX26286" fmla="*/ 2486195 w 3049233"/>
              <a:gd name="connsiteY26286" fmla="*/ 1867969 h 1985002"/>
              <a:gd name="connsiteX26287" fmla="*/ 2452324 w 3049233"/>
              <a:gd name="connsiteY26287" fmla="*/ 1966859 h 1985002"/>
              <a:gd name="connsiteX26288" fmla="*/ 2444692 w 3049233"/>
              <a:gd name="connsiteY26288" fmla="*/ 1985002 h 1985002"/>
              <a:gd name="connsiteX26289" fmla="*/ 2450954 w 3049233"/>
              <a:gd name="connsiteY26289" fmla="*/ 1985002 h 1985002"/>
              <a:gd name="connsiteX26290" fmla="*/ 2458330 w 3049233"/>
              <a:gd name="connsiteY26290" fmla="*/ 1967537 h 1985002"/>
              <a:gd name="connsiteX26291" fmla="*/ 2492197 w 3049233"/>
              <a:gd name="connsiteY26291" fmla="*/ 1868477 h 1985002"/>
              <a:gd name="connsiteX26292" fmla="*/ 2511502 w 3049233"/>
              <a:gd name="connsiteY26292" fmla="*/ 1811242 h 1985002"/>
              <a:gd name="connsiteX26293" fmla="*/ 2547570 w 3049233"/>
              <a:gd name="connsiteY26293" fmla="*/ 1687967 h 1985002"/>
              <a:gd name="connsiteX26294" fmla="*/ 2622965 w 3049233"/>
              <a:gd name="connsiteY26294" fmla="*/ 1440169 h 1985002"/>
              <a:gd name="connsiteX26295" fmla="*/ 2639083 w 3049233"/>
              <a:gd name="connsiteY26295" fmla="*/ 1396707 h 1985002"/>
              <a:gd name="connsiteX26296" fmla="*/ 2670078 w 3049233"/>
              <a:gd name="connsiteY26296" fmla="*/ 1383230 h 1985002"/>
              <a:gd name="connsiteX26297" fmla="*/ 2673492 w 3049233"/>
              <a:gd name="connsiteY26297" fmla="*/ 1380988 h 1985002"/>
              <a:gd name="connsiteX26298" fmla="*/ 2646021 w 3049233"/>
              <a:gd name="connsiteY26298" fmla="*/ 1456278 h 1985002"/>
              <a:gd name="connsiteX26299" fmla="*/ 2570185 w 3049233"/>
              <a:gd name="connsiteY26299" fmla="*/ 1703039 h 1985002"/>
              <a:gd name="connsiteX26300" fmla="*/ 2534118 w 3049233"/>
              <a:gd name="connsiteY26300" fmla="*/ 1823434 h 1985002"/>
              <a:gd name="connsiteX26301" fmla="*/ 2517187 w 3049233"/>
              <a:gd name="connsiteY26301" fmla="*/ 1871864 h 1985002"/>
              <a:gd name="connsiteX26302" fmla="*/ 2479082 w 3049233"/>
              <a:gd name="connsiteY26302" fmla="*/ 1976682 h 1985002"/>
              <a:gd name="connsiteX26303" fmla="*/ 2475305 w 3049233"/>
              <a:gd name="connsiteY26303" fmla="*/ 1985002 h 1985002"/>
              <a:gd name="connsiteX26304" fmla="*/ 2481953 w 3049233"/>
              <a:gd name="connsiteY26304" fmla="*/ 1985002 h 1985002"/>
              <a:gd name="connsiteX26305" fmla="*/ 2485424 w 3049233"/>
              <a:gd name="connsiteY26305" fmla="*/ 1977359 h 1985002"/>
              <a:gd name="connsiteX26306" fmla="*/ 2523523 w 3049233"/>
              <a:gd name="connsiteY26306" fmla="*/ 1872202 h 1985002"/>
              <a:gd name="connsiteX26307" fmla="*/ 2540457 w 3049233"/>
              <a:gd name="connsiteY26307" fmla="*/ 1823942 h 1985002"/>
              <a:gd name="connsiteX26308" fmla="*/ 2576693 w 3049233"/>
              <a:gd name="connsiteY26308" fmla="*/ 1702700 h 1985002"/>
              <a:gd name="connsiteX26309" fmla="*/ 2652322 w 3049233"/>
              <a:gd name="connsiteY26309" fmla="*/ 1457039 h 1985002"/>
              <a:gd name="connsiteX26310" fmla="*/ 2681824 w 3049233"/>
              <a:gd name="connsiteY26310" fmla="*/ 1376204 h 1985002"/>
              <a:gd name="connsiteX26311" fmla="*/ 2689147 w 3049233"/>
              <a:gd name="connsiteY26311" fmla="*/ 1372819 h 1985002"/>
              <a:gd name="connsiteX26312" fmla="*/ 2715329 w 3049233"/>
              <a:gd name="connsiteY26312" fmla="*/ 1354312 h 1985002"/>
              <a:gd name="connsiteX26313" fmla="*/ 2671188 w 3049233"/>
              <a:gd name="connsiteY26313" fmla="*/ 1478164 h 1985002"/>
              <a:gd name="connsiteX26314" fmla="*/ 2597784 w 3049233"/>
              <a:gd name="connsiteY26314" fmla="*/ 1717771 h 1985002"/>
              <a:gd name="connsiteX26315" fmla="*/ 2561380 w 3049233"/>
              <a:gd name="connsiteY26315" fmla="*/ 1836305 h 1985002"/>
              <a:gd name="connsiteX26316" fmla="*/ 2547155 w 3049233"/>
              <a:gd name="connsiteY26316" fmla="*/ 1874742 h 1985002"/>
              <a:gd name="connsiteX26317" fmla="*/ 2504556 w 3049233"/>
              <a:gd name="connsiteY26317" fmla="*/ 1985002 h 1985002"/>
              <a:gd name="connsiteX26318" fmla="*/ 2510673 w 3049233"/>
              <a:gd name="connsiteY26318" fmla="*/ 1985002 h 1985002"/>
              <a:gd name="connsiteX26319" fmla="*/ 2553664 w 3049233"/>
              <a:gd name="connsiteY26319" fmla="*/ 1873558 h 1985002"/>
              <a:gd name="connsiteX26320" fmla="*/ 2567888 w 3049233"/>
              <a:gd name="connsiteY26320" fmla="*/ 1835119 h 1985002"/>
              <a:gd name="connsiteX26321" fmla="*/ 2604464 w 3049233"/>
              <a:gd name="connsiteY26321" fmla="*/ 1716586 h 1985002"/>
              <a:gd name="connsiteX26322" fmla="*/ 2677913 w 3049233"/>
              <a:gd name="connsiteY26322" fmla="*/ 1477402 h 1985002"/>
              <a:gd name="connsiteX26323" fmla="*/ 2723958 w 3049233"/>
              <a:gd name="connsiteY26323" fmla="*/ 1348211 h 1985002"/>
              <a:gd name="connsiteX26324" fmla="*/ 2731324 w 3049233"/>
              <a:gd name="connsiteY26324" fmla="*/ 1343004 h 1985002"/>
              <a:gd name="connsiteX26325" fmla="*/ 2751495 w 3049233"/>
              <a:gd name="connsiteY26325" fmla="*/ 1329770 h 1985002"/>
              <a:gd name="connsiteX26326" fmla="*/ 2754926 w 3049233"/>
              <a:gd name="connsiteY26326" fmla="*/ 1326327 h 1985002"/>
              <a:gd name="connsiteX26327" fmla="*/ 2758064 w 3049233"/>
              <a:gd name="connsiteY26327" fmla="*/ 1324108 h 1985002"/>
              <a:gd name="connsiteX26328" fmla="*/ 2726602 w 3049233"/>
              <a:gd name="connsiteY26328" fmla="*/ 1412390 h 1985002"/>
              <a:gd name="connsiteX26329" fmla="*/ 2719059 w 3049233"/>
              <a:gd name="connsiteY26329" fmla="*/ 1434803 h 1985002"/>
              <a:gd name="connsiteX26330" fmla="*/ 2696435 w 3049233"/>
              <a:gd name="connsiteY26330" fmla="*/ 1501659 h 1985002"/>
              <a:gd name="connsiteX26331" fmla="*/ 2693289 w 3049233"/>
              <a:gd name="connsiteY26331" fmla="*/ 1511374 h 1985002"/>
              <a:gd name="connsiteX26332" fmla="*/ 2689375 w 3049233"/>
              <a:gd name="connsiteY26332" fmla="*/ 1523000 h 1985002"/>
              <a:gd name="connsiteX26333" fmla="*/ 2679913 w 3049233"/>
              <a:gd name="connsiteY26333" fmla="*/ 1552669 h 1985002"/>
              <a:gd name="connsiteX26334" fmla="*/ 2669964 w 3049233"/>
              <a:gd name="connsiteY26334" fmla="*/ 1583388 h 1985002"/>
              <a:gd name="connsiteX26335" fmla="*/ 2664435 w 3049233"/>
              <a:gd name="connsiteY26335" fmla="*/ 1601204 h 1985002"/>
              <a:gd name="connsiteX26336" fmla="*/ 2658501 w 3049233"/>
              <a:gd name="connsiteY26336" fmla="*/ 1619809 h 1985002"/>
              <a:gd name="connsiteX26337" fmla="*/ 2636542 w 3049233"/>
              <a:gd name="connsiteY26337" fmla="*/ 1692725 h 1985002"/>
              <a:gd name="connsiteX26338" fmla="*/ 2633854 w 3049233"/>
              <a:gd name="connsiteY26338" fmla="*/ 1702299 h 1985002"/>
              <a:gd name="connsiteX26339" fmla="*/ 2633485 w 3049233"/>
              <a:gd name="connsiteY26339" fmla="*/ 1703553 h 1985002"/>
              <a:gd name="connsiteX26340" fmla="*/ 2633235 w 3049233"/>
              <a:gd name="connsiteY26340" fmla="*/ 1704504 h 1985002"/>
              <a:gd name="connsiteX26341" fmla="*/ 2629706 w 3049233"/>
              <a:gd name="connsiteY26341" fmla="*/ 1717070 h 1985002"/>
              <a:gd name="connsiteX26342" fmla="*/ 2626060 w 3049233"/>
              <a:gd name="connsiteY26342" fmla="*/ 1731656 h 1985002"/>
              <a:gd name="connsiteX26343" fmla="*/ 2589318 w 3049233"/>
              <a:gd name="connsiteY26343" fmla="*/ 1847988 h 1985002"/>
              <a:gd name="connsiteX26344" fmla="*/ 2578820 w 3049233"/>
              <a:gd name="connsiteY26344" fmla="*/ 1875250 h 1985002"/>
              <a:gd name="connsiteX26345" fmla="*/ 2557018 w 3049233"/>
              <a:gd name="connsiteY26345" fmla="*/ 1931427 h 1985002"/>
              <a:gd name="connsiteX26346" fmla="*/ 2534139 w 3049233"/>
              <a:gd name="connsiteY26346" fmla="*/ 1985002 h 1985002"/>
              <a:gd name="connsiteX26347" fmla="*/ 2540993 w 3049233"/>
              <a:gd name="connsiteY26347" fmla="*/ 1985002 h 1985002"/>
              <a:gd name="connsiteX26348" fmla="*/ 2562999 w 3049233"/>
              <a:gd name="connsiteY26348" fmla="*/ 1933565 h 1985002"/>
              <a:gd name="connsiteX26349" fmla="*/ 2584821 w 3049233"/>
              <a:gd name="connsiteY26349" fmla="*/ 1877282 h 1985002"/>
              <a:gd name="connsiteX26350" fmla="*/ 2595320 w 3049233"/>
              <a:gd name="connsiteY26350" fmla="*/ 1850020 h 1985002"/>
              <a:gd name="connsiteX26351" fmla="*/ 2632234 w 3049233"/>
              <a:gd name="connsiteY26351" fmla="*/ 1732842 h 1985002"/>
              <a:gd name="connsiteX26352" fmla="*/ 2676166 w 3049233"/>
              <a:gd name="connsiteY26352" fmla="*/ 1584871 h 1985002"/>
              <a:gd name="connsiteX26353" fmla="*/ 2683174 w 3049233"/>
              <a:gd name="connsiteY26353" fmla="*/ 1563246 h 1985002"/>
              <a:gd name="connsiteX26354" fmla="*/ 2709538 w 3049233"/>
              <a:gd name="connsiteY26354" fmla="*/ 1482808 h 1985002"/>
              <a:gd name="connsiteX26355" fmla="*/ 2723988 w 3049233"/>
              <a:gd name="connsiteY26355" fmla="*/ 1440115 h 1985002"/>
              <a:gd name="connsiteX26356" fmla="*/ 2760504 w 3049233"/>
              <a:gd name="connsiteY26356" fmla="*/ 1336269 h 1985002"/>
              <a:gd name="connsiteX26357" fmla="*/ 2765371 w 3049233"/>
              <a:gd name="connsiteY26357" fmla="*/ 1322600 h 1985002"/>
              <a:gd name="connsiteX26358" fmla="*/ 2768734 w 3049233"/>
              <a:gd name="connsiteY26358" fmla="*/ 1313741 h 1985002"/>
              <a:gd name="connsiteX26359" fmla="*/ 2809619 w 3049233"/>
              <a:gd name="connsiteY26359" fmla="*/ 1271761 h 1985002"/>
              <a:gd name="connsiteX26360" fmla="*/ 2783182 w 3049233"/>
              <a:gd name="connsiteY26360" fmla="*/ 1344277 h 1985002"/>
              <a:gd name="connsiteX26361" fmla="*/ 2780292 w 3049233"/>
              <a:gd name="connsiteY26361" fmla="*/ 1352723 h 1985002"/>
              <a:gd name="connsiteX26362" fmla="*/ 2751598 w 3049233"/>
              <a:gd name="connsiteY26362" fmla="*/ 1435715 h 1985002"/>
              <a:gd name="connsiteX26363" fmla="*/ 2742218 w 3049233"/>
              <a:gd name="connsiteY26363" fmla="*/ 1464000 h 1985002"/>
              <a:gd name="connsiteX26364" fmla="*/ 2736501 w 3049233"/>
              <a:gd name="connsiteY26364" fmla="*/ 1480681 h 1985002"/>
              <a:gd name="connsiteX26365" fmla="*/ 2729947 w 3049233"/>
              <a:gd name="connsiteY26365" fmla="*/ 1500976 h 1985002"/>
              <a:gd name="connsiteX26366" fmla="*/ 2722217 w 3049233"/>
              <a:gd name="connsiteY26366" fmla="*/ 1524286 h 1985002"/>
              <a:gd name="connsiteX26367" fmla="*/ 2700627 w 3049233"/>
              <a:gd name="connsiteY26367" fmla="*/ 1591774 h 1985002"/>
              <a:gd name="connsiteX26368" fmla="*/ 2696405 w 3049233"/>
              <a:gd name="connsiteY26368" fmla="*/ 1604848 h 1985002"/>
              <a:gd name="connsiteX26369" fmla="*/ 2680247 w 3049233"/>
              <a:gd name="connsiteY26369" fmla="*/ 1656921 h 1985002"/>
              <a:gd name="connsiteX26370" fmla="*/ 2675956 w 3049233"/>
              <a:gd name="connsiteY26370" fmla="*/ 1671169 h 1985002"/>
              <a:gd name="connsiteX26371" fmla="*/ 2675619 w 3049233"/>
              <a:gd name="connsiteY26371" fmla="*/ 1672260 h 1985002"/>
              <a:gd name="connsiteX26372" fmla="*/ 2675165 w 3049233"/>
              <a:gd name="connsiteY26372" fmla="*/ 1673792 h 1985002"/>
              <a:gd name="connsiteX26373" fmla="*/ 2667442 w 3049233"/>
              <a:gd name="connsiteY26373" fmla="*/ 1699428 h 1985002"/>
              <a:gd name="connsiteX26374" fmla="*/ 2661750 w 3049233"/>
              <a:gd name="connsiteY26374" fmla="*/ 1719146 h 1985002"/>
              <a:gd name="connsiteX26375" fmla="*/ 2661090 w 3049233"/>
              <a:gd name="connsiteY26375" fmla="*/ 1721380 h 1985002"/>
              <a:gd name="connsiteX26376" fmla="*/ 2660886 w 3049233"/>
              <a:gd name="connsiteY26376" fmla="*/ 1722142 h 1985002"/>
              <a:gd name="connsiteX26377" fmla="*/ 2658560 w 3049233"/>
              <a:gd name="connsiteY26377" fmla="*/ 1730199 h 1985002"/>
              <a:gd name="connsiteX26378" fmla="*/ 2654170 w 3049233"/>
              <a:gd name="connsiteY26378" fmla="*/ 1747066 h 1985002"/>
              <a:gd name="connsiteX26379" fmla="*/ 2617089 w 3049233"/>
              <a:gd name="connsiteY26379" fmla="*/ 1861365 h 1985002"/>
              <a:gd name="connsiteX26380" fmla="*/ 2611331 w 3049233"/>
              <a:gd name="connsiteY26380" fmla="*/ 1875589 h 1985002"/>
              <a:gd name="connsiteX26381" fmla="*/ 2586843 w 3049233"/>
              <a:gd name="connsiteY26381" fmla="*/ 1936126 h 1985002"/>
              <a:gd name="connsiteX26382" fmla="*/ 2564784 w 3049233"/>
              <a:gd name="connsiteY26382" fmla="*/ 1985002 h 1985002"/>
              <a:gd name="connsiteX26383" fmla="*/ 2572099 w 3049233"/>
              <a:gd name="connsiteY26383" fmla="*/ 1985002 h 1985002"/>
              <a:gd name="connsiteX26384" fmla="*/ 2593587 w 3049233"/>
              <a:gd name="connsiteY26384" fmla="*/ 1937586 h 1985002"/>
              <a:gd name="connsiteX26385" fmla="*/ 2618182 w 3049233"/>
              <a:gd name="connsiteY26385" fmla="*/ 1876943 h 1985002"/>
              <a:gd name="connsiteX26386" fmla="*/ 2623940 w 3049233"/>
              <a:gd name="connsiteY26386" fmla="*/ 1862550 h 1985002"/>
              <a:gd name="connsiteX26387" fmla="*/ 2661193 w 3049233"/>
              <a:gd name="connsiteY26387" fmla="*/ 1747404 h 1985002"/>
              <a:gd name="connsiteX26388" fmla="*/ 2703492 w 3049233"/>
              <a:gd name="connsiteY26388" fmla="*/ 1605386 h 1985002"/>
              <a:gd name="connsiteX26389" fmla="*/ 2712310 w 3049233"/>
              <a:gd name="connsiteY26389" fmla="*/ 1577827 h 1985002"/>
              <a:gd name="connsiteX26390" fmla="*/ 2735268 w 3049233"/>
              <a:gd name="connsiteY26390" fmla="*/ 1506725 h 1985002"/>
              <a:gd name="connsiteX26391" fmla="*/ 2750183 w 3049233"/>
              <a:gd name="connsiteY26391" fmla="*/ 1461729 h 1985002"/>
              <a:gd name="connsiteX26392" fmla="*/ 2784235 w 3049233"/>
              <a:gd name="connsiteY26392" fmla="*/ 1362149 h 1985002"/>
              <a:gd name="connsiteX26393" fmla="*/ 2790137 w 3049233"/>
              <a:gd name="connsiteY26393" fmla="*/ 1345068 h 1985002"/>
              <a:gd name="connsiteX26394" fmla="*/ 2821258 w 3049233"/>
              <a:gd name="connsiteY26394" fmla="*/ 1259654 h 1985002"/>
              <a:gd name="connsiteX26395" fmla="*/ 2855340 w 3049233"/>
              <a:gd name="connsiteY26395" fmla="*/ 1211619 h 1985002"/>
              <a:gd name="connsiteX26396" fmla="*/ 2887717 w 3049233"/>
              <a:gd name="connsiteY26396" fmla="*/ 1142397 h 1985002"/>
              <a:gd name="connsiteX26397" fmla="*/ 2890845 w 3049233"/>
              <a:gd name="connsiteY26397" fmla="*/ 1129448 h 1985002"/>
              <a:gd name="connsiteX26398" fmla="*/ 2894262 w 3049233"/>
              <a:gd name="connsiteY26398" fmla="*/ 1121553 h 1985002"/>
              <a:gd name="connsiteX26399" fmla="*/ 2896823 w 3049233"/>
              <a:gd name="connsiteY26399" fmla="*/ 1104694 h 1985002"/>
              <a:gd name="connsiteX26400" fmla="*/ 2901764 w 3049233"/>
              <a:gd name="connsiteY26400" fmla="*/ 1084240 h 1985002"/>
              <a:gd name="connsiteX26401" fmla="*/ 2911638 w 3049233"/>
              <a:gd name="connsiteY26401" fmla="*/ 1065669 h 1985002"/>
              <a:gd name="connsiteX26402" fmla="*/ 2918918 w 3049233"/>
              <a:gd name="connsiteY26402" fmla="*/ 1052800 h 1985002"/>
              <a:gd name="connsiteX26403" fmla="*/ 2959583 w 3049233"/>
              <a:gd name="connsiteY26403" fmla="*/ 946486 h 1985002"/>
              <a:gd name="connsiteX26404" fmla="*/ 2968582 w 3049233"/>
              <a:gd name="connsiteY26404" fmla="*/ 879769 h 1985002"/>
              <a:gd name="connsiteX26405" fmla="*/ 2964085 w 3049233"/>
              <a:gd name="connsiteY26405" fmla="*/ 952279 h 1985002"/>
              <a:gd name="connsiteX26406" fmla="*/ 2927828 w 3049233"/>
              <a:gd name="connsiteY26406" fmla="*/ 1066684 h 1985002"/>
              <a:gd name="connsiteX26407" fmla="*/ 2921223 w 3049233"/>
              <a:gd name="connsiteY26407" fmla="*/ 1079893 h 1985002"/>
              <a:gd name="connsiteX26408" fmla="*/ 2899041 w 3049233"/>
              <a:gd name="connsiteY26408" fmla="*/ 1127135 h 1985002"/>
              <a:gd name="connsiteX26409" fmla="*/ 2868901 w 3049233"/>
              <a:gd name="connsiteY26409" fmla="*/ 1191313 h 1985002"/>
              <a:gd name="connsiteX26410" fmla="*/ 2868901 w 3049233"/>
              <a:gd name="connsiteY26410" fmla="*/ 1193006 h 1985002"/>
              <a:gd name="connsiteX26411" fmla="*/ 2682615 w 3049233"/>
              <a:gd name="connsiteY26411" fmla="*/ 1759935 h 1985002"/>
              <a:gd name="connsiteX26412" fmla="*/ 2645198 w 3049233"/>
              <a:gd name="connsiteY26412" fmla="*/ 1872202 h 1985002"/>
              <a:gd name="connsiteX26413" fmla="*/ 2618188 w 3049233"/>
              <a:gd name="connsiteY26413" fmla="*/ 1936401 h 1985002"/>
              <a:gd name="connsiteX26414" fmla="*/ 2594905 w 3049233"/>
              <a:gd name="connsiteY26414" fmla="*/ 1985002 h 1985002"/>
              <a:gd name="connsiteX26415" fmla="*/ 2602714 w 3049233"/>
              <a:gd name="connsiteY26415" fmla="*/ 1985002 h 1985002"/>
              <a:gd name="connsiteX26416" fmla="*/ 2624213 w 3049233"/>
              <a:gd name="connsiteY26416" fmla="*/ 1939957 h 1985002"/>
              <a:gd name="connsiteX26417" fmla="*/ 2651370 w 3049233"/>
              <a:gd name="connsiteY26417" fmla="*/ 1875420 h 1985002"/>
              <a:gd name="connsiteX26418" fmla="*/ 2688961 w 3049233"/>
              <a:gd name="connsiteY26418" fmla="*/ 1762305 h 1985002"/>
              <a:gd name="connsiteX26419" fmla="*/ 2875228 w 3049233"/>
              <a:gd name="connsiteY26419" fmla="*/ 1196223 h 1985002"/>
              <a:gd name="connsiteX26420" fmla="*/ 2875228 w 3049233"/>
              <a:gd name="connsiteY26420" fmla="*/ 1194869 h 1985002"/>
              <a:gd name="connsiteX26421" fmla="*/ 2905371 w 3049233"/>
              <a:gd name="connsiteY26421" fmla="*/ 1130691 h 1985002"/>
              <a:gd name="connsiteX26422" fmla="*/ 2927383 w 3049233"/>
              <a:gd name="connsiteY26422" fmla="*/ 1083786 h 1985002"/>
              <a:gd name="connsiteX26423" fmla="*/ 2934156 w 3049233"/>
              <a:gd name="connsiteY26423" fmla="*/ 1070239 h 1985002"/>
              <a:gd name="connsiteX26424" fmla="*/ 2970954 w 3049233"/>
              <a:gd name="connsiteY26424" fmla="*/ 954447 h 1985002"/>
              <a:gd name="connsiteX26425" fmla="*/ 2975756 w 3049233"/>
              <a:gd name="connsiteY26425" fmla="*/ 875718 h 1985002"/>
              <a:gd name="connsiteX26426" fmla="*/ 2976463 w 3049233"/>
              <a:gd name="connsiteY26426" fmla="*/ 961556 h 1985002"/>
              <a:gd name="connsiteX26427" fmla="*/ 2944254 w 3049233"/>
              <a:gd name="connsiteY26427" fmla="*/ 1085311 h 1985002"/>
              <a:gd name="connsiteX26428" fmla="*/ 2938327 w 3049233"/>
              <a:gd name="connsiteY26428" fmla="*/ 1099365 h 1985002"/>
              <a:gd name="connsiteX26429" fmla="*/ 2919023 w 3049233"/>
              <a:gd name="connsiteY26429" fmla="*/ 1146102 h 1985002"/>
              <a:gd name="connsiteX26430" fmla="*/ 2890915 w 3049233"/>
              <a:gd name="connsiteY26430" fmla="*/ 1213836 h 1985002"/>
              <a:gd name="connsiteX26431" fmla="*/ 2890915 w 3049233"/>
              <a:gd name="connsiteY26431" fmla="*/ 1215359 h 1985002"/>
              <a:gd name="connsiteX26432" fmla="*/ 2711062 w 3049233"/>
              <a:gd name="connsiteY26432" fmla="*/ 1775343 h 1985002"/>
              <a:gd name="connsiteX26433" fmla="*/ 2673306 w 3049233"/>
              <a:gd name="connsiteY26433" fmla="*/ 1885411 h 1985002"/>
              <a:gd name="connsiteX26434" fmla="*/ 2625836 w 3049233"/>
              <a:gd name="connsiteY26434" fmla="*/ 1985002 h 1985002"/>
              <a:gd name="connsiteX26435" fmla="*/ 2632490 w 3049233"/>
              <a:gd name="connsiteY26435" fmla="*/ 1985002 h 1985002"/>
              <a:gd name="connsiteX26436" fmla="*/ 2679141 w 3049233"/>
              <a:gd name="connsiteY26436" fmla="*/ 1887274 h 1985002"/>
              <a:gd name="connsiteX26437" fmla="*/ 2717072 w 3049233"/>
              <a:gd name="connsiteY26437" fmla="*/ 1776191 h 1985002"/>
              <a:gd name="connsiteX26438" fmla="*/ 2896905 w 3049233"/>
              <a:gd name="connsiteY26438" fmla="*/ 1217391 h 1985002"/>
              <a:gd name="connsiteX26439" fmla="*/ 2896905 w 3049233"/>
              <a:gd name="connsiteY26439" fmla="*/ 1216037 h 1985002"/>
              <a:gd name="connsiteX26440" fmla="*/ 2925013 w 3049233"/>
              <a:gd name="connsiteY26440" fmla="*/ 1148303 h 1985002"/>
              <a:gd name="connsiteX26441" fmla="*/ 2944147 w 3049233"/>
              <a:gd name="connsiteY26441" fmla="*/ 1101905 h 1985002"/>
              <a:gd name="connsiteX26442" fmla="*/ 2950243 w 3049233"/>
              <a:gd name="connsiteY26442" fmla="*/ 1087681 h 1985002"/>
              <a:gd name="connsiteX26443" fmla="*/ 2982460 w 3049233"/>
              <a:gd name="connsiteY26443" fmla="*/ 964962 h 1985002"/>
              <a:gd name="connsiteX26444" fmla="*/ 2982426 w 3049233"/>
              <a:gd name="connsiteY26444" fmla="*/ 863927 h 1985002"/>
              <a:gd name="connsiteX26445" fmla="*/ 2987255 w 3049233"/>
              <a:gd name="connsiteY26445" fmla="*/ 899120 h 1985002"/>
              <a:gd name="connsiteX26446" fmla="*/ 2984227 w 3049233"/>
              <a:gd name="connsiteY26446" fmla="*/ 990091 h 1985002"/>
              <a:gd name="connsiteX26447" fmla="*/ 2981271 w 3049233"/>
              <a:gd name="connsiteY26447" fmla="*/ 1011869 h 1985002"/>
              <a:gd name="connsiteX26448" fmla="*/ 2959833 w 3049233"/>
              <a:gd name="connsiteY26448" fmla="*/ 1100720 h 1985002"/>
              <a:gd name="connsiteX26449" fmla="*/ 2954414 w 3049233"/>
              <a:gd name="connsiteY26449" fmla="*/ 1115452 h 1985002"/>
              <a:gd name="connsiteX26450" fmla="*/ 2937481 w 3049233"/>
              <a:gd name="connsiteY26450" fmla="*/ 1163034 h 1985002"/>
              <a:gd name="connsiteX26451" fmla="*/ 2912081 w 3049233"/>
              <a:gd name="connsiteY26451" fmla="*/ 1233985 h 1985002"/>
              <a:gd name="connsiteX26452" fmla="*/ 2912081 w 3049233"/>
              <a:gd name="connsiteY26452" fmla="*/ 1235509 h 1985002"/>
              <a:gd name="connsiteX26453" fmla="*/ 2738836 w 3049233"/>
              <a:gd name="connsiteY26453" fmla="*/ 1788552 h 1985002"/>
              <a:gd name="connsiteX26454" fmla="*/ 2700906 w 3049233"/>
              <a:gd name="connsiteY26454" fmla="*/ 1896588 h 1985002"/>
              <a:gd name="connsiteX26455" fmla="*/ 2656700 w 3049233"/>
              <a:gd name="connsiteY26455" fmla="*/ 1985002 h 1985002"/>
              <a:gd name="connsiteX26456" fmla="*/ 2664738 w 3049233"/>
              <a:gd name="connsiteY26456" fmla="*/ 1985002 h 1985002"/>
              <a:gd name="connsiteX26457" fmla="*/ 2707083 w 3049233"/>
              <a:gd name="connsiteY26457" fmla="*/ 1900312 h 1985002"/>
              <a:gd name="connsiteX26458" fmla="*/ 2745520 w 3049233"/>
              <a:gd name="connsiteY26458" fmla="*/ 1791262 h 1985002"/>
              <a:gd name="connsiteX26459" fmla="*/ 2918411 w 3049233"/>
              <a:gd name="connsiteY26459" fmla="*/ 1238727 h 1985002"/>
              <a:gd name="connsiteX26460" fmla="*/ 2918411 w 3049233"/>
              <a:gd name="connsiteY26460" fmla="*/ 1237034 h 1985002"/>
              <a:gd name="connsiteX26461" fmla="*/ 2943810 w 3049233"/>
              <a:gd name="connsiteY26461" fmla="*/ 1166252 h 1985002"/>
              <a:gd name="connsiteX26462" fmla="*/ 2960743 w 3049233"/>
              <a:gd name="connsiteY26462" fmla="*/ 1118839 h 1985002"/>
              <a:gd name="connsiteX26463" fmla="*/ 2966162 w 3049233"/>
              <a:gd name="connsiteY26463" fmla="*/ 1104106 h 1985002"/>
              <a:gd name="connsiteX26464" fmla="*/ 2993038 w 3049233"/>
              <a:gd name="connsiteY26464" fmla="*/ 979596 h 1985002"/>
              <a:gd name="connsiteX26465" fmla="*/ 2989091 w 3049233"/>
              <a:gd name="connsiteY26465" fmla="*/ 876268 h 1985002"/>
              <a:gd name="connsiteX26466" fmla="*/ 2994565 w 3049233"/>
              <a:gd name="connsiteY26466" fmla="*/ 903793 h 1985002"/>
              <a:gd name="connsiteX26467" fmla="*/ 2996642 w 3049233"/>
              <a:gd name="connsiteY26467" fmla="*/ 1000841 h 1985002"/>
              <a:gd name="connsiteX26468" fmla="*/ 2994685 w 3049233"/>
              <a:gd name="connsiteY26468" fmla="*/ 1024253 h 1985002"/>
              <a:gd name="connsiteX26469" fmla="*/ 2976426 w 3049233"/>
              <a:gd name="connsiteY26469" fmla="*/ 1120024 h 1985002"/>
              <a:gd name="connsiteX26470" fmla="*/ 2767470 w 3049233"/>
              <a:gd name="connsiteY26470" fmla="*/ 1804977 h 1985002"/>
              <a:gd name="connsiteX26471" fmla="*/ 2721736 w 3049233"/>
              <a:gd name="connsiteY26471" fmla="*/ 1927384 h 1985002"/>
              <a:gd name="connsiteX26472" fmla="*/ 2690250 w 3049233"/>
              <a:gd name="connsiteY26472" fmla="*/ 1985002 h 1985002"/>
              <a:gd name="connsiteX26473" fmla="*/ 2695726 w 3049233"/>
              <a:gd name="connsiteY26473" fmla="*/ 1985002 h 1985002"/>
              <a:gd name="connsiteX26474" fmla="*/ 2726395 w 3049233"/>
              <a:gd name="connsiteY26474" fmla="*/ 1928648 h 1985002"/>
              <a:gd name="connsiteX26475" fmla="*/ 2772443 w 3049233"/>
              <a:gd name="connsiteY26475" fmla="*/ 1805147 h 1985002"/>
              <a:gd name="connsiteX26476" fmla="*/ 2981232 w 3049233"/>
              <a:gd name="connsiteY26476" fmla="*/ 1120363 h 1985002"/>
              <a:gd name="connsiteX26477" fmla="*/ 3002944 w 3049233"/>
              <a:gd name="connsiteY26477" fmla="*/ 1003970 h 1985002"/>
              <a:gd name="connsiteX26478" fmla="*/ 2999104 w 3049233"/>
              <a:gd name="connsiteY26478" fmla="*/ 908912 h 1985002"/>
              <a:gd name="connsiteX26479" fmla="*/ 3001822 w 3049233"/>
              <a:gd name="connsiteY26479" fmla="*/ 922908 h 1985002"/>
              <a:gd name="connsiteX26480" fmla="*/ 3009984 w 3049233"/>
              <a:gd name="connsiteY26480" fmla="*/ 1002704 h 1985002"/>
              <a:gd name="connsiteX26481" fmla="*/ 2992342 w 3049233"/>
              <a:gd name="connsiteY26481" fmla="*/ 1118161 h 1985002"/>
              <a:gd name="connsiteX26482" fmla="*/ 2864160 w 3049233"/>
              <a:gd name="connsiteY26482" fmla="*/ 1547421 h 1985002"/>
              <a:gd name="connsiteX26483" fmla="*/ 2751386 w 3049233"/>
              <a:gd name="connsiteY26483" fmla="*/ 1894047 h 1985002"/>
              <a:gd name="connsiteX26484" fmla="*/ 2698014 w 3049233"/>
              <a:gd name="connsiteY26484" fmla="*/ 1985002 h 1985002"/>
              <a:gd name="connsiteX26485" fmla="*/ 2750266 w 3049233"/>
              <a:gd name="connsiteY26485" fmla="*/ 1985002 h 1985002"/>
              <a:gd name="connsiteX26486" fmla="*/ 2757711 w 3049233"/>
              <a:gd name="connsiteY26486" fmla="*/ 1968214 h 1985002"/>
              <a:gd name="connsiteX26487" fmla="*/ 2777886 w 3049233"/>
              <a:gd name="connsiteY26487" fmla="*/ 1913953 h 1985002"/>
              <a:gd name="connsiteX26488" fmla="*/ 2794262 w 3049233"/>
              <a:gd name="connsiteY26488" fmla="*/ 1873272 h 1985002"/>
              <a:gd name="connsiteX26489" fmla="*/ 2830949 w 3049233"/>
              <a:gd name="connsiteY26489" fmla="*/ 1774625 h 1985002"/>
              <a:gd name="connsiteX26490" fmla="*/ 2842181 w 3049233"/>
              <a:gd name="connsiteY26490" fmla="*/ 1741025 h 1985002"/>
              <a:gd name="connsiteX26491" fmla="*/ 2877070 w 3049233"/>
              <a:gd name="connsiteY26491" fmla="*/ 1647190 h 1985002"/>
              <a:gd name="connsiteX26492" fmla="*/ 2882433 w 3049233"/>
              <a:gd name="connsiteY26492" fmla="*/ 1630236 h 1985002"/>
              <a:gd name="connsiteX26493" fmla="*/ 2914309 w 3049233"/>
              <a:gd name="connsiteY26493" fmla="*/ 1530629 h 1985002"/>
              <a:gd name="connsiteX26494" fmla="*/ 2920321 w 3049233"/>
              <a:gd name="connsiteY26494" fmla="*/ 1510460 h 1985002"/>
              <a:gd name="connsiteX26495" fmla="*/ 2925862 w 3049233"/>
              <a:gd name="connsiteY26495" fmla="*/ 1492941 h 1985002"/>
              <a:gd name="connsiteX26496" fmla="*/ 2935279 w 3049233"/>
              <a:gd name="connsiteY26496" fmla="*/ 1460274 h 1985002"/>
              <a:gd name="connsiteX26497" fmla="*/ 2947331 w 3049233"/>
              <a:gd name="connsiteY26497" fmla="*/ 1419840 h 1985002"/>
              <a:gd name="connsiteX26498" fmla="*/ 2958827 w 3049233"/>
              <a:gd name="connsiteY26498" fmla="*/ 1378585 h 1985002"/>
              <a:gd name="connsiteX26499" fmla="*/ 2966964 w 3049233"/>
              <a:gd name="connsiteY26499" fmla="*/ 1350360 h 1985002"/>
              <a:gd name="connsiteX26500" fmla="*/ 2971862 w 3049233"/>
              <a:gd name="connsiteY26500" fmla="*/ 1331809 h 1985002"/>
              <a:gd name="connsiteX26501" fmla="*/ 2975935 w 3049233"/>
              <a:gd name="connsiteY26501" fmla="*/ 1317196 h 1985002"/>
              <a:gd name="connsiteX26502" fmla="*/ 2994357 w 3049233"/>
              <a:gd name="connsiteY26502" fmla="*/ 1246622 h 1985002"/>
              <a:gd name="connsiteX26503" fmla="*/ 3000049 w 3049233"/>
              <a:gd name="connsiteY26503" fmla="*/ 1225066 h 1985002"/>
              <a:gd name="connsiteX26504" fmla="*/ 3006108 w 3049233"/>
              <a:gd name="connsiteY26504" fmla="*/ 1199990 h 1985002"/>
              <a:gd name="connsiteX26505" fmla="*/ 3019340 w 3049233"/>
              <a:gd name="connsiteY26505" fmla="*/ 1145822 h 1985002"/>
              <a:gd name="connsiteX26506" fmla="*/ 3021525 w 3049233"/>
              <a:gd name="connsiteY26506" fmla="*/ 1136197 h 1985002"/>
              <a:gd name="connsiteX26507" fmla="*/ 3024791 w 3049233"/>
              <a:gd name="connsiteY26507" fmla="*/ 1122680 h 1985002"/>
              <a:gd name="connsiteX26508" fmla="*/ 3040866 w 3049233"/>
              <a:gd name="connsiteY26508" fmla="*/ 1048822 h 1985002"/>
              <a:gd name="connsiteX26509" fmla="*/ 3043360 w 3049233"/>
              <a:gd name="connsiteY26509" fmla="*/ 1035793 h 1985002"/>
              <a:gd name="connsiteX26510" fmla="*/ 3043426 w 3049233"/>
              <a:gd name="connsiteY26510" fmla="*/ 1035473 h 1985002"/>
              <a:gd name="connsiteX26511" fmla="*/ 3043461 w 3049233"/>
              <a:gd name="connsiteY26511" fmla="*/ 1035263 h 1985002"/>
              <a:gd name="connsiteX26512" fmla="*/ 3045551 w 3049233"/>
              <a:gd name="connsiteY26512" fmla="*/ 1024346 h 1985002"/>
              <a:gd name="connsiteX26513" fmla="*/ 3047947 w 3049233"/>
              <a:gd name="connsiteY26513" fmla="*/ 1009110 h 1985002"/>
              <a:gd name="connsiteX26514" fmla="*/ 3014865 w 3049233"/>
              <a:gd name="connsiteY26514" fmla="*/ 851736 h 1985002"/>
              <a:gd name="connsiteX26515" fmla="*/ 2977078 w 3049233"/>
              <a:gd name="connsiteY26515" fmla="*/ 791555 h 1985002"/>
              <a:gd name="connsiteX26516" fmla="*/ 2969883 w 3049233"/>
              <a:gd name="connsiteY26516" fmla="*/ 779826 h 1985002"/>
              <a:gd name="connsiteX26517" fmla="*/ 2969342 w 3049233"/>
              <a:gd name="connsiteY26517" fmla="*/ 779234 h 1985002"/>
              <a:gd name="connsiteX26518" fmla="*/ 2968962 w 3049233"/>
              <a:gd name="connsiteY26518" fmla="*/ 778629 h 1985002"/>
              <a:gd name="connsiteX26519" fmla="*/ 2954217 w 3049233"/>
              <a:gd name="connsiteY26519" fmla="*/ 762684 h 1985002"/>
              <a:gd name="connsiteX26520" fmla="*/ 2942628 w 3049233"/>
              <a:gd name="connsiteY26520" fmla="*/ 750003 h 1985002"/>
              <a:gd name="connsiteX26521" fmla="*/ 2942111 w 3049233"/>
              <a:gd name="connsiteY26521" fmla="*/ 749593 h 1985002"/>
              <a:gd name="connsiteX26522" fmla="*/ 2941067 w 3049233"/>
              <a:gd name="connsiteY26522" fmla="*/ 748464 h 1985002"/>
              <a:gd name="connsiteX26523" fmla="*/ 2910788 w 3049233"/>
              <a:gd name="connsiteY26523" fmla="*/ 724461 h 1985002"/>
              <a:gd name="connsiteX26524" fmla="*/ 2464763 w 3049233"/>
              <a:gd name="connsiteY26524" fmla="*/ 578834 h 1985002"/>
              <a:gd name="connsiteX26525" fmla="*/ 2368084 w 3049233"/>
              <a:gd name="connsiteY26525" fmla="*/ 571545 h 1985002"/>
              <a:gd name="connsiteX26526" fmla="*/ 2368074 w 3049233"/>
              <a:gd name="connsiteY26526" fmla="*/ 571547 h 1985002"/>
              <a:gd name="connsiteX26527" fmla="*/ 2368046 w 3049233"/>
              <a:gd name="connsiteY26527" fmla="*/ 571545 h 1985002"/>
              <a:gd name="connsiteX26528" fmla="*/ 2368036 w 3049233"/>
              <a:gd name="connsiteY26528" fmla="*/ 571547 h 1985002"/>
              <a:gd name="connsiteX26529" fmla="*/ 2368007 w 3049233"/>
              <a:gd name="connsiteY26529" fmla="*/ 571545 h 1985002"/>
              <a:gd name="connsiteX26530" fmla="*/ 2273179 w 3049233"/>
              <a:gd name="connsiteY26530" fmla="*/ 591704 h 1985002"/>
              <a:gd name="connsiteX26531" fmla="*/ 2270134 w 3049233"/>
              <a:gd name="connsiteY26531" fmla="*/ 592719 h 1985002"/>
              <a:gd name="connsiteX26532" fmla="*/ 2219437 w 3049233"/>
              <a:gd name="connsiteY26532" fmla="*/ 630357 h 1985002"/>
              <a:gd name="connsiteX26533" fmla="*/ 2218071 w 3049233"/>
              <a:gd name="connsiteY26533" fmla="*/ 631737 h 1985002"/>
              <a:gd name="connsiteX26534" fmla="*/ 1573427 w 3049233"/>
              <a:gd name="connsiteY26534" fmla="*/ 348642 h 1985002"/>
              <a:gd name="connsiteX26535" fmla="*/ 1575408 w 3049233"/>
              <a:gd name="connsiteY26535" fmla="*/ 345309 h 1985002"/>
              <a:gd name="connsiteX26536" fmla="*/ 1583380 w 3049233"/>
              <a:gd name="connsiteY26536" fmla="*/ 301296 h 1985002"/>
              <a:gd name="connsiteX26537" fmla="*/ 1575760 w 3049233"/>
              <a:gd name="connsiteY26537" fmla="*/ 255915 h 1985002"/>
              <a:gd name="connsiteX26538" fmla="*/ 1553913 w 3049233"/>
              <a:gd name="connsiteY26538" fmla="*/ 215615 h 1985002"/>
              <a:gd name="connsiteX26539" fmla="*/ 1550018 w 3049233"/>
              <a:gd name="connsiteY26539" fmla="*/ 210534 h 1985002"/>
              <a:gd name="connsiteX26540" fmla="*/ 946184 w 3049233"/>
              <a:gd name="connsiteY26540" fmla="*/ 54 h 1985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</a:cxnLst>
            <a:rect l="l" t="t" r="r" b="b"/>
            <a:pathLst>
              <a:path w="3049233" h="1985002">
                <a:moveTo>
                  <a:pt x="1761376" y="1821318"/>
                </a:moveTo>
                <a:lnTo>
                  <a:pt x="1741855" y="1824959"/>
                </a:lnTo>
                <a:lnTo>
                  <a:pt x="1740493" y="1824929"/>
                </a:lnTo>
                <a:lnTo>
                  <a:pt x="1740327" y="1824925"/>
                </a:lnTo>
                <a:close/>
                <a:moveTo>
                  <a:pt x="1812258" y="1810146"/>
                </a:moveTo>
                <a:lnTo>
                  <a:pt x="1802393" y="1813669"/>
                </a:lnTo>
                <a:lnTo>
                  <a:pt x="1801401" y="1813854"/>
                </a:lnTo>
                <a:close/>
                <a:moveTo>
                  <a:pt x="1860236" y="1792472"/>
                </a:moveTo>
                <a:lnTo>
                  <a:pt x="1860274" y="1792992"/>
                </a:lnTo>
                <a:lnTo>
                  <a:pt x="1860236" y="1793007"/>
                </a:lnTo>
                <a:close/>
                <a:moveTo>
                  <a:pt x="172543" y="1676820"/>
                </a:moveTo>
                <a:lnTo>
                  <a:pt x="174963" y="1677635"/>
                </a:lnTo>
                <a:lnTo>
                  <a:pt x="185306" y="1682793"/>
                </a:lnTo>
                <a:lnTo>
                  <a:pt x="182473" y="1682287"/>
                </a:lnTo>
                <a:lnTo>
                  <a:pt x="180186" y="1681879"/>
                </a:lnTo>
                <a:lnTo>
                  <a:pt x="177270" y="1679949"/>
                </a:lnTo>
                <a:lnTo>
                  <a:pt x="173034" y="1677145"/>
                </a:lnTo>
                <a:close/>
                <a:moveTo>
                  <a:pt x="213047" y="1671658"/>
                </a:moveTo>
                <a:lnTo>
                  <a:pt x="211316" y="1673001"/>
                </a:lnTo>
                <a:lnTo>
                  <a:pt x="210747" y="1673442"/>
                </a:lnTo>
                <a:lnTo>
                  <a:pt x="209903" y="1673428"/>
                </a:lnTo>
                <a:lnTo>
                  <a:pt x="209895" y="1673428"/>
                </a:lnTo>
                <a:lnTo>
                  <a:pt x="210078" y="1673325"/>
                </a:lnTo>
                <a:lnTo>
                  <a:pt x="210481" y="1673099"/>
                </a:lnTo>
                <a:lnTo>
                  <a:pt x="212604" y="1671907"/>
                </a:lnTo>
                <a:close/>
                <a:moveTo>
                  <a:pt x="248915" y="1669233"/>
                </a:moveTo>
                <a:lnTo>
                  <a:pt x="235350" y="1673860"/>
                </a:lnTo>
                <a:lnTo>
                  <a:pt x="235003" y="1673854"/>
                </a:lnTo>
                <a:lnTo>
                  <a:pt x="235088" y="1673819"/>
                </a:lnTo>
                <a:lnTo>
                  <a:pt x="236615" y="1673187"/>
                </a:lnTo>
                <a:lnTo>
                  <a:pt x="238032" y="1672601"/>
                </a:lnTo>
                <a:lnTo>
                  <a:pt x="241807" y="1671139"/>
                </a:lnTo>
                <a:lnTo>
                  <a:pt x="244590" y="1670060"/>
                </a:lnTo>
                <a:lnTo>
                  <a:pt x="247115" y="1669577"/>
                </a:lnTo>
                <a:lnTo>
                  <a:pt x="248139" y="1669381"/>
                </a:lnTo>
                <a:close/>
                <a:moveTo>
                  <a:pt x="207051" y="1669156"/>
                </a:moveTo>
                <a:lnTo>
                  <a:pt x="207651" y="1669335"/>
                </a:lnTo>
                <a:lnTo>
                  <a:pt x="205875" y="1670889"/>
                </a:lnTo>
                <a:lnTo>
                  <a:pt x="204484" y="1672107"/>
                </a:lnTo>
                <a:lnTo>
                  <a:pt x="203827" y="1671898"/>
                </a:lnTo>
                <a:lnTo>
                  <a:pt x="203229" y="1671708"/>
                </a:lnTo>
                <a:lnTo>
                  <a:pt x="206209" y="1669718"/>
                </a:lnTo>
                <a:close/>
                <a:moveTo>
                  <a:pt x="197807" y="1666407"/>
                </a:moveTo>
                <a:lnTo>
                  <a:pt x="198569" y="1666634"/>
                </a:lnTo>
                <a:lnTo>
                  <a:pt x="201168" y="1667407"/>
                </a:lnTo>
                <a:lnTo>
                  <a:pt x="200056" y="1668522"/>
                </a:lnTo>
                <a:lnTo>
                  <a:pt x="198407" y="1670176"/>
                </a:lnTo>
                <a:lnTo>
                  <a:pt x="196490" y="1669567"/>
                </a:lnTo>
                <a:lnTo>
                  <a:pt x="195623" y="1669291"/>
                </a:lnTo>
                <a:lnTo>
                  <a:pt x="197694" y="1666498"/>
                </a:lnTo>
                <a:lnTo>
                  <a:pt x="197800" y="1666413"/>
                </a:lnTo>
                <a:close/>
                <a:moveTo>
                  <a:pt x="190891" y="1664351"/>
                </a:moveTo>
                <a:lnTo>
                  <a:pt x="193126" y="1665015"/>
                </a:lnTo>
                <a:lnTo>
                  <a:pt x="193065" y="1665085"/>
                </a:lnTo>
                <a:lnTo>
                  <a:pt x="192810" y="1665376"/>
                </a:lnTo>
                <a:lnTo>
                  <a:pt x="190743" y="1667740"/>
                </a:lnTo>
                <a:lnTo>
                  <a:pt x="189449" y="1667329"/>
                </a:lnTo>
                <a:lnTo>
                  <a:pt x="189502" y="1667219"/>
                </a:lnTo>
                <a:lnTo>
                  <a:pt x="189707" y="1666797"/>
                </a:lnTo>
                <a:close/>
                <a:moveTo>
                  <a:pt x="227917" y="1663311"/>
                </a:moveTo>
                <a:lnTo>
                  <a:pt x="228533" y="1663346"/>
                </a:lnTo>
                <a:lnTo>
                  <a:pt x="227444" y="1663893"/>
                </a:lnTo>
                <a:lnTo>
                  <a:pt x="225083" y="1665078"/>
                </a:lnTo>
                <a:lnTo>
                  <a:pt x="224770" y="1665079"/>
                </a:lnTo>
                <a:close/>
                <a:moveTo>
                  <a:pt x="217016" y="1662500"/>
                </a:moveTo>
                <a:lnTo>
                  <a:pt x="217175" y="1662544"/>
                </a:lnTo>
                <a:lnTo>
                  <a:pt x="217468" y="1662625"/>
                </a:lnTo>
                <a:lnTo>
                  <a:pt x="215243" y="1663803"/>
                </a:lnTo>
                <a:lnTo>
                  <a:pt x="214385" y="1664257"/>
                </a:lnTo>
                <a:lnTo>
                  <a:pt x="214703" y="1664045"/>
                </a:lnTo>
                <a:close/>
                <a:moveTo>
                  <a:pt x="184428" y="1662429"/>
                </a:moveTo>
                <a:lnTo>
                  <a:pt x="186839" y="1663146"/>
                </a:lnTo>
                <a:lnTo>
                  <a:pt x="185995" y="1664228"/>
                </a:lnTo>
                <a:lnTo>
                  <a:pt x="184743" y="1665834"/>
                </a:lnTo>
                <a:lnTo>
                  <a:pt x="183868" y="1665556"/>
                </a:lnTo>
                <a:lnTo>
                  <a:pt x="183597" y="1665470"/>
                </a:lnTo>
                <a:close/>
                <a:moveTo>
                  <a:pt x="317525" y="1661233"/>
                </a:moveTo>
                <a:lnTo>
                  <a:pt x="293262" y="1670801"/>
                </a:lnTo>
                <a:lnTo>
                  <a:pt x="277019" y="1673665"/>
                </a:lnTo>
                <a:lnTo>
                  <a:pt x="274439" y="1674120"/>
                </a:lnTo>
                <a:lnTo>
                  <a:pt x="275081" y="1673932"/>
                </a:lnTo>
                <a:lnTo>
                  <a:pt x="283722" y="1671398"/>
                </a:lnTo>
                <a:lnTo>
                  <a:pt x="288628" y="1669959"/>
                </a:lnTo>
                <a:lnTo>
                  <a:pt x="291035" y="1669510"/>
                </a:lnTo>
                <a:lnTo>
                  <a:pt x="293358" y="1668572"/>
                </a:lnTo>
                <a:lnTo>
                  <a:pt x="294717" y="1668173"/>
                </a:lnTo>
                <a:lnTo>
                  <a:pt x="297781" y="1667275"/>
                </a:lnTo>
                <a:lnTo>
                  <a:pt x="299396" y="1666801"/>
                </a:lnTo>
                <a:close/>
                <a:moveTo>
                  <a:pt x="178454" y="1660652"/>
                </a:moveTo>
                <a:lnTo>
                  <a:pt x="180003" y="1661113"/>
                </a:lnTo>
                <a:lnTo>
                  <a:pt x="180069" y="1661132"/>
                </a:lnTo>
                <a:lnTo>
                  <a:pt x="180793" y="1661348"/>
                </a:lnTo>
                <a:lnTo>
                  <a:pt x="180234" y="1662183"/>
                </a:lnTo>
                <a:lnTo>
                  <a:pt x="179020" y="1663998"/>
                </a:lnTo>
                <a:lnTo>
                  <a:pt x="179011" y="1664012"/>
                </a:lnTo>
                <a:lnTo>
                  <a:pt x="178072" y="1663714"/>
                </a:lnTo>
                <a:lnTo>
                  <a:pt x="178212" y="1662591"/>
                </a:lnTo>
                <a:close/>
                <a:moveTo>
                  <a:pt x="252329" y="1660429"/>
                </a:moveTo>
                <a:lnTo>
                  <a:pt x="249135" y="1661718"/>
                </a:lnTo>
                <a:lnTo>
                  <a:pt x="249536" y="1661537"/>
                </a:lnTo>
                <a:lnTo>
                  <a:pt x="250169" y="1661251"/>
                </a:lnTo>
                <a:lnTo>
                  <a:pt x="251720" y="1660550"/>
                </a:lnTo>
                <a:lnTo>
                  <a:pt x="252019" y="1660491"/>
                </a:lnTo>
                <a:lnTo>
                  <a:pt x="252252" y="1660444"/>
                </a:lnTo>
                <a:close/>
                <a:moveTo>
                  <a:pt x="206281" y="1659553"/>
                </a:moveTo>
                <a:lnTo>
                  <a:pt x="208673" y="1660210"/>
                </a:lnTo>
                <a:lnTo>
                  <a:pt x="208370" y="1660395"/>
                </a:lnTo>
                <a:lnTo>
                  <a:pt x="207828" y="1660726"/>
                </a:lnTo>
                <a:lnTo>
                  <a:pt x="206164" y="1662396"/>
                </a:lnTo>
                <a:lnTo>
                  <a:pt x="205790" y="1662771"/>
                </a:lnTo>
                <a:lnTo>
                  <a:pt x="203241" y="1662013"/>
                </a:lnTo>
                <a:lnTo>
                  <a:pt x="206197" y="1659622"/>
                </a:lnTo>
                <a:lnTo>
                  <a:pt x="206277" y="1659557"/>
                </a:lnTo>
                <a:close/>
                <a:moveTo>
                  <a:pt x="172633" y="1658921"/>
                </a:moveTo>
                <a:lnTo>
                  <a:pt x="173027" y="1659038"/>
                </a:lnTo>
                <a:lnTo>
                  <a:pt x="173539" y="1659190"/>
                </a:lnTo>
                <a:lnTo>
                  <a:pt x="172622" y="1660824"/>
                </a:lnTo>
                <a:lnTo>
                  <a:pt x="172597" y="1660868"/>
                </a:lnTo>
                <a:lnTo>
                  <a:pt x="172618" y="1659743"/>
                </a:lnTo>
                <a:close/>
                <a:moveTo>
                  <a:pt x="198005" y="1657281"/>
                </a:moveTo>
                <a:lnTo>
                  <a:pt x="200391" y="1657936"/>
                </a:lnTo>
                <a:lnTo>
                  <a:pt x="198831" y="1659047"/>
                </a:lnTo>
                <a:lnTo>
                  <a:pt x="197791" y="1659787"/>
                </a:lnTo>
                <a:lnTo>
                  <a:pt x="197541" y="1659966"/>
                </a:lnTo>
                <a:lnTo>
                  <a:pt x="197328" y="1660209"/>
                </a:lnTo>
                <a:lnTo>
                  <a:pt x="197297" y="1660245"/>
                </a:lnTo>
                <a:lnTo>
                  <a:pt x="196783" y="1660092"/>
                </a:lnTo>
                <a:lnTo>
                  <a:pt x="195497" y="1659710"/>
                </a:lnTo>
                <a:close/>
                <a:moveTo>
                  <a:pt x="167017" y="1657251"/>
                </a:moveTo>
                <a:lnTo>
                  <a:pt x="167197" y="1657305"/>
                </a:lnTo>
                <a:lnTo>
                  <a:pt x="167113" y="1657483"/>
                </a:lnTo>
                <a:lnTo>
                  <a:pt x="167039" y="1657637"/>
                </a:lnTo>
                <a:close/>
                <a:moveTo>
                  <a:pt x="161637" y="1655651"/>
                </a:moveTo>
                <a:lnTo>
                  <a:pt x="161705" y="1655671"/>
                </a:lnTo>
                <a:lnTo>
                  <a:pt x="162271" y="1658693"/>
                </a:lnTo>
                <a:lnTo>
                  <a:pt x="162021" y="1658614"/>
                </a:lnTo>
                <a:lnTo>
                  <a:pt x="161863" y="1657394"/>
                </a:lnTo>
                <a:lnTo>
                  <a:pt x="161756" y="1656565"/>
                </a:lnTo>
                <a:close/>
                <a:moveTo>
                  <a:pt x="231321" y="1655288"/>
                </a:moveTo>
                <a:lnTo>
                  <a:pt x="228507" y="1656778"/>
                </a:lnTo>
                <a:lnTo>
                  <a:pt x="227113" y="1656807"/>
                </a:lnTo>
                <a:lnTo>
                  <a:pt x="225490" y="1656841"/>
                </a:lnTo>
                <a:lnTo>
                  <a:pt x="227814" y="1655288"/>
                </a:lnTo>
                <a:close/>
                <a:moveTo>
                  <a:pt x="190002" y="1655084"/>
                </a:moveTo>
                <a:lnTo>
                  <a:pt x="191345" y="1655452"/>
                </a:lnTo>
                <a:lnTo>
                  <a:pt x="192706" y="1655826"/>
                </a:lnTo>
                <a:lnTo>
                  <a:pt x="192270" y="1656176"/>
                </a:lnTo>
                <a:lnTo>
                  <a:pt x="190642" y="1658265"/>
                </a:lnTo>
                <a:lnTo>
                  <a:pt x="187984" y="1657475"/>
                </a:lnTo>
                <a:lnTo>
                  <a:pt x="189240" y="1655986"/>
                </a:lnTo>
                <a:lnTo>
                  <a:pt x="189745" y="1655388"/>
                </a:lnTo>
                <a:close/>
                <a:moveTo>
                  <a:pt x="214883" y="1653225"/>
                </a:moveTo>
                <a:lnTo>
                  <a:pt x="218597" y="1654154"/>
                </a:lnTo>
                <a:lnTo>
                  <a:pt x="217061" y="1655091"/>
                </a:lnTo>
                <a:lnTo>
                  <a:pt x="215449" y="1656074"/>
                </a:lnTo>
                <a:lnTo>
                  <a:pt x="215381" y="1656055"/>
                </a:lnTo>
                <a:lnTo>
                  <a:pt x="212112" y="1655153"/>
                </a:lnTo>
                <a:close/>
                <a:moveTo>
                  <a:pt x="182558" y="1653040"/>
                </a:moveTo>
                <a:lnTo>
                  <a:pt x="185158" y="1653754"/>
                </a:lnTo>
                <a:lnTo>
                  <a:pt x="185763" y="1653920"/>
                </a:lnTo>
                <a:lnTo>
                  <a:pt x="184672" y="1655550"/>
                </a:lnTo>
                <a:lnTo>
                  <a:pt x="184147" y="1656334"/>
                </a:lnTo>
                <a:lnTo>
                  <a:pt x="181699" y="1655606"/>
                </a:lnTo>
                <a:lnTo>
                  <a:pt x="180937" y="1655379"/>
                </a:lnTo>
                <a:lnTo>
                  <a:pt x="181625" y="1654387"/>
                </a:lnTo>
                <a:close/>
                <a:moveTo>
                  <a:pt x="251721" y="1652435"/>
                </a:moveTo>
                <a:lnTo>
                  <a:pt x="250147" y="1653171"/>
                </a:lnTo>
                <a:lnTo>
                  <a:pt x="246471" y="1654891"/>
                </a:lnTo>
                <a:lnTo>
                  <a:pt x="243078" y="1656478"/>
                </a:lnTo>
                <a:lnTo>
                  <a:pt x="240740" y="1656526"/>
                </a:lnTo>
                <a:lnTo>
                  <a:pt x="240055" y="1656541"/>
                </a:lnTo>
                <a:lnTo>
                  <a:pt x="239975" y="1656542"/>
                </a:lnTo>
                <a:lnTo>
                  <a:pt x="241784" y="1655527"/>
                </a:lnTo>
                <a:lnTo>
                  <a:pt x="244676" y="1653903"/>
                </a:lnTo>
                <a:close/>
                <a:moveTo>
                  <a:pt x="175488" y="1651099"/>
                </a:moveTo>
                <a:lnTo>
                  <a:pt x="175861" y="1651201"/>
                </a:lnTo>
                <a:lnTo>
                  <a:pt x="177736" y="1651716"/>
                </a:lnTo>
                <a:lnTo>
                  <a:pt x="177304" y="1652485"/>
                </a:lnTo>
                <a:lnTo>
                  <a:pt x="176431" y="1654039"/>
                </a:lnTo>
                <a:lnTo>
                  <a:pt x="174164" y="1653365"/>
                </a:lnTo>
                <a:close/>
                <a:moveTo>
                  <a:pt x="205530" y="1650886"/>
                </a:moveTo>
                <a:lnTo>
                  <a:pt x="206811" y="1651207"/>
                </a:lnTo>
                <a:lnTo>
                  <a:pt x="208284" y="1651575"/>
                </a:lnTo>
                <a:lnTo>
                  <a:pt x="209053" y="1651767"/>
                </a:lnTo>
                <a:lnTo>
                  <a:pt x="206481" y="1653599"/>
                </a:lnTo>
                <a:lnTo>
                  <a:pt x="203155" y="1652681"/>
                </a:lnTo>
                <a:close/>
                <a:moveTo>
                  <a:pt x="168445" y="1649165"/>
                </a:moveTo>
                <a:lnTo>
                  <a:pt x="170761" y="1649801"/>
                </a:lnTo>
                <a:lnTo>
                  <a:pt x="169699" y="1652037"/>
                </a:lnTo>
                <a:lnTo>
                  <a:pt x="167421" y="1651359"/>
                </a:lnTo>
                <a:lnTo>
                  <a:pt x="167507" y="1651174"/>
                </a:lnTo>
                <a:lnTo>
                  <a:pt x="168303" y="1649467"/>
                </a:lnTo>
                <a:close/>
                <a:moveTo>
                  <a:pt x="196093" y="1648527"/>
                </a:moveTo>
                <a:lnTo>
                  <a:pt x="200432" y="1649612"/>
                </a:lnTo>
                <a:lnTo>
                  <a:pt x="198287" y="1651337"/>
                </a:lnTo>
                <a:lnTo>
                  <a:pt x="194160" y="1650198"/>
                </a:lnTo>
                <a:close/>
                <a:moveTo>
                  <a:pt x="162018" y="1646703"/>
                </a:moveTo>
                <a:lnTo>
                  <a:pt x="164259" y="1648016"/>
                </a:lnTo>
                <a:lnTo>
                  <a:pt x="164540" y="1648093"/>
                </a:lnTo>
                <a:lnTo>
                  <a:pt x="163705" y="1650254"/>
                </a:lnTo>
                <a:lnTo>
                  <a:pt x="161227" y="1649517"/>
                </a:lnTo>
                <a:lnTo>
                  <a:pt x="161029" y="1649393"/>
                </a:lnTo>
                <a:lnTo>
                  <a:pt x="161336" y="1648559"/>
                </a:lnTo>
                <a:lnTo>
                  <a:pt x="161827" y="1647224"/>
                </a:lnTo>
                <a:close/>
                <a:moveTo>
                  <a:pt x="187298" y="1646327"/>
                </a:moveTo>
                <a:lnTo>
                  <a:pt x="188642" y="1646663"/>
                </a:lnTo>
                <a:lnTo>
                  <a:pt x="191406" y="1647355"/>
                </a:lnTo>
                <a:lnTo>
                  <a:pt x="192018" y="1647508"/>
                </a:lnTo>
                <a:lnTo>
                  <a:pt x="190215" y="1649110"/>
                </a:lnTo>
                <a:lnTo>
                  <a:pt x="186074" y="1647967"/>
                </a:lnTo>
                <a:lnTo>
                  <a:pt x="187001" y="1646629"/>
                </a:lnTo>
                <a:lnTo>
                  <a:pt x="187279" y="1646346"/>
                </a:lnTo>
                <a:close/>
                <a:moveTo>
                  <a:pt x="224931" y="1646237"/>
                </a:moveTo>
                <a:lnTo>
                  <a:pt x="228210" y="1646989"/>
                </a:lnTo>
                <a:lnTo>
                  <a:pt x="230335" y="1646989"/>
                </a:lnTo>
                <a:lnTo>
                  <a:pt x="227782" y="1648547"/>
                </a:lnTo>
                <a:lnTo>
                  <a:pt x="223809" y="1648683"/>
                </a:lnTo>
                <a:lnTo>
                  <a:pt x="222054" y="1648238"/>
                </a:lnTo>
                <a:close/>
                <a:moveTo>
                  <a:pt x="251829" y="1644494"/>
                </a:moveTo>
                <a:lnTo>
                  <a:pt x="249547" y="1645635"/>
                </a:lnTo>
                <a:lnTo>
                  <a:pt x="245171" y="1647953"/>
                </a:lnTo>
                <a:lnTo>
                  <a:pt x="238452" y="1648183"/>
                </a:lnTo>
                <a:lnTo>
                  <a:pt x="238896" y="1647886"/>
                </a:lnTo>
                <a:lnTo>
                  <a:pt x="239758" y="1647310"/>
                </a:lnTo>
                <a:lnTo>
                  <a:pt x="240239" y="1646989"/>
                </a:lnTo>
                <a:lnTo>
                  <a:pt x="240573" y="1646989"/>
                </a:lnTo>
                <a:close/>
                <a:moveTo>
                  <a:pt x="179425" y="1644359"/>
                </a:moveTo>
                <a:lnTo>
                  <a:pt x="182555" y="1645142"/>
                </a:lnTo>
                <a:lnTo>
                  <a:pt x="182162" y="1645548"/>
                </a:lnTo>
                <a:lnTo>
                  <a:pt x="181140" y="1646605"/>
                </a:lnTo>
                <a:lnTo>
                  <a:pt x="178533" y="1645885"/>
                </a:lnTo>
                <a:lnTo>
                  <a:pt x="178541" y="1645871"/>
                </a:lnTo>
                <a:lnTo>
                  <a:pt x="178677" y="1645639"/>
                </a:lnTo>
                <a:close/>
                <a:moveTo>
                  <a:pt x="292205" y="1643996"/>
                </a:moveTo>
                <a:lnTo>
                  <a:pt x="282399" y="1648514"/>
                </a:lnTo>
                <a:lnTo>
                  <a:pt x="272669" y="1652351"/>
                </a:lnTo>
                <a:lnTo>
                  <a:pt x="265737" y="1654241"/>
                </a:lnTo>
                <a:lnTo>
                  <a:pt x="265583" y="1654283"/>
                </a:lnTo>
                <a:lnTo>
                  <a:pt x="276473" y="1649359"/>
                </a:lnTo>
                <a:lnTo>
                  <a:pt x="282370" y="1646046"/>
                </a:lnTo>
                <a:lnTo>
                  <a:pt x="289678" y="1644523"/>
                </a:lnTo>
                <a:close/>
                <a:moveTo>
                  <a:pt x="214769" y="1643904"/>
                </a:moveTo>
                <a:lnTo>
                  <a:pt x="218796" y="1644828"/>
                </a:lnTo>
                <a:lnTo>
                  <a:pt x="216124" y="1646732"/>
                </a:lnTo>
                <a:lnTo>
                  <a:pt x="214915" y="1646425"/>
                </a:lnTo>
                <a:lnTo>
                  <a:pt x="212982" y="1645934"/>
                </a:lnTo>
                <a:lnTo>
                  <a:pt x="212309" y="1645763"/>
                </a:lnTo>
                <a:lnTo>
                  <a:pt x="213151" y="1645127"/>
                </a:lnTo>
                <a:close/>
                <a:moveTo>
                  <a:pt x="155868" y="1643098"/>
                </a:moveTo>
                <a:lnTo>
                  <a:pt x="158293" y="1644519"/>
                </a:lnTo>
                <a:lnTo>
                  <a:pt x="157469" y="1647154"/>
                </a:lnTo>
                <a:lnTo>
                  <a:pt x="155123" y="1645679"/>
                </a:lnTo>
                <a:lnTo>
                  <a:pt x="155854" y="1643147"/>
                </a:lnTo>
                <a:close/>
                <a:moveTo>
                  <a:pt x="171600" y="1642402"/>
                </a:moveTo>
                <a:lnTo>
                  <a:pt x="174239" y="1643062"/>
                </a:lnTo>
                <a:lnTo>
                  <a:pt x="174169" y="1643142"/>
                </a:lnTo>
                <a:lnTo>
                  <a:pt x="174037" y="1643295"/>
                </a:lnTo>
                <a:lnTo>
                  <a:pt x="173624" y="1643773"/>
                </a:lnTo>
                <a:lnTo>
                  <a:pt x="173306" y="1644442"/>
                </a:lnTo>
                <a:lnTo>
                  <a:pt x="170951" y="1643792"/>
                </a:lnTo>
                <a:close/>
                <a:moveTo>
                  <a:pt x="204232" y="1641485"/>
                </a:moveTo>
                <a:lnTo>
                  <a:pt x="206848" y="1642086"/>
                </a:lnTo>
                <a:lnTo>
                  <a:pt x="209136" y="1642611"/>
                </a:lnTo>
                <a:lnTo>
                  <a:pt x="206919" y="1644394"/>
                </a:lnTo>
                <a:lnTo>
                  <a:pt x="202242" y="1643207"/>
                </a:lnTo>
                <a:close/>
                <a:moveTo>
                  <a:pt x="149849" y="1639570"/>
                </a:moveTo>
                <a:lnTo>
                  <a:pt x="151904" y="1640775"/>
                </a:lnTo>
                <a:lnTo>
                  <a:pt x="151294" y="1643271"/>
                </a:lnTo>
                <a:lnTo>
                  <a:pt x="149304" y="1642020"/>
                </a:lnTo>
                <a:close/>
                <a:moveTo>
                  <a:pt x="164772" y="1639212"/>
                </a:moveTo>
                <a:lnTo>
                  <a:pt x="165827" y="1639787"/>
                </a:lnTo>
                <a:lnTo>
                  <a:pt x="167415" y="1640651"/>
                </a:lnTo>
                <a:lnTo>
                  <a:pt x="166799" y="1642244"/>
                </a:lnTo>
                <a:lnTo>
                  <a:pt x="166660" y="1642603"/>
                </a:lnTo>
                <a:lnTo>
                  <a:pt x="164085" y="1641082"/>
                </a:lnTo>
                <a:close/>
                <a:moveTo>
                  <a:pt x="194305" y="1639207"/>
                </a:moveTo>
                <a:lnTo>
                  <a:pt x="199912" y="1640494"/>
                </a:lnTo>
                <a:lnTo>
                  <a:pt x="198510" y="1641740"/>
                </a:lnTo>
                <a:lnTo>
                  <a:pt x="198055" y="1642144"/>
                </a:lnTo>
                <a:lnTo>
                  <a:pt x="192743" y="1640795"/>
                </a:lnTo>
                <a:lnTo>
                  <a:pt x="192949" y="1640585"/>
                </a:lnTo>
                <a:close/>
                <a:moveTo>
                  <a:pt x="244431" y="1638424"/>
                </a:moveTo>
                <a:lnTo>
                  <a:pt x="242266" y="1639707"/>
                </a:lnTo>
                <a:lnTo>
                  <a:pt x="242037" y="1639847"/>
                </a:lnTo>
                <a:lnTo>
                  <a:pt x="236095" y="1640162"/>
                </a:lnTo>
                <a:lnTo>
                  <a:pt x="233464" y="1640302"/>
                </a:lnTo>
                <a:lnTo>
                  <a:pt x="234453" y="1639614"/>
                </a:lnTo>
                <a:lnTo>
                  <a:pt x="235778" y="1638692"/>
                </a:lnTo>
                <a:lnTo>
                  <a:pt x="243284" y="1638692"/>
                </a:lnTo>
                <a:close/>
                <a:moveTo>
                  <a:pt x="283180" y="1637545"/>
                </a:moveTo>
                <a:lnTo>
                  <a:pt x="273764" y="1642586"/>
                </a:lnTo>
                <a:lnTo>
                  <a:pt x="263063" y="1647342"/>
                </a:lnTo>
                <a:lnTo>
                  <a:pt x="256851" y="1647554"/>
                </a:lnTo>
                <a:lnTo>
                  <a:pt x="266989" y="1642586"/>
                </a:lnTo>
                <a:lnTo>
                  <a:pt x="270469" y="1640362"/>
                </a:lnTo>
                <a:lnTo>
                  <a:pt x="275167" y="1639321"/>
                </a:lnTo>
                <a:close/>
                <a:moveTo>
                  <a:pt x="185745" y="1637242"/>
                </a:moveTo>
                <a:lnTo>
                  <a:pt x="187949" y="1637748"/>
                </a:lnTo>
                <a:lnTo>
                  <a:pt x="189389" y="1638078"/>
                </a:lnTo>
                <a:lnTo>
                  <a:pt x="188933" y="1638549"/>
                </a:lnTo>
                <a:lnTo>
                  <a:pt x="187940" y="1639575"/>
                </a:lnTo>
                <a:lnTo>
                  <a:pt x="184389" y="1638674"/>
                </a:lnTo>
                <a:close/>
                <a:moveTo>
                  <a:pt x="224237" y="1636749"/>
                </a:moveTo>
                <a:lnTo>
                  <a:pt x="228270" y="1637614"/>
                </a:lnTo>
                <a:lnTo>
                  <a:pt x="228775" y="1637723"/>
                </a:lnTo>
                <a:lnTo>
                  <a:pt x="227836" y="1638391"/>
                </a:lnTo>
                <a:lnTo>
                  <a:pt x="227817" y="1638405"/>
                </a:lnTo>
                <a:lnTo>
                  <a:pt x="225769" y="1639863"/>
                </a:lnTo>
                <a:lnTo>
                  <a:pt x="224809" y="1639639"/>
                </a:lnTo>
                <a:lnTo>
                  <a:pt x="221453" y="1638853"/>
                </a:lnTo>
                <a:close/>
                <a:moveTo>
                  <a:pt x="129695" y="1636459"/>
                </a:moveTo>
                <a:lnTo>
                  <a:pt x="130814" y="1637164"/>
                </a:lnTo>
                <a:lnTo>
                  <a:pt x="131289" y="1637463"/>
                </a:lnTo>
                <a:lnTo>
                  <a:pt x="132162" y="1638013"/>
                </a:lnTo>
                <a:lnTo>
                  <a:pt x="132097" y="1638742"/>
                </a:lnTo>
                <a:lnTo>
                  <a:pt x="132900" y="1641188"/>
                </a:lnTo>
                <a:lnTo>
                  <a:pt x="132905" y="1641204"/>
                </a:lnTo>
                <a:lnTo>
                  <a:pt x="131252" y="1640089"/>
                </a:lnTo>
                <a:lnTo>
                  <a:pt x="129690" y="1636816"/>
                </a:lnTo>
                <a:lnTo>
                  <a:pt x="129691" y="1636749"/>
                </a:lnTo>
                <a:close/>
                <a:moveTo>
                  <a:pt x="333868" y="1636032"/>
                </a:moveTo>
                <a:lnTo>
                  <a:pt x="330245" y="1638539"/>
                </a:lnTo>
                <a:lnTo>
                  <a:pt x="302897" y="1650664"/>
                </a:lnTo>
                <a:lnTo>
                  <a:pt x="292390" y="1654612"/>
                </a:lnTo>
                <a:lnTo>
                  <a:pt x="285317" y="1656981"/>
                </a:lnTo>
                <a:lnTo>
                  <a:pt x="264382" y="1662354"/>
                </a:lnTo>
                <a:lnTo>
                  <a:pt x="285784" y="1653764"/>
                </a:lnTo>
                <a:lnTo>
                  <a:pt x="285816" y="1653749"/>
                </a:lnTo>
                <a:lnTo>
                  <a:pt x="299333" y="1651053"/>
                </a:lnTo>
                <a:close/>
                <a:moveTo>
                  <a:pt x="143789" y="1636018"/>
                </a:moveTo>
                <a:lnTo>
                  <a:pt x="145601" y="1637080"/>
                </a:lnTo>
                <a:lnTo>
                  <a:pt x="145363" y="1638362"/>
                </a:lnTo>
                <a:lnTo>
                  <a:pt x="145167" y="1639419"/>
                </a:lnTo>
                <a:lnTo>
                  <a:pt x="143994" y="1638681"/>
                </a:lnTo>
                <a:lnTo>
                  <a:pt x="143711" y="1638503"/>
                </a:lnTo>
                <a:lnTo>
                  <a:pt x="143413" y="1638316"/>
                </a:lnTo>
                <a:close/>
                <a:moveTo>
                  <a:pt x="158045" y="1635549"/>
                </a:moveTo>
                <a:lnTo>
                  <a:pt x="160653" y="1636969"/>
                </a:lnTo>
                <a:lnTo>
                  <a:pt x="160432" y="1637677"/>
                </a:lnTo>
                <a:lnTo>
                  <a:pt x="160103" y="1638731"/>
                </a:lnTo>
                <a:lnTo>
                  <a:pt x="157561" y="1637230"/>
                </a:lnTo>
                <a:lnTo>
                  <a:pt x="157624" y="1637011"/>
                </a:lnTo>
                <a:close/>
                <a:moveTo>
                  <a:pt x="176108" y="1635030"/>
                </a:moveTo>
                <a:lnTo>
                  <a:pt x="180340" y="1636001"/>
                </a:lnTo>
                <a:lnTo>
                  <a:pt x="179175" y="1637350"/>
                </a:lnTo>
                <a:lnTo>
                  <a:pt x="175116" y="1636319"/>
                </a:lnTo>
                <a:close/>
                <a:moveTo>
                  <a:pt x="212596" y="1634250"/>
                </a:moveTo>
                <a:lnTo>
                  <a:pt x="218070" y="1635425"/>
                </a:lnTo>
                <a:lnTo>
                  <a:pt x="215531" y="1637467"/>
                </a:lnTo>
                <a:lnTo>
                  <a:pt x="212913" y="1636855"/>
                </a:lnTo>
                <a:lnTo>
                  <a:pt x="210294" y="1636242"/>
                </a:lnTo>
                <a:lnTo>
                  <a:pt x="212014" y="1634754"/>
                </a:lnTo>
                <a:lnTo>
                  <a:pt x="212362" y="1634452"/>
                </a:lnTo>
                <a:close/>
                <a:moveTo>
                  <a:pt x="124021" y="1632884"/>
                </a:moveTo>
                <a:lnTo>
                  <a:pt x="124057" y="1632907"/>
                </a:lnTo>
                <a:lnTo>
                  <a:pt x="124065" y="1633878"/>
                </a:lnTo>
                <a:lnTo>
                  <a:pt x="124065" y="1633933"/>
                </a:lnTo>
                <a:lnTo>
                  <a:pt x="124068" y="1634276"/>
                </a:lnTo>
                <a:lnTo>
                  <a:pt x="124060" y="1634260"/>
                </a:lnTo>
                <a:close/>
                <a:moveTo>
                  <a:pt x="137517" y="1632342"/>
                </a:moveTo>
                <a:lnTo>
                  <a:pt x="139397" y="1633444"/>
                </a:lnTo>
                <a:lnTo>
                  <a:pt x="139202" y="1634855"/>
                </a:lnTo>
                <a:lnTo>
                  <a:pt x="139143" y="1635283"/>
                </a:lnTo>
                <a:lnTo>
                  <a:pt x="139098" y="1635603"/>
                </a:lnTo>
                <a:lnTo>
                  <a:pt x="138213" y="1635046"/>
                </a:lnTo>
                <a:lnTo>
                  <a:pt x="137742" y="1634750"/>
                </a:lnTo>
                <a:lnTo>
                  <a:pt x="137300" y="1634472"/>
                </a:lnTo>
                <a:lnTo>
                  <a:pt x="137316" y="1634315"/>
                </a:lnTo>
                <a:close/>
                <a:moveTo>
                  <a:pt x="151532" y="1632002"/>
                </a:moveTo>
                <a:lnTo>
                  <a:pt x="153753" y="1633211"/>
                </a:lnTo>
                <a:lnTo>
                  <a:pt x="153747" y="1633233"/>
                </a:lnTo>
                <a:lnTo>
                  <a:pt x="153375" y="1634758"/>
                </a:lnTo>
                <a:lnTo>
                  <a:pt x="151204" y="1633476"/>
                </a:lnTo>
                <a:lnTo>
                  <a:pt x="151449" y="1632374"/>
                </a:lnTo>
                <a:lnTo>
                  <a:pt x="151461" y="1632323"/>
                </a:lnTo>
                <a:close/>
                <a:moveTo>
                  <a:pt x="201522" y="1631874"/>
                </a:moveTo>
                <a:lnTo>
                  <a:pt x="208039" y="1633272"/>
                </a:lnTo>
                <a:lnTo>
                  <a:pt x="205864" y="1635205"/>
                </a:lnTo>
                <a:lnTo>
                  <a:pt x="199670" y="1633755"/>
                </a:lnTo>
                <a:lnTo>
                  <a:pt x="200396" y="1633018"/>
                </a:lnTo>
                <a:close/>
                <a:moveTo>
                  <a:pt x="168439" y="1631424"/>
                </a:moveTo>
                <a:lnTo>
                  <a:pt x="172407" y="1633417"/>
                </a:lnTo>
                <a:lnTo>
                  <a:pt x="172282" y="1633584"/>
                </a:lnTo>
                <a:lnTo>
                  <a:pt x="171187" y="1635053"/>
                </a:lnTo>
                <a:lnTo>
                  <a:pt x="167411" y="1633000"/>
                </a:lnTo>
                <a:lnTo>
                  <a:pt x="167564" y="1632765"/>
                </a:lnTo>
                <a:lnTo>
                  <a:pt x="168419" y="1631454"/>
                </a:lnTo>
                <a:close/>
                <a:moveTo>
                  <a:pt x="276565" y="1630905"/>
                </a:moveTo>
                <a:lnTo>
                  <a:pt x="266481" y="1637168"/>
                </a:lnTo>
                <a:lnTo>
                  <a:pt x="263390" y="1638713"/>
                </a:lnTo>
                <a:lnTo>
                  <a:pt x="261286" y="1638825"/>
                </a:lnTo>
                <a:lnTo>
                  <a:pt x="257878" y="1639006"/>
                </a:lnTo>
                <a:lnTo>
                  <a:pt x="253019" y="1639264"/>
                </a:lnTo>
                <a:lnTo>
                  <a:pt x="257507" y="1636660"/>
                </a:lnTo>
                <a:lnTo>
                  <a:pt x="260210" y="1634732"/>
                </a:lnTo>
                <a:close/>
                <a:moveTo>
                  <a:pt x="192635" y="1629967"/>
                </a:moveTo>
                <a:lnTo>
                  <a:pt x="196445" y="1630784"/>
                </a:lnTo>
                <a:lnTo>
                  <a:pt x="194697" y="1632591"/>
                </a:lnTo>
                <a:lnTo>
                  <a:pt x="192031" y="1631968"/>
                </a:lnTo>
                <a:lnTo>
                  <a:pt x="190974" y="1631720"/>
                </a:lnTo>
                <a:close/>
                <a:moveTo>
                  <a:pt x="233776" y="1629526"/>
                </a:moveTo>
                <a:lnTo>
                  <a:pt x="238373" y="1630393"/>
                </a:lnTo>
                <a:lnTo>
                  <a:pt x="239391" y="1630393"/>
                </a:lnTo>
                <a:lnTo>
                  <a:pt x="237780" y="1631467"/>
                </a:lnTo>
                <a:lnTo>
                  <a:pt x="236670" y="1632207"/>
                </a:lnTo>
                <a:lnTo>
                  <a:pt x="233630" y="1632427"/>
                </a:lnTo>
                <a:lnTo>
                  <a:pt x="230758" y="1631816"/>
                </a:lnTo>
                <a:close/>
                <a:moveTo>
                  <a:pt x="260381" y="1628465"/>
                </a:moveTo>
                <a:lnTo>
                  <a:pt x="257191" y="1630723"/>
                </a:lnTo>
                <a:lnTo>
                  <a:pt x="251322" y="1631148"/>
                </a:lnTo>
                <a:lnTo>
                  <a:pt x="246548" y="1631493"/>
                </a:lnTo>
                <a:lnTo>
                  <a:pt x="248193" y="1630396"/>
                </a:lnTo>
                <a:lnTo>
                  <a:pt x="248600" y="1630063"/>
                </a:lnTo>
                <a:close/>
                <a:moveTo>
                  <a:pt x="145028" y="1628459"/>
                </a:moveTo>
                <a:lnTo>
                  <a:pt x="146999" y="1629533"/>
                </a:lnTo>
                <a:lnTo>
                  <a:pt x="146755" y="1630849"/>
                </a:lnTo>
                <a:lnTo>
                  <a:pt x="144823" y="1629708"/>
                </a:lnTo>
                <a:close/>
                <a:moveTo>
                  <a:pt x="129819" y="1627830"/>
                </a:moveTo>
                <a:lnTo>
                  <a:pt x="132900" y="1629636"/>
                </a:lnTo>
                <a:lnTo>
                  <a:pt x="132856" y="1630130"/>
                </a:lnTo>
                <a:lnTo>
                  <a:pt x="132846" y="1630245"/>
                </a:lnTo>
                <a:lnTo>
                  <a:pt x="132727" y="1631596"/>
                </a:lnTo>
                <a:lnTo>
                  <a:pt x="130869" y="1630428"/>
                </a:lnTo>
                <a:lnTo>
                  <a:pt x="129791" y="1629751"/>
                </a:lnTo>
                <a:close/>
                <a:moveTo>
                  <a:pt x="161087" y="1627731"/>
                </a:moveTo>
                <a:lnTo>
                  <a:pt x="164905" y="1629649"/>
                </a:lnTo>
                <a:lnTo>
                  <a:pt x="164023" y="1631018"/>
                </a:lnTo>
                <a:lnTo>
                  <a:pt x="163956" y="1631121"/>
                </a:lnTo>
                <a:lnTo>
                  <a:pt x="160279" y="1629121"/>
                </a:lnTo>
                <a:lnTo>
                  <a:pt x="160882" y="1628084"/>
                </a:lnTo>
                <a:close/>
                <a:moveTo>
                  <a:pt x="181790" y="1627639"/>
                </a:moveTo>
                <a:lnTo>
                  <a:pt x="186662" y="1628685"/>
                </a:lnTo>
                <a:lnTo>
                  <a:pt x="186314" y="1629089"/>
                </a:lnTo>
                <a:lnTo>
                  <a:pt x="185206" y="1630370"/>
                </a:lnTo>
                <a:lnTo>
                  <a:pt x="180532" y="1629276"/>
                </a:lnTo>
                <a:close/>
                <a:moveTo>
                  <a:pt x="220870" y="1627092"/>
                </a:moveTo>
                <a:lnTo>
                  <a:pt x="227057" y="1628259"/>
                </a:lnTo>
                <a:lnTo>
                  <a:pt x="226010" y="1629039"/>
                </a:lnTo>
                <a:lnTo>
                  <a:pt x="224273" y="1630437"/>
                </a:lnTo>
                <a:lnTo>
                  <a:pt x="218439" y="1629196"/>
                </a:lnTo>
                <a:lnTo>
                  <a:pt x="219667" y="1628133"/>
                </a:lnTo>
                <a:close/>
                <a:moveTo>
                  <a:pt x="138285" y="1624787"/>
                </a:moveTo>
                <a:lnTo>
                  <a:pt x="140433" y="1625957"/>
                </a:lnTo>
                <a:lnTo>
                  <a:pt x="140338" y="1626641"/>
                </a:lnTo>
                <a:lnTo>
                  <a:pt x="140285" y="1627028"/>
                </a:lnTo>
                <a:lnTo>
                  <a:pt x="138183" y="1625787"/>
                </a:lnTo>
                <a:close/>
                <a:moveTo>
                  <a:pt x="208520" y="1624763"/>
                </a:moveTo>
                <a:lnTo>
                  <a:pt x="216023" y="1626178"/>
                </a:lnTo>
                <a:lnTo>
                  <a:pt x="215905" y="1626283"/>
                </a:lnTo>
                <a:lnTo>
                  <a:pt x="214304" y="1627706"/>
                </a:lnTo>
                <a:lnTo>
                  <a:pt x="213749" y="1628199"/>
                </a:lnTo>
                <a:lnTo>
                  <a:pt x="210475" y="1627502"/>
                </a:lnTo>
                <a:lnTo>
                  <a:pt x="206629" y="1626684"/>
                </a:lnTo>
                <a:lnTo>
                  <a:pt x="207917" y="1625376"/>
                </a:lnTo>
                <a:close/>
                <a:moveTo>
                  <a:pt x="123779" y="1624290"/>
                </a:moveTo>
                <a:lnTo>
                  <a:pt x="123995" y="1624416"/>
                </a:lnTo>
                <a:lnTo>
                  <a:pt x="124008" y="1626114"/>
                </a:lnTo>
                <a:lnTo>
                  <a:pt x="123827" y="1626000"/>
                </a:lnTo>
                <a:close/>
                <a:moveTo>
                  <a:pt x="153801" y="1624071"/>
                </a:moveTo>
                <a:lnTo>
                  <a:pt x="157271" y="1625814"/>
                </a:lnTo>
                <a:lnTo>
                  <a:pt x="156549" y="1627093"/>
                </a:lnTo>
                <a:lnTo>
                  <a:pt x="153194" y="1625268"/>
                </a:lnTo>
                <a:close/>
                <a:moveTo>
                  <a:pt x="306581" y="1623881"/>
                </a:moveTo>
                <a:lnTo>
                  <a:pt x="302549" y="1627176"/>
                </a:lnTo>
                <a:lnTo>
                  <a:pt x="299871" y="1628610"/>
                </a:lnTo>
                <a:lnTo>
                  <a:pt x="299627" y="1628685"/>
                </a:lnTo>
                <a:lnTo>
                  <a:pt x="278526" y="1635214"/>
                </a:lnTo>
                <a:lnTo>
                  <a:pt x="281281" y="1633453"/>
                </a:lnTo>
                <a:lnTo>
                  <a:pt x="290297" y="1627691"/>
                </a:lnTo>
                <a:lnTo>
                  <a:pt x="291442" y="1627423"/>
                </a:lnTo>
                <a:close/>
                <a:moveTo>
                  <a:pt x="173363" y="1623873"/>
                </a:moveTo>
                <a:lnTo>
                  <a:pt x="175292" y="1624777"/>
                </a:lnTo>
                <a:lnTo>
                  <a:pt x="177926" y="1626011"/>
                </a:lnTo>
                <a:lnTo>
                  <a:pt x="177778" y="1626209"/>
                </a:lnTo>
                <a:lnTo>
                  <a:pt x="177663" y="1626363"/>
                </a:lnTo>
                <a:lnTo>
                  <a:pt x="176422" y="1628028"/>
                </a:lnTo>
                <a:lnTo>
                  <a:pt x="172083" y="1625836"/>
                </a:lnTo>
                <a:lnTo>
                  <a:pt x="172083" y="1625835"/>
                </a:lnTo>
                <a:lnTo>
                  <a:pt x="172092" y="1625821"/>
                </a:lnTo>
                <a:close/>
                <a:moveTo>
                  <a:pt x="199224" y="1623009"/>
                </a:moveTo>
                <a:lnTo>
                  <a:pt x="203235" y="1623766"/>
                </a:lnTo>
                <a:lnTo>
                  <a:pt x="201865" y="1625182"/>
                </a:lnTo>
                <a:lnTo>
                  <a:pt x="201472" y="1625588"/>
                </a:lnTo>
                <a:lnTo>
                  <a:pt x="198236" y="1624899"/>
                </a:lnTo>
                <a:lnTo>
                  <a:pt x="197569" y="1624757"/>
                </a:lnTo>
                <a:lnTo>
                  <a:pt x="199035" y="1623209"/>
                </a:lnTo>
                <a:close/>
                <a:moveTo>
                  <a:pt x="289488" y="1622878"/>
                </a:moveTo>
                <a:lnTo>
                  <a:pt x="285662" y="1625254"/>
                </a:lnTo>
                <a:lnTo>
                  <a:pt x="272500" y="1629616"/>
                </a:lnTo>
                <a:lnTo>
                  <a:pt x="266802" y="1630028"/>
                </a:lnTo>
                <a:lnTo>
                  <a:pt x="268621" y="1628730"/>
                </a:lnTo>
                <a:lnTo>
                  <a:pt x="268847" y="1628569"/>
                </a:lnTo>
                <a:lnTo>
                  <a:pt x="271014" y="1627024"/>
                </a:lnTo>
                <a:lnTo>
                  <a:pt x="282112" y="1625519"/>
                </a:lnTo>
                <a:close/>
                <a:moveTo>
                  <a:pt x="251163" y="1621806"/>
                </a:moveTo>
                <a:lnTo>
                  <a:pt x="250428" y="1622401"/>
                </a:lnTo>
                <a:lnTo>
                  <a:pt x="241200" y="1623334"/>
                </a:lnTo>
                <a:lnTo>
                  <a:pt x="241519" y="1623015"/>
                </a:lnTo>
                <a:lnTo>
                  <a:pt x="242581" y="1621953"/>
                </a:lnTo>
                <a:lnTo>
                  <a:pt x="243452" y="1622097"/>
                </a:lnTo>
                <a:lnTo>
                  <a:pt x="249209" y="1622097"/>
                </a:lnTo>
                <a:close/>
                <a:moveTo>
                  <a:pt x="330156" y="1621755"/>
                </a:moveTo>
                <a:lnTo>
                  <a:pt x="329746" y="1622062"/>
                </a:lnTo>
                <a:lnTo>
                  <a:pt x="327566" y="1623697"/>
                </a:lnTo>
                <a:lnTo>
                  <a:pt x="327180" y="1623987"/>
                </a:lnTo>
                <a:lnTo>
                  <a:pt x="301363" y="1636152"/>
                </a:lnTo>
                <a:lnTo>
                  <a:pt x="298463" y="1637005"/>
                </a:lnTo>
                <a:lnTo>
                  <a:pt x="306613" y="1632426"/>
                </a:lnTo>
                <a:lnTo>
                  <a:pt x="306741" y="1632322"/>
                </a:lnTo>
                <a:lnTo>
                  <a:pt x="307798" y="1632088"/>
                </a:lnTo>
                <a:close/>
                <a:moveTo>
                  <a:pt x="187108" y="1620724"/>
                </a:moveTo>
                <a:lnTo>
                  <a:pt x="192640" y="1621767"/>
                </a:lnTo>
                <a:lnTo>
                  <a:pt x="192599" y="1621815"/>
                </a:lnTo>
                <a:lnTo>
                  <a:pt x="191223" y="1623408"/>
                </a:lnTo>
                <a:lnTo>
                  <a:pt x="185912" y="1622278"/>
                </a:lnTo>
                <a:close/>
                <a:moveTo>
                  <a:pt x="146478" y="1620393"/>
                </a:moveTo>
                <a:lnTo>
                  <a:pt x="149765" y="1622044"/>
                </a:lnTo>
                <a:lnTo>
                  <a:pt x="149655" y="1622269"/>
                </a:lnTo>
                <a:lnTo>
                  <a:pt x="149241" y="1623118"/>
                </a:lnTo>
                <a:lnTo>
                  <a:pt x="146176" y="1621452"/>
                </a:lnTo>
                <a:lnTo>
                  <a:pt x="146275" y="1620849"/>
                </a:lnTo>
                <a:lnTo>
                  <a:pt x="146396" y="1620579"/>
                </a:lnTo>
                <a:lnTo>
                  <a:pt x="146458" y="1620440"/>
                </a:lnTo>
                <a:close/>
                <a:moveTo>
                  <a:pt x="129927" y="1620235"/>
                </a:moveTo>
                <a:lnTo>
                  <a:pt x="133554" y="1622210"/>
                </a:lnTo>
                <a:lnTo>
                  <a:pt x="133527" y="1622512"/>
                </a:lnTo>
                <a:lnTo>
                  <a:pt x="133524" y="1622553"/>
                </a:lnTo>
                <a:lnTo>
                  <a:pt x="133483" y="1623012"/>
                </a:lnTo>
                <a:lnTo>
                  <a:pt x="129918" y="1620906"/>
                </a:lnTo>
                <a:close/>
                <a:moveTo>
                  <a:pt x="165477" y="1620179"/>
                </a:moveTo>
                <a:lnTo>
                  <a:pt x="169727" y="1622170"/>
                </a:lnTo>
                <a:lnTo>
                  <a:pt x="168998" y="1623299"/>
                </a:lnTo>
                <a:lnTo>
                  <a:pt x="168523" y="1624037"/>
                </a:lnTo>
                <a:lnTo>
                  <a:pt x="164435" y="1621971"/>
                </a:lnTo>
                <a:close/>
                <a:moveTo>
                  <a:pt x="229564" y="1619789"/>
                </a:moveTo>
                <a:lnTo>
                  <a:pt x="231591" y="1620126"/>
                </a:lnTo>
                <a:lnTo>
                  <a:pt x="236628" y="1620963"/>
                </a:lnTo>
                <a:lnTo>
                  <a:pt x="236001" y="1621590"/>
                </a:lnTo>
                <a:lnTo>
                  <a:pt x="234308" y="1622852"/>
                </a:lnTo>
                <a:lnTo>
                  <a:pt x="227450" y="1621557"/>
                </a:lnTo>
                <a:lnTo>
                  <a:pt x="229147" y="1620138"/>
                </a:lnTo>
                <a:lnTo>
                  <a:pt x="229316" y="1619996"/>
                </a:lnTo>
                <a:close/>
                <a:moveTo>
                  <a:pt x="383282" y="1619463"/>
                </a:moveTo>
                <a:lnTo>
                  <a:pt x="380074" y="1621503"/>
                </a:lnTo>
                <a:lnTo>
                  <a:pt x="377702" y="1623011"/>
                </a:lnTo>
                <a:lnTo>
                  <a:pt x="359826" y="1633177"/>
                </a:lnTo>
                <a:lnTo>
                  <a:pt x="343554" y="1641226"/>
                </a:lnTo>
                <a:lnTo>
                  <a:pt x="294231" y="1662361"/>
                </a:lnTo>
                <a:lnTo>
                  <a:pt x="287356" y="1664377"/>
                </a:lnTo>
                <a:lnTo>
                  <a:pt x="281326" y="1666146"/>
                </a:lnTo>
                <a:lnTo>
                  <a:pt x="275883" y="1667742"/>
                </a:lnTo>
                <a:lnTo>
                  <a:pt x="258511" y="1671903"/>
                </a:lnTo>
                <a:lnTo>
                  <a:pt x="260046" y="1671374"/>
                </a:lnTo>
                <a:lnTo>
                  <a:pt x="288762" y="1661611"/>
                </a:lnTo>
                <a:lnTo>
                  <a:pt x="295267" y="1660367"/>
                </a:lnTo>
                <a:cubicBezTo>
                  <a:pt x="307036" y="1656028"/>
                  <a:pt x="320355" y="1650596"/>
                  <a:pt x="335110" y="1643834"/>
                </a:cubicBezTo>
                <a:lnTo>
                  <a:pt x="337038" y="1642858"/>
                </a:lnTo>
                <a:lnTo>
                  <a:pt x="343120" y="1639781"/>
                </a:lnTo>
                <a:lnTo>
                  <a:pt x="349359" y="1637097"/>
                </a:lnTo>
                <a:lnTo>
                  <a:pt x="359803" y="1631341"/>
                </a:lnTo>
                <a:lnTo>
                  <a:pt x="365694" y="1628360"/>
                </a:lnTo>
                <a:close/>
                <a:moveTo>
                  <a:pt x="274768" y="1618283"/>
                </a:moveTo>
                <a:lnTo>
                  <a:pt x="273965" y="1618851"/>
                </a:lnTo>
                <a:lnTo>
                  <a:pt x="272037" y="1620216"/>
                </a:lnTo>
                <a:lnTo>
                  <a:pt x="263641" y="1621065"/>
                </a:lnTo>
                <a:lnTo>
                  <a:pt x="258994" y="1621535"/>
                </a:lnTo>
                <a:lnTo>
                  <a:pt x="260331" y="1620438"/>
                </a:lnTo>
                <a:lnTo>
                  <a:pt x="264448" y="1619823"/>
                </a:lnTo>
                <a:close/>
                <a:moveTo>
                  <a:pt x="104480" y="1618138"/>
                </a:moveTo>
                <a:lnTo>
                  <a:pt x="105824" y="1619472"/>
                </a:lnTo>
                <a:lnTo>
                  <a:pt x="105955" y="1620618"/>
                </a:lnTo>
                <a:lnTo>
                  <a:pt x="104599" y="1618864"/>
                </a:lnTo>
                <a:lnTo>
                  <a:pt x="104561" y="1618630"/>
                </a:lnTo>
                <a:lnTo>
                  <a:pt x="104519" y="1618374"/>
                </a:lnTo>
                <a:close/>
                <a:moveTo>
                  <a:pt x="215826" y="1617506"/>
                </a:moveTo>
                <a:lnTo>
                  <a:pt x="224487" y="1618945"/>
                </a:lnTo>
                <a:lnTo>
                  <a:pt x="222890" y="1620282"/>
                </a:lnTo>
                <a:lnTo>
                  <a:pt x="222500" y="1620608"/>
                </a:lnTo>
                <a:lnTo>
                  <a:pt x="222487" y="1620620"/>
                </a:lnTo>
                <a:lnTo>
                  <a:pt x="214196" y="1619054"/>
                </a:lnTo>
                <a:lnTo>
                  <a:pt x="215355" y="1617953"/>
                </a:lnTo>
                <a:close/>
                <a:moveTo>
                  <a:pt x="177901" y="1616913"/>
                </a:moveTo>
                <a:lnTo>
                  <a:pt x="183062" y="1619119"/>
                </a:lnTo>
                <a:lnTo>
                  <a:pt x="182448" y="1619942"/>
                </a:lnTo>
                <a:lnTo>
                  <a:pt x="181593" y="1621090"/>
                </a:lnTo>
                <a:lnTo>
                  <a:pt x="176672" y="1618798"/>
                </a:lnTo>
                <a:close/>
                <a:moveTo>
                  <a:pt x="123567" y="1616771"/>
                </a:moveTo>
                <a:lnTo>
                  <a:pt x="124139" y="1617083"/>
                </a:lnTo>
                <a:lnTo>
                  <a:pt x="124036" y="1617433"/>
                </a:lnTo>
                <a:lnTo>
                  <a:pt x="123944" y="1617378"/>
                </a:lnTo>
                <a:lnTo>
                  <a:pt x="123578" y="1617163"/>
                </a:lnTo>
                <a:close/>
                <a:moveTo>
                  <a:pt x="139107" y="1616691"/>
                </a:moveTo>
                <a:lnTo>
                  <a:pt x="142503" y="1618396"/>
                </a:lnTo>
                <a:lnTo>
                  <a:pt x="142348" y="1618750"/>
                </a:lnTo>
                <a:lnTo>
                  <a:pt x="142129" y="1619251"/>
                </a:lnTo>
                <a:lnTo>
                  <a:pt x="139019" y="1617560"/>
                </a:lnTo>
                <a:close/>
                <a:moveTo>
                  <a:pt x="157637" y="1616505"/>
                </a:moveTo>
                <a:lnTo>
                  <a:pt x="158490" y="1616905"/>
                </a:lnTo>
                <a:lnTo>
                  <a:pt x="161503" y="1618317"/>
                </a:lnTo>
                <a:lnTo>
                  <a:pt x="160548" y="1620007"/>
                </a:lnTo>
                <a:lnTo>
                  <a:pt x="156817" y="1618122"/>
                </a:lnTo>
                <a:lnTo>
                  <a:pt x="157067" y="1617628"/>
                </a:lnTo>
                <a:close/>
                <a:moveTo>
                  <a:pt x="205985" y="1615870"/>
                </a:moveTo>
                <a:lnTo>
                  <a:pt x="210202" y="1616571"/>
                </a:lnTo>
                <a:lnTo>
                  <a:pt x="210092" y="1616678"/>
                </a:lnTo>
                <a:lnTo>
                  <a:pt x="208782" y="1618032"/>
                </a:lnTo>
                <a:lnTo>
                  <a:pt x="204673" y="1617256"/>
                </a:lnTo>
                <a:lnTo>
                  <a:pt x="205861" y="1616002"/>
                </a:lnTo>
                <a:close/>
                <a:moveTo>
                  <a:pt x="110561" y="1614647"/>
                </a:moveTo>
                <a:lnTo>
                  <a:pt x="110801" y="1614867"/>
                </a:lnTo>
                <a:lnTo>
                  <a:pt x="110926" y="1616388"/>
                </a:lnTo>
                <a:lnTo>
                  <a:pt x="110912" y="1616374"/>
                </a:lnTo>
                <a:lnTo>
                  <a:pt x="110721" y="1616182"/>
                </a:lnTo>
                <a:close/>
                <a:moveTo>
                  <a:pt x="192556" y="1613638"/>
                </a:moveTo>
                <a:lnTo>
                  <a:pt x="198772" y="1614671"/>
                </a:lnTo>
                <a:lnTo>
                  <a:pt x="198033" y="1615527"/>
                </a:lnTo>
                <a:lnTo>
                  <a:pt x="197680" y="1615936"/>
                </a:lnTo>
                <a:lnTo>
                  <a:pt x="191663" y="1614800"/>
                </a:lnTo>
                <a:close/>
                <a:moveTo>
                  <a:pt x="169470" y="1613310"/>
                </a:moveTo>
                <a:lnTo>
                  <a:pt x="174149" y="1615309"/>
                </a:lnTo>
                <a:lnTo>
                  <a:pt x="173519" y="1616286"/>
                </a:lnTo>
                <a:lnTo>
                  <a:pt x="173333" y="1616576"/>
                </a:lnTo>
                <a:lnTo>
                  <a:pt x="173003" y="1617088"/>
                </a:lnTo>
                <a:lnTo>
                  <a:pt x="171064" y="1616184"/>
                </a:lnTo>
                <a:lnTo>
                  <a:pt x="168495" y="1614988"/>
                </a:lnTo>
                <a:close/>
                <a:moveTo>
                  <a:pt x="149841" y="1612853"/>
                </a:moveTo>
                <a:lnTo>
                  <a:pt x="153435" y="1614537"/>
                </a:lnTo>
                <a:lnTo>
                  <a:pt x="152957" y="1615514"/>
                </a:lnTo>
                <a:lnTo>
                  <a:pt x="152700" y="1616041"/>
                </a:lnTo>
                <a:lnTo>
                  <a:pt x="149207" y="1614276"/>
                </a:lnTo>
                <a:close/>
                <a:moveTo>
                  <a:pt x="131156" y="1612697"/>
                </a:moveTo>
                <a:lnTo>
                  <a:pt x="133921" y="1614086"/>
                </a:lnTo>
                <a:lnTo>
                  <a:pt x="134523" y="1614388"/>
                </a:lnTo>
                <a:lnTo>
                  <a:pt x="134681" y="1614467"/>
                </a:lnTo>
                <a:lnTo>
                  <a:pt x="134613" y="1614666"/>
                </a:lnTo>
                <a:lnTo>
                  <a:pt x="134468" y="1615084"/>
                </a:lnTo>
                <a:lnTo>
                  <a:pt x="131006" y="1613202"/>
                </a:lnTo>
                <a:close/>
                <a:moveTo>
                  <a:pt x="263073" y="1612164"/>
                </a:moveTo>
                <a:lnTo>
                  <a:pt x="261906" y="1613109"/>
                </a:lnTo>
                <a:lnTo>
                  <a:pt x="260187" y="1614500"/>
                </a:lnTo>
                <a:lnTo>
                  <a:pt x="248896" y="1615638"/>
                </a:lnTo>
                <a:lnTo>
                  <a:pt x="250734" y="1613800"/>
                </a:lnTo>
                <a:lnTo>
                  <a:pt x="252426" y="1613800"/>
                </a:lnTo>
                <a:close/>
                <a:moveTo>
                  <a:pt x="236942" y="1612139"/>
                </a:moveTo>
                <a:lnTo>
                  <a:pt x="244385" y="1613206"/>
                </a:lnTo>
                <a:lnTo>
                  <a:pt x="241737" y="1615854"/>
                </a:lnTo>
                <a:lnTo>
                  <a:pt x="234565" y="1614653"/>
                </a:lnTo>
                <a:close/>
                <a:moveTo>
                  <a:pt x="116935" y="1611797"/>
                </a:moveTo>
                <a:lnTo>
                  <a:pt x="117079" y="1611918"/>
                </a:lnTo>
                <a:lnTo>
                  <a:pt x="117321" y="1612122"/>
                </a:lnTo>
                <a:lnTo>
                  <a:pt x="117452" y="1612232"/>
                </a:lnTo>
                <a:lnTo>
                  <a:pt x="117371" y="1612573"/>
                </a:lnTo>
                <a:lnTo>
                  <a:pt x="117370" y="1612577"/>
                </a:lnTo>
                <a:lnTo>
                  <a:pt x="117368" y="1612582"/>
                </a:lnTo>
                <a:lnTo>
                  <a:pt x="116964" y="1612212"/>
                </a:lnTo>
                <a:close/>
                <a:moveTo>
                  <a:pt x="222974" y="1610137"/>
                </a:moveTo>
                <a:lnTo>
                  <a:pt x="225945" y="1610563"/>
                </a:lnTo>
                <a:lnTo>
                  <a:pt x="228405" y="1610915"/>
                </a:lnTo>
                <a:lnTo>
                  <a:pt x="231664" y="1611382"/>
                </a:lnTo>
                <a:lnTo>
                  <a:pt x="229606" y="1613822"/>
                </a:lnTo>
                <a:lnTo>
                  <a:pt x="228941" y="1613710"/>
                </a:lnTo>
                <a:lnTo>
                  <a:pt x="224928" y="1613038"/>
                </a:lnTo>
                <a:lnTo>
                  <a:pt x="221021" y="1612384"/>
                </a:lnTo>
                <a:close/>
                <a:moveTo>
                  <a:pt x="182503" y="1609858"/>
                </a:moveTo>
                <a:lnTo>
                  <a:pt x="188289" y="1612105"/>
                </a:lnTo>
                <a:lnTo>
                  <a:pt x="187610" y="1613015"/>
                </a:lnTo>
                <a:lnTo>
                  <a:pt x="187050" y="1613767"/>
                </a:lnTo>
                <a:lnTo>
                  <a:pt x="185572" y="1613136"/>
                </a:lnTo>
                <a:lnTo>
                  <a:pt x="184478" y="1612669"/>
                </a:lnTo>
                <a:lnTo>
                  <a:pt x="181499" y="1611397"/>
                </a:lnTo>
                <a:close/>
                <a:moveTo>
                  <a:pt x="161076" y="1609722"/>
                </a:moveTo>
                <a:lnTo>
                  <a:pt x="165328" y="1611539"/>
                </a:lnTo>
                <a:lnTo>
                  <a:pt x="164498" y="1613011"/>
                </a:lnTo>
                <a:lnTo>
                  <a:pt x="164447" y="1613101"/>
                </a:lnTo>
                <a:lnTo>
                  <a:pt x="160334" y="1611185"/>
                </a:lnTo>
                <a:close/>
                <a:moveTo>
                  <a:pt x="324473" y="1609246"/>
                </a:moveTo>
                <a:lnTo>
                  <a:pt x="322569" y="1610811"/>
                </a:lnTo>
                <a:lnTo>
                  <a:pt x="322497" y="1610871"/>
                </a:lnTo>
                <a:lnTo>
                  <a:pt x="309492" y="1617357"/>
                </a:lnTo>
                <a:lnTo>
                  <a:pt x="299687" y="1620606"/>
                </a:lnTo>
                <a:lnTo>
                  <a:pt x="299708" y="1620587"/>
                </a:lnTo>
                <a:lnTo>
                  <a:pt x="302211" y="1618323"/>
                </a:lnTo>
                <a:lnTo>
                  <a:pt x="316267" y="1613291"/>
                </a:lnTo>
                <a:close/>
                <a:moveTo>
                  <a:pt x="141701" y="1609039"/>
                </a:moveTo>
                <a:lnTo>
                  <a:pt x="145761" y="1610941"/>
                </a:lnTo>
                <a:lnTo>
                  <a:pt x="145289" y="1612021"/>
                </a:lnTo>
                <a:lnTo>
                  <a:pt x="145191" y="1612246"/>
                </a:lnTo>
                <a:lnTo>
                  <a:pt x="141264" y="1610262"/>
                </a:lnTo>
                <a:lnTo>
                  <a:pt x="141544" y="1609480"/>
                </a:lnTo>
                <a:close/>
                <a:moveTo>
                  <a:pt x="373015" y="1608939"/>
                </a:moveTo>
                <a:lnTo>
                  <a:pt x="371662" y="1609876"/>
                </a:lnTo>
                <a:lnTo>
                  <a:pt x="369543" y="1611342"/>
                </a:lnTo>
                <a:lnTo>
                  <a:pt x="336812" y="1628386"/>
                </a:lnTo>
                <a:lnTo>
                  <a:pt x="330174" y="1631284"/>
                </a:lnTo>
                <a:lnTo>
                  <a:pt x="325377" y="1633377"/>
                </a:lnTo>
                <a:lnTo>
                  <a:pt x="328262" y="1631286"/>
                </a:lnTo>
                <a:lnTo>
                  <a:pt x="328521" y="1631098"/>
                </a:lnTo>
                <a:lnTo>
                  <a:pt x="345788" y="1623363"/>
                </a:lnTo>
                <a:lnTo>
                  <a:pt x="372057" y="1609447"/>
                </a:lnTo>
                <a:lnTo>
                  <a:pt x="372645" y="1609135"/>
                </a:lnTo>
                <a:close/>
                <a:moveTo>
                  <a:pt x="124478" y="1608751"/>
                </a:moveTo>
                <a:lnTo>
                  <a:pt x="126201" y="1610094"/>
                </a:lnTo>
                <a:lnTo>
                  <a:pt x="126078" y="1610510"/>
                </a:lnTo>
                <a:lnTo>
                  <a:pt x="126075" y="1610520"/>
                </a:lnTo>
                <a:lnTo>
                  <a:pt x="125257" y="1610075"/>
                </a:lnTo>
                <a:lnTo>
                  <a:pt x="124344" y="1609300"/>
                </a:lnTo>
                <a:close/>
                <a:moveTo>
                  <a:pt x="306634" y="1608644"/>
                </a:moveTo>
                <a:lnTo>
                  <a:pt x="305888" y="1609314"/>
                </a:lnTo>
                <a:lnTo>
                  <a:pt x="289870" y="1615057"/>
                </a:lnTo>
                <a:lnTo>
                  <a:pt x="296262" y="1612611"/>
                </a:lnTo>
                <a:close/>
                <a:moveTo>
                  <a:pt x="212477" y="1608632"/>
                </a:moveTo>
                <a:lnTo>
                  <a:pt x="214942" y="1608985"/>
                </a:lnTo>
                <a:lnTo>
                  <a:pt x="217403" y="1609338"/>
                </a:lnTo>
                <a:lnTo>
                  <a:pt x="216697" y="1610244"/>
                </a:lnTo>
                <a:lnTo>
                  <a:pt x="215457" y="1611452"/>
                </a:lnTo>
                <a:lnTo>
                  <a:pt x="210867" y="1610683"/>
                </a:lnTo>
                <a:lnTo>
                  <a:pt x="211279" y="1610245"/>
                </a:lnTo>
                <a:close/>
                <a:moveTo>
                  <a:pt x="286600" y="1608549"/>
                </a:moveTo>
                <a:lnTo>
                  <a:pt x="285235" y="1609924"/>
                </a:lnTo>
                <a:lnTo>
                  <a:pt x="283465" y="1611707"/>
                </a:lnTo>
                <a:lnTo>
                  <a:pt x="283324" y="1611758"/>
                </a:lnTo>
                <a:lnTo>
                  <a:pt x="282532" y="1612046"/>
                </a:lnTo>
                <a:lnTo>
                  <a:pt x="281761" y="1612326"/>
                </a:lnTo>
                <a:lnTo>
                  <a:pt x="275498" y="1612957"/>
                </a:lnTo>
                <a:lnTo>
                  <a:pt x="268600" y="1613652"/>
                </a:lnTo>
                <a:lnTo>
                  <a:pt x="272106" y="1610776"/>
                </a:lnTo>
                <a:lnTo>
                  <a:pt x="281395" y="1609349"/>
                </a:lnTo>
                <a:close/>
                <a:moveTo>
                  <a:pt x="102724" y="1607457"/>
                </a:moveTo>
                <a:lnTo>
                  <a:pt x="104653" y="1609226"/>
                </a:lnTo>
                <a:lnTo>
                  <a:pt x="104694" y="1609585"/>
                </a:lnTo>
                <a:lnTo>
                  <a:pt x="104728" y="1609888"/>
                </a:lnTo>
                <a:lnTo>
                  <a:pt x="104765" y="1610204"/>
                </a:lnTo>
                <a:lnTo>
                  <a:pt x="102904" y="1608337"/>
                </a:lnTo>
                <a:lnTo>
                  <a:pt x="102863" y="1608296"/>
                </a:lnTo>
                <a:lnTo>
                  <a:pt x="102862" y="1608295"/>
                </a:lnTo>
                <a:close/>
                <a:moveTo>
                  <a:pt x="198007" y="1606558"/>
                </a:moveTo>
                <a:lnTo>
                  <a:pt x="205133" y="1607579"/>
                </a:lnTo>
                <a:lnTo>
                  <a:pt x="203390" y="1609430"/>
                </a:lnTo>
                <a:lnTo>
                  <a:pt x="196900" y="1608343"/>
                </a:lnTo>
                <a:lnTo>
                  <a:pt x="196658" y="1608302"/>
                </a:lnTo>
                <a:lnTo>
                  <a:pt x="197900" y="1606687"/>
                </a:lnTo>
                <a:close/>
                <a:moveTo>
                  <a:pt x="173507" y="1606365"/>
                </a:moveTo>
                <a:lnTo>
                  <a:pt x="175458" y="1607122"/>
                </a:lnTo>
                <a:lnTo>
                  <a:pt x="177259" y="1607822"/>
                </a:lnTo>
                <a:lnTo>
                  <a:pt x="178633" y="1608355"/>
                </a:lnTo>
                <a:lnTo>
                  <a:pt x="177714" y="1609780"/>
                </a:lnTo>
                <a:lnTo>
                  <a:pt x="177530" y="1609702"/>
                </a:lnTo>
                <a:lnTo>
                  <a:pt x="172753" y="1607662"/>
                </a:lnTo>
                <a:lnTo>
                  <a:pt x="173270" y="1606773"/>
                </a:lnTo>
                <a:close/>
                <a:moveTo>
                  <a:pt x="152813" y="1606190"/>
                </a:moveTo>
                <a:lnTo>
                  <a:pt x="152886" y="1606221"/>
                </a:lnTo>
                <a:lnTo>
                  <a:pt x="156703" y="1607852"/>
                </a:lnTo>
                <a:lnTo>
                  <a:pt x="156262" y="1608752"/>
                </a:lnTo>
                <a:lnTo>
                  <a:pt x="156049" y="1609189"/>
                </a:lnTo>
                <a:lnTo>
                  <a:pt x="152262" y="1607424"/>
                </a:lnTo>
                <a:lnTo>
                  <a:pt x="152483" y="1606928"/>
                </a:lnTo>
                <a:lnTo>
                  <a:pt x="152778" y="1606267"/>
                </a:lnTo>
                <a:close/>
                <a:moveTo>
                  <a:pt x="133400" y="1605150"/>
                </a:moveTo>
                <a:lnTo>
                  <a:pt x="135542" y="1606154"/>
                </a:lnTo>
                <a:lnTo>
                  <a:pt x="137278" y="1606967"/>
                </a:lnTo>
                <a:lnTo>
                  <a:pt x="136949" y="1607919"/>
                </a:lnTo>
                <a:lnTo>
                  <a:pt x="136934" y="1607963"/>
                </a:lnTo>
                <a:lnTo>
                  <a:pt x="136901" y="1608057"/>
                </a:lnTo>
                <a:lnTo>
                  <a:pt x="133105" y="1606139"/>
                </a:lnTo>
                <a:close/>
                <a:moveTo>
                  <a:pt x="244150" y="1604519"/>
                </a:moveTo>
                <a:lnTo>
                  <a:pt x="252133" y="1605458"/>
                </a:lnTo>
                <a:lnTo>
                  <a:pt x="248873" y="1608719"/>
                </a:lnTo>
                <a:lnTo>
                  <a:pt x="248870" y="1608719"/>
                </a:lnTo>
                <a:lnTo>
                  <a:pt x="241248" y="1607587"/>
                </a:lnTo>
                <a:lnTo>
                  <a:pt x="243666" y="1605030"/>
                </a:lnTo>
                <a:close/>
                <a:moveTo>
                  <a:pt x="319282" y="1603805"/>
                </a:moveTo>
                <a:lnTo>
                  <a:pt x="318292" y="1604276"/>
                </a:lnTo>
                <a:lnTo>
                  <a:pt x="317134" y="1604826"/>
                </a:lnTo>
                <a:lnTo>
                  <a:pt x="317451" y="1604544"/>
                </a:lnTo>
                <a:lnTo>
                  <a:pt x="317527" y="1604477"/>
                </a:lnTo>
                <a:close/>
                <a:moveTo>
                  <a:pt x="117338" y="1603187"/>
                </a:moveTo>
                <a:lnTo>
                  <a:pt x="118277" y="1603919"/>
                </a:lnTo>
                <a:lnTo>
                  <a:pt x="119260" y="1604685"/>
                </a:lnTo>
                <a:lnTo>
                  <a:pt x="119236" y="1604785"/>
                </a:lnTo>
                <a:lnTo>
                  <a:pt x="119202" y="1604931"/>
                </a:lnTo>
                <a:lnTo>
                  <a:pt x="117311" y="1603324"/>
                </a:lnTo>
                <a:lnTo>
                  <a:pt x="117322" y="1603265"/>
                </a:lnTo>
                <a:lnTo>
                  <a:pt x="117323" y="1603263"/>
                </a:lnTo>
                <a:close/>
                <a:moveTo>
                  <a:pt x="164543" y="1602884"/>
                </a:moveTo>
                <a:lnTo>
                  <a:pt x="169194" y="1604690"/>
                </a:lnTo>
                <a:lnTo>
                  <a:pt x="168941" y="1605139"/>
                </a:lnTo>
                <a:lnTo>
                  <a:pt x="168534" y="1605861"/>
                </a:lnTo>
                <a:lnTo>
                  <a:pt x="164013" y="1603930"/>
                </a:lnTo>
                <a:lnTo>
                  <a:pt x="164042" y="1603871"/>
                </a:lnTo>
                <a:close/>
                <a:moveTo>
                  <a:pt x="187080" y="1602838"/>
                </a:moveTo>
                <a:lnTo>
                  <a:pt x="191099" y="1604247"/>
                </a:lnTo>
                <a:lnTo>
                  <a:pt x="193514" y="1605093"/>
                </a:lnTo>
                <a:lnTo>
                  <a:pt x="192939" y="1605865"/>
                </a:lnTo>
                <a:lnTo>
                  <a:pt x="192387" y="1606605"/>
                </a:lnTo>
                <a:lnTo>
                  <a:pt x="191936" y="1607210"/>
                </a:lnTo>
                <a:lnTo>
                  <a:pt x="186611" y="1605138"/>
                </a:lnTo>
                <a:lnTo>
                  <a:pt x="185789" y="1604818"/>
                </a:lnTo>
                <a:close/>
                <a:moveTo>
                  <a:pt x="229369" y="1602779"/>
                </a:moveTo>
                <a:lnTo>
                  <a:pt x="234343" y="1603365"/>
                </a:lnTo>
                <a:lnTo>
                  <a:pt x="238059" y="1603802"/>
                </a:lnTo>
                <a:lnTo>
                  <a:pt x="236560" y="1605579"/>
                </a:lnTo>
                <a:lnTo>
                  <a:pt x="235575" y="1606745"/>
                </a:lnTo>
                <a:lnTo>
                  <a:pt x="227025" y="1605476"/>
                </a:lnTo>
                <a:close/>
                <a:moveTo>
                  <a:pt x="273674" y="1602767"/>
                </a:moveTo>
                <a:lnTo>
                  <a:pt x="271114" y="1605587"/>
                </a:lnTo>
                <a:lnTo>
                  <a:pt x="256953" y="1607581"/>
                </a:lnTo>
                <a:lnTo>
                  <a:pt x="259454" y="1605080"/>
                </a:lnTo>
                <a:close/>
                <a:moveTo>
                  <a:pt x="144060" y="1602448"/>
                </a:moveTo>
                <a:lnTo>
                  <a:pt x="148516" y="1604353"/>
                </a:lnTo>
                <a:lnTo>
                  <a:pt x="148621" y="1604398"/>
                </a:lnTo>
                <a:lnTo>
                  <a:pt x="148138" y="1605503"/>
                </a:lnTo>
                <a:lnTo>
                  <a:pt x="143706" y="1603438"/>
                </a:lnTo>
                <a:lnTo>
                  <a:pt x="143732" y="1603364"/>
                </a:lnTo>
                <a:lnTo>
                  <a:pt x="143765" y="1603271"/>
                </a:lnTo>
                <a:close/>
                <a:moveTo>
                  <a:pt x="217831" y="1601421"/>
                </a:moveTo>
                <a:lnTo>
                  <a:pt x="220108" y="1601689"/>
                </a:lnTo>
                <a:lnTo>
                  <a:pt x="223089" y="1602040"/>
                </a:lnTo>
                <a:lnTo>
                  <a:pt x="221098" y="1604596"/>
                </a:lnTo>
                <a:lnTo>
                  <a:pt x="216032" y="1603844"/>
                </a:lnTo>
                <a:close/>
                <a:moveTo>
                  <a:pt x="126509" y="1600414"/>
                </a:moveTo>
                <a:lnTo>
                  <a:pt x="126536" y="1600433"/>
                </a:lnTo>
                <a:lnTo>
                  <a:pt x="128615" y="1601913"/>
                </a:lnTo>
                <a:lnTo>
                  <a:pt x="128268" y="1603086"/>
                </a:lnTo>
                <a:lnTo>
                  <a:pt x="126242" y="1601511"/>
                </a:lnTo>
                <a:close/>
                <a:moveTo>
                  <a:pt x="203306" y="1599711"/>
                </a:moveTo>
                <a:lnTo>
                  <a:pt x="210854" y="1600600"/>
                </a:lnTo>
                <a:lnTo>
                  <a:pt x="209202" y="1602830"/>
                </a:lnTo>
                <a:lnTo>
                  <a:pt x="208455" y="1602719"/>
                </a:lnTo>
                <a:lnTo>
                  <a:pt x="201977" y="1601757"/>
                </a:lnTo>
                <a:close/>
                <a:moveTo>
                  <a:pt x="155801" y="1599489"/>
                </a:moveTo>
                <a:lnTo>
                  <a:pt x="159994" y="1601118"/>
                </a:lnTo>
                <a:lnTo>
                  <a:pt x="159972" y="1601164"/>
                </a:lnTo>
                <a:lnTo>
                  <a:pt x="159926" y="1601257"/>
                </a:lnTo>
                <a:lnTo>
                  <a:pt x="159551" y="1602025"/>
                </a:lnTo>
                <a:lnTo>
                  <a:pt x="157280" y="1601055"/>
                </a:lnTo>
                <a:lnTo>
                  <a:pt x="156246" y="1600614"/>
                </a:lnTo>
                <a:lnTo>
                  <a:pt x="155451" y="1600274"/>
                </a:lnTo>
                <a:lnTo>
                  <a:pt x="155606" y="1599927"/>
                </a:lnTo>
                <a:lnTo>
                  <a:pt x="155754" y="1599594"/>
                </a:lnTo>
                <a:close/>
                <a:moveTo>
                  <a:pt x="177508" y="1599482"/>
                </a:moveTo>
                <a:lnTo>
                  <a:pt x="183090" y="1601439"/>
                </a:lnTo>
                <a:lnTo>
                  <a:pt x="182002" y="1603129"/>
                </a:lnTo>
                <a:lnTo>
                  <a:pt x="181941" y="1603223"/>
                </a:lnTo>
                <a:lnTo>
                  <a:pt x="181890" y="1603302"/>
                </a:lnTo>
                <a:lnTo>
                  <a:pt x="176505" y="1601208"/>
                </a:lnTo>
                <a:close/>
                <a:moveTo>
                  <a:pt x="296775" y="1598298"/>
                </a:moveTo>
                <a:lnTo>
                  <a:pt x="296340" y="1598737"/>
                </a:lnTo>
                <a:lnTo>
                  <a:pt x="295219" y="1599865"/>
                </a:lnTo>
                <a:lnTo>
                  <a:pt x="286497" y="1603422"/>
                </a:lnTo>
                <a:lnTo>
                  <a:pt x="278618" y="1604531"/>
                </a:lnTo>
                <a:lnTo>
                  <a:pt x="279776" y="1603320"/>
                </a:lnTo>
                <a:lnTo>
                  <a:pt x="281526" y="1601490"/>
                </a:lnTo>
                <a:lnTo>
                  <a:pt x="293949" y="1599470"/>
                </a:lnTo>
                <a:close/>
                <a:moveTo>
                  <a:pt x="135492" y="1598113"/>
                </a:moveTo>
                <a:lnTo>
                  <a:pt x="138128" y="1599913"/>
                </a:lnTo>
                <a:lnTo>
                  <a:pt x="139515" y="1600506"/>
                </a:lnTo>
                <a:lnTo>
                  <a:pt x="139331" y="1601038"/>
                </a:lnTo>
                <a:lnTo>
                  <a:pt x="139223" y="1601349"/>
                </a:lnTo>
                <a:lnTo>
                  <a:pt x="135417" y="1599576"/>
                </a:lnTo>
                <a:lnTo>
                  <a:pt x="135119" y="1599365"/>
                </a:lnTo>
                <a:lnTo>
                  <a:pt x="135124" y="1599351"/>
                </a:lnTo>
                <a:close/>
                <a:moveTo>
                  <a:pt x="251590" y="1596654"/>
                </a:moveTo>
                <a:lnTo>
                  <a:pt x="259369" y="1597375"/>
                </a:lnTo>
                <a:lnTo>
                  <a:pt x="260109" y="1597242"/>
                </a:lnTo>
                <a:lnTo>
                  <a:pt x="259030" y="1598561"/>
                </a:lnTo>
                <a:lnTo>
                  <a:pt x="258534" y="1599058"/>
                </a:lnTo>
                <a:lnTo>
                  <a:pt x="253950" y="1599745"/>
                </a:lnTo>
                <a:lnTo>
                  <a:pt x="249273" y="1599104"/>
                </a:lnTo>
                <a:lnTo>
                  <a:pt x="249747" y="1598602"/>
                </a:lnTo>
                <a:lnTo>
                  <a:pt x="251511" y="1596737"/>
                </a:lnTo>
                <a:close/>
                <a:moveTo>
                  <a:pt x="365033" y="1596227"/>
                </a:moveTo>
                <a:lnTo>
                  <a:pt x="359953" y="1599406"/>
                </a:lnTo>
                <a:lnTo>
                  <a:pt x="356331" y="1602123"/>
                </a:lnTo>
                <a:lnTo>
                  <a:pt x="325218" y="1617280"/>
                </a:lnTo>
                <a:lnTo>
                  <a:pt x="325749" y="1616847"/>
                </a:lnTo>
                <a:lnTo>
                  <a:pt x="328043" y="1614963"/>
                </a:lnTo>
                <a:lnTo>
                  <a:pt x="351158" y="1603930"/>
                </a:lnTo>
                <a:close/>
                <a:moveTo>
                  <a:pt x="191719" y="1596141"/>
                </a:moveTo>
                <a:lnTo>
                  <a:pt x="195832" y="1597430"/>
                </a:lnTo>
                <a:lnTo>
                  <a:pt x="198722" y="1598335"/>
                </a:lnTo>
                <a:lnTo>
                  <a:pt x="198240" y="1599068"/>
                </a:lnTo>
                <a:lnTo>
                  <a:pt x="196995" y="1600637"/>
                </a:lnTo>
                <a:lnTo>
                  <a:pt x="190220" y="1598202"/>
                </a:lnTo>
                <a:close/>
                <a:moveTo>
                  <a:pt x="167964" y="1596137"/>
                </a:moveTo>
                <a:lnTo>
                  <a:pt x="173022" y="1597910"/>
                </a:lnTo>
                <a:lnTo>
                  <a:pt x="172711" y="1598460"/>
                </a:lnTo>
                <a:lnTo>
                  <a:pt x="172431" y="1598957"/>
                </a:lnTo>
                <a:lnTo>
                  <a:pt x="172122" y="1599503"/>
                </a:lnTo>
                <a:lnTo>
                  <a:pt x="168175" y="1597968"/>
                </a:lnTo>
                <a:lnTo>
                  <a:pt x="167223" y="1597598"/>
                </a:lnTo>
                <a:close/>
                <a:moveTo>
                  <a:pt x="146422" y="1595847"/>
                </a:moveTo>
                <a:lnTo>
                  <a:pt x="151498" y="1597818"/>
                </a:lnTo>
                <a:lnTo>
                  <a:pt x="151215" y="1598465"/>
                </a:lnTo>
                <a:lnTo>
                  <a:pt x="148977" y="1597510"/>
                </a:lnTo>
                <a:lnTo>
                  <a:pt x="146244" y="1596343"/>
                </a:lnTo>
                <a:close/>
                <a:moveTo>
                  <a:pt x="321018" y="1595721"/>
                </a:moveTo>
                <a:lnTo>
                  <a:pt x="316628" y="1599659"/>
                </a:lnTo>
                <a:lnTo>
                  <a:pt x="309598" y="1602213"/>
                </a:lnTo>
                <a:lnTo>
                  <a:pt x="301373" y="1605201"/>
                </a:lnTo>
                <a:lnTo>
                  <a:pt x="294171" y="1607817"/>
                </a:lnTo>
                <a:lnTo>
                  <a:pt x="294565" y="1607417"/>
                </a:lnTo>
                <a:lnTo>
                  <a:pt x="296252" y="1605704"/>
                </a:lnTo>
                <a:lnTo>
                  <a:pt x="296636" y="1605315"/>
                </a:lnTo>
                <a:close/>
                <a:moveTo>
                  <a:pt x="235954" y="1595203"/>
                </a:moveTo>
                <a:lnTo>
                  <a:pt x="244633" y="1596008"/>
                </a:lnTo>
                <a:lnTo>
                  <a:pt x="242836" y="1598138"/>
                </a:lnTo>
                <a:lnTo>
                  <a:pt x="242775" y="1598211"/>
                </a:lnTo>
                <a:lnTo>
                  <a:pt x="242773" y="1598213"/>
                </a:lnTo>
                <a:lnTo>
                  <a:pt x="234343" y="1597057"/>
                </a:lnTo>
                <a:close/>
                <a:moveTo>
                  <a:pt x="118918" y="1595012"/>
                </a:moveTo>
                <a:lnTo>
                  <a:pt x="121191" y="1596629"/>
                </a:lnTo>
                <a:lnTo>
                  <a:pt x="121141" y="1596834"/>
                </a:lnTo>
                <a:lnTo>
                  <a:pt x="121137" y="1596854"/>
                </a:lnTo>
                <a:lnTo>
                  <a:pt x="120998" y="1597434"/>
                </a:lnTo>
                <a:lnTo>
                  <a:pt x="119501" y="1596271"/>
                </a:lnTo>
                <a:lnTo>
                  <a:pt x="118782" y="1595712"/>
                </a:lnTo>
                <a:lnTo>
                  <a:pt x="118850" y="1595361"/>
                </a:lnTo>
                <a:lnTo>
                  <a:pt x="118860" y="1595313"/>
                </a:lnTo>
                <a:close/>
                <a:moveTo>
                  <a:pt x="223318" y="1594031"/>
                </a:moveTo>
                <a:lnTo>
                  <a:pt x="228925" y="1594551"/>
                </a:lnTo>
                <a:lnTo>
                  <a:pt x="228727" y="1594805"/>
                </a:lnTo>
                <a:lnTo>
                  <a:pt x="228616" y="1594947"/>
                </a:lnTo>
                <a:lnTo>
                  <a:pt x="227684" y="1596144"/>
                </a:lnTo>
                <a:lnTo>
                  <a:pt x="222298" y="1595405"/>
                </a:lnTo>
                <a:close/>
                <a:moveTo>
                  <a:pt x="282335" y="1593228"/>
                </a:moveTo>
                <a:lnTo>
                  <a:pt x="279959" y="1595845"/>
                </a:lnTo>
                <a:lnTo>
                  <a:pt x="265848" y="1597961"/>
                </a:lnTo>
                <a:lnTo>
                  <a:pt x="266496" y="1597169"/>
                </a:lnTo>
                <a:lnTo>
                  <a:pt x="267533" y="1595901"/>
                </a:lnTo>
                <a:lnTo>
                  <a:pt x="279941" y="1593661"/>
                </a:lnTo>
                <a:close/>
                <a:moveTo>
                  <a:pt x="128271" y="1593182"/>
                </a:moveTo>
                <a:lnTo>
                  <a:pt x="130701" y="1594841"/>
                </a:lnTo>
                <a:lnTo>
                  <a:pt x="130361" y="1595995"/>
                </a:lnTo>
                <a:lnTo>
                  <a:pt x="127994" y="1594318"/>
                </a:lnTo>
                <a:close/>
                <a:moveTo>
                  <a:pt x="158739" y="1592903"/>
                </a:moveTo>
                <a:lnTo>
                  <a:pt x="163239" y="1594480"/>
                </a:lnTo>
                <a:lnTo>
                  <a:pt x="162595" y="1595798"/>
                </a:lnTo>
                <a:lnTo>
                  <a:pt x="158208" y="1594092"/>
                </a:lnTo>
                <a:lnTo>
                  <a:pt x="158370" y="1593730"/>
                </a:lnTo>
                <a:lnTo>
                  <a:pt x="158418" y="1593622"/>
                </a:lnTo>
                <a:close/>
                <a:moveTo>
                  <a:pt x="181355" y="1592894"/>
                </a:moveTo>
                <a:lnTo>
                  <a:pt x="187649" y="1594866"/>
                </a:lnTo>
                <a:lnTo>
                  <a:pt x="186937" y="1595788"/>
                </a:lnTo>
                <a:lnTo>
                  <a:pt x="186399" y="1596484"/>
                </a:lnTo>
                <a:lnTo>
                  <a:pt x="186191" y="1596754"/>
                </a:lnTo>
                <a:lnTo>
                  <a:pt x="180320" y="1594644"/>
                </a:lnTo>
                <a:lnTo>
                  <a:pt x="180799" y="1593820"/>
                </a:lnTo>
                <a:close/>
                <a:moveTo>
                  <a:pt x="208020" y="1592457"/>
                </a:moveTo>
                <a:lnTo>
                  <a:pt x="208872" y="1592691"/>
                </a:lnTo>
                <a:lnTo>
                  <a:pt x="212421" y="1593021"/>
                </a:lnTo>
                <a:lnTo>
                  <a:pt x="212665" y="1593043"/>
                </a:lnTo>
                <a:lnTo>
                  <a:pt x="216206" y="1593372"/>
                </a:lnTo>
                <a:lnTo>
                  <a:pt x="215400" y="1594460"/>
                </a:lnTo>
                <a:lnTo>
                  <a:pt x="207429" y="1593367"/>
                </a:lnTo>
                <a:close/>
                <a:moveTo>
                  <a:pt x="137633" y="1590910"/>
                </a:moveTo>
                <a:lnTo>
                  <a:pt x="141701" y="1593570"/>
                </a:lnTo>
                <a:lnTo>
                  <a:pt x="141877" y="1593685"/>
                </a:lnTo>
                <a:lnTo>
                  <a:pt x="141768" y="1594000"/>
                </a:lnTo>
                <a:lnTo>
                  <a:pt x="141709" y="1594171"/>
                </a:lnTo>
                <a:lnTo>
                  <a:pt x="141638" y="1594376"/>
                </a:lnTo>
                <a:lnTo>
                  <a:pt x="140329" y="1593817"/>
                </a:lnTo>
                <a:lnTo>
                  <a:pt x="137369" y="1591800"/>
                </a:lnTo>
                <a:close/>
                <a:moveTo>
                  <a:pt x="171219" y="1589718"/>
                </a:moveTo>
                <a:lnTo>
                  <a:pt x="176680" y="1591429"/>
                </a:lnTo>
                <a:lnTo>
                  <a:pt x="175785" y="1593014"/>
                </a:lnTo>
                <a:lnTo>
                  <a:pt x="170509" y="1591118"/>
                </a:lnTo>
                <a:lnTo>
                  <a:pt x="170536" y="1591063"/>
                </a:lnTo>
                <a:lnTo>
                  <a:pt x="170625" y="1590890"/>
                </a:lnTo>
                <a:close/>
                <a:moveTo>
                  <a:pt x="111215" y="1589530"/>
                </a:moveTo>
                <a:lnTo>
                  <a:pt x="113687" y="1591289"/>
                </a:lnTo>
                <a:lnTo>
                  <a:pt x="113623" y="1591624"/>
                </a:lnTo>
                <a:lnTo>
                  <a:pt x="113610" y="1591691"/>
                </a:lnTo>
                <a:lnTo>
                  <a:pt x="112061" y="1590486"/>
                </a:lnTo>
                <a:lnTo>
                  <a:pt x="111177" y="1589799"/>
                </a:lnTo>
                <a:lnTo>
                  <a:pt x="111177" y="1589793"/>
                </a:lnTo>
                <a:close/>
                <a:moveTo>
                  <a:pt x="148736" y="1589381"/>
                </a:moveTo>
                <a:lnTo>
                  <a:pt x="148794" y="1589416"/>
                </a:lnTo>
                <a:lnTo>
                  <a:pt x="154323" y="1591355"/>
                </a:lnTo>
                <a:lnTo>
                  <a:pt x="154017" y="1592055"/>
                </a:lnTo>
                <a:lnTo>
                  <a:pt x="153865" y="1592402"/>
                </a:lnTo>
                <a:lnTo>
                  <a:pt x="152013" y="1591682"/>
                </a:lnTo>
                <a:lnTo>
                  <a:pt x="148413" y="1590282"/>
                </a:lnTo>
                <a:lnTo>
                  <a:pt x="148707" y="1589462"/>
                </a:lnTo>
                <a:close/>
                <a:moveTo>
                  <a:pt x="195803" y="1589101"/>
                </a:moveTo>
                <a:lnTo>
                  <a:pt x="203425" y="1591195"/>
                </a:lnTo>
                <a:lnTo>
                  <a:pt x="203421" y="1591201"/>
                </a:lnTo>
                <a:lnTo>
                  <a:pt x="202732" y="1592248"/>
                </a:lnTo>
                <a:lnTo>
                  <a:pt x="195391" y="1589814"/>
                </a:lnTo>
                <a:lnTo>
                  <a:pt x="195401" y="1589796"/>
                </a:lnTo>
                <a:lnTo>
                  <a:pt x="195466" y="1589685"/>
                </a:lnTo>
                <a:close/>
                <a:moveTo>
                  <a:pt x="267593" y="1588088"/>
                </a:moveTo>
                <a:lnTo>
                  <a:pt x="267487" y="1588219"/>
                </a:lnTo>
                <a:lnTo>
                  <a:pt x="267394" y="1588332"/>
                </a:lnTo>
                <a:lnTo>
                  <a:pt x="259538" y="1589754"/>
                </a:lnTo>
                <a:lnTo>
                  <a:pt x="257302" y="1589563"/>
                </a:lnTo>
                <a:lnTo>
                  <a:pt x="257368" y="1589473"/>
                </a:lnTo>
                <a:lnTo>
                  <a:pt x="257697" y="1589022"/>
                </a:lnTo>
                <a:lnTo>
                  <a:pt x="260893" y="1589247"/>
                </a:lnTo>
                <a:lnTo>
                  <a:pt x="264280" y="1588739"/>
                </a:lnTo>
                <a:close/>
                <a:moveTo>
                  <a:pt x="242272" y="1587935"/>
                </a:moveTo>
                <a:lnTo>
                  <a:pt x="244974" y="1588125"/>
                </a:lnTo>
                <a:lnTo>
                  <a:pt x="247736" y="1588320"/>
                </a:lnTo>
                <a:lnTo>
                  <a:pt x="250632" y="1588524"/>
                </a:lnTo>
                <a:lnTo>
                  <a:pt x="250412" y="1588818"/>
                </a:lnTo>
                <a:lnTo>
                  <a:pt x="250301" y="1588967"/>
                </a:lnTo>
                <a:lnTo>
                  <a:pt x="246209" y="1588619"/>
                </a:lnTo>
                <a:lnTo>
                  <a:pt x="243855" y="1588418"/>
                </a:lnTo>
                <a:lnTo>
                  <a:pt x="241990" y="1588260"/>
                </a:lnTo>
                <a:lnTo>
                  <a:pt x="242024" y="1588221"/>
                </a:lnTo>
                <a:lnTo>
                  <a:pt x="242140" y="1588087"/>
                </a:lnTo>
                <a:close/>
                <a:moveTo>
                  <a:pt x="120321" y="1587752"/>
                </a:moveTo>
                <a:lnTo>
                  <a:pt x="122896" y="1589511"/>
                </a:lnTo>
                <a:lnTo>
                  <a:pt x="122722" y="1590237"/>
                </a:lnTo>
                <a:lnTo>
                  <a:pt x="122651" y="1590534"/>
                </a:lnTo>
                <a:lnTo>
                  <a:pt x="120129" y="1588747"/>
                </a:lnTo>
                <a:lnTo>
                  <a:pt x="120232" y="1588214"/>
                </a:lnTo>
                <a:close/>
                <a:moveTo>
                  <a:pt x="228562" y="1586969"/>
                </a:moveTo>
                <a:lnTo>
                  <a:pt x="228717" y="1586980"/>
                </a:lnTo>
                <a:lnTo>
                  <a:pt x="230007" y="1587071"/>
                </a:lnTo>
                <a:lnTo>
                  <a:pt x="234506" y="1587388"/>
                </a:lnTo>
                <a:lnTo>
                  <a:pt x="234497" y="1587399"/>
                </a:lnTo>
                <a:lnTo>
                  <a:pt x="234438" y="1587475"/>
                </a:lnTo>
                <a:lnTo>
                  <a:pt x="234335" y="1587608"/>
                </a:lnTo>
                <a:lnTo>
                  <a:pt x="231808" y="1587393"/>
                </a:lnTo>
                <a:lnTo>
                  <a:pt x="228459" y="1587108"/>
                </a:lnTo>
                <a:lnTo>
                  <a:pt x="228532" y="1587010"/>
                </a:lnTo>
                <a:lnTo>
                  <a:pt x="228551" y="1586983"/>
                </a:lnTo>
                <a:close/>
                <a:moveTo>
                  <a:pt x="161515" y="1586678"/>
                </a:moveTo>
                <a:lnTo>
                  <a:pt x="163236" y="1587217"/>
                </a:lnTo>
                <a:lnTo>
                  <a:pt x="166317" y="1588183"/>
                </a:lnTo>
                <a:lnTo>
                  <a:pt x="165723" y="1589398"/>
                </a:lnTo>
                <a:lnTo>
                  <a:pt x="161050" y="1587719"/>
                </a:lnTo>
                <a:close/>
                <a:moveTo>
                  <a:pt x="218512" y="1586261"/>
                </a:moveTo>
                <a:lnTo>
                  <a:pt x="221315" y="1586458"/>
                </a:lnTo>
                <a:lnTo>
                  <a:pt x="221325" y="1586459"/>
                </a:lnTo>
                <a:lnTo>
                  <a:pt x="221324" y="1586459"/>
                </a:lnTo>
                <a:lnTo>
                  <a:pt x="221296" y="1586498"/>
                </a:lnTo>
                <a:lnTo>
                  <a:pt x="220401" y="1586422"/>
                </a:lnTo>
                <a:lnTo>
                  <a:pt x="219378" y="1586334"/>
                </a:lnTo>
                <a:lnTo>
                  <a:pt x="218886" y="1586292"/>
                </a:lnTo>
                <a:close/>
                <a:moveTo>
                  <a:pt x="184909" y="1586108"/>
                </a:moveTo>
                <a:lnTo>
                  <a:pt x="188305" y="1587041"/>
                </a:lnTo>
                <a:lnTo>
                  <a:pt x="191767" y="1587992"/>
                </a:lnTo>
                <a:lnTo>
                  <a:pt x="191473" y="1588515"/>
                </a:lnTo>
                <a:lnTo>
                  <a:pt x="184810" y="1586305"/>
                </a:lnTo>
                <a:close/>
                <a:moveTo>
                  <a:pt x="130035" y="1585943"/>
                </a:moveTo>
                <a:lnTo>
                  <a:pt x="132614" y="1587629"/>
                </a:lnTo>
                <a:lnTo>
                  <a:pt x="132794" y="1587747"/>
                </a:lnTo>
                <a:lnTo>
                  <a:pt x="132569" y="1588511"/>
                </a:lnTo>
                <a:lnTo>
                  <a:pt x="132564" y="1588526"/>
                </a:lnTo>
                <a:lnTo>
                  <a:pt x="131744" y="1587967"/>
                </a:lnTo>
                <a:lnTo>
                  <a:pt x="131671" y="1587917"/>
                </a:lnTo>
                <a:lnTo>
                  <a:pt x="129855" y="1586679"/>
                </a:lnTo>
                <a:lnTo>
                  <a:pt x="129920" y="1586415"/>
                </a:lnTo>
                <a:lnTo>
                  <a:pt x="130034" y="1585944"/>
                </a:lnTo>
                <a:close/>
                <a:moveTo>
                  <a:pt x="310354" y="1584838"/>
                </a:moveTo>
                <a:lnTo>
                  <a:pt x="307709" y="1587396"/>
                </a:lnTo>
                <a:lnTo>
                  <a:pt x="291315" y="1594142"/>
                </a:lnTo>
                <a:lnTo>
                  <a:pt x="289909" y="1594353"/>
                </a:lnTo>
                <a:lnTo>
                  <a:pt x="289876" y="1594358"/>
                </a:lnTo>
                <a:lnTo>
                  <a:pt x="288092" y="1594626"/>
                </a:lnTo>
                <a:lnTo>
                  <a:pt x="290909" y="1591680"/>
                </a:lnTo>
                <a:lnTo>
                  <a:pt x="297535" y="1590484"/>
                </a:lnTo>
                <a:lnTo>
                  <a:pt x="300907" y="1588999"/>
                </a:lnTo>
                <a:close/>
                <a:moveTo>
                  <a:pt x="139711" y="1583922"/>
                </a:moveTo>
                <a:lnTo>
                  <a:pt x="140279" y="1584266"/>
                </a:lnTo>
                <a:lnTo>
                  <a:pt x="144297" y="1586696"/>
                </a:lnTo>
                <a:lnTo>
                  <a:pt x="143844" y="1588003"/>
                </a:lnTo>
                <a:lnTo>
                  <a:pt x="143027" y="1587470"/>
                </a:lnTo>
                <a:lnTo>
                  <a:pt x="142728" y="1587274"/>
                </a:lnTo>
                <a:lnTo>
                  <a:pt x="139366" y="1585080"/>
                </a:lnTo>
                <a:close/>
                <a:moveTo>
                  <a:pt x="203348" y="1583750"/>
                </a:moveTo>
                <a:lnTo>
                  <a:pt x="206004" y="1584364"/>
                </a:lnTo>
                <a:lnTo>
                  <a:pt x="207671" y="1584749"/>
                </a:lnTo>
                <a:lnTo>
                  <a:pt x="207588" y="1584875"/>
                </a:lnTo>
                <a:lnTo>
                  <a:pt x="205862" y="1584417"/>
                </a:lnTo>
                <a:close/>
                <a:moveTo>
                  <a:pt x="291211" y="1583453"/>
                </a:moveTo>
                <a:lnTo>
                  <a:pt x="291182" y="1583484"/>
                </a:lnTo>
                <a:lnTo>
                  <a:pt x="291141" y="1583530"/>
                </a:lnTo>
                <a:lnTo>
                  <a:pt x="290593" y="1584132"/>
                </a:lnTo>
                <a:lnTo>
                  <a:pt x="274827" y="1586986"/>
                </a:lnTo>
                <a:lnTo>
                  <a:pt x="274975" y="1586805"/>
                </a:lnTo>
                <a:lnTo>
                  <a:pt x="275131" y="1586615"/>
                </a:lnTo>
                <a:lnTo>
                  <a:pt x="275137" y="1586608"/>
                </a:lnTo>
                <a:close/>
                <a:moveTo>
                  <a:pt x="151121" y="1582715"/>
                </a:moveTo>
                <a:lnTo>
                  <a:pt x="154044" y="1584337"/>
                </a:lnTo>
                <a:lnTo>
                  <a:pt x="156987" y="1585259"/>
                </a:lnTo>
                <a:lnTo>
                  <a:pt x="156610" y="1586123"/>
                </a:lnTo>
                <a:lnTo>
                  <a:pt x="151165" y="1584166"/>
                </a:lnTo>
                <a:lnTo>
                  <a:pt x="150701" y="1583888"/>
                </a:lnTo>
                <a:close/>
                <a:moveTo>
                  <a:pt x="112259" y="1582247"/>
                </a:moveTo>
                <a:lnTo>
                  <a:pt x="114153" y="1583540"/>
                </a:lnTo>
                <a:lnTo>
                  <a:pt x="114809" y="1583988"/>
                </a:lnTo>
                <a:lnTo>
                  <a:pt x="115052" y="1584154"/>
                </a:lnTo>
                <a:lnTo>
                  <a:pt x="114983" y="1584511"/>
                </a:lnTo>
                <a:lnTo>
                  <a:pt x="114899" y="1584954"/>
                </a:lnTo>
                <a:lnTo>
                  <a:pt x="114884" y="1585032"/>
                </a:lnTo>
                <a:lnTo>
                  <a:pt x="113502" y="1584053"/>
                </a:lnTo>
                <a:lnTo>
                  <a:pt x="112558" y="1583384"/>
                </a:lnTo>
                <a:lnTo>
                  <a:pt x="112139" y="1583088"/>
                </a:lnTo>
                <a:lnTo>
                  <a:pt x="112199" y="1582669"/>
                </a:lnTo>
                <a:lnTo>
                  <a:pt x="112235" y="1582417"/>
                </a:lnTo>
                <a:close/>
                <a:moveTo>
                  <a:pt x="121721" y="1580509"/>
                </a:moveTo>
                <a:lnTo>
                  <a:pt x="124602" y="1582392"/>
                </a:lnTo>
                <a:lnTo>
                  <a:pt x="124563" y="1582554"/>
                </a:lnTo>
                <a:lnTo>
                  <a:pt x="124456" y="1583000"/>
                </a:lnTo>
                <a:lnTo>
                  <a:pt x="121688" y="1581113"/>
                </a:lnTo>
                <a:lnTo>
                  <a:pt x="121616" y="1581065"/>
                </a:lnTo>
                <a:lnTo>
                  <a:pt x="121614" y="1581063"/>
                </a:lnTo>
                <a:lnTo>
                  <a:pt x="121680" y="1580723"/>
                </a:lnTo>
                <a:close/>
                <a:moveTo>
                  <a:pt x="274227" y="1579975"/>
                </a:moveTo>
                <a:lnTo>
                  <a:pt x="272733" y="1581802"/>
                </a:lnTo>
                <a:lnTo>
                  <a:pt x="272328" y="1582298"/>
                </a:lnTo>
                <a:lnTo>
                  <a:pt x="265465" y="1583660"/>
                </a:lnTo>
                <a:lnTo>
                  <a:pt x="261796" y="1583401"/>
                </a:lnTo>
                <a:lnTo>
                  <a:pt x="263248" y="1581411"/>
                </a:lnTo>
                <a:lnTo>
                  <a:pt x="263390" y="1581216"/>
                </a:lnTo>
                <a:lnTo>
                  <a:pt x="269022" y="1581119"/>
                </a:lnTo>
                <a:close/>
                <a:moveTo>
                  <a:pt x="247879" y="1579739"/>
                </a:moveTo>
                <a:lnTo>
                  <a:pt x="252505" y="1580372"/>
                </a:lnTo>
                <a:lnTo>
                  <a:pt x="256333" y="1580896"/>
                </a:lnTo>
                <a:lnTo>
                  <a:pt x="255455" y="1582070"/>
                </a:lnTo>
                <a:lnTo>
                  <a:pt x="255059" y="1582600"/>
                </a:lnTo>
                <a:lnTo>
                  <a:pt x="254827" y="1582911"/>
                </a:lnTo>
                <a:lnTo>
                  <a:pt x="246150" y="1582300"/>
                </a:lnTo>
                <a:close/>
                <a:moveTo>
                  <a:pt x="435233" y="1579396"/>
                </a:moveTo>
                <a:lnTo>
                  <a:pt x="428504" y="1585068"/>
                </a:lnTo>
                <a:lnTo>
                  <a:pt x="363621" y="1622697"/>
                </a:lnTo>
                <a:lnTo>
                  <a:pt x="360294" y="1624387"/>
                </a:lnTo>
                <a:lnTo>
                  <a:pt x="371133" y="1617099"/>
                </a:lnTo>
                <a:lnTo>
                  <a:pt x="383564" y="1610636"/>
                </a:lnTo>
                <a:lnTo>
                  <a:pt x="387311" y="1608688"/>
                </a:lnTo>
                <a:lnTo>
                  <a:pt x="402194" y="1599591"/>
                </a:lnTo>
                <a:lnTo>
                  <a:pt x="402774" y="1599236"/>
                </a:lnTo>
                <a:lnTo>
                  <a:pt x="414413" y="1592786"/>
                </a:lnTo>
                <a:lnTo>
                  <a:pt x="425241" y="1585503"/>
                </a:lnTo>
                <a:lnTo>
                  <a:pt x="428388" y="1583580"/>
                </a:lnTo>
                <a:close/>
                <a:moveTo>
                  <a:pt x="131707" y="1579081"/>
                </a:moveTo>
                <a:lnTo>
                  <a:pt x="134799" y="1580951"/>
                </a:lnTo>
                <a:lnTo>
                  <a:pt x="134737" y="1581163"/>
                </a:lnTo>
                <a:lnTo>
                  <a:pt x="134729" y="1581188"/>
                </a:lnTo>
                <a:lnTo>
                  <a:pt x="134515" y="1581914"/>
                </a:lnTo>
                <a:lnTo>
                  <a:pt x="132541" y="1580626"/>
                </a:lnTo>
                <a:lnTo>
                  <a:pt x="132141" y="1580364"/>
                </a:lnTo>
                <a:lnTo>
                  <a:pt x="131496" y="1579944"/>
                </a:lnTo>
                <a:lnTo>
                  <a:pt x="131634" y="1579380"/>
                </a:lnTo>
                <a:lnTo>
                  <a:pt x="131699" y="1579111"/>
                </a:lnTo>
                <a:close/>
                <a:moveTo>
                  <a:pt x="234793" y="1577947"/>
                </a:moveTo>
                <a:lnTo>
                  <a:pt x="237069" y="1578259"/>
                </a:lnTo>
                <a:lnTo>
                  <a:pt x="240770" y="1578766"/>
                </a:lnTo>
                <a:lnTo>
                  <a:pt x="239086" y="1581188"/>
                </a:lnTo>
                <a:lnTo>
                  <a:pt x="238722" y="1581713"/>
                </a:lnTo>
                <a:lnTo>
                  <a:pt x="238679" y="1581774"/>
                </a:lnTo>
                <a:lnTo>
                  <a:pt x="232662" y="1581350"/>
                </a:lnTo>
                <a:lnTo>
                  <a:pt x="232677" y="1581327"/>
                </a:lnTo>
                <a:close/>
                <a:moveTo>
                  <a:pt x="141635" y="1577449"/>
                </a:moveTo>
                <a:lnTo>
                  <a:pt x="146553" y="1580179"/>
                </a:lnTo>
                <a:lnTo>
                  <a:pt x="146204" y="1581187"/>
                </a:lnTo>
                <a:lnTo>
                  <a:pt x="143312" y="1579450"/>
                </a:lnTo>
                <a:lnTo>
                  <a:pt x="142023" y="1578676"/>
                </a:lnTo>
                <a:lnTo>
                  <a:pt x="141384" y="1578293"/>
                </a:lnTo>
                <a:lnTo>
                  <a:pt x="141479" y="1577974"/>
                </a:lnTo>
                <a:close/>
                <a:moveTo>
                  <a:pt x="103976" y="1576590"/>
                </a:moveTo>
                <a:lnTo>
                  <a:pt x="107505" y="1579000"/>
                </a:lnTo>
                <a:lnTo>
                  <a:pt x="107489" y="1579112"/>
                </a:lnTo>
                <a:lnTo>
                  <a:pt x="107436" y="1579491"/>
                </a:lnTo>
                <a:lnTo>
                  <a:pt x="107401" y="1579732"/>
                </a:lnTo>
                <a:lnTo>
                  <a:pt x="106446" y="1579055"/>
                </a:lnTo>
                <a:lnTo>
                  <a:pt x="105703" y="1578529"/>
                </a:lnTo>
                <a:lnTo>
                  <a:pt x="103914" y="1577262"/>
                </a:lnTo>
                <a:close/>
                <a:moveTo>
                  <a:pt x="218864" y="1575767"/>
                </a:moveTo>
                <a:lnTo>
                  <a:pt x="228181" y="1577042"/>
                </a:lnTo>
                <a:lnTo>
                  <a:pt x="227535" y="1578071"/>
                </a:lnTo>
                <a:lnTo>
                  <a:pt x="225482" y="1580845"/>
                </a:lnTo>
                <a:lnTo>
                  <a:pt x="216192" y="1580191"/>
                </a:lnTo>
                <a:lnTo>
                  <a:pt x="216016" y="1580150"/>
                </a:lnTo>
                <a:close/>
                <a:moveTo>
                  <a:pt x="113298" y="1575003"/>
                </a:moveTo>
                <a:lnTo>
                  <a:pt x="113608" y="1575205"/>
                </a:lnTo>
                <a:lnTo>
                  <a:pt x="116413" y="1577039"/>
                </a:lnTo>
                <a:lnTo>
                  <a:pt x="116345" y="1577393"/>
                </a:lnTo>
                <a:lnTo>
                  <a:pt x="116331" y="1577463"/>
                </a:lnTo>
                <a:lnTo>
                  <a:pt x="114487" y="1576206"/>
                </a:lnTo>
                <a:lnTo>
                  <a:pt x="113247" y="1575361"/>
                </a:lnTo>
                <a:lnTo>
                  <a:pt x="113266" y="1575225"/>
                </a:lnTo>
                <a:lnTo>
                  <a:pt x="113275" y="1575161"/>
                </a:lnTo>
                <a:close/>
                <a:moveTo>
                  <a:pt x="299616" y="1574394"/>
                </a:moveTo>
                <a:lnTo>
                  <a:pt x="296742" y="1577453"/>
                </a:lnTo>
                <a:lnTo>
                  <a:pt x="279891" y="1580797"/>
                </a:lnTo>
                <a:lnTo>
                  <a:pt x="280883" y="1579584"/>
                </a:lnTo>
                <a:lnTo>
                  <a:pt x="281953" y="1578277"/>
                </a:lnTo>
                <a:close/>
                <a:moveTo>
                  <a:pt x="391270" y="1574129"/>
                </a:moveTo>
                <a:lnTo>
                  <a:pt x="378490" y="1582043"/>
                </a:lnTo>
                <a:lnTo>
                  <a:pt x="371762" y="1585782"/>
                </a:lnTo>
                <a:lnTo>
                  <a:pt x="362667" y="1590835"/>
                </a:lnTo>
                <a:lnTo>
                  <a:pt x="349285" y="1597509"/>
                </a:lnTo>
                <a:lnTo>
                  <a:pt x="350031" y="1596896"/>
                </a:lnTo>
                <a:lnTo>
                  <a:pt x="350782" y="1596279"/>
                </a:lnTo>
                <a:lnTo>
                  <a:pt x="351429" y="1595960"/>
                </a:lnTo>
                <a:lnTo>
                  <a:pt x="355177" y="1594113"/>
                </a:lnTo>
                <a:lnTo>
                  <a:pt x="361117" y="1590742"/>
                </a:lnTo>
                <a:lnTo>
                  <a:pt x="366223" y="1588174"/>
                </a:lnTo>
                <a:lnTo>
                  <a:pt x="376224" y="1582195"/>
                </a:lnTo>
                <a:lnTo>
                  <a:pt x="389303" y="1575183"/>
                </a:lnTo>
                <a:close/>
                <a:moveTo>
                  <a:pt x="123014" y="1573823"/>
                </a:moveTo>
                <a:lnTo>
                  <a:pt x="126014" y="1575637"/>
                </a:lnTo>
                <a:lnTo>
                  <a:pt x="126194" y="1575746"/>
                </a:lnTo>
                <a:lnTo>
                  <a:pt x="126162" y="1575877"/>
                </a:lnTo>
                <a:lnTo>
                  <a:pt x="126077" y="1576233"/>
                </a:lnTo>
                <a:lnTo>
                  <a:pt x="126041" y="1576383"/>
                </a:lnTo>
                <a:lnTo>
                  <a:pt x="125288" y="1575891"/>
                </a:lnTo>
                <a:lnTo>
                  <a:pt x="122913" y="1574342"/>
                </a:lnTo>
                <a:lnTo>
                  <a:pt x="122949" y="1574158"/>
                </a:lnTo>
                <a:lnTo>
                  <a:pt x="122965" y="1574075"/>
                </a:lnTo>
                <a:close/>
                <a:moveTo>
                  <a:pt x="204629" y="1573818"/>
                </a:moveTo>
                <a:lnTo>
                  <a:pt x="214023" y="1575104"/>
                </a:lnTo>
                <a:lnTo>
                  <a:pt x="213442" y="1575986"/>
                </a:lnTo>
                <a:lnTo>
                  <a:pt x="212748" y="1577039"/>
                </a:lnTo>
                <a:lnTo>
                  <a:pt x="211410" y="1579071"/>
                </a:lnTo>
                <a:lnTo>
                  <a:pt x="202765" y="1577046"/>
                </a:lnTo>
                <a:lnTo>
                  <a:pt x="203105" y="1576457"/>
                </a:lnTo>
                <a:lnTo>
                  <a:pt x="203846" y="1575175"/>
                </a:lnTo>
                <a:close/>
                <a:moveTo>
                  <a:pt x="262071" y="1573218"/>
                </a:moveTo>
                <a:lnTo>
                  <a:pt x="261951" y="1573379"/>
                </a:lnTo>
                <a:lnTo>
                  <a:pt x="261820" y="1573554"/>
                </a:lnTo>
                <a:lnTo>
                  <a:pt x="261818" y="1573554"/>
                </a:lnTo>
                <a:lnTo>
                  <a:pt x="259466" y="1573267"/>
                </a:lnTo>
                <a:close/>
                <a:moveTo>
                  <a:pt x="133240" y="1572789"/>
                </a:moveTo>
                <a:lnTo>
                  <a:pt x="135597" y="1574097"/>
                </a:lnTo>
                <a:lnTo>
                  <a:pt x="136473" y="1574584"/>
                </a:lnTo>
                <a:lnTo>
                  <a:pt x="136649" y="1574681"/>
                </a:lnTo>
                <a:lnTo>
                  <a:pt x="136457" y="1575334"/>
                </a:lnTo>
                <a:lnTo>
                  <a:pt x="133109" y="1573324"/>
                </a:lnTo>
                <a:lnTo>
                  <a:pt x="133234" y="1572813"/>
                </a:lnTo>
                <a:close/>
                <a:moveTo>
                  <a:pt x="191923" y="1572079"/>
                </a:moveTo>
                <a:lnTo>
                  <a:pt x="200080" y="1573196"/>
                </a:lnTo>
                <a:lnTo>
                  <a:pt x="200014" y="1573312"/>
                </a:lnTo>
                <a:lnTo>
                  <a:pt x="198747" y="1575567"/>
                </a:lnTo>
                <a:lnTo>
                  <a:pt x="198480" y="1576043"/>
                </a:lnTo>
                <a:lnTo>
                  <a:pt x="190836" y="1574252"/>
                </a:lnTo>
                <a:lnTo>
                  <a:pt x="191914" y="1572097"/>
                </a:lnTo>
                <a:close/>
                <a:moveTo>
                  <a:pt x="96925" y="1571775"/>
                </a:moveTo>
                <a:lnTo>
                  <a:pt x="98889" y="1573116"/>
                </a:lnTo>
                <a:lnTo>
                  <a:pt x="98866" y="1573353"/>
                </a:lnTo>
                <a:lnTo>
                  <a:pt x="98853" y="1573486"/>
                </a:lnTo>
                <a:lnTo>
                  <a:pt x="98835" y="1573665"/>
                </a:lnTo>
                <a:lnTo>
                  <a:pt x="96917" y="1572306"/>
                </a:lnTo>
                <a:lnTo>
                  <a:pt x="96901" y="1572295"/>
                </a:lnTo>
                <a:close/>
                <a:moveTo>
                  <a:pt x="281344" y="1571270"/>
                </a:moveTo>
                <a:lnTo>
                  <a:pt x="280625" y="1572150"/>
                </a:lnTo>
                <a:lnTo>
                  <a:pt x="269699" y="1574515"/>
                </a:lnTo>
                <a:lnTo>
                  <a:pt x="268393" y="1574355"/>
                </a:lnTo>
                <a:lnTo>
                  <a:pt x="269321" y="1573083"/>
                </a:lnTo>
                <a:lnTo>
                  <a:pt x="274269" y="1572991"/>
                </a:lnTo>
                <a:close/>
                <a:moveTo>
                  <a:pt x="472371" y="1571206"/>
                </a:moveTo>
                <a:lnTo>
                  <a:pt x="451282" y="1586991"/>
                </a:lnTo>
                <a:lnTo>
                  <a:pt x="428924" y="1602305"/>
                </a:lnTo>
                <a:lnTo>
                  <a:pt x="393848" y="1622821"/>
                </a:lnTo>
                <a:lnTo>
                  <a:pt x="372828" y="1635031"/>
                </a:lnTo>
                <a:lnTo>
                  <a:pt x="355456" y="1643476"/>
                </a:lnTo>
                <a:lnTo>
                  <a:pt x="368086" y="1635506"/>
                </a:lnTo>
                <a:lnTo>
                  <a:pt x="371473" y="1633369"/>
                </a:lnTo>
                <a:lnTo>
                  <a:pt x="376852" y="1630708"/>
                </a:lnTo>
                <a:lnTo>
                  <a:pt x="380176" y="1629064"/>
                </a:lnTo>
                <a:lnTo>
                  <a:pt x="391045" y="1622632"/>
                </a:lnTo>
                <a:lnTo>
                  <a:pt x="413672" y="1609244"/>
                </a:lnTo>
                <a:lnTo>
                  <a:pt x="425742" y="1602551"/>
                </a:lnTo>
                <a:lnTo>
                  <a:pt x="431328" y="1598796"/>
                </a:lnTo>
                <a:lnTo>
                  <a:pt x="432843" y="1597899"/>
                </a:lnTo>
                <a:lnTo>
                  <a:pt x="436961" y="1595463"/>
                </a:lnTo>
                <a:lnTo>
                  <a:pt x="452218" y="1584847"/>
                </a:lnTo>
                <a:lnTo>
                  <a:pt x="456202" y="1582075"/>
                </a:lnTo>
                <a:close/>
                <a:moveTo>
                  <a:pt x="180026" y="1570451"/>
                </a:moveTo>
                <a:lnTo>
                  <a:pt x="185267" y="1571168"/>
                </a:lnTo>
                <a:lnTo>
                  <a:pt x="187228" y="1571436"/>
                </a:lnTo>
                <a:lnTo>
                  <a:pt x="187584" y="1571485"/>
                </a:lnTo>
                <a:lnTo>
                  <a:pt x="186636" y="1573268"/>
                </a:lnTo>
                <a:lnTo>
                  <a:pt x="179518" y="1571601"/>
                </a:lnTo>
                <a:close/>
                <a:moveTo>
                  <a:pt x="372927" y="1570031"/>
                </a:moveTo>
                <a:lnTo>
                  <a:pt x="363935" y="1575248"/>
                </a:lnTo>
                <a:lnTo>
                  <a:pt x="331355" y="1592185"/>
                </a:lnTo>
                <a:lnTo>
                  <a:pt x="333196" y="1590548"/>
                </a:lnTo>
                <a:lnTo>
                  <a:pt x="335152" y="1588810"/>
                </a:lnTo>
                <a:lnTo>
                  <a:pt x="344703" y="1583835"/>
                </a:lnTo>
                <a:lnTo>
                  <a:pt x="361521" y="1575074"/>
                </a:lnTo>
                <a:lnTo>
                  <a:pt x="367358" y="1572493"/>
                </a:lnTo>
                <a:close/>
                <a:moveTo>
                  <a:pt x="104636" y="1569340"/>
                </a:moveTo>
                <a:lnTo>
                  <a:pt x="106171" y="1570344"/>
                </a:lnTo>
                <a:lnTo>
                  <a:pt x="108519" y="1571879"/>
                </a:lnTo>
                <a:lnTo>
                  <a:pt x="108489" y="1572095"/>
                </a:lnTo>
                <a:lnTo>
                  <a:pt x="108485" y="1572116"/>
                </a:lnTo>
                <a:lnTo>
                  <a:pt x="104623" y="1569484"/>
                </a:lnTo>
                <a:lnTo>
                  <a:pt x="104626" y="1569443"/>
                </a:lnTo>
                <a:close/>
                <a:moveTo>
                  <a:pt x="168994" y="1568609"/>
                </a:moveTo>
                <a:lnTo>
                  <a:pt x="170131" y="1569096"/>
                </a:lnTo>
                <a:lnTo>
                  <a:pt x="174686" y="1569720"/>
                </a:lnTo>
                <a:lnTo>
                  <a:pt x="174387" y="1570400"/>
                </a:lnTo>
                <a:lnTo>
                  <a:pt x="168806" y="1569093"/>
                </a:lnTo>
                <a:close/>
                <a:moveTo>
                  <a:pt x="114229" y="1568509"/>
                </a:moveTo>
                <a:lnTo>
                  <a:pt x="116993" y="1570181"/>
                </a:lnTo>
                <a:lnTo>
                  <a:pt x="117648" y="1570577"/>
                </a:lnTo>
                <a:lnTo>
                  <a:pt x="117637" y="1570635"/>
                </a:lnTo>
                <a:lnTo>
                  <a:pt x="117592" y="1570869"/>
                </a:lnTo>
                <a:lnTo>
                  <a:pt x="114208" y="1568660"/>
                </a:lnTo>
                <a:close/>
                <a:moveTo>
                  <a:pt x="346909" y="1568311"/>
                </a:moveTo>
                <a:lnTo>
                  <a:pt x="326255" y="1579765"/>
                </a:lnTo>
                <a:lnTo>
                  <a:pt x="319761" y="1582437"/>
                </a:lnTo>
                <a:lnTo>
                  <a:pt x="323072" y="1579237"/>
                </a:lnTo>
                <a:lnTo>
                  <a:pt x="333029" y="1574852"/>
                </a:lnTo>
                <a:lnTo>
                  <a:pt x="342150" y="1569924"/>
                </a:lnTo>
                <a:close/>
                <a:moveTo>
                  <a:pt x="124185" y="1567763"/>
                </a:moveTo>
                <a:lnTo>
                  <a:pt x="127646" y="1569684"/>
                </a:lnTo>
                <a:lnTo>
                  <a:pt x="127625" y="1569774"/>
                </a:lnTo>
                <a:lnTo>
                  <a:pt x="127605" y="1569855"/>
                </a:lnTo>
                <a:lnTo>
                  <a:pt x="127571" y="1569998"/>
                </a:lnTo>
                <a:lnTo>
                  <a:pt x="124150" y="1567943"/>
                </a:lnTo>
                <a:lnTo>
                  <a:pt x="124181" y="1567782"/>
                </a:lnTo>
                <a:close/>
                <a:moveTo>
                  <a:pt x="443768" y="1567028"/>
                </a:moveTo>
                <a:lnTo>
                  <a:pt x="442870" y="1567665"/>
                </a:lnTo>
                <a:lnTo>
                  <a:pt x="440568" y="1569298"/>
                </a:lnTo>
                <a:lnTo>
                  <a:pt x="424591" y="1579067"/>
                </a:lnTo>
                <a:lnTo>
                  <a:pt x="425276" y="1578577"/>
                </a:lnTo>
                <a:lnTo>
                  <a:pt x="426464" y="1577728"/>
                </a:lnTo>
                <a:close/>
                <a:moveTo>
                  <a:pt x="99167" y="1565765"/>
                </a:moveTo>
                <a:lnTo>
                  <a:pt x="99464" y="1565960"/>
                </a:lnTo>
                <a:lnTo>
                  <a:pt x="99570" y="1566029"/>
                </a:lnTo>
                <a:lnTo>
                  <a:pt x="99591" y="1566042"/>
                </a:lnTo>
                <a:lnTo>
                  <a:pt x="99590" y="1566045"/>
                </a:lnTo>
                <a:lnTo>
                  <a:pt x="99590" y="1566046"/>
                </a:lnTo>
                <a:lnTo>
                  <a:pt x="99590" y="1566054"/>
                </a:lnTo>
                <a:close/>
                <a:moveTo>
                  <a:pt x="268063" y="1565200"/>
                </a:moveTo>
                <a:lnTo>
                  <a:pt x="267369" y="1566129"/>
                </a:lnTo>
                <a:lnTo>
                  <a:pt x="266820" y="1566079"/>
                </a:lnTo>
                <a:lnTo>
                  <a:pt x="259847" y="1565446"/>
                </a:lnTo>
                <a:close/>
                <a:moveTo>
                  <a:pt x="1517144" y="1564900"/>
                </a:moveTo>
                <a:lnTo>
                  <a:pt x="1520222" y="1574684"/>
                </a:lnTo>
                <a:cubicBezTo>
                  <a:pt x="1524940" y="1587214"/>
                  <a:pt x="1530190" y="1600760"/>
                  <a:pt x="1533575" y="1608550"/>
                </a:cubicBezTo>
                <a:cubicBezTo>
                  <a:pt x="1536962" y="1616339"/>
                  <a:pt x="1540010" y="1622943"/>
                  <a:pt x="1543567" y="1630394"/>
                </a:cubicBezTo>
                <a:cubicBezTo>
                  <a:pt x="1547126" y="1637845"/>
                  <a:pt x="1550342" y="1644958"/>
                  <a:pt x="1553222" y="1651900"/>
                </a:cubicBezTo>
                <a:cubicBezTo>
                  <a:pt x="1563496" y="1677214"/>
                  <a:pt x="1575433" y="1701818"/>
                  <a:pt x="1588959" y="1725560"/>
                </a:cubicBezTo>
                <a:lnTo>
                  <a:pt x="1628491" y="1774811"/>
                </a:lnTo>
                <a:lnTo>
                  <a:pt x="1619720" y="1770169"/>
                </a:lnTo>
                <a:lnTo>
                  <a:pt x="1615780" y="1766421"/>
                </a:lnTo>
                <a:cubicBezTo>
                  <a:pt x="1606392" y="1755902"/>
                  <a:pt x="1596168" y="1742620"/>
                  <a:pt x="1585583" y="1725898"/>
                </a:cubicBezTo>
                <a:cubicBezTo>
                  <a:pt x="1557036" y="1678545"/>
                  <a:pt x="1534831" y="1627649"/>
                  <a:pt x="1519548" y="1574514"/>
                </a:cubicBezTo>
                <a:close/>
                <a:moveTo>
                  <a:pt x="308833" y="1564585"/>
                </a:moveTo>
                <a:lnTo>
                  <a:pt x="307976" y="1565498"/>
                </a:lnTo>
                <a:lnTo>
                  <a:pt x="307973" y="1565500"/>
                </a:lnTo>
                <a:lnTo>
                  <a:pt x="307796" y="1565689"/>
                </a:lnTo>
                <a:lnTo>
                  <a:pt x="306639" y="1566222"/>
                </a:lnTo>
                <a:lnTo>
                  <a:pt x="305423" y="1566783"/>
                </a:lnTo>
                <a:lnTo>
                  <a:pt x="300909" y="1567760"/>
                </a:lnTo>
                <a:lnTo>
                  <a:pt x="298623" y="1568254"/>
                </a:lnTo>
                <a:lnTo>
                  <a:pt x="288634" y="1570416"/>
                </a:lnTo>
                <a:lnTo>
                  <a:pt x="288882" y="1570137"/>
                </a:lnTo>
                <a:lnTo>
                  <a:pt x="289652" y="1569269"/>
                </a:lnTo>
                <a:lnTo>
                  <a:pt x="289675" y="1569244"/>
                </a:lnTo>
                <a:lnTo>
                  <a:pt x="299145" y="1566941"/>
                </a:lnTo>
                <a:close/>
                <a:moveTo>
                  <a:pt x="157730" y="1563787"/>
                </a:moveTo>
                <a:lnTo>
                  <a:pt x="159151" y="1564395"/>
                </a:lnTo>
                <a:lnTo>
                  <a:pt x="164118" y="1566522"/>
                </a:lnTo>
                <a:lnTo>
                  <a:pt x="163967" y="1566974"/>
                </a:lnTo>
                <a:lnTo>
                  <a:pt x="158654" y="1564463"/>
                </a:lnTo>
                <a:lnTo>
                  <a:pt x="157660" y="1563993"/>
                </a:lnTo>
                <a:lnTo>
                  <a:pt x="157670" y="1563962"/>
                </a:lnTo>
                <a:close/>
                <a:moveTo>
                  <a:pt x="289280" y="1562189"/>
                </a:moveTo>
                <a:lnTo>
                  <a:pt x="289176" y="1562307"/>
                </a:lnTo>
                <a:lnTo>
                  <a:pt x="288462" y="1563113"/>
                </a:lnTo>
                <a:lnTo>
                  <a:pt x="288066" y="1563212"/>
                </a:lnTo>
                <a:lnTo>
                  <a:pt x="279139" y="1565430"/>
                </a:lnTo>
                <a:lnTo>
                  <a:pt x="273965" y="1566716"/>
                </a:lnTo>
                <a:lnTo>
                  <a:pt x="274892" y="1565445"/>
                </a:lnTo>
                <a:lnTo>
                  <a:pt x="275227" y="1564985"/>
                </a:lnTo>
                <a:lnTo>
                  <a:pt x="279350" y="1564861"/>
                </a:lnTo>
                <a:close/>
                <a:moveTo>
                  <a:pt x="152370" y="1561492"/>
                </a:moveTo>
                <a:lnTo>
                  <a:pt x="152889" y="1561714"/>
                </a:lnTo>
                <a:lnTo>
                  <a:pt x="152883" y="1561730"/>
                </a:lnTo>
                <a:lnTo>
                  <a:pt x="152882" y="1561734"/>
                </a:lnTo>
                <a:lnTo>
                  <a:pt x="152463" y="1561536"/>
                </a:lnTo>
                <a:close/>
                <a:moveTo>
                  <a:pt x="335176" y="1561468"/>
                </a:moveTo>
                <a:lnTo>
                  <a:pt x="307979" y="1573711"/>
                </a:lnTo>
                <a:lnTo>
                  <a:pt x="310552" y="1570992"/>
                </a:lnTo>
                <a:lnTo>
                  <a:pt x="323017" y="1565148"/>
                </a:lnTo>
                <a:lnTo>
                  <a:pt x="326239" y="1563637"/>
                </a:lnTo>
                <a:close/>
                <a:moveTo>
                  <a:pt x="380875" y="1556799"/>
                </a:moveTo>
                <a:lnTo>
                  <a:pt x="374038" y="1560840"/>
                </a:lnTo>
                <a:lnTo>
                  <a:pt x="338710" y="1579893"/>
                </a:lnTo>
                <a:lnTo>
                  <a:pt x="338618" y="1579934"/>
                </a:lnTo>
                <a:lnTo>
                  <a:pt x="338592" y="1579957"/>
                </a:lnTo>
                <a:lnTo>
                  <a:pt x="321682" y="1589076"/>
                </a:lnTo>
                <a:lnTo>
                  <a:pt x="306555" y="1595244"/>
                </a:lnTo>
                <a:lnTo>
                  <a:pt x="307459" y="1594326"/>
                </a:lnTo>
                <a:lnTo>
                  <a:pt x="308285" y="1593527"/>
                </a:lnTo>
                <a:lnTo>
                  <a:pt x="329642" y="1584675"/>
                </a:lnTo>
                <a:cubicBezTo>
                  <a:pt x="340903" y="1578939"/>
                  <a:pt x="353640" y="1572112"/>
                  <a:pt x="367731" y="1564047"/>
                </a:cubicBezTo>
                <a:lnTo>
                  <a:pt x="373525" y="1560528"/>
                </a:lnTo>
                <a:lnTo>
                  <a:pt x="378551" y="1557763"/>
                </a:lnTo>
                <a:lnTo>
                  <a:pt x="379148" y="1557384"/>
                </a:lnTo>
                <a:lnTo>
                  <a:pt x="379960" y="1557109"/>
                </a:lnTo>
                <a:close/>
                <a:moveTo>
                  <a:pt x="173715" y="1556470"/>
                </a:moveTo>
                <a:lnTo>
                  <a:pt x="174868" y="1556872"/>
                </a:lnTo>
                <a:lnTo>
                  <a:pt x="178222" y="1558040"/>
                </a:lnTo>
                <a:lnTo>
                  <a:pt x="176904" y="1557920"/>
                </a:lnTo>
                <a:lnTo>
                  <a:pt x="173638" y="1556668"/>
                </a:lnTo>
                <a:lnTo>
                  <a:pt x="173644" y="1556652"/>
                </a:lnTo>
                <a:close/>
                <a:moveTo>
                  <a:pt x="275501" y="1555693"/>
                </a:moveTo>
                <a:lnTo>
                  <a:pt x="275144" y="1556128"/>
                </a:lnTo>
                <a:lnTo>
                  <a:pt x="273541" y="1558083"/>
                </a:lnTo>
                <a:lnTo>
                  <a:pt x="264506" y="1557547"/>
                </a:lnTo>
                <a:lnTo>
                  <a:pt x="262922" y="1557453"/>
                </a:lnTo>
                <a:lnTo>
                  <a:pt x="263533" y="1556547"/>
                </a:lnTo>
                <a:close/>
                <a:moveTo>
                  <a:pt x="314797" y="1555324"/>
                </a:moveTo>
                <a:lnTo>
                  <a:pt x="312395" y="1556500"/>
                </a:lnTo>
                <a:lnTo>
                  <a:pt x="309638" y="1557851"/>
                </a:lnTo>
                <a:lnTo>
                  <a:pt x="297002" y="1560991"/>
                </a:lnTo>
                <a:lnTo>
                  <a:pt x="298028" y="1559836"/>
                </a:lnTo>
                <a:lnTo>
                  <a:pt x="308559" y="1557002"/>
                </a:lnTo>
                <a:close/>
                <a:moveTo>
                  <a:pt x="167256" y="1554221"/>
                </a:moveTo>
                <a:lnTo>
                  <a:pt x="167482" y="1554300"/>
                </a:lnTo>
                <a:lnTo>
                  <a:pt x="168135" y="1554527"/>
                </a:lnTo>
                <a:lnTo>
                  <a:pt x="168134" y="1554531"/>
                </a:lnTo>
                <a:lnTo>
                  <a:pt x="168126" y="1554555"/>
                </a:lnTo>
                <a:lnTo>
                  <a:pt x="167478" y="1554306"/>
                </a:lnTo>
                <a:close/>
                <a:moveTo>
                  <a:pt x="1660824" y="1553205"/>
                </a:moveTo>
                <a:lnTo>
                  <a:pt x="1686325" y="1560122"/>
                </a:lnTo>
                <a:cubicBezTo>
                  <a:pt x="1694451" y="1561814"/>
                  <a:pt x="1702239" y="1563340"/>
                  <a:pt x="1702239" y="1565878"/>
                </a:cubicBezTo>
                <a:cubicBezTo>
                  <a:pt x="1706098" y="1582580"/>
                  <a:pt x="1708604" y="1599569"/>
                  <a:pt x="1709688" y="1616678"/>
                </a:cubicBezTo>
                <a:cubicBezTo>
                  <a:pt x="1710804" y="1633725"/>
                  <a:pt x="1712955" y="1650689"/>
                  <a:pt x="1716120" y="1667478"/>
                </a:cubicBezTo>
                <a:lnTo>
                  <a:pt x="1752513" y="1788977"/>
                </a:lnTo>
                <a:lnTo>
                  <a:pt x="1712242" y="1668157"/>
                </a:lnTo>
                <a:cubicBezTo>
                  <a:pt x="1709042" y="1652146"/>
                  <a:pt x="1706672" y="1635981"/>
                  <a:pt x="1705131" y="1619727"/>
                </a:cubicBezTo>
                <a:cubicBezTo>
                  <a:pt x="1703743" y="1602598"/>
                  <a:pt x="1700966" y="1585608"/>
                  <a:pt x="1696835" y="1568927"/>
                </a:cubicBezTo>
                <a:cubicBezTo>
                  <a:pt x="1695141" y="1562662"/>
                  <a:pt x="1687691" y="1560799"/>
                  <a:pt x="1676346" y="1557921"/>
                </a:cubicBezTo>
                <a:close/>
                <a:moveTo>
                  <a:pt x="450402" y="1553005"/>
                </a:moveTo>
                <a:lnTo>
                  <a:pt x="447668" y="1555381"/>
                </a:lnTo>
                <a:lnTo>
                  <a:pt x="438732" y="1561793"/>
                </a:lnTo>
                <a:lnTo>
                  <a:pt x="371066" y="1602341"/>
                </a:lnTo>
                <a:lnTo>
                  <a:pt x="356291" y="1610196"/>
                </a:lnTo>
                <a:lnTo>
                  <a:pt x="360925" y="1606697"/>
                </a:lnTo>
                <a:lnTo>
                  <a:pt x="369424" y="1601806"/>
                </a:lnTo>
                <a:lnTo>
                  <a:pt x="383273" y="1594285"/>
                </a:lnTo>
                <a:lnTo>
                  <a:pt x="394867" y="1587990"/>
                </a:lnTo>
                <a:lnTo>
                  <a:pt x="398227" y="1585873"/>
                </a:lnTo>
                <a:lnTo>
                  <a:pt x="410158" y="1578361"/>
                </a:lnTo>
                <a:lnTo>
                  <a:pt x="421647" y="1571748"/>
                </a:lnTo>
                <a:lnTo>
                  <a:pt x="432343" y="1564391"/>
                </a:lnTo>
                <a:lnTo>
                  <a:pt x="450256" y="1553111"/>
                </a:lnTo>
                <a:close/>
                <a:moveTo>
                  <a:pt x="1685950" y="1552935"/>
                </a:moveTo>
                <a:lnTo>
                  <a:pt x="1697499" y="1555550"/>
                </a:lnTo>
                <a:cubicBezTo>
                  <a:pt x="1704948" y="1556734"/>
                  <a:pt x="1713075" y="1557919"/>
                  <a:pt x="1713075" y="1559951"/>
                </a:cubicBezTo>
                <a:cubicBezTo>
                  <a:pt x="1716749" y="1577174"/>
                  <a:pt x="1718964" y="1594678"/>
                  <a:pt x="1719675" y="1612275"/>
                </a:cubicBezTo>
                <a:cubicBezTo>
                  <a:pt x="1720640" y="1629297"/>
                  <a:pt x="1722502" y="1646254"/>
                  <a:pt x="1725262" y="1663075"/>
                </a:cubicBezTo>
                <a:lnTo>
                  <a:pt x="1761888" y="1797116"/>
                </a:lnTo>
                <a:lnTo>
                  <a:pt x="1761228" y="1797161"/>
                </a:lnTo>
                <a:lnTo>
                  <a:pt x="1721047" y="1664940"/>
                </a:lnTo>
                <a:cubicBezTo>
                  <a:pt x="1718034" y="1648531"/>
                  <a:pt x="1715934" y="1631965"/>
                  <a:pt x="1714782" y="1615324"/>
                </a:cubicBezTo>
                <a:cubicBezTo>
                  <a:pt x="1713716" y="1597700"/>
                  <a:pt x="1711175" y="1580196"/>
                  <a:pt x="1707163" y="1563000"/>
                </a:cubicBezTo>
                <a:cubicBezTo>
                  <a:pt x="1705640" y="1557073"/>
                  <a:pt x="1698190" y="1555380"/>
                  <a:pt x="1686845" y="1553180"/>
                </a:cubicBezTo>
                <a:close/>
                <a:moveTo>
                  <a:pt x="182184" y="1552622"/>
                </a:moveTo>
                <a:lnTo>
                  <a:pt x="182206" y="1552629"/>
                </a:lnTo>
                <a:lnTo>
                  <a:pt x="182206" y="1552630"/>
                </a:lnTo>
                <a:close/>
                <a:moveTo>
                  <a:pt x="377983" y="1551078"/>
                </a:moveTo>
                <a:lnTo>
                  <a:pt x="370735" y="1555098"/>
                </a:lnTo>
                <a:lnTo>
                  <a:pt x="367203" y="1556304"/>
                </a:lnTo>
                <a:lnTo>
                  <a:pt x="374347" y="1551973"/>
                </a:lnTo>
                <a:lnTo>
                  <a:pt x="374380" y="1551953"/>
                </a:lnTo>
                <a:lnTo>
                  <a:pt x="376536" y="1551429"/>
                </a:lnTo>
                <a:close/>
                <a:moveTo>
                  <a:pt x="299405" y="1550748"/>
                </a:moveTo>
                <a:lnTo>
                  <a:pt x="296798" y="1553694"/>
                </a:lnTo>
                <a:lnTo>
                  <a:pt x="281004" y="1557979"/>
                </a:lnTo>
                <a:lnTo>
                  <a:pt x="283429" y="1555126"/>
                </a:lnTo>
                <a:lnTo>
                  <a:pt x="284600" y="1555043"/>
                </a:lnTo>
                <a:close/>
                <a:moveTo>
                  <a:pt x="340813" y="1550180"/>
                </a:moveTo>
                <a:lnTo>
                  <a:pt x="338617" y="1551485"/>
                </a:lnTo>
                <a:lnTo>
                  <a:pt x="324115" y="1558168"/>
                </a:lnTo>
                <a:lnTo>
                  <a:pt x="322307" y="1558610"/>
                </a:lnTo>
                <a:lnTo>
                  <a:pt x="328494" y="1555588"/>
                </a:lnTo>
                <a:lnTo>
                  <a:pt x="339038" y="1550438"/>
                </a:lnTo>
                <a:lnTo>
                  <a:pt x="339613" y="1550354"/>
                </a:lnTo>
                <a:close/>
                <a:moveTo>
                  <a:pt x="281011" y="1548972"/>
                </a:moveTo>
                <a:lnTo>
                  <a:pt x="280879" y="1549132"/>
                </a:lnTo>
                <a:lnTo>
                  <a:pt x="279872" y="1550361"/>
                </a:lnTo>
                <a:lnTo>
                  <a:pt x="268239" y="1550035"/>
                </a:lnTo>
                <a:lnTo>
                  <a:pt x="268504" y="1549687"/>
                </a:lnTo>
                <a:close/>
                <a:moveTo>
                  <a:pt x="358802" y="1547566"/>
                </a:moveTo>
                <a:lnTo>
                  <a:pt x="352714" y="1551176"/>
                </a:lnTo>
                <a:lnTo>
                  <a:pt x="351637" y="1551439"/>
                </a:lnTo>
                <a:lnTo>
                  <a:pt x="351239" y="1551536"/>
                </a:lnTo>
                <a:lnTo>
                  <a:pt x="349123" y="1552054"/>
                </a:lnTo>
                <a:lnTo>
                  <a:pt x="352468" y="1550119"/>
                </a:lnTo>
                <a:lnTo>
                  <a:pt x="356235" y="1547939"/>
                </a:lnTo>
                <a:lnTo>
                  <a:pt x="358292" y="1547640"/>
                </a:lnTo>
                <a:lnTo>
                  <a:pt x="358609" y="1547594"/>
                </a:lnTo>
                <a:close/>
                <a:moveTo>
                  <a:pt x="321450" y="1545345"/>
                </a:moveTo>
                <a:lnTo>
                  <a:pt x="320352" y="1545909"/>
                </a:lnTo>
                <a:lnTo>
                  <a:pt x="318223" y="1547003"/>
                </a:lnTo>
                <a:lnTo>
                  <a:pt x="306615" y="1548657"/>
                </a:lnTo>
                <a:lnTo>
                  <a:pt x="309481" y="1547825"/>
                </a:lnTo>
                <a:lnTo>
                  <a:pt x="317485" y="1545504"/>
                </a:lnTo>
                <a:close/>
                <a:moveTo>
                  <a:pt x="1684347" y="1544934"/>
                </a:moveTo>
                <a:lnTo>
                  <a:pt x="1708840" y="1549453"/>
                </a:lnTo>
                <a:cubicBezTo>
                  <a:pt x="1714935" y="1550299"/>
                  <a:pt x="1723739" y="1551316"/>
                  <a:pt x="1723739" y="1552840"/>
                </a:cubicBezTo>
                <a:cubicBezTo>
                  <a:pt x="1727225" y="1570360"/>
                  <a:pt x="1729155" y="1588150"/>
                  <a:pt x="1729494" y="1606010"/>
                </a:cubicBezTo>
                <a:cubicBezTo>
                  <a:pt x="1730205" y="1623526"/>
                  <a:pt x="1731848" y="1640991"/>
                  <a:pt x="1734404" y="1658335"/>
                </a:cubicBezTo>
                <a:lnTo>
                  <a:pt x="1766674" y="1790173"/>
                </a:lnTo>
                <a:lnTo>
                  <a:pt x="1730868" y="1661043"/>
                </a:lnTo>
                <a:cubicBezTo>
                  <a:pt x="1728091" y="1644223"/>
                  <a:pt x="1726229" y="1627265"/>
                  <a:pt x="1725281" y="1610243"/>
                </a:cubicBezTo>
                <a:cubicBezTo>
                  <a:pt x="1724586" y="1592300"/>
                  <a:pt x="1722318" y="1574451"/>
                  <a:pt x="1718508" y="1556904"/>
                </a:cubicBezTo>
                <a:cubicBezTo>
                  <a:pt x="1716983" y="1551146"/>
                  <a:pt x="1710041" y="1549960"/>
                  <a:pt x="1698359" y="1548099"/>
                </a:cubicBezTo>
                <a:close/>
                <a:moveTo>
                  <a:pt x="501068" y="1542393"/>
                </a:moveTo>
                <a:lnTo>
                  <a:pt x="499373" y="1543789"/>
                </a:lnTo>
                <a:lnTo>
                  <a:pt x="494950" y="1546805"/>
                </a:lnTo>
                <a:lnTo>
                  <a:pt x="433908" y="1591048"/>
                </a:lnTo>
                <a:lnTo>
                  <a:pt x="433893" y="1591058"/>
                </a:lnTo>
                <a:lnTo>
                  <a:pt x="433887" y="1591062"/>
                </a:lnTo>
                <a:lnTo>
                  <a:pt x="433885" y="1591063"/>
                </a:lnTo>
                <a:lnTo>
                  <a:pt x="422594" y="1597483"/>
                </a:lnTo>
                <a:lnTo>
                  <a:pt x="426512" y="1594219"/>
                </a:lnTo>
                <a:lnTo>
                  <a:pt x="429715" y="1591552"/>
                </a:lnTo>
                <a:lnTo>
                  <a:pt x="436861" y="1587252"/>
                </a:lnTo>
                <a:lnTo>
                  <a:pt x="439940" y="1585399"/>
                </a:lnTo>
                <a:lnTo>
                  <a:pt x="490069" y="1550132"/>
                </a:lnTo>
                <a:lnTo>
                  <a:pt x="494950" y="1546805"/>
                </a:lnTo>
                <a:lnTo>
                  <a:pt x="499996" y="1543147"/>
                </a:lnTo>
                <a:close/>
                <a:moveTo>
                  <a:pt x="266514" y="1542305"/>
                </a:moveTo>
                <a:lnTo>
                  <a:pt x="266064" y="1542908"/>
                </a:lnTo>
                <a:lnTo>
                  <a:pt x="265982" y="1543018"/>
                </a:lnTo>
                <a:lnTo>
                  <a:pt x="256783" y="1543018"/>
                </a:lnTo>
                <a:lnTo>
                  <a:pt x="256798" y="1542996"/>
                </a:lnTo>
                <a:close/>
                <a:moveTo>
                  <a:pt x="287599" y="1540807"/>
                </a:moveTo>
                <a:lnTo>
                  <a:pt x="287141" y="1541494"/>
                </a:lnTo>
                <a:lnTo>
                  <a:pt x="285892" y="1543018"/>
                </a:lnTo>
                <a:lnTo>
                  <a:pt x="273572" y="1543018"/>
                </a:lnTo>
                <a:lnTo>
                  <a:pt x="274313" y="1542043"/>
                </a:lnTo>
                <a:lnTo>
                  <a:pt x="274463" y="1541846"/>
                </a:lnTo>
                <a:lnTo>
                  <a:pt x="274548" y="1541734"/>
                </a:lnTo>
                <a:close/>
                <a:moveTo>
                  <a:pt x="312158" y="1538900"/>
                </a:moveTo>
                <a:lnTo>
                  <a:pt x="312302" y="1538909"/>
                </a:lnTo>
                <a:lnTo>
                  <a:pt x="311763" y="1539127"/>
                </a:lnTo>
                <a:lnTo>
                  <a:pt x="311539" y="1539218"/>
                </a:lnTo>
                <a:lnTo>
                  <a:pt x="311536" y="1539218"/>
                </a:lnTo>
                <a:lnTo>
                  <a:pt x="311422" y="1539222"/>
                </a:lnTo>
                <a:close/>
                <a:moveTo>
                  <a:pt x="1644742" y="1538240"/>
                </a:moveTo>
                <a:lnTo>
                  <a:pt x="1660806" y="1546063"/>
                </a:lnTo>
                <a:lnTo>
                  <a:pt x="1657722" y="1545220"/>
                </a:lnTo>
                <a:close/>
                <a:moveTo>
                  <a:pt x="299437" y="1538092"/>
                </a:moveTo>
                <a:lnTo>
                  <a:pt x="300155" y="1538138"/>
                </a:lnTo>
                <a:lnTo>
                  <a:pt x="296484" y="1539745"/>
                </a:lnTo>
                <a:lnTo>
                  <a:pt x="296180" y="1539755"/>
                </a:lnTo>
                <a:lnTo>
                  <a:pt x="295771" y="1539769"/>
                </a:lnTo>
                <a:lnTo>
                  <a:pt x="298194" y="1538661"/>
                </a:lnTo>
                <a:lnTo>
                  <a:pt x="298379" y="1538576"/>
                </a:lnTo>
                <a:close/>
                <a:moveTo>
                  <a:pt x="1515395" y="1537127"/>
                </a:moveTo>
                <a:lnTo>
                  <a:pt x="1527139" y="1569604"/>
                </a:lnTo>
                <a:lnTo>
                  <a:pt x="1527139" y="1570450"/>
                </a:lnTo>
                <a:cubicBezTo>
                  <a:pt x="1532052" y="1582134"/>
                  <a:pt x="1536625" y="1593140"/>
                  <a:pt x="1541873" y="1603300"/>
                </a:cubicBezTo>
                <a:cubicBezTo>
                  <a:pt x="1544752" y="1609905"/>
                  <a:pt x="1547804" y="1615154"/>
                  <a:pt x="1550682" y="1620234"/>
                </a:cubicBezTo>
                <a:cubicBezTo>
                  <a:pt x="1555379" y="1628285"/>
                  <a:pt x="1559620" y="1636596"/>
                  <a:pt x="1563382" y="1645126"/>
                </a:cubicBezTo>
                <a:cubicBezTo>
                  <a:pt x="1573300" y="1670950"/>
                  <a:pt x="1584608" y="1696214"/>
                  <a:pt x="1597258" y="1720818"/>
                </a:cubicBezTo>
                <a:lnTo>
                  <a:pt x="1645550" y="1783612"/>
                </a:lnTo>
                <a:lnTo>
                  <a:pt x="1644523" y="1783297"/>
                </a:lnTo>
                <a:lnTo>
                  <a:pt x="1642463" y="1782207"/>
                </a:lnTo>
                <a:lnTo>
                  <a:pt x="1623164" y="1762282"/>
                </a:lnTo>
                <a:cubicBezTo>
                  <a:pt x="1614109" y="1751373"/>
                  <a:pt x="1604298" y="1737752"/>
                  <a:pt x="1594222" y="1720819"/>
                </a:cubicBezTo>
                <a:cubicBezTo>
                  <a:pt x="1580873" y="1697365"/>
                  <a:pt x="1569105" y="1673032"/>
                  <a:pt x="1558996" y="1648005"/>
                </a:cubicBezTo>
                <a:cubicBezTo>
                  <a:pt x="1555949" y="1640894"/>
                  <a:pt x="1552393" y="1633272"/>
                  <a:pt x="1549175" y="1626330"/>
                </a:cubicBezTo>
                <a:cubicBezTo>
                  <a:pt x="1545957" y="1619388"/>
                  <a:pt x="1542570" y="1612275"/>
                  <a:pt x="1539354" y="1604655"/>
                </a:cubicBezTo>
                <a:cubicBezTo>
                  <a:pt x="1534951" y="1595004"/>
                  <a:pt x="1530718" y="1584166"/>
                  <a:pt x="1525977" y="1570789"/>
                </a:cubicBezTo>
                <a:close/>
                <a:moveTo>
                  <a:pt x="1628639" y="1537115"/>
                </a:moveTo>
                <a:lnTo>
                  <a:pt x="1655741" y="1551660"/>
                </a:lnTo>
                <a:lnTo>
                  <a:pt x="1649594" y="1549793"/>
                </a:lnTo>
                <a:close/>
                <a:moveTo>
                  <a:pt x="496822" y="1536493"/>
                </a:moveTo>
                <a:lnTo>
                  <a:pt x="490162" y="1541839"/>
                </a:lnTo>
                <a:lnTo>
                  <a:pt x="480633" y="1548248"/>
                </a:lnTo>
                <a:lnTo>
                  <a:pt x="476940" y="1550949"/>
                </a:lnTo>
                <a:lnTo>
                  <a:pt x="477768" y="1550174"/>
                </a:lnTo>
                <a:lnTo>
                  <a:pt x="480633" y="1548248"/>
                </a:lnTo>
                <a:lnTo>
                  <a:pt x="492817" y="1539335"/>
                </a:lnTo>
                <a:close/>
                <a:moveTo>
                  <a:pt x="1754888" y="1534552"/>
                </a:moveTo>
                <a:lnTo>
                  <a:pt x="1754888" y="1535568"/>
                </a:lnTo>
                <a:cubicBezTo>
                  <a:pt x="1755567" y="1565370"/>
                  <a:pt x="1756414" y="1606010"/>
                  <a:pt x="1760986" y="1645804"/>
                </a:cubicBezTo>
                <a:cubicBezTo>
                  <a:pt x="1767386" y="1696215"/>
                  <a:pt x="1776768" y="1746202"/>
                  <a:pt x="1789095" y="1795494"/>
                </a:cubicBezTo>
                <a:lnTo>
                  <a:pt x="1787564" y="1795714"/>
                </a:lnTo>
                <a:lnTo>
                  <a:pt x="1757789" y="1649190"/>
                </a:lnTo>
                <a:cubicBezTo>
                  <a:pt x="1752879" y="1613123"/>
                  <a:pt x="1751524" y="1576715"/>
                  <a:pt x="1750340" y="1547590"/>
                </a:cubicBezTo>
                <a:lnTo>
                  <a:pt x="1750340" y="1539124"/>
                </a:lnTo>
                <a:lnTo>
                  <a:pt x="1750340" y="1538108"/>
                </a:lnTo>
                <a:lnTo>
                  <a:pt x="1745447" y="1534552"/>
                </a:lnTo>
                <a:close/>
                <a:moveTo>
                  <a:pt x="410468" y="1530535"/>
                </a:moveTo>
                <a:lnTo>
                  <a:pt x="404821" y="1534262"/>
                </a:lnTo>
                <a:lnTo>
                  <a:pt x="401486" y="1535746"/>
                </a:lnTo>
                <a:lnTo>
                  <a:pt x="400095" y="1536365"/>
                </a:lnTo>
                <a:lnTo>
                  <a:pt x="402779" y="1534737"/>
                </a:lnTo>
                <a:lnTo>
                  <a:pt x="408419" y="1531319"/>
                </a:lnTo>
                <a:lnTo>
                  <a:pt x="408561" y="1531264"/>
                </a:lnTo>
                <a:lnTo>
                  <a:pt x="408696" y="1531213"/>
                </a:lnTo>
                <a:close/>
                <a:moveTo>
                  <a:pt x="1524468" y="1529460"/>
                </a:moveTo>
                <a:lnTo>
                  <a:pt x="1540856" y="1564355"/>
                </a:lnTo>
                <a:lnTo>
                  <a:pt x="1543734" y="1568928"/>
                </a:lnTo>
                <a:cubicBezTo>
                  <a:pt x="1548808" y="1578357"/>
                  <a:pt x="1554465" y="1587464"/>
                  <a:pt x="1560671" y="1596190"/>
                </a:cubicBezTo>
                <a:cubicBezTo>
                  <a:pt x="1564059" y="1601100"/>
                  <a:pt x="1567445" y="1605504"/>
                  <a:pt x="1570831" y="1609568"/>
                </a:cubicBezTo>
                <a:cubicBezTo>
                  <a:pt x="1576978" y="1616670"/>
                  <a:pt x="1582109" y="1624592"/>
                  <a:pt x="1586077" y="1633105"/>
                </a:cubicBezTo>
                <a:cubicBezTo>
                  <a:pt x="1589804" y="1642757"/>
                  <a:pt x="1593190" y="1652240"/>
                  <a:pt x="1596578" y="1661553"/>
                </a:cubicBezTo>
                <a:cubicBezTo>
                  <a:pt x="1603355" y="1679671"/>
                  <a:pt x="1609622" y="1697112"/>
                  <a:pt x="1616904" y="1712353"/>
                </a:cubicBezTo>
                <a:cubicBezTo>
                  <a:pt x="1624086" y="1728473"/>
                  <a:pt x="1632715" y="1743861"/>
                  <a:pt x="1642662" y="1758341"/>
                </a:cubicBezTo>
                <a:lnTo>
                  <a:pt x="1668156" y="1789033"/>
                </a:lnTo>
                <a:lnTo>
                  <a:pt x="1664094" y="1788230"/>
                </a:lnTo>
                <a:lnTo>
                  <a:pt x="1661447" y="1785865"/>
                </a:lnTo>
                <a:cubicBezTo>
                  <a:pt x="1648112" y="1772212"/>
                  <a:pt x="1630291" y="1749776"/>
                  <a:pt x="1612171" y="1714554"/>
                </a:cubicBezTo>
                <a:cubicBezTo>
                  <a:pt x="1604212" y="1697621"/>
                  <a:pt x="1595575" y="1677641"/>
                  <a:pt x="1587277" y="1656304"/>
                </a:cubicBezTo>
                <a:lnTo>
                  <a:pt x="1579995" y="1637507"/>
                </a:lnTo>
                <a:cubicBezTo>
                  <a:pt x="1575891" y="1628455"/>
                  <a:pt x="1570901" y="1619834"/>
                  <a:pt x="1565092" y="1611769"/>
                </a:cubicBezTo>
                <a:cubicBezTo>
                  <a:pt x="1562214" y="1607367"/>
                  <a:pt x="1559167" y="1602794"/>
                  <a:pt x="1556117" y="1597715"/>
                </a:cubicBezTo>
                <a:cubicBezTo>
                  <a:pt x="1550640" y="1588393"/>
                  <a:pt x="1545663" y="1578784"/>
                  <a:pt x="1541215" y="1568928"/>
                </a:cubicBezTo>
                <a:lnTo>
                  <a:pt x="1539520" y="1565541"/>
                </a:lnTo>
                <a:close/>
                <a:moveTo>
                  <a:pt x="1745083" y="1527987"/>
                </a:moveTo>
                <a:lnTo>
                  <a:pt x="1754042" y="1528456"/>
                </a:lnTo>
                <a:lnTo>
                  <a:pt x="1754050" y="1528456"/>
                </a:lnTo>
                <a:lnTo>
                  <a:pt x="1754064" y="1528456"/>
                </a:lnTo>
                <a:lnTo>
                  <a:pt x="1766065" y="1528456"/>
                </a:lnTo>
                <a:cubicBezTo>
                  <a:pt x="1765710" y="1566102"/>
                  <a:pt x="1767232" y="1603741"/>
                  <a:pt x="1770636" y="1641233"/>
                </a:cubicBezTo>
                <a:cubicBezTo>
                  <a:pt x="1776071" y="1692819"/>
                  <a:pt x="1784218" y="1744086"/>
                  <a:pt x="1795018" y="1794819"/>
                </a:cubicBezTo>
                <a:lnTo>
                  <a:pt x="1794521" y="1794903"/>
                </a:lnTo>
                <a:lnTo>
                  <a:pt x="1767106" y="1644449"/>
                </a:lnTo>
                <a:cubicBezTo>
                  <a:pt x="1762533" y="1604995"/>
                  <a:pt x="1761011" y="1564355"/>
                  <a:pt x="1761011" y="1534721"/>
                </a:cubicBezTo>
                <a:lnTo>
                  <a:pt x="1761011" y="1531672"/>
                </a:lnTo>
                <a:close/>
                <a:moveTo>
                  <a:pt x="1576208" y="1527936"/>
                </a:moveTo>
                <a:lnTo>
                  <a:pt x="1590652" y="1544204"/>
                </a:lnTo>
                <a:lnTo>
                  <a:pt x="1590659" y="1544204"/>
                </a:lnTo>
                <a:lnTo>
                  <a:pt x="1590665" y="1544204"/>
                </a:lnTo>
                <a:lnTo>
                  <a:pt x="1591668" y="1544204"/>
                </a:lnTo>
                <a:cubicBezTo>
                  <a:pt x="1600781" y="1553290"/>
                  <a:pt x="1610767" y="1561457"/>
                  <a:pt x="1621478" y="1568588"/>
                </a:cubicBezTo>
                <a:cubicBezTo>
                  <a:pt x="1628347" y="1572568"/>
                  <a:pt x="1635476" y="1576074"/>
                  <a:pt x="1642819" y="1579087"/>
                </a:cubicBezTo>
                <a:cubicBezTo>
                  <a:pt x="1651623" y="1583151"/>
                  <a:pt x="1658224" y="1586030"/>
                  <a:pt x="1659748" y="1590431"/>
                </a:cubicBezTo>
                <a:cubicBezTo>
                  <a:pt x="1664149" y="1605944"/>
                  <a:pt x="1667542" y="1621726"/>
                  <a:pt x="1669905" y="1637676"/>
                </a:cubicBezTo>
                <a:cubicBezTo>
                  <a:pt x="1672314" y="1653313"/>
                  <a:pt x="1675590" y="1668801"/>
                  <a:pt x="1679723" y="1684074"/>
                </a:cubicBezTo>
                <a:lnTo>
                  <a:pt x="1725232" y="1792684"/>
                </a:lnTo>
                <a:lnTo>
                  <a:pt x="1698560" y="1745694"/>
                </a:lnTo>
                <a:cubicBezTo>
                  <a:pt x="1689557" y="1726327"/>
                  <a:pt x="1682124" y="1706231"/>
                  <a:pt x="1676348" y="1685597"/>
                </a:cubicBezTo>
                <a:cubicBezTo>
                  <a:pt x="1671900" y="1670980"/>
                  <a:pt x="1668338" y="1656108"/>
                  <a:pt x="1665680" y="1641064"/>
                </a:cubicBezTo>
                <a:cubicBezTo>
                  <a:pt x="1662775" y="1625356"/>
                  <a:pt x="1659044" y="1609812"/>
                  <a:pt x="1654506" y="1594497"/>
                </a:cubicBezTo>
                <a:cubicBezTo>
                  <a:pt x="1651457" y="1586707"/>
                  <a:pt x="1644347" y="1582643"/>
                  <a:pt x="1634525" y="1577564"/>
                </a:cubicBezTo>
                <a:cubicBezTo>
                  <a:pt x="1628082" y="1574269"/>
                  <a:pt x="1621808" y="1570653"/>
                  <a:pt x="1615728" y="1566726"/>
                </a:cubicBezTo>
                <a:cubicBezTo>
                  <a:pt x="1606426" y="1559958"/>
                  <a:pt x="1597755" y="1552364"/>
                  <a:pt x="1589818" y="1544035"/>
                </a:cubicBezTo>
                <a:lnTo>
                  <a:pt x="1587955" y="1542173"/>
                </a:lnTo>
                <a:close/>
                <a:moveTo>
                  <a:pt x="1567329" y="1527642"/>
                </a:moveTo>
                <a:lnTo>
                  <a:pt x="1583707" y="1547252"/>
                </a:lnTo>
                <a:lnTo>
                  <a:pt x="1585570" y="1549116"/>
                </a:lnTo>
                <a:cubicBezTo>
                  <a:pt x="1593797" y="1557716"/>
                  <a:pt x="1602751" y="1565592"/>
                  <a:pt x="1612334" y="1572653"/>
                </a:cubicBezTo>
                <a:cubicBezTo>
                  <a:pt x="1619280" y="1577224"/>
                  <a:pt x="1625883" y="1580611"/>
                  <a:pt x="1631644" y="1583660"/>
                </a:cubicBezTo>
                <a:cubicBezTo>
                  <a:pt x="1640448" y="1588401"/>
                  <a:pt x="1646881" y="1591788"/>
                  <a:pt x="1648574" y="1596698"/>
                </a:cubicBezTo>
                <a:cubicBezTo>
                  <a:pt x="1653018" y="1611786"/>
                  <a:pt x="1656637" y="1627105"/>
                  <a:pt x="1659410" y="1642588"/>
                </a:cubicBezTo>
                <a:cubicBezTo>
                  <a:pt x="1662337" y="1657606"/>
                  <a:pt x="1666007" y="1672470"/>
                  <a:pt x="1670413" y="1687121"/>
                </a:cubicBezTo>
                <a:lnTo>
                  <a:pt x="1720618" y="1797098"/>
                </a:lnTo>
                <a:lnTo>
                  <a:pt x="1720534" y="1797096"/>
                </a:lnTo>
                <a:lnTo>
                  <a:pt x="1690290" y="1748194"/>
                </a:lnTo>
                <a:cubicBezTo>
                  <a:pt x="1680856" y="1729437"/>
                  <a:pt x="1673067" y="1709854"/>
                  <a:pt x="1667033" y="1689661"/>
                </a:cubicBezTo>
                <a:cubicBezTo>
                  <a:pt x="1662440" y="1675023"/>
                  <a:pt x="1658597" y="1660159"/>
                  <a:pt x="1655520" y="1645128"/>
                </a:cubicBezTo>
                <a:cubicBezTo>
                  <a:pt x="1652405" y="1629978"/>
                  <a:pt x="1648505" y="1615000"/>
                  <a:pt x="1643836" y="1600253"/>
                </a:cubicBezTo>
                <a:cubicBezTo>
                  <a:pt x="1641128" y="1592634"/>
                  <a:pt x="1633846" y="1588061"/>
                  <a:pt x="1624194" y="1582305"/>
                </a:cubicBezTo>
                <a:cubicBezTo>
                  <a:pt x="1618332" y="1578922"/>
                  <a:pt x="1612675" y="1575188"/>
                  <a:pt x="1607259" y="1571128"/>
                </a:cubicBezTo>
                <a:cubicBezTo>
                  <a:pt x="1598733" y="1564182"/>
                  <a:pt x="1590803" y="1556536"/>
                  <a:pt x="1583551" y="1548269"/>
                </a:cubicBezTo>
                <a:lnTo>
                  <a:pt x="1581010" y="1545560"/>
                </a:lnTo>
                <a:close/>
                <a:moveTo>
                  <a:pt x="1517205" y="1526688"/>
                </a:moveTo>
                <a:lnTo>
                  <a:pt x="1534082" y="1567235"/>
                </a:lnTo>
                <a:lnTo>
                  <a:pt x="1535775" y="1570622"/>
                </a:lnTo>
                <a:cubicBezTo>
                  <a:pt x="1540251" y="1580659"/>
                  <a:pt x="1545280" y="1590441"/>
                  <a:pt x="1550850" y="1599916"/>
                </a:cubicBezTo>
                <a:cubicBezTo>
                  <a:pt x="1554068" y="1604995"/>
                  <a:pt x="1557115" y="1609737"/>
                  <a:pt x="1560166" y="1614140"/>
                </a:cubicBezTo>
                <a:cubicBezTo>
                  <a:pt x="1565731" y="1621879"/>
                  <a:pt x="1570498" y="1630161"/>
                  <a:pt x="1574391" y="1638862"/>
                </a:cubicBezTo>
                <a:cubicBezTo>
                  <a:pt x="1576932" y="1645129"/>
                  <a:pt x="1579301" y="1651393"/>
                  <a:pt x="1581675" y="1657489"/>
                </a:cubicBezTo>
                <a:cubicBezTo>
                  <a:pt x="1589973" y="1678995"/>
                  <a:pt x="1597936" y="1699484"/>
                  <a:pt x="1606913" y="1716417"/>
                </a:cubicBezTo>
                <a:cubicBezTo>
                  <a:pt x="1614194" y="1731751"/>
                  <a:pt x="1622874" y="1746339"/>
                  <a:pt x="1632827" y="1760002"/>
                </a:cubicBezTo>
                <a:lnTo>
                  <a:pt x="1656215" y="1786537"/>
                </a:lnTo>
                <a:lnTo>
                  <a:pt x="1652339" y="1785639"/>
                </a:lnTo>
                <a:lnTo>
                  <a:pt x="1630617" y="1761421"/>
                </a:lnTo>
                <a:cubicBezTo>
                  <a:pt x="1621888" y="1750091"/>
                  <a:pt x="1612468" y="1736015"/>
                  <a:pt x="1602858" y="1718616"/>
                </a:cubicBezTo>
                <a:cubicBezTo>
                  <a:pt x="1590108" y="1694301"/>
                  <a:pt x="1578799" y="1669249"/>
                  <a:pt x="1568988" y="1643602"/>
                </a:cubicBezTo>
                <a:cubicBezTo>
                  <a:pt x="1565433" y="1634966"/>
                  <a:pt x="1560860" y="1627007"/>
                  <a:pt x="1555949" y="1618033"/>
                </a:cubicBezTo>
                <a:cubicBezTo>
                  <a:pt x="1553071" y="1612954"/>
                  <a:pt x="1550022" y="1607704"/>
                  <a:pt x="1547144" y="1602116"/>
                </a:cubicBezTo>
                <a:cubicBezTo>
                  <a:pt x="1542062" y="1592294"/>
                  <a:pt x="1537491" y="1581288"/>
                  <a:pt x="1532579" y="1569773"/>
                </a:cubicBezTo>
                <a:lnTo>
                  <a:pt x="1532579" y="1568756"/>
                </a:lnTo>
                <a:close/>
                <a:moveTo>
                  <a:pt x="1635259" y="1526684"/>
                </a:moveTo>
                <a:lnTo>
                  <a:pt x="1671784" y="1542097"/>
                </a:lnTo>
                <a:lnTo>
                  <a:pt x="1666864" y="1540986"/>
                </a:lnTo>
                <a:close/>
                <a:moveTo>
                  <a:pt x="1611588" y="1525577"/>
                </a:moveTo>
                <a:lnTo>
                  <a:pt x="1616777" y="1529939"/>
                </a:lnTo>
                <a:lnTo>
                  <a:pt x="1615727" y="1529304"/>
                </a:lnTo>
                <a:close/>
                <a:moveTo>
                  <a:pt x="1536415" y="1525231"/>
                </a:moveTo>
                <a:lnTo>
                  <a:pt x="1555424" y="1557919"/>
                </a:lnTo>
                <a:lnTo>
                  <a:pt x="1557794" y="1562831"/>
                </a:lnTo>
                <a:cubicBezTo>
                  <a:pt x="1563509" y="1571724"/>
                  <a:pt x="1569906" y="1580159"/>
                  <a:pt x="1576932" y="1588062"/>
                </a:cubicBezTo>
                <a:cubicBezTo>
                  <a:pt x="1580894" y="1592396"/>
                  <a:pt x="1585075" y="1596524"/>
                  <a:pt x="1589464" y="1600422"/>
                </a:cubicBezTo>
                <a:cubicBezTo>
                  <a:pt x="1596605" y="1605727"/>
                  <a:pt x="1602405" y="1612629"/>
                  <a:pt x="1606404" y="1620573"/>
                </a:cubicBezTo>
                <a:cubicBezTo>
                  <a:pt x="1611147" y="1633105"/>
                  <a:pt x="1615044" y="1645973"/>
                  <a:pt x="1618771" y="1658335"/>
                </a:cubicBezTo>
                <a:cubicBezTo>
                  <a:pt x="1623196" y="1673825"/>
                  <a:pt x="1628396" y="1689085"/>
                  <a:pt x="1634353" y="1704054"/>
                </a:cubicBezTo>
                <a:cubicBezTo>
                  <a:pt x="1641033" y="1721470"/>
                  <a:pt x="1649215" y="1738230"/>
                  <a:pt x="1658789" y="1754152"/>
                </a:cubicBezTo>
                <a:lnTo>
                  <a:pt x="1686848" y="1792727"/>
                </a:lnTo>
                <a:lnTo>
                  <a:pt x="1686253" y="1792609"/>
                </a:lnTo>
                <a:lnTo>
                  <a:pt x="1675119" y="1780614"/>
                </a:lnTo>
                <a:cubicBezTo>
                  <a:pt x="1662590" y="1765395"/>
                  <a:pt x="1646039" y="1741137"/>
                  <a:pt x="1629784" y="1704900"/>
                </a:cubicBezTo>
                <a:cubicBezTo>
                  <a:pt x="1623358" y="1689560"/>
                  <a:pt x="1617705" y="1673905"/>
                  <a:pt x="1612849" y="1657995"/>
                </a:cubicBezTo>
                <a:cubicBezTo>
                  <a:pt x="1609123" y="1647327"/>
                  <a:pt x="1605227" y="1635643"/>
                  <a:pt x="1600994" y="1624129"/>
                </a:cubicBezTo>
                <a:cubicBezTo>
                  <a:pt x="1596869" y="1615243"/>
                  <a:pt x="1591127" y="1607206"/>
                  <a:pt x="1584060" y="1600422"/>
                </a:cubicBezTo>
                <a:cubicBezTo>
                  <a:pt x="1580335" y="1596527"/>
                  <a:pt x="1576777" y="1592463"/>
                  <a:pt x="1573052" y="1587890"/>
                </a:cubicBezTo>
                <a:cubicBezTo>
                  <a:pt x="1566826" y="1579826"/>
                  <a:pt x="1561167" y="1571339"/>
                  <a:pt x="1556118" y="1562491"/>
                </a:cubicBezTo>
                <a:lnTo>
                  <a:pt x="1553408" y="1557919"/>
                </a:lnTo>
                <a:close/>
                <a:moveTo>
                  <a:pt x="1549339" y="1524131"/>
                </a:moveTo>
                <a:lnTo>
                  <a:pt x="1568970" y="1552165"/>
                </a:lnTo>
                <a:lnTo>
                  <a:pt x="1571850" y="1555552"/>
                </a:lnTo>
                <a:cubicBezTo>
                  <a:pt x="1578655" y="1564145"/>
                  <a:pt x="1586131" y="1572186"/>
                  <a:pt x="1594209" y="1579596"/>
                </a:cubicBezTo>
                <a:cubicBezTo>
                  <a:pt x="1599241" y="1583777"/>
                  <a:pt x="1604496" y="1587678"/>
                  <a:pt x="1609961" y="1591280"/>
                </a:cubicBezTo>
                <a:cubicBezTo>
                  <a:pt x="1618260" y="1597544"/>
                  <a:pt x="1624866" y="1602117"/>
                  <a:pt x="1626899" y="1608213"/>
                </a:cubicBezTo>
                <a:cubicBezTo>
                  <a:pt x="1631642" y="1621928"/>
                  <a:pt x="1634860" y="1635815"/>
                  <a:pt x="1638754" y="1650885"/>
                </a:cubicBezTo>
                <a:cubicBezTo>
                  <a:pt x="1642648" y="1665955"/>
                  <a:pt x="1646541" y="1681536"/>
                  <a:pt x="1651622" y="1695758"/>
                </a:cubicBezTo>
                <a:cubicBezTo>
                  <a:pt x="1657819" y="1714317"/>
                  <a:pt x="1665491" y="1732318"/>
                  <a:pt x="1674549" y="1749590"/>
                </a:cubicBezTo>
                <a:lnTo>
                  <a:pt x="1702930" y="1794518"/>
                </a:lnTo>
                <a:lnTo>
                  <a:pt x="1690210" y="1778097"/>
                </a:lnTo>
                <a:cubicBezTo>
                  <a:pt x="1678505" y="1761291"/>
                  <a:pt x="1663224" y="1735214"/>
                  <a:pt x="1648747" y="1697960"/>
                </a:cubicBezTo>
                <a:cubicBezTo>
                  <a:pt x="1643329" y="1684074"/>
                  <a:pt x="1638588" y="1667141"/>
                  <a:pt x="1634863" y="1653594"/>
                </a:cubicBezTo>
                <a:cubicBezTo>
                  <a:pt x="1631137" y="1640047"/>
                  <a:pt x="1627412" y="1625992"/>
                  <a:pt x="1622671" y="1612616"/>
                </a:cubicBezTo>
                <a:cubicBezTo>
                  <a:pt x="1618425" y="1604086"/>
                  <a:pt x="1611923" y="1596883"/>
                  <a:pt x="1603873" y="1591788"/>
                </a:cubicBezTo>
                <a:cubicBezTo>
                  <a:pt x="1599640" y="1588401"/>
                  <a:pt x="1594898" y="1584506"/>
                  <a:pt x="1590156" y="1579935"/>
                </a:cubicBezTo>
                <a:cubicBezTo>
                  <a:pt x="1582920" y="1572476"/>
                  <a:pt x="1576241" y="1564497"/>
                  <a:pt x="1570173" y="1556058"/>
                </a:cubicBezTo>
                <a:lnTo>
                  <a:pt x="1567294" y="1552165"/>
                </a:lnTo>
                <a:close/>
                <a:moveTo>
                  <a:pt x="1776566" y="1522869"/>
                </a:moveTo>
                <a:cubicBezTo>
                  <a:pt x="1775701" y="1561111"/>
                  <a:pt x="1776768" y="1599374"/>
                  <a:pt x="1779783" y="1637507"/>
                </a:cubicBezTo>
                <a:cubicBezTo>
                  <a:pt x="1786387" y="1713031"/>
                  <a:pt x="1798578" y="1779070"/>
                  <a:pt x="1801625" y="1794819"/>
                </a:cubicBezTo>
                <a:lnTo>
                  <a:pt x="1800127" y="1795106"/>
                </a:lnTo>
                <a:lnTo>
                  <a:pt x="1775399" y="1640725"/>
                </a:lnTo>
                <a:cubicBezTo>
                  <a:pt x="1770829" y="1601779"/>
                  <a:pt x="1770829" y="1563002"/>
                  <a:pt x="1770829" y="1526933"/>
                </a:cubicBezTo>
                <a:lnTo>
                  <a:pt x="1770829" y="1525917"/>
                </a:lnTo>
                <a:lnTo>
                  <a:pt x="1766579" y="1522869"/>
                </a:lnTo>
                <a:close/>
                <a:moveTo>
                  <a:pt x="459197" y="1521988"/>
                </a:moveTo>
                <a:lnTo>
                  <a:pt x="434756" y="1539327"/>
                </a:lnTo>
                <a:lnTo>
                  <a:pt x="416499" y="1551022"/>
                </a:lnTo>
                <a:lnTo>
                  <a:pt x="357496" y="1585123"/>
                </a:lnTo>
                <a:lnTo>
                  <a:pt x="349456" y="1589416"/>
                </a:lnTo>
                <a:lnTo>
                  <a:pt x="348608" y="1589416"/>
                </a:lnTo>
                <a:lnTo>
                  <a:pt x="347298" y="1590493"/>
                </a:lnTo>
                <a:lnTo>
                  <a:pt x="323067" y="1602006"/>
                </a:lnTo>
                <a:lnTo>
                  <a:pt x="338879" y="1594051"/>
                </a:lnTo>
                <a:lnTo>
                  <a:pt x="339769" y="1593603"/>
                </a:lnTo>
                <a:lnTo>
                  <a:pt x="359111" y="1583871"/>
                </a:lnTo>
                <a:lnTo>
                  <a:pt x="359118" y="1583867"/>
                </a:lnTo>
                <a:lnTo>
                  <a:pt x="406155" y="1556758"/>
                </a:lnTo>
                <a:lnTo>
                  <a:pt x="406443" y="1556569"/>
                </a:lnTo>
                <a:lnTo>
                  <a:pt x="413174" y="1552157"/>
                </a:lnTo>
                <a:lnTo>
                  <a:pt x="419098" y="1548682"/>
                </a:lnTo>
                <a:lnTo>
                  <a:pt x="431870" y="1539902"/>
                </a:lnTo>
                <a:close/>
                <a:moveTo>
                  <a:pt x="1528083" y="1521936"/>
                </a:moveTo>
                <a:lnTo>
                  <a:pt x="1548986" y="1561645"/>
                </a:lnTo>
                <a:lnTo>
                  <a:pt x="1551696" y="1566047"/>
                </a:lnTo>
                <a:cubicBezTo>
                  <a:pt x="1556735" y="1575172"/>
                  <a:pt x="1562393" y="1583942"/>
                  <a:pt x="1568630" y="1592294"/>
                </a:cubicBezTo>
                <a:cubicBezTo>
                  <a:pt x="1572526" y="1597035"/>
                  <a:pt x="1576253" y="1601099"/>
                  <a:pt x="1579812" y="1604994"/>
                </a:cubicBezTo>
                <a:cubicBezTo>
                  <a:pt x="1586734" y="1611190"/>
                  <a:pt x="1592474" y="1618591"/>
                  <a:pt x="1596748" y="1626838"/>
                </a:cubicBezTo>
                <a:cubicBezTo>
                  <a:pt x="1600983" y="1638184"/>
                  <a:pt x="1604880" y="1649698"/>
                  <a:pt x="1608605" y="1660705"/>
                </a:cubicBezTo>
                <a:cubicBezTo>
                  <a:pt x="1613419" y="1676850"/>
                  <a:pt x="1619072" y="1692733"/>
                  <a:pt x="1625544" y="1708287"/>
                </a:cubicBezTo>
                <a:cubicBezTo>
                  <a:pt x="1632394" y="1725068"/>
                  <a:pt x="1640752" y="1741151"/>
                  <a:pt x="1650501" y="1756342"/>
                </a:cubicBezTo>
                <a:lnTo>
                  <a:pt x="1677402" y="1790860"/>
                </a:lnTo>
                <a:lnTo>
                  <a:pt x="1676746" y="1790730"/>
                </a:lnTo>
                <a:lnTo>
                  <a:pt x="1669616" y="1783790"/>
                </a:lnTo>
                <a:cubicBezTo>
                  <a:pt x="1656621" y="1769376"/>
                  <a:pt x="1639435" y="1746050"/>
                  <a:pt x="1622501" y="1710321"/>
                </a:cubicBezTo>
                <a:cubicBezTo>
                  <a:pt x="1615219" y="1694912"/>
                  <a:pt x="1608952" y="1677809"/>
                  <a:pt x="1602349" y="1659521"/>
                </a:cubicBezTo>
                <a:cubicBezTo>
                  <a:pt x="1599131" y="1650208"/>
                  <a:pt x="1595575" y="1640725"/>
                  <a:pt x="1591848" y="1630903"/>
                </a:cubicBezTo>
                <a:cubicBezTo>
                  <a:pt x="1587409" y="1621847"/>
                  <a:pt x="1581707" y="1613466"/>
                  <a:pt x="1574914" y="1606010"/>
                </a:cubicBezTo>
                <a:cubicBezTo>
                  <a:pt x="1571697" y="1601946"/>
                  <a:pt x="1568310" y="1597713"/>
                  <a:pt x="1564924" y="1592972"/>
                </a:cubicBezTo>
                <a:cubicBezTo>
                  <a:pt x="1559145" y="1584318"/>
                  <a:pt x="1553887" y="1575326"/>
                  <a:pt x="1549173" y="1566049"/>
                </a:cubicBezTo>
                <a:lnTo>
                  <a:pt x="1546803" y="1561815"/>
                </a:lnTo>
                <a:close/>
                <a:moveTo>
                  <a:pt x="1616332" y="1521286"/>
                </a:moveTo>
                <a:lnTo>
                  <a:pt x="1623050" y="1526575"/>
                </a:lnTo>
                <a:lnTo>
                  <a:pt x="1621824" y="1525916"/>
                </a:lnTo>
                <a:close/>
                <a:moveTo>
                  <a:pt x="1853590" y="1520647"/>
                </a:moveTo>
                <a:lnTo>
                  <a:pt x="1858126" y="1522676"/>
                </a:lnTo>
                <a:lnTo>
                  <a:pt x="1852591" y="1604825"/>
                </a:lnTo>
                <a:cubicBezTo>
                  <a:pt x="1850895" y="1689492"/>
                  <a:pt x="1853774" y="1778223"/>
                  <a:pt x="1853774" y="1792786"/>
                </a:cubicBezTo>
                <a:lnTo>
                  <a:pt x="1852617" y="1792786"/>
                </a:lnTo>
                <a:lnTo>
                  <a:pt x="1852600" y="1792786"/>
                </a:lnTo>
                <a:lnTo>
                  <a:pt x="1852591" y="1792786"/>
                </a:lnTo>
                <a:lnTo>
                  <a:pt x="1852446" y="1792836"/>
                </a:lnTo>
                <a:lnTo>
                  <a:pt x="1852446" y="1792785"/>
                </a:lnTo>
                <a:cubicBezTo>
                  <a:pt x="1852446" y="1791601"/>
                  <a:pt x="1848552" y="1697790"/>
                  <a:pt x="1848552" y="1606519"/>
                </a:cubicBezTo>
                <a:close/>
                <a:moveTo>
                  <a:pt x="1585952" y="1519424"/>
                </a:moveTo>
                <a:lnTo>
                  <a:pt x="1604540" y="1537261"/>
                </a:lnTo>
                <a:cubicBezTo>
                  <a:pt x="1615133" y="1545621"/>
                  <a:pt x="1626473" y="1552991"/>
                  <a:pt x="1638414" y="1559274"/>
                </a:cubicBezTo>
                <a:cubicBezTo>
                  <a:pt x="1646691" y="1563064"/>
                  <a:pt x="1655235" y="1566234"/>
                  <a:pt x="1663979" y="1568757"/>
                </a:cubicBezTo>
                <a:cubicBezTo>
                  <a:pt x="1672951" y="1571466"/>
                  <a:pt x="1679892" y="1573669"/>
                  <a:pt x="1680907" y="1577224"/>
                </a:cubicBezTo>
                <a:cubicBezTo>
                  <a:pt x="1685132" y="1593457"/>
                  <a:pt x="1688129" y="1609987"/>
                  <a:pt x="1689880" y="1626669"/>
                </a:cubicBezTo>
                <a:cubicBezTo>
                  <a:pt x="1691611" y="1642838"/>
                  <a:pt x="1694264" y="1658895"/>
                  <a:pt x="1697837" y="1674760"/>
                </a:cubicBezTo>
                <a:lnTo>
                  <a:pt x="1741188" y="1796305"/>
                </a:lnTo>
                <a:lnTo>
                  <a:pt x="1714544" y="1740347"/>
                </a:lnTo>
                <a:cubicBezTo>
                  <a:pt x="1706426" y="1719782"/>
                  <a:pt x="1699712" y="1698662"/>
                  <a:pt x="1694464" y="1677131"/>
                </a:cubicBezTo>
                <a:cubicBezTo>
                  <a:pt x="1690683" y="1661780"/>
                  <a:pt x="1687742" y="1646235"/>
                  <a:pt x="1685659" y="1630564"/>
                </a:cubicBezTo>
                <a:cubicBezTo>
                  <a:pt x="1683514" y="1613933"/>
                  <a:pt x="1680232" y="1597469"/>
                  <a:pt x="1675838" y="1581288"/>
                </a:cubicBezTo>
                <a:cubicBezTo>
                  <a:pt x="1673806" y="1574514"/>
                  <a:pt x="1666187" y="1571636"/>
                  <a:pt x="1655350" y="1567741"/>
                </a:cubicBezTo>
                <a:cubicBezTo>
                  <a:pt x="1647644" y="1564946"/>
                  <a:pt x="1640123" y="1561666"/>
                  <a:pt x="1632831" y="1557921"/>
                </a:cubicBezTo>
                <a:cubicBezTo>
                  <a:pt x="1621790" y="1551638"/>
                  <a:pt x="1611409" y="1544264"/>
                  <a:pt x="1601840" y="1535906"/>
                </a:cubicBezTo>
                <a:close/>
                <a:moveTo>
                  <a:pt x="274510" y="1519382"/>
                </a:moveTo>
                <a:lnTo>
                  <a:pt x="273929" y="1519650"/>
                </a:lnTo>
                <a:lnTo>
                  <a:pt x="273876" y="1519632"/>
                </a:lnTo>
                <a:lnTo>
                  <a:pt x="273538" y="1519515"/>
                </a:lnTo>
                <a:lnTo>
                  <a:pt x="273523" y="1519509"/>
                </a:lnTo>
                <a:lnTo>
                  <a:pt x="273580" y="1519502"/>
                </a:lnTo>
                <a:close/>
                <a:moveTo>
                  <a:pt x="1538848" y="1518677"/>
                </a:moveTo>
                <a:lnTo>
                  <a:pt x="1562366" y="1555381"/>
                </a:lnTo>
                <a:lnTo>
                  <a:pt x="1565413" y="1559445"/>
                </a:lnTo>
                <a:cubicBezTo>
                  <a:pt x="1571649" y="1568158"/>
                  <a:pt x="1578559" y="1576367"/>
                  <a:pt x="1586077" y="1583999"/>
                </a:cubicBezTo>
                <a:cubicBezTo>
                  <a:pt x="1590532" y="1588270"/>
                  <a:pt x="1595226" y="1592284"/>
                  <a:pt x="1600137" y="1596021"/>
                </a:cubicBezTo>
                <a:cubicBezTo>
                  <a:pt x="1607286" y="1600529"/>
                  <a:pt x="1613128" y="1606835"/>
                  <a:pt x="1617075" y="1614309"/>
                </a:cubicBezTo>
                <a:cubicBezTo>
                  <a:pt x="1621818" y="1627686"/>
                  <a:pt x="1624866" y="1639032"/>
                  <a:pt x="1629271" y="1654949"/>
                </a:cubicBezTo>
                <a:cubicBezTo>
                  <a:pt x="1633674" y="1670867"/>
                  <a:pt x="1637906" y="1685768"/>
                  <a:pt x="1643325" y="1699822"/>
                </a:cubicBezTo>
                <a:cubicBezTo>
                  <a:pt x="1649782" y="1717840"/>
                  <a:pt x="1657733" y="1735247"/>
                  <a:pt x="1667076" y="1751871"/>
                </a:cubicBezTo>
                <a:lnTo>
                  <a:pt x="1695763" y="1794167"/>
                </a:lnTo>
                <a:lnTo>
                  <a:pt x="1694612" y="1794013"/>
                </a:lnTo>
                <a:lnTo>
                  <a:pt x="1683035" y="1780170"/>
                </a:lnTo>
                <a:cubicBezTo>
                  <a:pt x="1670929" y="1764083"/>
                  <a:pt x="1655012" y="1738937"/>
                  <a:pt x="1639604" y="1702191"/>
                </a:cubicBezTo>
                <a:cubicBezTo>
                  <a:pt x="1633848" y="1688307"/>
                  <a:pt x="1629275" y="1673914"/>
                  <a:pt x="1624365" y="1656981"/>
                </a:cubicBezTo>
                <a:cubicBezTo>
                  <a:pt x="1620469" y="1644449"/>
                  <a:pt x="1616574" y="1631580"/>
                  <a:pt x="1612003" y="1618879"/>
                </a:cubicBezTo>
                <a:cubicBezTo>
                  <a:pt x="1607746" y="1610145"/>
                  <a:pt x="1601549" y="1602499"/>
                  <a:pt x="1593883" y="1596527"/>
                </a:cubicBezTo>
                <a:cubicBezTo>
                  <a:pt x="1589987" y="1592803"/>
                  <a:pt x="1585923" y="1588908"/>
                  <a:pt x="1581689" y="1584506"/>
                </a:cubicBezTo>
                <a:cubicBezTo>
                  <a:pt x="1575001" y="1576739"/>
                  <a:pt x="1568835" y="1568536"/>
                  <a:pt x="1563231" y="1559953"/>
                </a:cubicBezTo>
                <a:lnTo>
                  <a:pt x="1560351" y="1555550"/>
                </a:lnTo>
                <a:close/>
                <a:moveTo>
                  <a:pt x="1679502" y="1517717"/>
                </a:moveTo>
                <a:lnTo>
                  <a:pt x="1702285" y="1524216"/>
                </a:lnTo>
                <a:lnTo>
                  <a:pt x="1698902" y="1523946"/>
                </a:lnTo>
                <a:close/>
                <a:moveTo>
                  <a:pt x="1787242" y="1517110"/>
                </a:moveTo>
                <a:cubicBezTo>
                  <a:pt x="1785780" y="1555892"/>
                  <a:pt x="1786338" y="1594720"/>
                  <a:pt x="1788931" y="1633442"/>
                </a:cubicBezTo>
                <a:cubicBezTo>
                  <a:pt x="1794345" y="1709981"/>
                  <a:pt x="1805523" y="1778900"/>
                  <a:pt x="1808229" y="1794647"/>
                </a:cubicBezTo>
                <a:lnTo>
                  <a:pt x="1807175" y="1794879"/>
                </a:lnTo>
                <a:lnTo>
                  <a:pt x="1784717" y="1635137"/>
                </a:lnTo>
                <a:cubicBezTo>
                  <a:pt x="1781684" y="1596664"/>
                  <a:pt x="1780668" y="1558062"/>
                  <a:pt x="1781667" y="1519482"/>
                </a:cubicBezTo>
                <a:lnTo>
                  <a:pt x="1781634" y="1519477"/>
                </a:lnTo>
                <a:lnTo>
                  <a:pt x="1776479" y="1517111"/>
                </a:lnTo>
                <a:lnTo>
                  <a:pt x="1776421" y="1517110"/>
                </a:lnTo>
                <a:lnTo>
                  <a:pt x="1777412" y="1517110"/>
                </a:lnTo>
                <a:lnTo>
                  <a:pt x="1777422" y="1517110"/>
                </a:lnTo>
                <a:lnTo>
                  <a:pt x="1777435" y="1517110"/>
                </a:lnTo>
                <a:close/>
                <a:moveTo>
                  <a:pt x="1844471" y="1516567"/>
                </a:moveTo>
                <a:lnTo>
                  <a:pt x="1848488" y="1518364"/>
                </a:lnTo>
                <a:lnTo>
                  <a:pt x="1843445" y="1608042"/>
                </a:lnTo>
                <a:cubicBezTo>
                  <a:pt x="1842767" y="1691694"/>
                  <a:pt x="1847340" y="1777207"/>
                  <a:pt x="1847340" y="1792108"/>
                </a:cubicBezTo>
                <a:lnTo>
                  <a:pt x="1846380" y="1792484"/>
                </a:lnTo>
                <a:lnTo>
                  <a:pt x="1846186" y="1789945"/>
                </a:lnTo>
                <a:lnTo>
                  <a:pt x="1845635" y="1781550"/>
                </a:lnTo>
                <a:lnTo>
                  <a:pt x="1845341" y="1776848"/>
                </a:lnTo>
                <a:lnTo>
                  <a:pt x="1843577" y="1744565"/>
                </a:lnTo>
                <a:lnTo>
                  <a:pt x="1843039" y="1733832"/>
                </a:lnTo>
                <a:lnTo>
                  <a:pt x="1841282" y="1687984"/>
                </a:lnTo>
                <a:lnTo>
                  <a:pt x="1840896" y="1676867"/>
                </a:lnTo>
                <a:lnTo>
                  <a:pt x="1839916" y="1612106"/>
                </a:lnTo>
                <a:close/>
                <a:moveTo>
                  <a:pt x="1696720" y="1516457"/>
                </a:moveTo>
                <a:lnTo>
                  <a:pt x="1711848" y="1520266"/>
                </a:lnTo>
                <a:lnTo>
                  <a:pt x="1709701" y="1520159"/>
                </a:lnTo>
                <a:close/>
                <a:moveTo>
                  <a:pt x="1592106" y="1516267"/>
                </a:moveTo>
                <a:lnTo>
                  <a:pt x="1611654" y="1533706"/>
                </a:lnTo>
                <a:cubicBezTo>
                  <a:pt x="1622716" y="1541791"/>
                  <a:pt x="1634512" y="1548822"/>
                  <a:pt x="1646881" y="1554703"/>
                </a:cubicBezTo>
                <a:cubicBezTo>
                  <a:pt x="1655920" y="1558278"/>
                  <a:pt x="1665196" y="1561220"/>
                  <a:pt x="1674645" y="1563508"/>
                </a:cubicBezTo>
                <a:cubicBezTo>
                  <a:pt x="1683955" y="1565709"/>
                  <a:pt x="1690728" y="1567572"/>
                  <a:pt x="1691572" y="1570450"/>
                </a:cubicBezTo>
                <a:cubicBezTo>
                  <a:pt x="1695602" y="1587146"/>
                  <a:pt x="1698327" y="1604132"/>
                  <a:pt x="1699699" y="1621250"/>
                </a:cubicBezTo>
                <a:cubicBezTo>
                  <a:pt x="1701290" y="1637734"/>
                  <a:pt x="1703711" y="1654123"/>
                  <a:pt x="1706979" y="1670358"/>
                </a:cubicBezTo>
                <a:cubicBezTo>
                  <a:pt x="1716509" y="1713928"/>
                  <a:pt x="1730409" y="1756413"/>
                  <a:pt x="1748454" y="1797188"/>
                </a:cubicBezTo>
                <a:lnTo>
                  <a:pt x="1748311" y="1797188"/>
                </a:lnTo>
                <a:lnTo>
                  <a:pt x="1703608" y="1674083"/>
                </a:lnTo>
                <a:cubicBezTo>
                  <a:pt x="1700017" y="1658394"/>
                  <a:pt x="1697360" y="1642506"/>
                  <a:pt x="1695650" y="1626500"/>
                </a:cubicBezTo>
                <a:cubicBezTo>
                  <a:pt x="1693922" y="1609354"/>
                  <a:pt x="1690864" y="1592371"/>
                  <a:pt x="1686505" y="1575701"/>
                </a:cubicBezTo>
                <a:cubicBezTo>
                  <a:pt x="1684644" y="1569265"/>
                  <a:pt x="1676855" y="1566725"/>
                  <a:pt x="1666018" y="1563338"/>
                </a:cubicBezTo>
                <a:cubicBezTo>
                  <a:pt x="1657548" y="1560957"/>
                  <a:pt x="1649280" y="1557900"/>
                  <a:pt x="1641298" y="1554195"/>
                </a:cubicBezTo>
                <a:cubicBezTo>
                  <a:pt x="1629711" y="1548141"/>
                  <a:pt x="1618761" y="1540936"/>
                  <a:pt x="1608614" y="1532689"/>
                </a:cubicBezTo>
                <a:close/>
                <a:moveTo>
                  <a:pt x="502970" y="1514997"/>
                </a:moveTo>
                <a:lnTo>
                  <a:pt x="501345" y="1516316"/>
                </a:lnTo>
                <a:lnTo>
                  <a:pt x="502325" y="1515464"/>
                </a:lnTo>
                <a:lnTo>
                  <a:pt x="502915" y="1515037"/>
                </a:lnTo>
                <a:close/>
                <a:moveTo>
                  <a:pt x="469814" y="1514456"/>
                </a:moveTo>
                <a:lnTo>
                  <a:pt x="462948" y="1519327"/>
                </a:lnTo>
                <a:lnTo>
                  <a:pt x="467114" y="1516239"/>
                </a:lnTo>
                <a:close/>
                <a:moveTo>
                  <a:pt x="1709883" y="1513785"/>
                </a:moveTo>
                <a:lnTo>
                  <a:pt x="1720073" y="1515810"/>
                </a:lnTo>
                <a:lnTo>
                  <a:pt x="1717662" y="1515758"/>
                </a:lnTo>
                <a:close/>
                <a:moveTo>
                  <a:pt x="1571170" y="1513134"/>
                </a:moveTo>
                <a:lnTo>
                  <a:pt x="1598104" y="1540987"/>
                </a:lnTo>
                <a:cubicBezTo>
                  <a:pt x="1608119" y="1549816"/>
                  <a:pt x="1619017" y="1557590"/>
                  <a:pt x="1630627" y="1564186"/>
                </a:cubicBezTo>
                <a:cubicBezTo>
                  <a:pt x="1638154" y="1568020"/>
                  <a:pt x="1645898" y="1571412"/>
                  <a:pt x="1653822" y="1574346"/>
                </a:cubicBezTo>
                <a:cubicBezTo>
                  <a:pt x="1662962" y="1577732"/>
                  <a:pt x="1669564" y="1580273"/>
                  <a:pt x="1670751" y="1584168"/>
                </a:cubicBezTo>
                <a:cubicBezTo>
                  <a:pt x="1675104" y="1600063"/>
                  <a:pt x="1678327" y="1616246"/>
                  <a:pt x="1680399" y="1632596"/>
                </a:cubicBezTo>
                <a:cubicBezTo>
                  <a:pt x="1682458" y="1648450"/>
                  <a:pt x="1685454" y="1664170"/>
                  <a:pt x="1689371" y="1679672"/>
                </a:cubicBezTo>
                <a:lnTo>
                  <a:pt x="1734093" y="1794796"/>
                </a:lnTo>
                <a:lnTo>
                  <a:pt x="1698652" y="1721511"/>
                </a:lnTo>
                <a:cubicBezTo>
                  <a:pt x="1688472" y="1693861"/>
                  <a:pt x="1680988" y="1665219"/>
                  <a:pt x="1676347" y="1635983"/>
                </a:cubicBezTo>
                <a:cubicBezTo>
                  <a:pt x="1673657" y="1619619"/>
                  <a:pt x="1669924" y="1603443"/>
                  <a:pt x="1665172" y="1587553"/>
                </a:cubicBezTo>
                <a:cubicBezTo>
                  <a:pt x="1662970" y="1580611"/>
                  <a:pt x="1655520" y="1577224"/>
                  <a:pt x="1644854" y="1572652"/>
                </a:cubicBezTo>
                <a:cubicBezTo>
                  <a:pt x="1637754" y="1569654"/>
                  <a:pt x="1630853" y="1566206"/>
                  <a:pt x="1624194" y="1562323"/>
                </a:cubicBezTo>
                <a:cubicBezTo>
                  <a:pt x="1614093" y="1555642"/>
                  <a:pt x="1604625" y="1548046"/>
                  <a:pt x="1595913" y="1539631"/>
                </a:cubicBezTo>
                <a:lnTo>
                  <a:pt x="1595909" y="1539631"/>
                </a:lnTo>
                <a:lnTo>
                  <a:pt x="1595902" y="1539631"/>
                </a:lnTo>
                <a:lnTo>
                  <a:pt x="1594898" y="1539631"/>
                </a:lnTo>
                <a:close/>
                <a:moveTo>
                  <a:pt x="1834713" y="1512203"/>
                </a:moveTo>
                <a:lnTo>
                  <a:pt x="1838248" y="1513783"/>
                </a:lnTo>
                <a:lnTo>
                  <a:pt x="1833791" y="1613292"/>
                </a:lnTo>
                <a:cubicBezTo>
                  <a:pt x="1834128" y="1695588"/>
                  <a:pt x="1839207" y="1778392"/>
                  <a:pt x="1840224" y="1793462"/>
                </a:cubicBezTo>
                <a:lnTo>
                  <a:pt x="1840149" y="1793489"/>
                </a:lnTo>
                <a:lnTo>
                  <a:pt x="1839867" y="1790403"/>
                </a:lnTo>
                <a:lnTo>
                  <a:pt x="1839110" y="1781064"/>
                </a:lnTo>
                <a:lnTo>
                  <a:pt x="1838884" y="1778145"/>
                </a:lnTo>
                <a:lnTo>
                  <a:pt x="1836579" y="1745351"/>
                </a:lnTo>
                <a:lnTo>
                  <a:pt x="1835967" y="1736068"/>
                </a:lnTo>
                <a:lnTo>
                  <a:pt x="1833495" y="1690455"/>
                </a:lnTo>
                <a:lnTo>
                  <a:pt x="1832963" y="1679974"/>
                </a:lnTo>
                <a:lnTo>
                  <a:pt x="1830940" y="1616003"/>
                </a:lnTo>
                <a:close/>
                <a:moveTo>
                  <a:pt x="1797731" y="1511525"/>
                </a:moveTo>
                <a:lnTo>
                  <a:pt x="1797731" y="1630056"/>
                </a:lnTo>
                <a:cubicBezTo>
                  <a:pt x="1802474" y="1707611"/>
                  <a:pt x="1812463" y="1779069"/>
                  <a:pt x="1814665" y="1794987"/>
                </a:cubicBezTo>
                <a:lnTo>
                  <a:pt x="1814524" y="1795017"/>
                </a:lnTo>
                <a:lnTo>
                  <a:pt x="1812402" y="1782201"/>
                </a:lnTo>
                <a:lnTo>
                  <a:pt x="1807582" y="1749664"/>
                </a:lnTo>
                <a:lnTo>
                  <a:pt x="1806479" y="1741447"/>
                </a:lnTo>
                <a:lnTo>
                  <a:pt x="1802998" y="1713450"/>
                </a:lnTo>
                <a:lnTo>
                  <a:pt x="1795150" y="1635090"/>
                </a:lnTo>
                <a:lnTo>
                  <a:pt x="1794874" y="1632087"/>
                </a:lnTo>
                <a:cubicBezTo>
                  <a:pt x="1792217" y="1592633"/>
                  <a:pt x="1791708" y="1553063"/>
                  <a:pt x="1793350" y="1513554"/>
                </a:cubicBezTo>
                <a:lnTo>
                  <a:pt x="1791183" y="1512296"/>
                </a:lnTo>
                <a:close/>
                <a:moveTo>
                  <a:pt x="292430" y="1511108"/>
                </a:moveTo>
                <a:lnTo>
                  <a:pt x="289626" y="1512403"/>
                </a:lnTo>
                <a:lnTo>
                  <a:pt x="288848" y="1512762"/>
                </a:lnTo>
                <a:lnTo>
                  <a:pt x="273426" y="1514748"/>
                </a:lnTo>
                <a:lnTo>
                  <a:pt x="266550" y="1515633"/>
                </a:lnTo>
                <a:lnTo>
                  <a:pt x="266736" y="1515600"/>
                </a:lnTo>
                <a:lnTo>
                  <a:pt x="289280" y="1511659"/>
                </a:lnTo>
                <a:close/>
                <a:moveTo>
                  <a:pt x="465736" y="1510429"/>
                </a:moveTo>
                <a:lnTo>
                  <a:pt x="447196" y="1523493"/>
                </a:lnTo>
                <a:lnTo>
                  <a:pt x="423321" y="1539207"/>
                </a:lnTo>
                <a:lnTo>
                  <a:pt x="403567" y="1551392"/>
                </a:lnTo>
                <a:lnTo>
                  <a:pt x="396549" y="1554476"/>
                </a:lnTo>
                <a:lnTo>
                  <a:pt x="406121" y="1548816"/>
                </a:lnTo>
                <a:lnTo>
                  <a:pt x="409739" y="1546677"/>
                </a:lnTo>
                <a:lnTo>
                  <a:pt x="428927" y="1533875"/>
                </a:lnTo>
                <a:lnTo>
                  <a:pt x="449418" y="1520205"/>
                </a:lnTo>
                <a:close/>
                <a:moveTo>
                  <a:pt x="1547395" y="1510096"/>
                </a:moveTo>
                <a:lnTo>
                  <a:pt x="1578118" y="1549453"/>
                </a:lnTo>
                <a:lnTo>
                  <a:pt x="1580658" y="1552162"/>
                </a:lnTo>
                <a:cubicBezTo>
                  <a:pt x="1588093" y="1560747"/>
                  <a:pt x="1596255" y="1568680"/>
                  <a:pt x="1605049" y="1575869"/>
                </a:cubicBezTo>
                <a:cubicBezTo>
                  <a:pt x="1610457" y="1579995"/>
                  <a:pt x="1616115" y="1583782"/>
                  <a:pt x="1621987" y="1587215"/>
                </a:cubicBezTo>
                <a:cubicBezTo>
                  <a:pt x="1630627" y="1592634"/>
                  <a:pt x="1637061" y="1596529"/>
                  <a:pt x="1638924" y="1601947"/>
                </a:cubicBezTo>
                <a:cubicBezTo>
                  <a:pt x="1643664" y="1616171"/>
                  <a:pt x="1647050" y="1631581"/>
                  <a:pt x="1650437" y="1646482"/>
                </a:cubicBezTo>
                <a:cubicBezTo>
                  <a:pt x="1653475" y="1661690"/>
                  <a:pt x="1657316" y="1676724"/>
                  <a:pt x="1661948" y="1691524"/>
                </a:cubicBezTo>
                <a:cubicBezTo>
                  <a:pt x="1667953" y="1710617"/>
                  <a:pt x="1675361" y="1729210"/>
                  <a:pt x="1684104" y="1747153"/>
                </a:cubicBezTo>
                <a:lnTo>
                  <a:pt x="1708912" y="1789711"/>
                </a:lnTo>
                <a:lnTo>
                  <a:pt x="1682157" y="1750062"/>
                </a:lnTo>
                <a:cubicBezTo>
                  <a:pt x="1672292" y="1731916"/>
                  <a:pt x="1664158" y="1712828"/>
                  <a:pt x="1657891" y="1693050"/>
                </a:cubicBezTo>
                <a:cubicBezTo>
                  <a:pt x="1652947" y="1678545"/>
                  <a:pt x="1648764" y="1663793"/>
                  <a:pt x="1645360" y="1648853"/>
                </a:cubicBezTo>
                <a:cubicBezTo>
                  <a:pt x="1641805" y="1634460"/>
                  <a:pt x="1638081" y="1619559"/>
                  <a:pt x="1633168" y="1605672"/>
                </a:cubicBezTo>
                <a:cubicBezTo>
                  <a:pt x="1630968" y="1597884"/>
                  <a:pt x="1623179" y="1592803"/>
                  <a:pt x="1614033" y="1586200"/>
                </a:cubicBezTo>
                <a:cubicBezTo>
                  <a:pt x="1608763" y="1582679"/>
                  <a:pt x="1603677" y="1578894"/>
                  <a:pt x="1598793" y="1574855"/>
                </a:cubicBezTo>
                <a:cubicBezTo>
                  <a:pt x="1591150" y="1567861"/>
                  <a:pt x="1584070" y="1560273"/>
                  <a:pt x="1577623" y="1552165"/>
                </a:cubicBezTo>
                <a:lnTo>
                  <a:pt x="1574745" y="1548776"/>
                </a:lnTo>
                <a:close/>
                <a:moveTo>
                  <a:pt x="1655711" y="1509685"/>
                </a:moveTo>
                <a:lnTo>
                  <a:pt x="1658112" y="1510849"/>
                </a:lnTo>
                <a:lnTo>
                  <a:pt x="1657045" y="1510506"/>
                </a:lnTo>
                <a:close/>
                <a:moveTo>
                  <a:pt x="1610893" y="1509140"/>
                </a:moveTo>
                <a:lnTo>
                  <a:pt x="1633689" y="1525974"/>
                </a:lnTo>
                <a:lnTo>
                  <a:pt x="1629444" y="1524053"/>
                </a:lnTo>
                <a:close/>
                <a:moveTo>
                  <a:pt x="1735469" y="1507600"/>
                </a:moveTo>
                <a:lnTo>
                  <a:pt x="1735628" y="1507626"/>
                </a:lnTo>
                <a:lnTo>
                  <a:pt x="1735608" y="1507627"/>
                </a:lnTo>
                <a:close/>
                <a:moveTo>
                  <a:pt x="1824026" y="1507420"/>
                </a:moveTo>
                <a:lnTo>
                  <a:pt x="1828150" y="1509266"/>
                </a:lnTo>
                <a:lnTo>
                  <a:pt x="1824480" y="1616003"/>
                </a:lnTo>
                <a:cubicBezTo>
                  <a:pt x="1825834" y="1697283"/>
                  <a:pt x="1832269" y="1777037"/>
                  <a:pt x="1833451" y="1792447"/>
                </a:cubicBezTo>
                <a:lnTo>
                  <a:pt x="1833056" y="1792580"/>
                </a:lnTo>
                <a:lnTo>
                  <a:pt x="1832743" y="1789349"/>
                </a:lnTo>
                <a:cubicBezTo>
                  <a:pt x="1832489" y="1786766"/>
                  <a:pt x="1832120" y="1783022"/>
                  <a:pt x="1831670" y="1778275"/>
                </a:cubicBezTo>
                <a:lnTo>
                  <a:pt x="1828869" y="1746297"/>
                </a:lnTo>
                <a:lnTo>
                  <a:pt x="1828053" y="1736497"/>
                </a:lnTo>
                <a:lnTo>
                  <a:pt x="1824981" y="1693101"/>
                </a:lnTo>
                <a:lnTo>
                  <a:pt x="1824203" y="1681503"/>
                </a:lnTo>
                <a:lnTo>
                  <a:pt x="1821287" y="1618541"/>
                </a:lnTo>
                <a:close/>
                <a:moveTo>
                  <a:pt x="1808404" y="1504753"/>
                </a:moveTo>
                <a:lnTo>
                  <a:pt x="1807050" y="1624469"/>
                </a:lnTo>
                <a:cubicBezTo>
                  <a:pt x="1810603" y="1703717"/>
                  <a:pt x="1819233" y="1777884"/>
                  <a:pt x="1821263" y="1793803"/>
                </a:cubicBezTo>
                <a:lnTo>
                  <a:pt x="1820497" y="1793985"/>
                </a:lnTo>
                <a:lnTo>
                  <a:pt x="1818657" y="1780553"/>
                </a:lnTo>
                <a:lnTo>
                  <a:pt x="1814414" y="1746836"/>
                </a:lnTo>
                <a:lnTo>
                  <a:pt x="1813518" y="1738968"/>
                </a:lnTo>
                <a:lnTo>
                  <a:pt x="1810492" y="1710091"/>
                </a:lnTo>
                <a:lnTo>
                  <a:pt x="1803907" y="1630212"/>
                </a:lnTo>
                <a:lnTo>
                  <a:pt x="1803680" y="1627178"/>
                </a:lnTo>
                <a:cubicBezTo>
                  <a:pt x="1801445" y="1587302"/>
                  <a:pt x="1801445" y="1547334"/>
                  <a:pt x="1803680" y="1507459"/>
                </a:cubicBezTo>
                <a:lnTo>
                  <a:pt x="1800739" y="1505799"/>
                </a:lnTo>
                <a:lnTo>
                  <a:pt x="1801309" y="1505767"/>
                </a:lnTo>
                <a:close/>
                <a:moveTo>
                  <a:pt x="463369" y="1503370"/>
                </a:moveTo>
                <a:lnTo>
                  <a:pt x="460238" y="1505788"/>
                </a:lnTo>
                <a:lnTo>
                  <a:pt x="460235" y="1505791"/>
                </a:lnTo>
                <a:lnTo>
                  <a:pt x="460233" y="1505792"/>
                </a:lnTo>
                <a:lnTo>
                  <a:pt x="460220" y="1505801"/>
                </a:lnTo>
                <a:lnTo>
                  <a:pt x="441544" y="1517923"/>
                </a:lnTo>
                <a:lnTo>
                  <a:pt x="441360" y="1518005"/>
                </a:lnTo>
                <a:lnTo>
                  <a:pt x="441003" y="1518164"/>
                </a:lnTo>
                <a:lnTo>
                  <a:pt x="440627" y="1518331"/>
                </a:lnTo>
                <a:lnTo>
                  <a:pt x="450172" y="1511386"/>
                </a:lnTo>
                <a:lnTo>
                  <a:pt x="450514" y="1511154"/>
                </a:lnTo>
                <a:lnTo>
                  <a:pt x="450676" y="1511044"/>
                </a:lnTo>
                <a:lnTo>
                  <a:pt x="458464" y="1506335"/>
                </a:lnTo>
                <a:close/>
                <a:moveTo>
                  <a:pt x="1814002" y="1502935"/>
                </a:moveTo>
                <a:lnTo>
                  <a:pt x="1818423" y="1504913"/>
                </a:lnTo>
                <a:lnTo>
                  <a:pt x="1815677" y="1620911"/>
                </a:lnTo>
                <a:cubicBezTo>
                  <a:pt x="1818046" y="1700836"/>
                  <a:pt x="1825666" y="1777883"/>
                  <a:pt x="1827356" y="1793462"/>
                </a:cubicBezTo>
                <a:lnTo>
                  <a:pt x="1826679" y="1793654"/>
                </a:lnTo>
                <a:lnTo>
                  <a:pt x="1826411" y="1791387"/>
                </a:lnTo>
                <a:lnTo>
                  <a:pt x="1825284" y="1781806"/>
                </a:lnTo>
                <a:lnTo>
                  <a:pt x="1825104" y="1780246"/>
                </a:lnTo>
                <a:lnTo>
                  <a:pt x="1821913" y="1750476"/>
                </a:lnTo>
                <a:lnTo>
                  <a:pt x="1820803" y="1739627"/>
                </a:lnTo>
                <a:lnTo>
                  <a:pt x="1817210" y="1698962"/>
                </a:lnTo>
                <a:lnTo>
                  <a:pt x="1816112" y="1685941"/>
                </a:lnTo>
                <a:lnTo>
                  <a:pt x="1812316" y="1624130"/>
                </a:lnTo>
                <a:close/>
                <a:moveTo>
                  <a:pt x="509417" y="1501720"/>
                </a:moveTo>
                <a:lnTo>
                  <a:pt x="499098" y="1510687"/>
                </a:lnTo>
                <a:lnTo>
                  <a:pt x="493014" y="1515083"/>
                </a:lnTo>
                <a:lnTo>
                  <a:pt x="483337" y="1522075"/>
                </a:lnTo>
                <a:lnTo>
                  <a:pt x="497008" y="1511263"/>
                </a:lnTo>
                <a:lnTo>
                  <a:pt x="499496" y="1509519"/>
                </a:lnTo>
                <a:lnTo>
                  <a:pt x="506552" y="1503810"/>
                </a:lnTo>
                <a:close/>
                <a:moveTo>
                  <a:pt x="315624" y="1500399"/>
                </a:moveTo>
                <a:lnTo>
                  <a:pt x="307724" y="1504047"/>
                </a:lnTo>
                <a:lnTo>
                  <a:pt x="258978" y="1511884"/>
                </a:lnTo>
                <a:lnTo>
                  <a:pt x="258133" y="1511374"/>
                </a:lnTo>
                <a:close/>
                <a:moveTo>
                  <a:pt x="555002" y="1498834"/>
                </a:moveTo>
                <a:lnTo>
                  <a:pt x="543823" y="1509369"/>
                </a:lnTo>
                <a:lnTo>
                  <a:pt x="519675" y="1528884"/>
                </a:lnTo>
                <a:lnTo>
                  <a:pt x="504406" y="1539951"/>
                </a:lnTo>
                <a:close/>
                <a:moveTo>
                  <a:pt x="1745313" y="1497850"/>
                </a:moveTo>
                <a:lnTo>
                  <a:pt x="1752742" y="1498762"/>
                </a:lnTo>
                <a:lnTo>
                  <a:pt x="1752024" y="1498821"/>
                </a:lnTo>
                <a:close/>
                <a:moveTo>
                  <a:pt x="526075" y="1496934"/>
                </a:moveTo>
                <a:lnTo>
                  <a:pt x="522912" y="1499886"/>
                </a:lnTo>
                <a:lnTo>
                  <a:pt x="522479" y="1500289"/>
                </a:lnTo>
                <a:lnTo>
                  <a:pt x="522197" y="1500553"/>
                </a:lnTo>
                <a:lnTo>
                  <a:pt x="516989" y="1504420"/>
                </a:lnTo>
                <a:lnTo>
                  <a:pt x="521065" y="1501061"/>
                </a:lnTo>
                <a:close/>
                <a:moveTo>
                  <a:pt x="241030" y="1496188"/>
                </a:moveTo>
                <a:lnTo>
                  <a:pt x="238373" y="1496959"/>
                </a:lnTo>
                <a:lnTo>
                  <a:pt x="237273" y="1497032"/>
                </a:lnTo>
                <a:lnTo>
                  <a:pt x="237264" y="1497025"/>
                </a:lnTo>
                <a:lnTo>
                  <a:pt x="237224" y="1496994"/>
                </a:lnTo>
                <a:lnTo>
                  <a:pt x="236906" y="1496747"/>
                </a:lnTo>
                <a:lnTo>
                  <a:pt x="240832" y="1496215"/>
                </a:lnTo>
                <a:lnTo>
                  <a:pt x="241022" y="1496189"/>
                </a:lnTo>
                <a:close/>
                <a:moveTo>
                  <a:pt x="114153" y="1493736"/>
                </a:moveTo>
                <a:lnTo>
                  <a:pt x="116353" y="1494884"/>
                </a:lnTo>
                <a:lnTo>
                  <a:pt x="114883" y="1494359"/>
                </a:lnTo>
                <a:lnTo>
                  <a:pt x="114075" y="1494071"/>
                </a:lnTo>
                <a:lnTo>
                  <a:pt x="114090" y="1494006"/>
                </a:lnTo>
                <a:close/>
                <a:moveTo>
                  <a:pt x="1828710" y="1492897"/>
                </a:moveTo>
                <a:lnTo>
                  <a:pt x="1828346" y="1503469"/>
                </a:lnTo>
                <a:lnTo>
                  <a:pt x="1824168" y="1501599"/>
                </a:lnTo>
                <a:lnTo>
                  <a:pt x="1824337" y="1494758"/>
                </a:lnTo>
                <a:lnTo>
                  <a:pt x="1824337" y="1493912"/>
                </a:lnTo>
                <a:lnTo>
                  <a:pt x="1822335" y="1493142"/>
                </a:lnTo>
                <a:lnTo>
                  <a:pt x="1824676" y="1492897"/>
                </a:lnTo>
                <a:close/>
                <a:moveTo>
                  <a:pt x="1607800" y="1492595"/>
                </a:moveTo>
                <a:lnTo>
                  <a:pt x="1648403" y="1519142"/>
                </a:lnTo>
                <a:cubicBezTo>
                  <a:pt x="1662363" y="1525884"/>
                  <a:pt x="1677007" y="1531107"/>
                  <a:pt x="1692082" y="1534721"/>
                </a:cubicBezTo>
                <a:cubicBezTo>
                  <a:pt x="1705167" y="1537484"/>
                  <a:pt x="1718489" y="1539016"/>
                  <a:pt x="1731864" y="1539293"/>
                </a:cubicBezTo>
                <a:cubicBezTo>
                  <a:pt x="1736419" y="1539299"/>
                  <a:pt x="1740954" y="1539809"/>
                  <a:pt x="1745407" y="1540817"/>
                </a:cubicBezTo>
                <a:lnTo>
                  <a:pt x="1745407" y="1548268"/>
                </a:lnTo>
                <a:cubicBezTo>
                  <a:pt x="1746593" y="1577393"/>
                  <a:pt x="1747947" y="1613969"/>
                  <a:pt x="1752856" y="1649867"/>
                </a:cubicBezTo>
                <a:cubicBezTo>
                  <a:pt x="1759511" y="1699092"/>
                  <a:pt x="1769301" y="1747844"/>
                  <a:pt x="1782153" y="1795834"/>
                </a:cubicBezTo>
                <a:lnTo>
                  <a:pt x="1781495" y="1795912"/>
                </a:lnTo>
                <a:lnTo>
                  <a:pt x="1748478" y="1654102"/>
                </a:lnTo>
                <a:cubicBezTo>
                  <a:pt x="1746125" y="1636527"/>
                  <a:pt x="1744770" y="1618829"/>
                  <a:pt x="1744415" y="1601101"/>
                </a:cubicBezTo>
                <a:cubicBezTo>
                  <a:pt x="1744380" y="1582577"/>
                  <a:pt x="1742619" y="1564099"/>
                  <a:pt x="1739165" y="1545898"/>
                </a:cubicBezTo>
                <a:cubicBezTo>
                  <a:pt x="1737981" y="1540819"/>
                  <a:pt x="1731377" y="1540310"/>
                  <a:pt x="1719694" y="1539295"/>
                </a:cubicBezTo>
                <a:cubicBezTo>
                  <a:pt x="1707418" y="1538616"/>
                  <a:pt x="1695227" y="1536801"/>
                  <a:pt x="1683290" y="1533877"/>
                </a:cubicBezTo>
                <a:cubicBezTo>
                  <a:pt x="1669142" y="1529649"/>
                  <a:pt x="1655467" y="1523974"/>
                  <a:pt x="1642484" y="1516943"/>
                </a:cubicBezTo>
                <a:close/>
                <a:moveTo>
                  <a:pt x="1768855" y="1491801"/>
                </a:moveTo>
                <a:lnTo>
                  <a:pt x="1769713" y="1491869"/>
                </a:lnTo>
                <a:lnTo>
                  <a:pt x="1769631" y="1491879"/>
                </a:lnTo>
                <a:close/>
                <a:moveTo>
                  <a:pt x="176583" y="1491433"/>
                </a:moveTo>
                <a:lnTo>
                  <a:pt x="178142" y="1491525"/>
                </a:lnTo>
                <a:lnTo>
                  <a:pt x="177925" y="1492106"/>
                </a:lnTo>
                <a:lnTo>
                  <a:pt x="177779" y="1492498"/>
                </a:lnTo>
                <a:lnTo>
                  <a:pt x="177717" y="1492486"/>
                </a:lnTo>
                <a:lnTo>
                  <a:pt x="177536" y="1492453"/>
                </a:lnTo>
                <a:lnTo>
                  <a:pt x="177464" y="1492440"/>
                </a:lnTo>
                <a:close/>
                <a:moveTo>
                  <a:pt x="322995" y="1491352"/>
                </a:moveTo>
                <a:lnTo>
                  <a:pt x="318974" y="1493743"/>
                </a:lnTo>
                <a:lnTo>
                  <a:pt x="271943" y="1502816"/>
                </a:lnTo>
                <a:lnTo>
                  <a:pt x="290220" y="1498712"/>
                </a:lnTo>
                <a:close/>
                <a:moveTo>
                  <a:pt x="201230" y="1490999"/>
                </a:moveTo>
                <a:lnTo>
                  <a:pt x="201825" y="1491815"/>
                </a:lnTo>
                <a:lnTo>
                  <a:pt x="201868" y="1491875"/>
                </a:lnTo>
                <a:lnTo>
                  <a:pt x="201783" y="1491879"/>
                </a:lnTo>
                <a:lnTo>
                  <a:pt x="201505" y="1491889"/>
                </a:lnTo>
                <a:lnTo>
                  <a:pt x="200598" y="1491129"/>
                </a:lnTo>
                <a:lnTo>
                  <a:pt x="200539" y="1491080"/>
                </a:lnTo>
                <a:lnTo>
                  <a:pt x="200533" y="1491075"/>
                </a:lnTo>
                <a:close/>
                <a:moveTo>
                  <a:pt x="1697517" y="1490803"/>
                </a:moveTo>
                <a:lnTo>
                  <a:pt x="1698280" y="1491045"/>
                </a:lnTo>
                <a:lnTo>
                  <a:pt x="1698190" y="1491032"/>
                </a:lnTo>
                <a:close/>
                <a:moveTo>
                  <a:pt x="208927" y="1490161"/>
                </a:moveTo>
                <a:lnTo>
                  <a:pt x="209878" y="1491293"/>
                </a:lnTo>
                <a:lnTo>
                  <a:pt x="209782" y="1491481"/>
                </a:lnTo>
                <a:lnTo>
                  <a:pt x="209737" y="1491567"/>
                </a:lnTo>
                <a:lnTo>
                  <a:pt x="209135" y="1491591"/>
                </a:lnTo>
                <a:lnTo>
                  <a:pt x="207405" y="1490326"/>
                </a:lnTo>
                <a:close/>
                <a:moveTo>
                  <a:pt x="1839380" y="1488493"/>
                </a:moveTo>
                <a:lnTo>
                  <a:pt x="1838503" y="1508015"/>
                </a:lnTo>
                <a:lnTo>
                  <a:pt x="1834923" y="1506413"/>
                </a:lnTo>
                <a:lnTo>
                  <a:pt x="1835513" y="1490187"/>
                </a:lnTo>
                <a:lnTo>
                  <a:pt x="1835513" y="1489002"/>
                </a:lnTo>
                <a:lnTo>
                  <a:pt x="1834995" y="1488775"/>
                </a:lnTo>
                <a:lnTo>
                  <a:pt x="1837205" y="1488493"/>
                </a:lnTo>
                <a:close/>
                <a:moveTo>
                  <a:pt x="1593187" y="1488451"/>
                </a:moveTo>
                <a:lnTo>
                  <a:pt x="1641295" y="1522022"/>
                </a:lnTo>
                <a:cubicBezTo>
                  <a:pt x="1665586" y="1535558"/>
                  <a:pt x="1692733" y="1543160"/>
                  <a:pt x="1720523" y="1544205"/>
                </a:cubicBezTo>
                <a:cubicBezTo>
                  <a:pt x="1725398" y="1544159"/>
                  <a:pt x="1730273" y="1544902"/>
                  <a:pt x="1734912" y="1546406"/>
                </a:cubicBezTo>
                <a:cubicBezTo>
                  <a:pt x="1738164" y="1564287"/>
                  <a:pt x="1739855" y="1582419"/>
                  <a:pt x="1739991" y="1600593"/>
                </a:cubicBezTo>
                <a:cubicBezTo>
                  <a:pt x="1740348" y="1618492"/>
                  <a:pt x="1741718" y="1636355"/>
                  <a:pt x="1744055" y="1654102"/>
                </a:cubicBezTo>
                <a:lnTo>
                  <a:pt x="1771937" y="1784063"/>
                </a:lnTo>
                <a:lnTo>
                  <a:pt x="1740180" y="1657487"/>
                </a:lnTo>
                <a:cubicBezTo>
                  <a:pt x="1737590" y="1640323"/>
                  <a:pt x="1736014" y="1623021"/>
                  <a:pt x="1735439" y="1605672"/>
                </a:cubicBezTo>
                <a:cubicBezTo>
                  <a:pt x="1734966" y="1587469"/>
                  <a:pt x="1732934" y="1569338"/>
                  <a:pt x="1729343" y="1551485"/>
                </a:cubicBezTo>
                <a:cubicBezTo>
                  <a:pt x="1727988" y="1545898"/>
                  <a:pt x="1721047" y="1545050"/>
                  <a:pt x="1709533" y="1543697"/>
                </a:cubicBezTo>
                <a:cubicBezTo>
                  <a:pt x="1698087" y="1542591"/>
                  <a:pt x="1686754" y="1540495"/>
                  <a:pt x="1675669" y="1537430"/>
                </a:cubicBezTo>
                <a:cubicBezTo>
                  <a:pt x="1662095" y="1533117"/>
                  <a:pt x="1648992" y="1527444"/>
                  <a:pt x="1636556" y="1520497"/>
                </a:cubicBezTo>
                <a:close/>
                <a:moveTo>
                  <a:pt x="132241" y="1487970"/>
                </a:moveTo>
                <a:lnTo>
                  <a:pt x="136034" y="1489609"/>
                </a:lnTo>
                <a:lnTo>
                  <a:pt x="136033" y="1489612"/>
                </a:lnTo>
                <a:lnTo>
                  <a:pt x="136008" y="1489700"/>
                </a:lnTo>
                <a:lnTo>
                  <a:pt x="132683" y="1488663"/>
                </a:lnTo>
                <a:close/>
                <a:moveTo>
                  <a:pt x="171048" y="1485103"/>
                </a:moveTo>
                <a:lnTo>
                  <a:pt x="172165" y="1485122"/>
                </a:lnTo>
                <a:lnTo>
                  <a:pt x="172401" y="1485357"/>
                </a:lnTo>
                <a:lnTo>
                  <a:pt x="172676" y="1485632"/>
                </a:lnTo>
                <a:lnTo>
                  <a:pt x="171907" y="1485592"/>
                </a:lnTo>
                <a:lnTo>
                  <a:pt x="171454" y="1485568"/>
                </a:lnTo>
                <a:lnTo>
                  <a:pt x="171215" y="1485295"/>
                </a:lnTo>
                <a:close/>
                <a:moveTo>
                  <a:pt x="162045" y="1484956"/>
                </a:moveTo>
                <a:lnTo>
                  <a:pt x="163446" y="1484979"/>
                </a:lnTo>
                <a:lnTo>
                  <a:pt x="163475" y="1485011"/>
                </a:lnTo>
                <a:lnTo>
                  <a:pt x="163606" y="1485155"/>
                </a:lnTo>
                <a:lnTo>
                  <a:pt x="162308" y="1485086"/>
                </a:lnTo>
                <a:lnTo>
                  <a:pt x="162143" y="1485078"/>
                </a:lnTo>
                <a:lnTo>
                  <a:pt x="162111" y="1485039"/>
                </a:lnTo>
                <a:close/>
                <a:moveTo>
                  <a:pt x="188300" y="1484856"/>
                </a:moveTo>
                <a:lnTo>
                  <a:pt x="189249" y="1486300"/>
                </a:lnTo>
                <a:lnTo>
                  <a:pt x="189380" y="1486499"/>
                </a:lnTo>
                <a:lnTo>
                  <a:pt x="189389" y="1486513"/>
                </a:lnTo>
                <a:lnTo>
                  <a:pt x="188867" y="1486485"/>
                </a:lnTo>
                <a:lnTo>
                  <a:pt x="187454" y="1485159"/>
                </a:lnTo>
                <a:lnTo>
                  <a:pt x="187290" y="1485005"/>
                </a:lnTo>
                <a:close/>
                <a:moveTo>
                  <a:pt x="1845988" y="1484748"/>
                </a:moveTo>
                <a:lnTo>
                  <a:pt x="1850272" y="1486594"/>
                </a:lnTo>
                <a:lnTo>
                  <a:pt x="1848808" y="1512628"/>
                </a:lnTo>
                <a:lnTo>
                  <a:pt x="1844745" y="1510808"/>
                </a:lnTo>
                <a:close/>
                <a:moveTo>
                  <a:pt x="195937" y="1483725"/>
                </a:moveTo>
                <a:lnTo>
                  <a:pt x="196067" y="1483903"/>
                </a:lnTo>
                <a:lnTo>
                  <a:pt x="195335" y="1485446"/>
                </a:lnTo>
                <a:lnTo>
                  <a:pt x="194101" y="1485686"/>
                </a:lnTo>
                <a:lnTo>
                  <a:pt x="192387" y="1484251"/>
                </a:lnTo>
                <a:close/>
                <a:moveTo>
                  <a:pt x="203522" y="1483724"/>
                </a:moveTo>
                <a:lnTo>
                  <a:pt x="203612" y="1483831"/>
                </a:lnTo>
                <a:lnTo>
                  <a:pt x="203458" y="1483861"/>
                </a:lnTo>
                <a:lnTo>
                  <a:pt x="203469" y="1483836"/>
                </a:lnTo>
                <a:lnTo>
                  <a:pt x="203504" y="1483761"/>
                </a:lnTo>
                <a:close/>
                <a:moveTo>
                  <a:pt x="1841708" y="1482906"/>
                </a:moveTo>
                <a:lnTo>
                  <a:pt x="1842887" y="1483413"/>
                </a:lnTo>
                <a:lnTo>
                  <a:pt x="1838387" y="1483413"/>
                </a:lnTo>
                <a:close/>
                <a:moveTo>
                  <a:pt x="328522" y="1482609"/>
                </a:moveTo>
                <a:lnTo>
                  <a:pt x="323715" y="1485615"/>
                </a:lnTo>
                <a:lnTo>
                  <a:pt x="273547" y="1496912"/>
                </a:lnTo>
                <a:lnTo>
                  <a:pt x="296694" y="1490890"/>
                </a:lnTo>
                <a:lnTo>
                  <a:pt x="321075" y="1484546"/>
                </a:lnTo>
                <a:close/>
                <a:moveTo>
                  <a:pt x="117055" y="1481405"/>
                </a:moveTo>
                <a:lnTo>
                  <a:pt x="117214" y="1481473"/>
                </a:lnTo>
                <a:lnTo>
                  <a:pt x="117385" y="1481548"/>
                </a:lnTo>
                <a:lnTo>
                  <a:pt x="123255" y="1484085"/>
                </a:lnTo>
                <a:lnTo>
                  <a:pt x="123714" y="1484769"/>
                </a:lnTo>
                <a:lnTo>
                  <a:pt x="124081" y="1485315"/>
                </a:lnTo>
                <a:lnTo>
                  <a:pt x="116957" y="1481819"/>
                </a:lnTo>
                <a:lnTo>
                  <a:pt x="116988" y="1481687"/>
                </a:lnTo>
                <a:close/>
                <a:moveTo>
                  <a:pt x="215237" y="1480867"/>
                </a:moveTo>
                <a:lnTo>
                  <a:pt x="214834" y="1481642"/>
                </a:lnTo>
                <a:lnTo>
                  <a:pt x="214386" y="1481729"/>
                </a:lnTo>
                <a:lnTo>
                  <a:pt x="213793" y="1481081"/>
                </a:lnTo>
                <a:close/>
                <a:moveTo>
                  <a:pt x="165502" y="1478462"/>
                </a:moveTo>
                <a:lnTo>
                  <a:pt x="165535" y="1478494"/>
                </a:lnTo>
                <a:lnTo>
                  <a:pt x="165566" y="1478526"/>
                </a:lnTo>
                <a:lnTo>
                  <a:pt x="166275" y="1479235"/>
                </a:lnTo>
                <a:lnTo>
                  <a:pt x="165911" y="1479229"/>
                </a:lnTo>
                <a:lnTo>
                  <a:pt x="165361" y="1478601"/>
                </a:lnTo>
                <a:lnTo>
                  <a:pt x="165248" y="1478472"/>
                </a:lnTo>
                <a:lnTo>
                  <a:pt x="165378" y="1478467"/>
                </a:lnTo>
                <a:close/>
                <a:moveTo>
                  <a:pt x="1723236" y="1478360"/>
                </a:moveTo>
                <a:lnTo>
                  <a:pt x="1733354" y="1479323"/>
                </a:lnTo>
                <a:lnTo>
                  <a:pt x="1737740" y="1479973"/>
                </a:lnTo>
                <a:lnTo>
                  <a:pt x="1727144" y="1479350"/>
                </a:lnTo>
                <a:close/>
                <a:moveTo>
                  <a:pt x="109169" y="1477996"/>
                </a:moveTo>
                <a:lnTo>
                  <a:pt x="109698" y="1478225"/>
                </a:lnTo>
                <a:lnTo>
                  <a:pt x="109712" y="1478246"/>
                </a:lnTo>
                <a:lnTo>
                  <a:pt x="109722" y="1478262"/>
                </a:lnTo>
                <a:lnTo>
                  <a:pt x="109727" y="1478270"/>
                </a:lnTo>
                <a:close/>
                <a:moveTo>
                  <a:pt x="1861180" y="1477387"/>
                </a:moveTo>
                <a:lnTo>
                  <a:pt x="1858509" y="1516969"/>
                </a:lnTo>
                <a:lnTo>
                  <a:pt x="1853926" y="1514918"/>
                </a:lnTo>
                <a:lnTo>
                  <a:pt x="1855456" y="1488827"/>
                </a:lnTo>
                <a:lnTo>
                  <a:pt x="1855468" y="1488832"/>
                </a:lnTo>
                <a:lnTo>
                  <a:pt x="1858856" y="1490186"/>
                </a:lnTo>
                <a:lnTo>
                  <a:pt x="1858859" y="1490181"/>
                </a:lnTo>
                <a:lnTo>
                  <a:pt x="1858869" y="1490186"/>
                </a:lnTo>
                <a:lnTo>
                  <a:pt x="1858871" y="1490180"/>
                </a:lnTo>
                <a:lnTo>
                  <a:pt x="1858885" y="1490186"/>
                </a:lnTo>
                <a:lnTo>
                  <a:pt x="1859393" y="1487139"/>
                </a:lnTo>
                <a:close/>
                <a:moveTo>
                  <a:pt x="183330" y="1477299"/>
                </a:moveTo>
                <a:lnTo>
                  <a:pt x="183411" y="1477421"/>
                </a:lnTo>
                <a:lnTo>
                  <a:pt x="182641" y="1479482"/>
                </a:lnTo>
                <a:lnTo>
                  <a:pt x="181384" y="1479463"/>
                </a:lnTo>
                <a:lnTo>
                  <a:pt x="180682" y="1478804"/>
                </a:lnTo>
                <a:lnTo>
                  <a:pt x="179740" y="1477920"/>
                </a:lnTo>
                <a:lnTo>
                  <a:pt x="180594" y="1477887"/>
                </a:lnTo>
                <a:lnTo>
                  <a:pt x="182509" y="1477476"/>
                </a:lnTo>
                <a:close/>
                <a:moveTo>
                  <a:pt x="197288" y="1476298"/>
                </a:moveTo>
                <a:lnTo>
                  <a:pt x="197354" y="1476377"/>
                </a:lnTo>
                <a:lnTo>
                  <a:pt x="197563" y="1476626"/>
                </a:lnTo>
                <a:lnTo>
                  <a:pt x="197517" y="1476637"/>
                </a:lnTo>
                <a:close/>
                <a:moveTo>
                  <a:pt x="332283" y="1475829"/>
                </a:moveTo>
                <a:lnTo>
                  <a:pt x="328966" y="1477996"/>
                </a:lnTo>
                <a:lnTo>
                  <a:pt x="292467" y="1487396"/>
                </a:lnTo>
                <a:close/>
                <a:moveTo>
                  <a:pt x="190189" y="1475825"/>
                </a:moveTo>
                <a:lnTo>
                  <a:pt x="191753" y="1477975"/>
                </a:lnTo>
                <a:lnTo>
                  <a:pt x="188952" y="1478625"/>
                </a:lnTo>
                <a:lnTo>
                  <a:pt x="188899" y="1478536"/>
                </a:lnTo>
                <a:lnTo>
                  <a:pt x="188859" y="1478469"/>
                </a:lnTo>
                <a:lnTo>
                  <a:pt x="188854" y="1478460"/>
                </a:lnTo>
                <a:lnTo>
                  <a:pt x="189605" y="1476471"/>
                </a:lnTo>
                <a:lnTo>
                  <a:pt x="189861" y="1475895"/>
                </a:lnTo>
                <a:lnTo>
                  <a:pt x="189889" y="1475889"/>
                </a:lnTo>
                <a:close/>
                <a:moveTo>
                  <a:pt x="152001" y="1472406"/>
                </a:moveTo>
                <a:lnTo>
                  <a:pt x="152109" y="1472524"/>
                </a:lnTo>
                <a:lnTo>
                  <a:pt x="152607" y="1473071"/>
                </a:lnTo>
                <a:lnTo>
                  <a:pt x="152535" y="1473073"/>
                </a:lnTo>
                <a:lnTo>
                  <a:pt x="152270" y="1472742"/>
                </a:lnTo>
                <a:close/>
                <a:moveTo>
                  <a:pt x="151571" y="1471753"/>
                </a:moveTo>
                <a:lnTo>
                  <a:pt x="151630" y="1471880"/>
                </a:lnTo>
                <a:lnTo>
                  <a:pt x="151677" y="1471980"/>
                </a:lnTo>
                <a:lnTo>
                  <a:pt x="151699" y="1472028"/>
                </a:lnTo>
                <a:lnTo>
                  <a:pt x="151489" y="1471765"/>
                </a:lnTo>
                <a:close/>
                <a:moveTo>
                  <a:pt x="1871216" y="1471320"/>
                </a:moveTo>
                <a:lnTo>
                  <a:pt x="1866125" y="1499461"/>
                </a:lnTo>
                <a:lnTo>
                  <a:pt x="1868059" y="1471904"/>
                </a:lnTo>
                <a:close/>
                <a:moveTo>
                  <a:pt x="161373" y="1471018"/>
                </a:moveTo>
                <a:lnTo>
                  <a:pt x="162287" y="1472792"/>
                </a:lnTo>
                <a:lnTo>
                  <a:pt x="160810" y="1472834"/>
                </a:lnTo>
                <a:lnTo>
                  <a:pt x="161027" y="1472135"/>
                </a:lnTo>
                <a:close/>
                <a:moveTo>
                  <a:pt x="169437" y="1469086"/>
                </a:moveTo>
                <a:lnTo>
                  <a:pt x="169762" y="1469659"/>
                </a:lnTo>
                <a:lnTo>
                  <a:pt x="170120" y="1470290"/>
                </a:lnTo>
                <a:lnTo>
                  <a:pt x="170031" y="1470553"/>
                </a:lnTo>
                <a:lnTo>
                  <a:pt x="169399" y="1472420"/>
                </a:lnTo>
                <a:lnTo>
                  <a:pt x="167594" y="1470565"/>
                </a:lnTo>
                <a:lnTo>
                  <a:pt x="167441" y="1470243"/>
                </a:lnTo>
                <a:lnTo>
                  <a:pt x="167061" y="1469440"/>
                </a:lnTo>
                <a:lnTo>
                  <a:pt x="167978" y="1469303"/>
                </a:lnTo>
                <a:lnTo>
                  <a:pt x="168697" y="1469196"/>
                </a:lnTo>
                <a:close/>
                <a:moveTo>
                  <a:pt x="177170" y="1467931"/>
                </a:moveTo>
                <a:lnTo>
                  <a:pt x="177534" y="1468485"/>
                </a:lnTo>
                <a:lnTo>
                  <a:pt x="178331" y="1469696"/>
                </a:lnTo>
                <a:lnTo>
                  <a:pt x="179981" y="1472205"/>
                </a:lnTo>
                <a:lnTo>
                  <a:pt x="179668" y="1472291"/>
                </a:lnTo>
                <a:lnTo>
                  <a:pt x="176819" y="1472373"/>
                </a:lnTo>
                <a:lnTo>
                  <a:pt x="175947" y="1470707"/>
                </a:lnTo>
                <a:lnTo>
                  <a:pt x="176497" y="1469101"/>
                </a:lnTo>
                <a:lnTo>
                  <a:pt x="176883" y="1467974"/>
                </a:lnTo>
                <a:close/>
                <a:moveTo>
                  <a:pt x="139835" y="1467236"/>
                </a:moveTo>
                <a:lnTo>
                  <a:pt x="139839" y="1467240"/>
                </a:lnTo>
                <a:lnTo>
                  <a:pt x="139849" y="1467252"/>
                </a:lnTo>
                <a:lnTo>
                  <a:pt x="140133" y="1467599"/>
                </a:lnTo>
                <a:lnTo>
                  <a:pt x="139116" y="1467500"/>
                </a:lnTo>
                <a:lnTo>
                  <a:pt x="138989" y="1467488"/>
                </a:lnTo>
                <a:lnTo>
                  <a:pt x="138961" y="1467451"/>
                </a:lnTo>
                <a:lnTo>
                  <a:pt x="138933" y="1467412"/>
                </a:lnTo>
                <a:close/>
                <a:moveTo>
                  <a:pt x="183732" y="1466952"/>
                </a:moveTo>
                <a:lnTo>
                  <a:pt x="186261" y="1470427"/>
                </a:lnTo>
                <a:lnTo>
                  <a:pt x="186229" y="1470501"/>
                </a:lnTo>
                <a:lnTo>
                  <a:pt x="184422" y="1470994"/>
                </a:lnTo>
                <a:lnTo>
                  <a:pt x="184353" y="1470878"/>
                </a:lnTo>
                <a:lnTo>
                  <a:pt x="182162" y="1467186"/>
                </a:lnTo>
                <a:close/>
                <a:moveTo>
                  <a:pt x="148663" y="1465490"/>
                </a:moveTo>
                <a:lnTo>
                  <a:pt x="149114" y="1466462"/>
                </a:lnTo>
                <a:lnTo>
                  <a:pt x="148879" y="1466496"/>
                </a:lnTo>
                <a:lnTo>
                  <a:pt x="148445" y="1466559"/>
                </a:lnTo>
                <a:lnTo>
                  <a:pt x="148357" y="1466572"/>
                </a:lnTo>
                <a:close/>
                <a:moveTo>
                  <a:pt x="381285" y="1463452"/>
                </a:moveTo>
                <a:lnTo>
                  <a:pt x="375701" y="1468002"/>
                </a:lnTo>
                <a:lnTo>
                  <a:pt x="331506" y="1493066"/>
                </a:lnTo>
                <a:lnTo>
                  <a:pt x="330154" y="1493691"/>
                </a:lnTo>
                <a:lnTo>
                  <a:pt x="340973" y="1487292"/>
                </a:lnTo>
                <a:close/>
                <a:moveTo>
                  <a:pt x="156970" y="1462479"/>
                </a:moveTo>
                <a:lnTo>
                  <a:pt x="157161" y="1462849"/>
                </a:lnTo>
                <a:lnTo>
                  <a:pt x="156354" y="1465409"/>
                </a:lnTo>
                <a:lnTo>
                  <a:pt x="154110" y="1465736"/>
                </a:lnTo>
                <a:lnTo>
                  <a:pt x="153734" y="1465305"/>
                </a:lnTo>
                <a:lnTo>
                  <a:pt x="153699" y="1465266"/>
                </a:lnTo>
                <a:lnTo>
                  <a:pt x="153570" y="1464954"/>
                </a:lnTo>
                <a:lnTo>
                  <a:pt x="153317" y="1464341"/>
                </a:lnTo>
                <a:lnTo>
                  <a:pt x="153037" y="1463666"/>
                </a:lnTo>
                <a:close/>
                <a:moveTo>
                  <a:pt x="179445" y="1461061"/>
                </a:moveTo>
                <a:lnTo>
                  <a:pt x="180097" y="1461956"/>
                </a:lnTo>
                <a:lnTo>
                  <a:pt x="179140" y="1462095"/>
                </a:lnTo>
                <a:lnTo>
                  <a:pt x="179075" y="1461986"/>
                </a:lnTo>
                <a:close/>
                <a:moveTo>
                  <a:pt x="136725" y="1460994"/>
                </a:moveTo>
                <a:lnTo>
                  <a:pt x="137261" y="1462290"/>
                </a:lnTo>
                <a:lnTo>
                  <a:pt x="135756" y="1462584"/>
                </a:lnTo>
                <a:lnTo>
                  <a:pt x="135388" y="1462571"/>
                </a:lnTo>
                <a:lnTo>
                  <a:pt x="135523" y="1462041"/>
                </a:lnTo>
                <a:lnTo>
                  <a:pt x="135718" y="1461273"/>
                </a:lnTo>
                <a:close/>
                <a:moveTo>
                  <a:pt x="1733252" y="1460905"/>
                </a:moveTo>
                <a:lnTo>
                  <a:pt x="1772718" y="1463225"/>
                </a:lnTo>
                <a:lnTo>
                  <a:pt x="1785727" y="1461574"/>
                </a:lnTo>
                <a:lnTo>
                  <a:pt x="1792676" y="1461783"/>
                </a:lnTo>
                <a:lnTo>
                  <a:pt x="1806245" y="1467628"/>
                </a:lnTo>
                <a:lnTo>
                  <a:pt x="1796188" y="1468871"/>
                </a:lnTo>
                <a:lnTo>
                  <a:pt x="1765481" y="1469887"/>
                </a:lnTo>
                <a:lnTo>
                  <a:pt x="1748398" y="1467684"/>
                </a:lnTo>
                <a:close/>
                <a:moveTo>
                  <a:pt x="164609" y="1460578"/>
                </a:moveTo>
                <a:lnTo>
                  <a:pt x="165614" y="1462349"/>
                </a:lnTo>
                <a:lnTo>
                  <a:pt x="166512" y="1463932"/>
                </a:lnTo>
                <a:lnTo>
                  <a:pt x="166449" y="1463941"/>
                </a:lnTo>
                <a:lnTo>
                  <a:pt x="164582" y="1464213"/>
                </a:lnTo>
                <a:lnTo>
                  <a:pt x="163917" y="1462811"/>
                </a:lnTo>
                <a:lnTo>
                  <a:pt x="164010" y="1462512"/>
                </a:lnTo>
                <a:lnTo>
                  <a:pt x="164330" y="1461479"/>
                </a:lnTo>
                <a:close/>
                <a:moveTo>
                  <a:pt x="144843" y="1458745"/>
                </a:moveTo>
                <a:lnTo>
                  <a:pt x="144268" y="1460758"/>
                </a:lnTo>
                <a:lnTo>
                  <a:pt x="143833" y="1460889"/>
                </a:lnTo>
                <a:lnTo>
                  <a:pt x="142987" y="1461143"/>
                </a:lnTo>
                <a:lnTo>
                  <a:pt x="142399" y="1460407"/>
                </a:lnTo>
                <a:lnTo>
                  <a:pt x="142166" y="1460116"/>
                </a:lnTo>
                <a:lnTo>
                  <a:pt x="141753" y="1459601"/>
                </a:lnTo>
                <a:close/>
                <a:moveTo>
                  <a:pt x="1902179" y="1458430"/>
                </a:moveTo>
                <a:lnTo>
                  <a:pt x="1891024" y="1534552"/>
                </a:lnTo>
                <a:cubicBezTo>
                  <a:pt x="1884465" y="1609037"/>
                  <a:pt x="1882369" y="1683848"/>
                  <a:pt x="1884754" y="1758580"/>
                </a:cubicBezTo>
                <a:lnTo>
                  <a:pt x="1886141" y="1789024"/>
                </a:lnTo>
                <a:lnTo>
                  <a:pt x="1882179" y="1762008"/>
                </a:lnTo>
                <a:lnTo>
                  <a:pt x="1880314" y="1749120"/>
                </a:lnTo>
                <a:lnTo>
                  <a:pt x="1876038" y="1682644"/>
                </a:lnTo>
                <a:lnTo>
                  <a:pt x="1870562" y="1568927"/>
                </a:lnTo>
                <a:lnTo>
                  <a:pt x="1870555" y="1568927"/>
                </a:lnTo>
                <a:lnTo>
                  <a:pt x="1869695" y="1547989"/>
                </a:lnTo>
                <a:lnTo>
                  <a:pt x="1872967" y="1504918"/>
                </a:lnTo>
                <a:lnTo>
                  <a:pt x="1875131" y="1489534"/>
                </a:lnTo>
                <a:lnTo>
                  <a:pt x="1879371" y="1465956"/>
                </a:lnTo>
                <a:lnTo>
                  <a:pt x="1901717" y="1458691"/>
                </a:lnTo>
                <a:close/>
                <a:moveTo>
                  <a:pt x="170833" y="1458295"/>
                </a:moveTo>
                <a:lnTo>
                  <a:pt x="173097" y="1461737"/>
                </a:lnTo>
                <a:lnTo>
                  <a:pt x="172672" y="1462755"/>
                </a:lnTo>
                <a:lnTo>
                  <a:pt x="172572" y="1463050"/>
                </a:lnTo>
                <a:lnTo>
                  <a:pt x="172196" y="1463105"/>
                </a:lnTo>
                <a:lnTo>
                  <a:pt x="171987" y="1463136"/>
                </a:lnTo>
                <a:lnTo>
                  <a:pt x="169642" y="1458654"/>
                </a:lnTo>
                <a:close/>
                <a:moveTo>
                  <a:pt x="103850" y="1457441"/>
                </a:moveTo>
                <a:lnTo>
                  <a:pt x="103799" y="1457685"/>
                </a:lnTo>
                <a:lnTo>
                  <a:pt x="102571" y="1457748"/>
                </a:lnTo>
                <a:lnTo>
                  <a:pt x="102507" y="1457640"/>
                </a:lnTo>
                <a:lnTo>
                  <a:pt x="102392" y="1457447"/>
                </a:lnTo>
                <a:lnTo>
                  <a:pt x="102912" y="1457445"/>
                </a:lnTo>
                <a:lnTo>
                  <a:pt x="103535" y="1457442"/>
                </a:lnTo>
                <a:close/>
                <a:moveTo>
                  <a:pt x="381916" y="1455869"/>
                </a:moveTo>
                <a:lnTo>
                  <a:pt x="379934" y="1457506"/>
                </a:lnTo>
                <a:lnTo>
                  <a:pt x="365224" y="1466250"/>
                </a:lnTo>
                <a:lnTo>
                  <a:pt x="374310" y="1460599"/>
                </a:lnTo>
                <a:close/>
                <a:moveTo>
                  <a:pt x="153473" y="1455697"/>
                </a:moveTo>
                <a:lnTo>
                  <a:pt x="154500" y="1457689"/>
                </a:lnTo>
                <a:lnTo>
                  <a:pt x="150999" y="1458739"/>
                </a:lnTo>
                <a:lnTo>
                  <a:pt x="150744" y="1458123"/>
                </a:lnTo>
                <a:lnTo>
                  <a:pt x="151193" y="1456536"/>
                </a:lnTo>
                <a:close/>
                <a:moveTo>
                  <a:pt x="160192" y="1453225"/>
                </a:moveTo>
                <a:lnTo>
                  <a:pt x="160143" y="1453381"/>
                </a:lnTo>
                <a:lnTo>
                  <a:pt x="159923" y="1454080"/>
                </a:lnTo>
                <a:lnTo>
                  <a:pt x="159865" y="1454264"/>
                </a:lnTo>
                <a:lnTo>
                  <a:pt x="159639" y="1453787"/>
                </a:lnTo>
                <a:lnTo>
                  <a:pt x="159495" y="1453482"/>
                </a:lnTo>
                <a:close/>
                <a:moveTo>
                  <a:pt x="167084" y="1452595"/>
                </a:moveTo>
                <a:lnTo>
                  <a:pt x="167809" y="1453697"/>
                </a:lnTo>
                <a:lnTo>
                  <a:pt x="167152" y="1453894"/>
                </a:lnTo>
                <a:lnTo>
                  <a:pt x="166857" y="1453329"/>
                </a:lnTo>
                <a:close/>
                <a:moveTo>
                  <a:pt x="111324" y="1450939"/>
                </a:moveTo>
                <a:lnTo>
                  <a:pt x="111349" y="1450941"/>
                </a:lnTo>
                <a:lnTo>
                  <a:pt x="111355" y="1450960"/>
                </a:lnTo>
                <a:lnTo>
                  <a:pt x="111320" y="1450960"/>
                </a:lnTo>
                <a:lnTo>
                  <a:pt x="111321" y="1450955"/>
                </a:lnTo>
                <a:close/>
                <a:moveTo>
                  <a:pt x="99565" y="1450205"/>
                </a:moveTo>
                <a:lnTo>
                  <a:pt x="100283" y="1450249"/>
                </a:lnTo>
                <a:lnTo>
                  <a:pt x="100530" y="1450265"/>
                </a:lnTo>
                <a:lnTo>
                  <a:pt x="100726" y="1450557"/>
                </a:lnTo>
                <a:lnTo>
                  <a:pt x="100794" y="1450658"/>
                </a:lnTo>
                <a:lnTo>
                  <a:pt x="101023" y="1451000"/>
                </a:lnTo>
                <a:lnTo>
                  <a:pt x="99970" y="1451004"/>
                </a:lnTo>
                <a:lnTo>
                  <a:pt x="99423" y="1451006"/>
                </a:lnTo>
                <a:lnTo>
                  <a:pt x="99450" y="1450853"/>
                </a:lnTo>
                <a:lnTo>
                  <a:pt x="99485" y="1450653"/>
                </a:lnTo>
                <a:close/>
                <a:moveTo>
                  <a:pt x="131657" y="1448732"/>
                </a:moveTo>
                <a:lnTo>
                  <a:pt x="131989" y="1449536"/>
                </a:lnTo>
                <a:lnTo>
                  <a:pt x="132025" y="1449622"/>
                </a:lnTo>
                <a:lnTo>
                  <a:pt x="132035" y="1449647"/>
                </a:lnTo>
                <a:lnTo>
                  <a:pt x="127440" y="1450677"/>
                </a:lnTo>
                <a:lnTo>
                  <a:pt x="127395" y="1450542"/>
                </a:lnTo>
                <a:lnTo>
                  <a:pt x="127251" y="1450111"/>
                </a:lnTo>
                <a:lnTo>
                  <a:pt x="127208" y="1449982"/>
                </a:lnTo>
                <a:close/>
                <a:moveTo>
                  <a:pt x="1861614" y="1446773"/>
                </a:moveTo>
                <a:lnTo>
                  <a:pt x="1859849" y="1456368"/>
                </a:lnTo>
                <a:lnTo>
                  <a:pt x="1824296" y="1465396"/>
                </a:lnTo>
                <a:lnTo>
                  <a:pt x="1818279" y="1466140"/>
                </a:lnTo>
                <a:lnTo>
                  <a:pt x="1803471" y="1459749"/>
                </a:lnTo>
                <a:lnTo>
                  <a:pt x="1807901" y="1458761"/>
                </a:lnTo>
                <a:lnTo>
                  <a:pt x="1833556" y="1455504"/>
                </a:lnTo>
                <a:lnTo>
                  <a:pt x="1843999" y="1452091"/>
                </a:lnTo>
                <a:lnTo>
                  <a:pt x="1849710" y="1454459"/>
                </a:lnTo>
                <a:lnTo>
                  <a:pt x="1849710" y="1454454"/>
                </a:lnTo>
                <a:lnTo>
                  <a:pt x="1849722" y="1454459"/>
                </a:lnTo>
                <a:lnTo>
                  <a:pt x="1849723" y="1454452"/>
                </a:lnTo>
                <a:lnTo>
                  <a:pt x="1849739" y="1454459"/>
                </a:lnTo>
                <a:lnTo>
                  <a:pt x="1850249" y="1450735"/>
                </a:lnTo>
                <a:lnTo>
                  <a:pt x="1850383" y="1450005"/>
                </a:lnTo>
                <a:lnTo>
                  <a:pt x="1857396" y="1447714"/>
                </a:lnTo>
                <a:close/>
                <a:moveTo>
                  <a:pt x="139815" y="1446440"/>
                </a:moveTo>
                <a:lnTo>
                  <a:pt x="139826" y="1446464"/>
                </a:lnTo>
                <a:lnTo>
                  <a:pt x="139920" y="1446665"/>
                </a:lnTo>
                <a:lnTo>
                  <a:pt x="140430" y="1447764"/>
                </a:lnTo>
                <a:lnTo>
                  <a:pt x="139075" y="1448067"/>
                </a:lnTo>
                <a:lnTo>
                  <a:pt x="139370" y="1446906"/>
                </a:lnTo>
                <a:lnTo>
                  <a:pt x="139463" y="1446539"/>
                </a:lnTo>
                <a:close/>
                <a:moveTo>
                  <a:pt x="147574" y="1444259"/>
                </a:moveTo>
                <a:lnTo>
                  <a:pt x="148454" y="1445964"/>
                </a:lnTo>
                <a:lnTo>
                  <a:pt x="148259" y="1446007"/>
                </a:lnTo>
                <a:lnTo>
                  <a:pt x="145947" y="1446526"/>
                </a:lnTo>
                <a:lnTo>
                  <a:pt x="145787" y="1446140"/>
                </a:lnTo>
                <a:lnTo>
                  <a:pt x="145277" y="1444905"/>
                </a:lnTo>
                <a:close/>
                <a:moveTo>
                  <a:pt x="120536" y="1443985"/>
                </a:moveTo>
                <a:lnTo>
                  <a:pt x="120287" y="1445038"/>
                </a:lnTo>
                <a:lnTo>
                  <a:pt x="120103" y="1445816"/>
                </a:lnTo>
                <a:lnTo>
                  <a:pt x="114503" y="1445447"/>
                </a:lnTo>
                <a:lnTo>
                  <a:pt x="114361" y="1444975"/>
                </a:lnTo>
                <a:lnTo>
                  <a:pt x="117637" y="1444975"/>
                </a:lnTo>
                <a:close/>
                <a:moveTo>
                  <a:pt x="389044" y="1443674"/>
                </a:moveTo>
                <a:lnTo>
                  <a:pt x="383829" y="1448024"/>
                </a:lnTo>
                <a:lnTo>
                  <a:pt x="349379" y="1469567"/>
                </a:lnTo>
                <a:close/>
                <a:moveTo>
                  <a:pt x="154890" y="1443450"/>
                </a:moveTo>
                <a:lnTo>
                  <a:pt x="155429" y="1444399"/>
                </a:lnTo>
                <a:lnTo>
                  <a:pt x="155211" y="1444448"/>
                </a:lnTo>
                <a:lnTo>
                  <a:pt x="155085" y="1444181"/>
                </a:lnTo>
                <a:lnTo>
                  <a:pt x="154834" y="1443651"/>
                </a:lnTo>
                <a:close/>
                <a:moveTo>
                  <a:pt x="609451" y="1441831"/>
                </a:moveTo>
                <a:lnTo>
                  <a:pt x="607263" y="1444395"/>
                </a:lnTo>
                <a:lnTo>
                  <a:pt x="577222" y="1472325"/>
                </a:lnTo>
                <a:lnTo>
                  <a:pt x="557721" y="1488994"/>
                </a:lnTo>
                <a:lnTo>
                  <a:pt x="522332" y="1517743"/>
                </a:lnTo>
                <a:lnTo>
                  <a:pt x="510181" y="1526631"/>
                </a:lnTo>
                <a:lnTo>
                  <a:pt x="553102" y="1491616"/>
                </a:lnTo>
                <a:lnTo>
                  <a:pt x="576248" y="1472733"/>
                </a:lnTo>
                <a:lnTo>
                  <a:pt x="576251" y="1472731"/>
                </a:lnTo>
                <a:lnTo>
                  <a:pt x="578403" y="1470728"/>
                </a:lnTo>
                <a:lnTo>
                  <a:pt x="598461" y="1452060"/>
                </a:lnTo>
                <a:close/>
                <a:moveTo>
                  <a:pt x="1876653" y="1441417"/>
                </a:moveTo>
                <a:lnTo>
                  <a:pt x="1875138" y="1449751"/>
                </a:lnTo>
                <a:lnTo>
                  <a:pt x="1866329" y="1453942"/>
                </a:lnTo>
                <a:lnTo>
                  <a:pt x="1865407" y="1454291"/>
                </a:lnTo>
                <a:lnTo>
                  <a:pt x="1867003" y="1445569"/>
                </a:lnTo>
                <a:lnTo>
                  <a:pt x="1868618" y="1445209"/>
                </a:lnTo>
                <a:lnTo>
                  <a:pt x="1875232" y="1441881"/>
                </a:lnTo>
                <a:close/>
                <a:moveTo>
                  <a:pt x="128562" y="1441246"/>
                </a:moveTo>
                <a:lnTo>
                  <a:pt x="128712" y="1441608"/>
                </a:lnTo>
                <a:lnTo>
                  <a:pt x="129052" y="1442430"/>
                </a:lnTo>
                <a:lnTo>
                  <a:pt x="129373" y="1443207"/>
                </a:lnTo>
                <a:lnTo>
                  <a:pt x="125804" y="1444221"/>
                </a:lnTo>
                <a:lnTo>
                  <a:pt x="125818" y="1444162"/>
                </a:lnTo>
                <a:lnTo>
                  <a:pt x="126324" y="1442010"/>
                </a:lnTo>
                <a:close/>
                <a:moveTo>
                  <a:pt x="1817700" y="1441179"/>
                </a:moveTo>
                <a:lnTo>
                  <a:pt x="1832810" y="1447449"/>
                </a:lnTo>
                <a:lnTo>
                  <a:pt x="1806591" y="1453408"/>
                </a:lnTo>
                <a:lnTo>
                  <a:pt x="1792917" y="1455194"/>
                </a:lnTo>
                <a:lnTo>
                  <a:pt x="1761546" y="1441654"/>
                </a:lnTo>
                <a:lnTo>
                  <a:pt x="1787409" y="1444636"/>
                </a:lnTo>
                <a:lnTo>
                  <a:pt x="1787409" y="1444635"/>
                </a:lnTo>
                <a:lnTo>
                  <a:pt x="1787419" y="1444636"/>
                </a:lnTo>
                <a:lnTo>
                  <a:pt x="1787420" y="1444635"/>
                </a:lnTo>
                <a:lnTo>
                  <a:pt x="1787429" y="1444636"/>
                </a:lnTo>
                <a:close/>
                <a:moveTo>
                  <a:pt x="1936533" y="1439092"/>
                </a:moveTo>
                <a:lnTo>
                  <a:pt x="1935914" y="1442658"/>
                </a:lnTo>
                <a:lnTo>
                  <a:pt x="1928342" y="1485065"/>
                </a:lnTo>
                <a:lnTo>
                  <a:pt x="1926355" y="1497595"/>
                </a:lnTo>
                <a:lnTo>
                  <a:pt x="1925098" y="1504820"/>
                </a:lnTo>
                <a:lnTo>
                  <a:pt x="1923927" y="1512913"/>
                </a:lnTo>
                <a:lnTo>
                  <a:pt x="1922481" y="1522038"/>
                </a:lnTo>
                <a:lnTo>
                  <a:pt x="1919406" y="1544162"/>
                </a:lnTo>
                <a:lnTo>
                  <a:pt x="1918789" y="1548438"/>
                </a:lnTo>
                <a:cubicBezTo>
                  <a:pt x="1911828" y="1621599"/>
                  <a:pt x="1908998" y="1695098"/>
                  <a:pt x="1910322" y="1768571"/>
                </a:cubicBezTo>
                <a:cubicBezTo>
                  <a:pt x="1910501" y="1828735"/>
                  <a:pt x="1912428" y="1888869"/>
                  <a:pt x="1916096" y="1948896"/>
                </a:cubicBezTo>
                <a:lnTo>
                  <a:pt x="1918108" y="1971162"/>
                </a:lnTo>
                <a:lnTo>
                  <a:pt x="1905105" y="1918314"/>
                </a:lnTo>
                <a:lnTo>
                  <a:pt x="1894294" y="1844615"/>
                </a:lnTo>
                <a:lnTo>
                  <a:pt x="1890388" y="1759089"/>
                </a:lnTo>
                <a:cubicBezTo>
                  <a:pt x="1888000" y="1684580"/>
                  <a:pt x="1890082" y="1609995"/>
                  <a:pt x="1896652" y="1535738"/>
                </a:cubicBezTo>
                <a:cubicBezTo>
                  <a:pt x="1899362" y="1512624"/>
                  <a:pt x="1903256" y="1486208"/>
                  <a:pt x="1908083" y="1457887"/>
                </a:cubicBezTo>
                <a:lnTo>
                  <a:pt x="1908676" y="1454774"/>
                </a:lnTo>
                <a:close/>
                <a:moveTo>
                  <a:pt x="136193" y="1438641"/>
                </a:moveTo>
                <a:lnTo>
                  <a:pt x="136368" y="1439017"/>
                </a:lnTo>
                <a:lnTo>
                  <a:pt x="136436" y="1439164"/>
                </a:lnTo>
                <a:lnTo>
                  <a:pt x="136069" y="1440564"/>
                </a:lnTo>
                <a:lnTo>
                  <a:pt x="135860" y="1441363"/>
                </a:lnTo>
                <a:lnTo>
                  <a:pt x="134621" y="1441715"/>
                </a:lnTo>
                <a:lnTo>
                  <a:pt x="134465" y="1441295"/>
                </a:lnTo>
                <a:lnTo>
                  <a:pt x="133787" y="1439463"/>
                </a:lnTo>
                <a:lnTo>
                  <a:pt x="133846" y="1439443"/>
                </a:lnTo>
                <a:close/>
                <a:moveTo>
                  <a:pt x="389682" y="1438016"/>
                </a:moveTo>
                <a:lnTo>
                  <a:pt x="388063" y="1439388"/>
                </a:lnTo>
                <a:lnTo>
                  <a:pt x="379327" y="1445095"/>
                </a:lnTo>
                <a:close/>
                <a:moveTo>
                  <a:pt x="1847229" y="1437808"/>
                </a:moveTo>
                <a:lnTo>
                  <a:pt x="1845996" y="1444453"/>
                </a:lnTo>
                <a:lnTo>
                  <a:pt x="1842866" y="1445164"/>
                </a:lnTo>
                <a:lnTo>
                  <a:pt x="1829908" y="1439785"/>
                </a:lnTo>
                <a:close/>
                <a:moveTo>
                  <a:pt x="118110" y="1436389"/>
                </a:moveTo>
                <a:lnTo>
                  <a:pt x="118183" y="1436583"/>
                </a:lnTo>
                <a:lnTo>
                  <a:pt x="118341" y="1437001"/>
                </a:lnTo>
                <a:lnTo>
                  <a:pt x="118906" y="1438495"/>
                </a:lnTo>
                <a:lnTo>
                  <a:pt x="116282" y="1439387"/>
                </a:lnTo>
                <a:lnTo>
                  <a:pt x="113752" y="1439387"/>
                </a:lnTo>
                <a:lnTo>
                  <a:pt x="113841" y="1438967"/>
                </a:lnTo>
                <a:lnTo>
                  <a:pt x="113905" y="1438659"/>
                </a:lnTo>
                <a:lnTo>
                  <a:pt x="113910" y="1438656"/>
                </a:lnTo>
                <a:close/>
                <a:moveTo>
                  <a:pt x="82108" y="1436280"/>
                </a:moveTo>
                <a:lnTo>
                  <a:pt x="82028" y="1436766"/>
                </a:lnTo>
                <a:lnTo>
                  <a:pt x="80268" y="1436912"/>
                </a:lnTo>
                <a:lnTo>
                  <a:pt x="80204" y="1436798"/>
                </a:lnTo>
                <a:lnTo>
                  <a:pt x="80087" y="1436588"/>
                </a:lnTo>
                <a:lnTo>
                  <a:pt x="80044" y="1436510"/>
                </a:lnTo>
                <a:close/>
                <a:moveTo>
                  <a:pt x="143408" y="1436179"/>
                </a:moveTo>
                <a:lnTo>
                  <a:pt x="144093" y="1437507"/>
                </a:lnTo>
                <a:lnTo>
                  <a:pt x="144774" y="1438828"/>
                </a:lnTo>
                <a:lnTo>
                  <a:pt x="142975" y="1439340"/>
                </a:lnTo>
                <a:lnTo>
                  <a:pt x="142752" y="1438802"/>
                </a:lnTo>
                <a:lnTo>
                  <a:pt x="141933" y="1436822"/>
                </a:lnTo>
                <a:lnTo>
                  <a:pt x="141972" y="1436669"/>
                </a:lnTo>
                <a:close/>
                <a:moveTo>
                  <a:pt x="95088" y="1434837"/>
                </a:moveTo>
                <a:lnTo>
                  <a:pt x="95270" y="1435404"/>
                </a:lnTo>
                <a:lnTo>
                  <a:pt x="95351" y="1435656"/>
                </a:lnTo>
                <a:lnTo>
                  <a:pt x="89659" y="1436130"/>
                </a:lnTo>
                <a:lnTo>
                  <a:pt x="89288" y="1435509"/>
                </a:lnTo>
                <a:lnTo>
                  <a:pt x="89275" y="1435486"/>
                </a:lnTo>
                <a:lnTo>
                  <a:pt x="89273" y="1435484"/>
                </a:lnTo>
                <a:close/>
                <a:moveTo>
                  <a:pt x="1863939" y="1434098"/>
                </a:moveTo>
                <a:lnTo>
                  <a:pt x="1862883" y="1439822"/>
                </a:lnTo>
                <a:lnTo>
                  <a:pt x="1855217" y="1442358"/>
                </a:lnTo>
                <a:lnTo>
                  <a:pt x="1851645" y="1443169"/>
                </a:lnTo>
                <a:lnTo>
                  <a:pt x="1852751" y="1437177"/>
                </a:lnTo>
                <a:lnTo>
                  <a:pt x="1854159" y="1437016"/>
                </a:lnTo>
                <a:lnTo>
                  <a:pt x="1858371" y="1435378"/>
                </a:lnTo>
                <a:lnTo>
                  <a:pt x="1862180" y="1434882"/>
                </a:lnTo>
                <a:close/>
                <a:moveTo>
                  <a:pt x="122946" y="1433779"/>
                </a:moveTo>
                <a:lnTo>
                  <a:pt x="122942" y="1433793"/>
                </a:lnTo>
                <a:lnTo>
                  <a:pt x="122885" y="1434034"/>
                </a:lnTo>
                <a:lnTo>
                  <a:pt x="122474" y="1435778"/>
                </a:lnTo>
                <a:lnTo>
                  <a:pt x="122231" y="1435051"/>
                </a:lnTo>
                <a:lnTo>
                  <a:pt x="121981" y="1434300"/>
                </a:lnTo>
                <a:lnTo>
                  <a:pt x="121988" y="1434296"/>
                </a:lnTo>
                <a:lnTo>
                  <a:pt x="122167" y="1434199"/>
                </a:lnTo>
                <a:close/>
                <a:moveTo>
                  <a:pt x="105294" y="1433703"/>
                </a:moveTo>
                <a:lnTo>
                  <a:pt x="105678" y="1434796"/>
                </a:lnTo>
                <a:lnTo>
                  <a:pt x="102239" y="1435082"/>
                </a:lnTo>
                <a:lnTo>
                  <a:pt x="102261" y="1434962"/>
                </a:lnTo>
                <a:lnTo>
                  <a:pt x="102299" y="1434745"/>
                </a:lnTo>
                <a:lnTo>
                  <a:pt x="102427" y="1434022"/>
                </a:lnTo>
                <a:close/>
                <a:moveTo>
                  <a:pt x="152814" y="1432178"/>
                </a:moveTo>
                <a:lnTo>
                  <a:pt x="151366" y="1436337"/>
                </a:lnTo>
                <a:lnTo>
                  <a:pt x="150080" y="1433625"/>
                </a:lnTo>
                <a:lnTo>
                  <a:pt x="150070" y="1433604"/>
                </a:lnTo>
                <a:lnTo>
                  <a:pt x="151962" y="1432621"/>
                </a:lnTo>
                <a:close/>
                <a:moveTo>
                  <a:pt x="115714" y="1430055"/>
                </a:moveTo>
                <a:lnTo>
                  <a:pt x="116337" y="1431702"/>
                </a:lnTo>
                <a:lnTo>
                  <a:pt x="116046" y="1431860"/>
                </a:lnTo>
                <a:lnTo>
                  <a:pt x="115242" y="1432297"/>
                </a:lnTo>
                <a:lnTo>
                  <a:pt x="115444" y="1431340"/>
                </a:lnTo>
                <a:close/>
                <a:moveTo>
                  <a:pt x="93335" y="1429397"/>
                </a:moveTo>
                <a:lnTo>
                  <a:pt x="93347" y="1429434"/>
                </a:lnTo>
                <a:lnTo>
                  <a:pt x="93359" y="1429470"/>
                </a:lnTo>
                <a:lnTo>
                  <a:pt x="93389" y="1429564"/>
                </a:lnTo>
                <a:lnTo>
                  <a:pt x="92659" y="1429644"/>
                </a:lnTo>
                <a:lnTo>
                  <a:pt x="91023" y="1429825"/>
                </a:lnTo>
                <a:close/>
                <a:moveTo>
                  <a:pt x="131732" y="1429036"/>
                </a:moveTo>
                <a:lnTo>
                  <a:pt x="132237" y="1430124"/>
                </a:lnTo>
                <a:lnTo>
                  <a:pt x="133098" y="1431977"/>
                </a:lnTo>
                <a:lnTo>
                  <a:pt x="133777" y="1433438"/>
                </a:lnTo>
                <a:lnTo>
                  <a:pt x="132897" y="1433738"/>
                </a:lnTo>
                <a:lnTo>
                  <a:pt x="131804" y="1434109"/>
                </a:lnTo>
                <a:lnTo>
                  <a:pt x="130226" y="1429849"/>
                </a:lnTo>
                <a:close/>
                <a:moveTo>
                  <a:pt x="103425" y="1428381"/>
                </a:moveTo>
                <a:lnTo>
                  <a:pt x="103437" y="1428416"/>
                </a:lnTo>
                <a:lnTo>
                  <a:pt x="103449" y="1428450"/>
                </a:lnTo>
                <a:lnTo>
                  <a:pt x="103426" y="1428453"/>
                </a:lnTo>
                <a:lnTo>
                  <a:pt x="103412" y="1428455"/>
                </a:lnTo>
                <a:lnTo>
                  <a:pt x="103414" y="1428441"/>
                </a:lnTo>
                <a:lnTo>
                  <a:pt x="103418" y="1428418"/>
                </a:lnTo>
                <a:close/>
                <a:moveTo>
                  <a:pt x="1879217" y="1427288"/>
                </a:moveTo>
                <a:lnTo>
                  <a:pt x="1878023" y="1433873"/>
                </a:lnTo>
                <a:lnTo>
                  <a:pt x="1872642" y="1436593"/>
                </a:lnTo>
                <a:lnTo>
                  <a:pt x="1868390" y="1438004"/>
                </a:lnTo>
                <a:lnTo>
                  <a:pt x="1869558" y="1431591"/>
                </a:lnTo>
                <a:close/>
                <a:moveTo>
                  <a:pt x="1908325" y="1425918"/>
                </a:moveTo>
                <a:lnTo>
                  <a:pt x="1906803" y="1433841"/>
                </a:lnTo>
                <a:lnTo>
                  <a:pt x="1882963" y="1445971"/>
                </a:lnTo>
                <a:lnTo>
                  <a:pt x="1884228" y="1438938"/>
                </a:lnTo>
                <a:lnTo>
                  <a:pt x="1884504" y="1438849"/>
                </a:lnTo>
                <a:close/>
                <a:moveTo>
                  <a:pt x="81801" y="1425645"/>
                </a:moveTo>
                <a:lnTo>
                  <a:pt x="81865" y="1425853"/>
                </a:lnTo>
                <a:lnTo>
                  <a:pt x="81902" y="1425973"/>
                </a:lnTo>
                <a:lnTo>
                  <a:pt x="81906" y="1425987"/>
                </a:lnTo>
                <a:lnTo>
                  <a:pt x="77154" y="1426897"/>
                </a:lnTo>
                <a:lnTo>
                  <a:pt x="77465" y="1426813"/>
                </a:lnTo>
                <a:lnTo>
                  <a:pt x="79659" y="1426222"/>
                </a:lnTo>
                <a:close/>
                <a:moveTo>
                  <a:pt x="121938" y="1425219"/>
                </a:moveTo>
                <a:lnTo>
                  <a:pt x="121955" y="1425261"/>
                </a:lnTo>
                <a:lnTo>
                  <a:pt x="122601" y="1426824"/>
                </a:lnTo>
                <a:lnTo>
                  <a:pt x="123099" y="1428028"/>
                </a:lnTo>
                <a:lnTo>
                  <a:pt x="120383" y="1429504"/>
                </a:lnTo>
                <a:lnTo>
                  <a:pt x="119770" y="1427665"/>
                </a:lnTo>
                <a:lnTo>
                  <a:pt x="119431" y="1426648"/>
                </a:lnTo>
                <a:close/>
                <a:moveTo>
                  <a:pt x="140304" y="1424409"/>
                </a:moveTo>
                <a:lnTo>
                  <a:pt x="139567" y="1427221"/>
                </a:lnTo>
                <a:lnTo>
                  <a:pt x="139255" y="1428412"/>
                </a:lnTo>
                <a:lnTo>
                  <a:pt x="138944" y="1429597"/>
                </a:lnTo>
                <a:lnTo>
                  <a:pt x="138386" y="1428247"/>
                </a:lnTo>
                <a:lnTo>
                  <a:pt x="137765" y="1426745"/>
                </a:lnTo>
                <a:lnTo>
                  <a:pt x="137438" y="1425956"/>
                </a:lnTo>
                <a:lnTo>
                  <a:pt x="140022" y="1424561"/>
                </a:lnTo>
                <a:lnTo>
                  <a:pt x="140207" y="1424462"/>
                </a:lnTo>
                <a:close/>
                <a:moveTo>
                  <a:pt x="91302" y="1423085"/>
                </a:moveTo>
                <a:lnTo>
                  <a:pt x="91470" y="1423608"/>
                </a:lnTo>
                <a:lnTo>
                  <a:pt x="91636" y="1424124"/>
                </a:lnTo>
                <a:lnTo>
                  <a:pt x="89375" y="1424557"/>
                </a:lnTo>
                <a:lnTo>
                  <a:pt x="89528" y="1423563"/>
                </a:lnTo>
                <a:lnTo>
                  <a:pt x="90822" y="1423214"/>
                </a:lnTo>
                <a:lnTo>
                  <a:pt x="91223" y="1423106"/>
                </a:lnTo>
                <a:close/>
                <a:moveTo>
                  <a:pt x="111335" y="1422138"/>
                </a:moveTo>
                <a:lnTo>
                  <a:pt x="110688" y="1425189"/>
                </a:lnTo>
                <a:lnTo>
                  <a:pt x="110208" y="1425475"/>
                </a:lnTo>
                <a:lnTo>
                  <a:pt x="108780" y="1426326"/>
                </a:lnTo>
                <a:lnTo>
                  <a:pt x="108171" y="1424292"/>
                </a:lnTo>
                <a:close/>
                <a:moveTo>
                  <a:pt x="98480" y="1421151"/>
                </a:moveTo>
                <a:lnTo>
                  <a:pt x="98303" y="1422067"/>
                </a:lnTo>
                <a:lnTo>
                  <a:pt x="98148" y="1422865"/>
                </a:lnTo>
                <a:lnTo>
                  <a:pt x="98146" y="1422877"/>
                </a:lnTo>
                <a:lnTo>
                  <a:pt x="97812" y="1422941"/>
                </a:lnTo>
                <a:lnTo>
                  <a:pt x="96965" y="1423104"/>
                </a:lnTo>
                <a:lnTo>
                  <a:pt x="96573" y="1421665"/>
                </a:lnTo>
                <a:close/>
                <a:moveTo>
                  <a:pt x="80217" y="1420462"/>
                </a:moveTo>
                <a:lnTo>
                  <a:pt x="80360" y="1420928"/>
                </a:lnTo>
                <a:lnTo>
                  <a:pt x="77030" y="1421797"/>
                </a:lnTo>
                <a:lnTo>
                  <a:pt x="77038" y="1421739"/>
                </a:lnTo>
                <a:lnTo>
                  <a:pt x="77047" y="1421670"/>
                </a:lnTo>
                <a:lnTo>
                  <a:pt x="77065" y="1421535"/>
                </a:lnTo>
                <a:lnTo>
                  <a:pt x="78387" y="1421085"/>
                </a:lnTo>
                <a:close/>
                <a:moveTo>
                  <a:pt x="2522683" y="1419727"/>
                </a:moveTo>
                <a:lnTo>
                  <a:pt x="2522473" y="1420341"/>
                </a:lnTo>
                <a:lnTo>
                  <a:pt x="2514448" y="1422454"/>
                </a:lnTo>
                <a:lnTo>
                  <a:pt x="2511585" y="1422647"/>
                </a:lnTo>
                <a:close/>
                <a:moveTo>
                  <a:pt x="57536" y="1419102"/>
                </a:moveTo>
                <a:lnTo>
                  <a:pt x="57569" y="1419230"/>
                </a:lnTo>
                <a:lnTo>
                  <a:pt x="57578" y="1419264"/>
                </a:lnTo>
                <a:lnTo>
                  <a:pt x="55542" y="1420310"/>
                </a:lnTo>
                <a:lnTo>
                  <a:pt x="57520" y="1419112"/>
                </a:lnTo>
                <a:close/>
                <a:moveTo>
                  <a:pt x="85000" y="1418833"/>
                </a:moveTo>
                <a:lnTo>
                  <a:pt x="84846" y="1419758"/>
                </a:lnTo>
                <a:lnTo>
                  <a:pt x="84760" y="1419780"/>
                </a:lnTo>
                <a:lnTo>
                  <a:pt x="84656" y="1419808"/>
                </a:lnTo>
                <a:lnTo>
                  <a:pt x="84523" y="1419269"/>
                </a:lnTo>
                <a:lnTo>
                  <a:pt x="84461" y="1419017"/>
                </a:lnTo>
                <a:lnTo>
                  <a:pt x="84670" y="1418945"/>
                </a:lnTo>
                <a:close/>
                <a:moveTo>
                  <a:pt x="1850985" y="1417594"/>
                </a:moveTo>
                <a:lnTo>
                  <a:pt x="1848218" y="1432482"/>
                </a:lnTo>
                <a:lnTo>
                  <a:pt x="1842165" y="1434308"/>
                </a:lnTo>
                <a:lnTo>
                  <a:pt x="1821460" y="1436279"/>
                </a:lnTo>
                <a:lnTo>
                  <a:pt x="1787543" y="1422199"/>
                </a:lnTo>
                <a:lnTo>
                  <a:pt x="1843429" y="1419616"/>
                </a:lnTo>
                <a:close/>
                <a:moveTo>
                  <a:pt x="118615" y="1417179"/>
                </a:moveTo>
                <a:lnTo>
                  <a:pt x="118963" y="1418021"/>
                </a:lnTo>
                <a:lnTo>
                  <a:pt x="118988" y="1418082"/>
                </a:lnTo>
                <a:lnTo>
                  <a:pt x="119705" y="1419818"/>
                </a:lnTo>
                <a:lnTo>
                  <a:pt x="117602" y="1421071"/>
                </a:lnTo>
                <a:lnTo>
                  <a:pt x="118387" y="1417335"/>
                </a:lnTo>
                <a:lnTo>
                  <a:pt x="118491" y="1417263"/>
                </a:lnTo>
                <a:close/>
                <a:moveTo>
                  <a:pt x="1621976" y="1417015"/>
                </a:moveTo>
                <a:lnTo>
                  <a:pt x="1704683" y="1454022"/>
                </a:lnTo>
                <a:lnTo>
                  <a:pt x="1702085" y="1453950"/>
                </a:lnTo>
                <a:close/>
                <a:moveTo>
                  <a:pt x="1910394" y="1415133"/>
                </a:moveTo>
                <a:lnTo>
                  <a:pt x="1909887" y="1417775"/>
                </a:lnTo>
                <a:lnTo>
                  <a:pt x="1885850" y="1429916"/>
                </a:lnTo>
                <a:lnTo>
                  <a:pt x="1886863" y="1424290"/>
                </a:lnTo>
                <a:close/>
                <a:moveTo>
                  <a:pt x="66540" y="1413648"/>
                </a:moveTo>
                <a:lnTo>
                  <a:pt x="66786" y="1414532"/>
                </a:lnTo>
                <a:lnTo>
                  <a:pt x="65229" y="1415332"/>
                </a:lnTo>
                <a:lnTo>
                  <a:pt x="65337" y="1414376"/>
                </a:lnTo>
                <a:lnTo>
                  <a:pt x="66140" y="1413890"/>
                </a:lnTo>
                <a:close/>
                <a:moveTo>
                  <a:pt x="109321" y="1413152"/>
                </a:moveTo>
                <a:lnTo>
                  <a:pt x="110230" y="1415554"/>
                </a:lnTo>
                <a:lnTo>
                  <a:pt x="110285" y="1415700"/>
                </a:lnTo>
                <a:lnTo>
                  <a:pt x="110292" y="1415719"/>
                </a:lnTo>
                <a:lnTo>
                  <a:pt x="109307" y="1416386"/>
                </a:lnTo>
                <a:lnTo>
                  <a:pt x="107215" y="1417805"/>
                </a:lnTo>
                <a:lnTo>
                  <a:pt x="106396" y="1418361"/>
                </a:lnTo>
                <a:lnTo>
                  <a:pt x="105655" y="1415887"/>
                </a:lnTo>
                <a:lnTo>
                  <a:pt x="107074" y="1414829"/>
                </a:lnTo>
                <a:close/>
                <a:moveTo>
                  <a:pt x="1867783" y="1413096"/>
                </a:moveTo>
                <a:lnTo>
                  <a:pt x="1865175" y="1427370"/>
                </a:lnTo>
                <a:lnTo>
                  <a:pt x="1853936" y="1430758"/>
                </a:lnTo>
                <a:lnTo>
                  <a:pt x="1856647" y="1416078"/>
                </a:lnTo>
                <a:close/>
                <a:moveTo>
                  <a:pt x="86017" y="1412696"/>
                </a:moveTo>
                <a:lnTo>
                  <a:pt x="85995" y="1412828"/>
                </a:lnTo>
                <a:lnTo>
                  <a:pt x="85985" y="1412888"/>
                </a:lnTo>
                <a:lnTo>
                  <a:pt x="85982" y="1412907"/>
                </a:lnTo>
                <a:lnTo>
                  <a:pt x="84532" y="1413409"/>
                </a:lnTo>
                <a:lnTo>
                  <a:pt x="84316" y="1413483"/>
                </a:lnTo>
                <a:lnTo>
                  <a:pt x="83681" y="1413703"/>
                </a:lnTo>
                <a:close/>
                <a:moveTo>
                  <a:pt x="97786" y="1412328"/>
                </a:moveTo>
                <a:lnTo>
                  <a:pt x="98572" y="1414564"/>
                </a:lnTo>
                <a:lnTo>
                  <a:pt x="95308" y="1417018"/>
                </a:lnTo>
                <a:lnTo>
                  <a:pt x="94754" y="1414982"/>
                </a:lnTo>
                <a:close/>
                <a:moveTo>
                  <a:pt x="2525293" y="1412137"/>
                </a:moveTo>
                <a:lnTo>
                  <a:pt x="2525053" y="1412837"/>
                </a:lnTo>
                <a:lnTo>
                  <a:pt x="2503947" y="1418390"/>
                </a:lnTo>
                <a:lnTo>
                  <a:pt x="2501378" y="1418544"/>
                </a:lnTo>
                <a:close/>
                <a:moveTo>
                  <a:pt x="113977" y="1409678"/>
                </a:moveTo>
                <a:lnTo>
                  <a:pt x="113970" y="1409709"/>
                </a:lnTo>
                <a:lnTo>
                  <a:pt x="113961" y="1409753"/>
                </a:lnTo>
                <a:lnTo>
                  <a:pt x="113898" y="1410048"/>
                </a:lnTo>
                <a:lnTo>
                  <a:pt x="113815" y="1409798"/>
                </a:lnTo>
                <a:lnTo>
                  <a:pt x="113870" y="1409757"/>
                </a:lnTo>
                <a:close/>
                <a:moveTo>
                  <a:pt x="73543" y="1409631"/>
                </a:moveTo>
                <a:lnTo>
                  <a:pt x="73258" y="1411572"/>
                </a:lnTo>
                <a:lnTo>
                  <a:pt x="71833" y="1412214"/>
                </a:lnTo>
                <a:lnTo>
                  <a:pt x="71682" y="1411529"/>
                </a:lnTo>
                <a:lnTo>
                  <a:pt x="71501" y="1410704"/>
                </a:lnTo>
                <a:close/>
                <a:moveTo>
                  <a:pt x="2561057" y="1409630"/>
                </a:moveTo>
                <a:lnTo>
                  <a:pt x="2560848" y="1410239"/>
                </a:lnTo>
                <a:lnTo>
                  <a:pt x="2530587" y="1418205"/>
                </a:lnTo>
                <a:lnTo>
                  <a:pt x="2530797" y="1417592"/>
                </a:lnTo>
                <a:close/>
                <a:moveTo>
                  <a:pt x="129157" y="1409568"/>
                </a:moveTo>
                <a:lnTo>
                  <a:pt x="127460" y="1414664"/>
                </a:lnTo>
                <a:lnTo>
                  <a:pt x="127428" y="1414798"/>
                </a:lnTo>
                <a:lnTo>
                  <a:pt x="126003" y="1415748"/>
                </a:lnTo>
                <a:lnTo>
                  <a:pt x="125201" y="1416283"/>
                </a:lnTo>
                <a:lnTo>
                  <a:pt x="124884" y="1415428"/>
                </a:lnTo>
                <a:lnTo>
                  <a:pt x="124117" y="1413357"/>
                </a:lnTo>
                <a:close/>
                <a:moveTo>
                  <a:pt x="1882518" y="1409150"/>
                </a:moveTo>
                <a:lnTo>
                  <a:pt x="1880021" y="1422888"/>
                </a:lnTo>
                <a:lnTo>
                  <a:pt x="1870634" y="1425720"/>
                </a:lnTo>
                <a:lnTo>
                  <a:pt x="1873210" y="1411643"/>
                </a:lnTo>
                <a:close/>
                <a:moveTo>
                  <a:pt x="2472614" y="1408751"/>
                </a:moveTo>
                <a:lnTo>
                  <a:pt x="2472113" y="1408906"/>
                </a:lnTo>
                <a:lnTo>
                  <a:pt x="2472051" y="1408907"/>
                </a:lnTo>
                <a:close/>
                <a:moveTo>
                  <a:pt x="107139" y="1407382"/>
                </a:moveTo>
                <a:lnTo>
                  <a:pt x="107357" y="1407958"/>
                </a:lnTo>
                <a:lnTo>
                  <a:pt x="106988" y="1408235"/>
                </a:lnTo>
                <a:close/>
                <a:moveTo>
                  <a:pt x="95384" y="1405489"/>
                </a:moveTo>
                <a:lnTo>
                  <a:pt x="95769" y="1406583"/>
                </a:lnTo>
                <a:lnTo>
                  <a:pt x="93102" y="1408915"/>
                </a:lnTo>
                <a:lnTo>
                  <a:pt x="92851" y="1407992"/>
                </a:lnTo>
                <a:close/>
                <a:moveTo>
                  <a:pt x="60909" y="1403781"/>
                </a:moveTo>
                <a:lnTo>
                  <a:pt x="60882" y="1403996"/>
                </a:lnTo>
                <a:lnTo>
                  <a:pt x="60837" y="1404357"/>
                </a:lnTo>
                <a:lnTo>
                  <a:pt x="60830" y="1404406"/>
                </a:lnTo>
                <a:lnTo>
                  <a:pt x="59512" y="1405364"/>
                </a:lnTo>
                <a:lnTo>
                  <a:pt x="59510" y="1405351"/>
                </a:lnTo>
                <a:lnTo>
                  <a:pt x="59443" y="1405024"/>
                </a:lnTo>
                <a:lnTo>
                  <a:pt x="60034" y="1404523"/>
                </a:lnTo>
                <a:close/>
                <a:moveTo>
                  <a:pt x="84877" y="1403140"/>
                </a:moveTo>
                <a:lnTo>
                  <a:pt x="85057" y="1403701"/>
                </a:lnTo>
                <a:lnTo>
                  <a:pt x="85603" y="1405394"/>
                </a:lnTo>
                <a:lnTo>
                  <a:pt x="84447" y="1406536"/>
                </a:lnTo>
                <a:lnTo>
                  <a:pt x="81699" y="1407773"/>
                </a:lnTo>
                <a:lnTo>
                  <a:pt x="81260" y="1405989"/>
                </a:lnTo>
                <a:lnTo>
                  <a:pt x="81170" y="1405621"/>
                </a:lnTo>
                <a:lnTo>
                  <a:pt x="83940" y="1404164"/>
                </a:lnTo>
                <a:close/>
                <a:moveTo>
                  <a:pt x="1802706" y="1403008"/>
                </a:moveTo>
                <a:lnTo>
                  <a:pt x="1829174" y="1413525"/>
                </a:lnTo>
                <a:lnTo>
                  <a:pt x="1782664" y="1416047"/>
                </a:lnTo>
                <a:lnTo>
                  <a:pt x="1767878" y="1414038"/>
                </a:lnTo>
                <a:lnTo>
                  <a:pt x="1741414" y="1403053"/>
                </a:lnTo>
                <a:lnTo>
                  <a:pt x="1766235" y="1406706"/>
                </a:lnTo>
                <a:lnTo>
                  <a:pt x="1766239" y="1406706"/>
                </a:lnTo>
                <a:lnTo>
                  <a:pt x="1766243" y="1406706"/>
                </a:lnTo>
                <a:lnTo>
                  <a:pt x="1766250" y="1406705"/>
                </a:lnTo>
                <a:lnTo>
                  <a:pt x="1766256" y="1406706"/>
                </a:lnTo>
                <a:close/>
                <a:moveTo>
                  <a:pt x="74562" y="1401961"/>
                </a:moveTo>
                <a:lnTo>
                  <a:pt x="74631" y="1402186"/>
                </a:lnTo>
                <a:lnTo>
                  <a:pt x="74634" y="1402197"/>
                </a:lnTo>
                <a:lnTo>
                  <a:pt x="74546" y="1402796"/>
                </a:lnTo>
                <a:lnTo>
                  <a:pt x="74460" y="1403381"/>
                </a:lnTo>
                <a:lnTo>
                  <a:pt x="70377" y="1405588"/>
                </a:lnTo>
                <a:lnTo>
                  <a:pt x="70261" y="1405061"/>
                </a:lnTo>
                <a:lnTo>
                  <a:pt x="70210" y="1404828"/>
                </a:lnTo>
                <a:lnTo>
                  <a:pt x="72087" y="1403489"/>
                </a:lnTo>
                <a:close/>
                <a:moveTo>
                  <a:pt x="2563739" y="1401836"/>
                </a:moveTo>
                <a:lnTo>
                  <a:pt x="2563429" y="1402741"/>
                </a:lnTo>
                <a:lnTo>
                  <a:pt x="2533164" y="1410704"/>
                </a:lnTo>
                <a:lnTo>
                  <a:pt x="2533420" y="1409959"/>
                </a:lnTo>
                <a:close/>
                <a:moveTo>
                  <a:pt x="1943977" y="1401762"/>
                </a:moveTo>
                <a:lnTo>
                  <a:pt x="1943597" y="1403659"/>
                </a:lnTo>
                <a:lnTo>
                  <a:pt x="1913311" y="1430454"/>
                </a:lnTo>
                <a:lnTo>
                  <a:pt x="1914851" y="1422375"/>
                </a:lnTo>
                <a:lnTo>
                  <a:pt x="1925767" y="1416452"/>
                </a:lnTo>
                <a:lnTo>
                  <a:pt x="1926190" y="1416240"/>
                </a:lnTo>
                <a:close/>
                <a:moveTo>
                  <a:pt x="1473189" y="1401188"/>
                </a:moveTo>
                <a:lnTo>
                  <a:pt x="1483476" y="1456319"/>
                </a:lnTo>
                <a:cubicBezTo>
                  <a:pt x="1491242" y="1496648"/>
                  <a:pt x="1501077" y="1536550"/>
                  <a:pt x="1512941" y="1575869"/>
                </a:cubicBezTo>
                <a:cubicBezTo>
                  <a:pt x="1528425" y="1629355"/>
                  <a:pt x="1550860" y="1680589"/>
                  <a:pt x="1579642" y="1728269"/>
                </a:cubicBezTo>
                <a:lnTo>
                  <a:pt x="1599015" y="1751917"/>
                </a:lnTo>
                <a:lnTo>
                  <a:pt x="1582528" y="1736126"/>
                </a:lnTo>
                <a:lnTo>
                  <a:pt x="1576334" y="1729807"/>
                </a:lnTo>
                <a:lnTo>
                  <a:pt x="1568939" y="1721731"/>
                </a:lnTo>
                <a:lnTo>
                  <a:pt x="1566660" y="1718905"/>
                </a:lnTo>
                <a:lnTo>
                  <a:pt x="1557038" y="1705895"/>
                </a:lnTo>
                <a:lnTo>
                  <a:pt x="1554620" y="1701518"/>
                </a:lnTo>
                <a:lnTo>
                  <a:pt x="1551524" y="1695664"/>
                </a:lnTo>
                <a:lnTo>
                  <a:pt x="1524955" y="1634312"/>
                </a:lnTo>
                <a:lnTo>
                  <a:pt x="1500273" y="1552846"/>
                </a:lnTo>
                <a:lnTo>
                  <a:pt x="1494824" y="1533026"/>
                </a:lnTo>
                <a:close/>
                <a:moveTo>
                  <a:pt x="102967" y="1397996"/>
                </a:moveTo>
                <a:lnTo>
                  <a:pt x="102519" y="1400308"/>
                </a:lnTo>
                <a:lnTo>
                  <a:pt x="102432" y="1400758"/>
                </a:lnTo>
                <a:lnTo>
                  <a:pt x="101398" y="1401662"/>
                </a:lnTo>
                <a:lnTo>
                  <a:pt x="100909" y="1400030"/>
                </a:lnTo>
                <a:close/>
                <a:moveTo>
                  <a:pt x="1913837" y="1397153"/>
                </a:moveTo>
                <a:lnTo>
                  <a:pt x="1912258" y="1405405"/>
                </a:lnTo>
                <a:lnTo>
                  <a:pt x="1889195" y="1420121"/>
                </a:lnTo>
                <a:lnTo>
                  <a:pt x="1887522" y="1420625"/>
                </a:lnTo>
                <a:lnTo>
                  <a:pt x="1889944" y="1407162"/>
                </a:lnTo>
                <a:lnTo>
                  <a:pt x="1900443" y="1404350"/>
                </a:lnTo>
                <a:close/>
                <a:moveTo>
                  <a:pt x="2599015" y="1396838"/>
                </a:moveTo>
                <a:lnTo>
                  <a:pt x="2597589" y="1400564"/>
                </a:lnTo>
                <a:lnTo>
                  <a:pt x="2597579" y="1400569"/>
                </a:lnTo>
                <a:lnTo>
                  <a:pt x="2568509" y="1408222"/>
                </a:lnTo>
                <a:lnTo>
                  <a:pt x="2568718" y="1407615"/>
                </a:lnTo>
                <a:lnTo>
                  <a:pt x="2585143" y="1403293"/>
                </a:lnTo>
                <a:lnTo>
                  <a:pt x="2586275" y="1402735"/>
                </a:lnTo>
                <a:close/>
                <a:moveTo>
                  <a:pt x="1838631" y="1396220"/>
                </a:moveTo>
                <a:lnTo>
                  <a:pt x="1835994" y="1410251"/>
                </a:lnTo>
                <a:lnTo>
                  <a:pt x="1814707" y="1401790"/>
                </a:lnTo>
                <a:lnTo>
                  <a:pt x="1814737" y="1401787"/>
                </a:lnTo>
                <a:lnTo>
                  <a:pt x="1825573" y="1398265"/>
                </a:lnTo>
                <a:close/>
                <a:moveTo>
                  <a:pt x="82464" y="1395651"/>
                </a:moveTo>
                <a:lnTo>
                  <a:pt x="82979" y="1397250"/>
                </a:lnTo>
                <a:lnTo>
                  <a:pt x="80215" y="1400271"/>
                </a:lnTo>
                <a:lnTo>
                  <a:pt x="79898" y="1400443"/>
                </a:lnTo>
                <a:lnTo>
                  <a:pt x="79868" y="1400324"/>
                </a:lnTo>
                <a:lnTo>
                  <a:pt x="80109" y="1398500"/>
                </a:lnTo>
                <a:lnTo>
                  <a:pt x="80580" y="1397931"/>
                </a:lnTo>
                <a:lnTo>
                  <a:pt x="81561" y="1396744"/>
                </a:lnTo>
                <a:close/>
                <a:moveTo>
                  <a:pt x="61477" y="1395393"/>
                </a:moveTo>
                <a:lnTo>
                  <a:pt x="61488" y="1395434"/>
                </a:lnTo>
                <a:lnTo>
                  <a:pt x="61510" y="1395514"/>
                </a:lnTo>
                <a:lnTo>
                  <a:pt x="61642" y="1395991"/>
                </a:lnTo>
                <a:lnTo>
                  <a:pt x="58189" y="1398870"/>
                </a:lnTo>
                <a:lnTo>
                  <a:pt x="58141" y="1398633"/>
                </a:lnTo>
                <a:lnTo>
                  <a:pt x="58927" y="1397870"/>
                </a:lnTo>
                <a:lnTo>
                  <a:pt x="60172" y="1396661"/>
                </a:lnTo>
                <a:close/>
                <a:moveTo>
                  <a:pt x="2497382" y="1395138"/>
                </a:moveTo>
                <a:lnTo>
                  <a:pt x="2497153" y="1395794"/>
                </a:lnTo>
                <a:lnTo>
                  <a:pt x="2468865" y="1403647"/>
                </a:lnTo>
                <a:lnTo>
                  <a:pt x="2468932" y="1403456"/>
                </a:lnTo>
                <a:close/>
                <a:moveTo>
                  <a:pt x="72233" y="1394341"/>
                </a:moveTo>
                <a:lnTo>
                  <a:pt x="72313" y="1394604"/>
                </a:lnTo>
                <a:lnTo>
                  <a:pt x="72823" y="1396271"/>
                </a:lnTo>
                <a:lnTo>
                  <a:pt x="68864" y="1398700"/>
                </a:lnTo>
                <a:lnTo>
                  <a:pt x="68556" y="1397297"/>
                </a:lnTo>
                <a:lnTo>
                  <a:pt x="71240" y="1395021"/>
                </a:lnTo>
                <a:close/>
                <a:moveTo>
                  <a:pt x="118393" y="1394296"/>
                </a:moveTo>
                <a:lnTo>
                  <a:pt x="116890" y="1399020"/>
                </a:lnTo>
                <a:lnTo>
                  <a:pt x="116423" y="1400489"/>
                </a:lnTo>
                <a:lnTo>
                  <a:pt x="116150" y="1401346"/>
                </a:lnTo>
                <a:lnTo>
                  <a:pt x="112030" y="1404444"/>
                </a:lnTo>
                <a:lnTo>
                  <a:pt x="111941" y="1404176"/>
                </a:lnTo>
                <a:lnTo>
                  <a:pt x="111727" y="1403536"/>
                </a:lnTo>
                <a:lnTo>
                  <a:pt x="110848" y="1400898"/>
                </a:lnTo>
                <a:lnTo>
                  <a:pt x="114174" y="1397988"/>
                </a:lnTo>
                <a:lnTo>
                  <a:pt x="115487" y="1396839"/>
                </a:lnTo>
                <a:close/>
                <a:moveTo>
                  <a:pt x="2566425" y="1394029"/>
                </a:moveTo>
                <a:lnTo>
                  <a:pt x="2565686" y="1396179"/>
                </a:lnTo>
                <a:lnTo>
                  <a:pt x="2558051" y="1398204"/>
                </a:lnTo>
                <a:lnTo>
                  <a:pt x="2559070" y="1397665"/>
                </a:lnTo>
                <a:close/>
                <a:moveTo>
                  <a:pt x="1855439" y="1393589"/>
                </a:moveTo>
                <a:lnTo>
                  <a:pt x="1852375" y="1410109"/>
                </a:lnTo>
                <a:lnTo>
                  <a:pt x="1841894" y="1412836"/>
                </a:lnTo>
                <a:lnTo>
                  <a:pt x="1841410" y="1412862"/>
                </a:lnTo>
                <a:lnTo>
                  <a:pt x="1844694" y="1395271"/>
                </a:lnTo>
                <a:close/>
                <a:moveTo>
                  <a:pt x="1649670" y="1393366"/>
                </a:moveTo>
                <a:lnTo>
                  <a:pt x="1655709" y="1395589"/>
                </a:lnTo>
                <a:lnTo>
                  <a:pt x="1661069" y="1398212"/>
                </a:lnTo>
                <a:lnTo>
                  <a:pt x="1675758" y="1402969"/>
                </a:lnTo>
                <a:lnTo>
                  <a:pt x="1681528" y="1405092"/>
                </a:lnTo>
                <a:lnTo>
                  <a:pt x="1685584" y="1406151"/>
                </a:lnTo>
                <a:lnTo>
                  <a:pt x="1689904" y="1407550"/>
                </a:lnTo>
                <a:lnTo>
                  <a:pt x="1711589" y="1412936"/>
                </a:lnTo>
                <a:lnTo>
                  <a:pt x="1711720" y="1412970"/>
                </a:lnTo>
                <a:lnTo>
                  <a:pt x="1711727" y="1412970"/>
                </a:lnTo>
                <a:lnTo>
                  <a:pt x="1711736" y="1412970"/>
                </a:lnTo>
                <a:lnTo>
                  <a:pt x="1713412" y="1412970"/>
                </a:lnTo>
                <a:lnTo>
                  <a:pt x="1768397" y="1420724"/>
                </a:lnTo>
                <a:lnTo>
                  <a:pt x="1808804" y="1437485"/>
                </a:lnTo>
                <a:lnTo>
                  <a:pt x="1787079" y="1439554"/>
                </a:lnTo>
                <a:lnTo>
                  <a:pt x="1745620" y="1434781"/>
                </a:lnTo>
                <a:close/>
                <a:moveTo>
                  <a:pt x="1568100" y="1392919"/>
                </a:moveTo>
                <a:lnTo>
                  <a:pt x="1595906" y="1405355"/>
                </a:lnTo>
                <a:lnTo>
                  <a:pt x="1598783" y="1408231"/>
                </a:lnTo>
                <a:cubicBezTo>
                  <a:pt x="1629553" y="1431378"/>
                  <a:pt x="1664344" y="1448604"/>
                  <a:pt x="1701394" y="1459031"/>
                </a:cubicBezTo>
                <a:lnTo>
                  <a:pt x="1718067" y="1460012"/>
                </a:lnTo>
                <a:lnTo>
                  <a:pt x="1729877" y="1465296"/>
                </a:lnTo>
                <a:lnTo>
                  <a:pt x="1713986" y="1463247"/>
                </a:lnTo>
                <a:lnTo>
                  <a:pt x="1697344" y="1460552"/>
                </a:lnTo>
                <a:lnTo>
                  <a:pt x="1690693" y="1458319"/>
                </a:lnTo>
                <a:lnTo>
                  <a:pt x="1626172" y="1433812"/>
                </a:lnTo>
                <a:lnTo>
                  <a:pt x="1611175" y="1424600"/>
                </a:lnTo>
                <a:lnTo>
                  <a:pt x="1573642" y="1398361"/>
                </a:lnTo>
                <a:close/>
                <a:moveTo>
                  <a:pt x="1945841" y="1392443"/>
                </a:moveTo>
                <a:lnTo>
                  <a:pt x="1945784" y="1392727"/>
                </a:lnTo>
                <a:lnTo>
                  <a:pt x="1922688" y="1411302"/>
                </a:lnTo>
                <a:lnTo>
                  <a:pt x="1922533" y="1411387"/>
                </a:lnTo>
                <a:lnTo>
                  <a:pt x="1916351" y="1414508"/>
                </a:lnTo>
                <a:lnTo>
                  <a:pt x="1916768" y="1412317"/>
                </a:lnTo>
                <a:lnTo>
                  <a:pt x="1923064" y="1407765"/>
                </a:lnTo>
                <a:lnTo>
                  <a:pt x="1929997" y="1404680"/>
                </a:lnTo>
                <a:close/>
                <a:moveTo>
                  <a:pt x="1264633" y="1392292"/>
                </a:moveTo>
                <a:lnTo>
                  <a:pt x="1272916" y="1403690"/>
                </a:lnTo>
                <a:lnTo>
                  <a:pt x="1268889" y="1398850"/>
                </a:lnTo>
                <a:lnTo>
                  <a:pt x="1267296" y="1396935"/>
                </a:lnTo>
                <a:lnTo>
                  <a:pt x="1265239" y="1393347"/>
                </a:lnTo>
                <a:close/>
                <a:moveTo>
                  <a:pt x="49831" y="1391349"/>
                </a:moveTo>
                <a:lnTo>
                  <a:pt x="49824" y="1391408"/>
                </a:lnTo>
                <a:lnTo>
                  <a:pt x="49817" y="1391479"/>
                </a:lnTo>
                <a:lnTo>
                  <a:pt x="49811" y="1391531"/>
                </a:lnTo>
                <a:lnTo>
                  <a:pt x="49710" y="1391659"/>
                </a:lnTo>
                <a:lnTo>
                  <a:pt x="49442" y="1391998"/>
                </a:lnTo>
                <a:lnTo>
                  <a:pt x="49300" y="1392178"/>
                </a:lnTo>
                <a:lnTo>
                  <a:pt x="49314" y="1392156"/>
                </a:lnTo>
                <a:lnTo>
                  <a:pt x="49329" y="1392133"/>
                </a:lnTo>
                <a:close/>
                <a:moveTo>
                  <a:pt x="1871840" y="1391022"/>
                </a:moveTo>
                <a:lnTo>
                  <a:pt x="1869138" y="1405745"/>
                </a:lnTo>
                <a:lnTo>
                  <a:pt x="1858021" y="1408639"/>
                </a:lnTo>
                <a:lnTo>
                  <a:pt x="1860958" y="1392725"/>
                </a:lnTo>
                <a:close/>
                <a:moveTo>
                  <a:pt x="2427992" y="1390583"/>
                </a:moveTo>
                <a:lnTo>
                  <a:pt x="2420130" y="1393157"/>
                </a:lnTo>
                <a:lnTo>
                  <a:pt x="2418323" y="1393112"/>
                </a:lnTo>
                <a:close/>
                <a:moveTo>
                  <a:pt x="2412251" y="1389338"/>
                </a:moveTo>
                <a:lnTo>
                  <a:pt x="2410314" y="1389939"/>
                </a:lnTo>
                <a:lnTo>
                  <a:pt x="2409944" y="1389924"/>
                </a:lnTo>
                <a:close/>
                <a:moveTo>
                  <a:pt x="1886222" y="1388770"/>
                </a:moveTo>
                <a:lnTo>
                  <a:pt x="1883831" y="1401918"/>
                </a:lnTo>
                <a:lnTo>
                  <a:pt x="1874547" y="1404335"/>
                </a:lnTo>
                <a:lnTo>
                  <a:pt x="1877137" y="1390192"/>
                </a:lnTo>
                <a:close/>
                <a:moveTo>
                  <a:pt x="2636531" y="1387259"/>
                </a:moveTo>
                <a:lnTo>
                  <a:pt x="2635578" y="1389834"/>
                </a:lnTo>
                <a:lnTo>
                  <a:pt x="2606371" y="1403250"/>
                </a:lnTo>
                <a:lnTo>
                  <a:pt x="2605740" y="1403523"/>
                </a:lnTo>
                <a:lnTo>
                  <a:pt x="2602860" y="1404274"/>
                </a:lnTo>
                <a:lnTo>
                  <a:pt x="2603308" y="1403104"/>
                </a:lnTo>
                <a:close/>
                <a:moveTo>
                  <a:pt x="59179" y="1387110"/>
                </a:moveTo>
                <a:lnTo>
                  <a:pt x="59184" y="1387129"/>
                </a:lnTo>
                <a:lnTo>
                  <a:pt x="59501" y="1388271"/>
                </a:lnTo>
                <a:lnTo>
                  <a:pt x="57970" y="1389794"/>
                </a:lnTo>
                <a:lnTo>
                  <a:pt x="56614" y="1391142"/>
                </a:lnTo>
                <a:lnTo>
                  <a:pt x="56480" y="1390484"/>
                </a:lnTo>
                <a:lnTo>
                  <a:pt x="57519" y="1389186"/>
                </a:lnTo>
                <a:lnTo>
                  <a:pt x="58148" y="1388399"/>
                </a:lnTo>
                <a:close/>
                <a:moveTo>
                  <a:pt x="70019" y="1387097"/>
                </a:moveTo>
                <a:lnTo>
                  <a:pt x="70449" y="1388506"/>
                </a:lnTo>
                <a:lnTo>
                  <a:pt x="69885" y="1389263"/>
                </a:lnTo>
                <a:lnTo>
                  <a:pt x="68033" y="1390688"/>
                </a:lnTo>
                <a:lnTo>
                  <a:pt x="68245" y="1388820"/>
                </a:lnTo>
                <a:lnTo>
                  <a:pt x="69626" y="1387479"/>
                </a:lnTo>
                <a:close/>
                <a:moveTo>
                  <a:pt x="1953296" y="1386683"/>
                </a:moveTo>
                <a:lnTo>
                  <a:pt x="1952553" y="1387282"/>
                </a:lnTo>
                <a:lnTo>
                  <a:pt x="1952558" y="1387253"/>
                </a:lnTo>
                <a:close/>
                <a:moveTo>
                  <a:pt x="90441" y="1386000"/>
                </a:moveTo>
                <a:lnTo>
                  <a:pt x="89814" y="1389780"/>
                </a:lnTo>
                <a:lnTo>
                  <a:pt x="89551" y="1390067"/>
                </a:lnTo>
                <a:lnTo>
                  <a:pt x="88936" y="1390739"/>
                </a:lnTo>
                <a:lnTo>
                  <a:pt x="88333" y="1391398"/>
                </a:lnTo>
                <a:lnTo>
                  <a:pt x="88013" y="1390224"/>
                </a:lnTo>
                <a:lnTo>
                  <a:pt x="87750" y="1389256"/>
                </a:lnTo>
                <a:close/>
                <a:moveTo>
                  <a:pt x="1272024" y="1385536"/>
                </a:moveTo>
                <a:lnTo>
                  <a:pt x="1276197" y="1391552"/>
                </a:lnTo>
                <a:lnTo>
                  <a:pt x="1281627" y="1399378"/>
                </a:lnTo>
                <a:lnTo>
                  <a:pt x="1275196" y="1391563"/>
                </a:lnTo>
                <a:close/>
                <a:moveTo>
                  <a:pt x="2603890" y="1384105"/>
                </a:moveTo>
                <a:lnTo>
                  <a:pt x="2602516" y="1387693"/>
                </a:lnTo>
                <a:lnTo>
                  <a:pt x="2583214" y="1397268"/>
                </a:lnTo>
                <a:lnTo>
                  <a:pt x="2581988" y="1397858"/>
                </a:lnTo>
                <a:lnTo>
                  <a:pt x="2571089" y="1400725"/>
                </a:lnTo>
                <a:lnTo>
                  <a:pt x="2571464" y="1399636"/>
                </a:lnTo>
                <a:lnTo>
                  <a:pt x="2572039" y="1399343"/>
                </a:lnTo>
                <a:close/>
                <a:moveTo>
                  <a:pt x="1965937" y="1383884"/>
                </a:moveTo>
                <a:lnTo>
                  <a:pt x="1950481" y="1397569"/>
                </a:lnTo>
                <a:lnTo>
                  <a:pt x="1950746" y="1396251"/>
                </a:lnTo>
                <a:close/>
                <a:moveTo>
                  <a:pt x="654734" y="1382907"/>
                </a:moveTo>
                <a:lnTo>
                  <a:pt x="649621" y="1388288"/>
                </a:lnTo>
                <a:lnTo>
                  <a:pt x="649611" y="1388297"/>
                </a:lnTo>
                <a:lnTo>
                  <a:pt x="622375" y="1413652"/>
                </a:lnTo>
                <a:lnTo>
                  <a:pt x="582096" y="1451149"/>
                </a:lnTo>
                <a:lnTo>
                  <a:pt x="564660" y="1466135"/>
                </a:lnTo>
                <a:lnTo>
                  <a:pt x="564875" y="1465918"/>
                </a:lnTo>
                <a:lnTo>
                  <a:pt x="565120" y="1465669"/>
                </a:lnTo>
                <a:lnTo>
                  <a:pt x="569799" y="1460914"/>
                </a:lnTo>
                <a:lnTo>
                  <a:pt x="578430" y="1453803"/>
                </a:lnTo>
                <a:lnTo>
                  <a:pt x="581211" y="1451511"/>
                </a:lnTo>
                <a:close/>
                <a:moveTo>
                  <a:pt x="47924" y="1382016"/>
                </a:moveTo>
                <a:lnTo>
                  <a:pt x="48099" y="1382690"/>
                </a:lnTo>
                <a:lnTo>
                  <a:pt x="45011" y="1387299"/>
                </a:lnTo>
                <a:lnTo>
                  <a:pt x="46685" y="1384184"/>
                </a:lnTo>
                <a:close/>
                <a:moveTo>
                  <a:pt x="2536143" y="1380559"/>
                </a:moveTo>
                <a:lnTo>
                  <a:pt x="2534732" y="1384662"/>
                </a:lnTo>
                <a:lnTo>
                  <a:pt x="2533072" y="1385676"/>
                </a:lnTo>
                <a:lnTo>
                  <a:pt x="2532571" y="1385961"/>
                </a:lnTo>
                <a:lnTo>
                  <a:pt x="2505293" y="1393534"/>
                </a:lnTo>
                <a:lnTo>
                  <a:pt x="2505570" y="1392744"/>
                </a:lnTo>
                <a:lnTo>
                  <a:pt x="2526828" y="1386528"/>
                </a:lnTo>
                <a:lnTo>
                  <a:pt x="2527736" y="1385902"/>
                </a:lnTo>
                <a:close/>
                <a:moveTo>
                  <a:pt x="2571528" y="1380121"/>
                </a:moveTo>
                <a:lnTo>
                  <a:pt x="2569146" y="1386218"/>
                </a:lnTo>
                <a:lnTo>
                  <a:pt x="2562973" y="1389678"/>
                </a:lnTo>
                <a:lnTo>
                  <a:pt x="2562414" y="1389970"/>
                </a:lnTo>
                <a:lnTo>
                  <a:pt x="2547275" y="1394093"/>
                </a:lnTo>
                <a:close/>
                <a:moveTo>
                  <a:pt x="57172" y="1379877"/>
                </a:moveTo>
                <a:lnTo>
                  <a:pt x="57652" y="1381605"/>
                </a:lnTo>
                <a:lnTo>
                  <a:pt x="55282" y="1384605"/>
                </a:lnTo>
                <a:lnTo>
                  <a:pt x="55056" y="1383499"/>
                </a:lnTo>
                <a:lnTo>
                  <a:pt x="55076" y="1383280"/>
                </a:lnTo>
                <a:lnTo>
                  <a:pt x="55090" y="1383131"/>
                </a:lnTo>
                <a:close/>
                <a:moveTo>
                  <a:pt x="1873902" y="1379797"/>
                </a:moveTo>
                <a:lnTo>
                  <a:pt x="1872884" y="1385331"/>
                </a:lnTo>
                <a:lnTo>
                  <a:pt x="1861994" y="1387136"/>
                </a:lnTo>
                <a:lnTo>
                  <a:pt x="1862175" y="1386134"/>
                </a:lnTo>
                <a:close/>
                <a:moveTo>
                  <a:pt x="1948941" y="1378294"/>
                </a:moveTo>
                <a:lnTo>
                  <a:pt x="1947783" y="1382749"/>
                </a:lnTo>
                <a:lnTo>
                  <a:pt x="1918894" y="1401169"/>
                </a:lnTo>
                <a:lnTo>
                  <a:pt x="1920323" y="1393669"/>
                </a:lnTo>
                <a:close/>
                <a:moveTo>
                  <a:pt x="2639996" y="1377876"/>
                </a:moveTo>
                <a:lnTo>
                  <a:pt x="2638933" y="1380753"/>
                </a:lnTo>
                <a:lnTo>
                  <a:pt x="2605776" y="1396654"/>
                </a:lnTo>
                <a:lnTo>
                  <a:pt x="2607145" y="1393077"/>
                </a:lnTo>
                <a:close/>
                <a:moveTo>
                  <a:pt x="2503499" y="1377622"/>
                </a:moveTo>
                <a:lnTo>
                  <a:pt x="2502158" y="1381460"/>
                </a:lnTo>
                <a:lnTo>
                  <a:pt x="2500310" y="1382498"/>
                </a:lnTo>
                <a:lnTo>
                  <a:pt x="2493972" y="1384310"/>
                </a:lnTo>
                <a:close/>
                <a:moveTo>
                  <a:pt x="1917813" y="1376419"/>
                </a:moveTo>
                <a:lnTo>
                  <a:pt x="1915505" y="1388453"/>
                </a:lnTo>
                <a:lnTo>
                  <a:pt x="1892210" y="1399737"/>
                </a:lnTo>
                <a:lnTo>
                  <a:pt x="1891233" y="1399992"/>
                </a:lnTo>
                <a:lnTo>
                  <a:pt x="1893372" y="1388095"/>
                </a:lnTo>
                <a:lnTo>
                  <a:pt x="1893473" y="1387635"/>
                </a:lnTo>
                <a:lnTo>
                  <a:pt x="1896723" y="1387126"/>
                </a:lnTo>
                <a:close/>
                <a:moveTo>
                  <a:pt x="1208555" y="1376113"/>
                </a:moveTo>
                <a:lnTo>
                  <a:pt x="1221286" y="1394222"/>
                </a:lnTo>
                <a:lnTo>
                  <a:pt x="1217183" y="1389010"/>
                </a:lnTo>
                <a:lnTo>
                  <a:pt x="1209245" y="1378926"/>
                </a:lnTo>
                <a:lnTo>
                  <a:pt x="1209242" y="1378910"/>
                </a:lnTo>
                <a:lnTo>
                  <a:pt x="1209205" y="1378762"/>
                </a:lnTo>
                <a:close/>
                <a:moveTo>
                  <a:pt x="1591377" y="1375075"/>
                </a:moveTo>
                <a:lnTo>
                  <a:pt x="1724288" y="1432325"/>
                </a:lnTo>
                <a:lnTo>
                  <a:pt x="1707672" y="1430412"/>
                </a:lnTo>
                <a:lnTo>
                  <a:pt x="1707526" y="1430375"/>
                </a:lnTo>
                <a:lnTo>
                  <a:pt x="1686895" y="1424591"/>
                </a:lnTo>
                <a:lnTo>
                  <a:pt x="1677951" y="1421551"/>
                </a:lnTo>
                <a:lnTo>
                  <a:pt x="1634293" y="1403037"/>
                </a:lnTo>
                <a:lnTo>
                  <a:pt x="1634225" y="1403007"/>
                </a:lnTo>
                <a:lnTo>
                  <a:pt x="1634165" y="1402971"/>
                </a:lnTo>
                <a:close/>
                <a:moveTo>
                  <a:pt x="1291103" y="1374527"/>
                </a:moveTo>
                <a:lnTo>
                  <a:pt x="1295973" y="1382290"/>
                </a:lnTo>
                <a:lnTo>
                  <a:pt x="1293904" y="1379332"/>
                </a:lnTo>
                <a:lnTo>
                  <a:pt x="1292146" y="1376821"/>
                </a:lnTo>
                <a:lnTo>
                  <a:pt x="1291927" y="1376338"/>
                </a:lnTo>
                <a:close/>
                <a:moveTo>
                  <a:pt x="1781050" y="1374336"/>
                </a:moveTo>
                <a:lnTo>
                  <a:pt x="1778203" y="1375005"/>
                </a:lnTo>
                <a:lnTo>
                  <a:pt x="1776826" y="1374877"/>
                </a:lnTo>
                <a:close/>
                <a:moveTo>
                  <a:pt x="1241260" y="1373996"/>
                </a:moveTo>
                <a:lnTo>
                  <a:pt x="1241592" y="1374619"/>
                </a:lnTo>
                <a:lnTo>
                  <a:pt x="1243394" y="1378010"/>
                </a:lnTo>
                <a:lnTo>
                  <a:pt x="1244519" y="1380126"/>
                </a:lnTo>
                <a:lnTo>
                  <a:pt x="1245749" y="1382440"/>
                </a:lnTo>
                <a:lnTo>
                  <a:pt x="1243234" y="1378458"/>
                </a:lnTo>
                <a:lnTo>
                  <a:pt x="1242631" y="1377505"/>
                </a:lnTo>
                <a:lnTo>
                  <a:pt x="1242224" y="1376859"/>
                </a:lnTo>
                <a:lnTo>
                  <a:pt x="1241897" y="1375889"/>
                </a:lnTo>
                <a:close/>
                <a:moveTo>
                  <a:pt x="78898" y="1373953"/>
                </a:moveTo>
                <a:lnTo>
                  <a:pt x="78521" y="1375718"/>
                </a:lnTo>
                <a:lnTo>
                  <a:pt x="78162" y="1378162"/>
                </a:lnTo>
                <a:lnTo>
                  <a:pt x="77183" y="1379476"/>
                </a:lnTo>
                <a:lnTo>
                  <a:pt x="75437" y="1381818"/>
                </a:lnTo>
                <a:lnTo>
                  <a:pt x="75350" y="1381934"/>
                </a:lnTo>
                <a:lnTo>
                  <a:pt x="74860" y="1379939"/>
                </a:lnTo>
                <a:lnTo>
                  <a:pt x="76648" y="1377288"/>
                </a:lnTo>
                <a:lnTo>
                  <a:pt x="78369" y="1374737"/>
                </a:lnTo>
                <a:close/>
                <a:moveTo>
                  <a:pt x="2471561" y="1373885"/>
                </a:moveTo>
                <a:lnTo>
                  <a:pt x="2470589" y="1376638"/>
                </a:lnTo>
                <a:lnTo>
                  <a:pt x="2464580" y="1378605"/>
                </a:lnTo>
                <a:close/>
                <a:moveTo>
                  <a:pt x="2607946" y="1373506"/>
                </a:moveTo>
                <a:lnTo>
                  <a:pt x="2607226" y="1375388"/>
                </a:lnTo>
                <a:lnTo>
                  <a:pt x="2573975" y="1392341"/>
                </a:lnTo>
                <a:lnTo>
                  <a:pt x="2574822" y="1389879"/>
                </a:lnTo>
                <a:close/>
                <a:moveTo>
                  <a:pt x="2437976" y="1372918"/>
                </a:moveTo>
                <a:lnTo>
                  <a:pt x="2436723" y="1376443"/>
                </a:lnTo>
                <a:lnTo>
                  <a:pt x="2433833" y="1378272"/>
                </a:lnTo>
                <a:lnTo>
                  <a:pt x="2427030" y="1380021"/>
                </a:lnTo>
                <a:close/>
                <a:moveTo>
                  <a:pt x="2404595" y="1372214"/>
                </a:moveTo>
                <a:lnTo>
                  <a:pt x="2403555" y="1375163"/>
                </a:lnTo>
                <a:lnTo>
                  <a:pt x="2397795" y="1376524"/>
                </a:lnTo>
                <a:close/>
                <a:moveTo>
                  <a:pt x="1889936" y="1371133"/>
                </a:moveTo>
                <a:lnTo>
                  <a:pt x="1887318" y="1382942"/>
                </a:lnTo>
                <a:lnTo>
                  <a:pt x="1878187" y="1384453"/>
                </a:lnTo>
                <a:lnTo>
                  <a:pt x="1879604" y="1376715"/>
                </a:lnTo>
                <a:close/>
                <a:moveTo>
                  <a:pt x="1213809" y="1370757"/>
                </a:moveTo>
                <a:lnTo>
                  <a:pt x="1214215" y="1371396"/>
                </a:lnTo>
                <a:lnTo>
                  <a:pt x="1215917" y="1374074"/>
                </a:lnTo>
                <a:lnTo>
                  <a:pt x="1223447" y="1385918"/>
                </a:lnTo>
                <a:lnTo>
                  <a:pt x="1218319" y="1378850"/>
                </a:lnTo>
                <a:lnTo>
                  <a:pt x="1214322" y="1373340"/>
                </a:lnTo>
                <a:close/>
                <a:moveTo>
                  <a:pt x="1515542" y="1369398"/>
                </a:moveTo>
                <a:lnTo>
                  <a:pt x="1518462" y="1370705"/>
                </a:lnTo>
                <a:lnTo>
                  <a:pt x="1527828" y="1384510"/>
                </a:lnTo>
                <a:close/>
                <a:moveTo>
                  <a:pt x="1245208" y="1368280"/>
                </a:moveTo>
                <a:lnTo>
                  <a:pt x="1251176" y="1380047"/>
                </a:lnTo>
                <a:lnTo>
                  <a:pt x="1249329" y="1376978"/>
                </a:lnTo>
                <a:lnTo>
                  <a:pt x="1246392" y="1372097"/>
                </a:lnTo>
                <a:lnTo>
                  <a:pt x="1245670" y="1369771"/>
                </a:lnTo>
                <a:lnTo>
                  <a:pt x="1245559" y="1369411"/>
                </a:lnTo>
                <a:close/>
                <a:moveTo>
                  <a:pt x="1511088" y="1367405"/>
                </a:moveTo>
                <a:lnTo>
                  <a:pt x="1513452" y="1368463"/>
                </a:lnTo>
                <a:lnTo>
                  <a:pt x="1520332" y="1378921"/>
                </a:lnTo>
                <a:lnTo>
                  <a:pt x="1517648" y="1375582"/>
                </a:lnTo>
                <a:lnTo>
                  <a:pt x="1511110" y="1367445"/>
                </a:lnTo>
                <a:close/>
                <a:moveTo>
                  <a:pt x="65624" y="1366125"/>
                </a:moveTo>
                <a:lnTo>
                  <a:pt x="65346" y="1368349"/>
                </a:lnTo>
                <a:lnTo>
                  <a:pt x="65169" y="1369761"/>
                </a:lnTo>
                <a:lnTo>
                  <a:pt x="65104" y="1370284"/>
                </a:lnTo>
                <a:lnTo>
                  <a:pt x="64244" y="1371684"/>
                </a:lnTo>
                <a:lnTo>
                  <a:pt x="63277" y="1373259"/>
                </a:lnTo>
                <a:lnTo>
                  <a:pt x="62753" y="1370877"/>
                </a:lnTo>
                <a:close/>
                <a:moveTo>
                  <a:pt x="2577158" y="1365719"/>
                </a:moveTo>
                <a:lnTo>
                  <a:pt x="2574721" y="1371954"/>
                </a:lnTo>
                <a:lnTo>
                  <a:pt x="2554920" y="1383413"/>
                </a:lnTo>
                <a:lnTo>
                  <a:pt x="2541077" y="1387674"/>
                </a:lnTo>
                <a:lnTo>
                  <a:pt x="2541080" y="1387664"/>
                </a:lnTo>
                <a:close/>
                <a:moveTo>
                  <a:pt x="2340252" y="1365247"/>
                </a:moveTo>
                <a:lnTo>
                  <a:pt x="2339886" y="1366384"/>
                </a:lnTo>
                <a:lnTo>
                  <a:pt x="2336601" y="1367720"/>
                </a:lnTo>
                <a:lnTo>
                  <a:pt x="2336495" y="1367751"/>
                </a:lnTo>
                <a:lnTo>
                  <a:pt x="2334670" y="1367499"/>
                </a:lnTo>
                <a:close/>
                <a:moveTo>
                  <a:pt x="2679235" y="1365246"/>
                </a:moveTo>
                <a:lnTo>
                  <a:pt x="2677702" y="1369449"/>
                </a:lnTo>
                <a:lnTo>
                  <a:pt x="2672202" y="1373013"/>
                </a:lnTo>
                <a:lnTo>
                  <a:pt x="2642874" y="1386484"/>
                </a:lnTo>
                <a:lnTo>
                  <a:pt x="2643887" y="1383751"/>
                </a:lnTo>
                <a:lnTo>
                  <a:pt x="2672924" y="1369903"/>
                </a:lnTo>
                <a:close/>
                <a:moveTo>
                  <a:pt x="2373916" y="1365147"/>
                </a:moveTo>
                <a:lnTo>
                  <a:pt x="2372606" y="1369287"/>
                </a:lnTo>
                <a:lnTo>
                  <a:pt x="2356986" y="1374189"/>
                </a:lnTo>
                <a:lnTo>
                  <a:pt x="2352433" y="1373707"/>
                </a:lnTo>
                <a:close/>
                <a:moveTo>
                  <a:pt x="2541934" y="1364640"/>
                </a:moveTo>
                <a:lnTo>
                  <a:pt x="2539516" y="1370743"/>
                </a:lnTo>
                <a:lnTo>
                  <a:pt x="2539338" y="1371262"/>
                </a:lnTo>
                <a:lnTo>
                  <a:pt x="2525646" y="1380762"/>
                </a:lnTo>
                <a:lnTo>
                  <a:pt x="2525150" y="1381080"/>
                </a:lnTo>
                <a:lnTo>
                  <a:pt x="2507871" y="1386159"/>
                </a:lnTo>
                <a:lnTo>
                  <a:pt x="2508019" y="1385737"/>
                </a:lnTo>
                <a:close/>
                <a:moveTo>
                  <a:pt x="1982679" y="1363667"/>
                </a:moveTo>
                <a:lnTo>
                  <a:pt x="1972396" y="1378165"/>
                </a:lnTo>
                <a:lnTo>
                  <a:pt x="1968704" y="1381433"/>
                </a:lnTo>
                <a:close/>
                <a:moveTo>
                  <a:pt x="2368151" y="1362433"/>
                </a:moveTo>
                <a:lnTo>
                  <a:pt x="2347105" y="1370937"/>
                </a:lnTo>
                <a:lnTo>
                  <a:pt x="2346993" y="1370970"/>
                </a:lnTo>
                <a:lnTo>
                  <a:pt x="2346022" y="1370849"/>
                </a:lnTo>
                <a:close/>
                <a:moveTo>
                  <a:pt x="2192773" y="1361326"/>
                </a:moveTo>
                <a:lnTo>
                  <a:pt x="2194712" y="1362514"/>
                </a:lnTo>
                <a:lnTo>
                  <a:pt x="2193658" y="1362001"/>
                </a:lnTo>
                <a:close/>
                <a:moveTo>
                  <a:pt x="2509595" y="1360166"/>
                </a:moveTo>
                <a:lnTo>
                  <a:pt x="2507057" y="1367436"/>
                </a:lnTo>
                <a:lnTo>
                  <a:pt x="2491102" y="1378764"/>
                </a:lnTo>
                <a:lnTo>
                  <a:pt x="2490656" y="1379054"/>
                </a:lnTo>
                <a:lnTo>
                  <a:pt x="2478124" y="1382634"/>
                </a:lnTo>
                <a:close/>
                <a:moveTo>
                  <a:pt x="1248106" y="1359355"/>
                </a:moveTo>
                <a:lnTo>
                  <a:pt x="1250033" y="1363350"/>
                </a:lnTo>
                <a:lnTo>
                  <a:pt x="1258315" y="1380515"/>
                </a:lnTo>
                <a:lnTo>
                  <a:pt x="1260626" y="1385303"/>
                </a:lnTo>
                <a:lnTo>
                  <a:pt x="1251945" y="1370165"/>
                </a:lnTo>
                <a:lnTo>
                  <a:pt x="1250771" y="1368119"/>
                </a:lnTo>
                <a:lnTo>
                  <a:pt x="1250455" y="1367569"/>
                </a:lnTo>
                <a:close/>
                <a:moveTo>
                  <a:pt x="2646870" y="1359274"/>
                </a:moveTo>
                <a:lnTo>
                  <a:pt x="2643968" y="1367130"/>
                </a:lnTo>
                <a:lnTo>
                  <a:pt x="2610774" y="1383597"/>
                </a:lnTo>
                <a:lnTo>
                  <a:pt x="2612078" y="1380188"/>
                </a:lnTo>
                <a:lnTo>
                  <a:pt x="2623977" y="1374495"/>
                </a:lnTo>
                <a:lnTo>
                  <a:pt x="2631090" y="1369172"/>
                </a:lnTo>
                <a:lnTo>
                  <a:pt x="2640758" y="1364233"/>
                </a:lnTo>
                <a:close/>
                <a:moveTo>
                  <a:pt x="1921390" y="1358879"/>
                </a:moveTo>
                <a:lnTo>
                  <a:pt x="1919633" y="1366913"/>
                </a:lnTo>
                <a:lnTo>
                  <a:pt x="1919036" y="1370039"/>
                </a:lnTo>
                <a:lnTo>
                  <a:pt x="1897979" y="1381178"/>
                </a:lnTo>
                <a:lnTo>
                  <a:pt x="1894775" y="1381708"/>
                </a:lnTo>
                <a:lnTo>
                  <a:pt x="1897541" y="1369114"/>
                </a:lnTo>
                <a:close/>
                <a:moveTo>
                  <a:pt x="1254063" y="1358835"/>
                </a:moveTo>
                <a:lnTo>
                  <a:pt x="1259173" y="1369804"/>
                </a:lnTo>
                <a:lnTo>
                  <a:pt x="1258991" y="1369472"/>
                </a:lnTo>
                <a:lnTo>
                  <a:pt x="1254903" y="1362024"/>
                </a:lnTo>
                <a:lnTo>
                  <a:pt x="1254105" y="1358995"/>
                </a:lnTo>
                <a:close/>
                <a:moveTo>
                  <a:pt x="1552912" y="1358511"/>
                </a:moveTo>
                <a:lnTo>
                  <a:pt x="1567218" y="1364672"/>
                </a:lnTo>
                <a:lnTo>
                  <a:pt x="1602918" y="1391296"/>
                </a:lnTo>
                <a:lnTo>
                  <a:pt x="1604361" y="1392103"/>
                </a:lnTo>
                <a:lnTo>
                  <a:pt x="1605201" y="1392749"/>
                </a:lnTo>
                <a:lnTo>
                  <a:pt x="1607759" y="1394005"/>
                </a:lnTo>
                <a:lnTo>
                  <a:pt x="1638381" y="1411141"/>
                </a:lnTo>
                <a:cubicBezTo>
                  <a:pt x="1649635" y="1416598"/>
                  <a:pt x="1660160" y="1420955"/>
                  <a:pt x="1669462" y="1424389"/>
                </a:cubicBezTo>
                <a:lnTo>
                  <a:pt x="1670090" y="1424593"/>
                </a:lnTo>
                <a:lnTo>
                  <a:pt x="1670325" y="1424709"/>
                </a:lnTo>
                <a:lnTo>
                  <a:pt x="1687918" y="1430381"/>
                </a:lnTo>
                <a:lnTo>
                  <a:pt x="1693207" y="1432098"/>
                </a:lnTo>
                <a:lnTo>
                  <a:pt x="1693349" y="1432132"/>
                </a:lnTo>
                <a:lnTo>
                  <a:pt x="1693498" y="1432180"/>
                </a:lnTo>
                <a:cubicBezTo>
                  <a:pt x="1699708" y="1433893"/>
                  <a:pt x="1704246" y="1434884"/>
                  <a:pt x="1706642" y="1435322"/>
                </a:cubicBezTo>
                <a:lnTo>
                  <a:pt x="1740238" y="1439197"/>
                </a:lnTo>
                <a:lnTo>
                  <a:pt x="1779480" y="1456100"/>
                </a:lnTo>
                <a:lnTo>
                  <a:pt x="1718750" y="1454413"/>
                </a:lnTo>
                <a:lnTo>
                  <a:pt x="1604499" y="1403274"/>
                </a:lnTo>
                <a:close/>
                <a:moveTo>
                  <a:pt x="1954259" y="1357919"/>
                </a:moveTo>
                <a:lnTo>
                  <a:pt x="1952753" y="1363694"/>
                </a:lnTo>
                <a:lnTo>
                  <a:pt x="1934161" y="1379421"/>
                </a:lnTo>
                <a:lnTo>
                  <a:pt x="1921908" y="1385353"/>
                </a:lnTo>
                <a:lnTo>
                  <a:pt x="1924232" y="1373160"/>
                </a:lnTo>
                <a:close/>
                <a:moveTo>
                  <a:pt x="2477291" y="1357626"/>
                </a:moveTo>
                <a:lnTo>
                  <a:pt x="2474458" y="1365662"/>
                </a:lnTo>
                <a:lnTo>
                  <a:pt x="2462905" y="1373606"/>
                </a:lnTo>
                <a:lnTo>
                  <a:pt x="2446743" y="1378624"/>
                </a:lnTo>
                <a:lnTo>
                  <a:pt x="2476213" y="1358946"/>
                </a:lnTo>
                <a:close/>
                <a:moveTo>
                  <a:pt x="53546" y="1357012"/>
                </a:moveTo>
                <a:lnTo>
                  <a:pt x="53205" y="1360170"/>
                </a:lnTo>
                <a:lnTo>
                  <a:pt x="52069" y="1362248"/>
                </a:lnTo>
                <a:lnTo>
                  <a:pt x="51090" y="1364039"/>
                </a:lnTo>
                <a:lnTo>
                  <a:pt x="51057" y="1363877"/>
                </a:lnTo>
                <a:lnTo>
                  <a:pt x="51050" y="1363844"/>
                </a:lnTo>
                <a:lnTo>
                  <a:pt x="50995" y="1363572"/>
                </a:lnTo>
                <a:lnTo>
                  <a:pt x="52995" y="1358430"/>
                </a:lnTo>
                <a:close/>
                <a:moveTo>
                  <a:pt x="1852078" y="1356710"/>
                </a:moveTo>
                <a:lnTo>
                  <a:pt x="1851865" y="1356850"/>
                </a:lnTo>
                <a:lnTo>
                  <a:pt x="1851875" y="1356794"/>
                </a:lnTo>
                <a:close/>
                <a:moveTo>
                  <a:pt x="1221422" y="1355818"/>
                </a:moveTo>
                <a:lnTo>
                  <a:pt x="1245057" y="1396507"/>
                </a:lnTo>
                <a:lnTo>
                  <a:pt x="1232714" y="1377121"/>
                </a:lnTo>
                <a:lnTo>
                  <a:pt x="1224661" y="1364474"/>
                </a:lnTo>
                <a:lnTo>
                  <a:pt x="1221970" y="1360247"/>
                </a:lnTo>
                <a:lnTo>
                  <a:pt x="1221548" y="1356841"/>
                </a:lnTo>
                <a:close/>
                <a:moveTo>
                  <a:pt x="2275054" y="1354044"/>
                </a:moveTo>
                <a:lnTo>
                  <a:pt x="2276029" y="1354461"/>
                </a:lnTo>
                <a:lnTo>
                  <a:pt x="2274753" y="1354230"/>
                </a:lnTo>
                <a:close/>
                <a:moveTo>
                  <a:pt x="1978345" y="1353982"/>
                </a:moveTo>
                <a:lnTo>
                  <a:pt x="1961091" y="1374256"/>
                </a:lnTo>
                <a:lnTo>
                  <a:pt x="1954629" y="1378382"/>
                </a:lnTo>
                <a:lnTo>
                  <a:pt x="1955987" y="1373178"/>
                </a:lnTo>
                <a:close/>
                <a:moveTo>
                  <a:pt x="2444873" y="1353493"/>
                </a:moveTo>
                <a:lnTo>
                  <a:pt x="2441297" y="1363563"/>
                </a:lnTo>
                <a:lnTo>
                  <a:pt x="2433702" y="1368571"/>
                </a:lnTo>
                <a:lnTo>
                  <a:pt x="2422106" y="1372442"/>
                </a:lnTo>
                <a:lnTo>
                  <a:pt x="2437608" y="1362391"/>
                </a:lnTo>
                <a:close/>
                <a:moveTo>
                  <a:pt x="1227684" y="1353350"/>
                </a:moveTo>
                <a:lnTo>
                  <a:pt x="1243501" y="1381757"/>
                </a:lnTo>
                <a:lnTo>
                  <a:pt x="1261278" y="1413683"/>
                </a:lnTo>
                <a:lnTo>
                  <a:pt x="1254798" y="1406787"/>
                </a:lnTo>
                <a:cubicBezTo>
                  <a:pt x="1250123" y="1401204"/>
                  <a:pt x="1244011" y="1392886"/>
                  <a:pt x="1238137" y="1381816"/>
                </a:cubicBezTo>
                <a:lnTo>
                  <a:pt x="1229198" y="1357472"/>
                </a:lnTo>
                <a:close/>
                <a:moveTo>
                  <a:pt x="2615887" y="1352759"/>
                </a:moveTo>
                <a:lnTo>
                  <a:pt x="2612351" y="1361998"/>
                </a:lnTo>
                <a:lnTo>
                  <a:pt x="2578077" y="1381211"/>
                </a:lnTo>
                <a:lnTo>
                  <a:pt x="2580532" y="1374933"/>
                </a:lnTo>
                <a:lnTo>
                  <a:pt x="2610551" y="1357638"/>
                </a:lnTo>
                <a:lnTo>
                  <a:pt x="2611874" y="1356378"/>
                </a:lnTo>
                <a:close/>
                <a:moveTo>
                  <a:pt x="1256623" y="1352717"/>
                </a:moveTo>
                <a:lnTo>
                  <a:pt x="1267498" y="1376936"/>
                </a:lnTo>
                <a:lnTo>
                  <a:pt x="1263021" y="1368429"/>
                </a:lnTo>
                <a:lnTo>
                  <a:pt x="1261430" y="1365406"/>
                </a:lnTo>
                <a:lnTo>
                  <a:pt x="1258202" y="1359271"/>
                </a:lnTo>
                <a:lnTo>
                  <a:pt x="1257065" y="1354552"/>
                </a:lnTo>
                <a:close/>
                <a:moveTo>
                  <a:pt x="1502826" y="1352311"/>
                </a:moveTo>
                <a:lnTo>
                  <a:pt x="1507911" y="1360041"/>
                </a:lnTo>
                <a:lnTo>
                  <a:pt x="1506780" y="1359535"/>
                </a:lnTo>
                <a:close/>
                <a:moveTo>
                  <a:pt x="1967518" y="1351185"/>
                </a:moveTo>
                <a:lnTo>
                  <a:pt x="1960082" y="1357485"/>
                </a:lnTo>
                <a:lnTo>
                  <a:pt x="1960840" y="1354577"/>
                </a:lnTo>
                <a:close/>
                <a:moveTo>
                  <a:pt x="2311558" y="1351136"/>
                </a:moveTo>
                <a:lnTo>
                  <a:pt x="2310459" y="1354554"/>
                </a:lnTo>
                <a:lnTo>
                  <a:pt x="2304826" y="1358255"/>
                </a:lnTo>
                <a:lnTo>
                  <a:pt x="2301789" y="1357153"/>
                </a:lnTo>
                <a:close/>
                <a:moveTo>
                  <a:pt x="1262185" y="1350630"/>
                </a:moveTo>
                <a:lnTo>
                  <a:pt x="1265918" y="1359329"/>
                </a:lnTo>
                <a:lnTo>
                  <a:pt x="1264306" y="1356173"/>
                </a:lnTo>
                <a:lnTo>
                  <a:pt x="1262754" y="1353133"/>
                </a:lnTo>
                <a:lnTo>
                  <a:pt x="1262244" y="1350890"/>
                </a:lnTo>
                <a:close/>
                <a:moveTo>
                  <a:pt x="41510" y="1349375"/>
                </a:moveTo>
                <a:lnTo>
                  <a:pt x="41327" y="1351399"/>
                </a:lnTo>
                <a:lnTo>
                  <a:pt x="41245" y="1352315"/>
                </a:lnTo>
                <a:lnTo>
                  <a:pt x="40252" y="1354550"/>
                </a:lnTo>
                <a:lnTo>
                  <a:pt x="40252" y="1352520"/>
                </a:lnTo>
                <a:close/>
                <a:moveTo>
                  <a:pt x="1527578" y="1347602"/>
                </a:moveTo>
                <a:lnTo>
                  <a:pt x="1546090" y="1355574"/>
                </a:lnTo>
                <a:lnTo>
                  <a:pt x="1585164" y="1394620"/>
                </a:lnTo>
                <a:lnTo>
                  <a:pt x="1556992" y="1382011"/>
                </a:lnTo>
                <a:lnTo>
                  <a:pt x="1551354" y="1376475"/>
                </a:lnTo>
                <a:lnTo>
                  <a:pt x="1532304" y="1355017"/>
                </a:lnTo>
                <a:close/>
                <a:moveTo>
                  <a:pt x="2254763" y="1347287"/>
                </a:moveTo>
                <a:lnTo>
                  <a:pt x="2263000" y="1351501"/>
                </a:lnTo>
                <a:lnTo>
                  <a:pt x="2264015" y="1351672"/>
                </a:lnTo>
                <a:lnTo>
                  <a:pt x="2264021" y="1351668"/>
                </a:lnTo>
                <a:lnTo>
                  <a:pt x="2264049" y="1351672"/>
                </a:lnTo>
                <a:lnTo>
                  <a:pt x="2264055" y="1351668"/>
                </a:lnTo>
                <a:lnTo>
                  <a:pt x="2264080" y="1351672"/>
                </a:lnTo>
                <a:lnTo>
                  <a:pt x="2265290" y="1350897"/>
                </a:lnTo>
                <a:lnTo>
                  <a:pt x="2270969" y="1353545"/>
                </a:lnTo>
                <a:lnTo>
                  <a:pt x="2261371" y="1351806"/>
                </a:lnTo>
                <a:lnTo>
                  <a:pt x="2259956" y="1351153"/>
                </a:lnTo>
                <a:lnTo>
                  <a:pt x="2253668" y="1348007"/>
                </a:lnTo>
                <a:close/>
                <a:moveTo>
                  <a:pt x="2584579" y="1346731"/>
                </a:moveTo>
                <a:lnTo>
                  <a:pt x="2580753" y="1356520"/>
                </a:lnTo>
                <a:lnTo>
                  <a:pt x="2544074" y="1378949"/>
                </a:lnTo>
                <a:lnTo>
                  <a:pt x="2545583" y="1374559"/>
                </a:lnTo>
                <a:lnTo>
                  <a:pt x="2573183" y="1357016"/>
                </a:lnTo>
                <a:lnTo>
                  <a:pt x="2579194" y="1350442"/>
                </a:lnTo>
                <a:close/>
                <a:moveTo>
                  <a:pt x="2346232" y="1346629"/>
                </a:moveTo>
                <a:lnTo>
                  <a:pt x="2342552" y="1358085"/>
                </a:lnTo>
                <a:lnTo>
                  <a:pt x="2326263" y="1364676"/>
                </a:lnTo>
                <a:lnTo>
                  <a:pt x="2326137" y="1364712"/>
                </a:lnTo>
                <a:lnTo>
                  <a:pt x="2323506" y="1364712"/>
                </a:lnTo>
                <a:lnTo>
                  <a:pt x="2321440" y="1364354"/>
                </a:lnTo>
                <a:lnTo>
                  <a:pt x="2340611" y="1356922"/>
                </a:lnTo>
                <a:close/>
                <a:moveTo>
                  <a:pt x="1284117" y="1346411"/>
                </a:moveTo>
                <a:lnTo>
                  <a:pt x="1284377" y="1346915"/>
                </a:lnTo>
                <a:lnTo>
                  <a:pt x="1284426" y="1347067"/>
                </a:lnTo>
                <a:lnTo>
                  <a:pt x="1284428" y="1347071"/>
                </a:lnTo>
                <a:lnTo>
                  <a:pt x="1284488" y="1347256"/>
                </a:lnTo>
                <a:lnTo>
                  <a:pt x="1284317" y="1346867"/>
                </a:lnTo>
                <a:close/>
                <a:moveTo>
                  <a:pt x="1266761" y="1346341"/>
                </a:moveTo>
                <a:lnTo>
                  <a:pt x="1268717" y="1351069"/>
                </a:lnTo>
                <a:lnTo>
                  <a:pt x="1269495" y="1352950"/>
                </a:lnTo>
                <a:lnTo>
                  <a:pt x="1267114" y="1348033"/>
                </a:lnTo>
                <a:close/>
                <a:moveTo>
                  <a:pt x="1501519" y="1345798"/>
                </a:moveTo>
                <a:lnTo>
                  <a:pt x="1512653" y="1362164"/>
                </a:lnTo>
                <a:lnTo>
                  <a:pt x="1509906" y="1360934"/>
                </a:lnTo>
                <a:lnTo>
                  <a:pt x="1506116" y="1354094"/>
                </a:lnTo>
                <a:close/>
                <a:moveTo>
                  <a:pt x="2686524" y="1345262"/>
                </a:moveTo>
                <a:lnTo>
                  <a:pt x="2682817" y="1355423"/>
                </a:lnTo>
                <a:lnTo>
                  <a:pt x="2667027" y="1367280"/>
                </a:lnTo>
                <a:lnTo>
                  <a:pt x="2646311" y="1377215"/>
                </a:lnTo>
                <a:lnTo>
                  <a:pt x="2648173" y="1372195"/>
                </a:lnTo>
                <a:lnTo>
                  <a:pt x="2657918" y="1367386"/>
                </a:lnTo>
                <a:close/>
                <a:moveTo>
                  <a:pt x="1924781" y="1343368"/>
                </a:moveTo>
                <a:lnTo>
                  <a:pt x="1922974" y="1351640"/>
                </a:lnTo>
                <a:lnTo>
                  <a:pt x="1901427" y="1360855"/>
                </a:lnTo>
                <a:lnTo>
                  <a:pt x="1916429" y="1345500"/>
                </a:lnTo>
                <a:close/>
                <a:moveTo>
                  <a:pt x="1958107" y="1343125"/>
                </a:moveTo>
                <a:lnTo>
                  <a:pt x="1956216" y="1350378"/>
                </a:lnTo>
                <a:lnTo>
                  <a:pt x="1925540" y="1366602"/>
                </a:lnTo>
                <a:lnTo>
                  <a:pt x="1927838" y="1356113"/>
                </a:lnTo>
                <a:close/>
                <a:moveTo>
                  <a:pt x="2382277" y="1340962"/>
                </a:moveTo>
                <a:lnTo>
                  <a:pt x="2375749" y="1359349"/>
                </a:lnTo>
                <a:lnTo>
                  <a:pt x="2375745" y="1359365"/>
                </a:lnTo>
                <a:lnTo>
                  <a:pt x="2371341" y="1361146"/>
                </a:lnTo>
                <a:close/>
                <a:moveTo>
                  <a:pt x="2416350" y="1338879"/>
                </a:moveTo>
                <a:lnTo>
                  <a:pt x="2407936" y="1362742"/>
                </a:lnTo>
                <a:lnTo>
                  <a:pt x="2402275" y="1366424"/>
                </a:lnTo>
                <a:lnTo>
                  <a:pt x="2388895" y="1370645"/>
                </a:lnTo>
                <a:lnTo>
                  <a:pt x="2402438" y="1362007"/>
                </a:lnTo>
                <a:close/>
                <a:moveTo>
                  <a:pt x="2552559" y="1337827"/>
                </a:moveTo>
                <a:lnTo>
                  <a:pt x="2545906" y="1354613"/>
                </a:lnTo>
                <a:lnTo>
                  <a:pt x="2543937" y="1356509"/>
                </a:lnTo>
                <a:lnTo>
                  <a:pt x="2524903" y="1368694"/>
                </a:lnTo>
                <a:lnTo>
                  <a:pt x="2511309" y="1376325"/>
                </a:lnTo>
                <a:lnTo>
                  <a:pt x="2513247" y="1370777"/>
                </a:lnTo>
                <a:lnTo>
                  <a:pt x="2542893" y="1349963"/>
                </a:lnTo>
                <a:close/>
                <a:moveTo>
                  <a:pt x="1222720" y="1337477"/>
                </a:moveTo>
                <a:lnTo>
                  <a:pt x="1223583" y="1342180"/>
                </a:lnTo>
                <a:lnTo>
                  <a:pt x="1223397" y="1341675"/>
                </a:lnTo>
                <a:lnTo>
                  <a:pt x="1222905" y="1340334"/>
                </a:lnTo>
                <a:lnTo>
                  <a:pt x="1222803" y="1338758"/>
                </a:lnTo>
                <a:close/>
                <a:moveTo>
                  <a:pt x="2655108" y="1336972"/>
                </a:moveTo>
                <a:lnTo>
                  <a:pt x="2651853" y="1345787"/>
                </a:lnTo>
                <a:lnTo>
                  <a:pt x="2629058" y="1364258"/>
                </a:lnTo>
                <a:lnTo>
                  <a:pt x="2615537" y="1371151"/>
                </a:lnTo>
                <a:lnTo>
                  <a:pt x="2617154" y="1366925"/>
                </a:lnTo>
                <a:lnTo>
                  <a:pt x="2625024" y="1362760"/>
                </a:lnTo>
                <a:close/>
                <a:moveTo>
                  <a:pt x="1564637" y="1336189"/>
                </a:moveTo>
                <a:lnTo>
                  <a:pt x="1616010" y="1357495"/>
                </a:lnTo>
                <a:lnTo>
                  <a:pt x="1617009" y="1358553"/>
                </a:lnTo>
                <a:lnTo>
                  <a:pt x="1644869" y="1372155"/>
                </a:lnTo>
                <a:lnTo>
                  <a:pt x="1651209" y="1376197"/>
                </a:lnTo>
                <a:lnTo>
                  <a:pt x="1660822" y="1379945"/>
                </a:lnTo>
                <a:lnTo>
                  <a:pt x="1693774" y="1396038"/>
                </a:lnTo>
                <a:lnTo>
                  <a:pt x="1717223" y="1399491"/>
                </a:lnTo>
                <a:lnTo>
                  <a:pt x="1744681" y="1410884"/>
                </a:lnTo>
                <a:lnTo>
                  <a:pt x="1713937" y="1406705"/>
                </a:lnTo>
                <a:lnTo>
                  <a:pt x="1713927" y="1406705"/>
                </a:lnTo>
                <a:lnTo>
                  <a:pt x="1713920" y="1406705"/>
                </a:lnTo>
                <a:lnTo>
                  <a:pt x="1712074" y="1406705"/>
                </a:lnTo>
                <a:lnTo>
                  <a:pt x="1711326" y="1406523"/>
                </a:lnTo>
                <a:lnTo>
                  <a:pt x="1688070" y="1400709"/>
                </a:lnTo>
                <a:lnTo>
                  <a:pt x="1678451" y="1397546"/>
                </a:lnTo>
                <a:lnTo>
                  <a:pt x="1657481" y="1390256"/>
                </a:lnTo>
                <a:lnTo>
                  <a:pt x="1595602" y="1358590"/>
                </a:lnTo>
                <a:lnTo>
                  <a:pt x="1578785" y="1347407"/>
                </a:lnTo>
                <a:close/>
                <a:moveTo>
                  <a:pt x="1926627" y="1335065"/>
                </a:moveTo>
                <a:lnTo>
                  <a:pt x="1926388" y="1336085"/>
                </a:lnTo>
                <a:lnTo>
                  <a:pt x="1925466" y="1336253"/>
                </a:lnTo>
                <a:close/>
                <a:moveTo>
                  <a:pt x="1782883" y="1334470"/>
                </a:moveTo>
                <a:lnTo>
                  <a:pt x="1777756" y="1335672"/>
                </a:lnTo>
                <a:lnTo>
                  <a:pt x="1774027" y="1335483"/>
                </a:lnTo>
                <a:close/>
                <a:moveTo>
                  <a:pt x="1274040" y="1334423"/>
                </a:moveTo>
                <a:lnTo>
                  <a:pt x="1280921" y="1352126"/>
                </a:lnTo>
                <a:lnTo>
                  <a:pt x="1274798" y="1338655"/>
                </a:lnTo>
                <a:close/>
                <a:moveTo>
                  <a:pt x="2722920" y="1333012"/>
                </a:moveTo>
                <a:lnTo>
                  <a:pt x="2719613" y="1342292"/>
                </a:lnTo>
                <a:lnTo>
                  <a:pt x="2686330" y="1363857"/>
                </a:lnTo>
                <a:lnTo>
                  <a:pt x="2688251" y="1358593"/>
                </a:lnTo>
                <a:close/>
                <a:moveTo>
                  <a:pt x="1533451" y="1330375"/>
                </a:moveTo>
                <a:lnTo>
                  <a:pt x="1540168" y="1337263"/>
                </a:lnTo>
                <a:lnTo>
                  <a:pt x="1553536" y="1351876"/>
                </a:lnTo>
                <a:lnTo>
                  <a:pt x="1545051" y="1348214"/>
                </a:lnTo>
                <a:close/>
                <a:moveTo>
                  <a:pt x="1227391" y="1330235"/>
                </a:moveTo>
                <a:lnTo>
                  <a:pt x="1230713" y="1342651"/>
                </a:lnTo>
                <a:lnTo>
                  <a:pt x="1227497" y="1333092"/>
                </a:lnTo>
                <a:lnTo>
                  <a:pt x="1227445" y="1331678"/>
                </a:lnTo>
                <a:close/>
                <a:moveTo>
                  <a:pt x="1961951" y="1328360"/>
                </a:moveTo>
                <a:lnTo>
                  <a:pt x="1960014" y="1335801"/>
                </a:lnTo>
                <a:lnTo>
                  <a:pt x="1929423" y="1348884"/>
                </a:lnTo>
                <a:lnTo>
                  <a:pt x="1930979" y="1341785"/>
                </a:lnTo>
                <a:lnTo>
                  <a:pt x="1935679" y="1340585"/>
                </a:lnTo>
                <a:close/>
                <a:moveTo>
                  <a:pt x="1993034" y="1326013"/>
                </a:moveTo>
                <a:lnTo>
                  <a:pt x="1991860" y="1330581"/>
                </a:lnTo>
                <a:lnTo>
                  <a:pt x="1970946" y="1348284"/>
                </a:lnTo>
                <a:close/>
                <a:moveTo>
                  <a:pt x="1539914" y="1325935"/>
                </a:moveTo>
                <a:lnTo>
                  <a:pt x="1546187" y="1328537"/>
                </a:lnTo>
                <a:lnTo>
                  <a:pt x="1547714" y="1330499"/>
                </a:lnTo>
                <a:lnTo>
                  <a:pt x="1551891" y="1333674"/>
                </a:lnTo>
                <a:lnTo>
                  <a:pt x="1556314" y="1338163"/>
                </a:lnTo>
                <a:cubicBezTo>
                  <a:pt x="1567883" y="1348074"/>
                  <a:pt x="1579874" y="1356763"/>
                  <a:pt x="1591889" y="1364372"/>
                </a:cubicBezTo>
                <a:lnTo>
                  <a:pt x="1592969" y="1364900"/>
                </a:lnTo>
                <a:lnTo>
                  <a:pt x="1594134" y="1365786"/>
                </a:lnTo>
                <a:lnTo>
                  <a:pt x="1634123" y="1386656"/>
                </a:lnTo>
                <a:lnTo>
                  <a:pt x="1571362" y="1359569"/>
                </a:lnTo>
                <a:close/>
                <a:moveTo>
                  <a:pt x="2522910" y="1325168"/>
                </a:moveTo>
                <a:lnTo>
                  <a:pt x="2515134" y="1344305"/>
                </a:lnTo>
                <a:lnTo>
                  <a:pt x="2513449" y="1349130"/>
                </a:lnTo>
                <a:lnTo>
                  <a:pt x="2505401" y="1355884"/>
                </a:lnTo>
                <a:lnTo>
                  <a:pt x="2481736" y="1372989"/>
                </a:lnTo>
                <a:lnTo>
                  <a:pt x="2479378" y="1373761"/>
                </a:lnTo>
                <a:lnTo>
                  <a:pt x="2481761" y="1366986"/>
                </a:lnTo>
                <a:lnTo>
                  <a:pt x="2497940" y="1356045"/>
                </a:lnTo>
                <a:close/>
                <a:moveTo>
                  <a:pt x="2626921" y="1323930"/>
                </a:moveTo>
                <a:lnTo>
                  <a:pt x="2620437" y="1340872"/>
                </a:lnTo>
                <a:lnTo>
                  <a:pt x="2613183" y="1347816"/>
                </a:lnTo>
                <a:lnTo>
                  <a:pt x="2588324" y="1364081"/>
                </a:lnTo>
                <a:lnTo>
                  <a:pt x="2583738" y="1366735"/>
                </a:lnTo>
                <a:lnTo>
                  <a:pt x="2586313" y="1360149"/>
                </a:lnTo>
                <a:lnTo>
                  <a:pt x="2595039" y="1354842"/>
                </a:lnTo>
                <a:lnTo>
                  <a:pt x="2596317" y="1353532"/>
                </a:lnTo>
                <a:close/>
                <a:moveTo>
                  <a:pt x="1232061" y="1321787"/>
                </a:moveTo>
                <a:lnTo>
                  <a:pt x="1234849" y="1333172"/>
                </a:lnTo>
                <a:lnTo>
                  <a:pt x="1236844" y="1341323"/>
                </a:lnTo>
                <a:lnTo>
                  <a:pt x="1234915" y="1335105"/>
                </a:lnTo>
                <a:lnTo>
                  <a:pt x="1232113" y="1326073"/>
                </a:lnTo>
                <a:close/>
                <a:moveTo>
                  <a:pt x="2695588" y="1320424"/>
                </a:moveTo>
                <a:lnTo>
                  <a:pt x="2691812" y="1330773"/>
                </a:lnTo>
                <a:lnTo>
                  <a:pt x="2652007" y="1361855"/>
                </a:lnTo>
                <a:lnTo>
                  <a:pt x="2655587" y="1352201"/>
                </a:lnTo>
                <a:lnTo>
                  <a:pt x="2677125" y="1334727"/>
                </a:lnTo>
                <a:lnTo>
                  <a:pt x="2694528" y="1321704"/>
                </a:lnTo>
                <a:close/>
                <a:moveTo>
                  <a:pt x="1983071" y="1318530"/>
                </a:moveTo>
                <a:lnTo>
                  <a:pt x="1966628" y="1332395"/>
                </a:lnTo>
                <a:lnTo>
                  <a:pt x="1968472" y="1325326"/>
                </a:lnTo>
                <a:close/>
                <a:moveTo>
                  <a:pt x="1994716" y="1316677"/>
                </a:moveTo>
                <a:lnTo>
                  <a:pt x="1969358" y="1343422"/>
                </a:lnTo>
                <a:lnTo>
                  <a:pt x="1962852" y="1346866"/>
                </a:lnTo>
                <a:lnTo>
                  <a:pt x="1964549" y="1340360"/>
                </a:lnTo>
                <a:lnTo>
                  <a:pt x="1968806" y="1338533"/>
                </a:lnTo>
                <a:close/>
                <a:moveTo>
                  <a:pt x="2329857" y="1314775"/>
                </a:moveTo>
                <a:lnTo>
                  <a:pt x="2329717" y="1322249"/>
                </a:lnTo>
                <a:cubicBezTo>
                  <a:pt x="2328520" y="1332472"/>
                  <a:pt x="2326187" y="1340759"/>
                  <a:pt x="2322202" y="1346849"/>
                </a:cubicBezTo>
                <a:lnTo>
                  <a:pt x="2318871" y="1349034"/>
                </a:lnTo>
                <a:close/>
                <a:moveTo>
                  <a:pt x="2004603" y="1314347"/>
                </a:moveTo>
                <a:lnTo>
                  <a:pt x="2000005" y="1320882"/>
                </a:lnTo>
                <a:lnTo>
                  <a:pt x="2000660" y="1318323"/>
                </a:lnTo>
                <a:close/>
                <a:moveTo>
                  <a:pt x="2264271" y="1313311"/>
                </a:moveTo>
                <a:lnTo>
                  <a:pt x="2266363" y="1320492"/>
                </a:lnTo>
                <a:cubicBezTo>
                  <a:pt x="2268837" y="1331224"/>
                  <a:pt x="2269514" y="1339141"/>
                  <a:pt x="2267061" y="1343036"/>
                </a:cubicBezTo>
                <a:lnTo>
                  <a:pt x="2266068" y="1343713"/>
                </a:lnTo>
                <a:lnTo>
                  <a:pt x="2259540" y="1340887"/>
                </a:lnTo>
                <a:lnTo>
                  <a:pt x="2258990" y="1328215"/>
                </a:lnTo>
                <a:close/>
                <a:moveTo>
                  <a:pt x="2131117" y="1313304"/>
                </a:moveTo>
                <a:lnTo>
                  <a:pt x="2139506" y="1320699"/>
                </a:lnTo>
                <a:lnTo>
                  <a:pt x="2130887" y="1314127"/>
                </a:lnTo>
                <a:close/>
                <a:moveTo>
                  <a:pt x="2297517" y="1312573"/>
                </a:moveTo>
                <a:lnTo>
                  <a:pt x="2297940" y="1315223"/>
                </a:lnTo>
                <a:cubicBezTo>
                  <a:pt x="2299252" y="1329574"/>
                  <a:pt x="2298532" y="1340157"/>
                  <a:pt x="2294303" y="1346253"/>
                </a:cubicBezTo>
                <a:lnTo>
                  <a:pt x="2286059" y="1351447"/>
                </a:lnTo>
                <a:lnTo>
                  <a:pt x="2285048" y="1351081"/>
                </a:lnTo>
                <a:close/>
                <a:moveTo>
                  <a:pt x="1236699" y="1312099"/>
                </a:moveTo>
                <a:lnTo>
                  <a:pt x="1244257" y="1345780"/>
                </a:lnTo>
                <a:lnTo>
                  <a:pt x="1244383" y="1346344"/>
                </a:lnTo>
                <a:lnTo>
                  <a:pt x="1236631" y="1319247"/>
                </a:lnTo>
                <a:lnTo>
                  <a:pt x="1236631" y="1319242"/>
                </a:lnTo>
                <a:lnTo>
                  <a:pt x="1236632" y="1319145"/>
                </a:lnTo>
                <a:close/>
                <a:moveTo>
                  <a:pt x="1966302" y="1311658"/>
                </a:moveTo>
                <a:lnTo>
                  <a:pt x="1964253" y="1319520"/>
                </a:lnTo>
                <a:lnTo>
                  <a:pt x="1932582" y="1334749"/>
                </a:lnTo>
                <a:lnTo>
                  <a:pt x="1934361" y="1327150"/>
                </a:lnTo>
                <a:lnTo>
                  <a:pt x="1940889" y="1320469"/>
                </a:lnTo>
                <a:close/>
                <a:moveTo>
                  <a:pt x="1505289" y="1311561"/>
                </a:moveTo>
                <a:lnTo>
                  <a:pt x="1517055" y="1316442"/>
                </a:lnTo>
                <a:lnTo>
                  <a:pt x="1527496" y="1336990"/>
                </a:lnTo>
                <a:lnTo>
                  <a:pt x="1533919" y="1343409"/>
                </a:lnTo>
                <a:lnTo>
                  <a:pt x="1521497" y="1338046"/>
                </a:lnTo>
                <a:lnTo>
                  <a:pt x="1514863" y="1327637"/>
                </a:lnTo>
                <a:lnTo>
                  <a:pt x="1512072" y="1323257"/>
                </a:lnTo>
                <a:close/>
                <a:moveTo>
                  <a:pt x="900938" y="1310955"/>
                </a:moveTo>
                <a:lnTo>
                  <a:pt x="937378" y="1337788"/>
                </a:lnTo>
                <a:lnTo>
                  <a:pt x="950756" y="1348116"/>
                </a:lnTo>
                <a:cubicBezTo>
                  <a:pt x="961610" y="1354593"/>
                  <a:pt x="972930" y="1360253"/>
                  <a:pt x="984623" y="1365050"/>
                </a:cubicBezTo>
                <a:cubicBezTo>
                  <a:pt x="992840" y="1368157"/>
                  <a:pt x="1001350" y="1370426"/>
                  <a:pt x="1010024" y="1371823"/>
                </a:cubicBezTo>
                <a:cubicBezTo>
                  <a:pt x="1018239" y="1372899"/>
                  <a:pt x="1026173" y="1375544"/>
                  <a:pt x="1033391" y="1379613"/>
                </a:cubicBezTo>
                <a:lnTo>
                  <a:pt x="1038641" y="1382998"/>
                </a:lnTo>
                <a:cubicBezTo>
                  <a:pt x="1063362" y="1398577"/>
                  <a:pt x="1091473" y="1416358"/>
                  <a:pt x="1104680" y="1439387"/>
                </a:cubicBezTo>
                <a:cubicBezTo>
                  <a:pt x="1108934" y="1442125"/>
                  <a:pt x="1113345" y="1444612"/>
                  <a:pt x="1117889" y="1446838"/>
                </a:cubicBezTo>
                <a:lnTo>
                  <a:pt x="1119074" y="1446838"/>
                </a:lnTo>
                <a:lnTo>
                  <a:pt x="1155887" y="1457746"/>
                </a:lnTo>
                <a:lnTo>
                  <a:pt x="1115349" y="1451240"/>
                </a:lnTo>
                <a:cubicBezTo>
                  <a:pt x="1110776" y="1449379"/>
                  <a:pt x="1105697" y="1447516"/>
                  <a:pt x="1100616" y="1445144"/>
                </a:cubicBezTo>
                <a:cubicBezTo>
                  <a:pt x="1083244" y="1428492"/>
                  <a:pt x="1063708" y="1414252"/>
                  <a:pt x="1042535" y="1402812"/>
                </a:cubicBezTo>
                <a:lnTo>
                  <a:pt x="1024078" y="1391466"/>
                </a:lnTo>
                <a:cubicBezTo>
                  <a:pt x="1016350" y="1386810"/>
                  <a:pt x="1008112" y="1383059"/>
                  <a:pt x="999525" y="1380291"/>
                </a:cubicBezTo>
                <a:cubicBezTo>
                  <a:pt x="990872" y="1377409"/>
                  <a:pt x="982488" y="1373782"/>
                  <a:pt x="974464" y="1369453"/>
                </a:cubicBezTo>
                <a:cubicBezTo>
                  <a:pt x="963681" y="1363395"/>
                  <a:pt x="953329" y="1356605"/>
                  <a:pt x="943475" y="1349133"/>
                </a:cubicBezTo>
                <a:lnTo>
                  <a:pt x="931283" y="1340666"/>
                </a:lnTo>
                <a:close/>
                <a:moveTo>
                  <a:pt x="2231154" y="1308839"/>
                </a:moveTo>
                <a:lnTo>
                  <a:pt x="2239964" y="1332416"/>
                </a:lnTo>
                <a:lnTo>
                  <a:pt x="2235919" y="1330666"/>
                </a:lnTo>
                <a:lnTo>
                  <a:pt x="2234805" y="1329887"/>
                </a:lnTo>
                <a:lnTo>
                  <a:pt x="2234640" y="1328981"/>
                </a:lnTo>
                <a:lnTo>
                  <a:pt x="2228479" y="1317318"/>
                </a:lnTo>
                <a:close/>
                <a:moveTo>
                  <a:pt x="2125606" y="1308453"/>
                </a:moveTo>
                <a:lnTo>
                  <a:pt x="2126692" y="1309409"/>
                </a:lnTo>
                <a:lnTo>
                  <a:pt x="2126627" y="1309647"/>
                </a:lnTo>
                <a:close/>
                <a:moveTo>
                  <a:pt x="1241666" y="1308108"/>
                </a:moveTo>
                <a:lnTo>
                  <a:pt x="1245214" y="1325254"/>
                </a:lnTo>
                <a:lnTo>
                  <a:pt x="1241565" y="1311406"/>
                </a:lnTo>
                <a:lnTo>
                  <a:pt x="1241607" y="1310014"/>
                </a:lnTo>
                <a:close/>
                <a:moveTo>
                  <a:pt x="718447" y="1307874"/>
                </a:moveTo>
                <a:lnTo>
                  <a:pt x="718444" y="1307880"/>
                </a:lnTo>
                <a:lnTo>
                  <a:pt x="718164" y="1308415"/>
                </a:lnTo>
                <a:lnTo>
                  <a:pt x="656686" y="1372920"/>
                </a:lnTo>
                <a:lnTo>
                  <a:pt x="633016" y="1395106"/>
                </a:lnTo>
                <a:lnTo>
                  <a:pt x="634936" y="1393049"/>
                </a:lnTo>
                <a:lnTo>
                  <a:pt x="635474" y="1392473"/>
                </a:lnTo>
                <a:lnTo>
                  <a:pt x="657385" y="1372002"/>
                </a:lnTo>
                <a:close/>
                <a:moveTo>
                  <a:pt x="876975" y="1307257"/>
                </a:moveTo>
                <a:lnTo>
                  <a:pt x="919430" y="1354382"/>
                </a:lnTo>
                <a:lnTo>
                  <a:pt x="929422" y="1362679"/>
                </a:lnTo>
                <a:cubicBezTo>
                  <a:pt x="939254" y="1371505"/>
                  <a:pt x="949541" y="1379815"/>
                  <a:pt x="960239" y="1387571"/>
                </a:cubicBezTo>
                <a:cubicBezTo>
                  <a:pt x="969843" y="1393971"/>
                  <a:pt x="979919" y="1399631"/>
                  <a:pt x="990382" y="1404504"/>
                </a:cubicBezTo>
                <a:cubicBezTo>
                  <a:pt x="997112" y="1407896"/>
                  <a:pt x="1003667" y="1411628"/>
                  <a:pt x="1010024" y="1415679"/>
                </a:cubicBezTo>
                <a:cubicBezTo>
                  <a:pt x="1038472" y="1433630"/>
                  <a:pt x="1067767" y="1450563"/>
                  <a:pt x="1090287" y="1462076"/>
                </a:cubicBezTo>
                <a:cubicBezTo>
                  <a:pt x="1094419" y="1464042"/>
                  <a:pt x="1098810" y="1465411"/>
                  <a:pt x="1103326" y="1466142"/>
                </a:cubicBezTo>
                <a:lnTo>
                  <a:pt x="1107560" y="1467157"/>
                </a:lnTo>
                <a:lnTo>
                  <a:pt x="1140767" y="1470487"/>
                </a:lnTo>
                <a:lnTo>
                  <a:pt x="1103328" y="1471730"/>
                </a:lnTo>
                <a:lnTo>
                  <a:pt x="1100279" y="1471730"/>
                </a:lnTo>
                <a:cubicBezTo>
                  <a:pt x="1095461" y="1471194"/>
                  <a:pt x="1090702" y="1470231"/>
                  <a:pt x="1086055" y="1468851"/>
                </a:cubicBezTo>
                <a:cubicBezTo>
                  <a:pt x="1056667" y="1459728"/>
                  <a:pt x="1028645" y="1446684"/>
                  <a:pt x="1002743" y="1430073"/>
                </a:cubicBezTo>
                <a:lnTo>
                  <a:pt x="998848" y="1427703"/>
                </a:lnTo>
                <a:cubicBezTo>
                  <a:pt x="982645" y="1417856"/>
                  <a:pt x="967396" y="1406517"/>
                  <a:pt x="953298" y="1393836"/>
                </a:cubicBezTo>
                <a:cubicBezTo>
                  <a:pt x="941106" y="1382153"/>
                  <a:pt x="930100" y="1370807"/>
                  <a:pt x="919431" y="1359970"/>
                </a:cubicBezTo>
                <a:lnTo>
                  <a:pt x="915707" y="1356243"/>
                </a:lnTo>
                <a:close/>
                <a:moveTo>
                  <a:pt x="2732771" y="1305376"/>
                </a:moveTo>
                <a:lnTo>
                  <a:pt x="2726668" y="1322497"/>
                </a:lnTo>
                <a:lnTo>
                  <a:pt x="2691895" y="1348607"/>
                </a:lnTo>
                <a:lnTo>
                  <a:pt x="2695708" y="1338160"/>
                </a:lnTo>
                <a:lnTo>
                  <a:pt x="2696249" y="1337742"/>
                </a:lnTo>
                <a:lnTo>
                  <a:pt x="2714553" y="1324651"/>
                </a:lnTo>
                <a:lnTo>
                  <a:pt x="2717534" y="1321280"/>
                </a:lnTo>
                <a:lnTo>
                  <a:pt x="2722114" y="1317738"/>
                </a:lnTo>
                <a:close/>
                <a:moveTo>
                  <a:pt x="2601124" y="1304396"/>
                </a:moveTo>
                <a:lnTo>
                  <a:pt x="2591509" y="1328998"/>
                </a:lnTo>
                <a:lnTo>
                  <a:pt x="2576653" y="1345369"/>
                </a:lnTo>
                <a:lnTo>
                  <a:pt x="2549486" y="1364219"/>
                </a:lnTo>
                <a:lnTo>
                  <a:pt x="2551736" y="1358543"/>
                </a:lnTo>
                <a:lnTo>
                  <a:pt x="2554376" y="1356901"/>
                </a:lnTo>
                <a:cubicBezTo>
                  <a:pt x="2570536" y="1343322"/>
                  <a:pt x="2585444" y="1327008"/>
                  <a:pt x="2599071" y="1308003"/>
                </a:cubicBezTo>
                <a:close/>
                <a:moveTo>
                  <a:pt x="2199481" y="1304380"/>
                </a:moveTo>
                <a:lnTo>
                  <a:pt x="2200400" y="1305783"/>
                </a:lnTo>
                <a:lnTo>
                  <a:pt x="2199651" y="1305258"/>
                </a:lnTo>
                <a:lnTo>
                  <a:pt x="2199274" y="1304958"/>
                </a:lnTo>
                <a:close/>
                <a:moveTo>
                  <a:pt x="20013" y="1304093"/>
                </a:moveTo>
                <a:lnTo>
                  <a:pt x="18515" y="1315038"/>
                </a:lnTo>
                <a:lnTo>
                  <a:pt x="16458" y="1323244"/>
                </a:lnTo>
                <a:lnTo>
                  <a:pt x="15529" y="1326952"/>
                </a:lnTo>
                <a:lnTo>
                  <a:pt x="15697" y="1323732"/>
                </a:lnTo>
                <a:close/>
                <a:moveTo>
                  <a:pt x="1245569" y="1303497"/>
                </a:moveTo>
                <a:lnTo>
                  <a:pt x="1247328" y="1312631"/>
                </a:lnTo>
                <a:lnTo>
                  <a:pt x="1248762" y="1320081"/>
                </a:lnTo>
                <a:lnTo>
                  <a:pt x="1248588" y="1319358"/>
                </a:lnTo>
                <a:lnTo>
                  <a:pt x="1247889" y="1316453"/>
                </a:lnTo>
                <a:lnTo>
                  <a:pt x="1245430" y="1306246"/>
                </a:lnTo>
                <a:close/>
                <a:moveTo>
                  <a:pt x="1202286" y="1302705"/>
                </a:moveTo>
                <a:lnTo>
                  <a:pt x="1208076" y="1341895"/>
                </a:lnTo>
                <a:lnTo>
                  <a:pt x="1202216" y="1312389"/>
                </a:lnTo>
                <a:lnTo>
                  <a:pt x="1202216" y="1307647"/>
                </a:lnTo>
                <a:close/>
                <a:moveTo>
                  <a:pt x="2368825" y="1299652"/>
                </a:moveTo>
                <a:lnTo>
                  <a:pt x="2366549" y="1318989"/>
                </a:lnTo>
                <a:lnTo>
                  <a:pt x="2363772" y="1329052"/>
                </a:lnTo>
                <a:lnTo>
                  <a:pt x="2354730" y="1348748"/>
                </a:lnTo>
                <a:lnTo>
                  <a:pt x="2349763" y="1355167"/>
                </a:lnTo>
                <a:lnTo>
                  <a:pt x="2349699" y="1355193"/>
                </a:lnTo>
                <a:lnTo>
                  <a:pt x="2357599" y="1330606"/>
                </a:lnTo>
                <a:close/>
                <a:moveTo>
                  <a:pt x="1542529" y="1299648"/>
                </a:moveTo>
                <a:lnTo>
                  <a:pt x="1557557" y="1305616"/>
                </a:lnTo>
                <a:lnTo>
                  <a:pt x="1579190" y="1318562"/>
                </a:lnTo>
                <a:lnTo>
                  <a:pt x="1599104" y="1339620"/>
                </a:lnTo>
                <a:lnTo>
                  <a:pt x="1552985" y="1311498"/>
                </a:lnTo>
                <a:close/>
                <a:moveTo>
                  <a:pt x="2669138" y="1299008"/>
                </a:moveTo>
                <a:lnTo>
                  <a:pt x="2659773" y="1324351"/>
                </a:lnTo>
                <a:lnTo>
                  <a:pt x="2620921" y="1357194"/>
                </a:lnTo>
                <a:lnTo>
                  <a:pt x="2620867" y="1357224"/>
                </a:lnTo>
                <a:lnTo>
                  <a:pt x="2626101" y="1343550"/>
                </a:lnTo>
                <a:lnTo>
                  <a:pt x="2651204" y="1320913"/>
                </a:lnTo>
                <a:lnTo>
                  <a:pt x="2656378" y="1313957"/>
                </a:lnTo>
                <a:lnTo>
                  <a:pt x="2663541" y="1307130"/>
                </a:lnTo>
                <a:close/>
                <a:moveTo>
                  <a:pt x="1969808" y="1298198"/>
                </a:moveTo>
                <a:lnTo>
                  <a:pt x="1967788" y="1305953"/>
                </a:lnTo>
                <a:lnTo>
                  <a:pt x="1944688" y="1313904"/>
                </a:lnTo>
                <a:lnTo>
                  <a:pt x="1946737" y="1311701"/>
                </a:lnTo>
                <a:lnTo>
                  <a:pt x="1949574" y="1302781"/>
                </a:lnTo>
                <a:close/>
                <a:moveTo>
                  <a:pt x="2000622" y="1296532"/>
                </a:moveTo>
                <a:lnTo>
                  <a:pt x="1999835" y="1299589"/>
                </a:lnTo>
                <a:lnTo>
                  <a:pt x="1989220" y="1307514"/>
                </a:lnTo>
                <a:lnTo>
                  <a:pt x="1970810" y="1316366"/>
                </a:lnTo>
                <a:lnTo>
                  <a:pt x="1972608" y="1309471"/>
                </a:lnTo>
                <a:lnTo>
                  <a:pt x="1983853" y="1305571"/>
                </a:lnTo>
                <a:close/>
                <a:moveTo>
                  <a:pt x="1250362" y="1295856"/>
                </a:moveTo>
                <a:lnTo>
                  <a:pt x="1252375" y="1307445"/>
                </a:lnTo>
                <a:lnTo>
                  <a:pt x="1250223" y="1297970"/>
                </a:lnTo>
                <a:lnTo>
                  <a:pt x="1250270" y="1297255"/>
                </a:lnTo>
                <a:lnTo>
                  <a:pt x="1250315" y="1296565"/>
                </a:lnTo>
                <a:close/>
                <a:moveTo>
                  <a:pt x="1332041" y="1294010"/>
                </a:moveTo>
                <a:lnTo>
                  <a:pt x="1368840" y="1310695"/>
                </a:lnTo>
                <a:lnTo>
                  <a:pt x="1333804" y="1295333"/>
                </a:lnTo>
                <a:lnTo>
                  <a:pt x="1333458" y="1295124"/>
                </a:lnTo>
                <a:lnTo>
                  <a:pt x="1333443" y="1295115"/>
                </a:lnTo>
                <a:lnTo>
                  <a:pt x="1332482" y="1294358"/>
                </a:lnTo>
                <a:close/>
                <a:moveTo>
                  <a:pt x="857229" y="1291775"/>
                </a:moveTo>
                <a:lnTo>
                  <a:pt x="911303" y="1359970"/>
                </a:lnTo>
                <a:lnTo>
                  <a:pt x="915029" y="1363694"/>
                </a:lnTo>
                <a:cubicBezTo>
                  <a:pt x="925358" y="1375209"/>
                  <a:pt x="936365" y="1386386"/>
                  <a:pt x="948896" y="1397561"/>
                </a:cubicBezTo>
                <a:cubicBezTo>
                  <a:pt x="963362" y="1410162"/>
                  <a:pt x="978884" y="1421491"/>
                  <a:pt x="995292" y="1431427"/>
                </a:cubicBezTo>
                <a:lnTo>
                  <a:pt x="999019" y="1433799"/>
                </a:lnTo>
                <a:cubicBezTo>
                  <a:pt x="1025358" y="1450661"/>
                  <a:pt x="1053831" y="1463930"/>
                  <a:pt x="1083685" y="1473253"/>
                </a:cubicBezTo>
                <a:cubicBezTo>
                  <a:pt x="1088823" y="1474922"/>
                  <a:pt x="1094091" y="1476169"/>
                  <a:pt x="1099433" y="1476979"/>
                </a:cubicBezTo>
                <a:lnTo>
                  <a:pt x="1102480" y="1476979"/>
                </a:lnTo>
                <a:lnTo>
                  <a:pt x="1135386" y="1477815"/>
                </a:lnTo>
                <a:lnTo>
                  <a:pt x="1134397" y="1477971"/>
                </a:lnTo>
                <a:lnTo>
                  <a:pt x="1111401" y="1481590"/>
                </a:lnTo>
                <a:lnTo>
                  <a:pt x="1092003" y="1478993"/>
                </a:lnTo>
                <a:lnTo>
                  <a:pt x="1055005" y="1474038"/>
                </a:lnTo>
                <a:lnTo>
                  <a:pt x="1039117" y="1468921"/>
                </a:lnTo>
                <a:lnTo>
                  <a:pt x="1023981" y="1462182"/>
                </a:lnTo>
                <a:lnTo>
                  <a:pt x="1000727" y="1451828"/>
                </a:lnTo>
                <a:lnTo>
                  <a:pt x="986131" y="1443349"/>
                </a:lnTo>
                <a:lnTo>
                  <a:pt x="941951" y="1405522"/>
                </a:lnTo>
                <a:cubicBezTo>
                  <a:pt x="906730" y="1365982"/>
                  <a:pt x="881753" y="1332115"/>
                  <a:pt x="864058" y="1303900"/>
                </a:cubicBezTo>
                <a:lnTo>
                  <a:pt x="863081" y="1302166"/>
                </a:lnTo>
                <a:lnTo>
                  <a:pt x="862854" y="1301761"/>
                </a:lnTo>
                <a:close/>
                <a:moveTo>
                  <a:pt x="1520776" y="1290996"/>
                </a:moveTo>
                <a:lnTo>
                  <a:pt x="1530614" y="1294914"/>
                </a:lnTo>
                <a:lnTo>
                  <a:pt x="1556673" y="1321743"/>
                </a:lnTo>
                <a:lnTo>
                  <a:pt x="1585307" y="1338254"/>
                </a:lnTo>
                <a:lnTo>
                  <a:pt x="1554028" y="1325271"/>
                </a:lnTo>
                <a:close/>
                <a:moveTo>
                  <a:pt x="2012515" y="1290117"/>
                </a:moveTo>
                <a:lnTo>
                  <a:pt x="2006792" y="1294392"/>
                </a:lnTo>
                <a:lnTo>
                  <a:pt x="2007146" y="1293013"/>
                </a:lnTo>
                <a:close/>
                <a:moveTo>
                  <a:pt x="1255247" y="1289346"/>
                </a:moveTo>
                <a:lnTo>
                  <a:pt x="1256397" y="1296603"/>
                </a:lnTo>
                <a:lnTo>
                  <a:pt x="1255144" y="1290592"/>
                </a:lnTo>
                <a:lnTo>
                  <a:pt x="1255202" y="1289895"/>
                </a:lnTo>
                <a:close/>
                <a:moveTo>
                  <a:pt x="1788709" y="1289283"/>
                </a:moveTo>
                <a:lnTo>
                  <a:pt x="1779799" y="1291646"/>
                </a:lnTo>
                <a:lnTo>
                  <a:pt x="1775218" y="1290088"/>
                </a:lnTo>
                <a:close/>
                <a:moveTo>
                  <a:pt x="897294" y="1288577"/>
                </a:moveTo>
                <a:lnTo>
                  <a:pt x="899779" y="1290825"/>
                </a:lnTo>
                <a:lnTo>
                  <a:pt x="903670" y="1294343"/>
                </a:lnTo>
                <a:cubicBezTo>
                  <a:pt x="919490" y="1305704"/>
                  <a:pt x="936584" y="1315291"/>
                  <a:pt x="954651" y="1322886"/>
                </a:cubicBezTo>
                <a:cubicBezTo>
                  <a:pt x="965658" y="1326950"/>
                  <a:pt x="978527" y="1331013"/>
                  <a:pt x="985809" y="1333215"/>
                </a:cubicBezTo>
                <a:cubicBezTo>
                  <a:pt x="993091" y="1335416"/>
                  <a:pt x="1000033" y="1337617"/>
                  <a:pt x="1006637" y="1339989"/>
                </a:cubicBezTo>
                <a:lnTo>
                  <a:pt x="1007821" y="1339989"/>
                </a:lnTo>
                <a:cubicBezTo>
                  <a:pt x="1014913" y="1339669"/>
                  <a:pt x="1021981" y="1338933"/>
                  <a:pt x="1028989" y="1337788"/>
                </a:cubicBezTo>
                <a:cubicBezTo>
                  <a:pt x="1037812" y="1334677"/>
                  <a:pt x="1047546" y="1335477"/>
                  <a:pt x="1055743" y="1339989"/>
                </a:cubicBezTo>
                <a:cubicBezTo>
                  <a:pt x="1080973" y="1356076"/>
                  <a:pt x="1110947" y="1379612"/>
                  <a:pt x="1118735" y="1413478"/>
                </a:cubicBezTo>
                <a:cubicBezTo>
                  <a:pt x="1121951" y="1416927"/>
                  <a:pt x="1125341" y="1420204"/>
                  <a:pt x="1128895" y="1423301"/>
                </a:cubicBezTo>
                <a:lnTo>
                  <a:pt x="1130758" y="1424824"/>
                </a:lnTo>
                <a:cubicBezTo>
                  <a:pt x="1139862" y="1432935"/>
                  <a:pt x="1149873" y="1439893"/>
                  <a:pt x="1160561" y="1445578"/>
                </a:cubicBezTo>
                <a:lnTo>
                  <a:pt x="1170675" y="1449494"/>
                </a:lnTo>
                <a:lnTo>
                  <a:pt x="1167814" y="1448792"/>
                </a:lnTo>
                <a:lnTo>
                  <a:pt x="1162335" y="1447447"/>
                </a:lnTo>
                <a:cubicBezTo>
                  <a:pt x="1150712" y="1443099"/>
                  <a:pt x="1139598" y="1437391"/>
                  <a:pt x="1129233" y="1430412"/>
                </a:cubicBezTo>
                <a:lnTo>
                  <a:pt x="1127540" y="1429226"/>
                </a:lnTo>
                <a:cubicBezTo>
                  <a:pt x="1123985" y="1426857"/>
                  <a:pt x="1120427" y="1424316"/>
                  <a:pt x="1117041" y="1421607"/>
                </a:cubicBezTo>
                <a:cubicBezTo>
                  <a:pt x="1105526" y="1391465"/>
                  <a:pt x="1076571" y="1371146"/>
                  <a:pt x="1047784" y="1352857"/>
                </a:cubicBezTo>
                <a:cubicBezTo>
                  <a:pt x="1040250" y="1348501"/>
                  <a:pt x="1031565" y="1346549"/>
                  <a:pt x="1022891" y="1347269"/>
                </a:cubicBezTo>
                <a:cubicBezTo>
                  <a:pt x="1014507" y="1347550"/>
                  <a:pt x="1006127" y="1346638"/>
                  <a:pt x="998001" y="1344560"/>
                </a:cubicBezTo>
                <a:cubicBezTo>
                  <a:pt x="985738" y="1340698"/>
                  <a:pt x="973841" y="1335769"/>
                  <a:pt x="962440" y="1329827"/>
                </a:cubicBezTo>
                <a:lnTo>
                  <a:pt x="949233" y="1323562"/>
                </a:lnTo>
                <a:cubicBezTo>
                  <a:pt x="932801" y="1315299"/>
                  <a:pt x="917296" y="1305406"/>
                  <a:pt x="902942" y="1294059"/>
                </a:cubicBezTo>
                <a:close/>
                <a:moveTo>
                  <a:pt x="848782" y="1288003"/>
                </a:moveTo>
                <a:lnTo>
                  <a:pt x="848995" y="1288345"/>
                </a:lnTo>
                <a:lnTo>
                  <a:pt x="883055" y="1343219"/>
                </a:lnTo>
                <a:cubicBezTo>
                  <a:pt x="899771" y="1366553"/>
                  <a:pt x="918029" y="1388783"/>
                  <a:pt x="937718" y="1409754"/>
                </a:cubicBezTo>
                <a:cubicBezTo>
                  <a:pt x="977934" y="1456151"/>
                  <a:pt x="1035393" y="1484055"/>
                  <a:pt x="1096723" y="1486970"/>
                </a:cubicBezTo>
                <a:cubicBezTo>
                  <a:pt x="1104342" y="1486970"/>
                  <a:pt x="1111624" y="1486970"/>
                  <a:pt x="1118398" y="1486970"/>
                </a:cubicBezTo>
                <a:lnTo>
                  <a:pt x="1112696" y="1487645"/>
                </a:lnTo>
                <a:lnTo>
                  <a:pt x="1109748" y="1487778"/>
                </a:lnTo>
                <a:lnTo>
                  <a:pt x="1106001" y="1487946"/>
                </a:lnTo>
                <a:lnTo>
                  <a:pt x="1086922" y="1487842"/>
                </a:lnTo>
                <a:lnTo>
                  <a:pt x="1086578" y="1487840"/>
                </a:lnTo>
                <a:lnTo>
                  <a:pt x="1060685" y="1486865"/>
                </a:lnTo>
                <a:lnTo>
                  <a:pt x="1059488" y="1486616"/>
                </a:lnTo>
                <a:lnTo>
                  <a:pt x="1035035" y="1481536"/>
                </a:lnTo>
                <a:lnTo>
                  <a:pt x="1023661" y="1477531"/>
                </a:lnTo>
                <a:lnTo>
                  <a:pt x="1022284" y="1477046"/>
                </a:lnTo>
                <a:lnTo>
                  <a:pt x="959055" y="1443113"/>
                </a:lnTo>
                <a:lnTo>
                  <a:pt x="922079" y="1406293"/>
                </a:lnTo>
                <a:lnTo>
                  <a:pt x="917655" y="1401694"/>
                </a:lnTo>
                <a:lnTo>
                  <a:pt x="913113" y="1396600"/>
                </a:lnTo>
                <a:lnTo>
                  <a:pt x="903212" y="1385497"/>
                </a:lnTo>
                <a:lnTo>
                  <a:pt x="897422" y="1377135"/>
                </a:lnTo>
                <a:lnTo>
                  <a:pt x="895626" y="1374392"/>
                </a:lnTo>
                <a:lnTo>
                  <a:pt x="893170" y="1370643"/>
                </a:lnTo>
                <a:lnTo>
                  <a:pt x="890038" y="1365861"/>
                </a:lnTo>
                <a:lnTo>
                  <a:pt x="885517" y="1358582"/>
                </a:lnTo>
                <a:lnTo>
                  <a:pt x="881101" y="1351110"/>
                </a:lnTo>
                <a:lnTo>
                  <a:pt x="877993" y="1345851"/>
                </a:lnTo>
                <a:lnTo>
                  <a:pt x="872493" y="1336545"/>
                </a:lnTo>
                <a:lnTo>
                  <a:pt x="870287" y="1332426"/>
                </a:lnTo>
                <a:lnTo>
                  <a:pt x="862860" y="1318559"/>
                </a:lnTo>
                <a:lnTo>
                  <a:pt x="859689" y="1312141"/>
                </a:lnTo>
                <a:lnTo>
                  <a:pt x="850561" y="1292810"/>
                </a:lnTo>
                <a:close/>
                <a:moveTo>
                  <a:pt x="1511547" y="1287330"/>
                </a:moveTo>
                <a:lnTo>
                  <a:pt x="1511663" y="1287376"/>
                </a:lnTo>
                <a:lnTo>
                  <a:pt x="1514209" y="1291153"/>
                </a:lnTo>
                <a:lnTo>
                  <a:pt x="1523290" y="1304624"/>
                </a:lnTo>
                <a:lnTo>
                  <a:pt x="1536405" y="1317957"/>
                </a:lnTo>
                <a:lnTo>
                  <a:pt x="1529951" y="1315278"/>
                </a:lnTo>
                <a:lnTo>
                  <a:pt x="1522712" y="1307508"/>
                </a:lnTo>
                <a:lnTo>
                  <a:pt x="1522678" y="1307468"/>
                </a:lnTo>
                <a:lnTo>
                  <a:pt x="1518127" y="1299235"/>
                </a:lnTo>
                <a:close/>
                <a:moveTo>
                  <a:pt x="1676258" y="1286933"/>
                </a:moveTo>
                <a:lnTo>
                  <a:pt x="1697753" y="1290776"/>
                </a:lnTo>
                <a:lnTo>
                  <a:pt x="1705454" y="1293759"/>
                </a:lnTo>
                <a:lnTo>
                  <a:pt x="1744888" y="1299516"/>
                </a:lnTo>
                <a:lnTo>
                  <a:pt x="1712242" y="1297823"/>
                </a:lnTo>
                <a:lnTo>
                  <a:pt x="1689964" y="1291866"/>
                </a:lnTo>
                <a:close/>
                <a:moveTo>
                  <a:pt x="2003174" y="1286603"/>
                </a:moveTo>
                <a:lnTo>
                  <a:pt x="2002221" y="1290313"/>
                </a:lnTo>
                <a:lnTo>
                  <a:pt x="1982702" y="1300822"/>
                </a:lnTo>
                <a:lnTo>
                  <a:pt x="1974093" y="1303783"/>
                </a:lnTo>
                <a:lnTo>
                  <a:pt x="1975961" y="1296621"/>
                </a:lnTo>
                <a:close/>
                <a:moveTo>
                  <a:pt x="2205888" y="1286537"/>
                </a:moveTo>
                <a:lnTo>
                  <a:pt x="2215815" y="1306460"/>
                </a:lnTo>
                <a:lnTo>
                  <a:pt x="2222497" y="1319703"/>
                </a:lnTo>
                <a:lnTo>
                  <a:pt x="2222093" y="1320986"/>
                </a:lnTo>
                <a:lnTo>
                  <a:pt x="2215904" y="1316642"/>
                </a:lnTo>
                <a:lnTo>
                  <a:pt x="2213126" y="1312387"/>
                </a:lnTo>
                <a:lnTo>
                  <a:pt x="2202438" y="1296146"/>
                </a:lnTo>
                <a:close/>
                <a:moveTo>
                  <a:pt x="2238455" y="1285689"/>
                </a:moveTo>
                <a:lnTo>
                  <a:pt x="2239975" y="1289697"/>
                </a:lnTo>
                <a:cubicBezTo>
                  <a:pt x="2244892" y="1302142"/>
                  <a:pt x="2249293" y="1313403"/>
                  <a:pt x="2252043" y="1322272"/>
                </a:cubicBezTo>
                <a:lnTo>
                  <a:pt x="2252724" y="1328039"/>
                </a:lnTo>
                <a:lnTo>
                  <a:pt x="2249678" y="1336619"/>
                </a:lnTo>
                <a:lnTo>
                  <a:pt x="2248672" y="1336183"/>
                </a:lnTo>
                <a:lnTo>
                  <a:pt x="2247596" y="1326060"/>
                </a:lnTo>
                <a:lnTo>
                  <a:pt x="2234840" y="1297153"/>
                </a:lnTo>
                <a:close/>
                <a:moveTo>
                  <a:pt x="1213936" y="1285646"/>
                </a:moveTo>
                <a:lnTo>
                  <a:pt x="1215452" y="1301487"/>
                </a:lnTo>
                <a:lnTo>
                  <a:pt x="1218014" y="1328247"/>
                </a:lnTo>
                <a:lnTo>
                  <a:pt x="1213563" y="1292236"/>
                </a:lnTo>
                <a:lnTo>
                  <a:pt x="1213563" y="1288850"/>
                </a:lnTo>
                <a:close/>
                <a:moveTo>
                  <a:pt x="2274127" y="1285492"/>
                </a:moveTo>
                <a:lnTo>
                  <a:pt x="2281378" y="1318228"/>
                </a:lnTo>
                <a:cubicBezTo>
                  <a:pt x="2283302" y="1330631"/>
                  <a:pt x="2283302" y="1339733"/>
                  <a:pt x="2280090" y="1344729"/>
                </a:cubicBezTo>
                <a:lnTo>
                  <a:pt x="2275732" y="1347556"/>
                </a:lnTo>
                <a:lnTo>
                  <a:pt x="2272503" y="1346281"/>
                </a:lnTo>
                <a:lnTo>
                  <a:pt x="2272545" y="1346253"/>
                </a:lnTo>
                <a:cubicBezTo>
                  <a:pt x="2275592" y="1341173"/>
                  <a:pt x="2275338" y="1332960"/>
                  <a:pt x="2272989" y="1321784"/>
                </a:cubicBezTo>
                <a:lnTo>
                  <a:pt x="2267744" y="1303509"/>
                </a:lnTo>
                <a:close/>
                <a:moveTo>
                  <a:pt x="2772945" y="1284727"/>
                </a:moveTo>
                <a:lnTo>
                  <a:pt x="2764687" y="1306464"/>
                </a:lnTo>
                <a:lnTo>
                  <a:pt x="2748552" y="1322371"/>
                </a:lnTo>
                <a:lnTo>
                  <a:pt x="2728094" y="1336606"/>
                </a:lnTo>
                <a:lnTo>
                  <a:pt x="2731678" y="1326550"/>
                </a:lnTo>
                <a:lnTo>
                  <a:pt x="2740383" y="1320129"/>
                </a:lnTo>
                <a:close/>
                <a:moveTo>
                  <a:pt x="609896" y="1284295"/>
                </a:moveTo>
                <a:lnTo>
                  <a:pt x="609086" y="1285114"/>
                </a:lnTo>
                <a:lnTo>
                  <a:pt x="608313" y="1285896"/>
                </a:lnTo>
                <a:lnTo>
                  <a:pt x="594805" y="1296764"/>
                </a:lnTo>
                <a:lnTo>
                  <a:pt x="581725" y="1307286"/>
                </a:lnTo>
                <a:lnTo>
                  <a:pt x="562022" y="1323137"/>
                </a:lnTo>
                <a:close/>
                <a:moveTo>
                  <a:pt x="791053" y="1284189"/>
                </a:moveTo>
                <a:lnTo>
                  <a:pt x="791078" y="1284276"/>
                </a:lnTo>
                <a:lnTo>
                  <a:pt x="790196" y="1285302"/>
                </a:lnTo>
                <a:lnTo>
                  <a:pt x="790184" y="1285258"/>
                </a:lnTo>
                <a:lnTo>
                  <a:pt x="790183" y="1285254"/>
                </a:lnTo>
                <a:lnTo>
                  <a:pt x="790308" y="1285100"/>
                </a:lnTo>
                <a:close/>
                <a:moveTo>
                  <a:pt x="1973630" y="1283532"/>
                </a:moveTo>
                <a:lnTo>
                  <a:pt x="1971475" y="1291792"/>
                </a:lnTo>
                <a:lnTo>
                  <a:pt x="1951675" y="1296173"/>
                </a:lnTo>
                <a:lnTo>
                  <a:pt x="1952740" y="1292825"/>
                </a:lnTo>
                <a:lnTo>
                  <a:pt x="1955057" y="1287019"/>
                </a:lnTo>
                <a:close/>
                <a:moveTo>
                  <a:pt x="1777481" y="1282021"/>
                </a:moveTo>
                <a:lnTo>
                  <a:pt x="1789922" y="1284579"/>
                </a:lnTo>
                <a:lnTo>
                  <a:pt x="1777742" y="1285686"/>
                </a:lnTo>
                <a:lnTo>
                  <a:pt x="1763036" y="1285946"/>
                </a:lnTo>
                <a:lnTo>
                  <a:pt x="1755041" y="1283227"/>
                </a:lnTo>
                <a:lnTo>
                  <a:pt x="1760447" y="1282626"/>
                </a:lnTo>
                <a:close/>
                <a:moveTo>
                  <a:pt x="1370986" y="1281373"/>
                </a:moveTo>
                <a:lnTo>
                  <a:pt x="1376291" y="1287494"/>
                </a:lnTo>
                <a:lnTo>
                  <a:pt x="1376848" y="1288549"/>
                </a:lnTo>
                <a:lnTo>
                  <a:pt x="1376031" y="1287549"/>
                </a:lnTo>
                <a:close/>
                <a:moveTo>
                  <a:pt x="2019937" y="1280711"/>
                </a:moveTo>
                <a:lnTo>
                  <a:pt x="2017518" y="1282076"/>
                </a:lnTo>
                <a:lnTo>
                  <a:pt x="2008736" y="1286806"/>
                </a:lnTo>
                <a:lnTo>
                  <a:pt x="2009373" y="1284321"/>
                </a:lnTo>
                <a:lnTo>
                  <a:pt x="2011789" y="1283431"/>
                </a:lnTo>
                <a:close/>
                <a:moveTo>
                  <a:pt x="862408" y="1280692"/>
                </a:moveTo>
                <a:lnTo>
                  <a:pt x="928574" y="1346255"/>
                </a:lnTo>
                <a:lnTo>
                  <a:pt x="940766" y="1354721"/>
                </a:lnTo>
                <a:cubicBezTo>
                  <a:pt x="951155" y="1362085"/>
                  <a:pt x="962016" y="1368760"/>
                  <a:pt x="973278" y="1374703"/>
                </a:cubicBezTo>
                <a:cubicBezTo>
                  <a:pt x="981553" y="1379046"/>
                  <a:pt x="990160" y="1382726"/>
                  <a:pt x="999016" y="1385709"/>
                </a:cubicBezTo>
                <a:cubicBezTo>
                  <a:pt x="1007233" y="1388527"/>
                  <a:pt x="1015123" y="1392216"/>
                  <a:pt x="1022554" y="1396716"/>
                </a:cubicBezTo>
                <a:lnTo>
                  <a:pt x="1041180" y="1408230"/>
                </a:lnTo>
                <a:cubicBezTo>
                  <a:pt x="1061939" y="1419414"/>
                  <a:pt x="1081080" y="1433372"/>
                  <a:pt x="1098076" y="1449717"/>
                </a:cubicBezTo>
                <a:cubicBezTo>
                  <a:pt x="1103495" y="1452426"/>
                  <a:pt x="1108913" y="1454458"/>
                  <a:pt x="1113655" y="1456321"/>
                </a:cubicBezTo>
                <a:lnTo>
                  <a:pt x="1152014" y="1463500"/>
                </a:lnTo>
                <a:lnTo>
                  <a:pt x="1109422" y="1460892"/>
                </a:lnTo>
                <a:lnTo>
                  <a:pt x="1105020" y="1459875"/>
                </a:lnTo>
                <a:cubicBezTo>
                  <a:pt x="1101061" y="1459127"/>
                  <a:pt x="1097196" y="1457936"/>
                  <a:pt x="1093505" y="1456320"/>
                </a:cubicBezTo>
                <a:cubicBezTo>
                  <a:pt x="1070984" y="1443959"/>
                  <a:pt x="1042028" y="1428040"/>
                  <a:pt x="1013580" y="1410092"/>
                </a:cubicBezTo>
                <a:cubicBezTo>
                  <a:pt x="1007126" y="1405957"/>
                  <a:pt x="1000456" y="1402168"/>
                  <a:pt x="993598" y="1398746"/>
                </a:cubicBezTo>
                <a:cubicBezTo>
                  <a:pt x="983398" y="1393786"/>
                  <a:pt x="973555" y="1388127"/>
                  <a:pt x="964134" y="1381813"/>
                </a:cubicBezTo>
                <a:cubicBezTo>
                  <a:pt x="953297" y="1374193"/>
                  <a:pt x="943306" y="1365557"/>
                  <a:pt x="933654" y="1357260"/>
                </a:cubicBezTo>
                <a:lnTo>
                  <a:pt x="923663" y="1348963"/>
                </a:lnTo>
                <a:close/>
                <a:moveTo>
                  <a:pt x="1493839" y="1280296"/>
                </a:moveTo>
                <a:lnTo>
                  <a:pt x="1499861" y="1282688"/>
                </a:lnTo>
                <a:lnTo>
                  <a:pt x="1512843" y="1308175"/>
                </a:lnTo>
                <a:lnTo>
                  <a:pt x="1503263" y="1304198"/>
                </a:lnTo>
                <a:lnTo>
                  <a:pt x="1501205" y="1303344"/>
                </a:lnTo>
                <a:lnTo>
                  <a:pt x="1500711" y="1302215"/>
                </a:lnTo>
                <a:lnTo>
                  <a:pt x="1499730" y="1299364"/>
                </a:lnTo>
                <a:lnTo>
                  <a:pt x="1497657" y="1292653"/>
                </a:lnTo>
                <a:close/>
                <a:moveTo>
                  <a:pt x="795032" y="1279319"/>
                </a:moveTo>
                <a:lnTo>
                  <a:pt x="795043" y="1279357"/>
                </a:lnTo>
                <a:lnTo>
                  <a:pt x="795064" y="1279424"/>
                </a:lnTo>
                <a:lnTo>
                  <a:pt x="795122" y="1279615"/>
                </a:lnTo>
                <a:lnTo>
                  <a:pt x="794780" y="1280035"/>
                </a:lnTo>
                <a:lnTo>
                  <a:pt x="794736" y="1279883"/>
                </a:lnTo>
                <a:lnTo>
                  <a:pt x="794719" y="1279827"/>
                </a:lnTo>
                <a:lnTo>
                  <a:pt x="794692" y="1279735"/>
                </a:lnTo>
                <a:close/>
                <a:moveTo>
                  <a:pt x="1812865" y="1278743"/>
                </a:moveTo>
                <a:lnTo>
                  <a:pt x="1812720" y="1279478"/>
                </a:lnTo>
                <a:lnTo>
                  <a:pt x="1804787" y="1281256"/>
                </a:lnTo>
                <a:lnTo>
                  <a:pt x="1802764" y="1280840"/>
                </a:lnTo>
                <a:close/>
                <a:moveTo>
                  <a:pt x="2005491" y="1277586"/>
                </a:moveTo>
                <a:lnTo>
                  <a:pt x="2004914" y="1279834"/>
                </a:lnTo>
                <a:lnTo>
                  <a:pt x="1977752" y="1289760"/>
                </a:lnTo>
                <a:lnTo>
                  <a:pt x="1979672" y="1282398"/>
                </a:lnTo>
                <a:lnTo>
                  <a:pt x="2002138" y="1278183"/>
                </a:lnTo>
                <a:close/>
                <a:moveTo>
                  <a:pt x="2310050" y="1275847"/>
                </a:moveTo>
                <a:lnTo>
                  <a:pt x="2312684" y="1301091"/>
                </a:lnTo>
                <a:lnTo>
                  <a:pt x="2313102" y="1312074"/>
                </a:lnTo>
                <a:lnTo>
                  <a:pt x="2308502" y="1345223"/>
                </a:lnTo>
                <a:lnTo>
                  <a:pt x="2295105" y="1354729"/>
                </a:lnTo>
                <a:lnTo>
                  <a:pt x="2291339" y="1353362"/>
                </a:lnTo>
                <a:lnTo>
                  <a:pt x="2298953" y="1348793"/>
                </a:lnTo>
                <a:cubicBezTo>
                  <a:pt x="2303862" y="1341681"/>
                  <a:pt x="2304962" y="1330717"/>
                  <a:pt x="2303798" y="1315921"/>
                </a:cubicBezTo>
                <a:lnTo>
                  <a:pt x="2301399" y="1300586"/>
                </a:lnTo>
                <a:lnTo>
                  <a:pt x="2304718" y="1290337"/>
                </a:lnTo>
                <a:close/>
                <a:moveTo>
                  <a:pt x="2016281" y="1275665"/>
                </a:moveTo>
                <a:lnTo>
                  <a:pt x="2011103" y="1277570"/>
                </a:lnTo>
                <a:lnTo>
                  <a:pt x="2011366" y="1276540"/>
                </a:lnTo>
                <a:close/>
                <a:moveTo>
                  <a:pt x="1829590" y="1275269"/>
                </a:moveTo>
                <a:lnTo>
                  <a:pt x="1829504" y="1275718"/>
                </a:lnTo>
                <a:lnTo>
                  <a:pt x="1818790" y="1278118"/>
                </a:lnTo>
                <a:lnTo>
                  <a:pt x="1818910" y="1277487"/>
                </a:lnTo>
                <a:close/>
                <a:moveTo>
                  <a:pt x="1694523" y="1275226"/>
                </a:moveTo>
                <a:lnTo>
                  <a:pt x="1727063" y="1279994"/>
                </a:lnTo>
                <a:lnTo>
                  <a:pt x="1738995" y="1284033"/>
                </a:lnTo>
                <a:lnTo>
                  <a:pt x="1709570" y="1280558"/>
                </a:lnTo>
                <a:lnTo>
                  <a:pt x="1709535" y="1280552"/>
                </a:lnTo>
                <a:close/>
                <a:moveTo>
                  <a:pt x="1263940" y="1274527"/>
                </a:moveTo>
                <a:lnTo>
                  <a:pt x="1264037" y="1275252"/>
                </a:lnTo>
                <a:lnTo>
                  <a:pt x="1265449" y="1285819"/>
                </a:lnTo>
                <a:lnTo>
                  <a:pt x="1265753" y="1288095"/>
                </a:lnTo>
                <a:lnTo>
                  <a:pt x="1265054" y="1284190"/>
                </a:lnTo>
                <a:lnTo>
                  <a:pt x="1263704" y="1276645"/>
                </a:lnTo>
                <a:close/>
                <a:moveTo>
                  <a:pt x="1509801" y="1273459"/>
                </a:moveTo>
                <a:lnTo>
                  <a:pt x="1521098" y="1285090"/>
                </a:lnTo>
                <a:lnTo>
                  <a:pt x="1515198" y="1282745"/>
                </a:lnTo>
                <a:lnTo>
                  <a:pt x="1512461" y="1278037"/>
                </a:lnTo>
                <a:close/>
                <a:moveTo>
                  <a:pt x="1519402" y="1273429"/>
                </a:moveTo>
                <a:lnTo>
                  <a:pt x="1540967" y="1292989"/>
                </a:lnTo>
                <a:lnTo>
                  <a:pt x="1534324" y="1290349"/>
                </a:lnTo>
                <a:close/>
                <a:moveTo>
                  <a:pt x="2713418" y="1271916"/>
                </a:moveTo>
                <a:lnTo>
                  <a:pt x="2712218" y="1274843"/>
                </a:lnTo>
                <a:lnTo>
                  <a:pt x="2701497" y="1304233"/>
                </a:lnTo>
                <a:lnTo>
                  <a:pt x="2697906" y="1308468"/>
                </a:lnTo>
                <a:lnTo>
                  <a:pt x="2660592" y="1338706"/>
                </a:lnTo>
                <a:lnTo>
                  <a:pt x="2663919" y="1329733"/>
                </a:lnTo>
                <a:lnTo>
                  <a:pt x="2675933" y="1320274"/>
                </a:lnTo>
                <a:lnTo>
                  <a:pt x="2678484" y="1316937"/>
                </a:lnTo>
                <a:lnTo>
                  <a:pt x="2682609" y="1313400"/>
                </a:lnTo>
                <a:close/>
                <a:moveTo>
                  <a:pt x="1280508" y="1271448"/>
                </a:moveTo>
                <a:lnTo>
                  <a:pt x="1281444" y="1272072"/>
                </a:lnTo>
                <a:lnTo>
                  <a:pt x="1282650" y="1280892"/>
                </a:lnTo>
                <a:cubicBezTo>
                  <a:pt x="1284368" y="1303241"/>
                  <a:pt x="1290103" y="1325097"/>
                  <a:pt x="1299584" y="1345408"/>
                </a:cubicBezTo>
                <a:lnTo>
                  <a:pt x="1301381" y="1348283"/>
                </a:lnTo>
                <a:lnTo>
                  <a:pt x="1298230" y="1343544"/>
                </a:lnTo>
                <a:cubicBezTo>
                  <a:pt x="1288625" y="1322979"/>
                  <a:pt x="1282884" y="1300824"/>
                  <a:pt x="1281296" y="1278183"/>
                </a:cubicBezTo>
                <a:close/>
                <a:moveTo>
                  <a:pt x="2178482" y="1270674"/>
                </a:moveTo>
                <a:lnTo>
                  <a:pt x="2186526" y="1284585"/>
                </a:lnTo>
                <a:lnTo>
                  <a:pt x="2186626" y="1284764"/>
                </a:lnTo>
                <a:lnTo>
                  <a:pt x="2196295" y="1299519"/>
                </a:lnTo>
                <a:lnTo>
                  <a:pt x="2195441" y="1301900"/>
                </a:lnTo>
                <a:lnTo>
                  <a:pt x="2191031" y="1298384"/>
                </a:lnTo>
                <a:lnTo>
                  <a:pt x="2176267" y="1277545"/>
                </a:lnTo>
                <a:close/>
                <a:moveTo>
                  <a:pt x="1335487" y="1270404"/>
                </a:moveTo>
                <a:lnTo>
                  <a:pt x="1351400" y="1277506"/>
                </a:lnTo>
                <a:lnTo>
                  <a:pt x="1351802" y="1277853"/>
                </a:lnTo>
                <a:close/>
                <a:moveTo>
                  <a:pt x="2413676" y="1270072"/>
                </a:moveTo>
                <a:lnTo>
                  <a:pt x="2405540" y="1311677"/>
                </a:lnTo>
                <a:lnTo>
                  <a:pt x="2400941" y="1324326"/>
                </a:lnTo>
                <a:lnTo>
                  <a:pt x="2386958" y="1349514"/>
                </a:lnTo>
                <a:lnTo>
                  <a:pt x="2384441" y="1352381"/>
                </a:lnTo>
                <a:close/>
                <a:moveTo>
                  <a:pt x="1977469" y="1268792"/>
                </a:moveTo>
                <a:lnTo>
                  <a:pt x="1975359" y="1276879"/>
                </a:lnTo>
                <a:lnTo>
                  <a:pt x="1957787" y="1280175"/>
                </a:lnTo>
                <a:lnTo>
                  <a:pt x="1962210" y="1269098"/>
                </a:lnTo>
                <a:close/>
                <a:moveTo>
                  <a:pt x="866441" y="1268240"/>
                </a:moveTo>
                <a:lnTo>
                  <a:pt x="868815" y="1270575"/>
                </a:lnTo>
                <a:lnTo>
                  <a:pt x="898629" y="1299892"/>
                </a:lnTo>
                <a:cubicBezTo>
                  <a:pt x="913298" y="1311610"/>
                  <a:pt x="929171" y="1321820"/>
                  <a:pt x="946015" y="1330336"/>
                </a:cubicBezTo>
                <a:lnTo>
                  <a:pt x="959053" y="1336601"/>
                </a:lnTo>
                <a:cubicBezTo>
                  <a:pt x="970733" y="1342786"/>
                  <a:pt x="982982" y="1347831"/>
                  <a:pt x="995629" y="1351673"/>
                </a:cubicBezTo>
                <a:cubicBezTo>
                  <a:pt x="1004264" y="1353842"/>
                  <a:pt x="1013146" y="1354866"/>
                  <a:pt x="1022045" y="1354720"/>
                </a:cubicBezTo>
                <a:cubicBezTo>
                  <a:pt x="1029683" y="1353859"/>
                  <a:pt x="1037395" y="1355461"/>
                  <a:pt x="1044059" y="1359292"/>
                </a:cubicBezTo>
                <a:cubicBezTo>
                  <a:pt x="1072845" y="1377072"/>
                  <a:pt x="1101293" y="1397054"/>
                  <a:pt x="1111793" y="1425840"/>
                </a:cubicBezTo>
                <a:cubicBezTo>
                  <a:pt x="1115686" y="1429058"/>
                  <a:pt x="1119581" y="1431767"/>
                  <a:pt x="1123306" y="1434307"/>
                </a:cubicBezTo>
                <a:lnTo>
                  <a:pt x="1125000" y="1435491"/>
                </a:lnTo>
                <a:lnTo>
                  <a:pt x="1177952" y="1456869"/>
                </a:lnTo>
                <a:lnTo>
                  <a:pt x="1156597" y="1453579"/>
                </a:lnTo>
                <a:cubicBezTo>
                  <a:pt x="1144704" y="1450428"/>
                  <a:pt x="1133146" y="1446018"/>
                  <a:pt x="1122122" y="1440403"/>
                </a:cubicBezTo>
                <a:lnTo>
                  <a:pt x="1120936" y="1440403"/>
                </a:lnTo>
                <a:cubicBezTo>
                  <a:pt x="1116747" y="1438378"/>
                  <a:pt x="1112678" y="1436116"/>
                  <a:pt x="1108744" y="1433629"/>
                </a:cubicBezTo>
                <a:cubicBezTo>
                  <a:pt x="1094690" y="1409585"/>
                  <a:pt x="1066242" y="1391635"/>
                  <a:pt x="1041010" y="1375718"/>
                </a:cubicBezTo>
                <a:lnTo>
                  <a:pt x="1035931" y="1372331"/>
                </a:lnTo>
                <a:cubicBezTo>
                  <a:pt x="1028130" y="1367809"/>
                  <a:pt x="1019485" y="1364927"/>
                  <a:pt x="1010530" y="1363864"/>
                </a:cubicBezTo>
                <a:cubicBezTo>
                  <a:pt x="1002203" y="1362481"/>
                  <a:pt x="994034" y="1360267"/>
                  <a:pt x="986146" y="1357261"/>
                </a:cubicBezTo>
                <a:cubicBezTo>
                  <a:pt x="974770" y="1352483"/>
                  <a:pt x="963787" y="1346822"/>
                  <a:pt x="953297" y="1340328"/>
                </a:cubicBezTo>
                <a:lnTo>
                  <a:pt x="940088" y="1332707"/>
                </a:lnTo>
                <a:cubicBezTo>
                  <a:pt x="924846" y="1323477"/>
                  <a:pt x="910510" y="1312895"/>
                  <a:pt x="897247" y="1301105"/>
                </a:cubicBezTo>
                <a:lnTo>
                  <a:pt x="896345" y="1300143"/>
                </a:lnTo>
                <a:lnTo>
                  <a:pt x="889895" y="1293262"/>
                </a:lnTo>
                <a:close/>
                <a:moveTo>
                  <a:pt x="2008143" y="1267276"/>
                </a:moveTo>
                <a:lnTo>
                  <a:pt x="2007234" y="1270822"/>
                </a:lnTo>
                <a:lnTo>
                  <a:pt x="2000927" y="1272087"/>
                </a:lnTo>
                <a:lnTo>
                  <a:pt x="1981408" y="1275746"/>
                </a:lnTo>
                <a:lnTo>
                  <a:pt x="1983251" y="1268676"/>
                </a:lnTo>
                <a:lnTo>
                  <a:pt x="1990457" y="1268532"/>
                </a:lnTo>
                <a:close/>
                <a:moveTo>
                  <a:pt x="2018774" y="1266521"/>
                </a:moveTo>
                <a:lnTo>
                  <a:pt x="2023128" y="1267634"/>
                </a:lnTo>
                <a:lnTo>
                  <a:pt x="2013135" y="1269639"/>
                </a:lnTo>
                <a:lnTo>
                  <a:pt x="2013844" y="1266871"/>
                </a:lnTo>
                <a:close/>
                <a:moveTo>
                  <a:pt x="2213458" y="1265451"/>
                </a:moveTo>
                <a:lnTo>
                  <a:pt x="2227102" y="1297994"/>
                </a:lnTo>
                <a:lnTo>
                  <a:pt x="2228324" y="1301265"/>
                </a:lnTo>
                <a:lnTo>
                  <a:pt x="2225208" y="1311127"/>
                </a:lnTo>
                <a:lnTo>
                  <a:pt x="2221579" y="1304259"/>
                </a:lnTo>
                <a:lnTo>
                  <a:pt x="2220086" y="1301551"/>
                </a:lnTo>
                <a:lnTo>
                  <a:pt x="2208443" y="1279421"/>
                </a:lnTo>
                <a:close/>
                <a:moveTo>
                  <a:pt x="1522335" y="1264610"/>
                </a:moveTo>
                <a:lnTo>
                  <a:pt x="1527502" y="1266577"/>
                </a:lnTo>
                <a:lnTo>
                  <a:pt x="1551804" y="1282091"/>
                </a:lnTo>
                <a:lnTo>
                  <a:pt x="1558300" y="1296470"/>
                </a:lnTo>
                <a:lnTo>
                  <a:pt x="1561195" y="1299529"/>
                </a:lnTo>
                <a:lnTo>
                  <a:pt x="1551589" y="1294332"/>
                </a:lnTo>
                <a:close/>
                <a:moveTo>
                  <a:pt x="1625569" y="1262815"/>
                </a:moveTo>
                <a:lnTo>
                  <a:pt x="1668995" y="1279635"/>
                </a:lnTo>
                <a:lnTo>
                  <a:pt x="1649403" y="1276216"/>
                </a:lnTo>
                <a:close/>
                <a:moveTo>
                  <a:pt x="853946" y="1262252"/>
                </a:moveTo>
                <a:lnTo>
                  <a:pt x="856438" y="1265990"/>
                </a:lnTo>
                <a:lnTo>
                  <a:pt x="872817" y="1283421"/>
                </a:lnTo>
                <a:lnTo>
                  <a:pt x="858300" y="1269208"/>
                </a:lnTo>
                <a:close/>
                <a:moveTo>
                  <a:pt x="1623680" y="1261755"/>
                </a:moveTo>
                <a:lnTo>
                  <a:pt x="1625540" y="1262802"/>
                </a:lnTo>
                <a:lnTo>
                  <a:pt x="1623666" y="1262076"/>
                </a:lnTo>
                <a:lnTo>
                  <a:pt x="1623298" y="1261755"/>
                </a:lnTo>
                <a:close/>
                <a:moveTo>
                  <a:pt x="1231434" y="1261627"/>
                </a:moveTo>
                <a:lnTo>
                  <a:pt x="1231418" y="1262296"/>
                </a:lnTo>
                <a:lnTo>
                  <a:pt x="1231405" y="1262823"/>
                </a:lnTo>
                <a:lnTo>
                  <a:pt x="1231370" y="1264310"/>
                </a:lnTo>
                <a:lnTo>
                  <a:pt x="1231343" y="1262095"/>
                </a:lnTo>
                <a:close/>
                <a:moveTo>
                  <a:pt x="887878" y="1261608"/>
                </a:moveTo>
                <a:lnTo>
                  <a:pt x="914198" y="1282621"/>
                </a:lnTo>
                <a:cubicBezTo>
                  <a:pt x="932278" y="1293497"/>
                  <a:pt x="951791" y="1301990"/>
                  <a:pt x="972262" y="1307815"/>
                </a:cubicBezTo>
                <a:cubicBezTo>
                  <a:pt x="986305" y="1310837"/>
                  <a:pt x="1000490" y="1313154"/>
                  <a:pt x="1014764" y="1314757"/>
                </a:cubicBezTo>
                <a:lnTo>
                  <a:pt x="1030174" y="1316958"/>
                </a:lnTo>
                <a:lnTo>
                  <a:pt x="1031359" y="1316958"/>
                </a:lnTo>
                <a:cubicBezTo>
                  <a:pt x="1040734" y="1314585"/>
                  <a:pt x="1049777" y="1311059"/>
                  <a:pt x="1058284" y="1306460"/>
                </a:cubicBezTo>
                <a:cubicBezTo>
                  <a:pt x="1067767" y="1301719"/>
                  <a:pt x="1071831" y="1300025"/>
                  <a:pt x="1077587" y="1303751"/>
                </a:cubicBezTo>
                <a:cubicBezTo>
                  <a:pt x="1109473" y="1321669"/>
                  <a:pt x="1130167" y="1354464"/>
                  <a:pt x="1132620" y="1390958"/>
                </a:cubicBezTo>
                <a:cubicBezTo>
                  <a:pt x="1135160" y="1395530"/>
                  <a:pt x="1138209" y="1399594"/>
                  <a:pt x="1140919" y="1403657"/>
                </a:cubicBezTo>
                <a:lnTo>
                  <a:pt x="1142273" y="1405520"/>
                </a:lnTo>
                <a:cubicBezTo>
                  <a:pt x="1150200" y="1416308"/>
                  <a:pt x="1159603" y="1425834"/>
                  <a:pt x="1170155" y="1433847"/>
                </a:cubicBezTo>
                <a:lnTo>
                  <a:pt x="1183732" y="1441366"/>
                </a:lnTo>
                <a:lnTo>
                  <a:pt x="1188875" y="1444214"/>
                </a:lnTo>
                <a:lnTo>
                  <a:pt x="1192028" y="1445960"/>
                </a:lnTo>
                <a:lnTo>
                  <a:pt x="1171034" y="1436900"/>
                </a:lnTo>
                <a:cubicBezTo>
                  <a:pt x="1160003" y="1430173"/>
                  <a:pt x="1149912" y="1421905"/>
                  <a:pt x="1141087" y="1412294"/>
                </a:cubicBezTo>
                <a:lnTo>
                  <a:pt x="1139395" y="1410262"/>
                </a:lnTo>
                <a:cubicBezTo>
                  <a:pt x="1136399" y="1407082"/>
                  <a:pt x="1133572" y="1403749"/>
                  <a:pt x="1130927" y="1400271"/>
                </a:cubicBezTo>
                <a:cubicBezTo>
                  <a:pt x="1126863" y="1366405"/>
                  <a:pt x="1106205" y="1339142"/>
                  <a:pt x="1069459" y="1315605"/>
                </a:cubicBezTo>
                <a:cubicBezTo>
                  <a:pt x="1060911" y="1310936"/>
                  <a:pt x="1050575" y="1310936"/>
                  <a:pt x="1042028" y="1315605"/>
                </a:cubicBezTo>
                <a:cubicBezTo>
                  <a:pt x="1034637" y="1318152"/>
                  <a:pt x="1027048" y="1320079"/>
                  <a:pt x="1019336" y="1321363"/>
                </a:cubicBezTo>
                <a:cubicBezTo>
                  <a:pt x="1013580" y="1319839"/>
                  <a:pt x="1007484" y="1318653"/>
                  <a:pt x="1001219" y="1317299"/>
                </a:cubicBezTo>
                <a:cubicBezTo>
                  <a:pt x="990381" y="1314927"/>
                  <a:pt x="978189" y="1312218"/>
                  <a:pt x="965149" y="1308325"/>
                </a:cubicBezTo>
                <a:cubicBezTo>
                  <a:pt x="946249" y="1301760"/>
                  <a:pt x="928316" y="1292891"/>
                  <a:pt x="911734" y="1281969"/>
                </a:cubicBezTo>
                <a:close/>
                <a:moveTo>
                  <a:pt x="1653127" y="1260540"/>
                </a:moveTo>
                <a:lnTo>
                  <a:pt x="1667342" y="1262823"/>
                </a:lnTo>
                <a:lnTo>
                  <a:pt x="1687159" y="1272614"/>
                </a:lnTo>
                <a:close/>
                <a:moveTo>
                  <a:pt x="2349536" y="1260061"/>
                </a:moveTo>
                <a:lnTo>
                  <a:pt x="2349912" y="1274645"/>
                </a:lnTo>
                <a:lnTo>
                  <a:pt x="2347908" y="1317652"/>
                </a:lnTo>
                <a:lnTo>
                  <a:pt x="2346498" y="1326499"/>
                </a:lnTo>
                <a:lnTo>
                  <a:pt x="2335453" y="1353536"/>
                </a:lnTo>
                <a:lnTo>
                  <a:pt x="2314889" y="1361453"/>
                </a:lnTo>
                <a:lnTo>
                  <a:pt x="2315452" y="1359696"/>
                </a:lnTo>
                <a:lnTo>
                  <a:pt x="2328626" y="1352110"/>
                </a:lnTo>
                <a:lnTo>
                  <a:pt x="2329016" y="1351012"/>
                </a:lnTo>
                <a:lnTo>
                  <a:pt x="2336284" y="1333974"/>
                </a:lnTo>
                <a:lnTo>
                  <a:pt x="2336832" y="1328918"/>
                </a:lnTo>
                <a:lnTo>
                  <a:pt x="2337754" y="1326313"/>
                </a:lnTo>
                <a:lnTo>
                  <a:pt x="2338002" y="1318160"/>
                </a:lnTo>
                <a:lnTo>
                  <a:pt x="2339027" y="1308717"/>
                </a:lnTo>
                <a:lnTo>
                  <a:pt x="2338570" y="1299436"/>
                </a:lnTo>
                <a:lnTo>
                  <a:pt x="2338879" y="1289283"/>
                </a:lnTo>
                <a:close/>
                <a:moveTo>
                  <a:pt x="2015976" y="1259385"/>
                </a:moveTo>
                <a:lnTo>
                  <a:pt x="2023000" y="1262207"/>
                </a:lnTo>
                <a:lnTo>
                  <a:pt x="2019854" y="1261101"/>
                </a:lnTo>
                <a:lnTo>
                  <a:pt x="2019839" y="1261102"/>
                </a:lnTo>
                <a:lnTo>
                  <a:pt x="2019837" y="1261101"/>
                </a:lnTo>
                <a:lnTo>
                  <a:pt x="2019830" y="1261102"/>
                </a:lnTo>
                <a:lnTo>
                  <a:pt x="2019826" y="1261101"/>
                </a:lnTo>
                <a:lnTo>
                  <a:pt x="2015382" y="1261386"/>
                </a:lnTo>
                <a:close/>
                <a:moveTo>
                  <a:pt x="1373039" y="1259274"/>
                </a:moveTo>
                <a:lnTo>
                  <a:pt x="1374440" y="1261813"/>
                </a:lnTo>
                <a:lnTo>
                  <a:pt x="1376483" y="1265512"/>
                </a:lnTo>
                <a:lnTo>
                  <a:pt x="1372735" y="1260062"/>
                </a:lnTo>
                <a:close/>
                <a:moveTo>
                  <a:pt x="1506240" y="1258511"/>
                </a:moveTo>
                <a:lnTo>
                  <a:pt x="1510678" y="1260193"/>
                </a:lnTo>
                <a:lnTo>
                  <a:pt x="1516939" y="1270637"/>
                </a:lnTo>
                <a:lnTo>
                  <a:pt x="1509548" y="1262261"/>
                </a:lnTo>
                <a:close/>
                <a:moveTo>
                  <a:pt x="1775317" y="1257524"/>
                </a:moveTo>
                <a:lnTo>
                  <a:pt x="1779839" y="1258097"/>
                </a:lnTo>
                <a:lnTo>
                  <a:pt x="1778361" y="1258492"/>
                </a:lnTo>
                <a:close/>
                <a:moveTo>
                  <a:pt x="1986382" y="1256684"/>
                </a:moveTo>
                <a:lnTo>
                  <a:pt x="2010768" y="1257868"/>
                </a:lnTo>
                <a:lnTo>
                  <a:pt x="2009611" y="1261755"/>
                </a:lnTo>
                <a:lnTo>
                  <a:pt x="1988389" y="1263111"/>
                </a:lnTo>
                <a:lnTo>
                  <a:pt x="1984685" y="1263180"/>
                </a:lnTo>
                <a:close/>
                <a:moveTo>
                  <a:pt x="2247971" y="1256609"/>
                </a:moveTo>
                <a:lnTo>
                  <a:pt x="2254877" y="1281059"/>
                </a:lnTo>
                <a:lnTo>
                  <a:pt x="2261423" y="1303535"/>
                </a:lnTo>
                <a:lnTo>
                  <a:pt x="2256443" y="1317563"/>
                </a:lnTo>
                <a:lnTo>
                  <a:pt x="2245628" y="1287834"/>
                </a:lnTo>
                <a:lnTo>
                  <a:pt x="2241353" y="1276503"/>
                </a:lnTo>
                <a:lnTo>
                  <a:pt x="2245328" y="1263898"/>
                </a:lnTo>
                <a:close/>
                <a:moveTo>
                  <a:pt x="2081897" y="1256351"/>
                </a:moveTo>
                <a:lnTo>
                  <a:pt x="2087930" y="1264342"/>
                </a:lnTo>
                <a:lnTo>
                  <a:pt x="2081700" y="1257048"/>
                </a:lnTo>
                <a:close/>
                <a:moveTo>
                  <a:pt x="1486434" y="1256327"/>
                </a:moveTo>
                <a:lnTo>
                  <a:pt x="1496005" y="1275117"/>
                </a:lnTo>
                <a:lnTo>
                  <a:pt x="1493700" y="1274201"/>
                </a:lnTo>
                <a:lnTo>
                  <a:pt x="1491712" y="1273411"/>
                </a:lnTo>
                <a:lnTo>
                  <a:pt x="1487246" y="1258954"/>
                </a:lnTo>
                <a:close/>
                <a:moveTo>
                  <a:pt x="1084895" y="1256074"/>
                </a:moveTo>
                <a:lnTo>
                  <a:pt x="1074371" y="1262435"/>
                </a:lnTo>
                <a:cubicBezTo>
                  <a:pt x="1052385" y="1268751"/>
                  <a:pt x="1029430" y="1270988"/>
                  <a:pt x="1006637" y="1269039"/>
                </a:cubicBezTo>
                <a:lnTo>
                  <a:pt x="978036" y="1261951"/>
                </a:lnTo>
                <a:lnTo>
                  <a:pt x="1015612" y="1266500"/>
                </a:lnTo>
                <a:close/>
                <a:moveTo>
                  <a:pt x="994599" y="1256002"/>
                </a:moveTo>
                <a:lnTo>
                  <a:pt x="1024248" y="1257694"/>
                </a:lnTo>
                <a:lnTo>
                  <a:pt x="1041681" y="1256033"/>
                </a:lnTo>
                <a:lnTo>
                  <a:pt x="1014934" y="1260064"/>
                </a:lnTo>
                <a:lnTo>
                  <a:pt x="1013240" y="1260064"/>
                </a:lnTo>
                <a:close/>
                <a:moveTo>
                  <a:pt x="1967484" y="1255691"/>
                </a:moveTo>
                <a:lnTo>
                  <a:pt x="1972305" y="1256000"/>
                </a:lnTo>
                <a:lnTo>
                  <a:pt x="1980698" y="1256408"/>
                </a:lnTo>
                <a:lnTo>
                  <a:pt x="1978903" y="1263289"/>
                </a:lnTo>
                <a:lnTo>
                  <a:pt x="1964418" y="1263560"/>
                </a:lnTo>
                <a:lnTo>
                  <a:pt x="1967485" y="1255879"/>
                </a:lnTo>
                <a:close/>
                <a:moveTo>
                  <a:pt x="1625056" y="1255432"/>
                </a:moveTo>
                <a:lnTo>
                  <a:pt x="1632830" y="1257281"/>
                </a:lnTo>
                <a:lnTo>
                  <a:pt x="1632947" y="1257300"/>
                </a:lnTo>
                <a:lnTo>
                  <a:pt x="1640162" y="1261778"/>
                </a:lnTo>
                <a:cubicBezTo>
                  <a:pt x="1661507" y="1271999"/>
                  <a:pt x="1683963" y="1279898"/>
                  <a:pt x="1707149" y="1285293"/>
                </a:cubicBezTo>
                <a:cubicBezTo>
                  <a:pt x="1722246" y="1288833"/>
                  <a:pt x="1737538" y="1290865"/>
                  <a:pt x="1752817" y="1291422"/>
                </a:cubicBezTo>
                <a:lnTo>
                  <a:pt x="1752825" y="1291422"/>
                </a:lnTo>
                <a:lnTo>
                  <a:pt x="1752826" y="1291422"/>
                </a:lnTo>
                <a:lnTo>
                  <a:pt x="1752837" y="1291422"/>
                </a:lnTo>
                <a:lnTo>
                  <a:pt x="1752840" y="1291422"/>
                </a:lnTo>
                <a:lnTo>
                  <a:pt x="1759626" y="1291017"/>
                </a:lnTo>
                <a:lnTo>
                  <a:pt x="1765451" y="1292989"/>
                </a:lnTo>
                <a:lnTo>
                  <a:pt x="1750091" y="1293557"/>
                </a:lnTo>
                <a:lnTo>
                  <a:pt x="1748333" y="1293623"/>
                </a:lnTo>
                <a:lnTo>
                  <a:pt x="1743399" y="1292913"/>
                </a:lnTo>
                <a:cubicBezTo>
                  <a:pt x="1734086" y="1290544"/>
                  <a:pt x="1720709" y="1288512"/>
                  <a:pt x="1705302" y="1285971"/>
                </a:cubicBezTo>
                <a:lnTo>
                  <a:pt x="1692035" y="1283656"/>
                </a:lnTo>
                <a:lnTo>
                  <a:pt x="1647800" y="1268232"/>
                </a:lnTo>
                <a:close/>
                <a:moveTo>
                  <a:pt x="1342613" y="1254782"/>
                </a:moveTo>
                <a:lnTo>
                  <a:pt x="1362913" y="1263788"/>
                </a:lnTo>
                <a:lnTo>
                  <a:pt x="1363246" y="1264237"/>
                </a:lnTo>
                <a:lnTo>
                  <a:pt x="1356817" y="1261291"/>
                </a:lnTo>
                <a:close/>
                <a:moveTo>
                  <a:pt x="2017679" y="1253646"/>
                </a:moveTo>
                <a:lnTo>
                  <a:pt x="2030653" y="1260274"/>
                </a:lnTo>
                <a:lnTo>
                  <a:pt x="2030658" y="1260416"/>
                </a:lnTo>
                <a:lnTo>
                  <a:pt x="2017491" y="1254278"/>
                </a:lnTo>
                <a:close/>
                <a:moveTo>
                  <a:pt x="1798068" y="1253217"/>
                </a:moveTo>
                <a:lnTo>
                  <a:pt x="1798043" y="1253224"/>
                </a:lnTo>
                <a:lnTo>
                  <a:pt x="1798016" y="1253219"/>
                </a:lnTo>
                <a:close/>
                <a:moveTo>
                  <a:pt x="1716325" y="1253042"/>
                </a:moveTo>
                <a:lnTo>
                  <a:pt x="1724827" y="1253515"/>
                </a:lnTo>
                <a:lnTo>
                  <a:pt x="1742942" y="1255238"/>
                </a:lnTo>
                <a:lnTo>
                  <a:pt x="1742946" y="1255237"/>
                </a:lnTo>
                <a:lnTo>
                  <a:pt x="1742955" y="1255238"/>
                </a:lnTo>
                <a:lnTo>
                  <a:pt x="1745902" y="1254686"/>
                </a:lnTo>
                <a:lnTo>
                  <a:pt x="1747813" y="1254793"/>
                </a:lnTo>
                <a:lnTo>
                  <a:pt x="1757861" y="1257988"/>
                </a:lnTo>
                <a:lnTo>
                  <a:pt x="1718846" y="1253967"/>
                </a:lnTo>
                <a:close/>
                <a:moveTo>
                  <a:pt x="2150581" y="1252074"/>
                </a:moveTo>
                <a:lnTo>
                  <a:pt x="2166544" y="1274774"/>
                </a:lnTo>
                <a:lnTo>
                  <a:pt x="2151884" y="1258794"/>
                </a:lnTo>
                <a:lnTo>
                  <a:pt x="2149321" y="1255628"/>
                </a:lnTo>
                <a:close/>
                <a:moveTo>
                  <a:pt x="1237935" y="1249203"/>
                </a:moveTo>
                <a:lnTo>
                  <a:pt x="1237118" y="1268082"/>
                </a:lnTo>
                <a:lnTo>
                  <a:pt x="1237268" y="1252273"/>
                </a:lnTo>
                <a:close/>
                <a:moveTo>
                  <a:pt x="2287235" y="1248496"/>
                </a:moveTo>
                <a:lnTo>
                  <a:pt x="2289394" y="1261586"/>
                </a:lnTo>
                <a:lnTo>
                  <a:pt x="2295495" y="1299876"/>
                </a:lnTo>
                <a:lnTo>
                  <a:pt x="2286787" y="1326809"/>
                </a:lnTo>
                <a:lnTo>
                  <a:pt x="2287441" y="1319477"/>
                </a:lnTo>
                <a:lnTo>
                  <a:pt x="2277783" y="1275175"/>
                </a:lnTo>
                <a:close/>
                <a:moveTo>
                  <a:pt x="1352377" y="1248125"/>
                </a:moveTo>
                <a:lnTo>
                  <a:pt x="1371192" y="1255930"/>
                </a:lnTo>
                <a:lnTo>
                  <a:pt x="1371333" y="1256185"/>
                </a:lnTo>
                <a:lnTo>
                  <a:pt x="1371808" y="1257046"/>
                </a:lnTo>
                <a:lnTo>
                  <a:pt x="1368602" y="1255575"/>
                </a:lnTo>
                <a:close/>
                <a:moveTo>
                  <a:pt x="863159" y="1247867"/>
                </a:moveTo>
                <a:lnTo>
                  <a:pt x="909005" y="1286751"/>
                </a:lnTo>
                <a:cubicBezTo>
                  <a:pt x="926071" y="1297901"/>
                  <a:pt x="944524" y="1306928"/>
                  <a:pt x="963965" y="1313573"/>
                </a:cubicBezTo>
                <a:cubicBezTo>
                  <a:pt x="977341" y="1317637"/>
                  <a:pt x="989704" y="1320177"/>
                  <a:pt x="1000541" y="1322547"/>
                </a:cubicBezTo>
                <a:lnTo>
                  <a:pt x="1018998" y="1326781"/>
                </a:lnTo>
                <a:lnTo>
                  <a:pt x="1020184" y="1326781"/>
                </a:lnTo>
                <a:cubicBezTo>
                  <a:pt x="1028397" y="1325446"/>
                  <a:pt x="1036495" y="1323466"/>
                  <a:pt x="1044397" y="1320854"/>
                </a:cubicBezTo>
                <a:cubicBezTo>
                  <a:pt x="1054220" y="1318145"/>
                  <a:pt x="1059638" y="1316451"/>
                  <a:pt x="1066749" y="1320854"/>
                </a:cubicBezTo>
                <a:cubicBezTo>
                  <a:pt x="1102140" y="1343715"/>
                  <a:pt x="1121444" y="1369962"/>
                  <a:pt x="1125677" y="1403149"/>
                </a:cubicBezTo>
                <a:cubicBezTo>
                  <a:pt x="1128506" y="1406997"/>
                  <a:pt x="1131560" y="1410671"/>
                  <a:pt x="1134822" y="1414157"/>
                </a:cubicBezTo>
                <a:lnTo>
                  <a:pt x="1136515" y="1416021"/>
                </a:lnTo>
                <a:cubicBezTo>
                  <a:pt x="1145029" y="1425385"/>
                  <a:pt x="1154704" y="1433543"/>
                  <a:pt x="1165266" y="1440318"/>
                </a:cubicBezTo>
                <a:lnTo>
                  <a:pt x="1170256" y="1442662"/>
                </a:lnTo>
                <a:lnTo>
                  <a:pt x="1179858" y="1447172"/>
                </a:lnTo>
                <a:lnTo>
                  <a:pt x="1184942" y="1449560"/>
                </a:lnTo>
                <a:lnTo>
                  <a:pt x="1169643" y="1444181"/>
                </a:lnTo>
                <a:lnTo>
                  <a:pt x="1166721" y="1443153"/>
                </a:lnTo>
                <a:cubicBezTo>
                  <a:pt x="1155342" y="1437464"/>
                  <a:pt x="1144676" y="1430349"/>
                  <a:pt x="1134991" y="1421946"/>
                </a:cubicBezTo>
                <a:lnTo>
                  <a:pt x="1133128" y="1420252"/>
                </a:lnTo>
                <a:cubicBezTo>
                  <a:pt x="1130081" y="1417542"/>
                  <a:pt x="1126863" y="1414664"/>
                  <a:pt x="1123816" y="1411446"/>
                </a:cubicBezTo>
                <a:cubicBezTo>
                  <a:pt x="1115348" y="1375379"/>
                  <a:pt x="1084531" y="1352181"/>
                  <a:pt x="1058452" y="1335247"/>
                </a:cubicBezTo>
                <a:cubicBezTo>
                  <a:pt x="1049372" y="1330006"/>
                  <a:pt x="1038538" y="1328721"/>
                  <a:pt x="1028481" y="1331692"/>
                </a:cubicBezTo>
                <a:cubicBezTo>
                  <a:pt x="1021869" y="1332817"/>
                  <a:pt x="1015197" y="1333551"/>
                  <a:pt x="1008499" y="1333893"/>
                </a:cubicBezTo>
                <a:cubicBezTo>
                  <a:pt x="1001896" y="1331521"/>
                  <a:pt x="997661" y="1330166"/>
                  <a:pt x="987841" y="1327119"/>
                </a:cubicBezTo>
                <a:cubicBezTo>
                  <a:pt x="978019" y="1324070"/>
                  <a:pt x="968029" y="1321023"/>
                  <a:pt x="957021" y="1316959"/>
                </a:cubicBezTo>
                <a:cubicBezTo>
                  <a:pt x="921651" y="1301999"/>
                  <a:pt x="890148" y="1279183"/>
                  <a:pt x="864904" y="1250241"/>
                </a:cubicBezTo>
                <a:close/>
                <a:moveTo>
                  <a:pt x="2074982" y="1247181"/>
                </a:moveTo>
                <a:lnTo>
                  <a:pt x="2078092" y="1251300"/>
                </a:lnTo>
                <a:lnTo>
                  <a:pt x="2077801" y="1252396"/>
                </a:lnTo>
                <a:close/>
                <a:moveTo>
                  <a:pt x="2186144" y="1246910"/>
                </a:moveTo>
                <a:lnTo>
                  <a:pt x="2203019" y="1280778"/>
                </a:lnTo>
                <a:lnTo>
                  <a:pt x="2199246" y="1291296"/>
                </a:lnTo>
                <a:lnTo>
                  <a:pt x="2195656" y="1285841"/>
                </a:lnTo>
                <a:lnTo>
                  <a:pt x="2189801" y="1276134"/>
                </a:lnTo>
                <a:lnTo>
                  <a:pt x="2181396" y="1261637"/>
                </a:lnTo>
                <a:close/>
                <a:moveTo>
                  <a:pt x="2388203" y="1246218"/>
                </a:moveTo>
                <a:lnTo>
                  <a:pt x="2394253" y="1246923"/>
                </a:lnTo>
                <a:lnTo>
                  <a:pt x="2392866" y="1269818"/>
                </a:lnTo>
                <a:lnTo>
                  <a:pt x="2383605" y="1323626"/>
                </a:lnTo>
                <a:lnTo>
                  <a:pt x="2377956" y="1334648"/>
                </a:lnTo>
                <a:lnTo>
                  <a:pt x="2363513" y="1356774"/>
                </a:lnTo>
                <a:lnTo>
                  <a:pt x="2347039" y="1363474"/>
                </a:lnTo>
                <a:lnTo>
                  <a:pt x="2347395" y="1362365"/>
                </a:lnTo>
                <a:lnTo>
                  <a:pt x="2355443" y="1359118"/>
                </a:lnTo>
                <a:cubicBezTo>
                  <a:pt x="2369843" y="1344333"/>
                  <a:pt x="2374895" y="1316488"/>
                  <a:pt x="2376891" y="1279775"/>
                </a:cubicBezTo>
                <a:lnTo>
                  <a:pt x="2376952" y="1277242"/>
                </a:lnTo>
                <a:close/>
                <a:moveTo>
                  <a:pt x="1808883" y="1246160"/>
                </a:moveTo>
                <a:lnTo>
                  <a:pt x="1813903" y="1246263"/>
                </a:lnTo>
                <a:lnTo>
                  <a:pt x="1814482" y="1246275"/>
                </a:lnTo>
                <a:lnTo>
                  <a:pt x="1812194" y="1247418"/>
                </a:lnTo>
                <a:lnTo>
                  <a:pt x="1808617" y="1247532"/>
                </a:lnTo>
                <a:close/>
                <a:moveTo>
                  <a:pt x="1071564" y="1245982"/>
                </a:moveTo>
                <a:lnTo>
                  <a:pt x="1069243" y="1246690"/>
                </a:lnTo>
                <a:lnTo>
                  <a:pt x="1061797" y="1248960"/>
                </a:lnTo>
                <a:lnTo>
                  <a:pt x="1061475" y="1249058"/>
                </a:lnTo>
                <a:cubicBezTo>
                  <a:pt x="1049136" y="1251498"/>
                  <a:pt x="1036551" y="1252695"/>
                  <a:pt x="1023909" y="1252613"/>
                </a:cubicBezTo>
                <a:lnTo>
                  <a:pt x="1005924" y="1249703"/>
                </a:lnTo>
                <a:lnTo>
                  <a:pt x="1032883" y="1250410"/>
                </a:lnTo>
                <a:close/>
                <a:moveTo>
                  <a:pt x="1110776" y="1245840"/>
                </a:moveTo>
                <a:cubicBezTo>
                  <a:pt x="1120090" y="1251427"/>
                  <a:pt x="1162931" y="1282924"/>
                  <a:pt x="1153957" y="1354382"/>
                </a:cubicBezTo>
                <a:lnTo>
                  <a:pt x="1153957" y="1355399"/>
                </a:lnTo>
                <a:cubicBezTo>
                  <a:pt x="1155603" y="1361707"/>
                  <a:pt x="1157580" y="1367925"/>
                  <a:pt x="1159884" y="1374025"/>
                </a:cubicBezTo>
                <a:cubicBezTo>
                  <a:pt x="1165128" y="1388677"/>
                  <a:pt x="1172878" y="1402166"/>
                  <a:pt x="1182681" y="1413947"/>
                </a:cubicBezTo>
                <a:lnTo>
                  <a:pt x="1188716" y="1419047"/>
                </a:lnTo>
                <a:lnTo>
                  <a:pt x="1205746" y="1433439"/>
                </a:lnTo>
                <a:lnTo>
                  <a:pt x="1194732" y="1425353"/>
                </a:lnTo>
                <a:lnTo>
                  <a:pt x="1184486" y="1417829"/>
                </a:lnTo>
                <a:cubicBezTo>
                  <a:pt x="1174521" y="1407521"/>
                  <a:pt x="1166291" y="1395537"/>
                  <a:pt x="1160223" y="1382321"/>
                </a:cubicBezTo>
                <a:lnTo>
                  <a:pt x="1160223" y="1380798"/>
                </a:lnTo>
                <a:cubicBezTo>
                  <a:pt x="1157871" y="1375887"/>
                  <a:pt x="1155778" y="1370858"/>
                  <a:pt x="1153958" y="1365727"/>
                </a:cubicBezTo>
                <a:cubicBezTo>
                  <a:pt x="1158738" y="1323729"/>
                  <a:pt x="1139489" y="1282611"/>
                  <a:pt x="1104173" y="1259386"/>
                </a:cubicBezTo>
                <a:cubicBezTo>
                  <a:pt x="1096214" y="1254476"/>
                  <a:pt x="1090626" y="1259555"/>
                  <a:pt x="1083345" y="1265991"/>
                </a:cubicBezTo>
                <a:lnTo>
                  <a:pt x="1078603" y="1269206"/>
                </a:lnTo>
                <a:lnTo>
                  <a:pt x="1090751" y="1259548"/>
                </a:lnTo>
                <a:lnTo>
                  <a:pt x="1093559" y="1257316"/>
                </a:lnTo>
                <a:lnTo>
                  <a:pt x="1099746" y="1253601"/>
                </a:lnTo>
                <a:lnTo>
                  <a:pt x="1103386" y="1248979"/>
                </a:lnTo>
                <a:lnTo>
                  <a:pt x="1104009" y="1248404"/>
                </a:lnTo>
                <a:lnTo>
                  <a:pt x="1106607" y="1246009"/>
                </a:lnTo>
                <a:cubicBezTo>
                  <a:pt x="1108237" y="1244908"/>
                  <a:pt x="1109337" y="1244908"/>
                  <a:pt x="1110776" y="1245840"/>
                </a:cubicBezTo>
                <a:close/>
                <a:moveTo>
                  <a:pt x="1308201" y="1245709"/>
                </a:moveTo>
                <a:lnTo>
                  <a:pt x="1359697" y="1268191"/>
                </a:lnTo>
                <a:lnTo>
                  <a:pt x="1359726" y="1268225"/>
                </a:lnTo>
                <a:lnTo>
                  <a:pt x="1347644" y="1263011"/>
                </a:lnTo>
                <a:lnTo>
                  <a:pt x="1318848" y="1250582"/>
                </a:lnTo>
                <a:close/>
                <a:moveTo>
                  <a:pt x="1794534" y="1245587"/>
                </a:moveTo>
                <a:lnTo>
                  <a:pt x="1796388" y="1245903"/>
                </a:lnTo>
                <a:lnTo>
                  <a:pt x="1803052" y="1246040"/>
                </a:lnTo>
                <a:lnTo>
                  <a:pt x="1802717" y="1247719"/>
                </a:lnTo>
                <a:lnTo>
                  <a:pt x="1802506" y="1247726"/>
                </a:lnTo>
                <a:lnTo>
                  <a:pt x="1798542" y="1247852"/>
                </a:lnTo>
                <a:lnTo>
                  <a:pt x="1789597" y="1246510"/>
                </a:lnTo>
                <a:close/>
                <a:moveTo>
                  <a:pt x="1091794" y="1245169"/>
                </a:moveTo>
                <a:lnTo>
                  <a:pt x="1085715" y="1249396"/>
                </a:lnTo>
                <a:lnTo>
                  <a:pt x="1070516" y="1251687"/>
                </a:lnTo>
                <a:lnTo>
                  <a:pt x="1073563" y="1250753"/>
                </a:lnTo>
                <a:lnTo>
                  <a:pt x="1081153" y="1248428"/>
                </a:lnTo>
                <a:close/>
                <a:moveTo>
                  <a:pt x="2377734" y="1244997"/>
                </a:moveTo>
                <a:lnTo>
                  <a:pt x="2382217" y="1245520"/>
                </a:lnTo>
                <a:lnTo>
                  <a:pt x="2377399" y="1258799"/>
                </a:lnTo>
                <a:close/>
                <a:moveTo>
                  <a:pt x="2417015" y="1244898"/>
                </a:moveTo>
                <a:lnTo>
                  <a:pt x="2416921" y="1245902"/>
                </a:lnTo>
                <a:lnTo>
                  <a:pt x="2409019" y="1265588"/>
                </a:lnTo>
                <a:lnTo>
                  <a:pt x="2392558" y="1311978"/>
                </a:lnTo>
                <a:lnTo>
                  <a:pt x="2399091" y="1272848"/>
                </a:lnTo>
                <a:lnTo>
                  <a:pt x="2400692" y="1247294"/>
                </a:lnTo>
                <a:lnTo>
                  <a:pt x="2406033" y="1246197"/>
                </a:lnTo>
                <a:close/>
                <a:moveTo>
                  <a:pt x="2020306" y="1244795"/>
                </a:moveTo>
                <a:lnTo>
                  <a:pt x="2030394" y="1253968"/>
                </a:lnTo>
                <a:lnTo>
                  <a:pt x="2030403" y="1254004"/>
                </a:lnTo>
                <a:lnTo>
                  <a:pt x="2030424" y="1254518"/>
                </a:lnTo>
                <a:lnTo>
                  <a:pt x="2019226" y="1248434"/>
                </a:lnTo>
                <a:close/>
                <a:moveTo>
                  <a:pt x="2657303" y="1244547"/>
                </a:moveTo>
                <a:lnTo>
                  <a:pt x="2633415" y="1306963"/>
                </a:lnTo>
                <a:lnTo>
                  <a:pt x="2621413" y="1319325"/>
                </a:lnTo>
                <a:lnTo>
                  <a:pt x="2591106" y="1347893"/>
                </a:lnTo>
                <a:lnTo>
                  <a:pt x="2596833" y="1333247"/>
                </a:lnTo>
                <a:lnTo>
                  <a:pt x="2616143" y="1310024"/>
                </a:lnTo>
                <a:lnTo>
                  <a:pt x="2628874" y="1296098"/>
                </a:lnTo>
                <a:lnTo>
                  <a:pt x="2631043" y="1292103"/>
                </a:lnTo>
                <a:lnTo>
                  <a:pt x="2634186" y="1288323"/>
                </a:lnTo>
                <a:close/>
                <a:moveTo>
                  <a:pt x="1989609" y="1244312"/>
                </a:moveTo>
                <a:lnTo>
                  <a:pt x="2003148" y="1246220"/>
                </a:lnTo>
                <a:lnTo>
                  <a:pt x="2012772" y="1251138"/>
                </a:lnTo>
                <a:lnTo>
                  <a:pt x="2012460" y="1252184"/>
                </a:lnTo>
                <a:lnTo>
                  <a:pt x="1987851" y="1251051"/>
                </a:lnTo>
                <a:close/>
                <a:moveTo>
                  <a:pt x="1621281" y="1244182"/>
                </a:moveTo>
                <a:lnTo>
                  <a:pt x="1630939" y="1247450"/>
                </a:lnTo>
                <a:lnTo>
                  <a:pt x="1639437" y="1252205"/>
                </a:lnTo>
                <a:lnTo>
                  <a:pt x="1632238" y="1251084"/>
                </a:lnTo>
                <a:lnTo>
                  <a:pt x="1631350" y="1250871"/>
                </a:lnTo>
                <a:close/>
                <a:moveTo>
                  <a:pt x="1779093" y="1243921"/>
                </a:moveTo>
                <a:lnTo>
                  <a:pt x="1776316" y="1244519"/>
                </a:lnTo>
                <a:lnTo>
                  <a:pt x="1773874" y="1244153"/>
                </a:lnTo>
                <a:close/>
                <a:moveTo>
                  <a:pt x="619605" y="1242378"/>
                </a:moveTo>
                <a:lnTo>
                  <a:pt x="614131" y="1247829"/>
                </a:lnTo>
                <a:lnTo>
                  <a:pt x="583903" y="1273442"/>
                </a:lnTo>
                <a:lnTo>
                  <a:pt x="576714" y="1279534"/>
                </a:lnTo>
                <a:lnTo>
                  <a:pt x="547465" y="1304318"/>
                </a:lnTo>
                <a:lnTo>
                  <a:pt x="519854" y="1327714"/>
                </a:lnTo>
                <a:lnTo>
                  <a:pt x="525743" y="1322676"/>
                </a:lnTo>
                <a:lnTo>
                  <a:pt x="598179" y="1260707"/>
                </a:lnTo>
                <a:close/>
                <a:moveTo>
                  <a:pt x="1969064" y="1241416"/>
                </a:moveTo>
                <a:lnTo>
                  <a:pt x="1984040" y="1243529"/>
                </a:lnTo>
                <a:lnTo>
                  <a:pt x="1982164" y="1250789"/>
                </a:lnTo>
                <a:lnTo>
                  <a:pt x="1970299" y="1250243"/>
                </a:lnTo>
                <a:lnTo>
                  <a:pt x="1967457" y="1250061"/>
                </a:lnTo>
                <a:lnTo>
                  <a:pt x="1967441" y="1246533"/>
                </a:lnTo>
                <a:close/>
                <a:moveTo>
                  <a:pt x="2356467" y="1241056"/>
                </a:moveTo>
                <a:lnTo>
                  <a:pt x="2361571" y="1243063"/>
                </a:lnTo>
                <a:lnTo>
                  <a:pt x="2361710" y="1243129"/>
                </a:lnTo>
                <a:lnTo>
                  <a:pt x="2372115" y="1244342"/>
                </a:lnTo>
                <a:lnTo>
                  <a:pt x="2371392" y="1275367"/>
                </a:lnTo>
                <a:lnTo>
                  <a:pt x="2353855" y="1323714"/>
                </a:lnTo>
                <a:lnTo>
                  <a:pt x="2354092" y="1319471"/>
                </a:lnTo>
                <a:lnTo>
                  <a:pt x="2355640" y="1310503"/>
                </a:lnTo>
                <a:cubicBezTo>
                  <a:pt x="2356508" y="1299909"/>
                  <a:pt x="2356751" y="1287976"/>
                  <a:pt x="2356661" y="1274840"/>
                </a:cubicBezTo>
                <a:lnTo>
                  <a:pt x="2355923" y="1242546"/>
                </a:lnTo>
                <a:close/>
                <a:moveTo>
                  <a:pt x="2222225" y="1241034"/>
                </a:moveTo>
                <a:lnTo>
                  <a:pt x="2226844" y="1255033"/>
                </a:lnTo>
                <a:lnTo>
                  <a:pt x="2235614" y="1278190"/>
                </a:lnTo>
                <a:lnTo>
                  <a:pt x="2231786" y="1290308"/>
                </a:lnTo>
                <a:lnTo>
                  <a:pt x="2216873" y="1255941"/>
                </a:lnTo>
                <a:close/>
                <a:moveTo>
                  <a:pt x="2758070" y="1240670"/>
                </a:moveTo>
                <a:lnTo>
                  <a:pt x="2741198" y="1283287"/>
                </a:lnTo>
                <a:lnTo>
                  <a:pt x="2733227" y="1293883"/>
                </a:lnTo>
                <a:lnTo>
                  <a:pt x="2720250" y="1308566"/>
                </a:lnTo>
                <a:lnTo>
                  <a:pt x="2701031" y="1323576"/>
                </a:lnTo>
                <a:lnTo>
                  <a:pt x="2706351" y="1308998"/>
                </a:lnTo>
                <a:lnTo>
                  <a:pt x="2751422" y="1253121"/>
                </a:lnTo>
                <a:close/>
                <a:moveTo>
                  <a:pt x="1491311" y="1240666"/>
                </a:moveTo>
                <a:lnTo>
                  <a:pt x="1494504" y="1247138"/>
                </a:lnTo>
                <a:lnTo>
                  <a:pt x="1492008" y="1242842"/>
                </a:lnTo>
                <a:close/>
                <a:moveTo>
                  <a:pt x="2440131" y="1240173"/>
                </a:moveTo>
                <a:lnTo>
                  <a:pt x="2439216" y="1247583"/>
                </a:lnTo>
                <a:lnTo>
                  <a:pt x="2422921" y="1315611"/>
                </a:lnTo>
                <a:lnTo>
                  <a:pt x="2401357" y="1352714"/>
                </a:lnTo>
                <a:lnTo>
                  <a:pt x="2393917" y="1360117"/>
                </a:lnTo>
                <a:lnTo>
                  <a:pt x="2386807" y="1364831"/>
                </a:lnTo>
                <a:lnTo>
                  <a:pt x="2379421" y="1367150"/>
                </a:lnTo>
                <a:lnTo>
                  <a:pt x="2380946" y="1362346"/>
                </a:lnTo>
                <a:lnTo>
                  <a:pt x="2385767" y="1360425"/>
                </a:lnTo>
                <a:cubicBezTo>
                  <a:pt x="2405779" y="1341417"/>
                  <a:pt x="2414807" y="1306196"/>
                  <a:pt x="2420596" y="1260519"/>
                </a:cubicBezTo>
                <a:lnTo>
                  <a:pt x="2421598" y="1250025"/>
                </a:lnTo>
                <a:lnTo>
                  <a:pt x="2423984" y="1244073"/>
                </a:lnTo>
                <a:lnTo>
                  <a:pt x="2433008" y="1243006"/>
                </a:lnTo>
                <a:close/>
                <a:moveTo>
                  <a:pt x="1796511" y="1239779"/>
                </a:moveTo>
                <a:lnTo>
                  <a:pt x="1796334" y="1239851"/>
                </a:lnTo>
                <a:lnTo>
                  <a:pt x="1796320" y="1239849"/>
                </a:lnTo>
                <a:close/>
                <a:moveTo>
                  <a:pt x="661902" y="1239748"/>
                </a:moveTo>
                <a:lnTo>
                  <a:pt x="661862" y="1239795"/>
                </a:lnTo>
                <a:lnTo>
                  <a:pt x="651857" y="1251489"/>
                </a:lnTo>
                <a:lnTo>
                  <a:pt x="607609" y="1296231"/>
                </a:lnTo>
                <a:lnTo>
                  <a:pt x="548488" y="1343008"/>
                </a:lnTo>
                <a:lnTo>
                  <a:pt x="533685" y="1354720"/>
                </a:lnTo>
                <a:lnTo>
                  <a:pt x="421740" y="1443292"/>
                </a:lnTo>
                <a:lnTo>
                  <a:pt x="418187" y="1445534"/>
                </a:lnTo>
                <a:lnTo>
                  <a:pt x="439769" y="1428218"/>
                </a:lnTo>
                <a:lnTo>
                  <a:pt x="529129" y="1356523"/>
                </a:lnTo>
                <a:lnTo>
                  <a:pt x="612420" y="1289697"/>
                </a:lnTo>
                <a:close/>
                <a:moveTo>
                  <a:pt x="1499830" y="1239493"/>
                </a:moveTo>
                <a:lnTo>
                  <a:pt x="1513796" y="1255266"/>
                </a:lnTo>
                <a:lnTo>
                  <a:pt x="1512743" y="1254867"/>
                </a:lnTo>
                <a:lnTo>
                  <a:pt x="1506399" y="1248423"/>
                </a:lnTo>
                <a:lnTo>
                  <a:pt x="1501690" y="1243640"/>
                </a:lnTo>
                <a:close/>
                <a:moveTo>
                  <a:pt x="1813473" y="1239479"/>
                </a:moveTo>
                <a:lnTo>
                  <a:pt x="1814237" y="1239532"/>
                </a:lnTo>
                <a:lnTo>
                  <a:pt x="1819634" y="1240541"/>
                </a:lnTo>
                <a:lnTo>
                  <a:pt x="1810424" y="1240337"/>
                </a:lnTo>
                <a:lnTo>
                  <a:pt x="1810869" y="1240122"/>
                </a:lnTo>
                <a:close/>
                <a:moveTo>
                  <a:pt x="1662866" y="1239339"/>
                </a:moveTo>
                <a:lnTo>
                  <a:pt x="1718152" y="1259554"/>
                </a:lnTo>
                <a:lnTo>
                  <a:pt x="1742911" y="1262122"/>
                </a:lnTo>
                <a:lnTo>
                  <a:pt x="1728156" y="1262359"/>
                </a:lnTo>
                <a:lnTo>
                  <a:pt x="1691116" y="1253785"/>
                </a:lnTo>
                <a:lnTo>
                  <a:pt x="1690823" y="1253646"/>
                </a:lnTo>
                <a:close/>
                <a:moveTo>
                  <a:pt x="1098346" y="1237422"/>
                </a:moveTo>
                <a:lnTo>
                  <a:pt x="1097569" y="1238051"/>
                </a:lnTo>
                <a:lnTo>
                  <a:pt x="1086872" y="1241313"/>
                </a:lnTo>
                <a:close/>
                <a:moveTo>
                  <a:pt x="1220502" y="1237404"/>
                </a:moveTo>
                <a:lnTo>
                  <a:pt x="1220568" y="1237434"/>
                </a:lnTo>
                <a:lnTo>
                  <a:pt x="1220580" y="1237439"/>
                </a:lnTo>
                <a:lnTo>
                  <a:pt x="1221031" y="1237641"/>
                </a:lnTo>
                <a:lnTo>
                  <a:pt x="1219150" y="1248041"/>
                </a:lnTo>
                <a:lnTo>
                  <a:pt x="1216754" y="1261471"/>
                </a:lnTo>
                <a:lnTo>
                  <a:pt x="1216780" y="1261248"/>
                </a:lnTo>
                <a:close/>
                <a:moveTo>
                  <a:pt x="867448" y="1236949"/>
                </a:moveTo>
                <a:lnTo>
                  <a:pt x="919653" y="1275907"/>
                </a:lnTo>
                <a:cubicBezTo>
                  <a:pt x="939099" y="1286486"/>
                  <a:pt x="960053" y="1294296"/>
                  <a:pt x="981914" y="1299011"/>
                </a:cubicBezTo>
                <a:cubicBezTo>
                  <a:pt x="998113" y="1301579"/>
                  <a:pt x="1014458" y="1303106"/>
                  <a:pt x="1030853" y="1303582"/>
                </a:cubicBezTo>
                <a:lnTo>
                  <a:pt x="1042874" y="1303582"/>
                </a:lnTo>
                <a:cubicBezTo>
                  <a:pt x="1053418" y="1299890"/>
                  <a:pt x="1063350" y="1294638"/>
                  <a:pt x="1072339" y="1288003"/>
                </a:cubicBezTo>
                <a:cubicBezTo>
                  <a:pt x="1081313" y="1282247"/>
                  <a:pt x="1084362" y="1280384"/>
                  <a:pt x="1089272" y="1283433"/>
                </a:cubicBezTo>
                <a:cubicBezTo>
                  <a:pt x="1121829" y="1303548"/>
                  <a:pt x="1141190" y="1339497"/>
                  <a:pt x="1140072" y="1377751"/>
                </a:cubicBezTo>
                <a:cubicBezTo>
                  <a:pt x="1142273" y="1382830"/>
                  <a:pt x="1144982" y="1387571"/>
                  <a:pt x="1147523" y="1392144"/>
                </a:cubicBezTo>
                <a:lnTo>
                  <a:pt x="1148538" y="1393838"/>
                </a:lnTo>
                <a:cubicBezTo>
                  <a:pt x="1155496" y="1405919"/>
                  <a:pt x="1164261" y="1416757"/>
                  <a:pt x="1174461" y="1426013"/>
                </a:cubicBezTo>
                <a:lnTo>
                  <a:pt x="1205154" y="1446181"/>
                </a:lnTo>
                <a:lnTo>
                  <a:pt x="1175394" y="1430370"/>
                </a:lnTo>
                <a:cubicBezTo>
                  <a:pt x="1164635" y="1422407"/>
                  <a:pt x="1155056" y="1412851"/>
                  <a:pt x="1147015" y="1401964"/>
                </a:cubicBezTo>
                <a:lnTo>
                  <a:pt x="1145660" y="1400101"/>
                </a:lnTo>
                <a:cubicBezTo>
                  <a:pt x="1143119" y="1396377"/>
                  <a:pt x="1140410" y="1392650"/>
                  <a:pt x="1138039" y="1388586"/>
                </a:cubicBezTo>
                <a:cubicBezTo>
                  <a:pt x="1135630" y="1350398"/>
                  <a:pt x="1114188" y="1315977"/>
                  <a:pt x="1080974" y="1296978"/>
                </a:cubicBezTo>
                <a:cubicBezTo>
                  <a:pt x="1073015" y="1291390"/>
                  <a:pt x="1065395" y="1294777"/>
                  <a:pt x="1056081" y="1299349"/>
                </a:cubicBezTo>
                <a:cubicBezTo>
                  <a:pt x="1048097" y="1303667"/>
                  <a:pt x="1039628" y="1307022"/>
                  <a:pt x="1030851" y="1309338"/>
                </a:cubicBezTo>
                <a:lnTo>
                  <a:pt x="1015950" y="1307306"/>
                </a:lnTo>
                <a:cubicBezTo>
                  <a:pt x="1001631" y="1306087"/>
                  <a:pt x="987386" y="1304108"/>
                  <a:pt x="973278" y="1301379"/>
                </a:cubicBezTo>
                <a:cubicBezTo>
                  <a:pt x="933349" y="1290010"/>
                  <a:pt x="897169" y="1268210"/>
                  <a:pt x="868460" y="1238218"/>
                </a:cubicBezTo>
                <a:close/>
                <a:moveTo>
                  <a:pt x="1783488" y="1236011"/>
                </a:moveTo>
                <a:lnTo>
                  <a:pt x="1785989" y="1236484"/>
                </a:lnTo>
                <a:lnTo>
                  <a:pt x="1782891" y="1237587"/>
                </a:lnTo>
                <a:lnTo>
                  <a:pt x="1776123" y="1236447"/>
                </a:lnTo>
                <a:lnTo>
                  <a:pt x="1782471" y="1236314"/>
                </a:lnTo>
                <a:close/>
                <a:moveTo>
                  <a:pt x="1720059" y="1235333"/>
                </a:moveTo>
                <a:lnTo>
                  <a:pt x="1727357" y="1235997"/>
                </a:lnTo>
                <a:lnTo>
                  <a:pt x="1732100" y="1237367"/>
                </a:lnTo>
                <a:lnTo>
                  <a:pt x="1732111" y="1237367"/>
                </a:lnTo>
                <a:lnTo>
                  <a:pt x="1732112" y="1237367"/>
                </a:lnTo>
                <a:lnTo>
                  <a:pt x="1740484" y="1237192"/>
                </a:lnTo>
                <a:lnTo>
                  <a:pt x="1750759" y="1238128"/>
                </a:lnTo>
                <a:lnTo>
                  <a:pt x="1757153" y="1239217"/>
                </a:lnTo>
                <a:lnTo>
                  <a:pt x="1745669" y="1239923"/>
                </a:lnTo>
                <a:lnTo>
                  <a:pt x="1725279" y="1236865"/>
                </a:lnTo>
                <a:close/>
                <a:moveTo>
                  <a:pt x="1594744" y="1235202"/>
                </a:moveTo>
                <a:lnTo>
                  <a:pt x="1600431" y="1237127"/>
                </a:lnTo>
                <a:lnTo>
                  <a:pt x="1617065" y="1247446"/>
                </a:lnTo>
                <a:lnTo>
                  <a:pt x="1606825" y="1244991"/>
                </a:lnTo>
                <a:close/>
                <a:moveTo>
                  <a:pt x="1214310" y="1234634"/>
                </a:moveTo>
                <a:lnTo>
                  <a:pt x="1214434" y="1234690"/>
                </a:lnTo>
                <a:lnTo>
                  <a:pt x="1214609" y="1234768"/>
                </a:lnTo>
                <a:lnTo>
                  <a:pt x="1215347" y="1235098"/>
                </a:lnTo>
                <a:lnTo>
                  <a:pt x="1211362" y="1259893"/>
                </a:lnTo>
                <a:cubicBezTo>
                  <a:pt x="1209282" y="1269296"/>
                  <a:pt x="1208147" y="1278883"/>
                  <a:pt x="1207975" y="1288510"/>
                </a:cubicBezTo>
                <a:lnTo>
                  <a:pt x="1207975" y="1292067"/>
                </a:lnTo>
                <a:cubicBezTo>
                  <a:pt x="1205876" y="1315731"/>
                  <a:pt x="1208929" y="1339274"/>
                  <a:pt x="1216611" y="1361195"/>
                </a:cubicBezTo>
                <a:lnTo>
                  <a:pt x="1230750" y="1384264"/>
                </a:lnTo>
                <a:lnTo>
                  <a:pt x="1241385" y="1401614"/>
                </a:lnTo>
                <a:lnTo>
                  <a:pt x="1217365" y="1366217"/>
                </a:lnTo>
                <a:cubicBezTo>
                  <a:pt x="1209353" y="1345970"/>
                  <a:pt x="1205746" y="1323980"/>
                  <a:pt x="1207128" y="1301720"/>
                </a:cubicBezTo>
                <a:lnTo>
                  <a:pt x="1207128" y="1297488"/>
                </a:lnTo>
                <a:cubicBezTo>
                  <a:pt x="1207048" y="1288968"/>
                  <a:pt x="1207784" y="1280464"/>
                  <a:pt x="1209329" y="1272087"/>
                </a:cubicBezTo>
                <a:close/>
                <a:moveTo>
                  <a:pt x="1512828" y="1234108"/>
                </a:moveTo>
                <a:lnTo>
                  <a:pt x="1532951" y="1241358"/>
                </a:lnTo>
                <a:lnTo>
                  <a:pt x="1533951" y="1241864"/>
                </a:lnTo>
                <a:lnTo>
                  <a:pt x="1534044" y="1242795"/>
                </a:lnTo>
                <a:lnTo>
                  <a:pt x="1537439" y="1250308"/>
                </a:lnTo>
                <a:lnTo>
                  <a:pt x="1515418" y="1237000"/>
                </a:lnTo>
                <a:lnTo>
                  <a:pt x="1513933" y="1235342"/>
                </a:lnTo>
                <a:close/>
                <a:moveTo>
                  <a:pt x="1905324" y="1233648"/>
                </a:moveTo>
                <a:lnTo>
                  <a:pt x="1905809" y="1234079"/>
                </a:lnTo>
                <a:lnTo>
                  <a:pt x="1905704" y="1234430"/>
                </a:lnTo>
                <a:lnTo>
                  <a:pt x="1905050" y="1234045"/>
                </a:lnTo>
                <a:close/>
                <a:moveTo>
                  <a:pt x="2072210" y="1233516"/>
                </a:moveTo>
                <a:lnTo>
                  <a:pt x="2075175" y="1237653"/>
                </a:lnTo>
                <a:lnTo>
                  <a:pt x="2072475" y="1234071"/>
                </a:lnTo>
                <a:close/>
                <a:moveTo>
                  <a:pt x="2392990" y="1233444"/>
                </a:moveTo>
                <a:lnTo>
                  <a:pt x="2395064" y="1233505"/>
                </a:lnTo>
                <a:lnTo>
                  <a:pt x="2395063" y="1233515"/>
                </a:lnTo>
                <a:lnTo>
                  <a:pt x="2392953" y="1233535"/>
                </a:lnTo>
                <a:close/>
                <a:moveTo>
                  <a:pt x="2457459" y="1233283"/>
                </a:moveTo>
                <a:lnTo>
                  <a:pt x="2438478" y="1277987"/>
                </a:lnTo>
                <a:lnTo>
                  <a:pt x="2444914" y="1250174"/>
                </a:lnTo>
                <a:lnTo>
                  <a:pt x="2446442" y="1237893"/>
                </a:lnTo>
                <a:lnTo>
                  <a:pt x="2448982" y="1237371"/>
                </a:lnTo>
                <a:lnTo>
                  <a:pt x="2452078" y="1235422"/>
                </a:lnTo>
                <a:close/>
                <a:moveTo>
                  <a:pt x="2378025" y="1233002"/>
                </a:moveTo>
                <a:lnTo>
                  <a:pt x="2386780" y="1233261"/>
                </a:lnTo>
                <a:lnTo>
                  <a:pt x="2386642" y="1233594"/>
                </a:lnTo>
                <a:lnTo>
                  <a:pt x="2379033" y="1233666"/>
                </a:lnTo>
                <a:lnTo>
                  <a:pt x="2378009" y="1233644"/>
                </a:lnTo>
                <a:close/>
                <a:moveTo>
                  <a:pt x="2335286" y="1232727"/>
                </a:moveTo>
                <a:lnTo>
                  <a:pt x="2348971" y="1238108"/>
                </a:lnTo>
                <a:lnTo>
                  <a:pt x="2349109" y="1243475"/>
                </a:lnTo>
                <a:lnTo>
                  <a:pt x="2337966" y="1273957"/>
                </a:lnTo>
                <a:lnTo>
                  <a:pt x="2335699" y="1239572"/>
                </a:lnTo>
                <a:close/>
                <a:moveTo>
                  <a:pt x="1617098" y="1232700"/>
                </a:moveTo>
                <a:lnTo>
                  <a:pt x="1618397" y="1232943"/>
                </a:lnTo>
                <a:lnTo>
                  <a:pt x="1619373" y="1233978"/>
                </a:lnTo>
                <a:close/>
                <a:moveTo>
                  <a:pt x="1828288" y="1232556"/>
                </a:moveTo>
                <a:lnTo>
                  <a:pt x="1837537" y="1234051"/>
                </a:lnTo>
                <a:lnTo>
                  <a:pt x="1837386" y="1234831"/>
                </a:lnTo>
                <a:lnTo>
                  <a:pt x="1837168" y="1234939"/>
                </a:lnTo>
                <a:lnTo>
                  <a:pt x="1827223" y="1234239"/>
                </a:lnTo>
                <a:lnTo>
                  <a:pt x="1827465" y="1232981"/>
                </a:lnTo>
                <a:close/>
                <a:moveTo>
                  <a:pt x="2023992" y="1232374"/>
                </a:moveTo>
                <a:lnTo>
                  <a:pt x="2028699" y="1237034"/>
                </a:lnTo>
                <a:lnTo>
                  <a:pt x="2028873" y="1237682"/>
                </a:lnTo>
                <a:lnTo>
                  <a:pt x="2023896" y="1232697"/>
                </a:lnTo>
                <a:close/>
                <a:moveTo>
                  <a:pt x="2157571" y="1232355"/>
                </a:moveTo>
                <a:lnTo>
                  <a:pt x="2158070" y="1233254"/>
                </a:lnTo>
                <a:lnTo>
                  <a:pt x="2163067" y="1244048"/>
                </a:lnTo>
                <a:lnTo>
                  <a:pt x="2175210" y="1265024"/>
                </a:lnTo>
                <a:lnTo>
                  <a:pt x="2172756" y="1272594"/>
                </a:lnTo>
                <a:lnTo>
                  <a:pt x="2153126" y="1244894"/>
                </a:lnTo>
                <a:close/>
                <a:moveTo>
                  <a:pt x="1493502" y="1232347"/>
                </a:moveTo>
                <a:lnTo>
                  <a:pt x="1495003" y="1234042"/>
                </a:lnTo>
                <a:lnTo>
                  <a:pt x="1505940" y="1252289"/>
                </a:lnTo>
                <a:lnTo>
                  <a:pt x="1500804" y="1250343"/>
                </a:lnTo>
                <a:lnTo>
                  <a:pt x="1500230" y="1248927"/>
                </a:lnTo>
                <a:close/>
                <a:moveTo>
                  <a:pt x="2418199" y="1232294"/>
                </a:moveTo>
                <a:lnTo>
                  <a:pt x="2418187" y="1232405"/>
                </a:lnTo>
                <a:lnTo>
                  <a:pt x="2414444" y="1233333"/>
                </a:lnTo>
                <a:lnTo>
                  <a:pt x="2413914" y="1233338"/>
                </a:lnTo>
                <a:close/>
                <a:moveTo>
                  <a:pt x="1207864" y="1231750"/>
                </a:moveTo>
                <a:lnTo>
                  <a:pt x="1208116" y="1231863"/>
                </a:lnTo>
                <a:lnTo>
                  <a:pt x="1208708" y="1232128"/>
                </a:lnTo>
                <a:lnTo>
                  <a:pt x="1209771" y="1232604"/>
                </a:lnTo>
                <a:lnTo>
                  <a:pt x="1204588" y="1271578"/>
                </a:lnTo>
                <a:lnTo>
                  <a:pt x="1202377" y="1296367"/>
                </a:lnTo>
                <a:lnTo>
                  <a:pt x="1202556" y="1283770"/>
                </a:lnTo>
                <a:close/>
                <a:moveTo>
                  <a:pt x="1992932" y="1231576"/>
                </a:moveTo>
                <a:lnTo>
                  <a:pt x="2015813" y="1240917"/>
                </a:lnTo>
                <a:lnTo>
                  <a:pt x="2014360" y="1245790"/>
                </a:lnTo>
                <a:lnTo>
                  <a:pt x="2005609" y="1241034"/>
                </a:lnTo>
                <a:lnTo>
                  <a:pt x="1991020" y="1238908"/>
                </a:lnTo>
                <a:close/>
                <a:moveTo>
                  <a:pt x="1900707" y="1231491"/>
                </a:moveTo>
                <a:lnTo>
                  <a:pt x="1904758" y="1233147"/>
                </a:lnTo>
                <a:lnTo>
                  <a:pt x="1905267" y="1233596"/>
                </a:lnTo>
                <a:lnTo>
                  <a:pt x="1904852" y="1233928"/>
                </a:lnTo>
                <a:close/>
                <a:moveTo>
                  <a:pt x="918864" y="1230872"/>
                </a:moveTo>
                <a:lnTo>
                  <a:pt x="951371" y="1246031"/>
                </a:lnTo>
                <a:lnTo>
                  <a:pt x="953919" y="1246700"/>
                </a:lnTo>
                <a:lnTo>
                  <a:pt x="960181" y="1248346"/>
                </a:lnTo>
                <a:lnTo>
                  <a:pt x="963673" y="1249264"/>
                </a:lnTo>
                <a:lnTo>
                  <a:pt x="940969" y="1244317"/>
                </a:lnTo>
                <a:close/>
                <a:moveTo>
                  <a:pt x="2465615" y="1230825"/>
                </a:moveTo>
                <a:lnTo>
                  <a:pt x="2465054" y="1234605"/>
                </a:lnTo>
                <a:lnTo>
                  <a:pt x="2464494" y="1236962"/>
                </a:lnTo>
                <a:lnTo>
                  <a:pt x="2448062" y="1301977"/>
                </a:lnTo>
                <a:lnTo>
                  <a:pt x="2440093" y="1318515"/>
                </a:lnTo>
                <a:lnTo>
                  <a:pt x="2419198" y="1352691"/>
                </a:lnTo>
                <a:lnTo>
                  <a:pt x="2418021" y="1353826"/>
                </a:lnTo>
                <a:lnTo>
                  <a:pt x="2441227" y="1288215"/>
                </a:lnTo>
                <a:close/>
                <a:moveTo>
                  <a:pt x="1600947" y="1230674"/>
                </a:moveTo>
                <a:lnTo>
                  <a:pt x="1601635" y="1231060"/>
                </a:lnTo>
                <a:lnTo>
                  <a:pt x="1601415" y="1230985"/>
                </a:lnTo>
                <a:close/>
                <a:moveTo>
                  <a:pt x="2326765" y="1230426"/>
                </a:moveTo>
                <a:lnTo>
                  <a:pt x="2327322" y="1239741"/>
                </a:lnTo>
                <a:cubicBezTo>
                  <a:pt x="2328635" y="1256674"/>
                  <a:pt x="2329832" y="1272189"/>
                  <a:pt x="2330401" y="1286027"/>
                </a:cubicBezTo>
                <a:lnTo>
                  <a:pt x="2330230" y="1295124"/>
                </a:lnTo>
                <a:lnTo>
                  <a:pt x="2324892" y="1309723"/>
                </a:lnTo>
                <a:lnTo>
                  <a:pt x="2319462" y="1326589"/>
                </a:lnTo>
                <a:lnTo>
                  <a:pt x="2319195" y="1314974"/>
                </a:lnTo>
                <a:lnTo>
                  <a:pt x="2319746" y="1311956"/>
                </a:lnTo>
                <a:lnTo>
                  <a:pt x="2318943" y="1303960"/>
                </a:lnTo>
                <a:lnTo>
                  <a:pt x="2318711" y="1293857"/>
                </a:lnTo>
                <a:lnTo>
                  <a:pt x="2315030" y="1262315"/>
                </a:lnTo>
                <a:close/>
                <a:moveTo>
                  <a:pt x="1500181" y="1229728"/>
                </a:moveTo>
                <a:lnTo>
                  <a:pt x="1516100" y="1245847"/>
                </a:lnTo>
                <a:lnTo>
                  <a:pt x="1542177" y="1260796"/>
                </a:lnTo>
                <a:lnTo>
                  <a:pt x="1545030" y="1267104"/>
                </a:lnTo>
                <a:lnTo>
                  <a:pt x="1535614" y="1263536"/>
                </a:lnTo>
                <a:lnTo>
                  <a:pt x="1517599" y="1251380"/>
                </a:lnTo>
                <a:lnTo>
                  <a:pt x="1517532" y="1251334"/>
                </a:lnTo>
                <a:close/>
                <a:moveTo>
                  <a:pt x="1299401" y="1229688"/>
                </a:moveTo>
                <a:lnTo>
                  <a:pt x="1304816" y="1232244"/>
                </a:lnTo>
                <a:lnTo>
                  <a:pt x="1332782" y="1245445"/>
                </a:lnTo>
                <a:lnTo>
                  <a:pt x="1328385" y="1243424"/>
                </a:lnTo>
                <a:lnTo>
                  <a:pt x="1322120" y="1240545"/>
                </a:lnTo>
                <a:lnTo>
                  <a:pt x="1299422" y="1230113"/>
                </a:lnTo>
                <a:close/>
                <a:moveTo>
                  <a:pt x="2430293" y="1229346"/>
                </a:moveTo>
                <a:lnTo>
                  <a:pt x="2429974" y="1229487"/>
                </a:lnTo>
                <a:lnTo>
                  <a:pt x="2429817" y="1229526"/>
                </a:lnTo>
                <a:lnTo>
                  <a:pt x="2429845" y="1229456"/>
                </a:lnTo>
                <a:close/>
                <a:moveTo>
                  <a:pt x="2360809" y="1229148"/>
                </a:moveTo>
                <a:lnTo>
                  <a:pt x="2371193" y="1232801"/>
                </a:lnTo>
                <a:lnTo>
                  <a:pt x="2372383" y="1232836"/>
                </a:lnTo>
                <a:lnTo>
                  <a:pt x="2372368" y="1233456"/>
                </a:lnTo>
                <a:lnTo>
                  <a:pt x="2362625" y="1232969"/>
                </a:lnTo>
                <a:lnTo>
                  <a:pt x="2359801" y="1231914"/>
                </a:lnTo>
                <a:close/>
                <a:moveTo>
                  <a:pt x="968816" y="1228528"/>
                </a:moveTo>
                <a:lnTo>
                  <a:pt x="970430" y="1228824"/>
                </a:lnTo>
                <a:lnTo>
                  <a:pt x="979938" y="1230566"/>
                </a:lnTo>
                <a:lnTo>
                  <a:pt x="986864" y="1232926"/>
                </a:lnTo>
                <a:lnTo>
                  <a:pt x="993773" y="1233100"/>
                </a:lnTo>
                <a:lnTo>
                  <a:pt x="995450" y="1233408"/>
                </a:lnTo>
                <a:lnTo>
                  <a:pt x="999368" y="1234126"/>
                </a:lnTo>
                <a:lnTo>
                  <a:pt x="988158" y="1233552"/>
                </a:lnTo>
                <a:lnTo>
                  <a:pt x="975207" y="1230857"/>
                </a:lnTo>
                <a:close/>
                <a:moveTo>
                  <a:pt x="1199332" y="1227934"/>
                </a:moveTo>
                <a:lnTo>
                  <a:pt x="1201788" y="1229032"/>
                </a:lnTo>
                <a:lnTo>
                  <a:pt x="1202608" y="1229399"/>
                </a:lnTo>
                <a:lnTo>
                  <a:pt x="1196629" y="1283262"/>
                </a:lnTo>
                <a:cubicBezTo>
                  <a:pt x="1195242" y="1291368"/>
                  <a:pt x="1194844" y="1299614"/>
                  <a:pt x="1195443" y="1307816"/>
                </a:cubicBezTo>
                <a:lnTo>
                  <a:pt x="1195443" y="1312389"/>
                </a:lnTo>
                <a:lnTo>
                  <a:pt x="1204822" y="1360914"/>
                </a:lnTo>
                <a:lnTo>
                  <a:pt x="1195107" y="1321362"/>
                </a:lnTo>
                <a:cubicBezTo>
                  <a:pt x="1195107" y="1319669"/>
                  <a:pt x="1195107" y="1317975"/>
                  <a:pt x="1195107" y="1316283"/>
                </a:cubicBezTo>
                <a:cubicBezTo>
                  <a:pt x="1194179" y="1309257"/>
                  <a:pt x="1194179" y="1302140"/>
                  <a:pt x="1195107" y="1295116"/>
                </a:cubicBezTo>
                <a:cubicBezTo>
                  <a:pt x="1198187" y="1276415"/>
                  <a:pt x="1199642" y="1259727"/>
                  <a:pt x="1199887" y="1244898"/>
                </a:cubicBezTo>
                <a:lnTo>
                  <a:pt x="1199342" y="1236288"/>
                </a:lnTo>
                <a:lnTo>
                  <a:pt x="1199745" y="1230684"/>
                </a:lnTo>
                <a:lnTo>
                  <a:pt x="1199657" y="1230096"/>
                </a:lnTo>
                <a:close/>
                <a:moveTo>
                  <a:pt x="1837587" y="1227754"/>
                </a:moveTo>
                <a:lnTo>
                  <a:pt x="1838710" y="1227968"/>
                </a:lnTo>
                <a:lnTo>
                  <a:pt x="1838707" y="1227976"/>
                </a:lnTo>
                <a:lnTo>
                  <a:pt x="1837527" y="1227785"/>
                </a:lnTo>
                <a:close/>
                <a:moveTo>
                  <a:pt x="625736" y="1227691"/>
                </a:moveTo>
                <a:lnTo>
                  <a:pt x="615491" y="1237835"/>
                </a:lnTo>
                <a:lnTo>
                  <a:pt x="607389" y="1244772"/>
                </a:lnTo>
                <a:lnTo>
                  <a:pt x="607934" y="1244265"/>
                </a:lnTo>
                <a:close/>
                <a:moveTo>
                  <a:pt x="659315" y="1227263"/>
                </a:moveTo>
                <a:lnTo>
                  <a:pt x="659206" y="1227374"/>
                </a:lnTo>
                <a:lnTo>
                  <a:pt x="642592" y="1244146"/>
                </a:lnTo>
                <a:lnTo>
                  <a:pt x="609845" y="1277205"/>
                </a:lnTo>
                <a:lnTo>
                  <a:pt x="433474" y="1420924"/>
                </a:lnTo>
                <a:lnTo>
                  <a:pt x="583683" y="1297160"/>
                </a:lnTo>
                <a:lnTo>
                  <a:pt x="615807" y="1270693"/>
                </a:lnTo>
                <a:lnTo>
                  <a:pt x="650839" y="1235724"/>
                </a:lnTo>
                <a:lnTo>
                  <a:pt x="657858" y="1228718"/>
                </a:lnTo>
                <a:close/>
                <a:moveTo>
                  <a:pt x="1086484" y="1226971"/>
                </a:moveTo>
                <a:lnTo>
                  <a:pt x="1085359" y="1227427"/>
                </a:lnTo>
                <a:lnTo>
                  <a:pt x="1080517" y="1229389"/>
                </a:lnTo>
                <a:cubicBezTo>
                  <a:pt x="1067229" y="1233137"/>
                  <a:pt x="1053529" y="1235426"/>
                  <a:pt x="1039658" y="1236188"/>
                </a:cubicBezTo>
                <a:lnTo>
                  <a:pt x="1021315" y="1235249"/>
                </a:lnTo>
                <a:lnTo>
                  <a:pt x="1048970" y="1234495"/>
                </a:lnTo>
                <a:close/>
                <a:moveTo>
                  <a:pt x="1788435" y="1226117"/>
                </a:moveTo>
                <a:lnTo>
                  <a:pt x="1790278" y="1226414"/>
                </a:lnTo>
                <a:lnTo>
                  <a:pt x="1789945" y="1228053"/>
                </a:lnTo>
                <a:lnTo>
                  <a:pt x="1784799" y="1226537"/>
                </a:lnTo>
                <a:close/>
                <a:moveTo>
                  <a:pt x="1645431" y="1225695"/>
                </a:moveTo>
                <a:lnTo>
                  <a:pt x="1666308" y="1232613"/>
                </a:lnTo>
                <a:lnTo>
                  <a:pt x="1667127" y="1233218"/>
                </a:lnTo>
                <a:lnTo>
                  <a:pt x="1659862" y="1232335"/>
                </a:lnTo>
                <a:lnTo>
                  <a:pt x="1647821" y="1227919"/>
                </a:lnTo>
                <a:close/>
                <a:moveTo>
                  <a:pt x="1122461" y="1225688"/>
                </a:moveTo>
                <a:cubicBezTo>
                  <a:pt x="1140918" y="1237374"/>
                  <a:pt x="1161747" y="1274118"/>
                  <a:pt x="1161747" y="1341852"/>
                </a:cubicBezTo>
                <a:cubicBezTo>
                  <a:pt x="1161933" y="1347644"/>
                  <a:pt x="1163078" y="1353366"/>
                  <a:pt x="1165133" y="1358785"/>
                </a:cubicBezTo>
                <a:lnTo>
                  <a:pt x="1166659" y="1363695"/>
                </a:lnTo>
                <a:cubicBezTo>
                  <a:pt x="1170961" y="1379585"/>
                  <a:pt x="1178135" y="1394394"/>
                  <a:pt x="1187695" y="1407457"/>
                </a:cubicBezTo>
                <a:lnTo>
                  <a:pt x="1195389" y="1414701"/>
                </a:lnTo>
                <a:lnTo>
                  <a:pt x="1203845" y="1422663"/>
                </a:lnTo>
                <a:lnTo>
                  <a:pt x="1208380" y="1426933"/>
                </a:lnTo>
                <a:lnTo>
                  <a:pt x="1200558" y="1420652"/>
                </a:lnTo>
                <a:lnTo>
                  <a:pt x="1188362" y="1410857"/>
                </a:lnTo>
                <a:cubicBezTo>
                  <a:pt x="1178407" y="1399382"/>
                  <a:pt x="1170502" y="1386129"/>
                  <a:pt x="1165133" y="1371655"/>
                </a:cubicBezTo>
                <a:cubicBezTo>
                  <a:pt x="1162984" y="1366109"/>
                  <a:pt x="1161117" y="1360457"/>
                  <a:pt x="1159544" y="1354722"/>
                </a:cubicBezTo>
                <a:cubicBezTo>
                  <a:pt x="1168349" y="1279198"/>
                  <a:pt x="1121953" y="1245500"/>
                  <a:pt x="1114502" y="1240759"/>
                </a:cubicBezTo>
                <a:lnTo>
                  <a:pt x="1110223" y="1240566"/>
                </a:lnTo>
                <a:lnTo>
                  <a:pt x="1112390" y="1239059"/>
                </a:lnTo>
                <a:lnTo>
                  <a:pt x="1114303" y="1236154"/>
                </a:lnTo>
                <a:lnTo>
                  <a:pt x="1119376" y="1228448"/>
                </a:lnTo>
                <a:lnTo>
                  <a:pt x="1120980" y="1226310"/>
                </a:lnTo>
                <a:lnTo>
                  <a:pt x="1120993" y="1226293"/>
                </a:lnTo>
                <a:lnTo>
                  <a:pt x="1121766" y="1225688"/>
                </a:lnTo>
                <a:close/>
                <a:moveTo>
                  <a:pt x="1969127" y="1225628"/>
                </a:moveTo>
                <a:lnTo>
                  <a:pt x="1987526" y="1230157"/>
                </a:lnTo>
                <a:lnTo>
                  <a:pt x="1985464" y="1238099"/>
                </a:lnTo>
                <a:lnTo>
                  <a:pt x="1969660" y="1235795"/>
                </a:lnTo>
                <a:close/>
                <a:moveTo>
                  <a:pt x="2026268" y="1224708"/>
                </a:moveTo>
                <a:lnTo>
                  <a:pt x="2027344" y="1225858"/>
                </a:lnTo>
                <a:lnTo>
                  <a:pt x="2028457" y="1229797"/>
                </a:lnTo>
                <a:lnTo>
                  <a:pt x="2025608" y="1226930"/>
                </a:lnTo>
                <a:close/>
                <a:moveTo>
                  <a:pt x="872418" y="1224494"/>
                </a:moveTo>
                <a:lnTo>
                  <a:pt x="881635" y="1230662"/>
                </a:lnTo>
                <a:lnTo>
                  <a:pt x="921652" y="1257442"/>
                </a:lnTo>
                <a:lnTo>
                  <a:pt x="928873" y="1262275"/>
                </a:lnTo>
                <a:lnTo>
                  <a:pt x="929269" y="1262539"/>
                </a:lnTo>
                <a:cubicBezTo>
                  <a:pt x="950783" y="1272510"/>
                  <a:pt x="973842" y="1279144"/>
                  <a:pt x="997662" y="1282076"/>
                </a:cubicBezTo>
                <a:cubicBezTo>
                  <a:pt x="1018574" y="1283346"/>
                  <a:pt x="1039558" y="1282551"/>
                  <a:pt x="1060316" y="1279707"/>
                </a:cubicBezTo>
                <a:lnTo>
                  <a:pt x="1063119" y="1279707"/>
                </a:lnTo>
                <a:lnTo>
                  <a:pt x="1053882" y="1285971"/>
                </a:lnTo>
                <a:lnTo>
                  <a:pt x="1046262" y="1285971"/>
                </a:lnTo>
                <a:cubicBezTo>
                  <a:pt x="1027967" y="1286979"/>
                  <a:pt x="1009620" y="1286524"/>
                  <a:pt x="991398" y="1284616"/>
                </a:cubicBezTo>
                <a:cubicBezTo>
                  <a:pt x="946744" y="1277263"/>
                  <a:pt x="905394" y="1256471"/>
                  <a:pt x="872864" y="1225011"/>
                </a:cubicBezTo>
                <a:close/>
                <a:moveTo>
                  <a:pt x="1110170" y="1224192"/>
                </a:moveTo>
                <a:lnTo>
                  <a:pt x="1107898" y="1226195"/>
                </a:lnTo>
                <a:lnTo>
                  <a:pt x="1085921" y="1234068"/>
                </a:lnTo>
                <a:lnTo>
                  <a:pt x="1089757" y="1232505"/>
                </a:lnTo>
                <a:close/>
                <a:moveTo>
                  <a:pt x="1710423" y="1223094"/>
                </a:moveTo>
                <a:lnTo>
                  <a:pt x="1712871" y="1223408"/>
                </a:lnTo>
                <a:lnTo>
                  <a:pt x="1720797" y="1226083"/>
                </a:lnTo>
                <a:cubicBezTo>
                  <a:pt x="1731610" y="1228541"/>
                  <a:pt x="1742272" y="1229848"/>
                  <a:pt x="1752681" y="1230239"/>
                </a:cubicBezTo>
                <a:lnTo>
                  <a:pt x="1752685" y="1230239"/>
                </a:lnTo>
                <a:lnTo>
                  <a:pt x="1752688" y="1230239"/>
                </a:lnTo>
                <a:lnTo>
                  <a:pt x="1752695" y="1230238"/>
                </a:lnTo>
                <a:lnTo>
                  <a:pt x="1752702" y="1230239"/>
                </a:lnTo>
                <a:lnTo>
                  <a:pt x="1752880" y="1230219"/>
                </a:lnTo>
                <a:lnTo>
                  <a:pt x="1758912" y="1231361"/>
                </a:lnTo>
                <a:lnTo>
                  <a:pt x="1750706" y="1231586"/>
                </a:lnTo>
                <a:lnTo>
                  <a:pt x="1747743" y="1231667"/>
                </a:lnTo>
                <a:lnTo>
                  <a:pt x="1728329" y="1228397"/>
                </a:lnTo>
                <a:close/>
                <a:moveTo>
                  <a:pt x="2260258" y="1222704"/>
                </a:moveTo>
                <a:lnTo>
                  <a:pt x="2271120" y="1271915"/>
                </a:lnTo>
                <a:lnTo>
                  <a:pt x="2271708" y="1274566"/>
                </a:lnTo>
                <a:lnTo>
                  <a:pt x="2264923" y="1293678"/>
                </a:lnTo>
                <a:lnTo>
                  <a:pt x="2260863" y="1279535"/>
                </a:lnTo>
                <a:lnTo>
                  <a:pt x="2251571" y="1246676"/>
                </a:lnTo>
                <a:close/>
                <a:moveTo>
                  <a:pt x="1187417" y="1222603"/>
                </a:moveTo>
                <a:lnTo>
                  <a:pt x="1190221" y="1223857"/>
                </a:lnTo>
                <a:lnTo>
                  <a:pt x="1192956" y="1225081"/>
                </a:lnTo>
                <a:lnTo>
                  <a:pt x="1193013" y="1225501"/>
                </a:lnTo>
                <a:lnTo>
                  <a:pt x="1193030" y="1225629"/>
                </a:lnTo>
                <a:lnTo>
                  <a:pt x="1193758" y="1239260"/>
                </a:lnTo>
                <a:lnTo>
                  <a:pt x="1189518" y="1294777"/>
                </a:lnTo>
                <a:cubicBezTo>
                  <a:pt x="1188592" y="1302313"/>
                  <a:pt x="1188592" y="1309932"/>
                  <a:pt x="1189518" y="1317468"/>
                </a:cubicBezTo>
                <a:cubicBezTo>
                  <a:pt x="1189518" y="1318992"/>
                  <a:pt x="1189518" y="1320684"/>
                  <a:pt x="1189518" y="1322379"/>
                </a:cubicBezTo>
                <a:cubicBezTo>
                  <a:pt x="1190112" y="1342914"/>
                  <a:pt x="1195020" y="1362848"/>
                  <a:pt x="1203675" y="1380996"/>
                </a:cubicBezTo>
                <a:lnTo>
                  <a:pt x="1240045" y="1428532"/>
                </a:lnTo>
                <a:lnTo>
                  <a:pt x="1239810" y="1428380"/>
                </a:lnTo>
                <a:cubicBezTo>
                  <a:pt x="1209634" y="1404860"/>
                  <a:pt x="1190812" y="1369676"/>
                  <a:pt x="1187993" y="1331521"/>
                </a:cubicBezTo>
                <a:cubicBezTo>
                  <a:pt x="1187993" y="1329827"/>
                  <a:pt x="1187993" y="1327964"/>
                  <a:pt x="1187993" y="1326271"/>
                </a:cubicBezTo>
                <a:cubicBezTo>
                  <a:pt x="1187228" y="1319802"/>
                  <a:pt x="1187228" y="1313267"/>
                  <a:pt x="1187993" y="1306797"/>
                </a:cubicBezTo>
                <a:cubicBezTo>
                  <a:pt x="1190247" y="1289843"/>
                  <a:pt x="1191150" y="1274568"/>
                  <a:pt x="1191026" y="1260871"/>
                </a:cubicBezTo>
                <a:lnTo>
                  <a:pt x="1190345" y="1252921"/>
                </a:lnTo>
                <a:lnTo>
                  <a:pt x="1190426" y="1251066"/>
                </a:lnTo>
                <a:lnTo>
                  <a:pt x="1190573" y="1247698"/>
                </a:lnTo>
                <a:lnTo>
                  <a:pt x="1189961" y="1244085"/>
                </a:lnTo>
                <a:lnTo>
                  <a:pt x="1189203" y="1239611"/>
                </a:lnTo>
                <a:lnTo>
                  <a:pt x="1187901" y="1224422"/>
                </a:lnTo>
                <a:close/>
                <a:moveTo>
                  <a:pt x="975740" y="1222480"/>
                </a:moveTo>
                <a:lnTo>
                  <a:pt x="981278" y="1223370"/>
                </a:lnTo>
                <a:lnTo>
                  <a:pt x="986364" y="1224188"/>
                </a:lnTo>
                <a:lnTo>
                  <a:pt x="993572" y="1226500"/>
                </a:lnTo>
                <a:lnTo>
                  <a:pt x="1000767" y="1226504"/>
                </a:lnTo>
                <a:lnTo>
                  <a:pt x="1002476" y="1226779"/>
                </a:lnTo>
                <a:lnTo>
                  <a:pt x="1005653" y="1227290"/>
                </a:lnTo>
                <a:lnTo>
                  <a:pt x="995288" y="1227026"/>
                </a:lnTo>
                <a:lnTo>
                  <a:pt x="981782" y="1224543"/>
                </a:lnTo>
                <a:close/>
                <a:moveTo>
                  <a:pt x="2539103" y="1222041"/>
                </a:moveTo>
                <a:lnTo>
                  <a:pt x="2537584" y="1228206"/>
                </a:lnTo>
                <a:lnTo>
                  <a:pt x="2527686" y="1257602"/>
                </a:lnTo>
                <a:lnTo>
                  <a:pt x="2520755" y="1278011"/>
                </a:lnTo>
                <a:lnTo>
                  <a:pt x="2510367" y="1299058"/>
                </a:lnTo>
                <a:lnTo>
                  <a:pt x="2499779" y="1320149"/>
                </a:lnTo>
                <a:lnTo>
                  <a:pt x="2496985" y="1323727"/>
                </a:lnTo>
                <a:close/>
                <a:moveTo>
                  <a:pt x="1995755" y="1220758"/>
                </a:moveTo>
                <a:lnTo>
                  <a:pt x="2010118" y="1227316"/>
                </a:lnTo>
                <a:lnTo>
                  <a:pt x="2017692" y="1234608"/>
                </a:lnTo>
                <a:lnTo>
                  <a:pt x="2017496" y="1235263"/>
                </a:lnTo>
                <a:lnTo>
                  <a:pt x="1996234" y="1226259"/>
                </a:lnTo>
                <a:lnTo>
                  <a:pt x="1994437" y="1225812"/>
                </a:lnTo>
                <a:close/>
                <a:moveTo>
                  <a:pt x="2194622" y="1220613"/>
                </a:moveTo>
                <a:lnTo>
                  <a:pt x="2210795" y="1259109"/>
                </a:lnTo>
                <a:lnTo>
                  <a:pt x="2205504" y="1273852"/>
                </a:lnTo>
                <a:lnTo>
                  <a:pt x="2194773" y="1253511"/>
                </a:lnTo>
                <a:lnTo>
                  <a:pt x="2188306" y="1240203"/>
                </a:lnTo>
                <a:close/>
                <a:moveTo>
                  <a:pt x="1007088" y="1220302"/>
                </a:moveTo>
                <a:lnTo>
                  <a:pt x="1021001" y="1222283"/>
                </a:lnTo>
                <a:lnTo>
                  <a:pt x="1014608" y="1222613"/>
                </a:lnTo>
                <a:lnTo>
                  <a:pt x="1001329" y="1220477"/>
                </a:lnTo>
                <a:lnTo>
                  <a:pt x="1000913" y="1220410"/>
                </a:lnTo>
                <a:close/>
                <a:moveTo>
                  <a:pt x="2334512" y="1219900"/>
                </a:moveTo>
                <a:lnTo>
                  <a:pt x="2348701" y="1224890"/>
                </a:lnTo>
                <a:lnTo>
                  <a:pt x="2348737" y="1227031"/>
                </a:lnTo>
                <a:lnTo>
                  <a:pt x="2334538" y="1220338"/>
                </a:lnTo>
                <a:close/>
                <a:moveTo>
                  <a:pt x="2310305" y="1219863"/>
                </a:moveTo>
                <a:lnTo>
                  <a:pt x="2317642" y="1225791"/>
                </a:lnTo>
                <a:lnTo>
                  <a:pt x="2321724" y="1227394"/>
                </a:lnTo>
                <a:lnTo>
                  <a:pt x="2313550" y="1249549"/>
                </a:lnTo>
                <a:close/>
                <a:moveTo>
                  <a:pt x="1059735" y="1219754"/>
                </a:moveTo>
                <a:lnTo>
                  <a:pt x="1056758" y="1220440"/>
                </a:lnTo>
                <a:lnTo>
                  <a:pt x="1032842" y="1221673"/>
                </a:lnTo>
                <a:close/>
                <a:moveTo>
                  <a:pt x="2378346" y="1219722"/>
                </a:moveTo>
                <a:lnTo>
                  <a:pt x="2392029" y="1220541"/>
                </a:lnTo>
                <a:lnTo>
                  <a:pt x="2389546" y="1226560"/>
                </a:lnTo>
                <a:lnTo>
                  <a:pt x="2378169" y="1226989"/>
                </a:lnTo>
                <a:close/>
                <a:moveTo>
                  <a:pt x="1787680" y="1218232"/>
                </a:moveTo>
                <a:lnTo>
                  <a:pt x="1791773" y="1219013"/>
                </a:lnTo>
                <a:lnTo>
                  <a:pt x="1791543" y="1220156"/>
                </a:lnTo>
                <a:lnTo>
                  <a:pt x="1790830" y="1220242"/>
                </a:lnTo>
                <a:lnTo>
                  <a:pt x="1781271" y="1218698"/>
                </a:lnTo>
                <a:close/>
                <a:moveTo>
                  <a:pt x="2419520" y="1218222"/>
                </a:moveTo>
                <a:lnTo>
                  <a:pt x="2418839" y="1225457"/>
                </a:lnTo>
                <a:lnTo>
                  <a:pt x="2402020" y="1226090"/>
                </a:lnTo>
                <a:lnTo>
                  <a:pt x="2402372" y="1220484"/>
                </a:lnTo>
                <a:close/>
                <a:moveTo>
                  <a:pt x="1095845" y="1217854"/>
                </a:moveTo>
                <a:lnTo>
                  <a:pt x="1091243" y="1219922"/>
                </a:lnTo>
                <a:cubicBezTo>
                  <a:pt x="1077611" y="1224296"/>
                  <a:pt x="1063491" y="1227149"/>
                  <a:pt x="1049139" y="1228399"/>
                </a:cubicBezTo>
                <a:lnTo>
                  <a:pt x="1031482" y="1227949"/>
                </a:lnTo>
                <a:lnTo>
                  <a:pt x="1058284" y="1226536"/>
                </a:lnTo>
                <a:close/>
                <a:moveTo>
                  <a:pt x="1669591" y="1217852"/>
                </a:moveTo>
                <a:lnTo>
                  <a:pt x="1672484" y="1218224"/>
                </a:lnTo>
                <a:lnTo>
                  <a:pt x="1679124" y="1220163"/>
                </a:lnTo>
                <a:lnTo>
                  <a:pt x="1684604" y="1223634"/>
                </a:lnTo>
                <a:lnTo>
                  <a:pt x="1684634" y="1223656"/>
                </a:lnTo>
                <a:lnTo>
                  <a:pt x="1719345" y="1235123"/>
                </a:lnTo>
                <a:lnTo>
                  <a:pt x="1675570" y="1222269"/>
                </a:lnTo>
                <a:close/>
                <a:moveTo>
                  <a:pt x="2365135" y="1217286"/>
                </a:moveTo>
                <a:lnTo>
                  <a:pt x="2370518" y="1219252"/>
                </a:lnTo>
                <a:lnTo>
                  <a:pt x="2372696" y="1219383"/>
                </a:lnTo>
                <a:lnTo>
                  <a:pt x="2372514" y="1227202"/>
                </a:lnTo>
                <a:lnTo>
                  <a:pt x="2372272" y="1227211"/>
                </a:lnTo>
                <a:lnTo>
                  <a:pt x="2362985" y="1223183"/>
                </a:lnTo>
                <a:close/>
                <a:moveTo>
                  <a:pt x="2428509" y="1217036"/>
                </a:moveTo>
                <a:lnTo>
                  <a:pt x="2425224" y="1225216"/>
                </a:lnTo>
                <a:lnTo>
                  <a:pt x="2423962" y="1225264"/>
                </a:lnTo>
                <a:lnTo>
                  <a:pt x="2424700" y="1217539"/>
                </a:lnTo>
                <a:close/>
                <a:moveTo>
                  <a:pt x="1223730" y="1216719"/>
                </a:moveTo>
                <a:lnTo>
                  <a:pt x="1223812" y="1216754"/>
                </a:lnTo>
                <a:lnTo>
                  <a:pt x="1223994" y="1216833"/>
                </a:lnTo>
                <a:lnTo>
                  <a:pt x="1224737" y="1217153"/>
                </a:lnTo>
                <a:lnTo>
                  <a:pt x="1222036" y="1232086"/>
                </a:lnTo>
                <a:lnTo>
                  <a:pt x="1221378" y="1231792"/>
                </a:lnTo>
                <a:close/>
                <a:moveTo>
                  <a:pt x="859019" y="1216688"/>
                </a:moveTo>
                <a:lnTo>
                  <a:pt x="868800" y="1228058"/>
                </a:lnTo>
                <a:cubicBezTo>
                  <a:pt x="901937" y="1260143"/>
                  <a:pt x="944041" y="1281404"/>
                  <a:pt x="989535" y="1289020"/>
                </a:cubicBezTo>
                <a:cubicBezTo>
                  <a:pt x="1008036" y="1291013"/>
                  <a:pt x="1026669" y="1291466"/>
                  <a:pt x="1045245" y="1290373"/>
                </a:cubicBezTo>
                <a:lnTo>
                  <a:pt x="1053882" y="1290373"/>
                </a:lnTo>
                <a:cubicBezTo>
                  <a:pt x="1065597" y="1285308"/>
                  <a:pt x="1076319" y="1278197"/>
                  <a:pt x="1085547" y="1269375"/>
                </a:cubicBezTo>
                <a:cubicBezTo>
                  <a:pt x="1093336" y="1262264"/>
                  <a:pt x="1095537" y="1260910"/>
                  <a:pt x="1099263" y="1263279"/>
                </a:cubicBezTo>
                <a:cubicBezTo>
                  <a:pt x="1132961" y="1285486"/>
                  <a:pt x="1151243" y="1324805"/>
                  <a:pt x="1146507" y="1364879"/>
                </a:cubicBezTo>
                <a:lnTo>
                  <a:pt x="1146507" y="1366065"/>
                </a:lnTo>
                <a:cubicBezTo>
                  <a:pt x="1148539" y="1372501"/>
                  <a:pt x="1150909" y="1377751"/>
                  <a:pt x="1153281" y="1382999"/>
                </a:cubicBezTo>
                <a:lnTo>
                  <a:pt x="1153281" y="1384353"/>
                </a:lnTo>
                <a:cubicBezTo>
                  <a:pt x="1159454" y="1397721"/>
                  <a:pt x="1167750" y="1409882"/>
                  <a:pt x="1177762" y="1420410"/>
                </a:cubicBezTo>
                <a:lnTo>
                  <a:pt x="1192786" y="1431751"/>
                </a:lnTo>
                <a:lnTo>
                  <a:pt x="1188460" y="1429067"/>
                </a:lnTo>
                <a:lnTo>
                  <a:pt x="1179424" y="1423460"/>
                </a:lnTo>
                <a:cubicBezTo>
                  <a:pt x="1168929" y="1414308"/>
                  <a:pt x="1159907" y="1403468"/>
                  <a:pt x="1152773" y="1391298"/>
                </a:cubicBezTo>
                <a:lnTo>
                  <a:pt x="1152773" y="1389603"/>
                </a:lnTo>
                <a:cubicBezTo>
                  <a:pt x="1150157" y="1385308"/>
                  <a:pt x="1147837" y="1380837"/>
                  <a:pt x="1145829" y="1376227"/>
                </a:cubicBezTo>
                <a:cubicBezTo>
                  <a:pt x="1146668" y="1336096"/>
                  <a:pt x="1126175" y="1298528"/>
                  <a:pt x="1091982" y="1277506"/>
                </a:cubicBezTo>
                <a:cubicBezTo>
                  <a:pt x="1083685" y="1272256"/>
                  <a:pt x="1077587" y="1276489"/>
                  <a:pt x="1069121" y="1282247"/>
                </a:cubicBezTo>
                <a:cubicBezTo>
                  <a:pt x="1060762" y="1288494"/>
                  <a:pt x="1051516" y="1293461"/>
                  <a:pt x="1041690" y="1296978"/>
                </a:cubicBezTo>
                <a:lnTo>
                  <a:pt x="1030344" y="1296978"/>
                </a:lnTo>
                <a:cubicBezTo>
                  <a:pt x="1014174" y="1296514"/>
                  <a:pt x="998055" y="1294985"/>
                  <a:pt x="982083" y="1292407"/>
                </a:cubicBezTo>
                <a:cubicBezTo>
                  <a:pt x="939624" y="1283052"/>
                  <a:pt x="900760" y="1261651"/>
                  <a:pt x="870154" y="1230770"/>
                </a:cubicBezTo>
                <a:lnTo>
                  <a:pt x="858629" y="1217157"/>
                </a:lnTo>
                <a:lnTo>
                  <a:pt x="858842" y="1216900"/>
                </a:lnTo>
                <a:close/>
                <a:moveTo>
                  <a:pt x="1170415" y="1214997"/>
                </a:moveTo>
                <a:lnTo>
                  <a:pt x="1181870" y="1220122"/>
                </a:lnTo>
                <a:lnTo>
                  <a:pt x="1183826" y="1231515"/>
                </a:lnTo>
                <a:lnTo>
                  <a:pt x="1185604" y="1241873"/>
                </a:lnTo>
                <a:lnTo>
                  <a:pt x="1186746" y="1254893"/>
                </a:lnTo>
                <a:lnTo>
                  <a:pt x="1184437" y="1308152"/>
                </a:lnTo>
                <a:cubicBezTo>
                  <a:pt x="1183580" y="1315068"/>
                  <a:pt x="1183580" y="1322065"/>
                  <a:pt x="1184437" y="1328981"/>
                </a:cubicBezTo>
                <a:cubicBezTo>
                  <a:pt x="1184437" y="1330675"/>
                  <a:pt x="1184437" y="1332367"/>
                  <a:pt x="1184437" y="1334060"/>
                </a:cubicBezTo>
                <a:cubicBezTo>
                  <a:pt x="1185762" y="1353376"/>
                  <a:pt x="1191014" y="1372000"/>
                  <a:pt x="1199659" y="1388886"/>
                </a:cubicBezTo>
                <a:lnTo>
                  <a:pt x="1211445" y="1403596"/>
                </a:lnTo>
                <a:lnTo>
                  <a:pt x="1199802" y="1390917"/>
                </a:lnTo>
                <a:cubicBezTo>
                  <a:pt x="1190665" y="1375640"/>
                  <a:pt x="1184618" y="1358515"/>
                  <a:pt x="1182236" y="1340498"/>
                </a:cubicBezTo>
                <a:cubicBezTo>
                  <a:pt x="1182236" y="1338635"/>
                  <a:pt x="1182236" y="1336942"/>
                  <a:pt x="1182236" y="1335079"/>
                </a:cubicBezTo>
                <a:cubicBezTo>
                  <a:pt x="1181030" y="1329520"/>
                  <a:pt x="1180518" y="1323831"/>
                  <a:pt x="1180712" y="1318146"/>
                </a:cubicBezTo>
                <a:cubicBezTo>
                  <a:pt x="1182268" y="1302271"/>
                  <a:pt x="1182645" y="1287950"/>
                  <a:pt x="1182119" y="1275089"/>
                </a:cubicBezTo>
                <a:lnTo>
                  <a:pt x="1181249" y="1267658"/>
                </a:lnTo>
                <a:lnTo>
                  <a:pt x="1181302" y="1262713"/>
                </a:lnTo>
                <a:lnTo>
                  <a:pt x="1180560" y="1259016"/>
                </a:lnTo>
                <a:lnTo>
                  <a:pt x="1179788" y="1255170"/>
                </a:lnTo>
                <a:lnTo>
                  <a:pt x="1178107" y="1240800"/>
                </a:lnTo>
                <a:lnTo>
                  <a:pt x="1174430" y="1228465"/>
                </a:lnTo>
                <a:lnTo>
                  <a:pt x="1174108" y="1226860"/>
                </a:lnTo>
                <a:lnTo>
                  <a:pt x="1173240" y="1222536"/>
                </a:lnTo>
                <a:lnTo>
                  <a:pt x="1171752" y="1219484"/>
                </a:lnTo>
                <a:close/>
                <a:moveTo>
                  <a:pt x="1595132" y="1214567"/>
                </a:moveTo>
                <a:lnTo>
                  <a:pt x="1597257" y="1215359"/>
                </a:lnTo>
                <a:lnTo>
                  <a:pt x="1604241" y="1217910"/>
                </a:lnTo>
                <a:lnTo>
                  <a:pt x="1605960" y="1219738"/>
                </a:lnTo>
                <a:close/>
                <a:moveTo>
                  <a:pt x="2443323" y="1214364"/>
                </a:moveTo>
                <a:lnTo>
                  <a:pt x="2442780" y="1218754"/>
                </a:lnTo>
                <a:lnTo>
                  <a:pt x="2432134" y="1223746"/>
                </a:lnTo>
                <a:lnTo>
                  <a:pt x="2435177" y="1216157"/>
                </a:lnTo>
                <a:lnTo>
                  <a:pt x="2440258" y="1215487"/>
                </a:lnTo>
                <a:close/>
                <a:moveTo>
                  <a:pt x="1217074" y="1213852"/>
                </a:moveTo>
                <a:lnTo>
                  <a:pt x="1218104" y="1214296"/>
                </a:lnTo>
                <a:lnTo>
                  <a:pt x="1218470" y="1214453"/>
                </a:lnTo>
                <a:lnTo>
                  <a:pt x="1218653" y="1214532"/>
                </a:lnTo>
                <a:lnTo>
                  <a:pt x="1216248" y="1229495"/>
                </a:lnTo>
                <a:lnTo>
                  <a:pt x="1215601" y="1229206"/>
                </a:lnTo>
                <a:lnTo>
                  <a:pt x="1215201" y="1229027"/>
                </a:lnTo>
                <a:lnTo>
                  <a:pt x="1215064" y="1228966"/>
                </a:lnTo>
                <a:close/>
                <a:moveTo>
                  <a:pt x="2355351" y="1213709"/>
                </a:moveTo>
                <a:lnTo>
                  <a:pt x="2359444" y="1215205"/>
                </a:lnTo>
                <a:lnTo>
                  <a:pt x="2357411" y="1220766"/>
                </a:lnTo>
                <a:lnTo>
                  <a:pt x="2355463" y="1219921"/>
                </a:lnTo>
                <a:close/>
                <a:moveTo>
                  <a:pt x="2299653" y="1213446"/>
                </a:moveTo>
                <a:lnTo>
                  <a:pt x="2303543" y="1215309"/>
                </a:lnTo>
                <a:lnTo>
                  <a:pt x="2307502" y="1251426"/>
                </a:lnTo>
                <a:lnTo>
                  <a:pt x="2308685" y="1262757"/>
                </a:lnTo>
                <a:lnTo>
                  <a:pt x="2299416" y="1287916"/>
                </a:lnTo>
                <a:lnTo>
                  <a:pt x="2295059" y="1260063"/>
                </a:lnTo>
                <a:lnTo>
                  <a:pt x="2291315" y="1236980"/>
                </a:lnTo>
                <a:close/>
                <a:moveTo>
                  <a:pt x="2130289" y="1213374"/>
                </a:moveTo>
                <a:lnTo>
                  <a:pt x="2142565" y="1240668"/>
                </a:lnTo>
                <a:lnTo>
                  <a:pt x="2146801" y="1246697"/>
                </a:lnTo>
                <a:lnTo>
                  <a:pt x="2145366" y="1250749"/>
                </a:lnTo>
                <a:lnTo>
                  <a:pt x="2128898" y="1230415"/>
                </a:lnTo>
                <a:lnTo>
                  <a:pt x="2125984" y="1225463"/>
                </a:lnTo>
                <a:close/>
                <a:moveTo>
                  <a:pt x="2378491" y="1213081"/>
                </a:moveTo>
                <a:lnTo>
                  <a:pt x="2394346" y="1214931"/>
                </a:lnTo>
                <a:lnTo>
                  <a:pt x="2393729" y="1216426"/>
                </a:lnTo>
                <a:lnTo>
                  <a:pt x="2378447" y="1215153"/>
                </a:lnTo>
                <a:close/>
                <a:moveTo>
                  <a:pt x="2420111" y="1211935"/>
                </a:moveTo>
                <a:lnTo>
                  <a:pt x="2419922" y="1213941"/>
                </a:lnTo>
                <a:lnTo>
                  <a:pt x="2402629" y="1216388"/>
                </a:lnTo>
                <a:lnTo>
                  <a:pt x="2402717" y="1214973"/>
                </a:lnTo>
                <a:close/>
                <a:moveTo>
                  <a:pt x="2367241" y="1211770"/>
                </a:moveTo>
                <a:lnTo>
                  <a:pt x="2372851" y="1212424"/>
                </a:lnTo>
                <a:lnTo>
                  <a:pt x="2372802" y="1214683"/>
                </a:lnTo>
                <a:lnTo>
                  <a:pt x="2372786" y="1214682"/>
                </a:lnTo>
                <a:lnTo>
                  <a:pt x="2366911" y="1212557"/>
                </a:lnTo>
                <a:close/>
                <a:moveTo>
                  <a:pt x="1137028" y="1211314"/>
                </a:moveTo>
                <a:lnTo>
                  <a:pt x="1143819" y="1218126"/>
                </a:lnTo>
                <a:lnTo>
                  <a:pt x="1145418" y="1219731"/>
                </a:lnTo>
                <a:lnTo>
                  <a:pt x="1160483" y="1254572"/>
                </a:lnTo>
                <a:lnTo>
                  <a:pt x="1162866" y="1264429"/>
                </a:lnTo>
                <a:lnTo>
                  <a:pt x="1164991" y="1273223"/>
                </a:lnTo>
                <a:lnTo>
                  <a:pt x="1166804" y="1284582"/>
                </a:lnTo>
                <a:lnTo>
                  <a:pt x="1168349" y="1330507"/>
                </a:lnTo>
                <a:cubicBezTo>
                  <a:pt x="1168211" y="1336453"/>
                  <a:pt x="1168952" y="1342388"/>
                  <a:pt x="1170550" y="1348117"/>
                </a:cubicBezTo>
                <a:cubicBezTo>
                  <a:pt x="1171736" y="1349810"/>
                  <a:pt x="1171736" y="1351504"/>
                  <a:pt x="1171736" y="1353198"/>
                </a:cubicBezTo>
                <a:cubicBezTo>
                  <a:pt x="1175088" y="1370315"/>
                  <a:pt x="1181678" y="1386455"/>
                  <a:pt x="1190992" y="1400829"/>
                </a:cubicBezTo>
                <a:lnTo>
                  <a:pt x="1218184" y="1429112"/>
                </a:lnTo>
                <a:lnTo>
                  <a:pt x="1192442" y="1405972"/>
                </a:lnTo>
                <a:cubicBezTo>
                  <a:pt x="1182752" y="1393148"/>
                  <a:pt x="1175502" y="1378481"/>
                  <a:pt x="1171229" y="1362680"/>
                </a:cubicBezTo>
                <a:lnTo>
                  <a:pt x="1169706" y="1357430"/>
                </a:lnTo>
                <a:cubicBezTo>
                  <a:pt x="1167876" y="1352776"/>
                  <a:pt x="1166792" y="1347859"/>
                  <a:pt x="1166488" y="1342869"/>
                </a:cubicBezTo>
                <a:cubicBezTo>
                  <a:pt x="1166573" y="1325300"/>
                  <a:pt x="1165282" y="1309764"/>
                  <a:pt x="1162978" y="1296138"/>
                </a:cubicBezTo>
                <a:lnTo>
                  <a:pt x="1161998" y="1292537"/>
                </a:lnTo>
                <a:lnTo>
                  <a:pt x="1159560" y="1283572"/>
                </a:lnTo>
                <a:lnTo>
                  <a:pt x="1158806" y="1277116"/>
                </a:lnTo>
                <a:lnTo>
                  <a:pt x="1156386" y="1271897"/>
                </a:lnTo>
                <a:lnTo>
                  <a:pt x="1153387" y="1260868"/>
                </a:lnTo>
                <a:lnTo>
                  <a:pt x="1146751" y="1248805"/>
                </a:lnTo>
                <a:lnTo>
                  <a:pt x="1139890" y="1236331"/>
                </a:lnTo>
                <a:lnTo>
                  <a:pt x="1125413" y="1222511"/>
                </a:lnTo>
                <a:lnTo>
                  <a:pt x="1126532" y="1220544"/>
                </a:lnTo>
                <a:close/>
                <a:moveTo>
                  <a:pt x="1068934" y="1211197"/>
                </a:moveTo>
                <a:lnTo>
                  <a:pt x="1063195" y="1212650"/>
                </a:lnTo>
                <a:lnTo>
                  <a:pt x="1050624" y="1212882"/>
                </a:lnTo>
                <a:close/>
                <a:moveTo>
                  <a:pt x="1208727" y="1210257"/>
                </a:moveTo>
                <a:lnTo>
                  <a:pt x="1212526" y="1211893"/>
                </a:lnTo>
                <a:lnTo>
                  <a:pt x="1211786" y="1217456"/>
                </a:lnTo>
                <a:lnTo>
                  <a:pt x="1211496" y="1219635"/>
                </a:lnTo>
                <a:lnTo>
                  <a:pt x="1210525" y="1226934"/>
                </a:lnTo>
                <a:lnTo>
                  <a:pt x="1208450" y="1226005"/>
                </a:lnTo>
                <a:lnTo>
                  <a:pt x="1209448" y="1216227"/>
                </a:lnTo>
                <a:lnTo>
                  <a:pt x="1208729" y="1210274"/>
                </a:lnTo>
                <a:close/>
                <a:moveTo>
                  <a:pt x="1101275" y="1210062"/>
                </a:moveTo>
                <a:lnTo>
                  <a:pt x="1100896" y="1210249"/>
                </a:lnTo>
                <a:lnTo>
                  <a:pt x="1100839" y="1210277"/>
                </a:lnTo>
                <a:lnTo>
                  <a:pt x="1098081" y="1210913"/>
                </a:lnTo>
                <a:lnTo>
                  <a:pt x="1098969" y="1210676"/>
                </a:lnTo>
                <a:close/>
                <a:moveTo>
                  <a:pt x="1673732" y="1210033"/>
                </a:moveTo>
                <a:lnTo>
                  <a:pt x="1684814" y="1213159"/>
                </a:lnTo>
                <a:lnTo>
                  <a:pt x="1687123" y="1214500"/>
                </a:lnTo>
                <a:lnTo>
                  <a:pt x="1678998" y="1213443"/>
                </a:lnTo>
                <a:close/>
                <a:moveTo>
                  <a:pt x="2431344" y="1209973"/>
                </a:moveTo>
                <a:lnTo>
                  <a:pt x="2430344" y="1212468"/>
                </a:lnTo>
                <a:lnTo>
                  <a:pt x="2425113" y="1213207"/>
                </a:lnTo>
                <a:lnTo>
                  <a:pt x="2425322" y="1211025"/>
                </a:lnTo>
                <a:close/>
                <a:moveTo>
                  <a:pt x="853143" y="1209858"/>
                </a:moveTo>
                <a:lnTo>
                  <a:pt x="853216" y="1209943"/>
                </a:lnTo>
                <a:lnTo>
                  <a:pt x="852871" y="1210356"/>
                </a:lnTo>
                <a:lnTo>
                  <a:pt x="852798" y="1210270"/>
                </a:lnTo>
                <a:close/>
                <a:moveTo>
                  <a:pt x="1968286" y="1209595"/>
                </a:moveTo>
                <a:lnTo>
                  <a:pt x="1976835" y="1212121"/>
                </a:lnTo>
                <a:lnTo>
                  <a:pt x="1990603" y="1218407"/>
                </a:lnTo>
                <a:lnTo>
                  <a:pt x="1989023" y="1224461"/>
                </a:lnTo>
                <a:lnTo>
                  <a:pt x="1968803" y="1219417"/>
                </a:lnTo>
                <a:close/>
                <a:moveTo>
                  <a:pt x="982345" y="1209167"/>
                </a:moveTo>
                <a:lnTo>
                  <a:pt x="997819" y="1211067"/>
                </a:lnTo>
                <a:lnTo>
                  <a:pt x="1005610" y="1213265"/>
                </a:lnTo>
                <a:lnTo>
                  <a:pt x="1013336" y="1212971"/>
                </a:lnTo>
                <a:lnTo>
                  <a:pt x="1014904" y="1213164"/>
                </a:lnTo>
                <a:lnTo>
                  <a:pt x="1017569" y="1213491"/>
                </a:lnTo>
                <a:lnTo>
                  <a:pt x="1005208" y="1213719"/>
                </a:lnTo>
                <a:lnTo>
                  <a:pt x="995545" y="1212345"/>
                </a:lnTo>
                <a:lnTo>
                  <a:pt x="990596" y="1211642"/>
                </a:lnTo>
                <a:close/>
                <a:moveTo>
                  <a:pt x="1816946" y="1208710"/>
                </a:moveTo>
                <a:lnTo>
                  <a:pt x="1817128" y="1208753"/>
                </a:lnTo>
                <a:lnTo>
                  <a:pt x="1816107" y="1209064"/>
                </a:lnTo>
                <a:lnTo>
                  <a:pt x="1816137" y="1208909"/>
                </a:lnTo>
                <a:close/>
                <a:moveTo>
                  <a:pt x="1998908" y="1208676"/>
                </a:moveTo>
                <a:lnTo>
                  <a:pt x="2001185" y="1209769"/>
                </a:lnTo>
                <a:lnTo>
                  <a:pt x="2019638" y="1228059"/>
                </a:lnTo>
                <a:lnTo>
                  <a:pt x="2019555" y="1228346"/>
                </a:lnTo>
                <a:lnTo>
                  <a:pt x="2014043" y="1222823"/>
                </a:lnTo>
                <a:lnTo>
                  <a:pt x="1997265" y="1214972"/>
                </a:lnTo>
                <a:close/>
                <a:moveTo>
                  <a:pt x="865770" y="1208580"/>
                </a:moveTo>
                <a:lnTo>
                  <a:pt x="873202" y="1216714"/>
                </a:lnTo>
                <a:cubicBezTo>
                  <a:pt x="910422" y="1249877"/>
                  <a:pt x="957455" y="1269973"/>
                  <a:pt x="1007146" y="1273950"/>
                </a:cubicBezTo>
                <a:lnTo>
                  <a:pt x="1072428" y="1267499"/>
                </a:lnTo>
                <a:lnTo>
                  <a:pt x="1064211" y="1274117"/>
                </a:lnTo>
                <a:lnTo>
                  <a:pt x="1060824" y="1274117"/>
                </a:lnTo>
                <a:cubicBezTo>
                  <a:pt x="1040344" y="1276871"/>
                  <a:pt x="1019649" y="1277666"/>
                  <a:pt x="999016" y="1276489"/>
                </a:cubicBezTo>
                <a:cubicBezTo>
                  <a:pt x="952405" y="1270932"/>
                  <a:pt x="908705" y="1250917"/>
                  <a:pt x="874049" y="1219253"/>
                </a:cubicBezTo>
                <a:lnTo>
                  <a:pt x="865248" y="1209207"/>
                </a:lnTo>
                <a:close/>
                <a:moveTo>
                  <a:pt x="2802853" y="1208178"/>
                </a:moveTo>
                <a:lnTo>
                  <a:pt x="2793013" y="1231899"/>
                </a:lnTo>
                <a:lnTo>
                  <a:pt x="2779805" y="1266667"/>
                </a:lnTo>
                <a:lnTo>
                  <a:pt x="2759072" y="1293487"/>
                </a:lnTo>
                <a:lnTo>
                  <a:pt x="2744830" y="1308876"/>
                </a:lnTo>
                <a:lnTo>
                  <a:pt x="2735481" y="1315880"/>
                </a:lnTo>
                <a:lnTo>
                  <a:pt x="2742292" y="1296772"/>
                </a:lnTo>
                <a:lnTo>
                  <a:pt x="2744067" y="1292282"/>
                </a:lnTo>
                <a:lnTo>
                  <a:pt x="2775637" y="1255660"/>
                </a:lnTo>
                <a:close/>
                <a:moveTo>
                  <a:pt x="2234163" y="1207786"/>
                </a:moveTo>
                <a:lnTo>
                  <a:pt x="2245674" y="1248481"/>
                </a:lnTo>
                <a:lnTo>
                  <a:pt x="2240526" y="1262652"/>
                </a:lnTo>
                <a:lnTo>
                  <a:pt x="2238521" y="1268995"/>
                </a:lnTo>
                <a:lnTo>
                  <a:pt x="2232687" y="1253527"/>
                </a:lnTo>
                <a:lnTo>
                  <a:pt x="2225539" y="1231803"/>
                </a:lnTo>
                <a:close/>
                <a:moveTo>
                  <a:pt x="1869895" y="1207750"/>
                </a:moveTo>
                <a:lnTo>
                  <a:pt x="1871944" y="1208400"/>
                </a:lnTo>
                <a:lnTo>
                  <a:pt x="1870925" y="1209355"/>
                </a:lnTo>
                <a:lnTo>
                  <a:pt x="1868604" y="1208658"/>
                </a:lnTo>
                <a:close/>
                <a:moveTo>
                  <a:pt x="2444142" y="1207738"/>
                </a:moveTo>
                <a:lnTo>
                  <a:pt x="2443851" y="1210087"/>
                </a:lnTo>
                <a:lnTo>
                  <a:pt x="2441977" y="1210822"/>
                </a:lnTo>
                <a:lnTo>
                  <a:pt x="2437035" y="1211521"/>
                </a:lnTo>
                <a:lnTo>
                  <a:pt x="2438131" y="1208788"/>
                </a:lnTo>
                <a:close/>
                <a:moveTo>
                  <a:pt x="2335576" y="1206482"/>
                </a:moveTo>
                <a:lnTo>
                  <a:pt x="2348472" y="1211195"/>
                </a:lnTo>
                <a:lnTo>
                  <a:pt x="2348568" y="1216930"/>
                </a:lnTo>
                <a:lnTo>
                  <a:pt x="2334048" y="1210633"/>
                </a:lnTo>
                <a:close/>
                <a:moveTo>
                  <a:pt x="1019452" y="1205899"/>
                </a:moveTo>
                <a:lnTo>
                  <a:pt x="1022318" y="1206202"/>
                </a:lnTo>
                <a:lnTo>
                  <a:pt x="1034648" y="1207509"/>
                </a:lnTo>
                <a:lnTo>
                  <a:pt x="1033619" y="1207602"/>
                </a:lnTo>
                <a:lnTo>
                  <a:pt x="1027902" y="1208121"/>
                </a:lnTo>
                <a:lnTo>
                  <a:pt x="1012955" y="1206261"/>
                </a:lnTo>
                <a:close/>
                <a:moveTo>
                  <a:pt x="1754564" y="1205549"/>
                </a:moveTo>
                <a:lnTo>
                  <a:pt x="1761823" y="1206313"/>
                </a:lnTo>
                <a:lnTo>
                  <a:pt x="1763282" y="1206656"/>
                </a:lnTo>
                <a:lnTo>
                  <a:pt x="1760827" y="1206742"/>
                </a:lnTo>
                <a:close/>
                <a:moveTo>
                  <a:pt x="1197285" y="1205329"/>
                </a:moveTo>
                <a:lnTo>
                  <a:pt x="1202034" y="1207374"/>
                </a:lnTo>
                <a:lnTo>
                  <a:pt x="1202618" y="1214272"/>
                </a:lnTo>
                <a:lnTo>
                  <a:pt x="1202703" y="1223433"/>
                </a:lnTo>
                <a:lnTo>
                  <a:pt x="1201971" y="1223105"/>
                </a:lnTo>
                <a:lnTo>
                  <a:pt x="1198406" y="1221510"/>
                </a:lnTo>
                <a:lnTo>
                  <a:pt x="1197414" y="1205843"/>
                </a:lnTo>
                <a:close/>
                <a:moveTo>
                  <a:pt x="1800132" y="1205065"/>
                </a:moveTo>
                <a:lnTo>
                  <a:pt x="1801326" y="1205072"/>
                </a:lnTo>
                <a:lnTo>
                  <a:pt x="1801688" y="1205075"/>
                </a:lnTo>
                <a:lnTo>
                  <a:pt x="1802603" y="1205293"/>
                </a:lnTo>
                <a:lnTo>
                  <a:pt x="1800844" y="1205354"/>
                </a:lnTo>
                <a:lnTo>
                  <a:pt x="1800069" y="1205381"/>
                </a:lnTo>
                <a:close/>
                <a:moveTo>
                  <a:pt x="1788967" y="1204995"/>
                </a:moveTo>
                <a:lnTo>
                  <a:pt x="1790601" y="1205005"/>
                </a:lnTo>
                <a:lnTo>
                  <a:pt x="1794597" y="1205030"/>
                </a:lnTo>
                <a:lnTo>
                  <a:pt x="1794488" y="1205574"/>
                </a:lnTo>
                <a:lnTo>
                  <a:pt x="1792664" y="1205638"/>
                </a:lnTo>
                <a:close/>
                <a:moveTo>
                  <a:pt x="2469470" y="1204794"/>
                </a:moveTo>
                <a:lnTo>
                  <a:pt x="2469422" y="1205115"/>
                </a:lnTo>
                <a:lnTo>
                  <a:pt x="2468813" y="1206550"/>
                </a:lnTo>
                <a:lnTo>
                  <a:pt x="2449199" y="1215744"/>
                </a:lnTo>
                <a:lnTo>
                  <a:pt x="2449658" y="1212045"/>
                </a:lnTo>
                <a:close/>
                <a:moveTo>
                  <a:pt x="1504726" y="1204730"/>
                </a:moveTo>
                <a:lnTo>
                  <a:pt x="1530667" y="1213518"/>
                </a:lnTo>
                <a:lnTo>
                  <a:pt x="1530317" y="1219077"/>
                </a:lnTo>
                <a:lnTo>
                  <a:pt x="1509703" y="1209782"/>
                </a:lnTo>
                <a:lnTo>
                  <a:pt x="1509128" y="1209523"/>
                </a:lnTo>
                <a:lnTo>
                  <a:pt x="1507757" y="1208030"/>
                </a:lnTo>
                <a:close/>
                <a:moveTo>
                  <a:pt x="869006" y="1204694"/>
                </a:moveTo>
                <a:lnTo>
                  <a:pt x="875064" y="1211127"/>
                </a:lnTo>
                <a:cubicBezTo>
                  <a:pt x="890558" y="1223150"/>
                  <a:pt x="910328" y="1236993"/>
                  <a:pt x="933908" y="1247830"/>
                </a:cubicBezTo>
                <a:lnTo>
                  <a:pt x="964758" y="1258660"/>
                </a:lnTo>
                <a:lnTo>
                  <a:pt x="948476" y="1254625"/>
                </a:lnTo>
                <a:lnTo>
                  <a:pt x="946443" y="1254121"/>
                </a:lnTo>
                <a:lnTo>
                  <a:pt x="936834" y="1251740"/>
                </a:lnTo>
                <a:cubicBezTo>
                  <a:pt x="914808" y="1242272"/>
                  <a:pt x="894320" y="1229229"/>
                  <a:pt x="876251" y="1212990"/>
                </a:cubicBezTo>
                <a:lnTo>
                  <a:pt x="868810" y="1204928"/>
                </a:lnTo>
                <a:close/>
                <a:moveTo>
                  <a:pt x="1651262" y="1204314"/>
                </a:moveTo>
                <a:lnTo>
                  <a:pt x="1655808" y="1205391"/>
                </a:lnTo>
                <a:lnTo>
                  <a:pt x="1660337" y="1208261"/>
                </a:lnTo>
                <a:lnTo>
                  <a:pt x="1654108" y="1206416"/>
                </a:lnTo>
                <a:close/>
                <a:moveTo>
                  <a:pt x="1298138" y="1204289"/>
                </a:moveTo>
                <a:lnTo>
                  <a:pt x="1382896" y="1242962"/>
                </a:lnTo>
                <a:lnTo>
                  <a:pt x="1383668" y="1245118"/>
                </a:lnTo>
                <a:lnTo>
                  <a:pt x="1349399" y="1229374"/>
                </a:lnTo>
                <a:lnTo>
                  <a:pt x="1298211" y="1205855"/>
                </a:lnTo>
                <a:lnTo>
                  <a:pt x="1298163" y="1204839"/>
                </a:lnTo>
                <a:close/>
                <a:moveTo>
                  <a:pt x="1622324" y="1204192"/>
                </a:moveTo>
                <a:lnTo>
                  <a:pt x="1630785" y="1206394"/>
                </a:lnTo>
                <a:lnTo>
                  <a:pt x="1633089" y="1208095"/>
                </a:lnTo>
                <a:lnTo>
                  <a:pt x="1626566" y="1205877"/>
                </a:lnTo>
                <a:lnTo>
                  <a:pt x="1622854" y="1204685"/>
                </a:lnTo>
                <a:close/>
                <a:moveTo>
                  <a:pt x="2167685" y="1203821"/>
                </a:moveTo>
                <a:lnTo>
                  <a:pt x="2172244" y="1219031"/>
                </a:lnTo>
                <a:lnTo>
                  <a:pt x="2183074" y="1240748"/>
                </a:lnTo>
                <a:lnTo>
                  <a:pt x="2178133" y="1256011"/>
                </a:lnTo>
                <a:lnTo>
                  <a:pt x="2176225" y="1252721"/>
                </a:lnTo>
                <a:lnTo>
                  <a:pt x="2161690" y="1220733"/>
                </a:lnTo>
                <a:close/>
                <a:moveTo>
                  <a:pt x="1902113" y="1203398"/>
                </a:moveTo>
                <a:lnTo>
                  <a:pt x="1903930" y="1204417"/>
                </a:lnTo>
                <a:lnTo>
                  <a:pt x="1905220" y="1205807"/>
                </a:lnTo>
                <a:lnTo>
                  <a:pt x="1901921" y="1204076"/>
                </a:lnTo>
                <a:close/>
                <a:moveTo>
                  <a:pt x="1076250" y="1203138"/>
                </a:moveTo>
                <a:lnTo>
                  <a:pt x="1073185" y="1204014"/>
                </a:lnTo>
                <a:lnTo>
                  <a:pt x="1045422" y="1206532"/>
                </a:lnTo>
                <a:close/>
                <a:moveTo>
                  <a:pt x="2045117" y="1202991"/>
                </a:moveTo>
                <a:lnTo>
                  <a:pt x="2054029" y="1219467"/>
                </a:lnTo>
                <a:lnTo>
                  <a:pt x="2047015" y="1244020"/>
                </a:lnTo>
                <a:lnTo>
                  <a:pt x="2046578" y="1234549"/>
                </a:lnTo>
                <a:lnTo>
                  <a:pt x="2046869" y="1231517"/>
                </a:lnTo>
                <a:lnTo>
                  <a:pt x="2046362" y="1229924"/>
                </a:lnTo>
                <a:close/>
                <a:moveTo>
                  <a:pt x="2308421" y="1202634"/>
                </a:moveTo>
                <a:lnTo>
                  <a:pt x="2325825" y="1214679"/>
                </a:lnTo>
                <a:lnTo>
                  <a:pt x="2325906" y="1216054"/>
                </a:lnTo>
                <a:lnTo>
                  <a:pt x="2325839" y="1216237"/>
                </a:lnTo>
                <a:lnTo>
                  <a:pt x="2319419" y="1213212"/>
                </a:lnTo>
                <a:lnTo>
                  <a:pt x="2308765" y="1204313"/>
                </a:lnTo>
                <a:lnTo>
                  <a:pt x="2308581" y="1204098"/>
                </a:lnTo>
                <a:close/>
                <a:moveTo>
                  <a:pt x="1142479" y="1202499"/>
                </a:moveTo>
                <a:lnTo>
                  <a:pt x="1152656" y="1207052"/>
                </a:lnTo>
                <a:lnTo>
                  <a:pt x="1161871" y="1211175"/>
                </a:lnTo>
                <a:lnTo>
                  <a:pt x="1166742" y="1221413"/>
                </a:lnTo>
                <a:lnTo>
                  <a:pt x="1172851" y="1246498"/>
                </a:lnTo>
                <a:lnTo>
                  <a:pt x="1173039" y="1247438"/>
                </a:lnTo>
                <a:lnTo>
                  <a:pt x="1175789" y="1261190"/>
                </a:lnTo>
                <a:lnTo>
                  <a:pt x="1175971" y="1317977"/>
                </a:lnTo>
                <a:cubicBezTo>
                  <a:pt x="1175599" y="1324450"/>
                  <a:pt x="1176113" y="1330944"/>
                  <a:pt x="1177494" y="1337280"/>
                </a:cubicBezTo>
                <a:cubicBezTo>
                  <a:pt x="1177494" y="1339143"/>
                  <a:pt x="1177494" y="1340837"/>
                  <a:pt x="1177494" y="1342530"/>
                </a:cubicBezTo>
                <a:cubicBezTo>
                  <a:pt x="1179947" y="1360757"/>
                  <a:pt x="1185970" y="1378125"/>
                  <a:pt x="1195036" y="1393724"/>
                </a:cubicBezTo>
                <a:lnTo>
                  <a:pt x="1217306" y="1418970"/>
                </a:lnTo>
                <a:lnTo>
                  <a:pt x="1210666" y="1412354"/>
                </a:lnTo>
                <a:lnTo>
                  <a:pt x="1196797" y="1398533"/>
                </a:lnTo>
                <a:cubicBezTo>
                  <a:pt x="1187411" y="1384483"/>
                  <a:pt x="1180791" y="1368585"/>
                  <a:pt x="1177494" y="1351673"/>
                </a:cubicBezTo>
                <a:cubicBezTo>
                  <a:pt x="1177155" y="1349980"/>
                  <a:pt x="1176140" y="1348286"/>
                  <a:pt x="1176140" y="1346425"/>
                </a:cubicBezTo>
                <a:cubicBezTo>
                  <a:pt x="1174568" y="1340921"/>
                  <a:pt x="1173825" y="1335212"/>
                  <a:pt x="1173937" y="1329492"/>
                </a:cubicBezTo>
                <a:cubicBezTo>
                  <a:pt x="1174911" y="1310865"/>
                  <a:pt x="1174276" y="1294313"/>
                  <a:pt x="1172461" y="1279763"/>
                </a:cubicBezTo>
                <a:lnTo>
                  <a:pt x="1170053" y="1269149"/>
                </a:lnTo>
                <a:lnTo>
                  <a:pt x="1169397" y="1266260"/>
                </a:lnTo>
                <a:lnTo>
                  <a:pt x="1168907" y="1259432"/>
                </a:lnTo>
                <a:lnTo>
                  <a:pt x="1166573" y="1253811"/>
                </a:lnTo>
                <a:lnTo>
                  <a:pt x="1163905" y="1242051"/>
                </a:lnTo>
                <a:lnTo>
                  <a:pt x="1150840" y="1215930"/>
                </a:lnTo>
                <a:lnTo>
                  <a:pt x="1150840" y="1215929"/>
                </a:lnTo>
                <a:lnTo>
                  <a:pt x="1148956" y="1214050"/>
                </a:lnTo>
                <a:lnTo>
                  <a:pt x="1140792" y="1205909"/>
                </a:lnTo>
                <a:lnTo>
                  <a:pt x="1141072" y="1205343"/>
                </a:lnTo>
                <a:close/>
                <a:moveTo>
                  <a:pt x="859739" y="1201979"/>
                </a:moveTo>
                <a:lnTo>
                  <a:pt x="859745" y="1201986"/>
                </a:lnTo>
                <a:lnTo>
                  <a:pt x="859769" y="1202012"/>
                </a:lnTo>
                <a:lnTo>
                  <a:pt x="859808" y="1202055"/>
                </a:lnTo>
                <a:lnTo>
                  <a:pt x="859404" y="1202539"/>
                </a:lnTo>
                <a:lnTo>
                  <a:pt x="859340" y="1202465"/>
                </a:lnTo>
                <a:lnTo>
                  <a:pt x="859336" y="1202460"/>
                </a:lnTo>
                <a:close/>
                <a:moveTo>
                  <a:pt x="1109325" y="1200904"/>
                </a:moveTo>
                <a:lnTo>
                  <a:pt x="1109283" y="1200927"/>
                </a:lnTo>
                <a:lnTo>
                  <a:pt x="1109162" y="1200991"/>
                </a:lnTo>
                <a:lnTo>
                  <a:pt x="1109101" y="1201024"/>
                </a:lnTo>
                <a:lnTo>
                  <a:pt x="1107572" y="1201411"/>
                </a:lnTo>
                <a:lnTo>
                  <a:pt x="1107345" y="1201468"/>
                </a:lnTo>
                <a:close/>
                <a:moveTo>
                  <a:pt x="1674634" y="1200694"/>
                </a:moveTo>
                <a:lnTo>
                  <a:pt x="1675248" y="1200859"/>
                </a:lnTo>
                <a:lnTo>
                  <a:pt x="1748392" y="1222466"/>
                </a:lnTo>
                <a:lnTo>
                  <a:pt x="1740624" y="1221456"/>
                </a:lnTo>
                <a:lnTo>
                  <a:pt x="1731714" y="1219761"/>
                </a:lnTo>
                <a:lnTo>
                  <a:pt x="1683822" y="1206344"/>
                </a:lnTo>
                <a:close/>
                <a:moveTo>
                  <a:pt x="1486404" y="1200672"/>
                </a:moveTo>
                <a:lnTo>
                  <a:pt x="1509194" y="1226810"/>
                </a:lnTo>
                <a:lnTo>
                  <a:pt x="1504913" y="1225270"/>
                </a:lnTo>
                <a:lnTo>
                  <a:pt x="1491665" y="1210476"/>
                </a:lnTo>
                <a:lnTo>
                  <a:pt x="1490736" y="1209439"/>
                </a:lnTo>
                <a:close/>
                <a:moveTo>
                  <a:pt x="1633601" y="1200129"/>
                </a:moveTo>
                <a:lnTo>
                  <a:pt x="1635206" y="1200509"/>
                </a:lnTo>
                <a:lnTo>
                  <a:pt x="1635697" y="1200860"/>
                </a:lnTo>
                <a:lnTo>
                  <a:pt x="1635889" y="1201078"/>
                </a:lnTo>
                <a:lnTo>
                  <a:pt x="1633953" y="1200517"/>
                </a:lnTo>
                <a:close/>
                <a:moveTo>
                  <a:pt x="873051" y="1199836"/>
                </a:moveTo>
                <a:lnTo>
                  <a:pt x="877098" y="1204014"/>
                </a:lnTo>
                <a:lnTo>
                  <a:pt x="903430" y="1221483"/>
                </a:lnTo>
                <a:lnTo>
                  <a:pt x="877773" y="1205877"/>
                </a:lnTo>
                <a:lnTo>
                  <a:pt x="872580" y="1200402"/>
                </a:lnTo>
                <a:close/>
                <a:moveTo>
                  <a:pt x="2285254" y="1199611"/>
                </a:moveTo>
                <a:lnTo>
                  <a:pt x="2295403" y="1207816"/>
                </a:lnTo>
                <a:lnTo>
                  <a:pt x="2289350" y="1224867"/>
                </a:lnTo>
                <a:close/>
                <a:moveTo>
                  <a:pt x="1487862" y="1199021"/>
                </a:moveTo>
                <a:lnTo>
                  <a:pt x="1493790" y="1201027"/>
                </a:lnTo>
                <a:lnTo>
                  <a:pt x="1510635" y="1217170"/>
                </a:lnTo>
                <a:lnTo>
                  <a:pt x="1530882" y="1225893"/>
                </a:lnTo>
                <a:lnTo>
                  <a:pt x="1532859" y="1230980"/>
                </a:lnTo>
                <a:lnTo>
                  <a:pt x="1533223" y="1234613"/>
                </a:lnTo>
                <a:lnTo>
                  <a:pt x="1511687" y="1223130"/>
                </a:lnTo>
                <a:lnTo>
                  <a:pt x="1489362" y="1201162"/>
                </a:lnTo>
                <a:lnTo>
                  <a:pt x="1488722" y="1200532"/>
                </a:lnTo>
                <a:close/>
                <a:moveTo>
                  <a:pt x="1690735" y="1198833"/>
                </a:moveTo>
                <a:lnTo>
                  <a:pt x="1704479" y="1200279"/>
                </a:lnTo>
                <a:lnTo>
                  <a:pt x="1753370" y="1213051"/>
                </a:lnTo>
                <a:lnTo>
                  <a:pt x="1753377" y="1213051"/>
                </a:lnTo>
                <a:lnTo>
                  <a:pt x="1753378" y="1213051"/>
                </a:lnTo>
                <a:lnTo>
                  <a:pt x="1753390" y="1213051"/>
                </a:lnTo>
                <a:lnTo>
                  <a:pt x="1753392" y="1213051"/>
                </a:lnTo>
                <a:lnTo>
                  <a:pt x="1759433" y="1212843"/>
                </a:lnTo>
                <a:lnTo>
                  <a:pt x="1768834" y="1214636"/>
                </a:lnTo>
                <a:lnTo>
                  <a:pt x="1760220" y="1215298"/>
                </a:lnTo>
                <a:lnTo>
                  <a:pt x="1735441" y="1211295"/>
                </a:lnTo>
                <a:lnTo>
                  <a:pt x="1701321" y="1201951"/>
                </a:lnTo>
                <a:close/>
                <a:moveTo>
                  <a:pt x="2001611" y="1198315"/>
                </a:moveTo>
                <a:lnTo>
                  <a:pt x="2021995" y="1220137"/>
                </a:lnTo>
                <a:lnTo>
                  <a:pt x="2021272" y="1222565"/>
                </a:lnTo>
                <a:lnTo>
                  <a:pt x="2004408" y="1205586"/>
                </a:lnTo>
                <a:lnTo>
                  <a:pt x="2000243" y="1203557"/>
                </a:lnTo>
                <a:close/>
                <a:moveTo>
                  <a:pt x="1232261" y="1198293"/>
                </a:moveTo>
                <a:lnTo>
                  <a:pt x="1232432" y="1198364"/>
                </a:lnTo>
                <a:lnTo>
                  <a:pt x="1232672" y="1198464"/>
                </a:lnTo>
                <a:lnTo>
                  <a:pt x="1229907" y="1212195"/>
                </a:lnTo>
                <a:lnTo>
                  <a:pt x="1229870" y="1212179"/>
                </a:lnTo>
                <a:lnTo>
                  <a:pt x="1229859" y="1212175"/>
                </a:lnTo>
                <a:lnTo>
                  <a:pt x="1229841" y="1212167"/>
                </a:lnTo>
                <a:lnTo>
                  <a:pt x="1230396" y="1208984"/>
                </a:lnTo>
                <a:close/>
                <a:moveTo>
                  <a:pt x="1180948" y="1198292"/>
                </a:moveTo>
                <a:lnTo>
                  <a:pt x="1183146" y="1199239"/>
                </a:lnTo>
                <a:lnTo>
                  <a:pt x="1184866" y="1199980"/>
                </a:lnTo>
                <a:lnTo>
                  <a:pt x="1189841" y="1202123"/>
                </a:lnTo>
                <a:lnTo>
                  <a:pt x="1190125" y="1204210"/>
                </a:lnTo>
                <a:lnTo>
                  <a:pt x="1192088" y="1218682"/>
                </a:lnTo>
                <a:lnTo>
                  <a:pt x="1185601" y="1215778"/>
                </a:lnTo>
                <a:lnTo>
                  <a:pt x="1184409" y="1211297"/>
                </a:lnTo>
                <a:lnTo>
                  <a:pt x="1183358" y="1205092"/>
                </a:lnTo>
                <a:lnTo>
                  <a:pt x="1181890" y="1201831"/>
                </a:lnTo>
                <a:close/>
                <a:moveTo>
                  <a:pt x="862897" y="1198207"/>
                </a:moveTo>
                <a:lnTo>
                  <a:pt x="862964" y="1198278"/>
                </a:lnTo>
                <a:lnTo>
                  <a:pt x="862825" y="1198444"/>
                </a:lnTo>
                <a:lnTo>
                  <a:pt x="862758" y="1198372"/>
                </a:lnTo>
                <a:close/>
                <a:moveTo>
                  <a:pt x="2378815" y="1197818"/>
                </a:moveTo>
                <a:lnTo>
                  <a:pt x="2397177" y="1198385"/>
                </a:lnTo>
                <a:lnTo>
                  <a:pt x="2397083" y="1200015"/>
                </a:lnTo>
                <a:lnTo>
                  <a:pt x="2378795" y="1198811"/>
                </a:lnTo>
                <a:close/>
                <a:moveTo>
                  <a:pt x="2373150" y="1197643"/>
                </a:moveTo>
                <a:lnTo>
                  <a:pt x="2373177" y="1197644"/>
                </a:lnTo>
                <a:lnTo>
                  <a:pt x="2373161" y="1198440"/>
                </a:lnTo>
                <a:lnTo>
                  <a:pt x="2372825" y="1198418"/>
                </a:lnTo>
                <a:close/>
                <a:moveTo>
                  <a:pt x="2416329" y="1197594"/>
                </a:moveTo>
                <a:lnTo>
                  <a:pt x="2411302" y="1198819"/>
                </a:lnTo>
                <a:lnTo>
                  <a:pt x="2409461" y="1198762"/>
                </a:lnTo>
                <a:lnTo>
                  <a:pt x="2409456" y="1198763"/>
                </a:lnTo>
                <a:lnTo>
                  <a:pt x="2409422" y="1198762"/>
                </a:lnTo>
                <a:lnTo>
                  <a:pt x="2409418" y="1198763"/>
                </a:lnTo>
                <a:lnTo>
                  <a:pt x="2409390" y="1198762"/>
                </a:lnTo>
                <a:lnTo>
                  <a:pt x="2407146" y="1199144"/>
                </a:lnTo>
                <a:lnTo>
                  <a:pt x="2407331" y="1198698"/>
                </a:lnTo>
                <a:lnTo>
                  <a:pt x="2409390" y="1198762"/>
                </a:lnTo>
                <a:lnTo>
                  <a:pt x="2409394" y="1198762"/>
                </a:lnTo>
                <a:lnTo>
                  <a:pt x="2409422" y="1198762"/>
                </a:lnTo>
                <a:lnTo>
                  <a:pt x="2409427" y="1198761"/>
                </a:lnTo>
                <a:lnTo>
                  <a:pt x="2409461" y="1198762"/>
                </a:lnTo>
                <a:close/>
                <a:moveTo>
                  <a:pt x="1804319" y="1197457"/>
                </a:moveTo>
                <a:lnTo>
                  <a:pt x="1807156" y="1198193"/>
                </a:lnTo>
                <a:lnTo>
                  <a:pt x="1804358" y="1198721"/>
                </a:lnTo>
                <a:lnTo>
                  <a:pt x="1804016" y="1198720"/>
                </a:lnTo>
                <a:lnTo>
                  <a:pt x="1801398" y="1198709"/>
                </a:lnTo>
                <a:lnTo>
                  <a:pt x="1801622" y="1197586"/>
                </a:lnTo>
                <a:lnTo>
                  <a:pt x="1802894" y="1197643"/>
                </a:lnTo>
                <a:lnTo>
                  <a:pt x="1802895" y="1197643"/>
                </a:lnTo>
                <a:lnTo>
                  <a:pt x="1802905" y="1197643"/>
                </a:lnTo>
                <a:lnTo>
                  <a:pt x="1802907" y="1197642"/>
                </a:lnTo>
                <a:lnTo>
                  <a:pt x="1802917" y="1197643"/>
                </a:lnTo>
                <a:close/>
                <a:moveTo>
                  <a:pt x="1790555" y="1197095"/>
                </a:moveTo>
                <a:lnTo>
                  <a:pt x="1796152" y="1197344"/>
                </a:lnTo>
                <a:lnTo>
                  <a:pt x="1795945" y="1198373"/>
                </a:lnTo>
                <a:close/>
                <a:moveTo>
                  <a:pt x="2421577" y="1196332"/>
                </a:moveTo>
                <a:lnTo>
                  <a:pt x="2421542" y="1196695"/>
                </a:lnTo>
                <a:lnTo>
                  <a:pt x="2416727" y="1197514"/>
                </a:lnTo>
                <a:close/>
                <a:moveTo>
                  <a:pt x="1226950" y="1196090"/>
                </a:moveTo>
                <a:lnTo>
                  <a:pt x="1228436" y="1196706"/>
                </a:lnTo>
                <a:lnTo>
                  <a:pt x="1225943" y="1210485"/>
                </a:lnTo>
                <a:lnTo>
                  <a:pt x="1224782" y="1209983"/>
                </a:lnTo>
                <a:lnTo>
                  <a:pt x="1226370" y="1199803"/>
                </a:lnTo>
                <a:lnTo>
                  <a:pt x="1226769" y="1197249"/>
                </a:lnTo>
                <a:close/>
                <a:moveTo>
                  <a:pt x="876391" y="1195825"/>
                </a:moveTo>
                <a:lnTo>
                  <a:pt x="879128" y="1198593"/>
                </a:lnTo>
                <a:cubicBezTo>
                  <a:pt x="892167" y="1208288"/>
                  <a:pt x="905121" y="1216617"/>
                  <a:pt x="918012" y="1223597"/>
                </a:cubicBezTo>
                <a:lnTo>
                  <a:pt x="933824" y="1230541"/>
                </a:lnTo>
                <a:lnTo>
                  <a:pt x="956514" y="1240504"/>
                </a:lnTo>
                <a:lnTo>
                  <a:pt x="973445" y="1244446"/>
                </a:lnTo>
                <a:lnTo>
                  <a:pt x="953149" y="1241162"/>
                </a:lnTo>
                <a:cubicBezTo>
                  <a:pt x="929336" y="1232463"/>
                  <a:pt x="905206" y="1218832"/>
                  <a:pt x="880485" y="1200121"/>
                </a:cubicBezTo>
                <a:lnTo>
                  <a:pt x="876299" y="1195935"/>
                </a:lnTo>
                <a:lnTo>
                  <a:pt x="876329" y="1195899"/>
                </a:lnTo>
                <a:lnTo>
                  <a:pt x="876366" y="1195855"/>
                </a:lnTo>
                <a:close/>
                <a:moveTo>
                  <a:pt x="992109" y="1195756"/>
                </a:moveTo>
                <a:lnTo>
                  <a:pt x="999485" y="1196429"/>
                </a:lnTo>
                <a:lnTo>
                  <a:pt x="1004674" y="1196903"/>
                </a:lnTo>
                <a:lnTo>
                  <a:pt x="1013116" y="1199011"/>
                </a:lnTo>
                <a:lnTo>
                  <a:pt x="1021744" y="1198461"/>
                </a:lnTo>
                <a:lnTo>
                  <a:pt x="1033992" y="1199579"/>
                </a:lnTo>
                <a:lnTo>
                  <a:pt x="1019078" y="1200417"/>
                </a:lnTo>
                <a:lnTo>
                  <a:pt x="1010620" y="1199522"/>
                </a:lnTo>
                <a:lnTo>
                  <a:pt x="1003374" y="1198755"/>
                </a:lnTo>
                <a:close/>
                <a:moveTo>
                  <a:pt x="1821810" y="1195143"/>
                </a:moveTo>
                <a:lnTo>
                  <a:pt x="1822479" y="1195295"/>
                </a:lnTo>
                <a:lnTo>
                  <a:pt x="1820068" y="1195750"/>
                </a:lnTo>
                <a:lnTo>
                  <a:pt x="1819081" y="1195504"/>
                </a:lnTo>
                <a:close/>
                <a:moveTo>
                  <a:pt x="1495717" y="1194919"/>
                </a:moveTo>
                <a:lnTo>
                  <a:pt x="1495990" y="1195134"/>
                </a:lnTo>
                <a:lnTo>
                  <a:pt x="1495913" y="1195108"/>
                </a:lnTo>
                <a:lnTo>
                  <a:pt x="1495880" y="1195096"/>
                </a:lnTo>
                <a:close/>
                <a:moveTo>
                  <a:pt x="1649787" y="1194525"/>
                </a:moveTo>
                <a:lnTo>
                  <a:pt x="1652937" y="1194856"/>
                </a:lnTo>
                <a:lnTo>
                  <a:pt x="1654899" y="1195384"/>
                </a:lnTo>
                <a:lnTo>
                  <a:pt x="1656010" y="1196428"/>
                </a:lnTo>
                <a:lnTo>
                  <a:pt x="1663048" y="1200516"/>
                </a:lnTo>
                <a:lnTo>
                  <a:pt x="1655935" y="1198507"/>
                </a:lnTo>
                <a:close/>
                <a:moveTo>
                  <a:pt x="2471001" y="1194461"/>
                </a:moveTo>
                <a:lnTo>
                  <a:pt x="2470216" y="1199761"/>
                </a:lnTo>
                <a:lnTo>
                  <a:pt x="2450212" y="1207594"/>
                </a:lnTo>
                <a:lnTo>
                  <a:pt x="2450412" y="1205992"/>
                </a:lnTo>
                <a:lnTo>
                  <a:pt x="2467924" y="1194964"/>
                </a:lnTo>
                <a:close/>
                <a:moveTo>
                  <a:pt x="1969146" y="1194394"/>
                </a:moveTo>
                <a:lnTo>
                  <a:pt x="1993778" y="1206216"/>
                </a:lnTo>
                <a:lnTo>
                  <a:pt x="1992126" y="1212567"/>
                </a:lnTo>
                <a:lnTo>
                  <a:pt x="1979952" y="1206871"/>
                </a:lnTo>
                <a:lnTo>
                  <a:pt x="1967958" y="1203329"/>
                </a:lnTo>
                <a:lnTo>
                  <a:pt x="1967730" y="1199052"/>
                </a:lnTo>
                <a:close/>
                <a:moveTo>
                  <a:pt x="1090743" y="1194087"/>
                </a:moveTo>
                <a:lnTo>
                  <a:pt x="1081653" y="1196900"/>
                </a:lnTo>
                <a:lnTo>
                  <a:pt x="1051950" y="1198570"/>
                </a:lnTo>
                <a:close/>
                <a:moveTo>
                  <a:pt x="866875" y="1193460"/>
                </a:moveTo>
                <a:lnTo>
                  <a:pt x="866935" y="1193522"/>
                </a:lnTo>
                <a:lnTo>
                  <a:pt x="866523" y="1194016"/>
                </a:lnTo>
                <a:lnTo>
                  <a:pt x="866462" y="1193952"/>
                </a:lnTo>
                <a:close/>
                <a:moveTo>
                  <a:pt x="1904989" y="1193265"/>
                </a:moveTo>
                <a:lnTo>
                  <a:pt x="1907959" y="1195262"/>
                </a:lnTo>
                <a:lnTo>
                  <a:pt x="1908457" y="1195873"/>
                </a:lnTo>
                <a:lnTo>
                  <a:pt x="1904901" y="1193575"/>
                </a:lnTo>
                <a:close/>
                <a:moveTo>
                  <a:pt x="1637117" y="1193191"/>
                </a:moveTo>
                <a:lnTo>
                  <a:pt x="1639897" y="1193484"/>
                </a:lnTo>
                <a:lnTo>
                  <a:pt x="1640477" y="1194140"/>
                </a:lnTo>
                <a:close/>
                <a:moveTo>
                  <a:pt x="1149491" y="1192805"/>
                </a:moveTo>
                <a:lnTo>
                  <a:pt x="1156706" y="1200319"/>
                </a:lnTo>
                <a:lnTo>
                  <a:pt x="1156707" y="1200321"/>
                </a:lnTo>
                <a:lnTo>
                  <a:pt x="1158001" y="1203039"/>
                </a:lnTo>
                <a:lnTo>
                  <a:pt x="1158234" y="1203529"/>
                </a:lnTo>
                <a:lnTo>
                  <a:pt x="1144918" y="1197569"/>
                </a:lnTo>
                <a:lnTo>
                  <a:pt x="1144972" y="1197459"/>
                </a:lnTo>
                <a:lnTo>
                  <a:pt x="1145168" y="1197064"/>
                </a:lnTo>
                <a:lnTo>
                  <a:pt x="1147421" y="1194878"/>
                </a:lnTo>
                <a:lnTo>
                  <a:pt x="1149443" y="1192916"/>
                </a:lnTo>
                <a:close/>
                <a:moveTo>
                  <a:pt x="2438472" y="1192215"/>
                </a:moveTo>
                <a:lnTo>
                  <a:pt x="2437782" y="1193932"/>
                </a:lnTo>
                <a:lnTo>
                  <a:pt x="2426775" y="1195804"/>
                </a:lnTo>
                <a:lnTo>
                  <a:pt x="2426848" y="1195048"/>
                </a:lnTo>
                <a:close/>
                <a:moveTo>
                  <a:pt x="1576102" y="1192163"/>
                </a:moveTo>
                <a:lnTo>
                  <a:pt x="1578690" y="1192836"/>
                </a:lnTo>
                <a:lnTo>
                  <a:pt x="1574920" y="1192744"/>
                </a:lnTo>
                <a:lnTo>
                  <a:pt x="1576102" y="1192498"/>
                </a:lnTo>
                <a:close/>
                <a:moveTo>
                  <a:pt x="1217319" y="1192095"/>
                </a:moveTo>
                <a:lnTo>
                  <a:pt x="1220661" y="1193481"/>
                </a:lnTo>
                <a:lnTo>
                  <a:pt x="1221950" y="1194016"/>
                </a:lnTo>
                <a:lnTo>
                  <a:pt x="1220676" y="1201946"/>
                </a:lnTo>
                <a:lnTo>
                  <a:pt x="1219734" y="1207805"/>
                </a:lnTo>
                <a:lnTo>
                  <a:pt x="1218871" y="1207432"/>
                </a:lnTo>
                <a:lnTo>
                  <a:pt x="1218443" y="1207247"/>
                </a:lnTo>
                <a:lnTo>
                  <a:pt x="1217980" y="1207047"/>
                </a:lnTo>
                <a:lnTo>
                  <a:pt x="1218261" y="1204930"/>
                </a:lnTo>
                <a:lnTo>
                  <a:pt x="1218089" y="1202591"/>
                </a:lnTo>
                <a:close/>
                <a:moveTo>
                  <a:pt x="2354956" y="1191963"/>
                </a:moveTo>
                <a:lnTo>
                  <a:pt x="2367325" y="1196285"/>
                </a:lnTo>
                <a:lnTo>
                  <a:pt x="2366602" y="1198008"/>
                </a:lnTo>
                <a:lnTo>
                  <a:pt x="2365751" y="1197952"/>
                </a:lnTo>
                <a:lnTo>
                  <a:pt x="2355005" y="1194663"/>
                </a:lnTo>
                <a:close/>
                <a:moveTo>
                  <a:pt x="2378943" y="1191782"/>
                </a:moveTo>
                <a:lnTo>
                  <a:pt x="2379765" y="1191861"/>
                </a:lnTo>
                <a:lnTo>
                  <a:pt x="2378942" y="1191892"/>
                </a:lnTo>
                <a:close/>
                <a:moveTo>
                  <a:pt x="2482304" y="1191668"/>
                </a:moveTo>
                <a:lnTo>
                  <a:pt x="2481652" y="1193085"/>
                </a:lnTo>
                <a:lnTo>
                  <a:pt x="2482248" y="1191684"/>
                </a:lnTo>
                <a:close/>
                <a:moveTo>
                  <a:pt x="1297967" y="1191516"/>
                </a:moveTo>
                <a:lnTo>
                  <a:pt x="1375931" y="1227393"/>
                </a:lnTo>
                <a:lnTo>
                  <a:pt x="1367886" y="1224195"/>
                </a:lnTo>
                <a:lnTo>
                  <a:pt x="1341717" y="1212055"/>
                </a:lnTo>
                <a:lnTo>
                  <a:pt x="1324788" y="1204202"/>
                </a:lnTo>
                <a:lnTo>
                  <a:pt x="1297952" y="1191751"/>
                </a:lnTo>
                <a:lnTo>
                  <a:pt x="1297952" y="1191746"/>
                </a:lnTo>
                <a:close/>
                <a:moveTo>
                  <a:pt x="880068" y="1191408"/>
                </a:moveTo>
                <a:lnTo>
                  <a:pt x="880316" y="1191653"/>
                </a:lnTo>
                <a:cubicBezTo>
                  <a:pt x="935180" y="1231785"/>
                  <a:pt x="987504" y="1248041"/>
                  <a:pt x="1040674" y="1242453"/>
                </a:cubicBezTo>
                <a:lnTo>
                  <a:pt x="1081946" y="1235491"/>
                </a:lnTo>
                <a:lnTo>
                  <a:pt x="1071300" y="1239305"/>
                </a:lnTo>
                <a:lnTo>
                  <a:pt x="1070704" y="1239519"/>
                </a:lnTo>
                <a:lnTo>
                  <a:pt x="1031529" y="1244653"/>
                </a:lnTo>
                <a:cubicBezTo>
                  <a:pt x="982254" y="1248209"/>
                  <a:pt x="932469" y="1231613"/>
                  <a:pt x="881669" y="1193853"/>
                </a:cubicBezTo>
                <a:lnTo>
                  <a:pt x="879687" y="1191866"/>
                </a:lnTo>
                <a:lnTo>
                  <a:pt x="879911" y="1191597"/>
                </a:lnTo>
                <a:close/>
                <a:moveTo>
                  <a:pt x="2307599" y="1191021"/>
                </a:moveTo>
                <a:lnTo>
                  <a:pt x="2323301" y="1201996"/>
                </a:lnTo>
                <a:lnTo>
                  <a:pt x="2325105" y="1202655"/>
                </a:lnTo>
                <a:lnTo>
                  <a:pt x="2325358" y="1206864"/>
                </a:lnTo>
                <a:lnTo>
                  <a:pt x="2320286" y="1204665"/>
                </a:lnTo>
                <a:lnTo>
                  <a:pt x="2307351" y="1192838"/>
                </a:lnTo>
                <a:lnTo>
                  <a:pt x="2307258" y="1191985"/>
                </a:lnTo>
                <a:close/>
                <a:moveTo>
                  <a:pt x="2446297" y="1190307"/>
                </a:moveTo>
                <a:lnTo>
                  <a:pt x="2446292" y="1190349"/>
                </a:lnTo>
                <a:lnTo>
                  <a:pt x="2445284" y="1190949"/>
                </a:lnTo>
                <a:lnTo>
                  <a:pt x="2445459" y="1190511"/>
                </a:lnTo>
                <a:close/>
                <a:moveTo>
                  <a:pt x="2138601" y="1190031"/>
                </a:moveTo>
                <a:lnTo>
                  <a:pt x="2139792" y="1193755"/>
                </a:lnTo>
                <a:lnTo>
                  <a:pt x="2149949" y="1215708"/>
                </a:lnTo>
                <a:lnTo>
                  <a:pt x="2153326" y="1224697"/>
                </a:lnTo>
                <a:lnTo>
                  <a:pt x="2154094" y="1226081"/>
                </a:lnTo>
                <a:lnTo>
                  <a:pt x="2149677" y="1238571"/>
                </a:lnTo>
                <a:lnTo>
                  <a:pt x="2133649" y="1203939"/>
                </a:lnTo>
                <a:close/>
                <a:moveTo>
                  <a:pt x="870169" y="1189532"/>
                </a:moveTo>
                <a:lnTo>
                  <a:pt x="870176" y="1189540"/>
                </a:lnTo>
                <a:lnTo>
                  <a:pt x="870190" y="1189554"/>
                </a:lnTo>
                <a:lnTo>
                  <a:pt x="870222" y="1189586"/>
                </a:lnTo>
                <a:lnTo>
                  <a:pt x="870098" y="1189734"/>
                </a:lnTo>
                <a:lnTo>
                  <a:pt x="870045" y="1189681"/>
                </a:lnTo>
                <a:lnTo>
                  <a:pt x="870161" y="1189542"/>
                </a:lnTo>
                <a:close/>
                <a:moveTo>
                  <a:pt x="2036761" y="1189352"/>
                </a:moveTo>
                <a:lnTo>
                  <a:pt x="2038549" y="1195311"/>
                </a:lnTo>
                <a:lnTo>
                  <a:pt x="2038668" y="1202013"/>
                </a:lnTo>
                <a:lnTo>
                  <a:pt x="2035752" y="1192752"/>
                </a:lnTo>
                <a:close/>
                <a:moveTo>
                  <a:pt x="1793893" y="1188770"/>
                </a:moveTo>
                <a:lnTo>
                  <a:pt x="1797710" y="1189641"/>
                </a:lnTo>
                <a:lnTo>
                  <a:pt x="1797642" y="1189981"/>
                </a:lnTo>
                <a:lnTo>
                  <a:pt x="1793235" y="1188833"/>
                </a:lnTo>
                <a:close/>
                <a:moveTo>
                  <a:pt x="1578644" y="1188643"/>
                </a:moveTo>
                <a:lnTo>
                  <a:pt x="1578714" y="1188648"/>
                </a:lnTo>
                <a:lnTo>
                  <a:pt x="1578738" y="1188714"/>
                </a:lnTo>
                <a:lnTo>
                  <a:pt x="1578510" y="1188712"/>
                </a:lnTo>
                <a:close/>
                <a:moveTo>
                  <a:pt x="2004171" y="1188503"/>
                </a:moveTo>
                <a:lnTo>
                  <a:pt x="2024319" y="1212327"/>
                </a:lnTo>
                <a:lnTo>
                  <a:pt x="2023527" y="1214989"/>
                </a:lnTo>
                <a:lnTo>
                  <a:pt x="2003087" y="1192656"/>
                </a:lnTo>
                <a:close/>
                <a:moveTo>
                  <a:pt x="1109786" y="1187873"/>
                </a:moveTo>
                <a:lnTo>
                  <a:pt x="1110210" y="1188063"/>
                </a:lnTo>
                <a:lnTo>
                  <a:pt x="1095976" y="1192468"/>
                </a:lnTo>
                <a:close/>
                <a:moveTo>
                  <a:pt x="2342811" y="1187720"/>
                </a:moveTo>
                <a:lnTo>
                  <a:pt x="2348108" y="1189570"/>
                </a:lnTo>
                <a:lnTo>
                  <a:pt x="2348157" y="1192419"/>
                </a:lnTo>
                <a:lnTo>
                  <a:pt x="2341812" y="1190083"/>
                </a:lnTo>
                <a:close/>
                <a:moveTo>
                  <a:pt x="2395797" y="1187607"/>
                </a:moveTo>
                <a:lnTo>
                  <a:pt x="2397793" y="1187640"/>
                </a:lnTo>
                <a:lnTo>
                  <a:pt x="2397784" y="1187793"/>
                </a:lnTo>
                <a:close/>
                <a:moveTo>
                  <a:pt x="1205968" y="1187386"/>
                </a:moveTo>
                <a:lnTo>
                  <a:pt x="1210620" y="1189316"/>
                </a:lnTo>
                <a:lnTo>
                  <a:pt x="1211548" y="1189701"/>
                </a:lnTo>
                <a:lnTo>
                  <a:pt x="1212238" y="1189987"/>
                </a:lnTo>
                <a:lnTo>
                  <a:pt x="1212688" y="1196006"/>
                </a:lnTo>
                <a:lnTo>
                  <a:pt x="1212994" y="1200095"/>
                </a:lnTo>
                <a:lnTo>
                  <a:pt x="1213365" y="1205056"/>
                </a:lnTo>
                <a:lnTo>
                  <a:pt x="1209834" y="1203532"/>
                </a:lnTo>
                <a:lnTo>
                  <a:pt x="1207811" y="1202658"/>
                </a:lnTo>
                <a:close/>
                <a:moveTo>
                  <a:pt x="883552" y="1187225"/>
                </a:moveTo>
                <a:lnTo>
                  <a:pt x="924455" y="1211658"/>
                </a:lnTo>
                <a:lnTo>
                  <a:pt x="924459" y="1211660"/>
                </a:lnTo>
                <a:lnTo>
                  <a:pt x="930682" y="1214105"/>
                </a:lnTo>
                <a:lnTo>
                  <a:pt x="949148" y="1221360"/>
                </a:lnTo>
                <a:lnTo>
                  <a:pt x="923120" y="1211875"/>
                </a:lnTo>
                <a:lnTo>
                  <a:pt x="906126" y="1201349"/>
                </a:lnTo>
                <a:lnTo>
                  <a:pt x="883474" y="1187318"/>
                </a:lnTo>
                <a:close/>
                <a:moveTo>
                  <a:pt x="1688841" y="1187214"/>
                </a:moveTo>
                <a:lnTo>
                  <a:pt x="1722851" y="1196501"/>
                </a:lnTo>
                <a:lnTo>
                  <a:pt x="1710797" y="1195229"/>
                </a:lnTo>
                <a:lnTo>
                  <a:pt x="1695500" y="1191221"/>
                </a:lnTo>
                <a:close/>
                <a:moveTo>
                  <a:pt x="1653745" y="1186837"/>
                </a:moveTo>
                <a:lnTo>
                  <a:pt x="1665046" y="1189782"/>
                </a:lnTo>
                <a:lnTo>
                  <a:pt x="1666346" y="1190538"/>
                </a:lnTo>
                <a:lnTo>
                  <a:pt x="1660461" y="1189917"/>
                </a:lnTo>
                <a:lnTo>
                  <a:pt x="1655404" y="1188427"/>
                </a:lnTo>
                <a:close/>
                <a:moveTo>
                  <a:pt x="1153415" y="1186433"/>
                </a:moveTo>
                <a:lnTo>
                  <a:pt x="1173858" y="1195238"/>
                </a:lnTo>
                <a:lnTo>
                  <a:pt x="1178491" y="1205541"/>
                </a:lnTo>
                <a:lnTo>
                  <a:pt x="1180648" y="1213561"/>
                </a:lnTo>
                <a:lnTo>
                  <a:pt x="1166254" y="1207118"/>
                </a:lnTo>
                <a:lnTo>
                  <a:pt x="1160448" y="1196297"/>
                </a:lnTo>
                <a:lnTo>
                  <a:pt x="1152091" y="1187931"/>
                </a:lnTo>
                <a:close/>
                <a:moveTo>
                  <a:pt x="2354846" y="1185877"/>
                </a:moveTo>
                <a:lnTo>
                  <a:pt x="2369682" y="1190653"/>
                </a:lnTo>
                <a:lnTo>
                  <a:pt x="2369423" y="1191274"/>
                </a:lnTo>
                <a:lnTo>
                  <a:pt x="2354851" y="1186150"/>
                </a:lnTo>
                <a:close/>
                <a:moveTo>
                  <a:pt x="1824500" y="1185833"/>
                </a:moveTo>
                <a:lnTo>
                  <a:pt x="1829929" y="1187632"/>
                </a:lnTo>
                <a:lnTo>
                  <a:pt x="1823073" y="1188239"/>
                </a:lnTo>
                <a:lnTo>
                  <a:pt x="1820308" y="1187494"/>
                </a:lnTo>
                <a:lnTo>
                  <a:pt x="1820558" y="1186211"/>
                </a:lnTo>
                <a:close/>
                <a:moveTo>
                  <a:pt x="873798" y="1185206"/>
                </a:moveTo>
                <a:lnTo>
                  <a:pt x="873842" y="1185250"/>
                </a:lnTo>
                <a:lnTo>
                  <a:pt x="873500" y="1185660"/>
                </a:lnTo>
                <a:lnTo>
                  <a:pt x="873471" y="1185631"/>
                </a:lnTo>
                <a:lnTo>
                  <a:pt x="873455" y="1185615"/>
                </a:lnTo>
                <a:lnTo>
                  <a:pt x="873684" y="1185341"/>
                </a:lnTo>
                <a:lnTo>
                  <a:pt x="873727" y="1185290"/>
                </a:lnTo>
                <a:close/>
                <a:moveTo>
                  <a:pt x="1298386" y="1185083"/>
                </a:moveTo>
                <a:lnTo>
                  <a:pt x="1396102" y="1230261"/>
                </a:lnTo>
                <a:lnTo>
                  <a:pt x="1396319" y="1231402"/>
                </a:lnTo>
                <a:lnTo>
                  <a:pt x="1317827" y="1195175"/>
                </a:lnTo>
                <a:lnTo>
                  <a:pt x="1298315" y="1186169"/>
                </a:lnTo>
                <a:lnTo>
                  <a:pt x="1298316" y="1186168"/>
                </a:lnTo>
                <a:lnTo>
                  <a:pt x="1298318" y="1186128"/>
                </a:lnTo>
                <a:close/>
                <a:moveTo>
                  <a:pt x="2207476" y="1184705"/>
                </a:moveTo>
                <a:lnTo>
                  <a:pt x="2213014" y="1212981"/>
                </a:lnTo>
                <a:lnTo>
                  <a:pt x="2219839" y="1233802"/>
                </a:lnTo>
                <a:lnTo>
                  <a:pt x="2214166" y="1249711"/>
                </a:lnTo>
                <a:lnTo>
                  <a:pt x="2206058" y="1231053"/>
                </a:lnTo>
                <a:lnTo>
                  <a:pt x="2202554" y="1222387"/>
                </a:lnTo>
                <a:lnTo>
                  <a:pt x="2198671" y="1208188"/>
                </a:lnTo>
                <a:close/>
                <a:moveTo>
                  <a:pt x="1102647" y="1184679"/>
                </a:moveTo>
                <a:lnTo>
                  <a:pt x="1103142" y="1184901"/>
                </a:lnTo>
                <a:lnTo>
                  <a:pt x="1090458" y="1189112"/>
                </a:lnTo>
                <a:lnTo>
                  <a:pt x="1055762" y="1191414"/>
                </a:lnTo>
                <a:lnTo>
                  <a:pt x="1100618" y="1185388"/>
                </a:lnTo>
                <a:close/>
                <a:moveTo>
                  <a:pt x="2298095" y="1184373"/>
                </a:moveTo>
                <a:lnTo>
                  <a:pt x="2300321" y="1185931"/>
                </a:lnTo>
                <a:lnTo>
                  <a:pt x="2300382" y="1186464"/>
                </a:lnTo>
                <a:close/>
                <a:moveTo>
                  <a:pt x="717348" y="1184278"/>
                </a:moveTo>
                <a:lnTo>
                  <a:pt x="714207" y="1188137"/>
                </a:lnTo>
                <a:lnTo>
                  <a:pt x="712790" y="1189878"/>
                </a:lnTo>
                <a:lnTo>
                  <a:pt x="712252" y="1190422"/>
                </a:lnTo>
                <a:lnTo>
                  <a:pt x="710732" y="1191959"/>
                </a:lnTo>
                <a:lnTo>
                  <a:pt x="717307" y="1184326"/>
                </a:lnTo>
                <a:close/>
                <a:moveTo>
                  <a:pt x="1841608" y="1184191"/>
                </a:moveTo>
                <a:lnTo>
                  <a:pt x="1846227" y="1185812"/>
                </a:lnTo>
                <a:lnTo>
                  <a:pt x="1844293" y="1186273"/>
                </a:lnTo>
                <a:lnTo>
                  <a:pt x="1838883" y="1184453"/>
                </a:lnTo>
                <a:close/>
                <a:moveTo>
                  <a:pt x="1640800" y="1184126"/>
                </a:moveTo>
                <a:lnTo>
                  <a:pt x="1643330" y="1184506"/>
                </a:lnTo>
                <a:lnTo>
                  <a:pt x="1643895" y="1185037"/>
                </a:lnTo>
                <a:close/>
                <a:moveTo>
                  <a:pt x="1604269" y="1184083"/>
                </a:moveTo>
                <a:lnTo>
                  <a:pt x="1608995" y="1185059"/>
                </a:lnTo>
                <a:lnTo>
                  <a:pt x="1604610" y="1184724"/>
                </a:lnTo>
                <a:close/>
                <a:moveTo>
                  <a:pt x="2332329" y="1183728"/>
                </a:moveTo>
                <a:lnTo>
                  <a:pt x="2333353" y="1184415"/>
                </a:lnTo>
                <a:lnTo>
                  <a:pt x="2337409" y="1185832"/>
                </a:lnTo>
                <a:lnTo>
                  <a:pt x="2336484" y="1188015"/>
                </a:lnTo>
                <a:lnTo>
                  <a:pt x="2332491" y="1186425"/>
                </a:lnTo>
                <a:close/>
                <a:moveTo>
                  <a:pt x="1490976" y="1183509"/>
                </a:moveTo>
                <a:lnTo>
                  <a:pt x="1503061" y="1190733"/>
                </a:lnTo>
                <a:lnTo>
                  <a:pt x="1529542" y="1197890"/>
                </a:lnTo>
                <a:lnTo>
                  <a:pt x="1530318" y="1205625"/>
                </a:lnTo>
                <a:lnTo>
                  <a:pt x="1506403" y="1196739"/>
                </a:lnTo>
                <a:lnTo>
                  <a:pt x="1505298" y="1196328"/>
                </a:lnTo>
                <a:close/>
                <a:moveTo>
                  <a:pt x="2442062" y="1183263"/>
                </a:moveTo>
                <a:lnTo>
                  <a:pt x="2441759" y="1184019"/>
                </a:lnTo>
                <a:lnTo>
                  <a:pt x="2440935" y="1184406"/>
                </a:lnTo>
                <a:lnTo>
                  <a:pt x="2437439" y="1184700"/>
                </a:lnTo>
                <a:close/>
                <a:moveTo>
                  <a:pt x="2345699" y="1182933"/>
                </a:moveTo>
                <a:lnTo>
                  <a:pt x="2348009" y="1183676"/>
                </a:lnTo>
                <a:lnTo>
                  <a:pt x="2348011" y="1183745"/>
                </a:lnTo>
                <a:close/>
                <a:moveTo>
                  <a:pt x="2274860" y="1182414"/>
                </a:moveTo>
                <a:lnTo>
                  <a:pt x="2276915" y="1185942"/>
                </a:lnTo>
                <a:lnTo>
                  <a:pt x="2285244" y="1236433"/>
                </a:lnTo>
                <a:lnTo>
                  <a:pt x="2275380" y="1264219"/>
                </a:lnTo>
                <a:lnTo>
                  <a:pt x="2263980" y="1212436"/>
                </a:lnTo>
                <a:close/>
                <a:moveTo>
                  <a:pt x="1860785" y="1182351"/>
                </a:moveTo>
                <a:lnTo>
                  <a:pt x="1857716" y="1183081"/>
                </a:lnTo>
                <a:lnTo>
                  <a:pt x="1856950" y="1182811"/>
                </a:lnTo>
                <a:lnTo>
                  <a:pt x="1856973" y="1182717"/>
                </a:lnTo>
                <a:close/>
                <a:moveTo>
                  <a:pt x="887907" y="1181994"/>
                </a:moveTo>
                <a:lnTo>
                  <a:pt x="900029" y="1189040"/>
                </a:lnTo>
                <a:lnTo>
                  <a:pt x="928647" y="1205676"/>
                </a:lnTo>
                <a:lnTo>
                  <a:pt x="928650" y="1205677"/>
                </a:lnTo>
                <a:lnTo>
                  <a:pt x="951031" y="1214041"/>
                </a:lnTo>
                <a:lnTo>
                  <a:pt x="927600" y="1206038"/>
                </a:lnTo>
                <a:lnTo>
                  <a:pt x="887726" y="1182211"/>
                </a:lnTo>
                <a:close/>
                <a:moveTo>
                  <a:pt x="1909529" y="1181839"/>
                </a:moveTo>
                <a:lnTo>
                  <a:pt x="1909902" y="1182305"/>
                </a:lnTo>
                <a:lnTo>
                  <a:pt x="1909448" y="1181981"/>
                </a:lnTo>
                <a:close/>
                <a:moveTo>
                  <a:pt x="1191250" y="1181280"/>
                </a:moveTo>
                <a:lnTo>
                  <a:pt x="1200136" y="1184966"/>
                </a:lnTo>
                <a:lnTo>
                  <a:pt x="1201400" y="1199892"/>
                </a:lnTo>
                <a:lnTo>
                  <a:pt x="1199032" y="1198869"/>
                </a:lnTo>
                <a:lnTo>
                  <a:pt x="1197583" y="1198244"/>
                </a:lnTo>
                <a:lnTo>
                  <a:pt x="1195255" y="1197239"/>
                </a:lnTo>
                <a:lnTo>
                  <a:pt x="1193931" y="1191965"/>
                </a:lnTo>
                <a:lnTo>
                  <a:pt x="1192969" y="1185557"/>
                </a:lnTo>
                <a:lnTo>
                  <a:pt x="1191459" y="1182112"/>
                </a:lnTo>
                <a:close/>
                <a:moveTo>
                  <a:pt x="1799428" y="1181143"/>
                </a:moveTo>
                <a:lnTo>
                  <a:pt x="1799290" y="1181824"/>
                </a:lnTo>
                <a:lnTo>
                  <a:pt x="1797138" y="1181243"/>
                </a:lnTo>
                <a:close/>
                <a:moveTo>
                  <a:pt x="1301315" y="1180860"/>
                </a:moveTo>
                <a:lnTo>
                  <a:pt x="1306013" y="1182640"/>
                </a:lnTo>
                <a:lnTo>
                  <a:pt x="1399320" y="1226028"/>
                </a:lnTo>
                <a:lnTo>
                  <a:pt x="1399436" y="1226710"/>
                </a:lnTo>
                <a:lnTo>
                  <a:pt x="1344499" y="1201039"/>
                </a:lnTo>
                <a:close/>
                <a:moveTo>
                  <a:pt x="1806799" y="1180823"/>
                </a:moveTo>
                <a:lnTo>
                  <a:pt x="1810282" y="1181807"/>
                </a:lnTo>
                <a:lnTo>
                  <a:pt x="1804657" y="1182358"/>
                </a:lnTo>
                <a:lnTo>
                  <a:pt x="1804946" y="1180904"/>
                </a:lnTo>
                <a:close/>
                <a:moveTo>
                  <a:pt x="1093949" y="1180788"/>
                </a:moveTo>
                <a:lnTo>
                  <a:pt x="1093971" y="1180798"/>
                </a:lnTo>
                <a:lnTo>
                  <a:pt x="1094013" y="1180817"/>
                </a:lnTo>
                <a:lnTo>
                  <a:pt x="1095710" y="1181576"/>
                </a:lnTo>
                <a:lnTo>
                  <a:pt x="1086495" y="1182781"/>
                </a:lnTo>
                <a:lnTo>
                  <a:pt x="1075866" y="1184172"/>
                </a:lnTo>
                <a:lnTo>
                  <a:pt x="1046328" y="1188036"/>
                </a:lnTo>
                <a:lnTo>
                  <a:pt x="1027071" y="1186530"/>
                </a:lnTo>
                <a:lnTo>
                  <a:pt x="1035817" y="1185671"/>
                </a:lnTo>
                <a:lnTo>
                  <a:pt x="1054328" y="1186788"/>
                </a:lnTo>
                <a:lnTo>
                  <a:pt x="1082871" y="1182465"/>
                </a:lnTo>
                <a:close/>
                <a:moveTo>
                  <a:pt x="1660998" y="1180689"/>
                </a:moveTo>
                <a:lnTo>
                  <a:pt x="1668584" y="1181876"/>
                </a:lnTo>
                <a:lnTo>
                  <a:pt x="1675253" y="1185915"/>
                </a:lnTo>
                <a:lnTo>
                  <a:pt x="1665012" y="1183232"/>
                </a:lnTo>
                <a:close/>
                <a:moveTo>
                  <a:pt x="1973385" y="1180456"/>
                </a:moveTo>
                <a:lnTo>
                  <a:pt x="1997069" y="1193613"/>
                </a:lnTo>
                <a:lnTo>
                  <a:pt x="1995128" y="1201064"/>
                </a:lnTo>
                <a:lnTo>
                  <a:pt x="1970732" y="1189183"/>
                </a:lnTo>
                <a:close/>
                <a:moveTo>
                  <a:pt x="1829243" y="1179848"/>
                </a:moveTo>
                <a:lnTo>
                  <a:pt x="1829464" y="1179926"/>
                </a:lnTo>
                <a:lnTo>
                  <a:pt x="1825943" y="1180271"/>
                </a:lnTo>
                <a:lnTo>
                  <a:pt x="1825086" y="1180029"/>
                </a:lnTo>
                <a:close/>
                <a:moveTo>
                  <a:pt x="1133952" y="1179833"/>
                </a:moveTo>
                <a:lnTo>
                  <a:pt x="1133950" y="1179834"/>
                </a:lnTo>
                <a:lnTo>
                  <a:pt x="1131009" y="1181627"/>
                </a:lnTo>
                <a:lnTo>
                  <a:pt x="1118174" y="1185599"/>
                </a:lnTo>
                <a:lnTo>
                  <a:pt x="1117514" y="1185303"/>
                </a:lnTo>
                <a:lnTo>
                  <a:pt x="1117512" y="1185302"/>
                </a:lnTo>
                <a:close/>
                <a:moveTo>
                  <a:pt x="2039756" y="1179263"/>
                </a:moveTo>
                <a:lnTo>
                  <a:pt x="2051117" y="1203047"/>
                </a:lnTo>
                <a:lnTo>
                  <a:pt x="2040056" y="1182588"/>
                </a:lnTo>
                <a:lnTo>
                  <a:pt x="2039419" y="1180400"/>
                </a:lnTo>
                <a:close/>
                <a:moveTo>
                  <a:pt x="1104312" y="1179218"/>
                </a:moveTo>
                <a:lnTo>
                  <a:pt x="1104213" y="1179254"/>
                </a:lnTo>
                <a:lnTo>
                  <a:pt x="1104095" y="1179297"/>
                </a:lnTo>
                <a:lnTo>
                  <a:pt x="1104019" y="1179263"/>
                </a:lnTo>
                <a:close/>
                <a:moveTo>
                  <a:pt x="1644868" y="1178168"/>
                </a:moveTo>
                <a:lnTo>
                  <a:pt x="1648553" y="1178745"/>
                </a:lnTo>
                <a:lnTo>
                  <a:pt x="1649676" y="1179866"/>
                </a:lnTo>
                <a:lnTo>
                  <a:pt x="1645769" y="1179122"/>
                </a:lnTo>
                <a:close/>
                <a:moveTo>
                  <a:pt x="2409541" y="1178124"/>
                </a:moveTo>
                <a:lnTo>
                  <a:pt x="2407484" y="1183106"/>
                </a:lnTo>
                <a:lnTo>
                  <a:pt x="2404594" y="1182912"/>
                </a:lnTo>
                <a:lnTo>
                  <a:pt x="2404859" y="1178196"/>
                </a:lnTo>
                <a:close/>
                <a:moveTo>
                  <a:pt x="1690581" y="1178097"/>
                </a:moveTo>
                <a:lnTo>
                  <a:pt x="1714646" y="1184063"/>
                </a:lnTo>
                <a:lnTo>
                  <a:pt x="1754458" y="1195492"/>
                </a:lnTo>
                <a:lnTo>
                  <a:pt x="1763062" y="1195874"/>
                </a:lnTo>
                <a:lnTo>
                  <a:pt x="1774483" y="1198594"/>
                </a:lnTo>
                <a:lnTo>
                  <a:pt x="1759874" y="1198532"/>
                </a:lnTo>
                <a:lnTo>
                  <a:pt x="1741535" y="1194193"/>
                </a:lnTo>
                <a:lnTo>
                  <a:pt x="1699832" y="1183468"/>
                </a:lnTo>
                <a:close/>
                <a:moveTo>
                  <a:pt x="1911737" y="1177912"/>
                </a:moveTo>
                <a:lnTo>
                  <a:pt x="1917756" y="1185676"/>
                </a:lnTo>
                <a:lnTo>
                  <a:pt x="1911526" y="1178288"/>
                </a:lnTo>
                <a:close/>
                <a:moveTo>
                  <a:pt x="2423400" y="1177910"/>
                </a:moveTo>
                <a:lnTo>
                  <a:pt x="2423032" y="1181332"/>
                </a:lnTo>
                <a:lnTo>
                  <a:pt x="2413891" y="1182802"/>
                </a:lnTo>
                <a:lnTo>
                  <a:pt x="2415862" y="1178026"/>
                </a:lnTo>
                <a:close/>
                <a:moveTo>
                  <a:pt x="699771" y="1177860"/>
                </a:moveTo>
                <a:lnTo>
                  <a:pt x="611027" y="1266647"/>
                </a:lnTo>
                <a:lnTo>
                  <a:pt x="558459" y="1310063"/>
                </a:lnTo>
                <a:lnTo>
                  <a:pt x="500957" y="1357553"/>
                </a:lnTo>
                <a:lnTo>
                  <a:pt x="543540" y="1321939"/>
                </a:lnTo>
                <a:lnTo>
                  <a:pt x="565727" y="1303383"/>
                </a:lnTo>
                <a:lnTo>
                  <a:pt x="616692" y="1260757"/>
                </a:lnTo>
                <a:close/>
                <a:moveTo>
                  <a:pt x="1235836" y="1177799"/>
                </a:moveTo>
                <a:lnTo>
                  <a:pt x="1236346" y="1178002"/>
                </a:lnTo>
                <a:lnTo>
                  <a:pt x="1236758" y="1178166"/>
                </a:lnTo>
                <a:lnTo>
                  <a:pt x="1235568" y="1184077"/>
                </a:lnTo>
                <a:lnTo>
                  <a:pt x="1233895" y="1192388"/>
                </a:lnTo>
                <a:lnTo>
                  <a:pt x="1233516" y="1192231"/>
                </a:lnTo>
                <a:lnTo>
                  <a:pt x="1233481" y="1192216"/>
                </a:lnTo>
                <a:lnTo>
                  <a:pt x="1233332" y="1192154"/>
                </a:lnTo>
                <a:lnTo>
                  <a:pt x="1233917" y="1188799"/>
                </a:lnTo>
                <a:lnTo>
                  <a:pt x="1235740" y="1178348"/>
                </a:lnTo>
                <a:close/>
                <a:moveTo>
                  <a:pt x="2444339" y="1177588"/>
                </a:moveTo>
                <a:lnTo>
                  <a:pt x="2444203" y="1177926"/>
                </a:lnTo>
                <a:lnTo>
                  <a:pt x="2428210" y="1180499"/>
                </a:lnTo>
                <a:lnTo>
                  <a:pt x="2428448" y="1177833"/>
                </a:lnTo>
                <a:close/>
                <a:moveTo>
                  <a:pt x="2007033" y="1177534"/>
                </a:moveTo>
                <a:lnTo>
                  <a:pt x="2023444" y="1197918"/>
                </a:lnTo>
                <a:lnTo>
                  <a:pt x="2025304" y="1204025"/>
                </a:lnTo>
                <a:lnTo>
                  <a:pt x="2006090" y="1181147"/>
                </a:lnTo>
                <a:close/>
                <a:moveTo>
                  <a:pt x="891666" y="1177480"/>
                </a:moveTo>
                <a:lnTo>
                  <a:pt x="922834" y="1194978"/>
                </a:lnTo>
                <a:lnTo>
                  <a:pt x="930655" y="1199369"/>
                </a:lnTo>
                <a:lnTo>
                  <a:pt x="931973" y="1200109"/>
                </a:lnTo>
                <a:lnTo>
                  <a:pt x="941211" y="1203367"/>
                </a:lnTo>
                <a:lnTo>
                  <a:pt x="977132" y="1216037"/>
                </a:lnTo>
                <a:lnTo>
                  <a:pt x="992111" y="1218169"/>
                </a:lnTo>
                <a:lnTo>
                  <a:pt x="998027" y="1219946"/>
                </a:lnTo>
                <a:lnTo>
                  <a:pt x="972537" y="1215847"/>
                </a:lnTo>
                <a:lnTo>
                  <a:pt x="943656" y="1205048"/>
                </a:lnTo>
                <a:lnTo>
                  <a:pt x="930243" y="1200033"/>
                </a:lnTo>
                <a:lnTo>
                  <a:pt x="920286" y="1194226"/>
                </a:lnTo>
                <a:lnTo>
                  <a:pt x="891636" y="1177516"/>
                </a:lnTo>
                <a:lnTo>
                  <a:pt x="891639" y="1177512"/>
                </a:lnTo>
                <a:close/>
                <a:moveTo>
                  <a:pt x="2524197" y="1176934"/>
                </a:moveTo>
                <a:lnTo>
                  <a:pt x="2520357" y="1198319"/>
                </a:lnTo>
                <a:lnTo>
                  <a:pt x="2519670" y="1200863"/>
                </a:lnTo>
                <a:lnTo>
                  <a:pt x="2495898" y="1284054"/>
                </a:lnTo>
                <a:lnTo>
                  <a:pt x="2469790" y="1334987"/>
                </a:lnTo>
                <a:lnTo>
                  <a:pt x="2461089" y="1345656"/>
                </a:lnTo>
                <a:lnTo>
                  <a:pt x="2453000" y="1353388"/>
                </a:lnTo>
                <a:lnTo>
                  <a:pt x="2460230" y="1333084"/>
                </a:lnTo>
                <a:lnTo>
                  <a:pt x="2463983" y="1325514"/>
                </a:lnTo>
                <a:lnTo>
                  <a:pt x="2466730" y="1321684"/>
                </a:lnTo>
                <a:lnTo>
                  <a:pt x="2469013" y="1315371"/>
                </a:lnTo>
                <a:lnTo>
                  <a:pt x="2474427" y="1304450"/>
                </a:lnTo>
                <a:lnTo>
                  <a:pt x="2479098" y="1287475"/>
                </a:lnTo>
                <a:lnTo>
                  <a:pt x="2487161" y="1265173"/>
                </a:lnTo>
                <a:lnTo>
                  <a:pt x="2487517" y="1263518"/>
                </a:lnTo>
                <a:close/>
                <a:moveTo>
                  <a:pt x="2347509" y="1176607"/>
                </a:moveTo>
                <a:lnTo>
                  <a:pt x="2347894" y="1176803"/>
                </a:lnTo>
                <a:lnTo>
                  <a:pt x="2347907" y="1177507"/>
                </a:lnTo>
                <a:lnTo>
                  <a:pt x="2347223" y="1177284"/>
                </a:lnTo>
                <a:close/>
                <a:moveTo>
                  <a:pt x="2382011" y="1176458"/>
                </a:moveTo>
                <a:lnTo>
                  <a:pt x="2398340" y="1178141"/>
                </a:lnTo>
                <a:lnTo>
                  <a:pt x="2398091" y="1182476"/>
                </a:lnTo>
                <a:lnTo>
                  <a:pt x="2380001" y="1181263"/>
                </a:lnTo>
                <a:close/>
                <a:moveTo>
                  <a:pt x="1162343" y="1176347"/>
                </a:moveTo>
                <a:lnTo>
                  <a:pt x="1166684" y="1181142"/>
                </a:lnTo>
                <a:lnTo>
                  <a:pt x="1168340" y="1182970"/>
                </a:lnTo>
                <a:lnTo>
                  <a:pt x="1169821" y="1186262"/>
                </a:lnTo>
                <a:lnTo>
                  <a:pt x="1166969" y="1185031"/>
                </a:lnTo>
                <a:lnTo>
                  <a:pt x="1166154" y="1184679"/>
                </a:lnTo>
                <a:lnTo>
                  <a:pt x="1158299" y="1181289"/>
                </a:lnTo>
                <a:lnTo>
                  <a:pt x="1161764" y="1177644"/>
                </a:lnTo>
                <a:lnTo>
                  <a:pt x="1161841" y="1177442"/>
                </a:lnTo>
                <a:lnTo>
                  <a:pt x="1162187" y="1176535"/>
                </a:lnTo>
                <a:close/>
                <a:moveTo>
                  <a:pt x="1632866" y="1176293"/>
                </a:moveTo>
                <a:lnTo>
                  <a:pt x="1634938" y="1176617"/>
                </a:lnTo>
                <a:lnTo>
                  <a:pt x="1635528" y="1177171"/>
                </a:lnTo>
                <a:lnTo>
                  <a:pt x="1634649" y="1177003"/>
                </a:lnTo>
                <a:lnTo>
                  <a:pt x="1633239" y="1176734"/>
                </a:lnTo>
                <a:close/>
                <a:moveTo>
                  <a:pt x="1128445" y="1175679"/>
                </a:moveTo>
                <a:lnTo>
                  <a:pt x="1129192" y="1176000"/>
                </a:lnTo>
                <a:lnTo>
                  <a:pt x="1129432" y="1176103"/>
                </a:lnTo>
                <a:lnTo>
                  <a:pt x="1129524" y="1176143"/>
                </a:lnTo>
                <a:lnTo>
                  <a:pt x="1129077" y="1176292"/>
                </a:lnTo>
                <a:lnTo>
                  <a:pt x="1110879" y="1182333"/>
                </a:lnTo>
                <a:lnTo>
                  <a:pt x="1110248" y="1182051"/>
                </a:lnTo>
                <a:lnTo>
                  <a:pt x="1110219" y="1182038"/>
                </a:lnTo>
                <a:lnTo>
                  <a:pt x="1116253" y="1179932"/>
                </a:lnTo>
                <a:close/>
                <a:moveTo>
                  <a:pt x="1489018" y="1175453"/>
                </a:moveTo>
                <a:lnTo>
                  <a:pt x="1497490" y="1178828"/>
                </a:lnTo>
                <a:lnTo>
                  <a:pt x="1523299" y="1183408"/>
                </a:lnTo>
                <a:lnTo>
                  <a:pt x="1528248" y="1184989"/>
                </a:lnTo>
                <a:lnTo>
                  <a:pt x="1528925" y="1191724"/>
                </a:lnTo>
                <a:lnTo>
                  <a:pt x="1501265" y="1183808"/>
                </a:lnTo>
                <a:lnTo>
                  <a:pt x="1494467" y="1179171"/>
                </a:lnTo>
                <a:close/>
                <a:moveTo>
                  <a:pt x="1716886" y="1175295"/>
                </a:moveTo>
                <a:lnTo>
                  <a:pt x="1717736" y="1175364"/>
                </a:lnTo>
                <a:lnTo>
                  <a:pt x="1746761" y="1182508"/>
                </a:lnTo>
                <a:lnTo>
                  <a:pt x="1778446" y="1190738"/>
                </a:lnTo>
                <a:lnTo>
                  <a:pt x="1772799" y="1190488"/>
                </a:lnTo>
                <a:close/>
                <a:moveTo>
                  <a:pt x="1622044" y="1174602"/>
                </a:moveTo>
                <a:lnTo>
                  <a:pt x="1623095" y="1174766"/>
                </a:lnTo>
                <a:lnTo>
                  <a:pt x="1623119" y="1174807"/>
                </a:lnTo>
                <a:close/>
                <a:moveTo>
                  <a:pt x="1226915" y="1174256"/>
                </a:moveTo>
                <a:lnTo>
                  <a:pt x="1231877" y="1176227"/>
                </a:lnTo>
                <a:lnTo>
                  <a:pt x="1231890" y="1176995"/>
                </a:lnTo>
                <a:lnTo>
                  <a:pt x="1231900" y="1177551"/>
                </a:lnTo>
                <a:lnTo>
                  <a:pt x="1230388" y="1185915"/>
                </a:lnTo>
                <a:lnTo>
                  <a:pt x="1229543" y="1190582"/>
                </a:lnTo>
                <a:lnTo>
                  <a:pt x="1228904" y="1190316"/>
                </a:lnTo>
                <a:lnTo>
                  <a:pt x="1227663" y="1189801"/>
                </a:lnTo>
                <a:lnTo>
                  <a:pt x="1227389" y="1184118"/>
                </a:lnTo>
                <a:lnTo>
                  <a:pt x="1227144" y="1179024"/>
                </a:lnTo>
                <a:close/>
                <a:moveTo>
                  <a:pt x="991803" y="1174171"/>
                </a:moveTo>
                <a:lnTo>
                  <a:pt x="999498" y="1176205"/>
                </a:lnTo>
                <a:lnTo>
                  <a:pt x="999228" y="1176190"/>
                </a:lnTo>
                <a:close/>
                <a:moveTo>
                  <a:pt x="2661802" y="1174027"/>
                </a:moveTo>
                <a:lnTo>
                  <a:pt x="2672090" y="1175227"/>
                </a:lnTo>
                <a:lnTo>
                  <a:pt x="2672102" y="1175225"/>
                </a:lnTo>
                <a:lnTo>
                  <a:pt x="2672125" y="1175227"/>
                </a:lnTo>
                <a:lnTo>
                  <a:pt x="2672139" y="1175224"/>
                </a:lnTo>
                <a:lnTo>
                  <a:pt x="2672165" y="1175227"/>
                </a:lnTo>
                <a:lnTo>
                  <a:pt x="2677822" y="1174084"/>
                </a:lnTo>
                <a:lnTo>
                  <a:pt x="2665507" y="1217199"/>
                </a:lnTo>
                <a:lnTo>
                  <a:pt x="2627536" y="1287642"/>
                </a:lnTo>
                <a:lnTo>
                  <a:pt x="2612431" y="1305946"/>
                </a:lnTo>
                <a:lnTo>
                  <a:pt x="2603784" y="1315472"/>
                </a:lnTo>
                <a:lnTo>
                  <a:pt x="2623454" y="1265172"/>
                </a:lnTo>
                <a:lnTo>
                  <a:pt x="2636099" y="1242961"/>
                </a:lnTo>
                <a:cubicBezTo>
                  <a:pt x="2644947" y="1223657"/>
                  <a:pt x="2652978" y="1202692"/>
                  <a:pt x="2660231" y="1179969"/>
                </a:cubicBezTo>
                <a:close/>
                <a:moveTo>
                  <a:pt x="1961209" y="1173685"/>
                </a:moveTo>
                <a:lnTo>
                  <a:pt x="1968216" y="1177582"/>
                </a:lnTo>
                <a:lnTo>
                  <a:pt x="1965964" y="1184981"/>
                </a:lnTo>
                <a:close/>
                <a:moveTo>
                  <a:pt x="1806446" y="1173381"/>
                </a:moveTo>
                <a:lnTo>
                  <a:pt x="1806806" y="1173384"/>
                </a:lnTo>
                <a:lnTo>
                  <a:pt x="1809670" y="1173408"/>
                </a:lnTo>
                <a:lnTo>
                  <a:pt x="1814420" y="1174766"/>
                </a:lnTo>
                <a:lnTo>
                  <a:pt x="1807565" y="1175074"/>
                </a:lnTo>
                <a:lnTo>
                  <a:pt x="1806185" y="1174684"/>
                </a:lnTo>
                <a:close/>
                <a:moveTo>
                  <a:pt x="2688004" y="1172804"/>
                </a:moveTo>
                <a:lnTo>
                  <a:pt x="2681256" y="1188048"/>
                </a:lnTo>
                <a:lnTo>
                  <a:pt x="2686500" y="1172980"/>
                </a:lnTo>
                <a:close/>
                <a:moveTo>
                  <a:pt x="2314071" y="1172754"/>
                </a:moveTo>
                <a:lnTo>
                  <a:pt x="2317712" y="1173925"/>
                </a:lnTo>
                <a:lnTo>
                  <a:pt x="2323625" y="1177887"/>
                </a:lnTo>
                <a:lnTo>
                  <a:pt x="2323856" y="1181769"/>
                </a:lnTo>
                <a:lnTo>
                  <a:pt x="2313821" y="1173461"/>
                </a:lnTo>
                <a:close/>
                <a:moveTo>
                  <a:pt x="1663986" y="1172258"/>
                </a:moveTo>
                <a:lnTo>
                  <a:pt x="1664073" y="1172259"/>
                </a:lnTo>
                <a:lnTo>
                  <a:pt x="1664203" y="1172262"/>
                </a:lnTo>
                <a:lnTo>
                  <a:pt x="1664800" y="1172273"/>
                </a:lnTo>
                <a:lnTo>
                  <a:pt x="1668954" y="1172888"/>
                </a:lnTo>
                <a:lnTo>
                  <a:pt x="1677207" y="1177649"/>
                </a:lnTo>
                <a:lnTo>
                  <a:pt x="1669763" y="1175734"/>
                </a:lnTo>
                <a:close/>
                <a:moveTo>
                  <a:pt x="1649666" y="1171997"/>
                </a:moveTo>
                <a:lnTo>
                  <a:pt x="1652742" y="1172053"/>
                </a:lnTo>
                <a:lnTo>
                  <a:pt x="1653250" y="1172062"/>
                </a:lnTo>
                <a:lnTo>
                  <a:pt x="1653379" y="1172064"/>
                </a:lnTo>
                <a:lnTo>
                  <a:pt x="1654320" y="1172966"/>
                </a:lnTo>
                <a:lnTo>
                  <a:pt x="1649859" y="1172198"/>
                </a:lnTo>
                <a:close/>
                <a:moveTo>
                  <a:pt x="896265" y="1171956"/>
                </a:moveTo>
                <a:lnTo>
                  <a:pt x="917386" y="1183536"/>
                </a:lnTo>
                <a:lnTo>
                  <a:pt x="929708" y="1190291"/>
                </a:lnTo>
                <a:lnTo>
                  <a:pt x="935556" y="1193497"/>
                </a:lnTo>
                <a:lnTo>
                  <a:pt x="935557" y="1193497"/>
                </a:lnTo>
                <a:lnTo>
                  <a:pt x="946828" y="1197276"/>
                </a:lnTo>
                <a:lnTo>
                  <a:pt x="981924" y="1209041"/>
                </a:lnTo>
                <a:lnTo>
                  <a:pt x="931705" y="1193981"/>
                </a:lnTo>
                <a:lnTo>
                  <a:pt x="931704" y="1193980"/>
                </a:lnTo>
                <a:lnTo>
                  <a:pt x="931703" y="1193980"/>
                </a:lnTo>
                <a:lnTo>
                  <a:pt x="922658" y="1188904"/>
                </a:lnTo>
                <a:lnTo>
                  <a:pt x="900490" y="1176461"/>
                </a:lnTo>
                <a:lnTo>
                  <a:pt x="895054" y="1173411"/>
                </a:lnTo>
                <a:lnTo>
                  <a:pt x="895368" y="1173034"/>
                </a:lnTo>
                <a:close/>
                <a:moveTo>
                  <a:pt x="1014627" y="1171660"/>
                </a:moveTo>
                <a:lnTo>
                  <a:pt x="1023013" y="1171942"/>
                </a:lnTo>
                <a:lnTo>
                  <a:pt x="1028996" y="1172144"/>
                </a:lnTo>
                <a:lnTo>
                  <a:pt x="1038583" y="1174021"/>
                </a:lnTo>
                <a:lnTo>
                  <a:pt x="1048205" y="1172791"/>
                </a:lnTo>
                <a:lnTo>
                  <a:pt x="1054035" y="1172988"/>
                </a:lnTo>
                <a:lnTo>
                  <a:pt x="1041352" y="1174377"/>
                </a:lnTo>
                <a:lnTo>
                  <a:pt x="1029541" y="1173778"/>
                </a:lnTo>
                <a:lnTo>
                  <a:pt x="1023046" y="1173449"/>
                </a:lnTo>
                <a:close/>
                <a:moveTo>
                  <a:pt x="1167730" y="1171522"/>
                </a:moveTo>
                <a:lnTo>
                  <a:pt x="1183088" y="1177894"/>
                </a:lnTo>
                <a:lnTo>
                  <a:pt x="1185535" y="1183962"/>
                </a:lnTo>
                <a:lnTo>
                  <a:pt x="1186963" y="1187504"/>
                </a:lnTo>
                <a:lnTo>
                  <a:pt x="1188537" y="1194340"/>
                </a:lnTo>
                <a:lnTo>
                  <a:pt x="1188514" y="1194330"/>
                </a:lnTo>
                <a:lnTo>
                  <a:pt x="1188084" y="1194144"/>
                </a:lnTo>
                <a:lnTo>
                  <a:pt x="1176791" y="1189270"/>
                </a:lnTo>
                <a:lnTo>
                  <a:pt x="1170968" y="1177569"/>
                </a:lnTo>
                <a:lnTo>
                  <a:pt x="1170967" y="1177568"/>
                </a:lnTo>
                <a:lnTo>
                  <a:pt x="1166164" y="1172427"/>
                </a:lnTo>
                <a:lnTo>
                  <a:pt x="1166633" y="1172156"/>
                </a:lnTo>
                <a:close/>
                <a:moveTo>
                  <a:pt x="2354579" y="1171185"/>
                </a:moveTo>
                <a:lnTo>
                  <a:pt x="2371700" y="1175396"/>
                </a:lnTo>
                <a:lnTo>
                  <a:pt x="2373665" y="1175599"/>
                </a:lnTo>
                <a:lnTo>
                  <a:pt x="2373559" y="1180478"/>
                </a:lnTo>
                <a:lnTo>
                  <a:pt x="2365166" y="1178614"/>
                </a:lnTo>
                <a:lnTo>
                  <a:pt x="2354616" y="1173214"/>
                </a:lnTo>
                <a:close/>
                <a:moveTo>
                  <a:pt x="1598963" y="1171071"/>
                </a:moveTo>
                <a:lnTo>
                  <a:pt x="1599159" y="1171075"/>
                </a:lnTo>
                <a:lnTo>
                  <a:pt x="1599172" y="1171075"/>
                </a:lnTo>
                <a:lnTo>
                  <a:pt x="1599508" y="1171082"/>
                </a:lnTo>
                <a:lnTo>
                  <a:pt x="1604505" y="1171862"/>
                </a:lnTo>
                <a:lnTo>
                  <a:pt x="1599963" y="1172099"/>
                </a:lnTo>
                <a:lnTo>
                  <a:pt x="1598963" y="1171805"/>
                </a:lnTo>
                <a:close/>
                <a:moveTo>
                  <a:pt x="2636068" y="1171026"/>
                </a:moveTo>
                <a:lnTo>
                  <a:pt x="2653909" y="1173107"/>
                </a:lnTo>
                <a:lnTo>
                  <a:pt x="2652703" y="1177159"/>
                </a:lnTo>
                <a:lnTo>
                  <a:pt x="2640210" y="1204392"/>
                </a:lnTo>
                <a:lnTo>
                  <a:pt x="2622723" y="1249138"/>
                </a:lnTo>
                <a:lnTo>
                  <a:pt x="2606828" y="1282079"/>
                </a:lnTo>
                <a:lnTo>
                  <a:pt x="2594877" y="1299993"/>
                </a:lnTo>
                <a:lnTo>
                  <a:pt x="2558171" y="1342307"/>
                </a:lnTo>
                <a:lnTo>
                  <a:pt x="2567264" y="1319363"/>
                </a:lnTo>
                <a:lnTo>
                  <a:pt x="2582716" y="1299965"/>
                </a:lnTo>
                <a:cubicBezTo>
                  <a:pt x="2594459" y="1281118"/>
                  <a:pt x="2604752" y="1260242"/>
                  <a:pt x="2613832" y="1237795"/>
                </a:cubicBezTo>
                <a:close/>
                <a:moveTo>
                  <a:pt x="2110956" y="1170406"/>
                </a:moveTo>
                <a:lnTo>
                  <a:pt x="2126814" y="1205652"/>
                </a:lnTo>
                <a:lnTo>
                  <a:pt x="2122104" y="1218867"/>
                </a:lnTo>
                <a:lnTo>
                  <a:pt x="2114522" y="1205980"/>
                </a:lnTo>
                <a:lnTo>
                  <a:pt x="2104830" y="1187039"/>
                </a:lnTo>
                <a:close/>
                <a:moveTo>
                  <a:pt x="1144994" y="1169905"/>
                </a:moveTo>
                <a:lnTo>
                  <a:pt x="1141468" y="1172179"/>
                </a:lnTo>
                <a:lnTo>
                  <a:pt x="1139050" y="1172981"/>
                </a:lnTo>
                <a:lnTo>
                  <a:pt x="1138312" y="1172663"/>
                </a:lnTo>
                <a:lnTo>
                  <a:pt x="1137766" y="1172427"/>
                </a:lnTo>
                <a:close/>
                <a:moveTo>
                  <a:pt x="2042545" y="1169867"/>
                </a:moveTo>
                <a:lnTo>
                  <a:pt x="2051477" y="1190053"/>
                </a:lnTo>
                <a:lnTo>
                  <a:pt x="2042276" y="1170771"/>
                </a:lnTo>
                <a:close/>
                <a:moveTo>
                  <a:pt x="1215682" y="1169793"/>
                </a:moveTo>
                <a:lnTo>
                  <a:pt x="1221280" y="1172017"/>
                </a:lnTo>
                <a:lnTo>
                  <a:pt x="1221411" y="1176166"/>
                </a:lnTo>
                <a:lnTo>
                  <a:pt x="1221439" y="1177063"/>
                </a:lnTo>
                <a:lnTo>
                  <a:pt x="1221765" y="1187353"/>
                </a:lnTo>
                <a:lnTo>
                  <a:pt x="1216820" y="1185301"/>
                </a:lnTo>
                <a:lnTo>
                  <a:pt x="1216503" y="1180979"/>
                </a:lnTo>
                <a:lnTo>
                  <a:pt x="1216186" y="1176656"/>
                </a:lnTo>
                <a:close/>
                <a:moveTo>
                  <a:pt x="2708444" y="1169657"/>
                </a:moveTo>
                <a:lnTo>
                  <a:pt x="2679709" y="1237732"/>
                </a:lnTo>
                <a:lnTo>
                  <a:pt x="2647740" y="1287010"/>
                </a:lnTo>
                <a:lnTo>
                  <a:pt x="2670287" y="1228096"/>
                </a:lnTo>
                <a:lnTo>
                  <a:pt x="2695175" y="1171964"/>
                </a:lnTo>
                <a:lnTo>
                  <a:pt x="2705732" y="1170727"/>
                </a:lnTo>
                <a:close/>
                <a:moveTo>
                  <a:pt x="2180060" y="1168912"/>
                </a:moveTo>
                <a:lnTo>
                  <a:pt x="2190232" y="1210163"/>
                </a:lnTo>
                <a:lnTo>
                  <a:pt x="2191780" y="1213848"/>
                </a:lnTo>
                <a:lnTo>
                  <a:pt x="2185557" y="1233075"/>
                </a:lnTo>
                <a:lnTo>
                  <a:pt x="2171044" y="1194346"/>
                </a:lnTo>
                <a:close/>
                <a:moveTo>
                  <a:pt x="2429274" y="1168562"/>
                </a:moveTo>
                <a:lnTo>
                  <a:pt x="2447629" y="1169389"/>
                </a:lnTo>
                <a:lnTo>
                  <a:pt x="2447002" y="1170952"/>
                </a:lnTo>
                <a:lnTo>
                  <a:pt x="2446878" y="1170993"/>
                </a:lnTo>
                <a:lnTo>
                  <a:pt x="2429058" y="1170993"/>
                </a:lnTo>
                <a:close/>
                <a:moveTo>
                  <a:pt x="2628436" y="1168506"/>
                </a:moveTo>
                <a:lnTo>
                  <a:pt x="2630202" y="1169196"/>
                </a:lnTo>
                <a:lnTo>
                  <a:pt x="2608952" y="1233435"/>
                </a:lnTo>
                <a:lnTo>
                  <a:pt x="2575922" y="1298189"/>
                </a:lnTo>
                <a:lnTo>
                  <a:pt x="2575388" y="1298866"/>
                </a:lnTo>
                <a:lnTo>
                  <a:pt x="2619997" y="1186311"/>
                </a:lnTo>
                <a:close/>
                <a:moveTo>
                  <a:pt x="2331403" y="1168396"/>
                </a:moveTo>
                <a:lnTo>
                  <a:pt x="2342423" y="1174013"/>
                </a:lnTo>
                <a:lnTo>
                  <a:pt x="2341787" y="1175514"/>
                </a:lnTo>
                <a:lnTo>
                  <a:pt x="2331633" y="1172209"/>
                </a:lnTo>
                <a:close/>
                <a:moveTo>
                  <a:pt x="2419942" y="1168142"/>
                </a:moveTo>
                <a:lnTo>
                  <a:pt x="2424434" y="1168345"/>
                </a:lnTo>
                <a:lnTo>
                  <a:pt x="2424148" y="1170993"/>
                </a:lnTo>
                <a:lnTo>
                  <a:pt x="2418765" y="1170993"/>
                </a:lnTo>
                <a:close/>
                <a:moveTo>
                  <a:pt x="2284474" y="1167915"/>
                </a:moveTo>
                <a:lnTo>
                  <a:pt x="2288006" y="1169866"/>
                </a:lnTo>
                <a:lnTo>
                  <a:pt x="2292389" y="1174494"/>
                </a:lnTo>
                <a:lnTo>
                  <a:pt x="2285624" y="1169801"/>
                </a:lnTo>
                <a:close/>
                <a:moveTo>
                  <a:pt x="1842048" y="1167706"/>
                </a:moveTo>
                <a:lnTo>
                  <a:pt x="1842552" y="1167734"/>
                </a:lnTo>
                <a:lnTo>
                  <a:pt x="1843773" y="1168155"/>
                </a:lnTo>
                <a:lnTo>
                  <a:pt x="1841937" y="1168129"/>
                </a:lnTo>
                <a:close/>
                <a:moveTo>
                  <a:pt x="888507" y="1167611"/>
                </a:moveTo>
                <a:lnTo>
                  <a:pt x="888529" y="1167627"/>
                </a:lnTo>
                <a:lnTo>
                  <a:pt x="888532" y="1167629"/>
                </a:lnTo>
                <a:lnTo>
                  <a:pt x="888539" y="1167634"/>
                </a:lnTo>
                <a:lnTo>
                  <a:pt x="887795" y="1168526"/>
                </a:lnTo>
                <a:lnTo>
                  <a:pt x="887351" y="1169058"/>
                </a:lnTo>
                <a:lnTo>
                  <a:pt x="887321" y="1169031"/>
                </a:lnTo>
                <a:close/>
                <a:moveTo>
                  <a:pt x="2405461" y="1167491"/>
                </a:moveTo>
                <a:lnTo>
                  <a:pt x="2413776" y="1167865"/>
                </a:lnTo>
                <a:lnTo>
                  <a:pt x="2412484" y="1170993"/>
                </a:lnTo>
                <a:lnTo>
                  <a:pt x="2405264" y="1170993"/>
                </a:lnTo>
                <a:close/>
                <a:moveTo>
                  <a:pt x="2009769" y="1167048"/>
                </a:moveTo>
                <a:lnTo>
                  <a:pt x="2021076" y="1181832"/>
                </a:lnTo>
                <a:lnTo>
                  <a:pt x="2023433" y="1189387"/>
                </a:lnTo>
                <a:lnTo>
                  <a:pt x="2008694" y="1171168"/>
                </a:lnTo>
                <a:close/>
                <a:moveTo>
                  <a:pt x="1977479" y="1167000"/>
                </a:moveTo>
                <a:lnTo>
                  <a:pt x="1996665" y="1179624"/>
                </a:lnTo>
                <a:lnTo>
                  <a:pt x="1999757" y="1183284"/>
                </a:lnTo>
                <a:lnTo>
                  <a:pt x="1998260" y="1189046"/>
                </a:lnTo>
                <a:lnTo>
                  <a:pt x="1974805" y="1175786"/>
                </a:lnTo>
                <a:close/>
                <a:moveTo>
                  <a:pt x="900534" y="1166829"/>
                </a:moveTo>
                <a:lnTo>
                  <a:pt x="904491" y="1168921"/>
                </a:lnTo>
                <a:lnTo>
                  <a:pt x="938833" y="1187079"/>
                </a:lnTo>
                <a:cubicBezTo>
                  <a:pt x="954975" y="1193916"/>
                  <a:pt x="971130" y="1199060"/>
                  <a:pt x="987270" y="1202489"/>
                </a:cubicBezTo>
                <a:lnTo>
                  <a:pt x="1003357" y="1204193"/>
                </a:lnTo>
                <a:lnTo>
                  <a:pt x="1009557" y="1205838"/>
                </a:lnTo>
                <a:lnTo>
                  <a:pt x="982317" y="1202448"/>
                </a:lnTo>
                <a:lnTo>
                  <a:pt x="964436" y="1196433"/>
                </a:lnTo>
                <a:lnTo>
                  <a:pt x="946909" y="1190537"/>
                </a:lnTo>
                <a:lnTo>
                  <a:pt x="936573" y="1187061"/>
                </a:lnTo>
                <a:lnTo>
                  <a:pt x="926692" y="1181654"/>
                </a:lnTo>
                <a:lnTo>
                  <a:pt x="921547" y="1178838"/>
                </a:lnTo>
                <a:lnTo>
                  <a:pt x="900242" y="1167180"/>
                </a:lnTo>
                <a:lnTo>
                  <a:pt x="900398" y="1166994"/>
                </a:lnTo>
                <a:close/>
                <a:moveTo>
                  <a:pt x="1299973" y="1166649"/>
                </a:moveTo>
                <a:lnTo>
                  <a:pt x="1328518" y="1180008"/>
                </a:lnTo>
                <a:lnTo>
                  <a:pt x="1385142" y="1206510"/>
                </a:lnTo>
                <a:lnTo>
                  <a:pt x="1381946" y="1205299"/>
                </a:lnTo>
                <a:lnTo>
                  <a:pt x="1379727" y="1204458"/>
                </a:lnTo>
                <a:lnTo>
                  <a:pt x="1339250" y="1185711"/>
                </a:lnTo>
                <a:lnTo>
                  <a:pt x="1338466" y="1185348"/>
                </a:lnTo>
                <a:lnTo>
                  <a:pt x="1299952" y="1167511"/>
                </a:lnTo>
                <a:close/>
                <a:moveTo>
                  <a:pt x="1325324" y="1166640"/>
                </a:moveTo>
                <a:lnTo>
                  <a:pt x="1326418" y="1167033"/>
                </a:lnTo>
                <a:lnTo>
                  <a:pt x="1415407" y="1208247"/>
                </a:lnTo>
                <a:lnTo>
                  <a:pt x="1415407" y="1208423"/>
                </a:lnTo>
                <a:lnTo>
                  <a:pt x="1414417" y="1207963"/>
                </a:lnTo>
                <a:close/>
                <a:moveTo>
                  <a:pt x="2386126" y="1166620"/>
                </a:moveTo>
                <a:lnTo>
                  <a:pt x="2398968" y="1167199"/>
                </a:lnTo>
                <a:lnTo>
                  <a:pt x="2398750" y="1170993"/>
                </a:lnTo>
                <a:lnTo>
                  <a:pt x="2384297" y="1170993"/>
                </a:lnTo>
                <a:close/>
                <a:moveTo>
                  <a:pt x="1054469" y="1166413"/>
                </a:moveTo>
                <a:lnTo>
                  <a:pt x="1062178" y="1166575"/>
                </a:lnTo>
                <a:lnTo>
                  <a:pt x="1064493" y="1167610"/>
                </a:lnTo>
                <a:lnTo>
                  <a:pt x="1059165" y="1167433"/>
                </a:lnTo>
                <a:lnTo>
                  <a:pt x="1051281" y="1167170"/>
                </a:lnTo>
                <a:lnTo>
                  <a:pt x="1049555" y="1167112"/>
                </a:lnTo>
                <a:close/>
                <a:moveTo>
                  <a:pt x="1106775" y="1166345"/>
                </a:moveTo>
                <a:lnTo>
                  <a:pt x="1107438" y="1166631"/>
                </a:lnTo>
                <a:lnTo>
                  <a:pt x="1108234" y="1166973"/>
                </a:lnTo>
                <a:lnTo>
                  <a:pt x="1108376" y="1167034"/>
                </a:lnTo>
                <a:lnTo>
                  <a:pt x="1094914" y="1168509"/>
                </a:lnTo>
                <a:lnTo>
                  <a:pt x="1102131" y="1167192"/>
                </a:lnTo>
                <a:close/>
                <a:moveTo>
                  <a:pt x="2379495" y="1165890"/>
                </a:moveTo>
                <a:lnTo>
                  <a:pt x="2380002" y="1166012"/>
                </a:lnTo>
                <a:lnTo>
                  <a:pt x="2379466" y="1167294"/>
                </a:lnTo>
                <a:close/>
                <a:moveTo>
                  <a:pt x="1484765" y="1165132"/>
                </a:moveTo>
                <a:lnTo>
                  <a:pt x="1487384" y="1165280"/>
                </a:lnTo>
                <a:lnTo>
                  <a:pt x="1531138" y="1167756"/>
                </a:lnTo>
                <a:lnTo>
                  <a:pt x="1529279" y="1178536"/>
                </a:lnTo>
                <a:lnTo>
                  <a:pt x="1523430" y="1177427"/>
                </a:lnTo>
                <a:lnTo>
                  <a:pt x="1512237" y="1173868"/>
                </a:lnTo>
                <a:close/>
                <a:moveTo>
                  <a:pt x="1201937" y="1164333"/>
                </a:moveTo>
                <a:lnTo>
                  <a:pt x="1210577" y="1167765"/>
                </a:lnTo>
                <a:lnTo>
                  <a:pt x="1211300" y="1177438"/>
                </a:lnTo>
                <a:lnTo>
                  <a:pt x="1211730" y="1183188"/>
                </a:lnTo>
                <a:lnTo>
                  <a:pt x="1207580" y="1181465"/>
                </a:lnTo>
                <a:lnTo>
                  <a:pt x="1205742" y="1180702"/>
                </a:lnTo>
                <a:lnTo>
                  <a:pt x="1205131" y="1180449"/>
                </a:lnTo>
                <a:lnTo>
                  <a:pt x="1204508" y="1175284"/>
                </a:lnTo>
                <a:lnTo>
                  <a:pt x="1203719" y="1168751"/>
                </a:lnTo>
                <a:lnTo>
                  <a:pt x="1203719" y="1168749"/>
                </a:lnTo>
                <a:lnTo>
                  <a:pt x="1202612" y="1166008"/>
                </a:lnTo>
                <a:close/>
                <a:moveTo>
                  <a:pt x="1653572" y="1164203"/>
                </a:moveTo>
                <a:lnTo>
                  <a:pt x="1656719" y="1165055"/>
                </a:lnTo>
                <a:lnTo>
                  <a:pt x="1657133" y="1165423"/>
                </a:lnTo>
                <a:lnTo>
                  <a:pt x="1654449" y="1165043"/>
                </a:lnTo>
                <a:close/>
                <a:moveTo>
                  <a:pt x="1256824" y="1164001"/>
                </a:moveTo>
                <a:lnTo>
                  <a:pt x="1257188" y="1164139"/>
                </a:lnTo>
                <a:lnTo>
                  <a:pt x="1255166" y="1172081"/>
                </a:lnTo>
                <a:lnTo>
                  <a:pt x="1255138" y="1172194"/>
                </a:lnTo>
                <a:lnTo>
                  <a:pt x="1253821" y="1177365"/>
                </a:lnTo>
                <a:lnTo>
                  <a:pt x="1256345" y="1166135"/>
                </a:lnTo>
                <a:close/>
                <a:moveTo>
                  <a:pt x="1775132" y="1163543"/>
                </a:moveTo>
                <a:lnTo>
                  <a:pt x="1786139" y="1166687"/>
                </a:lnTo>
                <a:lnTo>
                  <a:pt x="1786110" y="1166828"/>
                </a:lnTo>
                <a:lnTo>
                  <a:pt x="1773396" y="1163543"/>
                </a:lnTo>
                <a:close/>
                <a:moveTo>
                  <a:pt x="1122670" y="1163445"/>
                </a:moveTo>
                <a:lnTo>
                  <a:pt x="1119677" y="1164620"/>
                </a:lnTo>
                <a:lnTo>
                  <a:pt x="1118653" y="1164178"/>
                </a:lnTo>
                <a:close/>
                <a:moveTo>
                  <a:pt x="2724420" y="1163445"/>
                </a:moveTo>
                <a:lnTo>
                  <a:pt x="2722648" y="1167123"/>
                </a:lnTo>
                <a:cubicBezTo>
                  <a:pt x="2709859" y="1195622"/>
                  <a:pt x="2697243" y="1225574"/>
                  <a:pt x="2684977" y="1256131"/>
                </a:cubicBezTo>
                <a:lnTo>
                  <a:pt x="2676671" y="1278618"/>
                </a:lnTo>
                <a:lnTo>
                  <a:pt x="2631298" y="1329970"/>
                </a:lnTo>
                <a:lnTo>
                  <a:pt x="2638839" y="1310267"/>
                </a:lnTo>
                <a:lnTo>
                  <a:pt x="2639688" y="1309120"/>
                </a:lnTo>
                <a:lnTo>
                  <a:pt x="2644773" y="1303915"/>
                </a:lnTo>
                <a:lnTo>
                  <a:pt x="2652113" y="1292371"/>
                </a:lnTo>
                <a:lnTo>
                  <a:pt x="2665742" y="1273996"/>
                </a:lnTo>
                <a:lnTo>
                  <a:pt x="2671321" y="1262167"/>
                </a:lnTo>
                <a:lnTo>
                  <a:pt x="2684422" y="1241563"/>
                </a:lnTo>
                <a:cubicBezTo>
                  <a:pt x="2696026" y="1219179"/>
                  <a:pt x="2706051" y="1195348"/>
                  <a:pt x="2714603" y="1170527"/>
                </a:cubicBezTo>
                <a:lnTo>
                  <a:pt x="2715628" y="1166823"/>
                </a:lnTo>
                <a:lnTo>
                  <a:pt x="2717599" y="1166046"/>
                </a:lnTo>
                <a:lnTo>
                  <a:pt x="2721608" y="1165236"/>
                </a:lnTo>
                <a:close/>
                <a:moveTo>
                  <a:pt x="892643" y="1162657"/>
                </a:moveTo>
                <a:lnTo>
                  <a:pt x="892676" y="1162674"/>
                </a:lnTo>
                <a:lnTo>
                  <a:pt x="892469" y="1162922"/>
                </a:lnTo>
                <a:lnTo>
                  <a:pt x="892466" y="1162925"/>
                </a:lnTo>
                <a:lnTo>
                  <a:pt x="892434" y="1162908"/>
                </a:lnTo>
                <a:close/>
                <a:moveTo>
                  <a:pt x="2317829" y="1162148"/>
                </a:moveTo>
                <a:lnTo>
                  <a:pt x="2320377" y="1162774"/>
                </a:lnTo>
                <a:lnTo>
                  <a:pt x="2322861" y="1164039"/>
                </a:lnTo>
                <a:lnTo>
                  <a:pt x="2322844" y="1164864"/>
                </a:lnTo>
                <a:lnTo>
                  <a:pt x="2323117" y="1169437"/>
                </a:lnTo>
                <a:lnTo>
                  <a:pt x="2318747" y="1168015"/>
                </a:lnTo>
                <a:lnTo>
                  <a:pt x="2316324" y="1166396"/>
                </a:lnTo>
                <a:close/>
                <a:moveTo>
                  <a:pt x="1251815" y="1162103"/>
                </a:moveTo>
                <a:lnTo>
                  <a:pt x="1252023" y="1162182"/>
                </a:lnTo>
                <a:lnTo>
                  <a:pt x="1251131" y="1165932"/>
                </a:lnTo>
                <a:lnTo>
                  <a:pt x="1250023" y="1170590"/>
                </a:lnTo>
                <a:lnTo>
                  <a:pt x="1250747" y="1167161"/>
                </a:lnTo>
                <a:close/>
                <a:moveTo>
                  <a:pt x="2611849" y="1162023"/>
                </a:moveTo>
                <a:lnTo>
                  <a:pt x="2622146" y="1166047"/>
                </a:lnTo>
                <a:lnTo>
                  <a:pt x="2612826" y="1185723"/>
                </a:lnTo>
                <a:lnTo>
                  <a:pt x="2560750" y="1317153"/>
                </a:lnTo>
                <a:lnTo>
                  <a:pt x="2533143" y="1348912"/>
                </a:lnTo>
                <a:lnTo>
                  <a:pt x="2516844" y="1360486"/>
                </a:lnTo>
                <a:lnTo>
                  <a:pt x="2519404" y="1353164"/>
                </a:lnTo>
                <a:lnTo>
                  <a:pt x="2522736" y="1350785"/>
                </a:lnTo>
                <a:lnTo>
                  <a:pt x="2523879" y="1349294"/>
                </a:lnTo>
                <a:lnTo>
                  <a:pt x="2550453" y="1316824"/>
                </a:lnTo>
                <a:lnTo>
                  <a:pt x="2555048" y="1308656"/>
                </a:lnTo>
                <a:lnTo>
                  <a:pt x="2558733" y="1303853"/>
                </a:lnTo>
                <a:lnTo>
                  <a:pt x="2564113" y="1292545"/>
                </a:lnTo>
                <a:lnTo>
                  <a:pt x="2573623" y="1275640"/>
                </a:lnTo>
                <a:lnTo>
                  <a:pt x="2577732" y="1263919"/>
                </a:lnTo>
                <a:lnTo>
                  <a:pt x="2586908" y="1244631"/>
                </a:lnTo>
                <a:cubicBezTo>
                  <a:pt x="2595173" y="1223089"/>
                  <a:pt x="2602401" y="1199868"/>
                  <a:pt x="2608859" y="1175337"/>
                </a:cubicBezTo>
                <a:close/>
                <a:moveTo>
                  <a:pt x="904564" y="1161989"/>
                </a:moveTo>
                <a:lnTo>
                  <a:pt x="937688" y="1180171"/>
                </a:lnTo>
                <a:lnTo>
                  <a:pt x="966059" y="1188820"/>
                </a:lnTo>
                <a:lnTo>
                  <a:pt x="940326" y="1181970"/>
                </a:lnTo>
                <a:lnTo>
                  <a:pt x="934286" y="1178753"/>
                </a:lnTo>
                <a:lnTo>
                  <a:pt x="904027" y="1162635"/>
                </a:lnTo>
                <a:lnTo>
                  <a:pt x="904292" y="1162316"/>
                </a:lnTo>
                <a:close/>
                <a:moveTo>
                  <a:pt x="1700448" y="1161942"/>
                </a:moveTo>
                <a:lnTo>
                  <a:pt x="1748629" y="1173506"/>
                </a:lnTo>
                <a:lnTo>
                  <a:pt x="1732502" y="1170568"/>
                </a:lnTo>
                <a:lnTo>
                  <a:pt x="1723895" y="1169861"/>
                </a:lnTo>
                <a:lnTo>
                  <a:pt x="1707162" y="1166252"/>
                </a:lnTo>
                <a:close/>
                <a:moveTo>
                  <a:pt x="2250654" y="1161857"/>
                </a:moveTo>
                <a:lnTo>
                  <a:pt x="2253697" y="1192979"/>
                </a:lnTo>
                <a:lnTo>
                  <a:pt x="2258277" y="1213727"/>
                </a:lnTo>
                <a:lnTo>
                  <a:pt x="2249274" y="1238554"/>
                </a:lnTo>
                <a:lnTo>
                  <a:pt x="2239010" y="1202280"/>
                </a:lnTo>
                <a:lnTo>
                  <a:pt x="2238182" y="1196592"/>
                </a:lnTo>
                <a:close/>
                <a:moveTo>
                  <a:pt x="1175798" y="1161778"/>
                </a:moveTo>
                <a:lnTo>
                  <a:pt x="1177351" y="1163665"/>
                </a:lnTo>
                <a:lnTo>
                  <a:pt x="1177351" y="1163667"/>
                </a:lnTo>
                <a:lnTo>
                  <a:pt x="1179894" y="1169974"/>
                </a:lnTo>
                <a:lnTo>
                  <a:pt x="1173328" y="1167248"/>
                </a:lnTo>
                <a:lnTo>
                  <a:pt x="1171921" y="1166664"/>
                </a:lnTo>
                <a:lnTo>
                  <a:pt x="1174467" y="1163456"/>
                </a:lnTo>
                <a:close/>
                <a:moveTo>
                  <a:pt x="1843666" y="1161513"/>
                </a:moveTo>
                <a:lnTo>
                  <a:pt x="1850656" y="1162141"/>
                </a:lnTo>
                <a:lnTo>
                  <a:pt x="1852332" y="1162888"/>
                </a:lnTo>
                <a:lnTo>
                  <a:pt x="1845960" y="1162534"/>
                </a:lnTo>
                <a:lnTo>
                  <a:pt x="1843656" y="1161550"/>
                </a:lnTo>
                <a:close/>
                <a:moveTo>
                  <a:pt x="1639353" y="1161281"/>
                </a:moveTo>
                <a:lnTo>
                  <a:pt x="1642536" y="1161663"/>
                </a:lnTo>
                <a:lnTo>
                  <a:pt x="1644606" y="1163649"/>
                </a:lnTo>
                <a:lnTo>
                  <a:pt x="1642816" y="1163395"/>
                </a:lnTo>
                <a:lnTo>
                  <a:pt x="1641162" y="1163161"/>
                </a:lnTo>
                <a:close/>
                <a:moveTo>
                  <a:pt x="1599927" y="1160572"/>
                </a:moveTo>
                <a:lnTo>
                  <a:pt x="1599930" y="1160576"/>
                </a:lnTo>
                <a:lnTo>
                  <a:pt x="1599835" y="1160589"/>
                </a:lnTo>
                <a:close/>
                <a:moveTo>
                  <a:pt x="1071678" y="1160415"/>
                </a:moveTo>
                <a:lnTo>
                  <a:pt x="1072956" y="1160426"/>
                </a:lnTo>
                <a:lnTo>
                  <a:pt x="1075161" y="1160446"/>
                </a:lnTo>
                <a:lnTo>
                  <a:pt x="1074859" y="1160506"/>
                </a:lnTo>
                <a:lnTo>
                  <a:pt x="1074116" y="1160653"/>
                </a:lnTo>
                <a:lnTo>
                  <a:pt x="1069692" y="1160558"/>
                </a:lnTo>
                <a:close/>
                <a:moveTo>
                  <a:pt x="1627560" y="1159868"/>
                </a:moveTo>
                <a:lnTo>
                  <a:pt x="1629924" y="1160151"/>
                </a:lnTo>
                <a:lnTo>
                  <a:pt x="1630697" y="1160922"/>
                </a:lnTo>
                <a:lnTo>
                  <a:pt x="1631271" y="1161760"/>
                </a:lnTo>
                <a:lnTo>
                  <a:pt x="1630619" y="1161668"/>
                </a:lnTo>
                <a:lnTo>
                  <a:pt x="1629053" y="1161446"/>
                </a:lnTo>
                <a:close/>
                <a:moveTo>
                  <a:pt x="1245830" y="1159835"/>
                </a:moveTo>
                <a:lnTo>
                  <a:pt x="1245994" y="1159897"/>
                </a:lnTo>
                <a:lnTo>
                  <a:pt x="1245092" y="1164033"/>
                </a:lnTo>
                <a:lnTo>
                  <a:pt x="1245422" y="1162341"/>
                </a:lnTo>
                <a:lnTo>
                  <a:pt x="1245701" y="1160917"/>
                </a:lnTo>
                <a:lnTo>
                  <a:pt x="1245834" y="1160232"/>
                </a:lnTo>
                <a:close/>
                <a:moveTo>
                  <a:pt x="2405906" y="1159597"/>
                </a:moveTo>
                <a:lnTo>
                  <a:pt x="2416150" y="1160533"/>
                </a:lnTo>
                <a:lnTo>
                  <a:pt x="2405877" y="1160085"/>
                </a:lnTo>
                <a:close/>
                <a:moveTo>
                  <a:pt x="2693943" y="1159392"/>
                </a:moveTo>
                <a:lnTo>
                  <a:pt x="2693923" y="1159437"/>
                </a:lnTo>
                <a:lnTo>
                  <a:pt x="2690962" y="1160164"/>
                </a:lnTo>
                <a:lnTo>
                  <a:pt x="2690980" y="1160113"/>
                </a:lnTo>
                <a:close/>
                <a:moveTo>
                  <a:pt x="2305565" y="1159204"/>
                </a:moveTo>
                <a:lnTo>
                  <a:pt x="2307671" y="1159649"/>
                </a:lnTo>
                <a:lnTo>
                  <a:pt x="2312116" y="1160743"/>
                </a:lnTo>
                <a:lnTo>
                  <a:pt x="2311301" y="1163039"/>
                </a:lnTo>
                <a:close/>
                <a:moveTo>
                  <a:pt x="2354900" y="1159128"/>
                </a:moveTo>
                <a:lnTo>
                  <a:pt x="2363710" y="1160714"/>
                </a:lnTo>
                <a:lnTo>
                  <a:pt x="2371195" y="1163880"/>
                </a:lnTo>
                <a:lnTo>
                  <a:pt x="2373909" y="1164538"/>
                </a:lnTo>
                <a:lnTo>
                  <a:pt x="2373796" y="1169681"/>
                </a:lnTo>
                <a:lnTo>
                  <a:pt x="2368719" y="1168453"/>
                </a:lnTo>
                <a:lnTo>
                  <a:pt x="2354409" y="1161826"/>
                </a:lnTo>
                <a:lnTo>
                  <a:pt x="2354383" y="1160351"/>
                </a:lnTo>
                <a:close/>
                <a:moveTo>
                  <a:pt x="2639315" y="1159073"/>
                </a:moveTo>
                <a:lnTo>
                  <a:pt x="2643810" y="1160664"/>
                </a:lnTo>
                <a:lnTo>
                  <a:pt x="2657496" y="1161065"/>
                </a:lnTo>
                <a:lnTo>
                  <a:pt x="2657412" y="1161351"/>
                </a:lnTo>
                <a:lnTo>
                  <a:pt x="2655856" y="1161362"/>
                </a:lnTo>
                <a:lnTo>
                  <a:pt x="2649607" y="1161408"/>
                </a:lnTo>
                <a:lnTo>
                  <a:pt x="2638906" y="1160853"/>
                </a:lnTo>
                <a:close/>
                <a:moveTo>
                  <a:pt x="1812734" y="1158733"/>
                </a:moveTo>
                <a:lnTo>
                  <a:pt x="1817707" y="1159180"/>
                </a:lnTo>
                <a:lnTo>
                  <a:pt x="1820220" y="1160045"/>
                </a:lnTo>
                <a:lnTo>
                  <a:pt x="1819978" y="1160925"/>
                </a:lnTo>
                <a:close/>
                <a:moveTo>
                  <a:pt x="1618004" y="1158722"/>
                </a:moveTo>
                <a:lnTo>
                  <a:pt x="1619502" y="1158902"/>
                </a:lnTo>
                <a:lnTo>
                  <a:pt x="1620314" y="1160208"/>
                </a:lnTo>
                <a:lnTo>
                  <a:pt x="1619118" y="1160039"/>
                </a:lnTo>
                <a:close/>
                <a:moveTo>
                  <a:pt x="2012633" y="1158218"/>
                </a:moveTo>
                <a:lnTo>
                  <a:pt x="2017858" y="1165406"/>
                </a:lnTo>
                <a:lnTo>
                  <a:pt x="2019668" y="1171121"/>
                </a:lnTo>
                <a:lnTo>
                  <a:pt x="2011754" y="1160788"/>
                </a:lnTo>
                <a:close/>
                <a:moveTo>
                  <a:pt x="2389684" y="1158115"/>
                </a:moveTo>
                <a:lnTo>
                  <a:pt x="2399441" y="1159007"/>
                </a:lnTo>
                <a:lnTo>
                  <a:pt x="2399395" y="1159783"/>
                </a:lnTo>
                <a:lnTo>
                  <a:pt x="2389418" y="1158749"/>
                </a:lnTo>
                <a:close/>
                <a:moveTo>
                  <a:pt x="1793618" y="1158067"/>
                </a:moveTo>
                <a:lnTo>
                  <a:pt x="1799973" y="1159982"/>
                </a:lnTo>
                <a:lnTo>
                  <a:pt x="1797313" y="1159834"/>
                </a:lnTo>
                <a:lnTo>
                  <a:pt x="1793451" y="1158887"/>
                </a:lnTo>
                <a:close/>
                <a:moveTo>
                  <a:pt x="2633466" y="1157895"/>
                </a:moveTo>
                <a:lnTo>
                  <a:pt x="2633023" y="1159829"/>
                </a:lnTo>
                <a:lnTo>
                  <a:pt x="2632633" y="1159653"/>
                </a:lnTo>
                <a:close/>
                <a:moveTo>
                  <a:pt x="1679169" y="1157807"/>
                </a:moveTo>
                <a:lnTo>
                  <a:pt x="1684504" y="1158391"/>
                </a:lnTo>
                <a:lnTo>
                  <a:pt x="1692486" y="1163486"/>
                </a:lnTo>
                <a:lnTo>
                  <a:pt x="1684732" y="1161590"/>
                </a:lnTo>
                <a:close/>
                <a:moveTo>
                  <a:pt x="896772" y="1157712"/>
                </a:moveTo>
                <a:lnTo>
                  <a:pt x="896775" y="1157714"/>
                </a:lnTo>
                <a:lnTo>
                  <a:pt x="896779" y="1157716"/>
                </a:lnTo>
                <a:lnTo>
                  <a:pt x="896801" y="1157728"/>
                </a:lnTo>
                <a:lnTo>
                  <a:pt x="896191" y="1158460"/>
                </a:lnTo>
                <a:lnTo>
                  <a:pt x="896160" y="1158444"/>
                </a:lnTo>
                <a:close/>
                <a:moveTo>
                  <a:pt x="1854561" y="1157293"/>
                </a:moveTo>
                <a:lnTo>
                  <a:pt x="1856507" y="1157552"/>
                </a:lnTo>
                <a:lnTo>
                  <a:pt x="1856479" y="1157656"/>
                </a:lnTo>
                <a:lnTo>
                  <a:pt x="1855999" y="1157615"/>
                </a:lnTo>
                <a:lnTo>
                  <a:pt x="1855054" y="1157515"/>
                </a:lnTo>
                <a:close/>
                <a:moveTo>
                  <a:pt x="2344573" y="1157271"/>
                </a:moveTo>
                <a:lnTo>
                  <a:pt x="2347576" y="1157811"/>
                </a:lnTo>
                <a:lnTo>
                  <a:pt x="2347590" y="1158668"/>
                </a:lnTo>
                <a:close/>
                <a:moveTo>
                  <a:pt x="2331363" y="1157249"/>
                </a:moveTo>
                <a:lnTo>
                  <a:pt x="2346333" y="1164235"/>
                </a:lnTo>
                <a:lnTo>
                  <a:pt x="2331302" y="1160569"/>
                </a:lnTo>
                <a:close/>
                <a:moveTo>
                  <a:pt x="2599165" y="1157066"/>
                </a:moveTo>
                <a:lnTo>
                  <a:pt x="2606388" y="1159888"/>
                </a:lnTo>
                <a:lnTo>
                  <a:pt x="2603663" y="1172074"/>
                </a:lnTo>
                <a:lnTo>
                  <a:pt x="2575406" y="1255033"/>
                </a:lnTo>
                <a:lnTo>
                  <a:pt x="2566042" y="1274944"/>
                </a:lnTo>
                <a:lnTo>
                  <a:pt x="2533165" y="1327595"/>
                </a:lnTo>
                <a:lnTo>
                  <a:pt x="2524912" y="1338495"/>
                </a:lnTo>
                <a:lnTo>
                  <a:pt x="2551612" y="1272901"/>
                </a:lnTo>
                <a:lnTo>
                  <a:pt x="2554100" y="1267957"/>
                </a:lnTo>
                <a:lnTo>
                  <a:pt x="2556433" y="1261057"/>
                </a:lnTo>
                <a:lnTo>
                  <a:pt x="2596829" y="1161814"/>
                </a:lnTo>
                <a:close/>
                <a:moveTo>
                  <a:pt x="1124881" y="1156908"/>
                </a:moveTo>
                <a:lnTo>
                  <a:pt x="1123985" y="1157277"/>
                </a:lnTo>
                <a:lnTo>
                  <a:pt x="1110579" y="1159735"/>
                </a:lnTo>
                <a:close/>
                <a:moveTo>
                  <a:pt x="2379694" y="1156501"/>
                </a:moveTo>
                <a:lnTo>
                  <a:pt x="2383585" y="1157458"/>
                </a:lnTo>
                <a:lnTo>
                  <a:pt x="2383310" y="1158116"/>
                </a:lnTo>
                <a:lnTo>
                  <a:pt x="2379668" y="1157739"/>
                </a:lnTo>
                <a:close/>
                <a:moveTo>
                  <a:pt x="1524884" y="1156455"/>
                </a:moveTo>
                <a:lnTo>
                  <a:pt x="1532689" y="1158761"/>
                </a:lnTo>
                <a:lnTo>
                  <a:pt x="1531744" y="1164239"/>
                </a:lnTo>
                <a:lnTo>
                  <a:pt x="1515413" y="1163988"/>
                </a:lnTo>
                <a:lnTo>
                  <a:pt x="1515377" y="1163987"/>
                </a:lnTo>
                <a:cubicBezTo>
                  <a:pt x="1505418" y="1163532"/>
                  <a:pt x="1496555" y="1162871"/>
                  <a:pt x="1489123" y="1161900"/>
                </a:cubicBezTo>
                <a:lnTo>
                  <a:pt x="1480528" y="1159981"/>
                </a:lnTo>
                <a:lnTo>
                  <a:pt x="1508541" y="1157787"/>
                </a:lnTo>
                <a:close/>
                <a:moveTo>
                  <a:pt x="909456" y="1156115"/>
                </a:moveTo>
                <a:lnTo>
                  <a:pt x="912911" y="1157964"/>
                </a:lnTo>
                <a:lnTo>
                  <a:pt x="915383" y="1159286"/>
                </a:lnTo>
                <a:lnTo>
                  <a:pt x="942234" y="1173651"/>
                </a:lnTo>
                <a:lnTo>
                  <a:pt x="942238" y="1173652"/>
                </a:lnTo>
                <a:lnTo>
                  <a:pt x="984693" y="1185978"/>
                </a:lnTo>
                <a:lnTo>
                  <a:pt x="993634" y="1188573"/>
                </a:lnTo>
                <a:lnTo>
                  <a:pt x="1000921" y="1189122"/>
                </a:lnTo>
                <a:lnTo>
                  <a:pt x="1011457" y="1189915"/>
                </a:lnTo>
                <a:lnTo>
                  <a:pt x="1020182" y="1191965"/>
                </a:lnTo>
                <a:lnTo>
                  <a:pt x="1029055" y="1191239"/>
                </a:lnTo>
                <a:lnTo>
                  <a:pt x="1042802" y="1192274"/>
                </a:lnTo>
                <a:lnTo>
                  <a:pt x="1022497" y="1193621"/>
                </a:lnTo>
                <a:lnTo>
                  <a:pt x="1005811" y="1192148"/>
                </a:lnTo>
                <a:lnTo>
                  <a:pt x="940295" y="1176020"/>
                </a:lnTo>
                <a:lnTo>
                  <a:pt x="940294" y="1176020"/>
                </a:lnTo>
                <a:lnTo>
                  <a:pt x="907654" y="1158279"/>
                </a:lnTo>
                <a:lnTo>
                  <a:pt x="908732" y="1156985"/>
                </a:lnTo>
                <a:close/>
                <a:moveTo>
                  <a:pt x="1181248" y="1156114"/>
                </a:moveTo>
                <a:lnTo>
                  <a:pt x="1193272" y="1160891"/>
                </a:lnTo>
                <a:lnTo>
                  <a:pt x="1194068" y="1161207"/>
                </a:lnTo>
                <a:lnTo>
                  <a:pt x="1198365" y="1174255"/>
                </a:lnTo>
                <a:lnTo>
                  <a:pt x="1198984" y="1177897"/>
                </a:lnTo>
                <a:lnTo>
                  <a:pt x="1188479" y="1173537"/>
                </a:lnTo>
                <a:lnTo>
                  <a:pt x="1180702" y="1157579"/>
                </a:lnTo>
                <a:lnTo>
                  <a:pt x="1180700" y="1157575"/>
                </a:lnTo>
                <a:lnTo>
                  <a:pt x="1180408" y="1157254"/>
                </a:lnTo>
                <a:close/>
                <a:moveTo>
                  <a:pt x="1235943" y="1156089"/>
                </a:moveTo>
                <a:lnTo>
                  <a:pt x="1239690" y="1157509"/>
                </a:lnTo>
                <a:lnTo>
                  <a:pt x="1239654" y="1163783"/>
                </a:lnTo>
                <a:lnTo>
                  <a:pt x="1237893" y="1172529"/>
                </a:lnTo>
                <a:lnTo>
                  <a:pt x="1237108" y="1172217"/>
                </a:lnTo>
                <a:lnTo>
                  <a:pt x="1237033" y="1172187"/>
                </a:lnTo>
                <a:lnTo>
                  <a:pt x="1236476" y="1171966"/>
                </a:lnTo>
                <a:close/>
                <a:moveTo>
                  <a:pt x="2708347" y="1155884"/>
                </a:moveTo>
                <a:lnTo>
                  <a:pt x="2708303" y="1155906"/>
                </a:lnTo>
                <a:lnTo>
                  <a:pt x="2701559" y="1157563"/>
                </a:lnTo>
                <a:lnTo>
                  <a:pt x="2701572" y="1157534"/>
                </a:lnTo>
                <a:close/>
                <a:moveTo>
                  <a:pt x="2738880" y="1155802"/>
                </a:moveTo>
                <a:lnTo>
                  <a:pt x="2734118" y="1172002"/>
                </a:lnTo>
                <a:lnTo>
                  <a:pt x="2691695" y="1256987"/>
                </a:lnTo>
                <a:lnTo>
                  <a:pt x="2689959" y="1259516"/>
                </a:lnTo>
                <a:lnTo>
                  <a:pt x="2690969" y="1256794"/>
                </a:lnTo>
                <a:cubicBezTo>
                  <a:pt x="2703269" y="1226308"/>
                  <a:pt x="2715933" y="1196422"/>
                  <a:pt x="2728782" y="1167983"/>
                </a:cubicBezTo>
                <a:lnTo>
                  <a:pt x="2732596" y="1160130"/>
                </a:lnTo>
                <a:lnTo>
                  <a:pt x="2734731" y="1159288"/>
                </a:lnTo>
                <a:close/>
                <a:moveTo>
                  <a:pt x="1706628" y="1155462"/>
                </a:moveTo>
                <a:lnTo>
                  <a:pt x="1752351" y="1165574"/>
                </a:lnTo>
                <a:lnTo>
                  <a:pt x="1770807" y="1170655"/>
                </a:lnTo>
                <a:lnTo>
                  <a:pt x="1784526" y="1174531"/>
                </a:lnTo>
                <a:lnTo>
                  <a:pt x="1784424" y="1175038"/>
                </a:lnTo>
                <a:lnTo>
                  <a:pt x="1710210" y="1157617"/>
                </a:lnTo>
                <a:close/>
                <a:moveTo>
                  <a:pt x="1655201" y="1155187"/>
                </a:moveTo>
                <a:lnTo>
                  <a:pt x="1666406" y="1156412"/>
                </a:lnTo>
                <a:lnTo>
                  <a:pt x="1670539" y="1159222"/>
                </a:lnTo>
                <a:lnTo>
                  <a:pt x="1657822" y="1157520"/>
                </a:lnTo>
                <a:close/>
                <a:moveTo>
                  <a:pt x="1949706" y="1154629"/>
                </a:moveTo>
                <a:lnTo>
                  <a:pt x="1950974" y="1156982"/>
                </a:lnTo>
                <a:lnTo>
                  <a:pt x="1952148" y="1162970"/>
                </a:lnTo>
                <a:lnTo>
                  <a:pt x="1951458" y="1162580"/>
                </a:lnTo>
                <a:lnTo>
                  <a:pt x="1949302" y="1155933"/>
                </a:lnTo>
                <a:close/>
                <a:moveTo>
                  <a:pt x="1642725" y="1153823"/>
                </a:moveTo>
                <a:lnTo>
                  <a:pt x="1644248" y="1153989"/>
                </a:lnTo>
                <a:lnTo>
                  <a:pt x="1646521" y="1156007"/>
                </a:lnTo>
                <a:lnTo>
                  <a:pt x="1645314" y="1155846"/>
                </a:lnTo>
                <a:lnTo>
                  <a:pt x="1644649" y="1155665"/>
                </a:lnTo>
                <a:close/>
                <a:moveTo>
                  <a:pt x="1614336" y="1153577"/>
                </a:moveTo>
                <a:lnTo>
                  <a:pt x="1614410" y="1153596"/>
                </a:lnTo>
                <a:lnTo>
                  <a:pt x="1614349" y="1153605"/>
                </a:lnTo>
                <a:close/>
                <a:moveTo>
                  <a:pt x="1777576" y="1153404"/>
                </a:moveTo>
                <a:lnTo>
                  <a:pt x="1785408" y="1155593"/>
                </a:lnTo>
                <a:lnTo>
                  <a:pt x="1788241" y="1156447"/>
                </a:lnTo>
                <a:lnTo>
                  <a:pt x="1788014" y="1157552"/>
                </a:lnTo>
                <a:lnTo>
                  <a:pt x="1778619" y="1155246"/>
                </a:lnTo>
                <a:lnTo>
                  <a:pt x="1777238" y="1155041"/>
                </a:lnTo>
                <a:close/>
                <a:moveTo>
                  <a:pt x="1827869" y="1153330"/>
                </a:moveTo>
                <a:lnTo>
                  <a:pt x="1832420" y="1154014"/>
                </a:lnTo>
                <a:lnTo>
                  <a:pt x="1835657" y="1155457"/>
                </a:lnTo>
                <a:lnTo>
                  <a:pt x="1827527" y="1154595"/>
                </a:lnTo>
                <a:close/>
                <a:moveTo>
                  <a:pt x="2426055" y="1153330"/>
                </a:moveTo>
                <a:lnTo>
                  <a:pt x="2425954" y="1154264"/>
                </a:lnTo>
                <a:lnTo>
                  <a:pt x="2425680" y="1154238"/>
                </a:lnTo>
                <a:close/>
                <a:moveTo>
                  <a:pt x="2430641" y="1153245"/>
                </a:moveTo>
                <a:lnTo>
                  <a:pt x="2450715" y="1155441"/>
                </a:lnTo>
                <a:lnTo>
                  <a:pt x="2450559" y="1156589"/>
                </a:lnTo>
                <a:lnTo>
                  <a:pt x="2430510" y="1154694"/>
                </a:lnTo>
                <a:close/>
                <a:moveTo>
                  <a:pt x="2321468" y="1153115"/>
                </a:moveTo>
                <a:lnTo>
                  <a:pt x="2323062" y="1153401"/>
                </a:lnTo>
                <a:lnTo>
                  <a:pt x="2322993" y="1157030"/>
                </a:lnTo>
                <a:lnTo>
                  <a:pt x="2320346" y="1155676"/>
                </a:lnTo>
                <a:close/>
                <a:moveTo>
                  <a:pt x="1045218" y="1152944"/>
                </a:moveTo>
                <a:lnTo>
                  <a:pt x="1056567" y="1153851"/>
                </a:lnTo>
                <a:lnTo>
                  <a:pt x="1047047" y="1153763"/>
                </a:lnTo>
                <a:lnTo>
                  <a:pt x="1045414" y="1153032"/>
                </a:lnTo>
                <a:close/>
                <a:moveTo>
                  <a:pt x="1427138" y="1152836"/>
                </a:moveTo>
                <a:lnTo>
                  <a:pt x="1428751" y="1153349"/>
                </a:lnTo>
                <a:lnTo>
                  <a:pt x="1433383" y="1154822"/>
                </a:lnTo>
                <a:lnTo>
                  <a:pt x="1434880" y="1155514"/>
                </a:lnTo>
                <a:lnTo>
                  <a:pt x="1439106" y="1157468"/>
                </a:lnTo>
                <a:lnTo>
                  <a:pt x="1455539" y="1165068"/>
                </a:lnTo>
                <a:lnTo>
                  <a:pt x="1455400" y="1165990"/>
                </a:lnTo>
                <a:close/>
                <a:moveTo>
                  <a:pt x="1864577" y="1152716"/>
                </a:moveTo>
                <a:lnTo>
                  <a:pt x="1869351" y="1153601"/>
                </a:lnTo>
                <a:lnTo>
                  <a:pt x="1870802" y="1154316"/>
                </a:lnTo>
                <a:lnTo>
                  <a:pt x="1865735" y="1153584"/>
                </a:lnTo>
                <a:lnTo>
                  <a:pt x="1864505" y="1153005"/>
                </a:lnTo>
                <a:close/>
                <a:moveTo>
                  <a:pt x="1074455" y="1152424"/>
                </a:moveTo>
                <a:lnTo>
                  <a:pt x="1078232" y="1154051"/>
                </a:lnTo>
                <a:lnTo>
                  <a:pt x="1056665" y="1153852"/>
                </a:lnTo>
                <a:close/>
                <a:moveTo>
                  <a:pt x="1225858" y="1152267"/>
                </a:moveTo>
                <a:lnTo>
                  <a:pt x="1231484" y="1154399"/>
                </a:lnTo>
                <a:lnTo>
                  <a:pt x="1231648" y="1163501"/>
                </a:lnTo>
                <a:lnTo>
                  <a:pt x="1231704" y="1166591"/>
                </a:lnTo>
                <a:lnTo>
                  <a:pt x="1231766" y="1170094"/>
                </a:lnTo>
                <a:lnTo>
                  <a:pt x="1231703" y="1170069"/>
                </a:lnTo>
                <a:lnTo>
                  <a:pt x="1231470" y="1169976"/>
                </a:lnTo>
                <a:lnTo>
                  <a:pt x="1226617" y="1168047"/>
                </a:lnTo>
                <a:close/>
                <a:moveTo>
                  <a:pt x="1982040" y="1152003"/>
                </a:moveTo>
                <a:lnTo>
                  <a:pt x="1992707" y="1159747"/>
                </a:lnTo>
                <a:lnTo>
                  <a:pt x="2002667" y="1172113"/>
                </a:lnTo>
                <a:lnTo>
                  <a:pt x="2001682" y="1175899"/>
                </a:lnTo>
                <a:lnTo>
                  <a:pt x="2001091" y="1175195"/>
                </a:lnTo>
                <a:lnTo>
                  <a:pt x="1979375" y="1160763"/>
                </a:lnTo>
                <a:close/>
                <a:moveTo>
                  <a:pt x="2152149" y="1151986"/>
                </a:moveTo>
                <a:lnTo>
                  <a:pt x="2165062" y="1195073"/>
                </a:lnTo>
                <a:lnTo>
                  <a:pt x="2158483" y="1213673"/>
                </a:lnTo>
                <a:lnTo>
                  <a:pt x="2143284" y="1180215"/>
                </a:lnTo>
                <a:lnTo>
                  <a:pt x="2142722" y="1178459"/>
                </a:lnTo>
                <a:close/>
                <a:moveTo>
                  <a:pt x="901609" y="1151918"/>
                </a:moveTo>
                <a:lnTo>
                  <a:pt x="901635" y="1151932"/>
                </a:lnTo>
                <a:lnTo>
                  <a:pt x="900597" y="1153177"/>
                </a:lnTo>
                <a:lnTo>
                  <a:pt x="899870" y="1154049"/>
                </a:lnTo>
                <a:lnTo>
                  <a:pt x="899851" y="1154039"/>
                </a:lnTo>
                <a:lnTo>
                  <a:pt x="899848" y="1154037"/>
                </a:lnTo>
                <a:lnTo>
                  <a:pt x="899843" y="1154034"/>
                </a:lnTo>
                <a:close/>
                <a:moveTo>
                  <a:pt x="1818188" y="1151876"/>
                </a:moveTo>
                <a:lnTo>
                  <a:pt x="1822283" y="1152491"/>
                </a:lnTo>
                <a:lnTo>
                  <a:pt x="1822112" y="1153118"/>
                </a:lnTo>
                <a:close/>
                <a:moveTo>
                  <a:pt x="2406339" y="1151866"/>
                </a:moveTo>
                <a:lnTo>
                  <a:pt x="2420107" y="1152530"/>
                </a:lnTo>
                <a:lnTo>
                  <a:pt x="2419638" y="1153667"/>
                </a:lnTo>
                <a:lnTo>
                  <a:pt x="2406309" y="1152407"/>
                </a:lnTo>
                <a:close/>
                <a:moveTo>
                  <a:pt x="2587929" y="1151706"/>
                </a:moveTo>
                <a:lnTo>
                  <a:pt x="2590260" y="1153583"/>
                </a:lnTo>
                <a:lnTo>
                  <a:pt x="2592740" y="1154553"/>
                </a:lnTo>
                <a:lnTo>
                  <a:pt x="2589925" y="1160282"/>
                </a:lnTo>
                <a:lnTo>
                  <a:pt x="2579741" y="1185340"/>
                </a:lnTo>
                <a:close/>
                <a:moveTo>
                  <a:pt x="913197" y="1151622"/>
                </a:moveTo>
                <a:lnTo>
                  <a:pt x="924488" y="1157501"/>
                </a:lnTo>
                <a:lnTo>
                  <a:pt x="946167" y="1168789"/>
                </a:lnTo>
                <a:cubicBezTo>
                  <a:pt x="963362" y="1175542"/>
                  <a:pt x="981175" y="1180452"/>
                  <a:pt x="999302" y="1183468"/>
                </a:cubicBezTo>
                <a:lnTo>
                  <a:pt x="1017679" y="1184577"/>
                </a:lnTo>
                <a:lnTo>
                  <a:pt x="1026225" y="1186464"/>
                </a:lnTo>
                <a:lnTo>
                  <a:pt x="995953" y="1184096"/>
                </a:lnTo>
                <a:lnTo>
                  <a:pt x="994001" y="1183943"/>
                </a:lnTo>
                <a:cubicBezTo>
                  <a:pt x="976791" y="1180784"/>
                  <a:pt x="959907" y="1175847"/>
                  <a:pt x="943632" y="1169184"/>
                </a:cubicBezTo>
                <a:lnTo>
                  <a:pt x="912505" y="1152453"/>
                </a:lnTo>
                <a:lnTo>
                  <a:pt x="912741" y="1152170"/>
                </a:lnTo>
                <a:close/>
                <a:moveTo>
                  <a:pt x="2311916" y="1151362"/>
                </a:moveTo>
                <a:lnTo>
                  <a:pt x="2315688" y="1152059"/>
                </a:lnTo>
                <a:lnTo>
                  <a:pt x="2315244" y="1153066"/>
                </a:lnTo>
                <a:close/>
                <a:moveTo>
                  <a:pt x="2392749" y="1150787"/>
                </a:moveTo>
                <a:lnTo>
                  <a:pt x="2399131" y="1151519"/>
                </a:lnTo>
                <a:lnTo>
                  <a:pt x="2399868" y="1151554"/>
                </a:lnTo>
                <a:lnTo>
                  <a:pt x="2399853" y="1151798"/>
                </a:lnTo>
                <a:lnTo>
                  <a:pt x="2392612" y="1151113"/>
                </a:lnTo>
                <a:close/>
                <a:moveTo>
                  <a:pt x="1097753" y="1150555"/>
                </a:moveTo>
                <a:lnTo>
                  <a:pt x="1094994" y="1151140"/>
                </a:lnTo>
                <a:lnTo>
                  <a:pt x="1090604" y="1152072"/>
                </a:lnTo>
                <a:lnTo>
                  <a:pt x="1089925" y="1151779"/>
                </a:lnTo>
                <a:lnTo>
                  <a:pt x="1093310" y="1151042"/>
                </a:lnTo>
                <a:lnTo>
                  <a:pt x="1094258" y="1150835"/>
                </a:lnTo>
                <a:close/>
                <a:moveTo>
                  <a:pt x="1682603" y="1150488"/>
                </a:moveTo>
                <a:lnTo>
                  <a:pt x="1684295" y="1150523"/>
                </a:lnTo>
                <a:lnTo>
                  <a:pt x="1689751" y="1151730"/>
                </a:lnTo>
                <a:lnTo>
                  <a:pt x="1697947" y="1156734"/>
                </a:lnTo>
                <a:lnTo>
                  <a:pt x="1689287" y="1154779"/>
                </a:lnTo>
                <a:close/>
                <a:moveTo>
                  <a:pt x="2614486" y="1150283"/>
                </a:moveTo>
                <a:lnTo>
                  <a:pt x="2627441" y="1154869"/>
                </a:lnTo>
                <a:lnTo>
                  <a:pt x="2626486" y="1156885"/>
                </a:lnTo>
                <a:lnTo>
                  <a:pt x="2614242" y="1151372"/>
                </a:lnTo>
                <a:close/>
                <a:moveTo>
                  <a:pt x="1667967" y="1150188"/>
                </a:moveTo>
                <a:lnTo>
                  <a:pt x="1670466" y="1150239"/>
                </a:lnTo>
                <a:lnTo>
                  <a:pt x="1671776" y="1150266"/>
                </a:lnTo>
                <a:lnTo>
                  <a:pt x="1673129" y="1151131"/>
                </a:lnTo>
                <a:lnTo>
                  <a:pt x="1669601" y="1150334"/>
                </a:lnTo>
                <a:lnTo>
                  <a:pt x="1668026" y="1150229"/>
                </a:lnTo>
                <a:close/>
                <a:moveTo>
                  <a:pt x="1951221" y="1149710"/>
                </a:moveTo>
                <a:lnTo>
                  <a:pt x="1972445" y="1163688"/>
                </a:lnTo>
                <a:lnTo>
                  <a:pt x="1969651" y="1172870"/>
                </a:lnTo>
                <a:lnTo>
                  <a:pt x="1958119" y="1166347"/>
                </a:lnTo>
                <a:lnTo>
                  <a:pt x="1951174" y="1149860"/>
                </a:lnTo>
                <a:close/>
                <a:moveTo>
                  <a:pt x="2359006" y="1149415"/>
                </a:moveTo>
                <a:lnTo>
                  <a:pt x="2373902" y="1155076"/>
                </a:lnTo>
                <a:lnTo>
                  <a:pt x="2374119" y="1155130"/>
                </a:lnTo>
                <a:lnTo>
                  <a:pt x="2374073" y="1157159"/>
                </a:lnTo>
                <a:lnTo>
                  <a:pt x="2371937" y="1156937"/>
                </a:lnTo>
                <a:lnTo>
                  <a:pt x="2368449" y="1156310"/>
                </a:lnTo>
                <a:lnTo>
                  <a:pt x="2357965" y="1151879"/>
                </a:lnTo>
                <a:close/>
                <a:moveTo>
                  <a:pt x="2380471" y="1149177"/>
                </a:moveTo>
                <a:lnTo>
                  <a:pt x="2386691" y="1150040"/>
                </a:lnTo>
                <a:lnTo>
                  <a:pt x="2386484" y="1150534"/>
                </a:lnTo>
                <a:lnTo>
                  <a:pt x="2386162" y="1150504"/>
                </a:lnTo>
                <a:close/>
                <a:moveTo>
                  <a:pt x="2463513" y="1148834"/>
                </a:moveTo>
                <a:lnTo>
                  <a:pt x="2464889" y="1149489"/>
                </a:lnTo>
                <a:lnTo>
                  <a:pt x="2463211" y="1149489"/>
                </a:lnTo>
                <a:close/>
                <a:moveTo>
                  <a:pt x="1498883" y="1148770"/>
                </a:moveTo>
                <a:lnTo>
                  <a:pt x="1509439" y="1151887"/>
                </a:lnTo>
                <a:lnTo>
                  <a:pt x="1507691" y="1152028"/>
                </a:lnTo>
                <a:lnTo>
                  <a:pt x="1507684" y="1152029"/>
                </a:lnTo>
                <a:lnTo>
                  <a:pt x="1489885" y="1153422"/>
                </a:lnTo>
                <a:lnTo>
                  <a:pt x="1481718" y="1154062"/>
                </a:lnTo>
                <a:lnTo>
                  <a:pt x="1492204" y="1150484"/>
                </a:lnTo>
                <a:lnTo>
                  <a:pt x="1493305" y="1150109"/>
                </a:lnTo>
                <a:close/>
                <a:moveTo>
                  <a:pt x="1934723" y="1148725"/>
                </a:moveTo>
                <a:lnTo>
                  <a:pt x="1939626" y="1154228"/>
                </a:lnTo>
                <a:lnTo>
                  <a:pt x="1940189" y="1155960"/>
                </a:lnTo>
                <a:lnTo>
                  <a:pt x="1934469" y="1149653"/>
                </a:lnTo>
                <a:close/>
                <a:moveTo>
                  <a:pt x="1161389" y="1148225"/>
                </a:moveTo>
                <a:lnTo>
                  <a:pt x="1161398" y="1148228"/>
                </a:lnTo>
                <a:lnTo>
                  <a:pt x="1161422" y="1148238"/>
                </a:lnTo>
                <a:lnTo>
                  <a:pt x="1160032" y="1148784"/>
                </a:lnTo>
                <a:lnTo>
                  <a:pt x="1160607" y="1148547"/>
                </a:lnTo>
                <a:lnTo>
                  <a:pt x="1160922" y="1148417"/>
                </a:lnTo>
                <a:close/>
                <a:moveTo>
                  <a:pt x="2294353" y="1148117"/>
                </a:moveTo>
                <a:lnTo>
                  <a:pt x="2297786" y="1148752"/>
                </a:lnTo>
                <a:lnTo>
                  <a:pt x="2298604" y="1149483"/>
                </a:lnTo>
                <a:lnTo>
                  <a:pt x="2298650" y="1152093"/>
                </a:lnTo>
                <a:lnTo>
                  <a:pt x="2298019" y="1151905"/>
                </a:lnTo>
                <a:close/>
                <a:moveTo>
                  <a:pt x="905293" y="1147506"/>
                </a:moveTo>
                <a:lnTo>
                  <a:pt x="905316" y="1147519"/>
                </a:lnTo>
                <a:lnTo>
                  <a:pt x="904700" y="1148258"/>
                </a:lnTo>
                <a:lnTo>
                  <a:pt x="904676" y="1148246"/>
                </a:lnTo>
                <a:lnTo>
                  <a:pt x="904676" y="1148245"/>
                </a:lnTo>
                <a:close/>
                <a:moveTo>
                  <a:pt x="1189232" y="1147230"/>
                </a:moveTo>
                <a:lnTo>
                  <a:pt x="1189652" y="1147794"/>
                </a:lnTo>
                <a:lnTo>
                  <a:pt x="1189652" y="1147795"/>
                </a:lnTo>
                <a:lnTo>
                  <a:pt x="1191758" y="1154192"/>
                </a:lnTo>
                <a:lnTo>
                  <a:pt x="1184725" y="1151397"/>
                </a:lnTo>
                <a:lnTo>
                  <a:pt x="1186494" y="1148997"/>
                </a:lnTo>
                <a:close/>
                <a:moveTo>
                  <a:pt x="2016428" y="1147123"/>
                </a:moveTo>
                <a:lnTo>
                  <a:pt x="2018366" y="1153219"/>
                </a:lnTo>
                <a:lnTo>
                  <a:pt x="2015621" y="1149481"/>
                </a:lnTo>
                <a:close/>
                <a:moveTo>
                  <a:pt x="2331551" y="1147110"/>
                </a:moveTo>
                <a:lnTo>
                  <a:pt x="2342080" y="1151564"/>
                </a:lnTo>
                <a:lnTo>
                  <a:pt x="2331503" y="1149661"/>
                </a:lnTo>
                <a:close/>
                <a:moveTo>
                  <a:pt x="1211827" y="1146951"/>
                </a:moveTo>
                <a:lnTo>
                  <a:pt x="1220593" y="1150272"/>
                </a:lnTo>
                <a:lnTo>
                  <a:pt x="1220800" y="1156828"/>
                </a:lnTo>
                <a:lnTo>
                  <a:pt x="1221085" y="1165848"/>
                </a:lnTo>
                <a:lnTo>
                  <a:pt x="1218950" y="1165000"/>
                </a:lnTo>
                <a:lnTo>
                  <a:pt x="1215221" y="1163518"/>
                </a:lnTo>
                <a:lnTo>
                  <a:pt x="1215143" y="1162451"/>
                </a:lnTo>
                <a:lnTo>
                  <a:pt x="1214620" y="1155331"/>
                </a:lnTo>
                <a:close/>
                <a:moveTo>
                  <a:pt x="917334" y="1146654"/>
                </a:moveTo>
                <a:lnTo>
                  <a:pt x="931583" y="1153899"/>
                </a:lnTo>
                <a:lnTo>
                  <a:pt x="948064" y="1162278"/>
                </a:lnTo>
                <a:lnTo>
                  <a:pt x="947945" y="1162245"/>
                </a:lnTo>
                <a:lnTo>
                  <a:pt x="947403" y="1162098"/>
                </a:lnTo>
                <a:lnTo>
                  <a:pt x="947218" y="1162048"/>
                </a:lnTo>
                <a:lnTo>
                  <a:pt x="917321" y="1146669"/>
                </a:lnTo>
                <a:lnTo>
                  <a:pt x="917329" y="1146659"/>
                </a:lnTo>
                <a:close/>
                <a:moveTo>
                  <a:pt x="2604346" y="1146537"/>
                </a:moveTo>
                <a:lnTo>
                  <a:pt x="2604806" y="1146857"/>
                </a:lnTo>
                <a:lnTo>
                  <a:pt x="2608970" y="1148331"/>
                </a:lnTo>
                <a:lnTo>
                  <a:pt x="2608855" y="1148854"/>
                </a:lnTo>
                <a:lnTo>
                  <a:pt x="2604267" y="1146696"/>
                </a:lnTo>
                <a:close/>
                <a:moveTo>
                  <a:pt x="2685726" y="1146400"/>
                </a:moveTo>
                <a:lnTo>
                  <a:pt x="2683700" y="1153491"/>
                </a:lnTo>
                <a:lnTo>
                  <a:pt x="2670399" y="1153975"/>
                </a:lnTo>
                <a:lnTo>
                  <a:pt x="2673111" y="1148065"/>
                </a:lnTo>
                <a:close/>
                <a:moveTo>
                  <a:pt x="1587169" y="1146221"/>
                </a:moveTo>
                <a:lnTo>
                  <a:pt x="1587359" y="1146272"/>
                </a:lnTo>
                <a:lnTo>
                  <a:pt x="1586714" y="1146302"/>
                </a:lnTo>
                <a:close/>
                <a:moveTo>
                  <a:pt x="1779126" y="1145897"/>
                </a:moveTo>
                <a:lnTo>
                  <a:pt x="1789663" y="1149525"/>
                </a:lnTo>
                <a:lnTo>
                  <a:pt x="1789449" y="1150556"/>
                </a:lnTo>
                <a:lnTo>
                  <a:pt x="1787140" y="1150311"/>
                </a:lnTo>
                <a:lnTo>
                  <a:pt x="1778709" y="1147914"/>
                </a:lnTo>
                <a:close/>
                <a:moveTo>
                  <a:pt x="2642415" y="1145604"/>
                </a:moveTo>
                <a:lnTo>
                  <a:pt x="2643810" y="1146101"/>
                </a:lnTo>
                <a:lnTo>
                  <a:pt x="2661530" y="1147523"/>
                </a:lnTo>
                <a:lnTo>
                  <a:pt x="2659491" y="1154372"/>
                </a:lnTo>
                <a:lnTo>
                  <a:pt x="2644897" y="1154903"/>
                </a:lnTo>
                <a:lnTo>
                  <a:pt x="2640693" y="1153085"/>
                </a:lnTo>
                <a:close/>
                <a:moveTo>
                  <a:pt x="1266537" y="1145485"/>
                </a:moveTo>
                <a:lnTo>
                  <a:pt x="1266663" y="1145530"/>
                </a:lnTo>
                <a:lnTo>
                  <a:pt x="1265583" y="1149498"/>
                </a:lnTo>
                <a:close/>
                <a:moveTo>
                  <a:pt x="1486551" y="1145128"/>
                </a:moveTo>
                <a:lnTo>
                  <a:pt x="1487967" y="1145546"/>
                </a:lnTo>
                <a:lnTo>
                  <a:pt x="1483061" y="1147281"/>
                </a:lnTo>
                <a:lnTo>
                  <a:pt x="1484218" y="1146567"/>
                </a:lnTo>
                <a:close/>
                <a:moveTo>
                  <a:pt x="1095552" y="1144799"/>
                </a:moveTo>
                <a:lnTo>
                  <a:pt x="1094031" y="1145133"/>
                </a:lnTo>
                <a:lnTo>
                  <a:pt x="1087859" y="1146487"/>
                </a:lnTo>
                <a:lnTo>
                  <a:pt x="1078154" y="1146492"/>
                </a:lnTo>
                <a:lnTo>
                  <a:pt x="1077677" y="1146492"/>
                </a:lnTo>
                <a:lnTo>
                  <a:pt x="1077095" y="1146241"/>
                </a:lnTo>
                <a:lnTo>
                  <a:pt x="1076620" y="1146036"/>
                </a:lnTo>
                <a:lnTo>
                  <a:pt x="1076008" y="1145772"/>
                </a:lnTo>
                <a:lnTo>
                  <a:pt x="1085460" y="1144906"/>
                </a:lnTo>
                <a:close/>
                <a:moveTo>
                  <a:pt x="2700561" y="1144441"/>
                </a:moveTo>
                <a:lnTo>
                  <a:pt x="2696764" y="1153016"/>
                </a:lnTo>
                <a:lnTo>
                  <a:pt x="2693408" y="1153138"/>
                </a:lnTo>
                <a:lnTo>
                  <a:pt x="2695666" y="1146652"/>
                </a:lnTo>
                <a:lnTo>
                  <a:pt x="2696035" y="1145038"/>
                </a:lnTo>
                <a:close/>
                <a:moveTo>
                  <a:pt x="1025927" y="1144309"/>
                </a:moveTo>
                <a:lnTo>
                  <a:pt x="1031537" y="1145475"/>
                </a:lnTo>
                <a:lnTo>
                  <a:pt x="1040898" y="1145376"/>
                </a:lnTo>
                <a:lnTo>
                  <a:pt x="1042327" y="1145361"/>
                </a:lnTo>
                <a:lnTo>
                  <a:pt x="1058542" y="1146502"/>
                </a:lnTo>
                <a:lnTo>
                  <a:pt x="1030856" y="1146516"/>
                </a:lnTo>
                <a:close/>
                <a:moveTo>
                  <a:pt x="2304759" y="1143842"/>
                </a:moveTo>
                <a:lnTo>
                  <a:pt x="2306745" y="1145408"/>
                </a:lnTo>
                <a:lnTo>
                  <a:pt x="2304781" y="1145082"/>
                </a:lnTo>
                <a:close/>
                <a:moveTo>
                  <a:pt x="1938136" y="1143746"/>
                </a:moveTo>
                <a:lnTo>
                  <a:pt x="1938849" y="1144053"/>
                </a:lnTo>
                <a:lnTo>
                  <a:pt x="1940637" y="1146100"/>
                </a:lnTo>
                <a:lnTo>
                  <a:pt x="1940869" y="1146812"/>
                </a:lnTo>
                <a:close/>
                <a:moveTo>
                  <a:pt x="1261401" y="1143637"/>
                </a:moveTo>
                <a:lnTo>
                  <a:pt x="1262324" y="1143969"/>
                </a:lnTo>
                <a:lnTo>
                  <a:pt x="1258609" y="1158557"/>
                </a:lnTo>
                <a:lnTo>
                  <a:pt x="1258092" y="1158361"/>
                </a:lnTo>
                <a:close/>
                <a:moveTo>
                  <a:pt x="1848342" y="1143620"/>
                </a:moveTo>
                <a:lnTo>
                  <a:pt x="1849693" y="1143944"/>
                </a:lnTo>
                <a:lnTo>
                  <a:pt x="1850446" y="1144314"/>
                </a:lnTo>
                <a:lnTo>
                  <a:pt x="1848271" y="1143893"/>
                </a:lnTo>
                <a:close/>
                <a:moveTo>
                  <a:pt x="2338329" y="1143582"/>
                </a:moveTo>
                <a:lnTo>
                  <a:pt x="2346450" y="1144644"/>
                </a:lnTo>
                <a:lnTo>
                  <a:pt x="2348104" y="1145273"/>
                </a:lnTo>
                <a:lnTo>
                  <a:pt x="2347989" y="1147664"/>
                </a:lnTo>
                <a:close/>
                <a:moveTo>
                  <a:pt x="2466326" y="1142739"/>
                </a:moveTo>
                <a:lnTo>
                  <a:pt x="2469871" y="1144784"/>
                </a:lnTo>
                <a:lnTo>
                  <a:pt x="2467949" y="1144407"/>
                </a:lnTo>
                <a:lnTo>
                  <a:pt x="2465667" y="1144167"/>
                </a:lnTo>
                <a:close/>
                <a:moveTo>
                  <a:pt x="2431580" y="1142692"/>
                </a:moveTo>
                <a:lnTo>
                  <a:pt x="2451892" y="1146701"/>
                </a:lnTo>
                <a:lnTo>
                  <a:pt x="2451538" y="1149321"/>
                </a:lnTo>
                <a:lnTo>
                  <a:pt x="2431250" y="1146406"/>
                </a:lnTo>
                <a:close/>
                <a:moveTo>
                  <a:pt x="1685070" y="1142497"/>
                </a:moveTo>
                <a:lnTo>
                  <a:pt x="1690893" y="1143130"/>
                </a:lnTo>
                <a:lnTo>
                  <a:pt x="1692826" y="1143609"/>
                </a:lnTo>
                <a:lnTo>
                  <a:pt x="1695284" y="1145042"/>
                </a:lnTo>
                <a:lnTo>
                  <a:pt x="1689085" y="1144912"/>
                </a:lnTo>
                <a:close/>
                <a:moveTo>
                  <a:pt x="2290692" y="1142402"/>
                </a:moveTo>
                <a:lnTo>
                  <a:pt x="2291161" y="1142821"/>
                </a:lnTo>
                <a:lnTo>
                  <a:pt x="2290558" y="1142721"/>
                </a:lnTo>
                <a:close/>
                <a:moveTo>
                  <a:pt x="1796917" y="1141820"/>
                </a:moveTo>
                <a:lnTo>
                  <a:pt x="1805135" y="1144485"/>
                </a:lnTo>
                <a:lnTo>
                  <a:pt x="1796638" y="1143193"/>
                </a:lnTo>
                <a:close/>
                <a:moveTo>
                  <a:pt x="1840692" y="1141784"/>
                </a:moveTo>
                <a:lnTo>
                  <a:pt x="1843183" y="1142381"/>
                </a:lnTo>
                <a:lnTo>
                  <a:pt x="1843087" y="1142742"/>
                </a:lnTo>
                <a:lnTo>
                  <a:pt x="1842310" y="1142546"/>
                </a:lnTo>
                <a:close/>
                <a:moveTo>
                  <a:pt x="921507" y="1141642"/>
                </a:moveTo>
                <a:lnTo>
                  <a:pt x="935929" y="1148800"/>
                </a:lnTo>
                <a:lnTo>
                  <a:pt x="952960" y="1157253"/>
                </a:lnTo>
                <a:lnTo>
                  <a:pt x="952964" y="1157254"/>
                </a:lnTo>
                <a:lnTo>
                  <a:pt x="986066" y="1165584"/>
                </a:lnTo>
                <a:lnTo>
                  <a:pt x="986230" y="1165625"/>
                </a:lnTo>
                <a:lnTo>
                  <a:pt x="950803" y="1158097"/>
                </a:lnTo>
                <a:lnTo>
                  <a:pt x="950799" y="1158096"/>
                </a:lnTo>
                <a:lnTo>
                  <a:pt x="920696" y="1142616"/>
                </a:lnTo>
                <a:close/>
                <a:moveTo>
                  <a:pt x="1255400" y="1141478"/>
                </a:moveTo>
                <a:lnTo>
                  <a:pt x="1256602" y="1141910"/>
                </a:lnTo>
                <a:lnTo>
                  <a:pt x="1256805" y="1141983"/>
                </a:lnTo>
                <a:lnTo>
                  <a:pt x="1256826" y="1141991"/>
                </a:lnTo>
                <a:lnTo>
                  <a:pt x="1254201" y="1153027"/>
                </a:lnTo>
                <a:lnTo>
                  <a:pt x="1253359" y="1156567"/>
                </a:lnTo>
                <a:lnTo>
                  <a:pt x="1253227" y="1156517"/>
                </a:lnTo>
                <a:lnTo>
                  <a:pt x="1253011" y="1156436"/>
                </a:lnTo>
                <a:lnTo>
                  <a:pt x="1255393" y="1145152"/>
                </a:lnTo>
                <a:close/>
                <a:moveTo>
                  <a:pt x="2716513" y="1141478"/>
                </a:moveTo>
                <a:lnTo>
                  <a:pt x="2715089" y="1146651"/>
                </a:lnTo>
                <a:lnTo>
                  <a:pt x="2704106" y="1151818"/>
                </a:lnTo>
                <a:lnTo>
                  <a:pt x="2707801" y="1143485"/>
                </a:lnTo>
                <a:lnTo>
                  <a:pt x="2712763" y="1142830"/>
                </a:lnTo>
                <a:close/>
                <a:moveTo>
                  <a:pt x="2572507" y="1141394"/>
                </a:moveTo>
                <a:lnTo>
                  <a:pt x="2578911" y="1144442"/>
                </a:lnTo>
                <a:lnTo>
                  <a:pt x="2583399" y="1148056"/>
                </a:lnTo>
                <a:lnTo>
                  <a:pt x="2569213" y="1206635"/>
                </a:lnTo>
                <a:lnTo>
                  <a:pt x="2553934" y="1248839"/>
                </a:lnTo>
                <a:lnTo>
                  <a:pt x="2537251" y="1289884"/>
                </a:lnTo>
                <a:lnTo>
                  <a:pt x="2535780" y="1292847"/>
                </a:lnTo>
                <a:lnTo>
                  <a:pt x="2507131" y="1336459"/>
                </a:lnTo>
                <a:lnTo>
                  <a:pt x="2498202" y="1347673"/>
                </a:lnTo>
                <a:lnTo>
                  <a:pt x="2484787" y="1358383"/>
                </a:lnTo>
                <a:lnTo>
                  <a:pt x="2490923" y="1340940"/>
                </a:lnTo>
                <a:lnTo>
                  <a:pt x="2503610" y="1325411"/>
                </a:lnTo>
                <a:cubicBezTo>
                  <a:pt x="2519879" y="1299794"/>
                  <a:pt x="2532422" y="1267970"/>
                  <a:pt x="2542838" y="1231802"/>
                </a:cubicBezTo>
                <a:lnTo>
                  <a:pt x="2554491" y="1184890"/>
                </a:lnTo>
                <a:close/>
                <a:moveTo>
                  <a:pt x="2223829" y="1141087"/>
                </a:moveTo>
                <a:lnTo>
                  <a:pt x="2232271" y="1199190"/>
                </a:lnTo>
                <a:lnTo>
                  <a:pt x="2223157" y="1224564"/>
                </a:lnTo>
                <a:lnTo>
                  <a:pt x="2218994" y="1211911"/>
                </a:lnTo>
                <a:lnTo>
                  <a:pt x="2211551" y="1173836"/>
                </a:lnTo>
                <a:close/>
                <a:moveTo>
                  <a:pt x="1390167" y="1141082"/>
                </a:moveTo>
                <a:lnTo>
                  <a:pt x="1390508" y="1141191"/>
                </a:lnTo>
                <a:lnTo>
                  <a:pt x="1398120" y="1143611"/>
                </a:lnTo>
                <a:lnTo>
                  <a:pt x="1450799" y="1168115"/>
                </a:lnTo>
                <a:lnTo>
                  <a:pt x="1450648" y="1169225"/>
                </a:lnTo>
                <a:lnTo>
                  <a:pt x="1428450" y="1158896"/>
                </a:lnTo>
                <a:close/>
                <a:moveTo>
                  <a:pt x="1537083" y="1140764"/>
                </a:moveTo>
                <a:lnTo>
                  <a:pt x="1534930" y="1145763"/>
                </a:lnTo>
                <a:lnTo>
                  <a:pt x="1534218" y="1149885"/>
                </a:lnTo>
                <a:lnTo>
                  <a:pt x="1526620" y="1150499"/>
                </a:lnTo>
                <a:lnTo>
                  <a:pt x="1510933" y="1145878"/>
                </a:lnTo>
                <a:lnTo>
                  <a:pt x="1524229" y="1142686"/>
                </a:lnTo>
                <a:lnTo>
                  <a:pt x="1524623" y="1142626"/>
                </a:lnTo>
                <a:close/>
                <a:moveTo>
                  <a:pt x="2687364" y="1140665"/>
                </a:moveTo>
                <a:lnTo>
                  <a:pt x="2687353" y="1140706"/>
                </a:lnTo>
                <a:lnTo>
                  <a:pt x="2686331" y="1140849"/>
                </a:lnTo>
                <a:close/>
                <a:moveTo>
                  <a:pt x="1142236" y="1140616"/>
                </a:moveTo>
                <a:lnTo>
                  <a:pt x="1142518" y="1140728"/>
                </a:lnTo>
                <a:lnTo>
                  <a:pt x="1141087" y="1141362"/>
                </a:lnTo>
                <a:lnTo>
                  <a:pt x="1127367" y="1144272"/>
                </a:lnTo>
                <a:close/>
                <a:moveTo>
                  <a:pt x="1667112" y="1140545"/>
                </a:moveTo>
                <a:lnTo>
                  <a:pt x="1672365" y="1141116"/>
                </a:lnTo>
                <a:lnTo>
                  <a:pt x="1675148" y="1142816"/>
                </a:lnTo>
                <a:lnTo>
                  <a:pt x="1673352" y="1142421"/>
                </a:lnTo>
                <a:lnTo>
                  <a:pt x="1670073" y="1142278"/>
                </a:lnTo>
                <a:lnTo>
                  <a:pt x="1669874" y="1142270"/>
                </a:lnTo>
                <a:lnTo>
                  <a:pt x="1669793" y="1142266"/>
                </a:lnTo>
                <a:close/>
                <a:moveTo>
                  <a:pt x="2309541" y="1140495"/>
                </a:moveTo>
                <a:lnTo>
                  <a:pt x="2318068" y="1141408"/>
                </a:lnTo>
                <a:lnTo>
                  <a:pt x="2320017" y="1142232"/>
                </a:lnTo>
                <a:lnTo>
                  <a:pt x="2318676" y="1145279"/>
                </a:lnTo>
                <a:lnTo>
                  <a:pt x="2311309" y="1141868"/>
                </a:lnTo>
                <a:close/>
                <a:moveTo>
                  <a:pt x="1194521" y="1140393"/>
                </a:moveTo>
                <a:lnTo>
                  <a:pt x="1198094" y="1141747"/>
                </a:lnTo>
                <a:lnTo>
                  <a:pt x="1205436" y="1144529"/>
                </a:lnTo>
                <a:lnTo>
                  <a:pt x="1206944" y="1149172"/>
                </a:lnTo>
                <a:lnTo>
                  <a:pt x="1207906" y="1152136"/>
                </a:lnTo>
                <a:lnTo>
                  <a:pt x="1209858" y="1158146"/>
                </a:lnTo>
                <a:lnTo>
                  <a:pt x="1210107" y="1161485"/>
                </a:lnTo>
                <a:lnTo>
                  <a:pt x="1199873" y="1157418"/>
                </a:lnTo>
                <a:lnTo>
                  <a:pt x="1199007" y="1157073"/>
                </a:lnTo>
                <a:lnTo>
                  <a:pt x="1196663" y="1151266"/>
                </a:lnTo>
                <a:lnTo>
                  <a:pt x="1193100" y="1142435"/>
                </a:lnTo>
                <a:close/>
                <a:moveTo>
                  <a:pt x="2458859" y="1140291"/>
                </a:moveTo>
                <a:lnTo>
                  <a:pt x="2460875" y="1140734"/>
                </a:lnTo>
                <a:lnTo>
                  <a:pt x="2460215" y="1142162"/>
                </a:lnTo>
                <a:lnTo>
                  <a:pt x="2458698" y="1141484"/>
                </a:lnTo>
                <a:close/>
                <a:moveTo>
                  <a:pt x="2643684" y="1140085"/>
                </a:moveTo>
                <a:lnTo>
                  <a:pt x="2657324" y="1141683"/>
                </a:lnTo>
                <a:lnTo>
                  <a:pt x="2645242" y="1140683"/>
                </a:lnTo>
                <a:lnTo>
                  <a:pt x="2643677" y="1140119"/>
                </a:lnTo>
                <a:close/>
                <a:moveTo>
                  <a:pt x="2122399" y="1139337"/>
                </a:moveTo>
                <a:lnTo>
                  <a:pt x="2122954" y="1141076"/>
                </a:lnTo>
                <a:lnTo>
                  <a:pt x="2124032" y="1146749"/>
                </a:lnTo>
                <a:lnTo>
                  <a:pt x="2128942" y="1159802"/>
                </a:lnTo>
                <a:lnTo>
                  <a:pt x="2135663" y="1180825"/>
                </a:lnTo>
                <a:lnTo>
                  <a:pt x="2130131" y="1196344"/>
                </a:lnTo>
                <a:lnTo>
                  <a:pt x="2114130" y="1161790"/>
                </a:lnTo>
                <a:close/>
                <a:moveTo>
                  <a:pt x="2019100" y="1139309"/>
                </a:moveTo>
                <a:lnTo>
                  <a:pt x="2025055" y="1150334"/>
                </a:lnTo>
                <a:lnTo>
                  <a:pt x="2031478" y="1171736"/>
                </a:lnTo>
                <a:lnTo>
                  <a:pt x="2033914" y="1180108"/>
                </a:lnTo>
                <a:lnTo>
                  <a:pt x="2032872" y="1183611"/>
                </a:lnTo>
                <a:lnTo>
                  <a:pt x="2020257" y="1143562"/>
                </a:lnTo>
                <a:lnTo>
                  <a:pt x="2018496" y="1141077"/>
                </a:lnTo>
                <a:close/>
                <a:moveTo>
                  <a:pt x="1028395" y="1139264"/>
                </a:moveTo>
                <a:lnTo>
                  <a:pt x="1030112" y="1139368"/>
                </a:lnTo>
                <a:lnTo>
                  <a:pt x="1031990" y="1139741"/>
                </a:lnTo>
                <a:lnTo>
                  <a:pt x="1032955" y="1139932"/>
                </a:lnTo>
                <a:lnTo>
                  <a:pt x="1031666" y="1139945"/>
                </a:lnTo>
                <a:lnTo>
                  <a:pt x="1029349" y="1139463"/>
                </a:lnTo>
                <a:close/>
                <a:moveTo>
                  <a:pt x="2296591" y="1139107"/>
                </a:moveTo>
                <a:lnTo>
                  <a:pt x="2298428" y="1139304"/>
                </a:lnTo>
                <a:lnTo>
                  <a:pt x="2298455" y="1140786"/>
                </a:lnTo>
                <a:close/>
                <a:moveTo>
                  <a:pt x="2363387" y="1139055"/>
                </a:moveTo>
                <a:lnTo>
                  <a:pt x="2374589" y="1142822"/>
                </a:lnTo>
                <a:lnTo>
                  <a:pt x="2374583" y="1142885"/>
                </a:lnTo>
                <a:lnTo>
                  <a:pt x="2371600" y="1142544"/>
                </a:lnTo>
                <a:lnTo>
                  <a:pt x="2362419" y="1141343"/>
                </a:lnTo>
                <a:close/>
                <a:moveTo>
                  <a:pt x="1627407" y="1139049"/>
                </a:moveTo>
                <a:lnTo>
                  <a:pt x="1629031" y="1140490"/>
                </a:lnTo>
                <a:lnTo>
                  <a:pt x="1628779" y="1140479"/>
                </a:lnTo>
                <a:lnTo>
                  <a:pt x="1627303" y="1139067"/>
                </a:lnTo>
                <a:close/>
                <a:moveTo>
                  <a:pt x="1651255" y="1138822"/>
                </a:moveTo>
                <a:lnTo>
                  <a:pt x="1654378" y="1139161"/>
                </a:lnTo>
                <a:lnTo>
                  <a:pt x="1658470" y="1141773"/>
                </a:lnTo>
                <a:lnTo>
                  <a:pt x="1655397" y="1141639"/>
                </a:lnTo>
                <a:close/>
                <a:moveTo>
                  <a:pt x="1713092" y="1138133"/>
                </a:moveTo>
                <a:lnTo>
                  <a:pt x="1747389" y="1145231"/>
                </a:lnTo>
                <a:lnTo>
                  <a:pt x="1756037" y="1148983"/>
                </a:lnTo>
                <a:lnTo>
                  <a:pt x="1767190" y="1150500"/>
                </a:lnTo>
                <a:lnTo>
                  <a:pt x="1773156" y="1152168"/>
                </a:lnTo>
                <a:lnTo>
                  <a:pt x="1772695" y="1154363"/>
                </a:lnTo>
                <a:lnTo>
                  <a:pt x="1765385" y="1153273"/>
                </a:lnTo>
                <a:lnTo>
                  <a:pt x="1717151" y="1140344"/>
                </a:lnTo>
                <a:close/>
                <a:moveTo>
                  <a:pt x="1245571" y="1137941"/>
                </a:moveTo>
                <a:lnTo>
                  <a:pt x="1245729" y="1137998"/>
                </a:lnTo>
                <a:lnTo>
                  <a:pt x="1246081" y="1138124"/>
                </a:lnTo>
                <a:lnTo>
                  <a:pt x="1248462" y="1138981"/>
                </a:lnTo>
                <a:lnTo>
                  <a:pt x="1248320" y="1143576"/>
                </a:lnTo>
                <a:lnTo>
                  <a:pt x="1248118" y="1150155"/>
                </a:lnTo>
                <a:lnTo>
                  <a:pt x="1247951" y="1150918"/>
                </a:lnTo>
                <a:lnTo>
                  <a:pt x="1247226" y="1154243"/>
                </a:lnTo>
                <a:lnTo>
                  <a:pt x="1246932" y="1154132"/>
                </a:lnTo>
                <a:lnTo>
                  <a:pt x="1246758" y="1154066"/>
                </a:lnTo>
                <a:lnTo>
                  <a:pt x="1245757" y="1153687"/>
                </a:lnTo>
                <a:lnTo>
                  <a:pt x="1245739" y="1152125"/>
                </a:lnTo>
                <a:lnTo>
                  <a:pt x="1245726" y="1151032"/>
                </a:lnTo>
                <a:close/>
                <a:moveTo>
                  <a:pt x="2407127" y="1137867"/>
                </a:moveTo>
                <a:lnTo>
                  <a:pt x="2424727" y="1141340"/>
                </a:lnTo>
                <a:lnTo>
                  <a:pt x="2423116" y="1145238"/>
                </a:lnTo>
                <a:lnTo>
                  <a:pt x="2406844" y="1142900"/>
                </a:lnTo>
                <a:close/>
                <a:moveTo>
                  <a:pt x="1986362" y="1137795"/>
                </a:moveTo>
                <a:lnTo>
                  <a:pt x="1988939" y="1139837"/>
                </a:lnTo>
                <a:lnTo>
                  <a:pt x="2005592" y="1161597"/>
                </a:lnTo>
                <a:lnTo>
                  <a:pt x="2004806" y="1163902"/>
                </a:lnTo>
                <a:lnTo>
                  <a:pt x="2004323" y="1165765"/>
                </a:lnTo>
                <a:lnTo>
                  <a:pt x="1997023" y="1156741"/>
                </a:lnTo>
                <a:lnTo>
                  <a:pt x="1983556" y="1147017"/>
                </a:lnTo>
                <a:close/>
                <a:moveTo>
                  <a:pt x="2703741" y="1137759"/>
                </a:moveTo>
                <a:lnTo>
                  <a:pt x="2703379" y="1138470"/>
                </a:lnTo>
                <a:lnTo>
                  <a:pt x="2697346" y="1139311"/>
                </a:lnTo>
                <a:lnTo>
                  <a:pt x="2697446" y="1138876"/>
                </a:lnTo>
                <a:close/>
                <a:moveTo>
                  <a:pt x="913505" y="1137670"/>
                </a:moveTo>
                <a:lnTo>
                  <a:pt x="913523" y="1137679"/>
                </a:lnTo>
                <a:lnTo>
                  <a:pt x="912795" y="1138552"/>
                </a:lnTo>
                <a:lnTo>
                  <a:pt x="912776" y="1138543"/>
                </a:lnTo>
                <a:close/>
                <a:moveTo>
                  <a:pt x="2468764" y="1137458"/>
                </a:moveTo>
                <a:lnTo>
                  <a:pt x="2470500" y="1138374"/>
                </a:lnTo>
                <a:lnTo>
                  <a:pt x="2468646" y="1137712"/>
                </a:lnTo>
                <a:close/>
                <a:moveTo>
                  <a:pt x="1780877" y="1137409"/>
                </a:moveTo>
                <a:lnTo>
                  <a:pt x="1784016" y="1137805"/>
                </a:lnTo>
                <a:lnTo>
                  <a:pt x="1787844" y="1138878"/>
                </a:lnTo>
                <a:lnTo>
                  <a:pt x="1791602" y="1140096"/>
                </a:lnTo>
                <a:lnTo>
                  <a:pt x="1791136" y="1142357"/>
                </a:lnTo>
                <a:lnTo>
                  <a:pt x="1786571" y="1141663"/>
                </a:lnTo>
                <a:lnTo>
                  <a:pt x="1780384" y="1139799"/>
                </a:lnTo>
                <a:close/>
                <a:moveTo>
                  <a:pt x="1923325" y="1137360"/>
                </a:moveTo>
                <a:lnTo>
                  <a:pt x="1925406" y="1138257"/>
                </a:lnTo>
                <a:lnTo>
                  <a:pt x="1930502" y="1143979"/>
                </a:lnTo>
                <a:lnTo>
                  <a:pt x="1930228" y="1144974"/>
                </a:lnTo>
                <a:close/>
                <a:moveTo>
                  <a:pt x="1303138" y="1137297"/>
                </a:moveTo>
                <a:lnTo>
                  <a:pt x="1427599" y="1195040"/>
                </a:lnTo>
                <a:lnTo>
                  <a:pt x="1427569" y="1195576"/>
                </a:lnTo>
                <a:lnTo>
                  <a:pt x="1303052" y="1137829"/>
                </a:lnTo>
                <a:close/>
                <a:moveTo>
                  <a:pt x="1637233" y="1137297"/>
                </a:moveTo>
                <a:lnTo>
                  <a:pt x="1638483" y="1137433"/>
                </a:lnTo>
                <a:lnTo>
                  <a:pt x="1643935" y="1141140"/>
                </a:lnTo>
                <a:lnTo>
                  <a:pt x="1642452" y="1141075"/>
                </a:lnTo>
                <a:lnTo>
                  <a:pt x="1639191" y="1140933"/>
                </a:lnTo>
                <a:lnTo>
                  <a:pt x="1635461" y="1137613"/>
                </a:lnTo>
                <a:lnTo>
                  <a:pt x="1636190" y="1137483"/>
                </a:lnTo>
                <a:close/>
                <a:moveTo>
                  <a:pt x="2591026" y="1137278"/>
                </a:moveTo>
                <a:lnTo>
                  <a:pt x="2598631" y="1142566"/>
                </a:lnTo>
                <a:lnTo>
                  <a:pt x="2598042" y="1143767"/>
                </a:lnTo>
                <a:lnTo>
                  <a:pt x="2591718" y="1140792"/>
                </a:lnTo>
                <a:lnTo>
                  <a:pt x="2590570" y="1139824"/>
                </a:lnTo>
                <a:close/>
                <a:moveTo>
                  <a:pt x="2617528" y="1136740"/>
                </a:moveTo>
                <a:lnTo>
                  <a:pt x="2633358" y="1142378"/>
                </a:lnTo>
                <a:lnTo>
                  <a:pt x="2630396" y="1148631"/>
                </a:lnTo>
                <a:lnTo>
                  <a:pt x="2616233" y="1142505"/>
                </a:lnTo>
                <a:close/>
                <a:moveTo>
                  <a:pt x="1850152" y="1136693"/>
                </a:moveTo>
                <a:lnTo>
                  <a:pt x="1854935" y="1138046"/>
                </a:lnTo>
                <a:lnTo>
                  <a:pt x="1856743" y="1138965"/>
                </a:lnTo>
                <a:lnTo>
                  <a:pt x="1849987" y="1137323"/>
                </a:lnTo>
                <a:close/>
                <a:moveTo>
                  <a:pt x="925650" y="1136666"/>
                </a:moveTo>
                <a:lnTo>
                  <a:pt x="956386" y="1151579"/>
                </a:lnTo>
                <a:lnTo>
                  <a:pt x="962028" y="1152934"/>
                </a:lnTo>
                <a:lnTo>
                  <a:pt x="1014694" y="1165580"/>
                </a:lnTo>
                <a:lnTo>
                  <a:pt x="1034717" y="1165999"/>
                </a:lnTo>
                <a:lnTo>
                  <a:pt x="1038819" y="1166754"/>
                </a:lnTo>
                <a:lnTo>
                  <a:pt x="1031076" y="1166496"/>
                </a:lnTo>
                <a:lnTo>
                  <a:pt x="1010016" y="1165794"/>
                </a:lnTo>
                <a:lnTo>
                  <a:pt x="1002559" y="1163917"/>
                </a:lnTo>
                <a:lnTo>
                  <a:pt x="973067" y="1156493"/>
                </a:lnTo>
                <a:lnTo>
                  <a:pt x="954593" y="1151842"/>
                </a:lnTo>
                <a:lnTo>
                  <a:pt x="925184" y="1137226"/>
                </a:lnTo>
                <a:close/>
                <a:moveTo>
                  <a:pt x="2398789" y="1136347"/>
                </a:moveTo>
                <a:lnTo>
                  <a:pt x="2399640" y="1136449"/>
                </a:lnTo>
                <a:lnTo>
                  <a:pt x="2399672" y="1136449"/>
                </a:lnTo>
                <a:lnTo>
                  <a:pt x="2399710" y="1136449"/>
                </a:lnTo>
                <a:lnTo>
                  <a:pt x="2399940" y="1136449"/>
                </a:lnTo>
                <a:lnTo>
                  <a:pt x="2400727" y="1136604"/>
                </a:lnTo>
                <a:lnTo>
                  <a:pt x="2400419" y="1141977"/>
                </a:lnTo>
                <a:lnTo>
                  <a:pt x="2396660" y="1141437"/>
                </a:lnTo>
                <a:close/>
                <a:moveTo>
                  <a:pt x="2355265" y="1136324"/>
                </a:moveTo>
                <a:lnTo>
                  <a:pt x="2358016" y="1137249"/>
                </a:lnTo>
                <a:lnTo>
                  <a:pt x="2356602" y="1140582"/>
                </a:lnTo>
                <a:lnTo>
                  <a:pt x="2355804" y="1140477"/>
                </a:lnTo>
                <a:lnTo>
                  <a:pt x="2355079" y="1140202"/>
                </a:lnTo>
                <a:close/>
                <a:moveTo>
                  <a:pt x="1736422" y="1135888"/>
                </a:moveTo>
                <a:lnTo>
                  <a:pt x="1762001" y="1140005"/>
                </a:lnTo>
                <a:lnTo>
                  <a:pt x="1762069" y="1140025"/>
                </a:lnTo>
                <a:lnTo>
                  <a:pt x="1774784" y="1144402"/>
                </a:lnTo>
                <a:lnTo>
                  <a:pt x="1774310" y="1146663"/>
                </a:lnTo>
                <a:close/>
                <a:moveTo>
                  <a:pt x="1766886" y="1135643"/>
                </a:moveTo>
                <a:lnTo>
                  <a:pt x="1776368" y="1136840"/>
                </a:lnTo>
                <a:lnTo>
                  <a:pt x="1776026" y="1138485"/>
                </a:lnTo>
                <a:lnTo>
                  <a:pt x="1772764" y="1137503"/>
                </a:lnTo>
                <a:close/>
                <a:moveTo>
                  <a:pt x="1590093" y="1135321"/>
                </a:moveTo>
                <a:lnTo>
                  <a:pt x="1590249" y="1135888"/>
                </a:lnTo>
                <a:lnTo>
                  <a:pt x="1584525" y="1138050"/>
                </a:lnTo>
                <a:lnTo>
                  <a:pt x="1587319" y="1135878"/>
                </a:lnTo>
                <a:close/>
                <a:moveTo>
                  <a:pt x="2433886" y="1135296"/>
                </a:moveTo>
                <a:lnTo>
                  <a:pt x="2452925" y="1139055"/>
                </a:lnTo>
                <a:lnTo>
                  <a:pt x="2452902" y="1139220"/>
                </a:lnTo>
                <a:lnTo>
                  <a:pt x="2433536" y="1136026"/>
                </a:lnTo>
                <a:close/>
                <a:moveTo>
                  <a:pt x="2718244" y="1135185"/>
                </a:moveTo>
                <a:lnTo>
                  <a:pt x="2718154" y="1135515"/>
                </a:lnTo>
                <a:lnTo>
                  <a:pt x="2714582" y="1136906"/>
                </a:lnTo>
                <a:lnTo>
                  <a:pt x="2710827" y="1137430"/>
                </a:lnTo>
                <a:lnTo>
                  <a:pt x="2711349" y="1136409"/>
                </a:lnTo>
                <a:close/>
                <a:moveTo>
                  <a:pt x="1879337" y="1135092"/>
                </a:moveTo>
                <a:lnTo>
                  <a:pt x="1880076" y="1135422"/>
                </a:lnTo>
                <a:lnTo>
                  <a:pt x="1880018" y="1135602"/>
                </a:lnTo>
                <a:close/>
                <a:moveTo>
                  <a:pt x="1202210" y="1134593"/>
                </a:moveTo>
                <a:lnTo>
                  <a:pt x="1203169" y="1137547"/>
                </a:lnTo>
                <a:lnTo>
                  <a:pt x="1199745" y="1136249"/>
                </a:lnTo>
                <a:lnTo>
                  <a:pt x="1200780" y="1135554"/>
                </a:lnTo>
                <a:lnTo>
                  <a:pt x="1201814" y="1134859"/>
                </a:lnTo>
                <a:close/>
                <a:moveTo>
                  <a:pt x="1938744" y="1134356"/>
                </a:moveTo>
                <a:lnTo>
                  <a:pt x="1940723" y="1138008"/>
                </a:lnTo>
                <a:lnTo>
                  <a:pt x="1940396" y="1137867"/>
                </a:lnTo>
                <a:lnTo>
                  <a:pt x="1938359" y="1135545"/>
                </a:lnTo>
                <a:close/>
                <a:moveTo>
                  <a:pt x="1235208" y="1134212"/>
                </a:moveTo>
                <a:lnTo>
                  <a:pt x="1238504" y="1135398"/>
                </a:lnTo>
                <a:lnTo>
                  <a:pt x="1239815" y="1135870"/>
                </a:lnTo>
                <a:lnTo>
                  <a:pt x="1239725" y="1151401"/>
                </a:lnTo>
                <a:lnTo>
                  <a:pt x="1236971" y="1150357"/>
                </a:lnTo>
                <a:lnTo>
                  <a:pt x="1235735" y="1149888"/>
                </a:lnTo>
                <a:lnTo>
                  <a:pt x="1235593" y="1145675"/>
                </a:lnTo>
                <a:lnTo>
                  <a:pt x="1235555" y="1144535"/>
                </a:lnTo>
                <a:close/>
                <a:moveTo>
                  <a:pt x="2610412" y="1134206"/>
                </a:moveTo>
                <a:lnTo>
                  <a:pt x="2612002" y="1134772"/>
                </a:lnTo>
                <a:lnTo>
                  <a:pt x="2610798" y="1140154"/>
                </a:lnTo>
                <a:lnTo>
                  <a:pt x="2608067" y="1138973"/>
                </a:lnTo>
                <a:close/>
                <a:moveTo>
                  <a:pt x="2380823" y="1134195"/>
                </a:moveTo>
                <a:lnTo>
                  <a:pt x="2392727" y="1135621"/>
                </a:lnTo>
                <a:lnTo>
                  <a:pt x="2390653" y="1140574"/>
                </a:lnTo>
                <a:lnTo>
                  <a:pt x="2390226" y="1140513"/>
                </a:lnTo>
                <a:lnTo>
                  <a:pt x="2380530" y="1138049"/>
                </a:lnTo>
                <a:close/>
                <a:moveTo>
                  <a:pt x="2506815" y="1133871"/>
                </a:moveTo>
                <a:lnTo>
                  <a:pt x="2494224" y="1209439"/>
                </a:lnTo>
                <a:lnTo>
                  <a:pt x="2487821" y="1236129"/>
                </a:lnTo>
                <a:lnTo>
                  <a:pt x="2482563" y="1255445"/>
                </a:lnTo>
                <a:lnTo>
                  <a:pt x="2464603" y="1297952"/>
                </a:lnTo>
                <a:lnTo>
                  <a:pt x="2450500" y="1337652"/>
                </a:lnTo>
                <a:lnTo>
                  <a:pt x="2447034" y="1341975"/>
                </a:lnTo>
                <a:lnTo>
                  <a:pt x="2411483" y="1372313"/>
                </a:lnTo>
                <a:lnTo>
                  <a:pt x="2413517" y="1366560"/>
                </a:lnTo>
                <a:lnTo>
                  <a:pt x="2419679" y="1362655"/>
                </a:lnTo>
                <a:cubicBezTo>
                  <a:pt x="2446533" y="1338308"/>
                  <a:pt x="2460297" y="1294054"/>
                  <a:pt x="2470516" y="1237152"/>
                </a:cubicBezTo>
                <a:lnTo>
                  <a:pt x="2472671" y="1222553"/>
                </a:lnTo>
                <a:lnTo>
                  <a:pt x="2473159" y="1222147"/>
                </a:lnTo>
                <a:lnTo>
                  <a:pt x="2479687" y="1218035"/>
                </a:lnTo>
                <a:lnTo>
                  <a:pt x="2481147" y="1215492"/>
                </a:lnTo>
                <a:lnTo>
                  <a:pt x="2483685" y="1213378"/>
                </a:lnTo>
                <a:cubicBezTo>
                  <a:pt x="2489520" y="1206321"/>
                  <a:pt x="2493816" y="1198299"/>
                  <a:pt x="2496230" y="1189452"/>
                </a:cubicBezTo>
                <a:lnTo>
                  <a:pt x="2496230" y="1189225"/>
                </a:lnTo>
                <a:lnTo>
                  <a:pt x="2497753" y="1186571"/>
                </a:lnTo>
                <a:lnTo>
                  <a:pt x="2497753" y="1156955"/>
                </a:lnTo>
                <a:lnTo>
                  <a:pt x="2498262" y="1156091"/>
                </a:lnTo>
                <a:lnTo>
                  <a:pt x="2497791" y="1155108"/>
                </a:lnTo>
                <a:close/>
                <a:moveTo>
                  <a:pt x="1584395" y="1133697"/>
                </a:moveTo>
                <a:lnTo>
                  <a:pt x="1584334" y="1133722"/>
                </a:lnTo>
                <a:lnTo>
                  <a:pt x="1584359" y="1133703"/>
                </a:lnTo>
                <a:close/>
                <a:moveTo>
                  <a:pt x="2304576" y="1133435"/>
                </a:moveTo>
                <a:lnTo>
                  <a:pt x="2307425" y="1135430"/>
                </a:lnTo>
                <a:lnTo>
                  <a:pt x="2304607" y="1135174"/>
                </a:lnTo>
                <a:close/>
                <a:moveTo>
                  <a:pt x="2738902" y="1133412"/>
                </a:moveTo>
                <a:lnTo>
                  <a:pt x="2737624" y="1136053"/>
                </a:lnTo>
                <a:lnTo>
                  <a:pt x="2722135" y="1143338"/>
                </a:lnTo>
                <a:lnTo>
                  <a:pt x="2723330" y="1139022"/>
                </a:lnTo>
                <a:close/>
                <a:moveTo>
                  <a:pt x="1956278" y="1133293"/>
                </a:moveTo>
                <a:lnTo>
                  <a:pt x="1977099" y="1148415"/>
                </a:lnTo>
                <a:lnTo>
                  <a:pt x="1974355" y="1157427"/>
                </a:lnTo>
                <a:lnTo>
                  <a:pt x="1953435" y="1143520"/>
                </a:lnTo>
                <a:lnTo>
                  <a:pt x="1953163" y="1143403"/>
                </a:lnTo>
                <a:close/>
                <a:moveTo>
                  <a:pt x="2564711" y="1133004"/>
                </a:moveTo>
                <a:lnTo>
                  <a:pt x="2567459" y="1135217"/>
                </a:lnTo>
                <a:lnTo>
                  <a:pt x="2566491" y="1137119"/>
                </a:lnTo>
                <a:lnTo>
                  <a:pt x="2561925" y="1148136"/>
                </a:lnTo>
                <a:close/>
                <a:moveTo>
                  <a:pt x="2365982" y="1132917"/>
                </a:moveTo>
                <a:lnTo>
                  <a:pt x="2368144" y="1133062"/>
                </a:lnTo>
                <a:lnTo>
                  <a:pt x="2368174" y="1133062"/>
                </a:lnTo>
                <a:lnTo>
                  <a:pt x="2368213" y="1133062"/>
                </a:lnTo>
                <a:lnTo>
                  <a:pt x="2371363" y="1133062"/>
                </a:lnTo>
                <a:lnTo>
                  <a:pt x="2375303" y="1133534"/>
                </a:lnTo>
                <a:lnTo>
                  <a:pt x="2375092" y="1136270"/>
                </a:lnTo>
                <a:lnTo>
                  <a:pt x="2365858" y="1133210"/>
                </a:lnTo>
                <a:close/>
                <a:moveTo>
                  <a:pt x="2459857" y="1132898"/>
                </a:moveTo>
                <a:lnTo>
                  <a:pt x="2460763" y="1133232"/>
                </a:lnTo>
                <a:lnTo>
                  <a:pt x="2463644" y="1134754"/>
                </a:lnTo>
                <a:lnTo>
                  <a:pt x="2463146" y="1135833"/>
                </a:lnTo>
                <a:lnTo>
                  <a:pt x="2459722" y="1133907"/>
                </a:lnTo>
                <a:close/>
                <a:moveTo>
                  <a:pt x="917603" y="1132762"/>
                </a:moveTo>
                <a:lnTo>
                  <a:pt x="917608" y="1132764"/>
                </a:lnTo>
                <a:lnTo>
                  <a:pt x="917618" y="1132770"/>
                </a:lnTo>
                <a:lnTo>
                  <a:pt x="917506" y="1132905"/>
                </a:lnTo>
                <a:lnTo>
                  <a:pt x="917207" y="1133262"/>
                </a:lnTo>
                <a:lnTo>
                  <a:pt x="917191" y="1133254"/>
                </a:lnTo>
                <a:close/>
                <a:moveTo>
                  <a:pt x="1149752" y="1132739"/>
                </a:moveTo>
                <a:lnTo>
                  <a:pt x="1149046" y="1133062"/>
                </a:lnTo>
                <a:lnTo>
                  <a:pt x="1145600" y="1133818"/>
                </a:lnTo>
                <a:close/>
                <a:moveTo>
                  <a:pt x="1686733" y="1132677"/>
                </a:moveTo>
                <a:lnTo>
                  <a:pt x="1695401" y="1134471"/>
                </a:lnTo>
                <a:lnTo>
                  <a:pt x="1704365" y="1139335"/>
                </a:lnTo>
                <a:lnTo>
                  <a:pt x="1693840" y="1136741"/>
                </a:lnTo>
                <a:close/>
                <a:moveTo>
                  <a:pt x="1615618" y="1132415"/>
                </a:moveTo>
                <a:lnTo>
                  <a:pt x="1616005" y="1132995"/>
                </a:lnTo>
                <a:lnTo>
                  <a:pt x="1615999" y="1132995"/>
                </a:lnTo>
                <a:lnTo>
                  <a:pt x="1615662" y="1132988"/>
                </a:lnTo>
                <a:lnTo>
                  <a:pt x="1615377" y="1132501"/>
                </a:lnTo>
                <a:close/>
                <a:moveTo>
                  <a:pt x="2289721" y="1132118"/>
                </a:moveTo>
                <a:lnTo>
                  <a:pt x="2289476" y="1132696"/>
                </a:lnTo>
                <a:lnTo>
                  <a:pt x="2288941" y="1132214"/>
                </a:lnTo>
                <a:close/>
                <a:moveTo>
                  <a:pt x="1833627" y="1132015"/>
                </a:moveTo>
                <a:lnTo>
                  <a:pt x="1845068" y="1135254"/>
                </a:lnTo>
                <a:lnTo>
                  <a:pt x="1844851" y="1136075"/>
                </a:lnTo>
                <a:lnTo>
                  <a:pt x="1838729" y="1134586"/>
                </a:lnTo>
                <a:lnTo>
                  <a:pt x="1838040" y="1134399"/>
                </a:lnTo>
                <a:lnTo>
                  <a:pt x="1833465" y="1132615"/>
                </a:lnTo>
                <a:close/>
                <a:moveTo>
                  <a:pt x="929813" y="1131666"/>
                </a:moveTo>
                <a:lnTo>
                  <a:pt x="947207" y="1139913"/>
                </a:lnTo>
                <a:lnTo>
                  <a:pt x="960460" y="1146197"/>
                </a:lnTo>
                <a:lnTo>
                  <a:pt x="960464" y="1146198"/>
                </a:lnTo>
                <a:lnTo>
                  <a:pt x="1018352" y="1159463"/>
                </a:lnTo>
                <a:lnTo>
                  <a:pt x="1015813" y="1159408"/>
                </a:lnTo>
                <a:lnTo>
                  <a:pt x="1015342" y="1159398"/>
                </a:lnTo>
                <a:cubicBezTo>
                  <a:pt x="995906" y="1156884"/>
                  <a:pt x="976740" y="1152288"/>
                  <a:pt x="958185" y="1145654"/>
                </a:cubicBezTo>
                <a:lnTo>
                  <a:pt x="929687" y="1131818"/>
                </a:lnTo>
                <a:lnTo>
                  <a:pt x="929731" y="1131765"/>
                </a:lnTo>
                <a:close/>
                <a:moveTo>
                  <a:pt x="1640006" y="1131171"/>
                </a:moveTo>
                <a:lnTo>
                  <a:pt x="1641880" y="1131184"/>
                </a:lnTo>
                <a:lnTo>
                  <a:pt x="1645699" y="1133620"/>
                </a:lnTo>
                <a:lnTo>
                  <a:pt x="1644870" y="1133603"/>
                </a:lnTo>
                <a:lnTo>
                  <a:pt x="1644112" y="1133587"/>
                </a:lnTo>
                <a:lnTo>
                  <a:pt x="1643540" y="1133575"/>
                </a:lnTo>
                <a:close/>
                <a:moveTo>
                  <a:pt x="1629422" y="1131098"/>
                </a:moveTo>
                <a:lnTo>
                  <a:pt x="1630651" y="1131106"/>
                </a:lnTo>
                <a:lnTo>
                  <a:pt x="1631983" y="1133017"/>
                </a:lnTo>
                <a:lnTo>
                  <a:pt x="1632461" y="1133342"/>
                </a:lnTo>
                <a:lnTo>
                  <a:pt x="1630751" y="1133306"/>
                </a:lnTo>
                <a:close/>
                <a:moveTo>
                  <a:pt x="2298287" y="1131064"/>
                </a:moveTo>
                <a:lnTo>
                  <a:pt x="2298300" y="1131770"/>
                </a:lnTo>
                <a:lnTo>
                  <a:pt x="2297512" y="1131159"/>
                </a:lnTo>
                <a:close/>
                <a:moveTo>
                  <a:pt x="2401096" y="1130831"/>
                </a:moveTo>
                <a:lnTo>
                  <a:pt x="2401041" y="1131368"/>
                </a:lnTo>
                <a:lnTo>
                  <a:pt x="2400871" y="1131368"/>
                </a:lnTo>
                <a:close/>
                <a:moveTo>
                  <a:pt x="2331858" y="1130629"/>
                </a:moveTo>
                <a:lnTo>
                  <a:pt x="2339931" y="1131170"/>
                </a:lnTo>
                <a:lnTo>
                  <a:pt x="2348640" y="1134097"/>
                </a:lnTo>
                <a:lnTo>
                  <a:pt x="2348468" y="1137696"/>
                </a:lnTo>
                <a:lnTo>
                  <a:pt x="2331843" y="1131395"/>
                </a:lnTo>
                <a:close/>
                <a:moveTo>
                  <a:pt x="1826708" y="1129980"/>
                </a:moveTo>
                <a:lnTo>
                  <a:pt x="1828305" y="1130462"/>
                </a:lnTo>
                <a:lnTo>
                  <a:pt x="1828270" y="1130589"/>
                </a:lnTo>
                <a:close/>
                <a:moveTo>
                  <a:pt x="2309954" y="1129628"/>
                </a:moveTo>
                <a:lnTo>
                  <a:pt x="2315967" y="1133064"/>
                </a:lnTo>
                <a:lnTo>
                  <a:pt x="2322896" y="1135695"/>
                </a:lnTo>
                <a:lnTo>
                  <a:pt x="2322415" y="1136787"/>
                </a:lnTo>
                <a:lnTo>
                  <a:pt x="2322204" y="1136768"/>
                </a:lnTo>
                <a:lnTo>
                  <a:pt x="2315034" y="1133740"/>
                </a:lnTo>
                <a:lnTo>
                  <a:pt x="2309209" y="1129719"/>
                </a:lnTo>
                <a:close/>
                <a:moveTo>
                  <a:pt x="1697462" y="1129616"/>
                </a:moveTo>
                <a:lnTo>
                  <a:pt x="1710161" y="1131661"/>
                </a:lnTo>
                <a:lnTo>
                  <a:pt x="1713294" y="1133193"/>
                </a:lnTo>
                <a:lnTo>
                  <a:pt x="1698393" y="1130124"/>
                </a:lnTo>
                <a:close/>
                <a:moveTo>
                  <a:pt x="1222347" y="1129584"/>
                </a:moveTo>
                <a:lnTo>
                  <a:pt x="1226295" y="1131005"/>
                </a:lnTo>
                <a:lnTo>
                  <a:pt x="1231095" y="1132732"/>
                </a:lnTo>
                <a:lnTo>
                  <a:pt x="1231374" y="1148236"/>
                </a:lnTo>
                <a:lnTo>
                  <a:pt x="1225558" y="1146032"/>
                </a:lnTo>
                <a:lnTo>
                  <a:pt x="1225226" y="1139116"/>
                </a:lnTo>
                <a:lnTo>
                  <a:pt x="1224421" y="1136450"/>
                </a:lnTo>
                <a:lnTo>
                  <a:pt x="1223556" y="1133587"/>
                </a:lnTo>
                <a:close/>
                <a:moveTo>
                  <a:pt x="1524634" y="1129287"/>
                </a:moveTo>
                <a:lnTo>
                  <a:pt x="1540211" y="1133505"/>
                </a:lnTo>
                <a:lnTo>
                  <a:pt x="1539756" y="1134559"/>
                </a:lnTo>
                <a:lnTo>
                  <a:pt x="1519996" y="1137574"/>
                </a:lnTo>
                <a:lnTo>
                  <a:pt x="1499682" y="1142564"/>
                </a:lnTo>
                <a:lnTo>
                  <a:pt x="1497605" y="1141952"/>
                </a:lnTo>
                <a:lnTo>
                  <a:pt x="1494214" y="1140954"/>
                </a:lnTo>
                <a:lnTo>
                  <a:pt x="1517874" y="1131472"/>
                </a:lnTo>
                <a:lnTo>
                  <a:pt x="1521382" y="1130066"/>
                </a:lnTo>
                <a:close/>
                <a:moveTo>
                  <a:pt x="2579179" y="1129045"/>
                </a:moveTo>
                <a:lnTo>
                  <a:pt x="2586325" y="1134011"/>
                </a:lnTo>
                <a:lnTo>
                  <a:pt x="2585977" y="1135951"/>
                </a:lnTo>
                <a:lnTo>
                  <a:pt x="2582851" y="1133315"/>
                </a:lnTo>
                <a:close/>
                <a:moveTo>
                  <a:pt x="2407824" y="1128782"/>
                </a:moveTo>
                <a:lnTo>
                  <a:pt x="2428137" y="1134030"/>
                </a:lnTo>
                <a:lnTo>
                  <a:pt x="2427646" y="1135054"/>
                </a:lnTo>
                <a:lnTo>
                  <a:pt x="2407521" y="1131735"/>
                </a:lnTo>
                <a:close/>
                <a:moveTo>
                  <a:pt x="921721" y="1127829"/>
                </a:moveTo>
                <a:lnTo>
                  <a:pt x="921724" y="1127831"/>
                </a:lnTo>
                <a:lnTo>
                  <a:pt x="921733" y="1127836"/>
                </a:lnTo>
                <a:lnTo>
                  <a:pt x="921729" y="1127841"/>
                </a:lnTo>
                <a:lnTo>
                  <a:pt x="921662" y="1127921"/>
                </a:lnTo>
                <a:lnTo>
                  <a:pt x="921656" y="1127918"/>
                </a:lnTo>
                <a:lnTo>
                  <a:pt x="921653" y="1127917"/>
                </a:lnTo>
                <a:lnTo>
                  <a:pt x="921649" y="1127915"/>
                </a:lnTo>
                <a:close/>
                <a:moveTo>
                  <a:pt x="1923827" y="1126865"/>
                </a:moveTo>
                <a:lnTo>
                  <a:pt x="1929201" y="1133013"/>
                </a:lnTo>
                <a:lnTo>
                  <a:pt x="1928158" y="1132561"/>
                </a:lnTo>
                <a:lnTo>
                  <a:pt x="1923646" y="1127504"/>
                </a:lnTo>
                <a:close/>
                <a:moveTo>
                  <a:pt x="2592894" y="1126837"/>
                </a:moveTo>
                <a:lnTo>
                  <a:pt x="2596331" y="1129191"/>
                </a:lnTo>
                <a:lnTo>
                  <a:pt x="2603884" y="1131881"/>
                </a:lnTo>
                <a:lnTo>
                  <a:pt x="2601743" y="1136237"/>
                </a:lnTo>
                <a:lnTo>
                  <a:pt x="2592937" y="1132428"/>
                </a:lnTo>
                <a:lnTo>
                  <a:pt x="2592040" y="1131611"/>
                </a:lnTo>
                <a:close/>
                <a:moveTo>
                  <a:pt x="2674286" y="1126832"/>
                </a:moveTo>
                <a:lnTo>
                  <a:pt x="2675772" y="1126875"/>
                </a:lnTo>
                <a:lnTo>
                  <a:pt x="2675123" y="1128290"/>
                </a:lnTo>
                <a:lnTo>
                  <a:pt x="2673841" y="1128513"/>
                </a:lnTo>
                <a:close/>
                <a:moveTo>
                  <a:pt x="1989732" y="1126713"/>
                </a:moveTo>
                <a:lnTo>
                  <a:pt x="2008634" y="1152711"/>
                </a:lnTo>
                <a:lnTo>
                  <a:pt x="2007687" y="1155477"/>
                </a:lnTo>
                <a:lnTo>
                  <a:pt x="1993355" y="1136762"/>
                </a:lnTo>
                <a:lnTo>
                  <a:pt x="1987973" y="1132497"/>
                </a:lnTo>
                <a:close/>
                <a:moveTo>
                  <a:pt x="2648543" y="1126087"/>
                </a:moveTo>
                <a:lnTo>
                  <a:pt x="2667749" y="1126643"/>
                </a:lnTo>
                <a:lnTo>
                  <a:pt x="2667293" y="1128175"/>
                </a:lnTo>
                <a:lnTo>
                  <a:pt x="2648182" y="1126848"/>
                </a:lnTo>
                <a:close/>
                <a:moveTo>
                  <a:pt x="2438348" y="1125980"/>
                </a:moveTo>
                <a:lnTo>
                  <a:pt x="2438620" y="1126066"/>
                </a:lnTo>
                <a:lnTo>
                  <a:pt x="2438336" y="1126004"/>
                </a:lnTo>
                <a:close/>
                <a:moveTo>
                  <a:pt x="2688826" y="1125924"/>
                </a:moveTo>
                <a:lnTo>
                  <a:pt x="2684006" y="1127111"/>
                </a:lnTo>
                <a:lnTo>
                  <a:pt x="2682745" y="1127075"/>
                </a:lnTo>
                <a:lnTo>
                  <a:pt x="2682793" y="1126971"/>
                </a:lnTo>
                <a:close/>
                <a:moveTo>
                  <a:pt x="934769" y="1125715"/>
                </a:moveTo>
                <a:lnTo>
                  <a:pt x="945561" y="1130626"/>
                </a:lnTo>
                <a:lnTo>
                  <a:pt x="947465" y="1131492"/>
                </a:lnTo>
                <a:lnTo>
                  <a:pt x="963761" y="1138906"/>
                </a:lnTo>
                <a:cubicBezTo>
                  <a:pt x="978769" y="1143867"/>
                  <a:pt x="994112" y="1147604"/>
                  <a:pt x="1009640" y="1150101"/>
                </a:cubicBezTo>
                <a:lnTo>
                  <a:pt x="1019072" y="1150855"/>
                </a:lnTo>
                <a:lnTo>
                  <a:pt x="1025223" y="1152184"/>
                </a:lnTo>
                <a:lnTo>
                  <a:pt x="1030009" y="1152183"/>
                </a:lnTo>
                <a:lnTo>
                  <a:pt x="1033254" y="1153635"/>
                </a:lnTo>
                <a:lnTo>
                  <a:pt x="1021287" y="1153524"/>
                </a:lnTo>
                <a:lnTo>
                  <a:pt x="1020577" y="1153518"/>
                </a:lnTo>
                <a:cubicBezTo>
                  <a:pt x="1000524" y="1151147"/>
                  <a:pt x="980727" y="1146606"/>
                  <a:pt x="961548" y="1139937"/>
                </a:cubicBezTo>
                <a:lnTo>
                  <a:pt x="933893" y="1126767"/>
                </a:lnTo>
                <a:close/>
                <a:moveTo>
                  <a:pt x="1271244" y="1125699"/>
                </a:moveTo>
                <a:lnTo>
                  <a:pt x="1271991" y="1125952"/>
                </a:lnTo>
                <a:lnTo>
                  <a:pt x="1268150" y="1140065"/>
                </a:lnTo>
                <a:lnTo>
                  <a:pt x="1267948" y="1139992"/>
                </a:lnTo>
                <a:lnTo>
                  <a:pt x="1267866" y="1139962"/>
                </a:lnTo>
                <a:lnTo>
                  <a:pt x="1267852" y="1139957"/>
                </a:lnTo>
                <a:close/>
                <a:moveTo>
                  <a:pt x="1210612" y="1125362"/>
                </a:moveTo>
                <a:lnTo>
                  <a:pt x="1212730" y="1126124"/>
                </a:lnTo>
                <a:lnTo>
                  <a:pt x="1215824" y="1127237"/>
                </a:lnTo>
                <a:lnTo>
                  <a:pt x="1217518" y="1133722"/>
                </a:lnTo>
                <a:lnTo>
                  <a:pt x="1220204" y="1144003"/>
                </a:lnTo>
                <a:lnTo>
                  <a:pt x="1218436" y="1143333"/>
                </a:lnTo>
                <a:lnTo>
                  <a:pt x="1216871" y="1142739"/>
                </a:lnTo>
                <a:lnTo>
                  <a:pt x="1209492" y="1139943"/>
                </a:lnTo>
                <a:lnTo>
                  <a:pt x="1209357" y="1139539"/>
                </a:lnTo>
                <a:lnTo>
                  <a:pt x="1208876" y="1138095"/>
                </a:lnTo>
                <a:lnTo>
                  <a:pt x="1205870" y="1129076"/>
                </a:lnTo>
                <a:lnTo>
                  <a:pt x="1206301" y="1128426"/>
                </a:lnTo>
                <a:lnTo>
                  <a:pt x="1207550" y="1127538"/>
                </a:lnTo>
                <a:lnTo>
                  <a:pt x="1208934" y="1126554"/>
                </a:lnTo>
                <a:close/>
                <a:moveTo>
                  <a:pt x="2355795" y="1125263"/>
                </a:moveTo>
                <a:lnTo>
                  <a:pt x="2362343" y="1127046"/>
                </a:lnTo>
                <a:lnTo>
                  <a:pt x="2362081" y="1127664"/>
                </a:lnTo>
                <a:lnTo>
                  <a:pt x="2355696" y="1127334"/>
                </a:lnTo>
                <a:close/>
                <a:moveTo>
                  <a:pt x="2691778" y="1125215"/>
                </a:moveTo>
                <a:lnTo>
                  <a:pt x="2691723" y="1125407"/>
                </a:lnTo>
                <a:lnTo>
                  <a:pt x="2689271" y="1125833"/>
                </a:lnTo>
                <a:close/>
                <a:moveTo>
                  <a:pt x="2024008" y="1124957"/>
                </a:moveTo>
                <a:lnTo>
                  <a:pt x="2028377" y="1142497"/>
                </a:lnTo>
                <a:lnTo>
                  <a:pt x="2023609" y="1126125"/>
                </a:lnTo>
                <a:close/>
                <a:moveTo>
                  <a:pt x="2195727" y="1124711"/>
                </a:moveTo>
                <a:lnTo>
                  <a:pt x="2205766" y="1175973"/>
                </a:lnTo>
                <a:lnTo>
                  <a:pt x="2196560" y="1200461"/>
                </a:lnTo>
                <a:lnTo>
                  <a:pt x="2195021" y="1194833"/>
                </a:lnTo>
                <a:lnTo>
                  <a:pt x="2185008" y="1154953"/>
                </a:lnTo>
                <a:close/>
                <a:moveTo>
                  <a:pt x="1544025" y="1124649"/>
                </a:moveTo>
                <a:lnTo>
                  <a:pt x="1542607" y="1127938"/>
                </a:lnTo>
                <a:lnTo>
                  <a:pt x="1536833" y="1126369"/>
                </a:lnTo>
                <a:close/>
                <a:moveTo>
                  <a:pt x="1507209" y="1124560"/>
                </a:moveTo>
                <a:lnTo>
                  <a:pt x="1515641" y="1126844"/>
                </a:lnTo>
                <a:lnTo>
                  <a:pt x="1487908" y="1137953"/>
                </a:lnTo>
                <a:lnTo>
                  <a:pt x="1486678" y="1138734"/>
                </a:lnTo>
                <a:lnTo>
                  <a:pt x="1486579" y="1138705"/>
                </a:lnTo>
                <a:lnTo>
                  <a:pt x="1486088" y="1138560"/>
                </a:lnTo>
                <a:lnTo>
                  <a:pt x="1492610" y="1132646"/>
                </a:lnTo>
                <a:lnTo>
                  <a:pt x="1497989" y="1129667"/>
                </a:lnTo>
                <a:close/>
                <a:moveTo>
                  <a:pt x="2291229" y="1124509"/>
                </a:moveTo>
                <a:lnTo>
                  <a:pt x="2292590" y="1125337"/>
                </a:lnTo>
                <a:lnTo>
                  <a:pt x="2292047" y="1126618"/>
                </a:lnTo>
                <a:lnTo>
                  <a:pt x="2291755" y="1126691"/>
                </a:lnTo>
                <a:lnTo>
                  <a:pt x="2291673" y="1126627"/>
                </a:lnTo>
                <a:lnTo>
                  <a:pt x="2290193" y="1125453"/>
                </a:lnTo>
                <a:close/>
                <a:moveTo>
                  <a:pt x="1800532" y="1124025"/>
                </a:moveTo>
                <a:lnTo>
                  <a:pt x="1802979" y="1124862"/>
                </a:lnTo>
                <a:lnTo>
                  <a:pt x="1800499" y="1124187"/>
                </a:lnTo>
                <a:close/>
                <a:moveTo>
                  <a:pt x="1942159" y="1123829"/>
                </a:moveTo>
                <a:lnTo>
                  <a:pt x="1945322" y="1125337"/>
                </a:lnTo>
                <a:lnTo>
                  <a:pt x="1950442" y="1129055"/>
                </a:lnTo>
                <a:lnTo>
                  <a:pt x="1947046" y="1140055"/>
                </a:lnTo>
                <a:lnTo>
                  <a:pt x="1941312" y="1126446"/>
                </a:lnTo>
                <a:close/>
                <a:moveTo>
                  <a:pt x="1265289" y="1123684"/>
                </a:moveTo>
                <a:lnTo>
                  <a:pt x="1267278" y="1124357"/>
                </a:lnTo>
                <a:lnTo>
                  <a:pt x="1267261" y="1124576"/>
                </a:lnTo>
                <a:lnTo>
                  <a:pt x="1263723" y="1138471"/>
                </a:lnTo>
                <a:lnTo>
                  <a:pt x="1263144" y="1138263"/>
                </a:lnTo>
                <a:lnTo>
                  <a:pt x="1263035" y="1138224"/>
                </a:lnTo>
                <a:lnTo>
                  <a:pt x="1262649" y="1138085"/>
                </a:lnTo>
                <a:lnTo>
                  <a:pt x="1265283" y="1126361"/>
                </a:lnTo>
                <a:close/>
                <a:moveTo>
                  <a:pt x="1767331" y="1122697"/>
                </a:moveTo>
                <a:lnTo>
                  <a:pt x="1768437" y="1122902"/>
                </a:lnTo>
                <a:lnTo>
                  <a:pt x="1778585" y="1126290"/>
                </a:lnTo>
                <a:lnTo>
                  <a:pt x="1778537" y="1126511"/>
                </a:lnTo>
                <a:lnTo>
                  <a:pt x="1767132" y="1123643"/>
                </a:lnTo>
                <a:close/>
                <a:moveTo>
                  <a:pt x="1653655" y="1122565"/>
                </a:moveTo>
                <a:lnTo>
                  <a:pt x="1655387" y="1122844"/>
                </a:lnTo>
                <a:lnTo>
                  <a:pt x="1652581" y="1122958"/>
                </a:lnTo>
                <a:lnTo>
                  <a:pt x="1652360" y="1122825"/>
                </a:lnTo>
                <a:close/>
                <a:moveTo>
                  <a:pt x="2381735" y="1122207"/>
                </a:moveTo>
                <a:lnTo>
                  <a:pt x="2385245" y="1123071"/>
                </a:lnTo>
                <a:lnTo>
                  <a:pt x="2394895" y="1125442"/>
                </a:lnTo>
                <a:lnTo>
                  <a:pt x="2396785" y="1125930"/>
                </a:lnTo>
                <a:lnTo>
                  <a:pt x="2394761" y="1130762"/>
                </a:lnTo>
                <a:lnTo>
                  <a:pt x="2391003" y="1130317"/>
                </a:lnTo>
                <a:lnTo>
                  <a:pt x="2383284" y="1128320"/>
                </a:lnTo>
                <a:lnTo>
                  <a:pt x="2381910" y="1127929"/>
                </a:lnTo>
                <a:lnTo>
                  <a:pt x="2381313" y="1127750"/>
                </a:lnTo>
                <a:close/>
                <a:moveTo>
                  <a:pt x="2744389" y="1122069"/>
                </a:moveTo>
                <a:lnTo>
                  <a:pt x="2742464" y="1126056"/>
                </a:lnTo>
                <a:lnTo>
                  <a:pt x="2725046" y="1132831"/>
                </a:lnTo>
                <a:lnTo>
                  <a:pt x="2725168" y="1132389"/>
                </a:lnTo>
                <a:lnTo>
                  <a:pt x="2740967" y="1122634"/>
                </a:lnTo>
                <a:close/>
                <a:moveTo>
                  <a:pt x="926591" y="1121995"/>
                </a:moveTo>
                <a:lnTo>
                  <a:pt x="926601" y="1122000"/>
                </a:lnTo>
                <a:lnTo>
                  <a:pt x="925828" y="1122927"/>
                </a:lnTo>
                <a:lnTo>
                  <a:pt x="925822" y="1122924"/>
                </a:lnTo>
                <a:lnTo>
                  <a:pt x="925818" y="1122922"/>
                </a:lnTo>
                <a:close/>
                <a:moveTo>
                  <a:pt x="2095083" y="1121920"/>
                </a:moveTo>
                <a:lnTo>
                  <a:pt x="2101157" y="1148642"/>
                </a:lnTo>
                <a:lnTo>
                  <a:pt x="2107630" y="1163016"/>
                </a:lnTo>
                <a:lnTo>
                  <a:pt x="2101394" y="1180313"/>
                </a:lnTo>
                <a:lnTo>
                  <a:pt x="2091105" y="1160200"/>
                </a:lnTo>
                <a:lnTo>
                  <a:pt x="2086336" y="1145528"/>
                </a:lnTo>
                <a:close/>
                <a:moveTo>
                  <a:pt x="1700968" y="1121299"/>
                </a:moveTo>
                <a:lnTo>
                  <a:pt x="1712216" y="1123092"/>
                </a:lnTo>
                <a:lnTo>
                  <a:pt x="1701930" y="1121795"/>
                </a:lnTo>
                <a:close/>
                <a:moveTo>
                  <a:pt x="1495034" y="1121263"/>
                </a:moveTo>
                <a:lnTo>
                  <a:pt x="1499050" y="1122351"/>
                </a:lnTo>
                <a:lnTo>
                  <a:pt x="1489737" y="1127558"/>
                </a:lnTo>
                <a:close/>
                <a:moveTo>
                  <a:pt x="1255444" y="1120351"/>
                </a:moveTo>
                <a:lnTo>
                  <a:pt x="1257244" y="1120961"/>
                </a:lnTo>
                <a:lnTo>
                  <a:pt x="1257988" y="1121212"/>
                </a:lnTo>
                <a:lnTo>
                  <a:pt x="1258716" y="1121459"/>
                </a:lnTo>
                <a:lnTo>
                  <a:pt x="1258605" y="1123520"/>
                </a:lnTo>
                <a:lnTo>
                  <a:pt x="1257907" y="1136378"/>
                </a:lnTo>
                <a:lnTo>
                  <a:pt x="1257846" y="1136356"/>
                </a:lnTo>
                <a:lnTo>
                  <a:pt x="1255413" y="1135481"/>
                </a:lnTo>
                <a:lnTo>
                  <a:pt x="1255429" y="1127520"/>
                </a:lnTo>
                <a:lnTo>
                  <a:pt x="1255435" y="1124523"/>
                </a:lnTo>
                <a:close/>
                <a:moveTo>
                  <a:pt x="1918132" y="1120350"/>
                </a:moveTo>
                <a:lnTo>
                  <a:pt x="1919688" y="1122131"/>
                </a:lnTo>
                <a:lnTo>
                  <a:pt x="1919484" y="1122840"/>
                </a:lnTo>
                <a:lnTo>
                  <a:pt x="1918135" y="1121327"/>
                </a:lnTo>
                <a:close/>
                <a:moveTo>
                  <a:pt x="2311379" y="1120331"/>
                </a:moveTo>
                <a:lnTo>
                  <a:pt x="2320375" y="1124596"/>
                </a:lnTo>
                <a:lnTo>
                  <a:pt x="2323579" y="1125674"/>
                </a:lnTo>
                <a:lnTo>
                  <a:pt x="2317057" y="1125337"/>
                </a:lnTo>
                <a:lnTo>
                  <a:pt x="2308992" y="1120625"/>
                </a:lnTo>
                <a:close/>
                <a:moveTo>
                  <a:pt x="1836803" y="1120257"/>
                </a:moveTo>
                <a:lnTo>
                  <a:pt x="1837137" y="1120432"/>
                </a:lnTo>
                <a:lnTo>
                  <a:pt x="1836787" y="1120319"/>
                </a:lnTo>
                <a:close/>
                <a:moveTo>
                  <a:pt x="2583126" y="1120150"/>
                </a:moveTo>
                <a:lnTo>
                  <a:pt x="2588190" y="1123617"/>
                </a:lnTo>
                <a:lnTo>
                  <a:pt x="2587498" y="1127470"/>
                </a:lnTo>
                <a:lnTo>
                  <a:pt x="2581969" y="1122430"/>
                </a:lnTo>
                <a:close/>
                <a:moveTo>
                  <a:pt x="2712757" y="1120041"/>
                </a:moveTo>
                <a:lnTo>
                  <a:pt x="2711901" y="1121724"/>
                </a:lnTo>
                <a:lnTo>
                  <a:pt x="2711031" y="1122055"/>
                </a:lnTo>
                <a:lnTo>
                  <a:pt x="2700894" y="1123816"/>
                </a:lnTo>
                <a:lnTo>
                  <a:pt x="2701100" y="1122916"/>
                </a:lnTo>
                <a:close/>
                <a:moveTo>
                  <a:pt x="2371566" y="1119709"/>
                </a:moveTo>
                <a:lnTo>
                  <a:pt x="2376277" y="1120867"/>
                </a:lnTo>
                <a:lnTo>
                  <a:pt x="2375873" y="1126122"/>
                </a:lnTo>
                <a:lnTo>
                  <a:pt x="2369643" y="1124257"/>
                </a:lnTo>
                <a:close/>
                <a:moveTo>
                  <a:pt x="939839" y="1119626"/>
                </a:moveTo>
                <a:lnTo>
                  <a:pt x="968076" y="1132291"/>
                </a:lnTo>
                <a:lnTo>
                  <a:pt x="1005040" y="1141013"/>
                </a:lnTo>
                <a:lnTo>
                  <a:pt x="1006498" y="1141665"/>
                </a:lnTo>
                <a:lnTo>
                  <a:pt x="1009276" y="1142908"/>
                </a:lnTo>
                <a:lnTo>
                  <a:pt x="965388" y="1133387"/>
                </a:lnTo>
                <a:lnTo>
                  <a:pt x="954002" y="1128177"/>
                </a:lnTo>
                <a:lnTo>
                  <a:pt x="946908" y="1124931"/>
                </a:lnTo>
                <a:lnTo>
                  <a:pt x="938590" y="1121126"/>
                </a:lnTo>
                <a:close/>
                <a:moveTo>
                  <a:pt x="1139519" y="1119552"/>
                </a:moveTo>
                <a:lnTo>
                  <a:pt x="1140687" y="1119994"/>
                </a:lnTo>
                <a:lnTo>
                  <a:pt x="1134136" y="1120990"/>
                </a:lnTo>
                <a:lnTo>
                  <a:pt x="1136184" y="1120443"/>
                </a:lnTo>
                <a:lnTo>
                  <a:pt x="1136510" y="1120404"/>
                </a:lnTo>
                <a:lnTo>
                  <a:pt x="1136745" y="1120375"/>
                </a:lnTo>
                <a:lnTo>
                  <a:pt x="1137177" y="1120323"/>
                </a:lnTo>
                <a:lnTo>
                  <a:pt x="1137869" y="1120052"/>
                </a:lnTo>
                <a:lnTo>
                  <a:pt x="1138346" y="1119865"/>
                </a:lnTo>
                <a:close/>
                <a:moveTo>
                  <a:pt x="1639528" y="1119389"/>
                </a:moveTo>
                <a:lnTo>
                  <a:pt x="1639677" y="1119554"/>
                </a:lnTo>
                <a:lnTo>
                  <a:pt x="1638893" y="1119571"/>
                </a:lnTo>
                <a:lnTo>
                  <a:pt x="1638612" y="1119578"/>
                </a:lnTo>
                <a:close/>
                <a:moveTo>
                  <a:pt x="2336295" y="1119286"/>
                </a:moveTo>
                <a:lnTo>
                  <a:pt x="2347979" y="1123135"/>
                </a:lnTo>
                <a:lnTo>
                  <a:pt x="2349152" y="1123454"/>
                </a:lnTo>
                <a:lnTo>
                  <a:pt x="2348981" y="1126987"/>
                </a:lnTo>
                <a:lnTo>
                  <a:pt x="2346723" y="1126870"/>
                </a:lnTo>
                <a:lnTo>
                  <a:pt x="2334715" y="1122892"/>
                </a:lnTo>
                <a:close/>
                <a:moveTo>
                  <a:pt x="952209" y="1119276"/>
                </a:moveTo>
                <a:lnTo>
                  <a:pt x="961075" y="1123169"/>
                </a:lnTo>
                <a:lnTo>
                  <a:pt x="965200" y="1124980"/>
                </a:lnTo>
                <a:lnTo>
                  <a:pt x="970124" y="1127143"/>
                </a:lnTo>
                <a:lnTo>
                  <a:pt x="969649" y="1127044"/>
                </a:lnTo>
                <a:lnTo>
                  <a:pt x="969450" y="1127002"/>
                </a:lnTo>
                <a:close/>
                <a:moveTo>
                  <a:pt x="2323722" y="1118814"/>
                </a:moveTo>
                <a:lnTo>
                  <a:pt x="2323715" y="1119247"/>
                </a:lnTo>
                <a:lnTo>
                  <a:pt x="2323505" y="1119178"/>
                </a:lnTo>
                <a:lnTo>
                  <a:pt x="2322952" y="1118909"/>
                </a:lnTo>
                <a:close/>
                <a:moveTo>
                  <a:pt x="1784753" y="1118629"/>
                </a:moveTo>
                <a:lnTo>
                  <a:pt x="1795270" y="1122226"/>
                </a:lnTo>
                <a:lnTo>
                  <a:pt x="1795166" y="1122736"/>
                </a:lnTo>
                <a:lnTo>
                  <a:pt x="1784504" y="1119836"/>
                </a:lnTo>
                <a:close/>
                <a:moveTo>
                  <a:pt x="2266201" y="1118555"/>
                </a:moveTo>
                <a:lnTo>
                  <a:pt x="2267996" y="1122598"/>
                </a:lnTo>
                <a:lnTo>
                  <a:pt x="2263845" y="1129675"/>
                </a:lnTo>
                <a:cubicBezTo>
                  <a:pt x="2263778" y="1130351"/>
                  <a:pt x="2263778" y="1131032"/>
                  <a:pt x="2263845" y="1131707"/>
                </a:cubicBezTo>
                <a:lnTo>
                  <a:pt x="2264625" y="1147712"/>
                </a:lnTo>
                <a:lnTo>
                  <a:pt x="2262555" y="1144916"/>
                </a:lnTo>
                <a:lnTo>
                  <a:pt x="2262602" y="1145021"/>
                </a:lnTo>
                <a:lnTo>
                  <a:pt x="2262525" y="1144916"/>
                </a:lnTo>
                <a:lnTo>
                  <a:pt x="2262577" y="1145034"/>
                </a:lnTo>
                <a:lnTo>
                  <a:pt x="2262490" y="1144916"/>
                </a:lnTo>
                <a:lnTo>
                  <a:pt x="2264734" y="1149969"/>
                </a:lnTo>
                <a:lnTo>
                  <a:pt x="2265540" y="1166476"/>
                </a:lnTo>
                <a:lnTo>
                  <a:pt x="2265716" y="1166720"/>
                </a:lnTo>
                <a:lnTo>
                  <a:pt x="2271637" y="1176882"/>
                </a:lnTo>
                <a:lnTo>
                  <a:pt x="2262003" y="1203453"/>
                </a:lnTo>
                <a:lnTo>
                  <a:pt x="2259538" y="1192262"/>
                </a:lnTo>
                <a:lnTo>
                  <a:pt x="2255251" y="1149053"/>
                </a:lnTo>
                <a:close/>
                <a:moveTo>
                  <a:pt x="2621697" y="1118177"/>
                </a:moveTo>
                <a:lnTo>
                  <a:pt x="2641008" y="1124966"/>
                </a:lnTo>
                <a:lnTo>
                  <a:pt x="2640696" y="1126329"/>
                </a:lnTo>
                <a:lnTo>
                  <a:pt x="2640559" y="1126319"/>
                </a:lnTo>
                <a:lnTo>
                  <a:pt x="2621195" y="1120415"/>
                </a:lnTo>
                <a:close/>
                <a:moveTo>
                  <a:pt x="2356135" y="1118173"/>
                </a:moveTo>
                <a:lnTo>
                  <a:pt x="2366012" y="1118396"/>
                </a:lnTo>
                <a:lnTo>
                  <a:pt x="2364215" y="1122632"/>
                </a:lnTo>
                <a:lnTo>
                  <a:pt x="2356038" y="1120184"/>
                </a:lnTo>
                <a:close/>
                <a:moveTo>
                  <a:pt x="2348763" y="1118007"/>
                </a:moveTo>
                <a:lnTo>
                  <a:pt x="2349412" y="1118022"/>
                </a:lnTo>
                <a:lnTo>
                  <a:pt x="2349403" y="1118198"/>
                </a:lnTo>
                <a:close/>
                <a:moveTo>
                  <a:pt x="2291216" y="1117857"/>
                </a:moveTo>
                <a:lnTo>
                  <a:pt x="2292154" y="1118500"/>
                </a:lnTo>
                <a:lnTo>
                  <a:pt x="2291311" y="1118794"/>
                </a:lnTo>
                <a:lnTo>
                  <a:pt x="2290706" y="1118503"/>
                </a:lnTo>
                <a:close/>
                <a:moveTo>
                  <a:pt x="1961054" y="1117790"/>
                </a:moveTo>
                <a:lnTo>
                  <a:pt x="1981505" y="1133957"/>
                </a:lnTo>
                <a:lnTo>
                  <a:pt x="1978614" y="1143438"/>
                </a:lnTo>
                <a:lnTo>
                  <a:pt x="1957790" y="1128387"/>
                </a:lnTo>
                <a:close/>
                <a:moveTo>
                  <a:pt x="1926430" y="1117695"/>
                </a:moveTo>
                <a:lnTo>
                  <a:pt x="1934203" y="1125951"/>
                </a:lnTo>
                <a:lnTo>
                  <a:pt x="1935154" y="1127712"/>
                </a:lnTo>
                <a:lnTo>
                  <a:pt x="1934164" y="1130760"/>
                </a:lnTo>
                <a:lnTo>
                  <a:pt x="1925520" y="1120901"/>
                </a:lnTo>
                <a:close/>
                <a:moveTo>
                  <a:pt x="1648221" y="1117599"/>
                </a:moveTo>
                <a:lnTo>
                  <a:pt x="1651126" y="1119293"/>
                </a:lnTo>
                <a:lnTo>
                  <a:pt x="1647064" y="1119386"/>
                </a:lnTo>
                <a:lnTo>
                  <a:pt x="1646656" y="1119395"/>
                </a:lnTo>
                <a:lnTo>
                  <a:pt x="1646031" y="1119019"/>
                </a:lnTo>
                <a:lnTo>
                  <a:pt x="1645280" y="1118205"/>
                </a:lnTo>
                <a:close/>
                <a:moveTo>
                  <a:pt x="1674435" y="1117070"/>
                </a:moveTo>
                <a:lnTo>
                  <a:pt x="1683179" y="1118464"/>
                </a:lnTo>
                <a:lnTo>
                  <a:pt x="1683937" y="1118835"/>
                </a:lnTo>
                <a:lnTo>
                  <a:pt x="1682630" y="1118576"/>
                </a:lnTo>
                <a:lnTo>
                  <a:pt x="1682624" y="1118576"/>
                </a:lnTo>
                <a:lnTo>
                  <a:pt x="1682619" y="1118576"/>
                </a:lnTo>
                <a:lnTo>
                  <a:pt x="1677416" y="1118695"/>
                </a:lnTo>
                <a:close/>
                <a:moveTo>
                  <a:pt x="1245323" y="1116925"/>
                </a:moveTo>
                <a:lnTo>
                  <a:pt x="1248266" y="1117922"/>
                </a:lnTo>
                <a:lnTo>
                  <a:pt x="1249102" y="1118205"/>
                </a:lnTo>
                <a:lnTo>
                  <a:pt x="1248645" y="1133045"/>
                </a:lnTo>
                <a:lnTo>
                  <a:pt x="1245500" y="1131913"/>
                </a:lnTo>
                <a:lnTo>
                  <a:pt x="1245498" y="1131717"/>
                </a:lnTo>
                <a:lnTo>
                  <a:pt x="1245405" y="1123928"/>
                </a:lnTo>
                <a:close/>
                <a:moveTo>
                  <a:pt x="2409058" y="1116727"/>
                </a:moveTo>
                <a:lnTo>
                  <a:pt x="2429319" y="1123127"/>
                </a:lnTo>
                <a:lnTo>
                  <a:pt x="2429223" y="1124017"/>
                </a:lnTo>
                <a:lnTo>
                  <a:pt x="2408768" y="1119556"/>
                </a:lnTo>
                <a:close/>
                <a:moveTo>
                  <a:pt x="1992772" y="1116719"/>
                </a:moveTo>
                <a:lnTo>
                  <a:pt x="2012499" y="1141393"/>
                </a:lnTo>
                <a:lnTo>
                  <a:pt x="2011606" y="1144012"/>
                </a:lnTo>
                <a:lnTo>
                  <a:pt x="1992419" y="1117880"/>
                </a:lnTo>
                <a:close/>
                <a:moveTo>
                  <a:pt x="931639" y="1115949"/>
                </a:moveTo>
                <a:lnTo>
                  <a:pt x="931643" y="1115950"/>
                </a:lnTo>
                <a:lnTo>
                  <a:pt x="930894" y="1116849"/>
                </a:lnTo>
                <a:lnTo>
                  <a:pt x="930438" y="1117396"/>
                </a:lnTo>
                <a:lnTo>
                  <a:pt x="930433" y="1117394"/>
                </a:lnTo>
                <a:close/>
                <a:moveTo>
                  <a:pt x="2550371" y="1115334"/>
                </a:moveTo>
                <a:lnTo>
                  <a:pt x="2557110" y="1126882"/>
                </a:lnTo>
                <a:lnTo>
                  <a:pt x="2559344" y="1128682"/>
                </a:lnTo>
                <a:lnTo>
                  <a:pt x="2551286" y="1172563"/>
                </a:lnTo>
                <a:lnTo>
                  <a:pt x="2550540" y="1175591"/>
                </a:lnTo>
                <a:lnTo>
                  <a:pt x="2489964" y="1321679"/>
                </a:lnTo>
                <a:lnTo>
                  <a:pt x="2482978" y="1341497"/>
                </a:lnTo>
                <a:lnTo>
                  <a:pt x="2473680" y="1353066"/>
                </a:lnTo>
                <a:lnTo>
                  <a:pt x="2447138" y="1369853"/>
                </a:lnTo>
                <a:lnTo>
                  <a:pt x="2448472" y="1366105"/>
                </a:lnTo>
                <a:lnTo>
                  <a:pt x="2455409" y="1361603"/>
                </a:lnTo>
                <a:lnTo>
                  <a:pt x="2459041" y="1357227"/>
                </a:lnTo>
                <a:lnTo>
                  <a:pt x="2461801" y="1355272"/>
                </a:lnTo>
                <a:lnTo>
                  <a:pt x="2471133" y="1342652"/>
                </a:lnTo>
                <a:lnTo>
                  <a:pt x="2479191" y="1332939"/>
                </a:lnTo>
                <a:lnTo>
                  <a:pt x="2481142" y="1329113"/>
                </a:lnTo>
                <a:lnTo>
                  <a:pt x="2482994" y="1326608"/>
                </a:lnTo>
                <a:lnTo>
                  <a:pt x="2491073" y="1309642"/>
                </a:lnTo>
                <a:lnTo>
                  <a:pt x="2498052" y="1295960"/>
                </a:lnTo>
                <a:lnTo>
                  <a:pt x="2498761" y="1293497"/>
                </a:lnTo>
                <a:lnTo>
                  <a:pt x="2500044" y="1290804"/>
                </a:lnTo>
                <a:lnTo>
                  <a:pt x="2522002" y="1212856"/>
                </a:lnTo>
                <a:lnTo>
                  <a:pt x="2525388" y="1201107"/>
                </a:lnTo>
                <a:lnTo>
                  <a:pt x="2533780" y="1154313"/>
                </a:lnTo>
                <a:lnTo>
                  <a:pt x="2549964" y="1116109"/>
                </a:lnTo>
                <a:close/>
                <a:moveTo>
                  <a:pt x="1659880" y="1115198"/>
                </a:moveTo>
                <a:lnTo>
                  <a:pt x="1666772" y="1118937"/>
                </a:lnTo>
                <a:lnTo>
                  <a:pt x="1663284" y="1119016"/>
                </a:lnTo>
                <a:lnTo>
                  <a:pt x="1662918" y="1119025"/>
                </a:lnTo>
                <a:lnTo>
                  <a:pt x="1662856" y="1119026"/>
                </a:lnTo>
                <a:lnTo>
                  <a:pt x="1657146" y="1115761"/>
                </a:lnTo>
                <a:close/>
                <a:moveTo>
                  <a:pt x="2630549" y="1115143"/>
                </a:moveTo>
                <a:lnTo>
                  <a:pt x="2642380" y="1118988"/>
                </a:lnTo>
                <a:lnTo>
                  <a:pt x="2642319" y="1119249"/>
                </a:lnTo>
                <a:close/>
                <a:moveTo>
                  <a:pt x="2756575" y="1114097"/>
                </a:moveTo>
                <a:lnTo>
                  <a:pt x="2756457" y="1114191"/>
                </a:lnTo>
                <a:lnTo>
                  <a:pt x="2756485" y="1114097"/>
                </a:lnTo>
                <a:close/>
                <a:moveTo>
                  <a:pt x="2295784" y="1113869"/>
                </a:moveTo>
                <a:lnTo>
                  <a:pt x="2297205" y="1114425"/>
                </a:lnTo>
                <a:lnTo>
                  <a:pt x="2296940" y="1115050"/>
                </a:lnTo>
                <a:lnTo>
                  <a:pt x="2294990" y="1114305"/>
                </a:lnTo>
                <a:close/>
                <a:moveTo>
                  <a:pt x="1769200" y="1113840"/>
                </a:moveTo>
                <a:lnTo>
                  <a:pt x="1771993" y="1114266"/>
                </a:lnTo>
                <a:lnTo>
                  <a:pt x="1780497" y="1117173"/>
                </a:lnTo>
                <a:lnTo>
                  <a:pt x="1780185" y="1118661"/>
                </a:lnTo>
                <a:lnTo>
                  <a:pt x="1768834" y="1115574"/>
                </a:lnTo>
                <a:close/>
                <a:moveTo>
                  <a:pt x="1820090" y="1113413"/>
                </a:moveTo>
                <a:lnTo>
                  <a:pt x="1831755" y="1117583"/>
                </a:lnTo>
                <a:lnTo>
                  <a:pt x="1831818" y="1117616"/>
                </a:lnTo>
                <a:lnTo>
                  <a:pt x="1831543" y="1118616"/>
                </a:lnTo>
                <a:lnTo>
                  <a:pt x="1821796" y="1115452"/>
                </a:lnTo>
                <a:lnTo>
                  <a:pt x="1819706" y="1114783"/>
                </a:lnTo>
                <a:close/>
                <a:moveTo>
                  <a:pt x="2028076" y="1113064"/>
                </a:moveTo>
                <a:lnTo>
                  <a:pt x="2033432" y="1138129"/>
                </a:lnTo>
                <a:lnTo>
                  <a:pt x="2027571" y="1114541"/>
                </a:lnTo>
                <a:close/>
                <a:moveTo>
                  <a:pt x="1232801" y="1112687"/>
                </a:moveTo>
                <a:lnTo>
                  <a:pt x="1235732" y="1113679"/>
                </a:lnTo>
                <a:lnTo>
                  <a:pt x="1236348" y="1113888"/>
                </a:lnTo>
                <a:lnTo>
                  <a:pt x="1239934" y="1115101"/>
                </a:lnTo>
                <a:lnTo>
                  <a:pt x="1239919" y="1117769"/>
                </a:lnTo>
                <a:lnTo>
                  <a:pt x="1239849" y="1129880"/>
                </a:lnTo>
                <a:lnTo>
                  <a:pt x="1235004" y="1128136"/>
                </a:lnTo>
                <a:lnTo>
                  <a:pt x="1234709" y="1119348"/>
                </a:lnTo>
                <a:close/>
                <a:moveTo>
                  <a:pt x="1918105" y="1112345"/>
                </a:moveTo>
                <a:lnTo>
                  <a:pt x="1921954" y="1114182"/>
                </a:lnTo>
                <a:lnTo>
                  <a:pt x="1921384" y="1116186"/>
                </a:lnTo>
                <a:lnTo>
                  <a:pt x="1918105" y="1112447"/>
                </a:lnTo>
                <a:close/>
                <a:moveTo>
                  <a:pt x="2445004" y="1112082"/>
                </a:moveTo>
                <a:lnTo>
                  <a:pt x="2450280" y="1116104"/>
                </a:lnTo>
                <a:lnTo>
                  <a:pt x="2444190" y="1113781"/>
                </a:lnTo>
                <a:close/>
                <a:moveTo>
                  <a:pt x="2339513" y="1111944"/>
                </a:moveTo>
                <a:lnTo>
                  <a:pt x="2348766" y="1114154"/>
                </a:lnTo>
                <a:lnTo>
                  <a:pt x="2343817" y="1114167"/>
                </a:lnTo>
                <a:lnTo>
                  <a:pt x="2338533" y="1114180"/>
                </a:lnTo>
                <a:close/>
                <a:moveTo>
                  <a:pt x="1753907" y="1111513"/>
                </a:moveTo>
                <a:lnTo>
                  <a:pt x="1764039" y="1113055"/>
                </a:lnTo>
                <a:lnTo>
                  <a:pt x="1763792" y="1114202"/>
                </a:lnTo>
                <a:close/>
                <a:moveTo>
                  <a:pt x="1632254" y="1111400"/>
                </a:moveTo>
                <a:lnTo>
                  <a:pt x="1633334" y="1112587"/>
                </a:lnTo>
                <a:lnTo>
                  <a:pt x="1632448" y="1112626"/>
                </a:lnTo>
                <a:lnTo>
                  <a:pt x="1632265" y="1112634"/>
                </a:lnTo>
                <a:lnTo>
                  <a:pt x="1632122" y="1112640"/>
                </a:lnTo>
                <a:lnTo>
                  <a:pt x="1631180" y="1111460"/>
                </a:lnTo>
                <a:close/>
                <a:moveTo>
                  <a:pt x="1886164" y="1111120"/>
                </a:moveTo>
                <a:lnTo>
                  <a:pt x="1887288" y="1112118"/>
                </a:lnTo>
                <a:lnTo>
                  <a:pt x="1887245" y="1112262"/>
                </a:lnTo>
                <a:close/>
                <a:moveTo>
                  <a:pt x="1839288" y="1111060"/>
                </a:moveTo>
                <a:lnTo>
                  <a:pt x="1842307" y="1112141"/>
                </a:lnTo>
                <a:lnTo>
                  <a:pt x="1842531" y="1112247"/>
                </a:lnTo>
                <a:lnTo>
                  <a:pt x="1850074" y="1116366"/>
                </a:lnTo>
                <a:lnTo>
                  <a:pt x="1850023" y="1116553"/>
                </a:lnTo>
                <a:lnTo>
                  <a:pt x="1838810" y="1112833"/>
                </a:lnTo>
                <a:close/>
                <a:moveTo>
                  <a:pt x="1641211" y="1110899"/>
                </a:moveTo>
                <a:lnTo>
                  <a:pt x="1642543" y="1112183"/>
                </a:lnTo>
                <a:lnTo>
                  <a:pt x="1639833" y="1112302"/>
                </a:lnTo>
                <a:lnTo>
                  <a:pt x="1638669" y="1111041"/>
                </a:lnTo>
                <a:close/>
                <a:moveTo>
                  <a:pt x="1169307" y="1110499"/>
                </a:moveTo>
                <a:lnTo>
                  <a:pt x="1171476" y="1111280"/>
                </a:lnTo>
                <a:lnTo>
                  <a:pt x="1169982" y="1111870"/>
                </a:lnTo>
                <a:lnTo>
                  <a:pt x="1153580" y="1118035"/>
                </a:lnTo>
                <a:lnTo>
                  <a:pt x="1152226" y="1118241"/>
                </a:lnTo>
                <a:lnTo>
                  <a:pt x="1149114" y="1117062"/>
                </a:lnTo>
                <a:lnTo>
                  <a:pt x="1149000" y="1117018"/>
                </a:lnTo>
                <a:lnTo>
                  <a:pt x="1163100" y="1113251"/>
                </a:lnTo>
                <a:close/>
                <a:moveTo>
                  <a:pt x="2568874" y="1110394"/>
                </a:moveTo>
                <a:lnTo>
                  <a:pt x="2577177" y="1116078"/>
                </a:lnTo>
                <a:lnTo>
                  <a:pt x="2576489" y="1117435"/>
                </a:lnTo>
                <a:lnTo>
                  <a:pt x="2568858" y="1110479"/>
                </a:lnTo>
                <a:close/>
                <a:moveTo>
                  <a:pt x="1652151" y="1110286"/>
                </a:moveTo>
                <a:lnTo>
                  <a:pt x="1653819" y="1111688"/>
                </a:lnTo>
                <a:lnTo>
                  <a:pt x="1650851" y="1111819"/>
                </a:lnTo>
                <a:lnTo>
                  <a:pt x="1649400" y="1110440"/>
                </a:lnTo>
                <a:close/>
                <a:moveTo>
                  <a:pt x="1225540" y="1110229"/>
                </a:moveTo>
                <a:lnTo>
                  <a:pt x="1226538" y="1110567"/>
                </a:lnTo>
                <a:lnTo>
                  <a:pt x="1227092" y="1110755"/>
                </a:lnTo>
                <a:lnTo>
                  <a:pt x="1230983" y="1126460"/>
                </a:lnTo>
                <a:lnTo>
                  <a:pt x="1230987" y="1126690"/>
                </a:lnTo>
                <a:lnTo>
                  <a:pt x="1220421" y="1122888"/>
                </a:lnTo>
                <a:lnTo>
                  <a:pt x="1220312" y="1122849"/>
                </a:lnTo>
                <a:lnTo>
                  <a:pt x="1220311" y="1122844"/>
                </a:lnTo>
                <a:lnTo>
                  <a:pt x="1220257" y="1122665"/>
                </a:lnTo>
                <a:lnTo>
                  <a:pt x="1218314" y="1116234"/>
                </a:lnTo>
                <a:lnTo>
                  <a:pt x="1218744" y="1115558"/>
                </a:lnTo>
                <a:lnTo>
                  <a:pt x="1225245" y="1110710"/>
                </a:lnTo>
                <a:close/>
                <a:moveTo>
                  <a:pt x="2332237" y="1110206"/>
                </a:moveTo>
                <a:lnTo>
                  <a:pt x="2333936" y="1110612"/>
                </a:lnTo>
                <a:lnTo>
                  <a:pt x="2332785" y="1113225"/>
                </a:lnTo>
                <a:lnTo>
                  <a:pt x="2332184" y="1113045"/>
                </a:lnTo>
                <a:close/>
                <a:moveTo>
                  <a:pt x="2167056" y="1110127"/>
                </a:moveTo>
                <a:lnTo>
                  <a:pt x="2167404" y="1117654"/>
                </a:lnTo>
                <a:lnTo>
                  <a:pt x="2177702" y="1159352"/>
                </a:lnTo>
                <a:lnTo>
                  <a:pt x="2168099" y="1186492"/>
                </a:lnTo>
                <a:lnTo>
                  <a:pt x="2160952" y="1167431"/>
                </a:lnTo>
                <a:lnTo>
                  <a:pt x="2155388" y="1145431"/>
                </a:lnTo>
                <a:lnTo>
                  <a:pt x="2155076" y="1143767"/>
                </a:lnTo>
                <a:close/>
                <a:moveTo>
                  <a:pt x="2382671" y="1109860"/>
                </a:moveTo>
                <a:lnTo>
                  <a:pt x="2389480" y="1111218"/>
                </a:lnTo>
                <a:lnTo>
                  <a:pt x="2399131" y="1113590"/>
                </a:lnTo>
                <a:lnTo>
                  <a:pt x="2401867" y="1114454"/>
                </a:lnTo>
                <a:lnTo>
                  <a:pt x="2400275" y="1117704"/>
                </a:lnTo>
                <a:lnTo>
                  <a:pt x="2400047" y="1117654"/>
                </a:lnTo>
                <a:lnTo>
                  <a:pt x="2382246" y="1115455"/>
                </a:lnTo>
                <a:close/>
                <a:moveTo>
                  <a:pt x="2308557" y="1109817"/>
                </a:moveTo>
                <a:lnTo>
                  <a:pt x="2312579" y="1110878"/>
                </a:lnTo>
                <a:lnTo>
                  <a:pt x="2321281" y="1114224"/>
                </a:lnTo>
                <a:lnTo>
                  <a:pt x="2313365" y="1114244"/>
                </a:lnTo>
                <a:lnTo>
                  <a:pt x="2310632" y="1112913"/>
                </a:lnTo>
                <a:lnTo>
                  <a:pt x="2304181" y="1110977"/>
                </a:lnTo>
                <a:lnTo>
                  <a:pt x="2304173" y="1110522"/>
                </a:lnTo>
                <a:lnTo>
                  <a:pt x="2304222" y="1110407"/>
                </a:lnTo>
                <a:close/>
                <a:moveTo>
                  <a:pt x="1664986" y="1109567"/>
                </a:moveTo>
                <a:lnTo>
                  <a:pt x="1668048" y="1111065"/>
                </a:lnTo>
                <a:lnTo>
                  <a:pt x="1666897" y="1111115"/>
                </a:lnTo>
                <a:lnTo>
                  <a:pt x="1665023" y="1111197"/>
                </a:lnTo>
                <a:lnTo>
                  <a:pt x="1663758" y="1111253"/>
                </a:lnTo>
                <a:lnTo>
                  <a:pt x="1661067" y="1109787"/>
                </a:lnTo>
                <a:lnTo>
                  <a:pt x="1664046" y="1109620"/>
                </a:lnTo>
                <a:lnTo>
                  <a:pt x="1664217" y="1109610"/>
                </a:lnTo>
                <a:close/>
                <a:moveTo>
                  <a:pt x="2888350" y="1109468"/>
                </a:moveTo>
                <a:lnTo>
                  <a:pt x="2872682" y="1158477"/>
                </a:lnTo>
                <a:lnTo>
                  <a:pt x="2862805" y="1182126"/>
                </a:lnTo>
                <a:lnTo>
                  <a:pt x="2833519" y="1228105"/>
                </a:lnTo>
                <a:lnTo>
                  <a:pt x="2854571" y="1174380"/>
                </a:lnTo>
                <a:lnTo>
                  <a:pt x="2854571" y="1173365"/>
                </a:lnTo>
                <a:cubicBezTo>
                  <a:pt x="2866425" y="1152028"/>
                  <a:pt x="2876585" y="1132554"/>
                  <a:pt x="2886068" y="1113760"/>
                </a:cubicBezTo>
                <a:close/>
                <a:moveTo>
                  <a:pt x="1680560" y="1108695"/>
                </a:moveTo>
                <a:lnTo>
                  <a:pt x="1693997" y="1111657"/>
                </a:lnTo>
                <a:lnTo>
                  <a:pt x="1694683" y="1112049"/>
                </a:lnTo>
                <a:lnTo>
                  <a:pt x="1685448" y="1110302"/>
                </a:lnTo>
                <a:lnTo>
                  <a:pt x="1685442" y="1110302"/>
                </a:lnTo>
                <a:lnTo>
                  <a:pt x="1685437" y="1110302"/>
                </a:lnTo>
                <a:lnTo>
                  <a:pt x="1683532" y="1110385"/>
                </a:lnTo>
                <a:lnTo>
                  <a:pt x="1681043" y="1110495"/>
                </a:lnTo>
                <a:lnTo>
                  <a:pt x="1680056" y="1110538"/>
                </a:lnTo>
                <a:lnTo>
                  <a:pt x="1676874" y="1108901"/>
                </a:lnTo>
                <a:lnTo>
                  <a:pt x="1676919" y="1108899"/>
                </a:lnTo>
                <a:close/>
                <a:moveTo>
                  <a:pt x="2376270" y="1108584"/>
                </a:moveTo>
                <a:lnTo>
                  <a:pt x="2377206" y="1108771"/>
                </a:lnTo>
                <a:lnTo>
                  <a:pt x="2376779" y="1114334"/>
                </a:lnTo>
                <a:lnTo>
                  <a:pt x="2374116" y="1113679"/>
                </a:lnTo>
                <a:close/>
                <a:moveTo>
                  <a:pt x="2435012" y="1108310"/>
                </a:moveTo>
                <a:lnTo>
                  <a:pt x="2439665" y="1109971"/>
                </a:lnTo>
                <a:lnTo>
                  <a:pt x="2438820" y="1111734"/>
                </a:lnTo>
                <a:lnTo>
                  <a:pt x="2434776" y="1110192"/>
                </a:lnTo>
                <a:close/>
                <a:moveTo>
                  <a:pt x="1548507" y="1107888"/>
                </a:moveTo>
                <a:lnTo>
                  <a:pt x="1551264" y="1108571"/>
                </a:lnTo>
                <a:lnTo>
                  <a:pt x="1550509" y="1109596"/>
                </a:lnTo>
                <a:lnTo>
                  <a:pt x="1546402" y="1119129"/>
                </a:lnTo>
                <a:lnTo>
                  <a:pt x="1526819" y="1123648"/>
                </a:lnTo>
                <a:lnTo>
                  <a:pt x="1514771" y="1120373"/>
                </a:lnTo>
                <a:lnTo>
                  <a:pt x="1523186" y="1115712"/>
                </a:lnTo>
                <a:lnTo>
                  <a:pt x="1524244" y="1115385"/>
                </a:lnTo>
                <a:close/>
                <a:moveTo>
                  <a:pt x="2323201" y="1107822"/>
                </a:moveTo>
                <a:lnTo>
                  <a:pt x="2323927" y="1108025"/>
                </a:lnTo>
                <a:lnTo>
                  <a:pt x="2323885" y="1110351"/>
                </a:lnTo>
                <a:lnTo>
                  <a:pt x="2318654" y="1108442"/>
                </a:lnTo>
                <a:close/>
                <a:moveTo>
                  <a:pt x="1029703" y="1107632"/>
                </a:moveTo>
                <a:lnTo>
                  <a:pt x="1052995" y="1109160"/>
                </a:lnTo>
                <a:lnTo>
                  <a:pt x="1065044" y="1109950"/>
                </a:lnTo>
                <a:lnTo>
                  <a:pt x="1067911" y="1111089"/>
                </a:lnTo>
                <a:lnTo>
                  <a:pt x="1061181" y="1111482"/>
                </a:lnTo>
                <a:lnTo>
                  <a:pt x="1060352" y="1111471"/>
                </a:lnTo>
                <a:lnTo>
                  <a:pt x="1058857" y="1111453"/>
                </a:lnTo>
                <a:lnTo>
                  <a:pt x="1058196" y="1111445"/>
                </a:lnTo>
                <a:lnTo>
                  <a:pt x="1054630" y="1111095"/>
                </a:lnTo>
                <a:lnTo>
                  <a:pt x="1038446" y="1109508"/>
                </a:lnTo>
                <a:lnTo>
                  <a:pt x="1031757" y="1108484"/>
                </a:lnTo>
                <a:lnTo>
                  <a:pt x="1030438" y="1107937"/>
                </a:lnTo>
                <a:close/>
                <a:moveTo>
                  <a:pt x="1803865" y="1107613"/>
                </a:moveTo>
                <a:lnTo>
                  <a:pt x="1814888" y="1111552"/>
                </a:lnTo>
                <a:lnTo>
                  <a:pt x="1814447" y="1113100"/>
                </a:lnTo>
                <a:lnTo>
                  <a:pt x="1803464" y="1109585"/>
                </a:lnTo>
                <a:close/>
                <a:moveTo>
                  <a:pt x="1358956" y="1107445"/>
                </a:moveTo>
                <a:lnTo>
                  <a:pt x="1465070" y="1138784"/>
                </a:lnTo>
                <a:lnTo>
                  <a:pt x="1462209" y="1155476"/>
                </a:lnTo>
                <a:lnTo>
                  <a:pt x="1413032" y="1132600"/>
                </a:lnTo>
                <a:close/>
                <a:moveTo>
                  <a:pt x="1947574" y="1107134"/>
                </a:moveTo>
                <a:lnTo>
                  <a:pt x="1955325" y="1113258"/>
                </a:lnTo>
                <a:lnTo>
                  <a:pt x="1951954" y="1124170"/>
                </a:lnTo>
                <a:lnTo>
                  <a:pt x="1948649" y="1121781"/>
                </a:lnTo>
                <a:lnTo>
                  <a:pt x="1943606" y="1119367"/>
                </a:lnTo>
                <a:close/>
                <a:moveTo>
                  <a:pt x="762718" y="1106343"/>
                </a:moveTo>
                <a:lnTo>
                  <a:pt x="762722" y="1106386"/>
                </a:lnTo>
                <a:lnTo>
                  <a:pt x="762855" y="1107658"/>
                </a:lnTo>
                <a:lnTo>
                  <a:pt x="612778" y="1257035"/>
                </a:lnTo>
                <a:lnTo>
                  <a:pt x="609929" y="1259412"/>
                </a:lnTo>
                <a:lnTo>
                  <a:pt x="461522" y="1383213"/>
                </a:lnTo>
                <a:lnTo>
                  <a:pt x="419587" y="1418195"/>
                </a:lnTo>
                <a:lnTo>
                  <a:pt x="470054" y="1375489"/>
                </a:lnTo>
                <a:lnTo>
                  <a:pt x="530149" y="1324636"/>
                </a:lnTo>
                <a:lnTo>
                  <a:pt x="617417" y="1250788"/>
                </a:lnTo>
                <a:close/>
                <a:moveTo>
                  <a:pt x="2596575" y="1106260"/>
                </a:moveTo>
                <a:lnTo>
                  <a:pt x="2606141" y="1112708"/>
                </a:lnTo>
                <a:lnTo>
                  <a:pt x="2612252" y="1114856"/>
                </a:lnTo>
                <a:lnTo>
                  <a:pt x="2611336" y="1116719"/>
                </a:lnTo>
                <a:lnTo>
                  <a:pt x="2609239" y="1115877"/>
                </a:lnTo>
                <a:lnTo>
                  <a:pt x="2597528" y="1110935"/>
                </a:lnTo>
                <a:lnTo>
                  <a:pt x="2595969" y="1109646"/>
                </a:lnTo>
                <a:close/>
                <a:moveTo>
                  <a:pt x="1771000" y="1105306"/>
                </a:moveTo>
                <a:lnTo>
                  <a:pt x="1771816" y="1105432"/>
                </a:lnTo>
                <a:lnTo>
                  <a:pt x="1782254" y="1108794"/>
                </a:lnTo>
                <a:lnTo>
                  <a:pt x="1782128" y="1109395"/>
                </a:lnTo>
                <a:lnTo>
                  <a:pt x="1772277" y="1108191"/>
                </a:lnTo>
                <a:lnTo>
                  <a:pt x="1770504" y="1107658"/>
                </a:lnTo>
                <a:close/>
                <a:moveTo>
                  <a:pt x="1710819" y="1105130"/>
                </a:moveTo>
                <a:lnTo>
                  <a:pt x="1717333" y="1105945"/>
                </a:lnTo>
                <a:lnTo>
                  <a:pt x="1718989" y="1106197"/>
                </a:lnTo>
                <a:lnTo>
                  <a:pt x="1722851" y="1108067"/>
                </a:lnTo>
                <a:lnTo>
                  <a:pt x="1713055" y="1106289"/>
                </a:lnTo>
                <a:close/>
                <a:moveTo>
                  <a:pt x="1822443" y="1105028"/>
                </a:moveTo>
                <a:lnTo>
                  <a:pt x="1834114" y="1109208"/>
                </a:lnTo>
                <a:lnTo>
                  <a:pt x="1833598" y="1111099"/>
                </a:lnTo>
                <a:lnTo>
                  <a:pt x="1821912" y="1106923"/>
                </a:lnTo>
                <a:close/>
                <a:moveTo>
                  <a:pt x="2356768" y="1104960"/>
                </a:moveTo>
                <a:lnTo>
                  <a:pt x="2359182" y="1105177"/>
                </a:lnTo>
                <a:lnTo>
                  <a:pt x="2370648" y="1107463"/>
                </a:lnTo>
                <a:lnTo>
                  <a:pt x="2368585" y="1112320"/>
                </a:lnTo>
                <a:lnTo>
                  <a:pt x="2357205" y="1109524"/>
                </a:lnTo>
                <a:lnTo>
                  <a:pt x="2356557" y="1109364"/>
                </a:lnTo>
                <a:close/>
                <a:moveTo>
                  <a:pt x="2686906" y="1104953"/>
                </a:moveTo>
                <a:lnTo>
                  <a:pt x="2683803" y="1110748"/>
                </a:lnTo>
                <a:lnTo>
                  <a:pt x="2683226" y="1110844"/>
                </a:lnTo>
                <a:lnTo>
                  <a:pt x="2678595" y="1110535"/>
                </a:lnTo>
                <a:lnTo>
                  <a:pt x="2679679" y="1106436"/>
                </a:lnTo>
                <a:lnTo>
                  <a:pt x="2679942" y="1104953"/>
                </a:lnTo>
                <a:close/>
                <a:moveTo>
                  <a:pt x="2697564" y="1104953"/>
                </a:moveTo>
                <a:lnTo>
                  <a:pt x="2696510" y="1108646"/>
                </a:lnTo>
                <a:lnTo>
                  <a:pt x="2691622" y="1109455"/>
                </a:lnTo>
                <a:lnTo>
                  <a:pt x="2694033" y="1104953"/>
                </a:lnTo>
                <a:close/>
                <a:moveTo>
                  <a:pt x="2718172" y="1104953"/>
                </a:moveTo>
                <a:lnTo>
                  <a:pt x="2717803" y="1105123"/>
                </a:lnTo>
                <a:lnTo>
                  <a:pt x="2704675" y="1107295"/>
                </a:lnTo>
                <a:lnTo>
                  <a:pt x="2705211" y="1104953"/>
                </a:lnTo>
                <a:close/>
                <a:moveTo>
                  <a:pt x="1858532" y="1104623"/>
                </a:moveTo>
                <a:lnTo>
                  <a:pt x="1864211" y="1107450"/>
                </a:lnTo>
                <a:lnTo>
                  <a:pt x="1860035" y="1106147"/>
                </a:lnTo>
                <a:lnTo>
                  <a:pt x="1858380" y="1105211"/>
                </a:lnTo>
                <a:close/>
                <a:moveTo>
                  <a:pt x="2272206" y="1104507"/>
                </a:moveTo>
                <a:lnTo>
                  <a:pt x="2272765" y="1114470"/>
                </a:lnTo>
                <a:lnTo>
                  <a:pt x="2269646" y="1119783"/>
                </a:lnTo>
                <a:lnTo>
                  <a:pt x="2267030" y="1116247"/>
                </a:lnTo>
                <a:lnTo>
                  <a:pt x="2267512" y="1114903"/>
                </a:lnTo>
                <a:close/>
                <a:moveTo>
                  <a:pt x="1274689" y="1104370"/>
                </a:moveTo>
                <a:lnTo>
                  <a:pt x="1276536" y="1104957"/>
                </a:lnTo>
                <a:lnTo>
                  <a:pt x="1276121" y="1109239"/>
                </a:lnTo>
                <a:lnTo>
                  <a:pt x="1276002" y="1110468"/>
                </a:lnTo>
                <a:lnTo>
                  <a:pt x="1275890" y="1111623"/>
                </a:lnTo>
                <a:lnTo>
                  <a:pt x="1273732" y="1119554"/>
                </a:lnTo>
                <a:lnTo>
                  <a:pt x="1272782" y="1119231"/>
                </a:lnTo>
                <a:lnTo>
                  <a:pt x="1274555" y="1111775"/>
                </a:lnTo>
                <a:lnTo>
                  <a:pt x="1274605" y="1109036"/>
                </a:lnTo>
                <a:close/>
                <a:moveTo>
                  <a:pt x="2349217" y="1104279"/>
                </a:moveTo>
                <a:lnTo>
                  <a:pt x="2350067" y="1104355"/>
                </a:lnTo>
                <a:lnTo>
                  <a:pt x="2349905" y="1107722"/>
                </a:lnTo>
                <a:lnTo>
                  <a:pt x="2342197" y="1105819"/>
                </a:lnTo>
                <a:lnTo>
                  <a:pt x="2342470" y="1105198"/>
                </a:lnTo>
                <a:close/>
                <a:moveTo>
                  <a:pt x="2660775" y="1103938"/>
                </a:moveTo>
                <a:lnTo>
                  <a:pt x="2671241" y="1104953"/>
                </a:lnTo>
                <a:lnTo>
                  <a:pt x="2671278" y="1104953"/>
                </a:lnTo>
                <a:lnTo>
                  <a:pt x="2671318" y="1104953"/>
                </a:lnTo>
                <a:lnTo>
                  <a:pt x="2672240" y="1104953"/>
                </a:lnTo>
                <a:lnTo>
                  <a:pt x="2671253" y="1110044"/>
                </a:lnTo>
                <a:lnTo>
                  <a:pt x="2656611" y="1109066"/>
                </a:lnTo>
                <a:lnTo>
                  <a:pt x="2659042" y="1103938"/>
                </a:lnTo>
                <a:close/>
                <a:moveTo>
                  <a:pt x="1965405" y="1103664"/>
                </a:moveTo>
                <a:lnTo>
                  <a:pt x="1985206" y="1120499"/>
                </a:lnTo>
                <a:lnTo>
                  <a:pt x="1985481" y="1120870"/>
                </a:lnTo>
                <a:lnTo>
                  <a:pt x="1983121" y="1128644"/>
                </a:lnTo>
                <a:lnTo>
                  <a:pt x="1962700" y="1112451"/>
                </a:lnTo>
                <a:close/>
                <a:moveTo>
                  <a:pt x="2449133" y="1103463"/>
                </a:moveTo>
                <a:lnTo>
                  <a:pt x="2457044" y="1108476"/>
                </a:lnTo>
                <a:lnTo>
                  <a:pt x="2456801" y="1110283"/>
                </a:lnTo>
                <a:lnTo>
                  <a:pt x="2447801" y="1106244"/>
                </a:lnTo>
                <a:close/>
                <a:moveTo>
                  <a:pt x="2484589" y="1103168"/>
                </a:moveTo>
                <a:lnTo>
                  <a:pt x="2481380" y="1124720"/>
                </a:lnTo>
                <a:lnTo>
                  <a:pt x="2476877" y="1119879"/>
                </a:lnTo>
                <a:close/>
                <a:moveTo>
                  <a:pt x="2591808" y="1103047"/>
                </a:moveTo>
                <a:lnTo>
                  <a:pt x="2591872" y="1103090"/>
                </a:lnTo>
                <a:lnTo>
                  <a:pt x="2591377" y="1105850"/>
                </a:lnTo>
                <a:lnTo>
                  <a:pt x="2590678" y="1105273"/>
                </a:lnTo>
                <a:close/>
                <a:moveTo>
                  <a:pt x="1643459" y="1102982"/>
                </a:moveTo>
                <a:lnTo>
                  <a:pt x="1643722" y="1103203"/>
                </a:lnTo>
                <a:lnTo>
                  <a:pt x="1641922" y="1103332"/>
                </a:lnTo>
                <a:lnTo>
                  <a:pt x="1641735" y="1103154"/>
                </a:lnTo>
                <a:lnTo>
                  <a:pt x="1642092" y="1103118"/>
                </a:lnTo>
                <a:lnTo>
                  <a:pt x="1643212" y="1103006"/>
                </a:lnTo>
                <a:close/>
                <a:moveTo>
                  <a:pt x="1310702" y="1102947"/>
                </a:moveTo>
                <a:lnTo>
                  <a:pt x="1357147" y="1124552"/>
                </a:lnTo>
                <a:lnTo>
                  <a:pt x="1349231" y="1122034"/>
                </a:lnTo>
                <a:lnTo>
                  <a:pt x="1327182" y="1111775"/>
                </a:lnTo>
                <a:lnTo>
                  <a:pt x="1310339" y="1103937"/>
                </a:lnTo>
                <a:close/>
                <a:moveTo>
                  <a:pt x="2543027" y="1102750"/>
                </a:moveTo>
                <a:lnTo>
                  <a:pt x="2545690" y="1107313"/>
                </a:lnTo>
                <a:lnTo>
                  <a:pt x="2542891" y="1112654"/>
                </a:lnTo>
                <a:lnTo>
                  <a:pt x="2540040" y="1119404"/>
                </a:lnTo>
                <a:close/>
                <a:moveTo>
                  <a:pt x="1753855" y="1102651"/>
                </a:moveTo>
                <a:lnTo>
                  <a:pt x="1765865" y="1104511"/>
                </a:lnTo>
                <a:lnTo>
                  <a:pt x="1765512" y="1106157"/>
                </a:lnTo>
                <a:close/>
                <a:moveTo>
                  <a:pt x="1651168" y="1102214"/>
                </a:moveTo>
                <a:lnTo>
                  <a:pt x="1652740" y="1102560"/>
                </a:lnTo>
                <a:lnTo>
                  <a:pt x="1652496" y="1102578"/>
                </a:lnTo>
                <a:lnTo>
                  <a:pt x="1652235" y="1102596"/>
                </a:lnTo>
                <a:lnTo>
                  <a:pt x="1651322" y="1102662"/>
                </a:lnTo>
                <a:lnTo>
                  <a:pt x="1650830" y="1102247"/>
                </a:lnTo>
                <a:lnTo>
                  <a:pt x="1650851" y="1102245"/>
                </a:lnTo>
                <a:close/>
                <a:moveTo>
                  <a:pt x="1997572" y="1102175"/>
                </a:moveTo>
                <a:lnTo>
                  <a:pt x="2002278" y="1108172"/>
                </a:lnTo>
                <a:lnTo>
                  <a:pt x="2015495" y="1132637"/>
                </a:lnTo>
                <a:lnTo>
                  <a:pt x="2014521" y="1135475"/>
                </a:lnTo>
                <a:lnTo>
                  <a:pt x="1995322" y="1108392"/>
                </a:lnTo>
                <a:close/>
                <a:moveTo>
                  <a:pt x="1788183" y="1102008"/>
                </a:moveTo>
                <a:lnTo>
                  <a:pt x="1798655" y="1105751"/>
                </a:lnTo>
                <a:lnTo>
                  <a:pt x="1798216" y="1107905"/>
                </a:lnTo>
                <a:lnTo>
                  <a:pt x="1787662" y="1104528"/>
                </a:lnTo>
                <a:close/>
                <a:moveTo>
                  <a:pt x="1265339" y="1101398"/>
                </a:moveTo>
                <a:lnTo>
                  <a:pt x="1268919" y="1102536"/>
                </a:lnTo>
                <a:lnTo>
                  <a:pt x="1267791" y="1117534"/>
                </a:lnTo>
                <a:lnTo>
                  <a:pt x="1265305" y="1116688"/>
                </a:lnTo>
                <a:lnTo>
                  <a:pt x="1265321" y="1109531"/>
                </a:lnTo>
                <a:close/>
                <a:moveTo>
                  <a:pt x="1521772" y="1101266"/>
                </a:moveTo>
                <a:lnTo>
                  <a:pt x="1538048" y="1105300"/>
                </a:lnTo>
                <a:lnTo>
                  <a:pt x="1518682" y="1111378"/>
                </a:lnTo>
                <a:lnTo>
                  <a:pt x="1506575" y="1118146"/>
                </a:lnTo>
                <a:lnTo>
                  <a:pt x="1499318" y="1116174"/>
                </a:lnTo>
                <a:lnTo>
                  <a:pt x="1503705" y="1110960"/>
                </a:lnTo>
                <a:close/>
                <a:moveTo>
                  <a:pt x="2414734" y="1101077"/>
                </a:moveTo>
                <a:lnTo>
                  <a:pt x="2431071" y="1106904"/>
                </a:lnTo>
                <a:lnTo>
                  <a:pt x="2430876" y="1108705"/>
                </a:lnTo>
                <a:lnTo>
                  <a:pt x="2414126" y="1102320"/>
                </a:lnTo>
                <a:close/>
                <a:moveTo>
                  <a:pt x="1882992" y="1100342"/>
                </a:moveTo>
                <a:lnTo>
                  <a:pt x="1883500" y="1100787"/>
                </a:lnTo>
                <a:lnTo>
                  <a:pt x="1883881" y="1101355"/>
                </a:lnTo>
                <a:close/>
                <a:moveTo>
                  <a:pt x="2383420" y="1100003"/>
                </a:moveTo>
                <a:lnTo>
                  <a:pt x="2393880" y="1101567"/>
                </a:lnTo>
                <a:lnTo>
                  <a:pt x="2403194" y="1103936"/>
                </a:lnTo>
                <a:lnTo>
                  <a:pt x="2403842" y="1104183"/>
                </a:lnTo>
                <a:lnTo>
                  <a:pt x="2403831" y="1104306"/>
                </a:lnTo>
                <a:lnTo>
                  <a:pt x="2400217" y="1103259"/>
                </a:lnTo>
                <a:lnTo>
                  <a:pt x="2383344" y="1101003"/>
                </a:lnTo>
                <a:close/>
                <a:moveTo>
                  <a:pt x="1673548" y="1099983"/>
                </a:moveTo>
                <a:lnTo>
                  <a:pt x="1675252" y="1100955"/>
                </a:lnTo>
                <a:lnTo>
                  <a:pt x="1675011" y="1100973"/>
                </a:lnTo>
                <a:lnTo>
                  <a:pt x="1675004" y="1100973"/>
                </a:lnTo>
                <a:lnTo>
                  <a:pt x="1671448" y="1100193"/>
                </a:lnTo>
                <a:close/>
                <a:moveTo>
                  <a:pt x="1848430" y="1099587"/>
                </a:moveTo>
                <a:lnTo>
                  <a:pt x="1853809" y="1102267"/>
                </a:lnTo>
                <a:lnTo>
                  <a:pt x="1853726" y="1102581"/>
                </a:lnTo>
                <a:close/>
                <a:moveTo>
                  <a:pt x="1193995" y="1099552"/>
                </a:moveTo>
                <a:lnTo>
                  <a:pt x="1194527" y="1099732"/>
                </a:lnTo>
                <a:lnTo>
                  <a:pt x="1194904" y="1099860"/>
                </a:lnTo>
                <a:lnTo>
                  <a:pt x="1194597" y="1100720"/>
                </a:lnTo>
                <a:lnTo>
                  <a:pt x="1194077" y="1102352"/>
                </a:lnTo>
                <a:lnTo>
                  <a:pt x="1179432" y="1108137"/>
                </a:lnTo>
                <a:lnTo>
                  <a:pt x="1176783" y="1107184"/>
                </a:lnTo>
                <a:lnTo>
                  <a:pt x="1188021" y="1102201"/>
                </a:lnTo>
                <a:close/>
                <a:moveTo>
                  <a:pt x="1805774" y="1099058"/>
                </a:moveTo>
                <a:lnTo>
                  <a:pt x="1817262" y="1103173"/>
                </a:lnTo>
                <a:lnTo>
                  <a:pt x="1816725" y="1105070"/>
                </a:lnTo>
                <a:lnTo>
                  <a:pt x="1805220" y="1100959"/>
                </a:lnTo>
                <a:close/>
                <a:moveTo>
                  <a:pt x="1312224" y="1098795"/>
                </a:moveTo>
                <a:lnTo>
                  <a:pt x="1391649" y="1135523"/>
                </a:lnTo>
                <a:lnTo>
                  <a:pt x="1386245" y="1133804"/>
                </a:lnTo>
                <a:lnTo>
                  <a:pt x="1373248" y="1127755"/>
                </a:lnTo>
                <a:lnTo>
                  <a:pt x="1312049" y="1099273"/>
                </a:lnTo>
                <a:close/>
                <a:moveTo>
                  <a:pt x="2318380" y="1098674"/>
                </a:moveTo>
                <a:lnTo>
                  <a:pt x="2324101" y="1098979"/>
                </a:lnTo>
                <a:lnTo>
                  <a:pt x="2324072" y="1100476"/>
                </a:lnTo>
                <a:lnTo>
                  <a:pt x="2322359" y="1100817"/>
                </a:lnTo>
                <a:lnTo>
                  <a:pt x="2321980" y="1100718"/>
                </a:lnTo>
                <a:lnTo>
                  <a:pt x="2313474" y="1099672"/>
                </a:lnTo>
                <a:close/>
                <a:moveTo>
                  <a:pt x="1628370" y="1098505"/>
                </a:moveTo>
                <a:lnTo>
                  <a:pt x="1629598" y="1099691"/>
                </a:lnTo>
                <a:lnTo>
                  <a:pt x="1628297" y="1099801"/>
                </a:lnTo>
                <a:lnTo>
                  <a:pt x="1627428" y="1098858"/>
                </a:lnTo>
                <a:close/>
                <a:moveTo>
                  <a:pt x="2627987" y="1098486"/>
                </a:moveTo>
                <a:lnTo>
                  <a:pt x="2643301" y="1102244"/>
                </a:lnTo>
                <a:lnTo>
                  <a:pt x="2643975" y="1102309"/>
                </a:lnTo>
                <a:lnTo>
                  <a:pt x="2646087" y="1102804"/>
                </a:lnTo>
                <a:lnTo>
                  <a:pt x="2644965" y="1107706"/>
                </a:lnTo>
                <a:lnTo>
                  <a:pt x="2637789" y="1105971"/>
                </a:lnTo>
                <a:lnTo>
                  <a:pt x="2627005" y="1100483"/>
                </a:lnTo>
                <a:close/>
                <a:moveTo>
                  <a:pt x="1255489" y="1098266"/>
                </a:moveTo>
                <a:lnTo>
                  <a:pt x="1257844" y="1099015"/>
                </a:lnTo>
                <a:lnTo>
                  <a:pt x="1258552" y="1099240"/>
                </a:lnTo>
                <a:lnTo>
                  <a:pt x="1259898" y="1099668"/>
                </a:lnTo>
                <a:lnTo>
                  <a:pt x="1259090" y="1114575"/>
                </a:lnTo>
                <a:lnTo>
                  <a:pt x="1255458" y="1113340"/>
                </a:lnTo>
                <a:close/>
                <a:moveTo>
                  <a:pt x="1932815" y="1097976"/>
                </a:moveTo>
                <a:lnTo>
                  <a:pt x="1942083" y="1102795"/>
                </a:lnTo>
                <a:lnTo>
                  <a:pt x="1943006" y="1103525"/>
                </a:lnTo>
                <a:lnTo>
                  <a:pt x="1938636" y="1116987"/>
                </a:lnTo>
                <a:lnTo>
                  <a:pt x="1930595" y="1113137"/>
                </a:lnTo>
                <a:lnTo>
                  <a:pt x="1928444" y="1110860"/>
                </a:lnTo>
                <a:close/>
                <a:moveTo>
                  <a:pt x="1507324" y="1097690"/>
                </a:moveTo>
                <a:lnTo>
                  <a:pt x="1511730" y="1098780"/>
                </a:lnTo>
                <a:lnTo>
                  <a:pt x="1496546" y="1110542"/>
                </a:lnTo>
                <a:lnTo>
                  <a:pt x="1504579" y="1099425"/>
                </a:lnTo>
                <a:close/>
                <a:moveTo>
                  <a:pt x="1237106" y="1097628"/>
                </a:moveTo>
                <a:lnTo>
                  <a:pt x="1239310" y="1107848"/>
                </a:lnTo>
                <a:lnTo>
                  <a:pt x="1234482" y="1106207"/>
                </a:lnTo>
                <a:lnTo>
                  <a:pt x="1230784" y="1104949"/>
                </a:lnTo>
                <a:lnTo>
                  <a:pt x="1230563" y="1104874"/>
                </a:lnTo>
                <a:lnTo>
                  <a:pt x="1230265" y="1103832"/>
                </a:lnTo>
                <a:lnTo>
                  <a:pt x="1236085" y="1099366"/>
                </a:lnTo>
                <a:close/>
                <a:moveTo>
                  <a:pt x="1772637" y="1097555"/>
                </a:moveTo>
                <a:lnTo>
                  <a:pt x="1778429" y="1098520"/>
                </a:lnTo>
                <a:lnTo>
                  <a:pt x="1783993" y="1100509"/>
                </a:lnTo>
                <a:lnTo>
                  <a:pt x="1783434" y="1103174"/>
                </a:lnTo>
                <a:lnTo>
                  <a:pt x="1776418" y="1100719"/>
                </a:lnTo>
                <a:lnTo>
                  <a:pt x="1774969" y="1100466"/>
                </a:lnTo>
                <a:lnTo>
                  <a:pt x="1772208" y="1099582"/>
                </a:lnTo>
                <a:close/>
                <a:moveTo>
                  <a:pt x="2017080" y="1097103"/>
                </a:moveTo>
                <a:lnTo>
                  <a:pt x="2021526" y="1114986"/>
                </a:lnTo>
                <a:lnTo>
                  <a:pt x="2020899" y="1116822"/>
                </a:lnTo>
                <a:lnTo>
                  <a:pt x="2017542" y="1105291"/>
                </a:lnTo>
                <a:close/>
                <a:moveTo>
                  <a:pt x="1095286" y="1096662"/>
                </a:moveTo>
                <a:lnTo>
                  <a:pt x="1105783" y="1096874"/>
                </a:lnTo>
                <a:lnTo>
                  <a:pt x="1131630" y="1097397"/>
                </a:lnTo>
                <a:lnTo>
                  <a:pt x="1132546" y="1097271"/>
                </a:lnTo>
                <a:lnTo>
                  <a:pt x="1139697" y="1099844"/>
                </a:lnTo>
                <a:lnTo>
                  <a:pt x="1139393" y="1099890"/>
                </a:lnTo>
                <a:lnTo>
                  <a:pt x="1138340" y="1100047"/>
                </a:lnTo>
                <a:lnTo>
                  <a:pt x="1113871" y="1103705"/>
                </a:lnTo>
                <a:close/>
                <a:moveTo>
                  <a:pt x="2724733" y="1096515"/>
                </a:moveTo>
                <a:lnTo>
                  <a:pt x="2724213" y="1097533"/>
                </a:lnTo>
                <a:lnTo>
                  <a:pt x="2719667" y="1099026"/>
                </a:lnTo>
                <a:lnTo>
                  <a:pt x="2706568" y="1099026"/>
                </a:lnTo>
                <a:lnTo>
                  <a:pt x="2707136" y="1096545"/>
                </a:lnTo>
                <a:lnTo>
                  <a:pt x="2721699" y="1097164"/>
                </a:lnTo>
                <a:lnTo>
                  <a:pt x="2721705" y="1097163"/>
                </a:lnTo>
                <a:lnTo>
                  <a:pt x="2721735" y="1097164"/>
                </a:lnTo>
                <a:lnTo>
                  <a:pt x="2721742" y="1097162"/>
                </a:lnTo>
                <a:lnTo>
                  <a:pt x="2721777" y="1097164"/>
                </a:lnTo>
                <a:close/>
                <a:moveTo>
                  <a:pt x="1712119" y="1096188"/>
                </a:moveTo>
                <a:lnTo>
                  <a:pt x="1725336" y="1098235"/>
                </a:lnTo>
                <a:lnTo>
                  <a:pt x="1733220" y="1101736"/>
                </a:lnTo>
                <a:lnTo>
                  <a:pt x="1734934" y="1102254"/>
                </a:lnTo>
                <a:lnTo>
                  <a:pt x="1718870" y="1099437"/>
                </a:lnTo>
                <a:close/>
                <a:moveTo>
                  <a:pt x="2698728" y="1096188"/>
                </a:moveTo>
                <a:lnTo>
                  <a:pt x="2700053" y="1096244"/>
                </a:lnTo>
                <a:lnTo>
                  <a:pt x="2699257" y="1099026"/>
                </a:lnTo>
                <a:lnTo>
                  <a:pt x="2697207" y="1099026"/>
                </a:lnTo>
                <a:close/>
                <a:moveTo>
                  <a:pt x="2618512" y="1096161"/>
                </a:moveTo>
                <a:lnTo>
                  <a:pt x="2620522" y="1096654"/>
                </a:lnTo>
                <a:lnTo>
                  <a:pt x="2620417" y="1097131"/>
                </a:lnTo>
                <a:close/>
                <a:moveTo>
                  <a:pt x="2357193" y="1096085"/>
                </a:moveTo>
                <a:lnTo>
                  <a:pt x="2374383" y="1098653"/>
                </a:lnTo>
                <a:lnTo>
                  <a:pt x="2373920" y="1099743"/>
                </a:lnTo>
                <a:lnTo>
                  <a:pt x="2371092" y="1099364"/>
                </a:lnTo>
                <a:lnTo>
                  <a:pt x="2359439" y="1099326"/>
                </a:lnTo>
                <a:lnTo>
                  <a:pt x="2357060" y="1098854"/>
                </a:lnTo>
                <a:close/>
                <a:moveTo>
                  <a:pt x="1500732" y="1096058"/>
                </a:moveTo>
                <a:lnTo>
                  <a:pt x="1501878" y="1096342"/>
                </a:lnTo>
                <a:lnTo>
                  <a:pt x="1498689" y="1099277"/>
                </a:lnTo>
                <a:lnTo>
                  <a:pt x="1500636" y="1096160"/>
                </a:lnTo>
                <a:close/>
                <a:moveTo>
                  <a:pt x="2865889" y="1095571"/>
                </a:moveTo>
                <a:lnTo>
                  <a:pt x="2864423" y="1104343"/>
                </a:lnTo>
                <a:lnTo>
                  <a:pt x="2826640" y="1202348"/>
                </a:lnTo>
                <a:lnTo>
                  <a:pt x="2814678" y="1221558"/>
                </a:lnTo>
                <a:lnTo>
                  <a:pt x="2793168" y="1249382"/>
                </a:lnTo>
                <a:lnTo>
                  <a:pt x="2799064" y="1233854"/>
                </a:lnTo>
                <a:cubicBezTo>
                  <a:pt x="2810334" y="1205308"/>
                  <a:pt x="2821571" y="1178085"/>
                  <a:pt x="2832556" y="1153044"/>
                </a:cubicBezTo>
                <a:cubicBezTo>
                  <a:pt x="2832489" y="1152708"/>
                  <a:pt x="2832489" y="1152363"/>
                  <a:pt x="2832556" y="1152027"/>
                </a:cubicBezTo>
                <a:cubicBezTo>
                  <a:pt x="2844579" y="1132555"/>
                  <a:pt x="2855246" y="1114436"/>
                  <a:pt x="2864729" y="1097503"/>
                </a:cubicBezTo>
                <a:close/>
                <a:moveTo>
                  <a:pt x="2436613" y="1095523"/>
                </a:moveTo>
                <a:lnTo>
                  <a:pt x="2444261" y="1100373"/>
                </a:lnTo>
                <a:lnTo>
                  <a:pt x="2442573" y="1103897"/>
                </a:lnTo>
                <a:lnTo>
                  <a:pt x="2435937" y="1100919"/>
                </a:lnTo>
                <a:close/>
                <a:moveTo>
                  <a:pt x="2681621" y="1095461"/>
                </a:moveTo>
                <a:lnTo>
                  <a:pt x="2691759" y="1095891"/>
                </a:lnTo>
                <a:lnTo>
                  <a:pt x="2690079" y="1099026"/>
                </a:lnTo>
                <a:lnTo>
                  <a:pt x="2680990" y="1099026"/>
                </a:lnTo>
                <a:close/>
                <a:moveTo>
                  <a:pt x="1758528" y="1095205"/>
                </a:moveTo>
                <a:lnTo>
                  <a:pt x="1767534" y="1096705"/>
                </a:lnTo>
                <a:lnTo>
                  <a:pt x="1767256" y="1097998"/>
                </a:lnTo>
                <a:close/>
                <a:moveTo>
                  <a:pt x="1316997" y="1095052"/>
                </a:moveTo>
                <a:lnTo>
                  <a:pt x="1320135" y="1095979"/>
                </a:lnTo>
                <a:lnTo>
                  <a:pt x="1433608" y="1148865"/>
                </a:lnTo>
                <a:lnTo>
                  <a:pt x="1432343" y="1148463"/>
                </a:lnTo>
                <a:lnTo>
                  <a:pt x="1430370" y="1147835"/>
                </a:lnTo>
                <a:lnTo>
                  <a:pt x="1409827" y="1138271"/>
                </a:lnTo>
                <a:lnTo>
                  <a:pt x="1392446" y="1130179"/>
                </a:lnTo>
                <a:close/>
                <a:moveTo>
                  <a:pt x="2663844" y="1094705"/>
                </a:moveTo>
                <a:lnTo>
                  <a:pt x="2674141" y="1095143"/>
                </a:lnTo>
                <a:lnTo>
                  <a:pt x="2673389" y="1099026"/>
                </a:lnTo>
                <a:lnTo>
                  <a:pt x="2661417" y="1099026"/>
                </a:lnTo>
                <a:close/>
                <a:moveTo>
                  <a:pt x="2347124" y="1094580"/>
                </a:moveTo>
                <a:lnTo>
                  <a:pt x="2350512" y="1095087"/>
                </a:lnTo>
                <a:lnTo>
                  <a:pt x="2350395" y="1097533"/>
                </a:lnTo>
                <a:lnTo>
                  <a:pt x="2346194" y="1096701"/>
                </a:lnTo>
                <a:close/>
                <a:moveTo>
                  <a:pt x="2654218" y="1094296"/>
                </a:moveTo>
                <a:lnTo>
                  <a:pt x="2656468" y="1094392"/>
                </a:lnTo>
                <a:lnTo>
                  <a:pt x="2654026" y="1098743"/>
                </a:lnTo>
                <a:lnTo>
                  <a:pt x="2653892" y="1099026"/>
                </a:lnTo>
                <a:lnTo>
                  <a:pt x="2653130" y="1099026"/>
                </a:lnTo>
                <a:close/>
                <a:moveTo>
                  <a:pt x="1242754" y="1094218"/>
                </a:moveTo>
                <a:lnTo>
                  <a:pt x="1248931" y="1096181"/>
                </a:lnTo>
                <a:lnTo>
                  <a:pt x="1249490" y="1096359"/>
                </a:lnTo>
                <a:lnTo>
                  <a:pt x="1249773" y="1096449"/>
                </a:lnTo>
                <a:lnTo>
                  <a:pt x="1249316" y="1111251"/>
                </a:lnTo>
                <a:lnTo>
                  <a:pt x="1245239" y="1109865"/>
                </a:lnTo>
                <a:lnTo>
                  <a:pt x="1245184" y="1105219"/>
                </a:lnTo>
                <a:lnTo>
                  <a:pt x="1245167" y="1103776"/>
                </a:lnTo>
                <a:lnTo>
                  <a:pt x="1245165" y="1103577"/>
                </a:lnTo>
                <a:lnTo>
                  <a:pt x="1245058" y="1103162"/>
                </a:lnTo>
                <a:lnTo>
                  <a:pt x="1243037" y="1095316"/>
                </a:lnTo>
                <a:close/>
                <a:moveTo>
                  <a:pt x="2341238" y="1094020"/>
                </a:moveTo>
                <a:lnTo>
                  <a:pt x="2340550" y="1095582"/>
                </a:lnTo>
                <a:lnTo>
                  <a:pt x="2337010" y="1094881"/>
                </a:lnTo>
                <a:close/>
                <a:moveTo>
                  <a:pt x="2598814" y="1093737"/>
                </a:moveTo>
                <a:lnTo>
                  <a:pt x="2617868" y="1103426"/>
                </a:lnTo>
                <a:lnTo>
                  <a:pt x="2617475" y="1104228"/>
                </a:lnTo>
                <a:lnTo>
                  <a:pt x="2598066" y="1097924"/>
                </a:lnTo>
                <a:close/>
                <a:moveTo>
                  <a:pt x="2383904" y="1093623"/>
                </a:moveTo>
                <a:lnTo>
                  <a:pt x="2399976" y="1095811"/>
                </a:lnTo>
                <a:lnTo>
                  <a:pt x="2404536" y="1097438"/>
                </a:lnTo>
                <a:lnTo>
                  <a:pt x="2404415" y="1098618"/>
                </a:lnTo>
                <a:lnTo>
                  <a:pt x="2403265" y="1098180"/>
                </a:lnTo>
                <a:lnTo>
                  <a:pt x="2393951" y="1095808"/>
                </a:lnTo>
                <a:lnTo>
                  <a:pt x="2383853" y="1094297"/>
                </a:lnTo>
                <a:close/>
                <a:moveTo>
                  <a:pt x="1789952" y="1093443"/>
                </a:moveTo>
                <a:lnTo>
                  <a:pt x="1791973" y="1094117"/>
                </a:lnTo>
                <a:lnTo>
                  <a:pt x="1800463" y="1097158"/>
                </a:lnTo>
                <a:lnTo>
                  <a:pt x="1800329" y="1097616"/>
                </a:lnTo>
                <a:lnTo>
                  <a:pt x="1800022" y="1099102"/>
                </a:lnTo>
                <a:lnTo>
                  <a:pt x="1789556" y="1095363"/>
                </a:lnTo>
                <a:close/>
                <a:moveTo>
                  <a:pt x="1662041" y="1093414"/>
                </a:moveTo>
                <a:lnTo>
                  <a:pt x="1667439" y="1096495"/>
                </a:lnTo>
                <a:lnTo>
                  <a:pt x="1662723" y="1096894"/>
                </a:lnTo>
                <a:lnTo>
                  <a:pt x="1658560" y="1097246"/>
                </a:lnTo>
                <a:lnTo>
                  <a:pt x="1658176" y="1097278"/>
                </a:lnTo>
                <a:lnTo>
                  <a:pt x="1656639" y="1096941"/>
                </a:lnTo>
                <a:lnTo>
                  <a:pt x="1653144" y="1094343"/>
                </a:lnTo>
                <a:lnTo>
                  <a:pt x="1654793" y="1094170"/>
                </a:lnTo>
                <a:close/>
                <a:moveTo>
                  <a:pt x="1163452" y="1093041"/>
                </a:moveTo>
                <a:lnTo>
                  <a:pt x="1153425" y="1096333"/>
                </a:lnTo>
                <a:lnTo>
                  <a:pt x="1149654" y="1097421"/>
                </a:lnTo>
                <a:lnTo>
                  <a:pt x="1144640" y="1095616"/>
                </a:lnTo>
                <a:close/>
                <a:moveTo>
                  <a:pt x="1952309" y="1092536"/>
                </a:moveTo>
                <a:lnTo>
                  <a:pt x="1959764" y="1098873"/>
                </a:lnTo>
                <a:lnTo>
                  <a:pt x="1956973" y="1107910"/>
                </a:lnTo>
                <a:lnTo>
                  <a:pt x="1949295" y="1101822"/>
                </a:lnTo>
                <a:close/>
                <a:moveTo>
                  <a:pt x="1673535" y="1092214"/>
                </a:moveTo>
                <a:lnTo>
                  <a:pt x="1679840" y="1095448"/>
                </a:lnTo>
                <a:lnTo>
                  <a:pt x="1676520" y="1095728"/>
                </a:lnTo>
                <a:lnTo>
                  <a:pt x="1670861" y="1092493"/>
                </a:lnTo>
                <a:close/>
                <a:moveTo>
                  <a:pt x="1685653" y="1092090"/>
                </a:moveTo>
                <a:lnTo>
                  <a:pt x="1691832" y="1093047"/>
                </a:lnTo>
                <a:lnTo>
                  <a:pt x="1697166" y="1095630"/>
                </a:lnTo>
                <a:lnTo>
                  <a:pt x="1690838" y="1094520"/>
                </a:lnTo>
                <a:lnTo>
                  <a:pt x="1690833" y="1094520"/>
                </a:lnTo>
                <a:lnTo>
                  <a:pt x="1690831" y="1094520"/>
                </a:lnTo>
                <a:lnTo>
                  <a:pt x="1690827" y="1094520"/>
                </a:lnTo>
                <a:lnTo>
                  <a:pt x="1690825" y="1094520"/>
                </a:lnTo>
                <a:lnTo>
                  <a:pt x="1690410" y="1094555"/>
                </a:lnTo>
                <a:close/>
                <a:moveTo>
                  <a:pt x="2360513" y="1090803"/>
                </a:moveTo>
                <a:lnTo>
                  <a:pt x="2371363" y="1091916"/>
                </a:lnTo>
                <a:lnTo>
                  <a:pt x="2377095" y="1092696"/>
                </a:lnTo>
                <a:lnTo>
                  <a:pt x="2376822" y="1093244"/>
                </a:lnTo>
                <a:close/>
                <a:moveTo>
                  <a:pt x="966193" y="1090534"/>
                </a:moveTo>
                <a:lnTo>
                  <a:pt x="985129" y="1095770"/>
                </a:lnTo>
                <a:lnTo>
                  <a:pt x="990017" y="1097797"/>
                </a:lnTo>
                <a:lnTo>
                  <a:pt x="1003210" y="1103271"/>
                </a:lnTo>
                <a:lnTo>
                  <a:pt x="1006433" y="1104608"/>
                </a:lnTo>
                <a:lnTo>
                  <a:pt x="1003780" y="1104202"/>
                </a:lnTo>
                <a:lnTo>
                  <a:pt x="997074" y="1102951"/>
                </a:lnTo>
                <a:lnTo>
                  <a:pt x="980531" y="1099864"/>
                </a:lnTo>
                <a:lnTo>
                  <a:pt x="972484" y="1098362"/>
                </a:lnTo>
                <a:lnTo>
                  <a:pt x="970826" y="1097796"/>
                </a:lnTo>
                <a:lnTo>
                  <a:pt x="967863" y="1096638"/>
                </a:lnTo>
                <a:lnTo>
                  <a:pt x="966422" y="1096075"/>
                </a:lnTo>
                <a:lnTo>
                  <a:pt x="962793" y="1094658"/>
                </a:lnTo>
                <a:lnTo>
                  <a:pt x="965241" y="1091689"/>
                </a:lnTo>
                <a:close/>
                <a:moveTo>
                  <a:pt x="1917583" y="1090058"/>
                </a:moveTo>
                <a:lnTo>
                  <a:pt x="1927994" y="1095470"/>
                </a:lnTo>
                <a:lnTo>
                  <a:pt x="1924259" y="1106429"/>
                </a:lnTo>
                <a:lnTo>
                  <a:pt x="1916768" y="1098499"/>
                </a:lnTo>
                <a:lnTo>
                  <a:pt x="1915783" y="1096152"/>
                </a:lnTo>
                <a:close/>
                <a:moveTo>
                  <a:pt x="1655871" y="1089891"/>
                </a:moveTo>
                <a:lnTo>
                  <a:pt x="1655986" y="1089957"/>
                </a:lnTo>
                <a:lnTo>
                  <a:pt x="1651383" y="1090403"/>
                </a:lnTo>
                <a:close/>
                <a:moveTo>
                  <a:pt x="1774263" y="1089845"/>
                </a:moveTo>
                <a:lnTo>
                  <a:pt x="1782061" y="1090814"/>
                </a:lnTo>
                <a:lnTo>
                  <a:pt x="1785769" y="1092049"/>
                </a:lnTo>
                <a:lnTo>
                  <a:pt x="1785386" y="1093873"/>
                </a:lnTo>
                <a:lnTo>
                  <a:pt x="1778957" y="1091576"/>
                </a:lnTo>
                <a:lnTo>
                  <a:pt x="1774067" y="1090772"/>
                </a:lnTo>
                <a:close/>
                <a:moveTo>
                  <a:pt x="953780" y="1089378"/>
                </a:moveTo>
                <a:lnTo>
                  <a:pt x="953603" y="1089591"/>
                </a:lnTo>
                <a:lnTo>
                  <a:pt x="952728" y="1090642"/>
                </a:lnTo>
                <a:lnTo>
                  <a:pt x="952728" y="1090641"/>
                </a:lnTo>
                <a:close/>
                <a:moveTo>
                  <a:pt x="2141023" y="1088774"/>
                </a:moveTo>
                <a:lnTo>
                  <a:pt x="2144194" y="1125443"/>
                </a:lnTo>
                <a:lnTo>
                  <a:pt x="2149306" y="1142499"/>
                </a:lnTo>
                <a:lnTo>
                  <a:pt x="2139778" y="1169262"/>
                </a:lnTo>
                <a:lnTo>
                  <a:pt x="2136042" y="1157598"/>
                </a:lnTo>
                <a:lnTo>
                  <a:pt x="2127824" y="1124609"/>
                </a:lnTo>
                <a:close/>
                <a:moveTo>
                  <a:pt x="2420775" y="1088738"/>
                </a:moveTo>
                <a:lnTo>
                  <a:pt x="2432093" y="1092657"/>
                </a:lnTo>
                <a:lnTo>
                  <a:pt x="2432576" y="1092963"/>
                </a:lnTo>
                <a:lnTo>
                  <a:pt x="2431911" y="1099112"/>
                </a:lnTo>
                <a:lnTo>
                  <a:pt x="2418617" y="1093146"/>
                </a:lnTo>
                <a:close/>
                <a:moveTo>
                  <a:pt x="1666621" y="1088666"/>
                </a:moveTo>
                <a:lnTo>
                  <a:pt x="1667048" y="1088885"/>
                </a:lnTo>
                <a:lnTo>
                  <a:pt x="1664989" y="1089085"/>
                </a:lnTo>
                <a:lnTo>
                  <a:pt x="1664913" y="1089092"/>
                </a:lnTo>
                <a:lnTo>
                  <a:pt x="1664576" y="1088899"/>
                </a:lnTo>
                <a:close/>
                <a:moveTo>
                  <a:pt x="1970114" y="1088381"/>
                </a:moveTo>
                <a:lnTo>
                  <a:pt x="1988412" y="1111269"/>
                </a:lnTo>
                <a:lnTo>
                  <a:pt x="1987790" y="1113294"/>
                </a:lnTo>
                <a:lnTo>
                  <a:pt x="1967716" y="1096163"/>
                </a:lnTo>
                <a:close/>
                <a:moveTo>
                  <a:pt x="2244948" y="1088312"/>
                </a:moveTo>
                <a:lnTo>
                  <a:pt x="2244171" y="1095597"/>
                </a:lnTo>
                <a:lnTo>
                  <a:pt x="2249590" y="1150976"/>
                </a:lnTo>
                <a:lnTo>
                  <a:pt x="2236746" y="1186729"/>
                </a:lnTo>
                <a:lnTo>
                  <a:pt x="2228346" y="1129037"/>
                </a:lnTo>
                <a:lnTo>
                  <a:pt x="2236186" y="1108128"/>
                </a:lnTo>
                <a:close/>
                <a:moveTo>
                  <a:pt x="1714030" y="1087788"/>
                </a:moveTo>
                <a:lnTo>
                  <a:pt x="1725603" y="1089717"/>
                </a:lnTo>
                <a:lnTo>
                  <a:pt x="1734447" y="1093387"/>
                </a:lnTo>
                <a:lnTo>
                  <a:pt x="1721521" y="1091128"/>
                </a:lnTo>
                <a:close/>
                <a:moveTo>
                  <a:pt x="2633296" y="1087695"/>
                </a:moveTo>
                <a:lnTo>
                  <a:pt x="2634207" y="1087859"/>
                </a:lnTo>
                <a:lnTo>
                  <a:pt x="2643301" y="1091745"/>
                </a:lnTo>
                <a:lnTo>
                  <a:pt x="2648344" y="1092946"/>
                </a:lnTo>
                <a:lnTo>
                  <a:pt x="2647217" y="1097866"/>
                </a:lnTo>
                <a:lnTo>
                  <a:pt x="2641516" y="1096488"/>
                </a:lnTo>
                <a:lnTo>
                  <a:pt x="2631345" y="1091662"/>
                </a:lnTo>
                <a:close/>
                <a:moveTo>
                  <a:pt x="1291565" y="1087541"/>
                </a:moveTo>
                <a:lnTo>
                  <a:pt x="1291651" y="1087567"/>
                </a:lnTo>
                <a:lnTo>
                  <a:pt x="1291734" y="1087591"/>
                </a:lnTo>
                <a:lnTo>
                  <a:pt x="1291989" y="1087667"/>
                </a:lnTo>
                <a:lnTo>
                  <a:pt x="1291959" y="1087886"/>
                </a:lnTo>
                <a:lnTo>
                  <a:pt x="1291934" y="1088063"/>
                </a:lnTo>
                <a:lnTo>
                  <a:pt x="1287603" y="1102438"/>
                </a:lnTo>
                <a:lnTo>
                  <a:pt x="1287596" y="1102436"/>
                </a:lnTo>
                <a:lnTo>
                  <a:pt x="1287592" y="1102434"/>
                </a:lnTo>
                <a:lnTo>
                  <a:pt x="1287584" y="1102432"/>
                </a:lnTo>
                <a:lnTo>
                  <a:pt x="1289754" y="1094314"/>
                </a:lnTo>
                <a:close/>
                <a:moveTo>
                  <a:pt x="2683051" y="1087369"/>
                </a:moveTo>
                <a:lnTo>
                  <a:pt x="2695628" y="1088517"/>
                </a:lnTo>
                <a:lnTo>
                  <a:pt x="2682946" y="1087962"/>
                </a:lnTo>
                <a:close/>
                <a:moveTo>
                  <a:pt x="2022588" y="1087361"/>
                </a:moveTo>
                <a:lnTo>
                  <a:pt x="2025810" y="1102461"/>
                </a:lnTo>
                <a:lnTo>
                  <a:pt x="2025092" y="1104564"/>
                </a:lnTo>
                <a:lnTo>
                  <a:pt x="2022793" y="1095302"/>
                </a:lnTo>
                <a:close/>
                <a:moveTo>
                  <a:pt x="2839402" y="1087215"/>
                </a:moveTo>
                <a:lnTo>
                  <a:pt x="2836040" y="1106467"/>
                </a:lnTo>
                <a:lnTo>
                  <a:pt x="2798069" y="1203346"/>
                </a:lnTo>
                <a:lnTo>
                  <a:pt x="2785497" y="1224378"/>
                </a:lnTo>
                <a:lnTo>
                  <a:pt x="2754731" y="1265305"/>
                </a:lnTo>
                <a:lnTo>
                  <a:pt x="2776950" y="1209101"/>
                </a:lnTo>
                <a:lnTo>
                  <a:pt x="2786158" y="1188060"/>
                </a:lnTo>
                <a:lnTo>
                  <a:pt x="2789630" y="1181556"/>
                </a:lnTo>
                <a:lnTo>
                  <a:pt x="2791791" y="1175187"/>
                </a:lnTo>
                <a:lnTo>
                  <a:pt x="2811559" y="1130015"/>
                </a:lnTo>
                <a:close/>
                <a:moveTo>
                  <a:pt x="1679707" y="1087175"/>
                </a:moveTo>
                <a:lnTo>
                  <a:pt x="1680540" y="1087578"/>
                </a:lnTo>
                <a:lnTo>
                  <a:pt x="1677513" y="1087871"/>
                </a:lnTo>
                <a:lnTo>
                  <a:pt x="1676807" y="1087505"/>
                </a:lnTo>
                <a:close/>
                <a:moveTo>
                  <a:pt x="1912005" y="1087157"/>
                </a:moveTo>
                <a:lnTo>
                  <a:pt x="1912432" y="1087378"/>
                </a:lnTo>
                <a:lnTo>
                  <a:pt x="1912294" y="1087843"/>
                </a:lnTo>
                <a:close/>
                <a:moveTo>
                  <a:pt x="2324328" y="1087093"/>
                </a:moveTo>
                <a:lnTo>
                  <a:pt x="2324311" y="1088004"/>
                </a:lnTo>
                <a:lnTo>
                  <a:pt x="2316297" y="1088411"/>
                </a:lnTo>
                <a:close/>
                <a:moveTo>
                  <a:pt x="1218095" y="1086378"/>
                </a:moveTo>
                <a:lnTo>
                  <a:pt x="1219082" y="1086692"/>
                </a:lnTo>
                <a:lnTo>
                  <a:pt x="1220052" y="1088446"/>
                </a:lnTo>
                <a:lnTo>
                  <a:pt x="1217966" y="1090102"/>
                </a:lnTo>
                <a:lnTo>
                  <a:pt x="1217248" y="1090672"/>
                </a:lnTo>
                <a:lnTo>
                  <a:pt x="1217047" y="1090831"/>
                </a:lnTo>
                <a:lnTo>
                  <a:pt x="1217175" y="1090286"/>
                </a:lnTo>
                <a:close/>
                <a:moveTo>
                  <a:pt x="2668702" y="1086057"/>
                </a:moveTo>
                <a:lnTo>
                  <a:pt x="2675775" y="1086703"/>
                </a:lnTo>
                <a:lnTo>
                  <a:pt x="2675593" y="1087639"/>
                </a:lnTo>
                <a:lnTo>
                  <a:pt x="2672673" y="1087511"/>
                </a:lnTo>
                <a:lnTo>
                  <a:pt x="2668162" y="1087019"/>
                </a:lnTo>
                <a:close/>
                <a:moveTo>
                  <a:pt x="1248094" y="1085912"/>
                </a:moveTo>
                <a:lnTo>
                  <a:pt x="1248727" y="1089488"/>
                </a:lnTo>
                <a:lnTo>
                  <a:pt x="1248837" y="1090111"/>
                </a:lnTo>
                <a:lnTo>
                  <a:pt x="1248026" y="1089853"/>
                </a:lnTo>
                <a:lnTo>
                  <a:pt x="1247336" y="1089634"/>
                </a:lnTo>
                <a:lnTo>
                  <a:pt x="1245226" y="1088963"/>
                </a:lnTo>
                <a:lnTo>
                  <a:pt x="1247260" y="1087344"/>
                </a:lnTo>
                <a:close/>
                <a:moveTo>
                  <a:pt x="2576217" y="1085879"/>
                </a:moveTo>
                <a:lnTo>
                  <a:pt x="2579126" y="1086497"/>
                </a:lnTo>
                <a:lnTo>
                  <a:pt x="2589668" y="1089083"/>
                </a:lnTo>
                <a:lnTo>
                  <a:pt x="2590637" y="1089576"/>
                </a:lnTo>
                <a:lnTo>
                  <a:pt x="2588354" y="1094072"/>
                </a:lnTo>
                <a:lnTo>
                  <a:pt x="2576323" y="1085988"/>
                </a:lnTo>
                <a:close/>
                <a:moveTo>
                  <a:pt x="2412229" y="1085777"/>
                </a:moveTo>
                <a:lnTo>
                  <a:pt x="2415377" y="1086868"/>
                </a:lnTo>
                <a:lnTo>
                  <a:pt x="2413441" y="1090823"/>
                </a:lnTo>
                <a:lnTo>
                  <a:pt x="2411788" y="1090081"/>
                </a:lnTo>
                <a:close/>
                <a:moveTo>
                  <a:pt x="1696197" y="1085295"/>
                </a:moveTo>
                <a:lnTo>
                  <a:pt x="1701427" y="1087618"/>
                </a:lnTo>
                <a:lnTo>
                  <a:pt x="1693837" y="1086291"/>
                </a:lnTo>
                <a:lnTo>
                  <a:pt x="1693833" y="1086292"/>
                </a:lnTo>
                <a:lnTo>
                  <a:pt x="1693830" y="1086291"/>
                </a:lnTo>
                <a:lnTo>
                  <a:pt x="1693827" y="1086292"/>
                </a:lnTo>
                <a:lnTo>
                  <a:pt x="1693824" y="1086291"/>
                </a:lnTo>
                <a:lnTo>
                  <a:pt x="1691935" y="1086474"/>
                </a:lnTo>
                <a:lnTo>
                  <a:pt x="1690770" y="1085914"/>
                </a:lnTo>
                <a:close/>
                <a:moveTo>
                  <a:pt x="1283789" y="1085245"/>
                </a:moveTo>
                <a:lnTo>
                  <a:pt x="1284450" y="1085440"/>
                </a:lnTo>
                <a:lnTo>
                  <a:pt x="1284522" y="1085461"/>
                </a:lnTo>
                <a:lnTo>
                  <a:pt x="1284621" y="1085490"/>
                </a:lnTo>
                <a:lnTo>
                  <a:pt x="1284619" y="1085509"/>
                </a:lnTo>
                <a:lnTo>
                  <a:pt x="1283402" y="1095953"/>
                </a:lnTo>
                <a:close/>
                <a:moveTo>
                  <a:pt x="2341211" y="1085142"/>
                </a:moveTo>
                <a:lnTo>
                  <a:pt x="2344971" y="1085537"/>
                </a:lnTo>
                <a:lnTo>
                  <a:pt x="2344729" y="1086087"/>
                </a:lnTo>
                <a:lnTo>
                  <a:pt x="2332677" y="1086522"/>
                </a:lnTo>
                <a:lnTo>
                  <a:pt x="2332692" y="1085719"/>
                </a:lnTo>
                <a:lnTo>
                  <a:pt x="2336204" y="1085142"/>
                </a:lnTo>
                <a:close/>
                <a:moveTo>
                  <a:pt x="2656143" y="1084800"/>
                </a:moveTo>
                <a:lnTo>
                  <a:pt x="2656847" y="1084974"/>
                </a:lnTo>
                <a:lnTo>
                  <a:pt x="2661515" y="1085400"/>
                </a:lnTo>
                <a:lnTo>
                  <a:pt x="2661043" y="1086243"/>
                </a:lnTo>
                <a:lnTo>
                  <a:pt x="2656012" y="1085695"/>
                </a:lnTo>
                <a:close/>
                <a:moveTo>
                  <a:pt x="2616680" y="1084703"/>
                </a:moveTo>
                <a:lnTo>
                  <a:pt x="2622345" y="1085723"/>
                </a:lnTo>
                <a:lnTo>
                  <a:pt x="2622095" y="1087273"/>
                </a:lnTo>
                <a:close/>
                <a:moveTo>
                  <a:pt x="1791769" y="1084641"/>
                </a:moveTo>
                <a:lnTo>
                  <a:pt x="1796123" y="1086275"/>
                </a:lnTo>
                <a:lnTo>
                  <a:pt x="1791544" y="1085727"/>
                </a:lnTo>
                <a:close/>
                <a:moveTo>
                  <a:pt x="2027210" y="1083705"/>
                </a:moveTo>
                <a:lnTo>
                  <a:pt x="2028948" y="1093292"/>
                </a:lnTo>
                <a:lnTo>
                  <a:pt x="2028901" y="1093427"/>
                </a:lnTo>
                <a:lnTo>
                  <a:pt x="2027196" y="1085480"/>
                </a:lnTo>
                <a:close/>
                <a:moveTo>
                  <a:pt x="1905262" y="1083646"/>
                </a:moveTo>
                <a:lnTo>
                  <a:pt x="1905673" y="1083858"/>
                </a:lnTo>
                <a:lnTo>
                  <a:pt x="1905946" y="1085299"/>
                </a:lnTo>
                <a:close/>
                <a:moveTo>
                  <a:pt x="2601734" y="1083492"/>
                </a:moveTo>
                <a:lnTo>
                  <a:pt x="2621237" y="1092598"/>
                </a:lnTo>
                <a:lnTo>
                  <a:pt x="2621226" y="1092676"/>
                </a:lnTo>
                <a:lnTo>
                  <a:pt x="2602669" y="1088099"/>
                </a:lnTo>
                <a:lnTo>
                  <a:pt x="2600068" y="1086775"/>
                </a:lnTo>
                <a:close/>
                <a:moveTo>
                  <a:pt x="1846765" y="1083387"/>
                </a:moveTo>
                <a:lnTo>
                  <a:pt x="1853570" y="1085631"/>
                </a:lnTo>
                <a:lnTo>
                  <a:pt x="1858084" y="1088545"/>
                </a:lnTo>
                <a:lnTo>
                  <a:pt x="1857947" y="1088952"/>
                </a:lnTo>
                <a:lnTo>
                  <a:pt x="1846721" y="1083550"/>
                </a:lnTo>
                <a:close/>
                <a:moveTo>
                  <a:pt x="1109111" y="1082830"/>
                </a:moveTo>
                <a:lnTo>
                  <a:pt x="1125480" y="1083330"/>
                </a:lnTo>
                <a:lnTo>
                  <a:pt x="1148116" y="1084023"/>
                </a:lnTo>
                <a:lnTo>
                  <a:pt x="1160694" y="1088281"/>
                </a:lnTo>
                <a:lnTo>
                  <a:pt x="1157307" y="1089285"/>
                </a:lnTo>
                <a:lnTo>
                  <a:pt x="1129202" y="1090060"/>
                </a:lnTo>
                <a:close/>
                <a:moveTo>
                  <a:pt x="1275081" y="1082673"/>
                </a:moveTo>
                <a:lnTo>
                  <a:pt x="1278421" y="1083659"/>
                </a:lnTo>
                <a:lnTo>
                  <a:pt x="1278594" y="1083710"/>
                </a:lnTo>
                <a:lnTo>
                  <a:pt x="1278309" y="1086654"/>
                </a:lnTo>
                <a:lnTo>
                  <a:pt x="1277103" y="1099099"/>
                </a:lnTo>
                <a:lnTo>
                  <a:pt x="1276926" y="1099043"/>
                </a:lnTo>
                <a:lnTo>
                  <a:pt x="1276004" y="1098750"/>
                </a:lnTo>
                <a:lnTo>
                  <a:pt x="1274798" y="1098366"/>
                </a:lnTo>
                <a:lnTo>
                  <a:pt x="1274907" y="1092312"/>
                </a:lnTo>
                <a:close/>
                <a:moveTo>
                  <a:pt x="1810763" y="1081946"/>
                </a:moveTo>
                <a:lnTo>
                  <a:pt x="1812646" y="1082656"/>
                </a:lnTo>
                <a:lnTo>
                  <a:pt x="1821850" y="1087000"/>
                </a:lnTo>
                <a:lnTo>
                  <a:pt x="1821723" y="1087450"/>
                </a:lnTo>
                <a:lnTo>
                  <a:pt x="1810384" y="1083241"/>
                </a:lnTo>
                <a:close/>
                <a:moveTo>
                  <a:pt x="2710516" y="1081780"/>
                </a:moveTo>
                <a:lnTo>
                  <a:pt x="2727253" y="1083682"/>
                </a:lnTo>
                <a:lnTo>
                  <a:pt x="2724100" y="1084121"/>
                </a:lnTo>
                <a:lnTo>
                  <a:pt x="2710270" y="1082855"/>
                </a:lnTo>
                <a:close/>
                <a:moveTo>
                  <a:pt x="1558395" y="1081766"/>
                </a:moveTo>
                <a:lnTo>
                  <a:pt x="1559706" y="1082055"/>
                </a:lnTo>
                <a:lnTo>
                  <a:pt x="1558659" y="1098538"/>
                </a:lnTo>
                <a:lnTo>
                  <a:pt x="1558368" y="1098932"/>
                </a:lnTo>
                <a:lnTo>
                  <a:pt x="1550472" y="1101407"/>
                </a:lnTo>
                <a:lnTo>
                  <a:pt x="1530619" y="1096514"/>
                </a:lnTo>
                <a:lnTo>
                  <a:pt x="1557811" y="1081925"/>
                </a:lnTo>
                <a:close/>
                <a:moveTo>
                  <a:pt x="1938563" y="1081032"/>
                </a:moveTo>
                <a:lnTo>
                  <a:pt x="1939137" y="1081354"/>
                </a:lnTo>
                <a:lnTo>
                  <a:pt x="1947812" y="1088720"/>
                </a:lnTo>
                <a:lnTo>
                  <a:pt x="1944664" y="1098420"/>
                </a:lnTo>
                <a:lnTo>
                  <a:pt x="1934468" y="1093102"/>
                </a:lnTo>
                <a:close/>
                <a:moveTo>
                  <a:pt x="1006651" y="1080620"/>
                </a:moveTo>
                <a:lnTo>
                  <a:pt x="1018871" y="1084836"/>
                </a:lnTo>
                <a:lnTo>
                  <a:pt x="1024812" y="1086885"/>
                </a:lnTo>
                <a:lnTo>
                  <a:pt x="1043213" y="1090157"/>
                </a:lnTo>
                <a:lnTo>
                  <a:pt x="1077811" y="1096309"/>
                </a:lnTo>
                <a:lnTo>
                  <a:pt x="1078201" y="1096317"/>
                </a:lnTo>
                <a:lnTo>
                  <a:pt x="1086678" y="1099529"/>
                </a:lnTo>
                <a:lnTo>
                  <a:pt x="1102273" y="1105439"/>
                </a:lnTo>
                <a:lnTo>
                  <a:pt x="1100031" y="1105774"/>
                </a:lnTo>
                <a:lnTo>
                  <a:pt x="1064897" y="1103770"/>
                </a:lnTo>
                <a:lnTo>
                  <a:pt x="1030820" y="1090226"/>
                </a:lnTo>
                <a:close/>
                <a:moveTo>
                  <a:pt x="2389403" y="1080396"/>
                </a:moveTo>
                <a:lnTo>
                  <a:pt x="2399637" y="1081416"/>
                </a:lnTo>
                <a:lnTo>
                  <a:pt x="2405963" y="1083607"/>
                </a:lnTo>
                <a:lnTo>
                  <a:pt x="2405559" y="1087531"/>
                </a:lnTo>
                <a:lnTo>
                  <a:pt x="2397506" y="1085480"/>
                </a:lnTo>
                <a:lnTo>
                  <a:pt x="2387403" y="1084422"/>
                </a:lnTo>
                <a:close/>
                <a:moveTo>
                  <a:pt x="2574421" y="1080267"/>
                </a:moveTo>
                <a:lnTo>
                  <a:pt x="2575324" y="1081110"/>
                </a:lnTo>
                <a:lnTo>
                  <a:pt x="2574319" y="1080820"/>
                </a:lnTo>
                <a:close/>
                <a:moveTo>
                  <a:pt x="1265387" y="1079810"/>
                </a:moveTo>
                <a:lnTo>
                  <a:pt x="1270514" y="1081324"/>
                </a:lnTo>
                <a:lnTo>
                  <a:pt x="1269791" y="1090928"/>
                </a:lnTo>
                <a:lnTo>
                  <a:pt x="1269500" y="1094806"/>
                </a:lnTo>
                <a:lnTo>
                  <a:pt x="1269362" y="1096638"/>
                </a:lnTo>
                <a:lnTo>
                  <a:pt x="1268988" y="1096519"/>
                </a:lnTo>
                <a:lnTo>
                  <a:pt x="1266370" y="1095686"/>
                </a:lnTo>
                <a:lnTo>
                  <a:pt x="1265352" y="1095363"/>
                </a:lnTo>
                <a:close/>
                <a:moveTo>
                  <a:pt x="1189451" y="1079753"/>
                </a:moveTo>
                <a:lnTo>
                  <a:pt x="1177491" y="1083300"/>
                </a:lnTo>
                <a:lnTo>
                  <a:pt x="1172333" y="1084830"/>
                </a:lnTo>
                <a:lnTo>
                  <a:pt x="1171951" y="1084943"/>
                </a:lnTo>
                <a:lnTo>
                  <a:pt x="1167290" y="1083358"/>
                </a:lnTo>
                <a:close/>
                <a:moveTo>
                  <a:pt x="1866770" y="1079422"/>
                </a:moveTo>
                <a:lnTo>
                  <a:pt x="1873353" y="1084342"/>
                </a:lnTo>
                <a:lnTo>
                  <a:pt x="1874483" y="1085417"/>
                </a:lnTo>
                <a:lnTo>
                  <a:pt x="1866619" y="1079880"/>
                </a:lnTo>
                <a:close/>
                <a:moveTo>
                  <a:pt x="1776479" y="1079340"/>
                </a:moveTo>
                <a:lnTo>
                  <a:pt x="1778488" y="1079661"/>
                </a:lnTo>
                <a:lnTo>
                  <a:pt x="1787651" y="1083094"/>
                </a:lnTo>
                <a:lnTo>
                  <a:pt x="1787234" y="1085067"/>
                </a:lnTo>
                <a:lnTo>
                  <a:pt x="1776093" y="1081168"/>
                </a:lnTo>
                <a:close/>
                <a:moveTo>
                  <a:pt x="2347755" y="1079211"/>
                </a:moveTo>
                <a:lnTo>
                  <a:pt x="2347311" y="1080220"/>
                </a:lnTo>
                <a:lnTo>
                  <a:pt x="2344328" y="1079908"/>
                </a:lnTo>
                <a:close/>
                <a:moveTo>
                  <a:pt x="2684517" y="1079082"/>
                </a:moveTo>
                <a:lnTo>
                  <a:pt x="2699858" y="1080569"/>
                </a:lnTo>
                <a:lnTo>
                  <a:pt x="2699956" y="1080580"/>
                </a:lnTo>
                <a:lnTo>
                  <a:pt x="2699277" y="1081847"/>
                </a:lnTo>
                <a:lnTo>
                  <a:pt x="2684271" y="1080473"/>
                </a:lnTo>
                <a:close/>
                <a:moveTo>
                  <a:pt x="2637550" y="1079050"/>
                </a:moveTo>
                <a:lnTo>
                  <a:pt x="2646519" y="1082433"/>
                </a:lnTo>
                <a:lnTo>
                  <a:pt x="2650395" y="1083386"/>
                </a:lnTo>
                <a:lnTo>
                  <a:pt x="2650151" y="1085055"/>
                </a:lnTo>
                <a:lnTo>
                  <a:pt x="2644734" y="1084464"/>
                </a:lnTo>
                <a:lnTo>
                  <a:pt x="2640541" y="1083710"/>
                </a:lnTo>
                <a:lnTo>
                  <a:pt x="2636167" y="1081860"/>
                </a:lnTo>
                <a:close/>
                <a:moveTo>
                  <a:pt x="2584732" y="1078971"/>
                </a:moveTo>
                <a:lnTo>
                  <a:pt x="2591828" y="1080229"/>
                </a:lnTo>
                <a:lnTo>
                  <a:pt x="2595086" y="1080816"/>
                </a:lnTo>
                <a:lnTo>
                  <a:pt x="2593705" y="1083537"/>
                </a:lnTo>
                <a:close/>
                <a:moveTo>
                  <a:pt x="2461081" y="1078518"/>
                </a:moveTo>
                <a:lnTo>
                  <a:pt x="2457909" y="1102060"/>
                </a:lnTo>
                <a:lnTo>
                  <a:pt x="2451702" y="1098099"/>
                </a:lnTo>
                <a:close/>
                <a:moveTo>
                  <a:pt x="1231082" y="1078232"/>
                </a:moveTo>
                <a:lnTo>
                  <a:pt x="1230765" y="1079942"/>
                </a:lnTo>
                <a:lnTo>
                  <a:pt x="1226787" y="1083100"/>
                </a:lnTo>
                <a:lnTo>
                  <a:pt x="1226604" y="1083042"/>
                </a:lnTo>
                <a:lnTo>
                  <a:pt x="1226815" y="1082033"/>
                </a:lnTo>
                <a:lnTo>
                  <a:pt x="1227295" y="1079732"/>
                </a:lnTo>
                <a:lnTo>
                  <a:pt x="1227473" y="1079606"/>
                </a:lnTo>
                <a:lnTo>
                  <a:pt x="1229929" y="1078671"/>
                </a:lnTo>
                <a:close/>
                <a:moveTo>
                  <a:pt x="2673236" y="1077987"/>
                </a:moveTo>
                <a:lnTo>
                  <a:pt x="2677385" y="1078390"/>
                </a:lnTo>
                <a:lnTo>
                  <a:pt x="2677108" y="1079817"/>
                </a:lnTo>
                <a:lnTo>
                  <a:pt x="2672448" y="1079390"/>
                </a:lnTo>
                <a:close/>
                <a:moveTo>
                  <a:pt x="1766181" y="1077699"/>
                </a:moveTo>
                <a:lnTo>
                  <a:pt x="1771421" y="1078534"/>
                </a:lnTo>
                <a:lnTo>
                  <a:pt x="1771220" y="1079463"/>
                </a:lnTo>
                <a:close/>
                <a:moveTo>
                  <a:pt x="2814020" y="1077553"/>
                </a:moveTo>
                <a:lnTo>
                  <a:pt x="2808693" y="1107592"/>
                </a:lnTo>
                <a:lnTo>
                  <a:pt x="2796282" y="1145070"/>
                </a:lnTo>
                <a:lnTo>
                  <a:pt x="2785552" y="1174904"/>
                </a:lnTo>
                <a:lnTo>
                  <a:pt x="2778998" y="1189868"/>
                </a:lnTo>
                <a:lnTo>
                  <a:pt x="2764577" y="1216837"/>
                </a:lnTo>
                <a:lnTo>
                  <a:pt x="2745031" y="1250958"/>
                </a:lnTo>
                <a:lnTo>
                  <a:pt x="2721987" y="1280049"/>
                </a:lnTo>
                <a:lnTo>
                  <a:pt x="2713080" y="1290562"/>
                </a:lnTo>
                <a:lnTo>
                  <a:pt x="2718402" y="1275980"/>
                </a:lnTo>
                <a:lnTo>
                  <a:pt x="2728317" y="1251856"/>
                </a:lnTo>
                <a:lnTo>
                  <a:pt x="2728383" y="1251766"/>
                </a:lnTo>
                <a:cubicBezTo>
                  <a:pt x="2742247" y="1228254"/>
                  <a:pt x="2754286" y="1203848"/>
                  <a:pt x="2764455" y="1178761"/>
                </a:cubicBezTo>
                <a:lnTo>
                  <a:pt x="2777437" y="1138482"/>
                </a:lnTo>
                <a:lnTo>
                  <a:pt x="2790562" y="1110033"/>
                </a:lnTo>
                <a:close/>
                <a:moveTo>
                  <a:pt x="1634250" y="1077548"/>
                </a:moveTo>
                <a:lnTo>
                  <a:pt x="1636646" y="1078916"/>
                </a:lnTo>
                <a:lnTo>
                  <a:pt x="1636612" y="1078921"/>
                </a:lnTo>
                <a:lnTo>
                  <a:pt x="1635931" y="1079012"/>
                </a:lnTo>
                <a:lnTo>
                  <a:pt x="1633040" y="1079399"/>
                </a:lnTo>
                <a:lnTo>
                  <a:pt x="1631386" y="1078169"/>
                </a:lnTo>
                <a:lnTo>
                  <a:pt x="1631837" y="1077902"/>
                </a:lnTo>
                <a:lnTo>
                  <a:pt x="1633914" y="1077598"/>
                </a:lnTo>
                <a:close/>
                <a:moveTo>
                  <a:pt x="1539198" y="1077535"/>
                </a:moveTo>
                <a:lnTo>
                  <a:pt x="1548995" y="1079694"/>
                </a:lnTo>
                <a:lnTo>
                  <a:pt x="1520025" y="1093902"/>
                </a:lnTo>
                <a:lnTo>
                  <a:pt x="1518503" y="1093527"/>
                </a:lnTo>
                <a:lnTo>
                  <a:pt x="1515198" y="1092713"/>
                </a:lnTo>
                <a:lnTo>
                  <a:pt x="1515565" y="1092480"/>
                </a:lnTo>
                <a:close/>
                <a:moveTo>
                  <a:pt x="1257234" y="1077402"/>
                </a:moveTo>
                <a:lnTo>
                  <a:pt x="1258038" y="1077639"/>
                </a:lnTo>
                <a:lnTo>
                  <a:pt x="1260450" y="1078352"/>
                </a:lnTo>
                <a:lnTo>
                  <a:pt x="1260576" y="1079214"/>
                </a:lnTo>
                <a:lnTo>
                  <a:pt x="1260891" y="1081374"/>
                </a:lnTo>
                <a:lnTo>
                  <a:pt x="1260220" y="1093731"/>
                </a:lnTo>
                <a:lnTo>
                  <a:pt x="1257682" y="1092924"/>
                </a:lnTo>
                <a:lnTo>
                  <a:pt x="1255501" y="1092230"/>
                </a:lnTo>
                <a:lnTo>
                  <a:pt x="1255508" y="1089036"/>
                </a:lnTo>
                <a:lnTo>
                  <a:pt x="1255514" y="1085840"/>
                </a:lnTo>
                <a:lnTo>
                  <a:pt x="1254100" y="1079973"/>
                </a:lnTo>
                <a:close/>
                <a:moveTo>
                  <a:pt x="2358464" y="1077315"/>
                </a:moveTo>
                <a:lnTo>
                  <a:pt x="2379466" y="1079407"/>
                </a:lnTo>
                <a:lnTo>
                  <a:pt x="2379149" y="1083556"/>
                </a:lnTo>
                <a:lnTo>
                  <a:pt x="2357900" y="1081330"/>
                </a:lnTo>
                <a:lnTo>
                  <a:pt x="2358090" y="1077359"/>
                </a:lnTo>
                <a:close/>
                <a:moveTo>
                  <a:pt x="1642762" y="1076428"/>
                </a:moveTo>
                <a:lnTo>
                  <a:pt x="1645343" y="1077751"/>
                </a:lnTo>
                <a:lnTo>
                  <a:pt x="1645127" y="1077780"/>
                </a:lnTo>
                <a:close/>
                <a:moveTo>
                  <a:pt x="2657403" y="1076198"/>
                </a:moveTo>
                <a:lnTo>
                  <a:pt x="2666120" y="1077196"/>
                </a:lnTo>
                <a:lnTo>
                  <a:pt x="2665258" y="1078731"/>
                </a:lnTo>
                <a:lnTo>
                  <a:pt x="2659464" y="1078200"/>
                </a:lnTo>
                <a:lnTo>
                  <a:pt x="2657194" y="1077624"/>
                </a:lnTo>
                <a:close/>
                <a:moveTo>
                  <a:pt x="2629739" y="1076104"/>
                </a:moveTo>
                <a:lnTo>
                  <a:pt x="2631053" y="1076599"/>
                </a:lnTo>
                <a:lnTo>
                  <a:pt x="2629792" y="1079166"/>
                </a:lnTo>
                <a:lnTo>
                  <a:pt x="2629281" y="1078950"/>
                </a:lnTo>
                <a:close/>
                <a:moveTo>
                  <a:pt x="1957640" y="1076096"/>
                </a:moveTo>
                <a:lnTo>
                  <a:pt x="1964798" y="1082582"/>
                </a:lnTo>
                <a:lnTo>
                  <a:pt x="1962085" y="1091359"/>
                </a:lnTo>
                <a:lnTo>
                  <a:pt x="1954726" y="1085080"/>
                </a:lnTo>
                <a:close/>
                <a:moveTo>
                  <a:pt x="2112156" y="1075842"/>
                </a:moveTo>
                <a:lnTo>
                  <a:pt x="2112768" y="1079911"/>
                </a:lnTo>
                <a:lnTo>
                  <a:pt x="2112620" y="1086657"/>
                </a:lnTo>
                <a:lnTo>
                  <a:pt x="2118186" y="1115974"/>
                </a:lnTo>
                <a:lnTo>
                  <a:pt x="2120072" y="1128507"/>
                </a:lnTo>
                <a:lnTo>
                  <a:pt x="2111088" y="1153431"/>
                </a:lnTo>
                <a:lnTo>
                  <a:pt x="2105296" y="1133383"/>
                </a:lnTo>
                <a:lnTo>
                  <a:pt x="2100290" y="1107869"/>
                </a:lnTo>
                <a:close/>
                <a:moveTo>
                  <a:pt x="978904" y="1075730"/>
                </a:moveTo>
                <a:lnTo>
                  <a:pt x="1039296" y="1099722"/>
                </a:lnTo>
                <a:lnTo>
                  <a:pt x="1046905" y="1102744"/>
                </a:lnTo>
                <a:lnTo>
                  <a:pt x="1045635" y="1102672"/>
                </a:lnTo>
                <a:lnTo>
                  <a:pt x="1031983" y="1101893"/>
                </a:lnTo>
                <a:lnTo>
                  <a:pt x="985982" y="1089484"/>
                </a:lnTo>
                <a:lnTo>
                  <a:pt x="972262" y="1083789"/>
                </a:lnTo>
                <a:close/>
                <a:moveTo>
                  <a:pt x="2605702" y="1075677"/>
                </a:moveTo>
                <a:lnTo>
                  <a:pt x="2612821" y="1078719"/>
                </a:lnTo>
                <a:lnTo>
                  <a:pt x="2604883" y="1077290"/>
                </a:lnTo>
                <a:close/>
                <a:moveTo>
                  <a:pt x="1793654" y="1075506"/>
                </a:moveTo>
                <a:lnTo>
                  <a:pt x="1805535" y="1079977"/>
                </a:lnTo>
                <a:lnTo>
                  <a:pt x="1805145" y="1081296"/>
                </a:lnTo>
                <a:lnTo>
                  <a:pt x="1793361" y="1076923"/>
                </a:lnTo>
                <a:close/>
                <a:moveTo>
                  <a:pt x="2648070" y="1075130"/>
                </a:moveTo>
                <a:lnTo>
                  <a:pt x="2651543" y="1075527"/>
                </a:lnTo>
                <a:lnTo>
                  <a:pt x="2651450" y="1076163"/>
                </a:lnTo>
                <a:lnTo>
                  <a:pt x="2649473" y="1075660"/>
                </a:lnTo>
                <a:close/>
                <a:moveTo>
                  <a:pt x="1653879" y="1074668"/>
                </a:moveTo>
                <a:lnTo>
                  <a:pt x="1657018" y="1076188"/>
                </a:lnTo>
                <a:lnTo>
                  <a:pt x="1655387" y="1076406"/>
                </a:lnTo>
                <a:lnTo>
                  <a:pt x="1652439" y="1074879"/>
                </a:lnTo>
                <a:close/>
                <a:moveTo>
                  <a:pt x="1525271" y="1074465"/>
                </a:moveTo>
                <a:lnTo>
                  <a:pt x="1530008" y="1075509"/>
                </a:lnTo>
                <a:lnTo>
                  <a:pt x="1514803" y="1084446"/>
                </a:lnTo>
                <a:lnTo>
                  <a:pt x="1507802" y="1090890"/>
                </a:lnTo>
                <a:lnTo>
                  <a:pt x="1507541" y="1090826"/>
                </a:lnTo>
                <a:lnTo>
                  <a:pt x="1506010" y="1090448"/>
                </a:lnTo>
                <a:lnTo>
                  <a:pt x="1510391" y="1085793"/>
                </a:lnTo>
                <a:close/>
                <a:moveTo>
                  <a:pt x="1321246" y="1074194"/>
                </a:moveTo>
                <a:lnTo>
                  <a:pt x="1474324" y="1115654"/>
                </a:lnTo>
                <a:lnTo>
                  <a:pt x="1466906" y="1132911"/>
                </a:lnTo>
                <a:lnTo>
                  <a:pt x="1334873" y="1094025"/>
                </a:lnTo>
                <a:lnTo>
                  <a:pt x="1321885" y="1090200"/>
                </a:lnTo>
                <a:lnTo>
                  <a:pt x="1316325" y="1087613"/>
                </a:lnTo>
                <a:close/>
                <a:moveTo>
                  <a:pt x="1813119" y="1073860"/>
                </a:moveTo>
                <a:lnTo>
                  <a:pt x="1816966" y="1075709"/>
                </a:lnTo>
                <a:lnTo>
                  <a:pt x="1813015" y="1074218"/>
                </a:lnTo>
                <a:close/>
                <a:moveTo>
                  <a:pt x="1665232" y="1073624"/>
                </a:moveTo>
                <a:lnTo>
                  <a:pt x="1669721" y="1074487"/>
                </a:lnTo>
                <a:lnTo>
                  <a:pt x="1667612" y="1074769"/>
                </a:lnTo>
                <a:close/>
                <a:moveTo>
                  <a:pt x="2535255" y="1073493"/>
                </a:moveTo>
                <a:lnTo>
                  <a:pt x="2537321" y="1078071"/>
                </a:lnTo>
                <a:lnTo>
                  <a:pt x="2538082" y="1094338"/>
                </a:lnTo>
                <a:lnTo>
                  <a:pt x="2538273" y="1094602"/>
                </a:lnTo>
                <a:lnTo>
                  <a:pt x="2538813" y="1095528"/>
                </a:lnTo>
                <a:lnTo>
                  <a:pt x="2530449" y="1142101"/>
                </a:lnTo>
                <a:lnTo>
                  <a:pt x="2497702" y="1219618"/>
                </a:lnTo>
                <a:lnTo>
                  <a:pt x="2500182" y="1204804"/>
                </a:lnTo>
                <a:lnTo>
                  <a:pt x="2502088" y="1195961"/>
                </a:lnTo>
                <a:lnTo>
                  <a:pt x="2512950" y="1128535"/>
                </a:lnTo>
                <a:lnTo>
                  <a:pt x="2514857" y="1117146"/>
                </a:lnTo>
                <a:lnTo>
                  <a:pt x="2515623" y="1113144"/>
                </a:lnTo>
                <a:lnTo>
                  <a:pt x="2521782" y="1098652"/>
                </a:lnTo>
                <a:close/>
                <a:moveTo>
                  <a:pt x="1974795" y="1073183"/>
                </a:moveTo>
                <a:lnTo>
                  <a:pt x="1993343" y="1096797"/>
                </a:lnTo>
                <a:lnTo>
                  <a:pt x="1991228" y="1102626"/>
                </a:lnTo>
                <a:lnTo>
                  <a:pt x="1986125" y="1095429"/>
                </a:lnTo>
                <a:lnTo>
                  <a:pt x="1971919" y="1082523"/>
                </a:lnTo>
                <a:close/>
                <a:moveTo>
                  <a:pt x="1923683" y="1072694"/>
                </a:moveTo>
                <a:lnTo>
                  <a:pt x="1933819" y="1078374"/>
                </a:lnTo>
                <a:lnTo>
                  <a:pt x="1929657" y="1090593"/>
                </a:lnTo>
                <a:lnTo>
                  <a:pt x="1919235" y="1085158"/>
                </a:lnTo>
                <a:close/>
                <a:moveTo>
                  <a:pt x="2712607" y="1072651"/>
                </a:moveTo>
                <a:lnTo>
                  <a:pt x="2726102" y="1075320"/>
                </a:lnTo>
                <a:lnTo>
                  <a:pt x="2732083" y="1075719"/>
                </a:lnTo>
                <a:lnTo>
                  <a:pt x="2731916" y="1077183"/>
                </a:lnTo>
                <a:lnTo>
                  <a:pt x="2724484" y="1077183"/>
                </a:lnTo>
                <a:lnTo>
                  <a:pt x="2711980" y="1075388"/>
                </a:lnTo>
                <a:close/>
                <a:moveTo>
                  <a:pt x="2743979" y="1072523"/>
                </a:moveTo>
                <a:lnTo>
                  <a:pt x="2744648" y="1072908"/>
                </a:lnTo>
                <a:lnTo>
                  <a:pt x="2743862" y="1072752"/>
                </a:lnTo>
                <a:close/>
                <a:moveTo>
                  <a:pt x="1514213" y="1072022"/>
                </a:moveTo>
                <a:lnTo>
                  <a:pt x="1515152" y="1072229"/>
                </a:lnTo>
                <a:lnTo>
                  <a:pt x="1514781" y="1072485"/>
                </a:lnTo>
                <a:lnTo>
                  <a:pt x="1500946" y="1087528"/>
                </a:lnTo>
                <a:lnTo>
                  <a:pt x="1501602" y="1086343"/>
                </a:lnTo>
                <a:lnTo>
                  <a:pt x="1511451" y="1074421"/>
                </a:lnTo>
                <a:close/>
                <a:moveTo>
                  <a:pt x="1831827" y="1071608"/>
                </a:moveTo>
                <a:lnTo>
                  <a:pt x="1837081" y="1074998"/>
                </a:lnTo>
                <a:lnTo>
                  <a:pt x="1831412" y="1073089"/>
                </a:lnTo>
                <a:close/>
                <a:moveTo>
                  <a:pt x="1301468" y="1070515"/>
                </a:moveTo>
                <a:lnTo>
                  <a:pt x="1301387" y="1071022"/>
                </a:lnTo>
                <a:lnTo>
                  <a:pt x="1301214" y="1072107"/>
                </a:lnTo>
                <a:lnTo>
                  <a:pt x="1300410" y="1077145"/>
                </a:lnTo>
                <a:lnTo>
                  <a:pt x="1299071" y="1081389"/>
                </a:lnTo>
                <a:close/>
                <a:moveTo>
                  <a:pt x="1507368" y="1070513"/>
                </a:moveTo>
                <a:lnTo>
                  <a:pt x="1507411" y="1070523"/>
                </a:lnTo>
                <a:lnTo>
                  <a:pt x="1502171" y="1076986"/>
                </a:lnTo>
                <a:lnTo>
                  <a:pt x="1502552" y="1076244"/>
                </a:lnTo>
                <a:lnTo>
                  <a:pt x="1503300" y="1074786"/>
                </a:lnTo>
                <a:close/>
                <a:moveTo>
                  <a:pt x="2536957" y="1070314"/>
                </a:moveTo>
                <a:lnTo>
                  <a:pt x="2537211" y="1075726"/>
                </a:lnTo>
                <a:lnTo>
                  <a:pt x="2535374" y="1073271"/>
                </a:lnTo>
                <a:close/>
                <a:moveTo>
                  <a:pt x="1837949" y="1070291"/>
                </a:moveTo>
                <a:lnTo>
                  <a:pt x="1838036" y="1070322"/>
                </a:lnTo>
                <a:lnTo>
                  <a:pt x="1838566" y="1070644"/>
                </a:lnTo>
                <a:close/>
                <a:moveTo>
                  <a:pt x="2608533" y="1070181"/>
                </a:moveTo>
                <a:lnTo>
                  <a:pt x="2611301" y="1070409"/>
                </a:lnTo>
                <a:lnTo>
                  <a:pt x="2616405" y="1071074"/>
                </a:lnTo>
                <a:lnTo>
                  <a:pt x="2624231" y="1074026"/>
                </a:lnTo>
                <a:lnTo>
                  <a:pt x="2623811" y="1076638"/>
                </a:lnTo>
                <a:close/>
                <a:moveTo>
                  <a:pt x="2576305" y="1070039"/>
                </a:moveTo>
                <a:lnTo>
                  <a:pt x="2580184" y="1073071"/>
                </a:lnTo>
                <a:lnTo>
                  <a:pt x="2575876" y="1072367"/>
                </a:lnTo>
                <a:close/>
                <a:moveTo>
                  <a:pt x="1778492" y="1069798"/>
                </a:moveTo>
                <a:lnTo>
                  <a:pt x="1789559" y="1073965"/>
                </a:lnTo>
                <a:lnTo>
                  <a:pt x="1789259" y="1075401"/>
                </a:lnTo>
                <a:lnTo>
                  <a:pt x="1785390" y="1073965"/>
                </a:lnTo>
                <a:lnTo>
                  <a:pt x="1778242" y="1072884"/>
                </a:lnTo>
                <a:lnTo>
                  <a:pt x="1777871" y="1072746"/>
                </a:lnTo>
                <a:close/>
                <a:moveTo>
                  <a:pt x="1715730" y="1069652"/>
                </a:moveTo>
                <a:lnTo>
                  <a:pt x="1727134" y="1071471"/>
                </a:lnTo>
                <a:lnTo>
                  <a:pt x="1740975" y="1077102"/>
                </a:lnTo>
                <a:lnTo>
                  <a:pt x="1730481" y="1075421"/>
                </a:lnTo>
                <a:close/>
                <a:moveTo>
                  <a:pt x="2643079" y="1069321"/>
                </a:moveTo>
                <a:lnTo>
                  <a:pt x="2647455" y="1070779"/>
                </a:lnTo>
                <a:lnTo>
                  <a:pt x="2644225" y="1070409"/>
                </a:lnTo>
                <a:lnTo>
                  <a:pt x="2642566" y="1070192"/>
                </a:lnTo>
                <a:close/>
                <a:moveTo>
                  <a:pt x="2562570" y="1069212"/>
                </a:moveTo>
                <a:lnTo>
                  <a:pt x="2563842" y="1070399"/>
                </a:lnTo>
                <a:lnTo>
                  <a:pt x="2562071" y="1070110"/>
                </a:lnTo>
                <a:lnTo>
                  <a:pt x="2561862" y="1069512"/>
                </a:lnTo>
                <a:close/>
                <a:moveTo>
                  <a:pt x="1125330" y="1069089"/>
                </a:moveTo>
                <a:lnTo>
                  <a:pt x="1158376" y="1073770"/>
                </a:lnTo>
                <a:lnTo>
                  <a:pt x="1173696" y="1072263"/>
                </a:lnTo>
                <a:lnTo>
                  <a:pt x="1173807" y="1072298"/>
                </a:lnTo>
                <a:lnTo>
                  <a:pt x="1180037" y="1074279"/>
                </a:lnTo>
                <a:lnTo>
                  <a:pt x="1184524" y="1075705"/>
                </a:lnTo>
                <a:lnTo>
                  <a:pt x="1155726" y="1079217"/>
                </a:lnTo>
                <a:lnTo>
                  <a:pt x="1155077" y="1079178"/>
                </a:lnTo>
                <a:lnTo>
                  <a:pt x="1154982" y="1079172"/>
                </a:lnTo>
                <a:lnTo>
                  <a:pt x="1138004" y="1073399"/>
                </a:lnTo>
                <a:lnTo>
                  <a:pt x="1128638" y="1070214"/>
                </a:lnTo>
                <a:close/>
                <a:moveTo>
                  <a:pt x="1641640" y="1069086"/>
                </a:moveTo>
                <a:lnTo>
                  <a:pt x="1642819" y="1069312"/>
                </a:lnTo>
                <a:lnTo>
                  <a:pt x="1644427" y="1070091"/>
                </a:lnTo>
                <a:lnTo>
                  <a:pt x="1643483" y="1070238"/>
                </a:lnTo>
                <a:lnTo>
                  <a:pt x="1641352" y="1069134"/>
                </a:lnTo>
                <a:close/>
                <a:moveTo>
                  <a:pt x="1851104" y="1068795"/>
                </a:moveTo>
                <a:lnTo>
                  <a:pt x="1859177" y="1073779"/>
                </a:lnTo>
                <a:lnTo>
                  <a:pt x="1862305" y="1076106"/>
                </a:lnTo>
                <a:lnTo>
                  <a:pt x="1862105" y="1076702"/>
                </a:lnTo>
                <a:lnTo>
                  <a:pt x="1851056" y="1068929"/>
                </a:lnTo>
                <a:close/>
                <a:moveTo>
                  <a:pt x="1209667" y="1068723"/>
                </a:moveTo>
                <a:lnTo>
                  <a:pt x="1208957" y="1070916"/>
                </a:lnTo>
                <a:lnTo>
                  <a:pt x="1199391" y="1073893"/>
                </a:lnTo>
                <a:lnTo>
                  <a:pt x="1198265" y="1074030"/>
                </a:lnTo>
                <a:lnTo>
                  <a:pt x="1188214" y="1070834"/>
                </a:lnTo>
                <a:lnTo>
                  <a:pt x="1201717" y="1069505"/>
                </a:lnTo>
                <a:lnTo>
                  <a:pt x="1201734" y="1069504"/>
                </a:lnTo>
                <a:close/>
                <a:moveTo>
                  <a:pt x="1696860" y="1068360"/>
                </a:moveTo>
                <a:lnTo>
                  <a:pt x="1704107" y="1071194"/>
                </a:lnTo>
                <a:lnTo>
                  <a:pt x="1699651" y="1070480"/>
                </a:lnTo>
                <a:lnTo>
                  <a:pt x="1699646" y="1070481"/>
                </a:lnTo>
                <a:lnTo>
                  <a:pt x="1699643" y="1070480"/>
                </a:lnTo>
                <a:lnTo>
                  <a:pt x="1699640" y="1070481"/>
                </a:lnTo>
                <a:lnTo>
                  <a:pt x="1699638" y="1070480"/>
                </a:lnTo>
                <a:lnTo>
                  <a:pt x="1695365" y="1071052"/>
                </a:lnTo>
                <a:lnTo>
                  <a:pt x="1690957" y="1069226"/>
                </a:lnTo>
                <a:close/>
                <a:moveTo>
                  <a:pt x="2730580" y="1068335"/>
                </a:moveTo>
                <a:lnTo>
                  <a:pt x="2732865" y="1068883"/>
                </a:lnTo>
                <a:lnTo>
                  <a:pt x="2732813" y="1069337"/>
                </a:lnTo>
                <a:close/>
                <a:moveTo>
                  <a:pt x="1215108" y="1068188"/>
                </a:moveTo>
                <a:lnTo>
                  <a:pt x="1213551" y="1069165"/>
                </a:lnTo>
                <a:lnTo>
                  <a:pt x="1213224" y="1068718"/>
                </a:lnTo>
                <a:lnTo>
                  <a:pt x="1209721" y="1068718"/>
                </a:lnTo>
                <a:close/>
                <a:moveTo>
                  <a:pt x="2583042" y="1068081"/>
                </a:moveTo>
                <a:lnTo>
                  <a:pt x="2589094" y="1068580"/>
                </a:lnTo>
                <a:lnTo>
                  <a:pt x="2597424" y="1072140"/>
                </a:lnTo>
                <a:lnTo>
                  <a:pt x="2596858" y="1075298"/>
                </a:lnTo>
                <a:lnTo>
                  <a:pt x="2585128" y="1069732"/>
                </a:lnTo>
                <a:close/>
                <a:moveTo>
                  <a:pt x="1795748" y="1067710"/>
                </a:moveTo>
                <a:lnTo>
                  <a:pt x="1799978" y="1068219"/>
                </a:lnTo>
                <a:lnTo>
                  <a:pt x="1807494" y="1071161"/>
                </a:lnTo>
                <a:lnTo>
                  <a:pt x="1808052" y="1071427"/>
                </a:lnTo>
                <a:lnTo>
                  <a:pt x="1807806" y="1072255"/>
                </a:lnTo>
                <a:close/>
                <a:moveTo>
                  <a:pt x="1870781" y="1067504"/>
                </a:moveTo>
                <a:lnTo>
                  <a:pt x="1874705" y="1068872"/>
                </a:lnTo>
                <a:lnTo>
                  <a:pt x="1877717" y="1071423"/>
                </a:lnTo>
                <a:lnTo>
                  <a:pt x="1871051" y="1067799"/>
                </a:lnTo>
                <a:lnTo>
                  <a:pt x="1870761" y="1067566"/>
                </a:lnTo>
                <a:close/>
                <a:moveTo>
                  <a:pt x="2686566" y="1067499"/>
                </a:moveTo>
                <a:lnTo>
                  <a:pt x="2705004" y="1071147"/>
                </a:lnTo>
                <a:lnTo>
                  <a:pt x="2703397" y="1074154"/>
                </a:lnTo>
                <a:lnTo>
                  <a:pt x="2685834" y="1071633"/>
                </a:lnTo>
                <a:close/>
                <a:moveTo>
                  <a:pt x="2010242" y="1067178"/>
                </a:moveTo>
                <a:lnTo>
                  <a:pt x="2012436" y="1106308"/>
                </a:lnTo>
                <a:lnTo>
                  <a:pt x="2017981" y="1125366"/>
                </a:lnTo>
                <a:lnTo>
                  <a:pt x="2017842" y="1125775"/>
                </a:lnTo>
                <a:lnTo>
                  <a:pt x="2007217" y="1105294"/>
                </a:lnTo>
                <a:lnTo>
                  <a:pt x="1999838" y="1095916"/>
                </a:lnTo>
                <a:close/>
                <a:moveTo>
                  <a:pt x="1763124" y="1067094"/>
                </a:moveTo>
                <a:lnTo>
                  <a:pt x="1773532" y="1068660"/>
                </a:lnTo>
                <a:lnTo>
                  <a:pt x="1773037" y="1070960"/>
                </a:lnTo>
                <a:lnTo>
                  <a:pt x="1763053" y="1067421"/>
                </a:lnTo>
                <a:close/>
                <a:moveTo>
                  <a:pt x="1293531" y="1066688"/>
                </a:moveTo>
                <a:lnTo>
                  <a:pt x="1294872" y="1067051"/>
                </a:lnTo>
                <a:lnTo>
                  <a:pt x="1293356" y="1077894"/>
                </a:lnTo>
                <a:lnTo>
                  <a:pt x="1292832" y="1081643"/>
                </a:lnTo>
                <a:lnTo>
                  <a:pt x="1292742" y="1081617"/>
                </a:lnTo>
                <a:close/>
                <a:moveTo>
                  <a:pt x="2679687" y="1066504"/>
                </a:moveTo>
                <a:lnTo>
                  <a:pt x="2678886" y="1070634"/>
                </a:lnTo>
                <a:lnTo>
                  <a:pt x="2677480" y="1070432"/>
                </a:lnTo>
                <a:close/>
                <a:moveTo>
                  <a:pt x="1943799" y="1065604"/>
                </a:moveTo>
                <a:lnTo>
                  <a:pt x="1952485" y="1071424"/>
                </a:lnTo>
                <a:lnTo>
                  <a:pt x="1953216" y="1072084"/>
                </a:lnTo>
                <a:lnTo>
                  <a:pt x="1950238" y="1081249"/>
                </a:lnTo>
                <a:lnTo>
                  <a:pt x="1944331" y="1076210"/>
                </a:lnTo>
                <a:lnTo>
                  <a:pt x="1940863" y="1074253"/>
                </a:lnTo>
                <a:close/>
                <a:moveTo>
                  <a:pt x="2631453" y="1065445"/>
                </a:moveTo>
                <a:lnTo>
                  <a:pt x="2636492" y="1067125"/>
                </a:lnTo>
                <a:lnTo>
                  <a:pt x="2635249" y="1069234"/>
                </a:lnTo>
                <a:lnTo>
                  <a:pt x="2631000" y="1068678"/>
                </a:lnTo>
                <a:lnTo>
                  <a:pt x="2630937" y="1068654"/>
                </a:lnTo>
                <a:close/>
                <a:moveTo>
                  <a:pt x="1665751" y="1065050"/>
                </a:moveTo>
                <a:lnTo>
                  <a:pt x="1668044" y="1065837"/>
                </a:lnTo>
                <a:lnTo>
                  <a:pt x="1669082" y="1066268"/>
                </a:lnTo>
                <a:lnTo>
                  <a:pt x="1666621" y="1066649"/>
                </a:lnTo>
                <a:lnTo>
                  <a:pt x="1663775" y="1065380"/>
                </a:lnTo>
                <a:close/>
                <a:moveTo>
                  <a:pt x="1815706" y="1064986"/>
                </a:moveTo>
                <a:lnTo>
                  <a:pt x="1826809" y="1069525"/>
                </a:lnTo>
                <a:lnTo>
                  <a:pt x="1826286" y="1071364"/>
                </a:lnTo>
                <a:lnTo>
                  <a:pt x="1814960" y="1067549"/>
                </a:lnTo>
                <a:close/>
                <a:moveTo>
                  <a:pt x="2218774" y="1064772"/>
                </a:moveTo>
                <a:lnTo>
                  <a:pt x="2218334" y="1102516"/>
                </a:lnTo>
                <a:lnTo>
                  <a:pt x="2218294" y="1103005"/>
                </a:lnTo>
                <a:lnTo>
                  <a:pt x="2222440" y="1131537"/>
                </a:lnTo>
                <a:lnTo>
                  <a:pt x="2209845" y="1165124"/>
                </a:lnTo>
                <a:lnTo>
                  <a:pt x="2199722" y="1113442"/>
                </a:lnTo>
                <a:lnTo>
                  <a:pt x="2210534" y="1082940"/>
                </a:lnTo>
                <a:close/>
                <a:moveTo>
                  <a:pt x="2715667" y="1064561"/>
                </a:moveTo>
                <a:lnTo>
                  <a:pt x="2720814" y="1065874"/>
                </a:lnTo>
                <a:lnTo>
                  <a:pt x="2715430" y="1065002"/>
                </a:lnTo>
                <a:close/>
                <a:moveTo>
                  <a:pt x="2739293" y="1064364"/>
                </a:moveTo>
                <a:lnTo>
                  <a:pt x="2739468" y="1064456"/>
                </a:lnTo>
                <a:lnTo>
                  <a:pt x="2740452" y="1065170"/>
                </a:lnTo>
                <a:lnTo>
                  <a:pt x="2739249" y="1064743"/>
                </a:lnTo>
                <a:close/>
                <a:moveTo>
                  <a:pt x="1284547" y="1064254"/>
                </a:moveTo>
                <a:lnTo>
                  <a:pt x="1287017" y="1064923"/>
                </a:lnTo>
                <a:lnTo>
                  <a:pt x="1285327" y="1079433"/>
                </a:lnTo>
                <a:lnTo>
                  <a:pt x="1284013" y="1079046"/>
                </a:lnTo>
                <a:lnTo>
                  <a:pt x="1284222" y="1073256"/>
                </a:lnTo>
                <a:close/>
                <a:moveTo>
                  <a:pt x="1908505" y="1064184"/>
                </a:moveTo>
                <a:lnTo>
                  <a:pt x="1918551" y="1069819"/>
                </a:lnTo>
                <a:lnTo>
                  <a:pt x="1914033" y="1082443"/>
                </a:lnTo>
                <a:lnTo>
                  <a:pt x="1908903" y="1079768"/>
                </a:lnTo>
                <a:lnTo>
                  <a:pt x="1905907" y="1072622"/>
                </a:lnTo>
                <a:close/>
                <a:moveTo>
                  <a:pt x="1562398" y="1063417"/>
                </a:moveTo>
                <a:lnTo>
                  <a:pt x="1560673" y="1066853"/>
                </a:lnTo>
                <a:lnTo>
                  <a:pt x="1560127" y="1075435"/>
                </a:lnTo>
                <a:lnTo>
                  <a:pt x="1559542" y="1075620"/>
                </a:lnTo>
                <a:lnTo>
                  <a:pt x="1546692" y="1072798"/>
                </a:lnTo>
                <a:lnTo>
                  <a:pt x="1560649" y="1063976"/>
                </a:lnTo>
                <a:close/>
                <a:moveTo>
                  <a:pt x="990849" y="1063217"/>
                </a:moveTo>
                <a:lnTo>
                  <a:pt x="1039876" y="1081795"/>
                </a:lnTo>
                <a:lnTo>
                  <a:pt x="1046879" y="1084448"/>
                </a:lnTo>
                <a:lnTo>
                  <a:pt x="1037252" y="1082723"/>
                </a:lnTo>
                <a:lnTo>
                  <a:pt x="1022782" y="1080130"/>
                </a:lnTo>
                <a:lnTo>
                  <a:pt x="1013141" y="1076826"/>
                </a:lnTo>
                <a:lnTo>
                  <a:pt x="1011087" y="1076122"/>
                </a:lnTo>
                <a:lnTo>
                  <a:pt x="987013" y="1067873"/>
                </a:lnTo>
                <a:close/>
                <a:moveTo>
                  <a:pt x="758224" y="1063174"/>
                </a:moveTo>
                <a:lnTo>
                  <a:pt x="760857" y="1088466"/>
                </a:lnTo>
                <a:lnTo>
                  <a:pt x="737828" y="1111988"/>
                </a:lnTo>
                <a:lnTo>
                  <a:pt x="604239" y="1239580"/>
                </a:lnTo>
                <a:lnTo>
                  <a:pt x="582629" y="1259625"/>
                </a:lnTo>
                <a:lnTo>
                  <a:pt x="555119" y="1284388"/>
                </a:lnTo>
                <a:lnTo>
                  <a:pt x="549975" y="1288957"/>
                </a:lnTo>
                <a:lnTo>
                  <a:pt x="513915" y="1320987"/>
                </a:lnTo>
                <a:lnTo>
                  <a:pt x="488626" y="1342909"/>
                </a:lnTo>
                <a:lnTo>
                  <a:pt x="476428" y="1353282"/>
                </a:lnTo>
                <a:lnTo>
                  <a:pt x="453637" y="1372664"/>
                </a:lnTo>
                <a:lnTo>
                  <a:pt x="432428" y="1390336"/>
                </a:lnTo>
                <a:lnTo>
                  <a:pt x="422942" y="1398018"/>
                </a:lnTo>
                <a:lnTo>
                  <a:pt x="403600" y="1413681"/>
                </a:lnTo>
                <a:lnTo>
                  <a:pt x="387703" y="1426321"/>
                </a:lnTo>
                <a:lnTo>
                  <a:pt x="365378" y="1443192"/>
                </a:lnTo>
                <a:lnTo>
                  <a:pt x="355881" y="1450236"/>
                </a:lnTo>
                <a:lnTo>
                  <a:pt x="338616" y="1461231"/>
                </a:lnTo>
                <a:cubicBezTo>
                  <a:pt x="318628" y="1470088"/>
                  <a:pt x="298097" y="1477667"/>
                  <a:pt x="277147" y="1483923"/>
                </a:cubicBezTo>
                <a:cubicBezTo>
                  <a:pt x="301951" y="1474646"/>
                  <a:pt x="325681" y="1462723"/>
                  <a:pt x="347930" y="1448362"/>
                </a:cubicBezTo>
                <a:cubicBezTo>
                  <a:pt x="384843" y="1424995"/>
                  <a:pt x="534705" y="1292744"/>
                  <a:pt x="709117" y="1114776"/>
                </a:cubicBezTo>
                <a:close/>
                <a:moveTo>
                  <a:pt x="1643748" y="1062758"/>
                </a:moveTo>
                <a:lnTo>
                  <a:pt x="1644564" y="1063054"/>
                </a:lnTo>
                <a:lnTo>
                  <a:pt x="1643519" y="1062855"/>
                </a:lnTo>
                <a:close/>
                <a:moveTo>
                  <a:pt x="1896540" y="1062625"/>
                </a:moveTo>
                <a:lnTo>
                  <a:pt x="1900398" y="1069775"/>
                </a:lnTo>
                <a:lnTo>
                  <a:pt x="1900018" y="1071010"/>
                </a:lnTo>
                <a:close/>
                <a:moveTo>
                  <a:pt x="2659392" y="1062624"/>
                </a:moveTo>
                <a:lnTo>
                  <a:pt x="2665809" y="1063392"/>
                </a:lnTo>
                <a:lnTo>
                  <a:pt x="2673062" y="1064827"/>
                </a:lnTo>
                <a:lnTo>
                  <a:pt x="2670480" y="1069427"/>
                </a:lnTo>
                <a:lnTo>
                  <a:pt x="2662002" y="1068209"/>
                </a:lnTo>
                <a:lnTo>
                  <a:pt x="2658689" y="1067423"/>
                </a:lnTo>
                <a:close/>
                <a:moveTo>
                  <a:pt x="1681437" y="1062424"/>
                </a:moveTo>
                <a:lnTo>
                  <a:pt x="1685046" y="1063792"/>
                </a:lnTo>
                <a:lnTo>
                  <a:pt x="1679805" y="1064605"/>
                </a:lnTo>
                <a:lnTo>
                  <a:pt x="1676525" y="1063246"/>
                </a:lnTo>
                <a:close/>
                <a:moveTo>
                  <a:pt x="2578348" y="1062094"/>
                </a:moveTo>
                <a:lnTo>
                  <a:pt x="2580109" y="1063344"/>
                </a:lnTo>
                <a:lnTo>
                  <a:pt x="2577799" y="1063138"/>
                </a:lnTo>
                <a:close/>
                <a:moveTo>
                  <a:pt x="1275458" y="1061793"/>
                </a:moveTo>
                <a:lnTo>
                  <a:pt x="1276808" y="1062158"/>
                </a:lnTo>
                <a:lnTo>
                  <a:pt x="1277101" y="1062238"/>
                </a:lnTo>
                <a:lnTo>
                  <a:pt x="1280582" y="1063181"/>
                </a:lnTo>
                <a:lnTo>
                  <a:pt x="1279183" y="1077623"/>
                </a:lnTo>
                <a:lnTo>
                  <a:pt x="1275194" y="1076448"/>
                </a:lnTo>
                <a:lnTo>
                  <a:pt x="1275285" y="1071389"/>
                </a:lnTo>
                <a:close/>
                <a:moveTo>
                  <a:pt x="1853665" y="1061538"/>
                </a:moveTo>
                <a:lnTo>
                  <a:pt x="1854205" y="1061727"/>
                </a:lnTo>
                <a:lnTo>
                  <a:pt x="1864436" y="1069835"/>
                </a:lnTo>
                <a:lnTo>
                  <a:pt x="1864298" y="1070240"/>
                </a:lnTo>
                <a:lnTo>
                  <a:pt x="1859511" y="1067307"/>
                </a:lnTo>
                <a:lnTo>
                  <a:pt x="1853286" y="1062613"/>
                </a:lnTo>
                <a:close/>
                <a:moveTo>
                  <a:pt x="2647836" y="1061240"/>
                </a:moveTo>
                <a:lnTo>
                  <a:pt x="2653532" y="1061922"/>
                </a:lnTo>
                <a:lnTo>
                  <a:pt x="2652929" y="1066056"/>
                </a:lnTo>
                <a:lnTo>
                  <a:pt x="2652011" y="1065838"/>
                </a:lnTo>
                <a:lnTo>
                  <a:pt x="2646261" y="1063915"/>
                </a:lnTo>
                <a:close/>
                <a:moveTo>
                  <a:pt x="1653892" y="1060974"/>
                </a:moveTo>
                <a:lnTo>
                  <a:pt x="1655565" y="1061549"/>
                </a:lnTo>
                <a:lnTo>
                  <a:pt x="1655287" y="1061596"/>
                </a:lnTo>
                <a:lnTo>
                  <a:pt x="1654167" y="1061096"/>
                </a:lnTo>
                <a:close/>
                <a:moveTo>
                  <a:pt x="1270924" y="1060596"/>
                </a:moveTo>
                <a:lnTo>
                  <a:pt x="1271624" y="1066558"/>
                </a:lnTo>
                <a:lnTo>
                  <a:pt x="1271396" y="1069595"/>
                </a:lnTo>
                <a:lnTo>
                  <a:pt x="1270974" y="1075206"/>
                </a:lnTo>
                <a:lnTo>
                  <a:pt x="1265401" y="1073564"/>
                </a:lnTo>
                <a:lnTo>
                  <a:pt x="1265404" y="1072167"/>
                </a:lnTo>
                <a:lnTo>
                  <a:pt x="1265418" y="1065797"/>
                </a:lnTo>
                <a:lnTo>
                  <a:pt x="1268765" y="1062959"/>
                </a:lnTo>
                <a:lnTo>
                  <a:pt x="1269336" y="1061952"/>
                </a:lnTo>
                <a:close/>
                <a:moveTo>
                  <a:pt x="1046919" y="1060449"/>
                </a:moveTo>
                <a:lnTo>
                  <a:pt x="1061671" y="1062620"/>
                </a:lnTo>
                <a:lnTo>
                  <a:pt x="1079619" y="1060838"/>
                </a:lnTo>
                <a:lnTo>
                  <a:pt x="1104075" y="1069116"/>
                </a:lnTo>
                <a:lnTo>
                  <a:pt x="1118846" y="1074116"/>
                </a:lnTo>
                <a:lnTo>
                  <a:pt x="1129251" y="1077637"/>
                </a:lnTo>
                <a:lnTo>
                  <a:pt x="1094966" y="1075592"/>
                </a:lnTo>
                <a:lnTo>
                  <a:pt x="1077666" y="1071514"/>
                </a:lnTo>
                <a:close/>
                <a:moveTo>
                  <a:pt x="2635866" y="1060440"/>
                </a:moveTo>
                <a:lnTo>
                  <a:pt x="2640252" y="1060735"/>
                </a:lnTo>
                <a:lnTo>
                  <a:pt x="2639676" y="1061714"/>
                </a:lnTo>
                <a:close/>
                <a:moveTo>
                  <a:pt x="1717947" y="1060293"/>
                </a:moveTo>
                <a:lnTo>
                  <a:pt x="1732390" y="1062467"/>
                </a:lnTo>
                <a:lnTo>
                  <a:pt x="1745238" y="1066853"/>
                </a:lnTo>
                <a:lnTo>
                  <a:pt x="1749627" y="1068558"/>
                </a:lnTo>
                <a:lnTo>
                  <a:pt x="1733817" y="1066168"/>
                </a:lnTo>
                <a:close/>
                <a:moveTo>
                  <a:pt x="1962840" y="1060066"/>
                </a:moveTo>
                <a:lnTo>
                  <a:pt x="1967398" y="1063766"/>
                </a:lnTo>
                <a:lnTo>
                  <a:pt x="1969699" y="1066697"/>
                </a:lnTo>
                <a:lnTo>
                  <a:pt x="1966694" y="1076427"/>
                </a:lnTo>
                <a:lnTo>
                  <a:pt x="1964528" y="1073707"/>
                </a:lnTo>
                <a:lnTo>
                  <a:pt x="1959507" y="1070336"/>
                </a:lnTo>
                <a:close/>
                <a:moveTo>
                  <a:pt x="2729734" y="1060059"/>
                </a:moveTo>
                <a:lnTo>
                  <a:pt x="2730333" y="1060250"/>
                </a:lnTo>
                <a:lnTo>
                  <a:pt x="2733383" y="1061265"/>
                </a:lnTo>
                <a:lnTo>
                  <a:pt x="2733716" y="1061439"/>
                </a:lnTo>
                <a:lnTo>
                  <a:pt x="2733622" y="1062256"/>
                </a:lnTo>
                <a:close/>
                <a:moveTo>
                  <a:pt x="2789878" y="1059902"/>
                </a:moveTo>
                <a:lnTo>
                  <a:pt x="2784553" y="1094672"/>
                </a:lnTo>
                <a:lnTo>
                  <a:pt x="2773381" y="1132319"/>
                </a:lnTo>
                <a:lnTo>
                  <a:pt x="2748126" y="1187322"/>
                </a:lnTo>
                <a:lnTo>
                  <a:pt x="2723541" y="1247225"/>
                </a:lnTo>
                <a:lnTo>
                  <a:pt x="2681595" y="1304515"/>
                </a:lnTo>
                <a:lnTo>
                  <a:pt x="2668955" y="1316154"/>
                </a:lnTo>
                <a:lnTo>
                  <a:pt x="2682508" y="1279609"/>
                </a:lnTo>
                <a:lnTo>
                  <a:pt x="2689778" y="1269060"/>
                </a:lnTo>
                <a:lnTo>
                  <a:pt x="2701277" y="1253603"/>
                </a:lnTo>
                <a:lnTo>
                  <a:pt x="2703126" y="1249692"/>
                </a:lnTo>
                <a:lnTo>
                  <a:pt x="2706115" y="1245352"/>
                </a:lnTo>
                <a:cubicBezTo>
                  <a:pt x="2718604" y="1223164"/>
                  <a:pt x="2729405" y="1199522"/>
                  <a:pt x="2738565" y="1174851"/>
                </a:cubicBezTo>
                <a:lnTo>
                  <a:pt x="2745935" y="1149880"/>
                </a:lnTo>
                <a:lnTo>
                  <a:pt x="2746540" y="1149372"/>
                </a:lnTo>
                <a:lnTo>
                  <a:pt x="2752186" y="1145778"/>
                </a:lnTo>
                <a:lnTo>
                  <a:pt x="2753492" y="1143529"/>
                </a:lnTo>
                <a:lnTo>
                  <a:pt x="2756246" y="1141214"/>
                </a:lnTo>
                <a:lnTo>
                  <a:pt x="2763426" y="1126423"/>
                </a:lnTo>
                <a:lnTo>
                  <a:pt x="2770386" y="1114436"/>
                </a:lnTo>
                <a:lnTo>
                  <a:pt x="2770386" y="1085754"/>
                </a:lnTo>
                <a:lnTo>
                  <a:pt x="2771062" y="1084634"/>
                </a:lnTo>
                <a:lnTo>
                  <a:pt x="2771062" y="1083616"/>
                </a:lnTo>
                <a:close/>
                <a:moveTo>
                  <a:pt x="1696704" y="1059868"/>
                </a:moveTo>
                <a:lnTo>
                  <a:pt x="1700764" y="1061355"/>
                </a:lnTo>
                <a:lnTo>
                  <a:pt x="1696286" y="1062049"/>
                </a:lnTo>
                <a:lnTo>
                  <a:pt x="1692505" y="1060571"/>
                </a:lnTo>
                <a:close/>
                <a:moveTo>
                  <a:pt x="2563152" y="1059760"/>
                </a:moveTo>
                <a:lnTo>
                  <a:pt x="2566146" y="1062100"/>
                </a:lnTo>
                <a:lnTo>
                  <a:pt x="2563899" y="1061900"/>
                </a:lnTo>
                <a:lnTo>
                  <a:pt x="2563888" y="1061902"/>
                </a:lnTo>
                <a:lnTo>
                  <a:pt x="2563862" y="1061900"/>
                </a:lnTo>
                <a:lnTo>
                  <a:pt x="2563851" y="1061902"/>
                </a:lnTo>
                <a:lnTo>
                  <a:pt x="2563841" y="1061901"/>
                </a:lnTo>
                <a:lnTo>
                  <a:pt x="2561656" y="1059949"/>
                </a:lnTo>
                <a:close/>
                <a:moveTo>
                  <a:pt x="1900474" y="1059685"/>
                </a:moveTo>
                <a:lnTo>
                  <a:pt x="1903076" y="1061143"/>
                </a:lnTo>
                <a:lnTo>
                  <a:pt x="1902230" y="1063870"/>
                </a:lnTo>
                <a:close/>
                <a:moveTo>
                  <a:pt x="2613871" y="1059584"/>
                </a:moveTo>
                <a:lnTo>
                  <a:pt x="2625911" y="1063597"/>
                </a:lnTo>
                <a:lnTo>
                  <a:pt x="2625431" y="1066573"/>
                </a:lnTo>
                <a:lnTo>
                  <a:pt x="2612755" y="1061781"/>
                </a:lnTo>
                <a:close/>
                <a:moveTo>
                  <a:pt x="2718639" y="1059011"/>
                </a:moveTo>
                <a:lnTo>
                  <a:pt x="2721615" y="1059636"/>
                </a:lnTo>
                <a:lnTo>
                  <a:pt x="2723893" y="1060951"/>
                </a:lnTo>
                <a:lnTo>
                  <a:pt x="2718361" y="1059530"/>
                </a:lnTo>
                <a:close/>
                <a:moveTo>
                  <a:pt x="2605141" y="1058372"/>
                </a:moveTo>
                <a:lnTo>
                  <a:pt x="2606440" y="1058459"/>
                </a:lnTo>
                <a:lnTo>
                  <a:pt x="2606042" y="1059244"/>
                </a:lnTo>
                <a:lnTo>
                  <a:pt x="2605052" y="1058870"/>
                </a:lnTo>
                <a:close/>
                <a:moveTo>
                  <a:pt x="1798395" y="1057910"/>
                </a:moveTo>
                <a:lnTo>
                  <a:pt x="1810573" y="1062886"/>
                </a:lnTo>
                <a:lnTo>
                  <a:pt x="1809743" y="1065704"/>
                </a:lnTo>
                <a:lnTo>
                  <a:pt x="1809287" y="1065530"/>
                </a:lnTo>
                <a:lnTo>
                  <a:pt x="1797764" y="1059983"/>
                </a:lnTo>
                <a:close/>
                <a:moveTo>
                  <a:pt x="2688316" y="1057607"/>
                </a:moveTo>
                <a:lnTo>
                  <a:pt x="2703413" y="1061434"/>
                </a:lnTo>
                <a:lnTo>
                  <a:pt x="2708794" y="1062808"/>
                </a:lnTo>
                <a:lnTo>
                  <a:pt x="2708638" y="1063902"/>
                </a:lnTo>
                <a:lnTo>
                  <a:pt x="2687800" y="1060527"/>
                </a:lnTo>
                <a:close/>
                <a:moveTo>
                  <a:pt x="1817948" y="1057296"/>
                </a:moveTo>
                <a:lnTo>
                  <a:pt x="1817973" y="1057307"/>
                </a:lnTo>
                <a:lnTo>
                  <a:pt x="1817948" y="1057297"/>
                </a:lnTo>
                <a:close/>
                <a:moveTo>
                  <a:pt x="2582908" y="1057269"/>
                </a:moveTo>
                <a:lnTo>
                  <a:pt x="2588611" y="1060590"/>
                </a:lnTo>
                <a:lnTo>
                  <a:pt x="2598805" y="1064436"/>
                </a:lnTo>
                <a:lnTo>
                  <a:pt x="2598704" y="1065000"/>
                </a:lnTo>
                <a:lnTo>
                  <a:pt x="2595626" y="1064726"/>
                </a:lnTo>
                <a:lnTo>
                  <a:pt x="2587837" y="1061434"/>
                </a:lnTo>
                <a:lnTo>
                  <a:pt x="2582043" y="1057378"/>
                </a:lnTo>
                <a:close/>
                <a:moveTo>
                  <a:pt x="841664" y="1057264"/>
                </a:moveTo>
                <a:lnTo>
                  <a:pt x="842160" y="1057733"/>
                </a:lnTo>
                <a:lnTo>
                  <a:pt x="841907" y="1058006"/>
                </a:lnTo>
                <a:lnTo>
                  <a:pt x="841413" y="1057535"/>
                </a:lnTo>
                <a:close/>
                <a:moveTo>
                  <a:pt x="1143702" y="1056680"/>
                </a:moveTo>
                <a:lnTo>
                  <a:pt x="1174024" y="1062377"/>
                </a:lnTo>
                <a:lnTo>
                  <a:pt x="1201649" y="1060986"/>
                </a:lnTo>
                <a:lnTo>
                  <a:pt x="1204393" y="1061796"/>
                </a:lnTo>
                <a:lnTo>
                  <a:pt x="1206200" y="1062330"/>
                </a:lnTo>
                <a:lnTo>
                  <a:pt x="1195840" y="1064133"/>
                </a:lnTo>
                <a:lnTo>
                  <a:pt x="1181144" y="1066691"/>
                </a:lnTo>
                <a:lnTo>
                  <a:pt x="1177293" y="1067361"/>
                </a:lnTo>
                <a:lnTo>
                  <a:pt x="1157914" y="1061199"/>
                </a:lnTo>
                <a:close/>
                <a:moveTo>
                  <a:pt x="2436499" y="1056620"/>
                </a:moveTo>
                <a:lnTo>
                  <a:pt x="2433245" y="1086770"/>
                </a:lnTo>
                <a:lnTo>
                  <a:pt x="2423436" y="1083302"/>
                </a:lnTo>
                <a:close/>
                <a:moveTo>
                  <a:pt x="2327680" y="1056384"/>
                </a:moveTo>
                <a:lnTo>
                  <a:pt x="2324527" y="1076589"/>
                </a:lnTo>
                <a:lnTo>
                  <a:pt x="2324516" y="1077204"/>
                </a:lnTo>
                <a:lnTo>
                  <a:pt x="2317641" y="1078673"/>
                </a:lnTo>
                <a:lnTo>
                  <a:pt x="2323967" y="1063712"/>
                </a:lnTo>
                <a:close/>
                <a:moveTo>
                  <a:pt x="2706077" y="1056376"/>
                </a:moveTo>
                <a:lnTo>
                  <a:pt x="2709612" y="1057117"/>
                </a:lnTo>
                <a:lnTo>
                  <a:pt x="2709590" y="1057278"/>
                </a:lnTo>
                <a:close/>
                <a:moveTo>
                  <a:pt x="1018587" y="1056278"/>
                </a:moveTo>
                <a:lnTo>
                  <a:pt x="1018647" y="1056287"/>
                </a:lnTo>
                <a:lnTo>
                  <a:pt x="1022373" y="1057628"/>
                </a:lnTo>
                <a:lnTo>
                  <a:pt x="1022722" y="1057754"/>
                </a:lnTo>
                <a:lnTo>
                  <a:pt x="1029228" y="1060095"/>
                </a:lnTo>
                <a:lnTo>
                  <a:pt x="1027033" y="1059577"/>
                </a:lnTo>
                <a:lnTo>
                  <a:pt x="1027023" y="1059575"/>
                </a:lnTo>
                <a:lnTo>
                  <a:pt x="1023006" y="1058005"/>
                </a:lnTo>
                <a:close/>
                <a:moveTo>
                  <a:pt x="1929606" y="1056096"/>
                </a:moveTo>
                <a:lnTo>
                  <a:pt x="1939216" y="1062535"/>
                </a:lnTo>
                <a:lnTo>
                  <a:pt x="1936130" y="1071584"/>
                </a:lnTo>
                <a:lnTo>
                  <a:pt x="1926101" y="1065921"/>
                </a:lnTo>
                <a:close/>
                <a:moveTo>
                  <a:pt x="1855983" y="1054975"/>
                </a:moveTo>
                <a:lnTo>
                  <a:pt x="1861518" y="1057704"/>
                </a:lnTo>
                <a:lnTo>
                  <a:pt x="1863995" y="1059801"/>
                </a:lnTo>
                <a:lnTo>
                  <a:pt x="1858919" y="1058037"/>
                </a:lnTo>
                <a:lnTo>
                  <a:pt x="1855792" y="1055520"/>
                </a:lnTo>
                <a:close/>
                <a:moveTo>
                  <a:pt x="2633138" y="1054972"/>
                </a:moveTo>
                <a:lnTo>
                  <a:pt x="2634378" y="1055311"/>
                </a:lnTo>
                <a:lnTo>
                  <a:pt x="2633094" y="1055247"/>
                </a:lnTo>
                <a:close/>
                <a:moveTo>
                  <a:pt x="1119219" y="1054944"/>
                </a:moveTo>
                <a:lnTo>
                  <a:pt x="1147386" y="1063898"/>
                </a:lnTo>
                <a:lnTo>
                  <a:pt x="1154572" y="1066183"/>
                </a:lnTo>
                <a:lnTo>
                  <a:pt x="1147600" y="1065436"/>
                </a:lnTo>
                <a:lnTo>
                  <a:pt x="1104342" y="1060800"/>
                </a:lnTo>
                <a:lnTo>
                  <a:pt x="1100973" y="1059795"/>
                </a:lnTo>
                <a:lnTo>
                  <a:pt x="1098265" y="1058986"/>
                </a:lnTo>
                <a:lnTo>
                  <a:pt x="1100370" y="1058777"/>
                </a:lnTo>
                <a:lnTo>
                  <a:pt x="1103192" y="1058497"/>
                </a:lnTo>
                <a:lnTo>
                  <a:pt x="1110498" y="1057772"/>
                </a:lnTo>
                <a:lnTo>
                  <a:pt x="1115044" y="1056298"/>
                </a:lnTo>
                <a:lnTo>
                  <a:pt x="1115705" y="1056083"/>
                </a:lnTo>
                <a:close/>
                <a:moveTo>
                  <a:pt x="999767" y="1053876"/>
                </a:moveTo>
                <a:lnTo>
                  <a:pt x="1026716" y="1063500"/>
                </a:lnTo>
                <a:lnTo>
                  <a:pt x="1047574" y="1070948"/>
                </a:lnTo>
                <a:lnTo>
                  <a:pt x="1056985" y="1072853"/>
                </a:lnTo>
                <a:lnTo>
                  <a:pt x="1074582" y="1076414"/>
                </a:lnTo>
                <a:lnTo>
                  <a:pt x="1113694" y="1090488"/>
                </a:lnTo>
                <a:lnTo>
                  <a:pt x="1084997" y="1091280"/>
                </a:lnTo>
                <a:lnTo>
                  <a:pt x="1082617" y="1090853"/>
                </a:lnTo>
                <a:lnTo>
                  <a:pt x="1077572" y="1089949"/>
                </a:lnTo>
                <a:lnTo>
                  <a:pt x="995632" y="1058896"/>
                </a:lnTo>
                <a:close/>
                <a:moveTo>
                  <a:pt x="1658528" y="1053734"/>
                </a:moveTo>
                <a:lnTo>
                  <a:pt x="1659728" y="1054189"/>
                </a:lnTo>
                <a:lnTo>
                  <a:pt x="1655842" y="1054910"/>
                </a:lnTo>
                <a:lnTo>
                  <a:pt x="1654774" y="1054484"/>
                </a:lnTo>
                <a:close/>
                <a:moveTo>
                  <a:pt x="1559960" y="1053383"/>
                </a:moveTo>
                <a:lnTo>
                  <a:pt x="1566775" y="1054693"/>
                </a:lnTo>
                <a:lnTo>
                  <a:pt x="1565562" y="1057108"/>
                </a:lnTo>
                <a:lnTo>
                  <a:pt x="1553579" y="1061680"/>
                </a:lnTo>
                <a:lnTo>
                  <a:pt x="1537912" y="1070871"/>
                </a:lnTo>
                <a:lnTo>
                  <a:pt x="1531773" y="1069523"/>
                </a:lnTo>
                <a:lnTo>
                  <a:pt x="1534282" y="1067617"/>
                </a:lnTo>
                <a:close/>
                <a:moveTo>
                  <a:pt x="1328038" y="1053312"/>
                </a:moveTo>
                <a:lnTo>
                  <a:pt x="1398159" y="1070669"/>
                </a:lnTo>
                <a:lnTo>
                  <a:pt x="1484477" y="1092034"/>
                </a:lnTo>
                <a:lnTo>
                  <a:pt x="1476738" y="1110038"/>
                </a:lnTo>
                <a:lnTo>
                  <a:pt x="1419188" y="1094400"/>
                </a:lnTo>
                <a:lnTo>
                  <a:pt x="1323384" y="1068367"/>
                </a:lnTo>
                <a:lnTo>
                  <a:pt x="1325859" y="1061616"/>
                </a:lnTo>
                <a:lnTo>
                  <a:pt x="1325860" y="1061613"/>
                </a:lnTo>
                <a:lnTo>
                  <a:pt x="1327722" y="1054515"/>
                </a:lnTo>
                <a:close/>
                <a:moveTo>
                  <a:pt x="1875656" y="1053035"/>
                </a:moveTo>
                <a:lnTo>
                  <a:pt x="1879048" y="1056284"/>
                </a:lnTo>
                <a:lnTo>
                  <a:pt x="1884736" y="1063407"/>
                </a:lnTo>
                <a:lnTo>
                  <a:pt x="1884626" y="1063747"/>
                </a:lnTo>
                <a:lnTo>
                  <a:pt x="1874988" y="1055017"/>
                </a:lnTo>
                <a:close/>
                <a:moveTo>
                  <a:pt x="1722260" y="1052930"/>
                </a:moveTo>
                <a:lnTo>
                  <a:pt x="1739186" y="1055507"/>
                </a:lnTo>
                <a:lnTo>
                  <a:pt x="1739190" y="1055508"/>
                </a:lnTo>
                <a:lnTo>
                  <a:pt x="1724260" y="1053641"/>
                </a:lnTo>
                <a:close/>
                <a:moveTo>
                  <a:pt x="1782074" y="1052822"/>
                </a:moveTo>
                <a:lnTo>
                  <a:pt x="1787874" y="1053611"/>
                </a:lnTo>
                <a:lnTo>
                  <a:pt x="1794198" y="1056195"/>
                </a:lnTo>
                <a:lnTo>
                  <a:pt x="1793644" y="1058000"/>
                </a:lnTo>
                <a:lnTo>
                  <a:pt x="1792333" y="1057369"/>
                </a:lnTo>
                <a:lnTo>
                  <a:pt x="1785432" y="1056401"/>
                </a:lnTo>
                <a:lnTo>
                  <a:pt x="1781626" y="1054945"/>
                </a:lnTo>
                <a:close/>
                <a:moveTo>
                  <a:pt x="2563737" y="1052237"/>
                </a:moveTo>
                <a:lnTo>
                  <a:pt x="2566648" y="1053959"/>
                </a:lnTo>
                <a:lnTo>
                  <a:pt x="2565510" y="1054241"/>
                </a:lnTo>
                <a:lnTo>
                  <a:pt x="2563034" y="1052880"/>
                </a:lnTo>
                <a:close/>
                <a:moveTo>
                  <a:pt x="1233091" y="1051947"/>
                </a:moveTo>
                <a:lnTo>
                  <a:pt x="1233151" y="1051948"/>
                </a:lnTo>
                <a:lnTo>
                  <a:pt x="1233191" y="1051949"/>
                </a:lnTo>
                <a:lnTo>
                  <a:pt x="1233201" y="1051949"/>
                </a:lnTo>
                <a:lnTo>
                  <a:pt x="1233170" y="1051952"/>
                </a:lnTo>
                <a:lnTo>
                  <a:pt x="1233088" y="1051962"/>
                </a:lnTo>
                <a:close/>
                <a:moveTo>
                  <a:pt x="1225305" y="1051836"/>
                </a:moveTo>
                <a:lnTo>
                  <a:pt x="1227921" y="1051873"/>
                </a:lnTo>
                <a:lnTo>
                  <a:pt x="1227778" y="1052557"/>
                </a:lnTo>
                <a:lnTo>
                  <a:pt x="1225988" y="1052757"/>
                </a:lnTo>
                <a:lnTo>
                  <a:pt x="1225941" y="1052762"/>
                </a:lnTo>
                <a:close/>
                <a:moveTo>
                  <a:pt x="2015851" y="1051683"/>
                </a:moveTo>
                <a:lnTo>
                  <a:pt x="2016725" y="1090856"/>
                </a:lnTo>
                <a:lnTo>
                  <a:pt x="2014687" y="1054898"/>
                </a:lnTo>
                <a:close/>
                <a:moveTo>
                  <a:pt x="1772770" y="1051556"/>
                </a:moveTo>
                <a:lnTo>
                  <a:pt x="1777064" y="1052140"/>
                </a:lnTo>
                <a:lnTo>
                  <a:pt x="1776854" y="1053118"/>
                </a:lnTo>
                <a:close/>
                <a:moveTo>
                  <a:pt x="1281600" y="1051482"/>
                </a:moveTo>
                <a:lnTo>
                  <a:pt x="1281655" y="1052100"/>
                </a:lnTo>
                <a:lnTo>
                  <a:pt x="1281190" y="1056901"/>
                </a:lnTo>
                <a:lnTo>
                  <a:pt x="1276686" y="1055677"/>
                </a:lnTo>
                <a:close/>
                <a:moveTo>
                  <a:pt x="1189900" y="1051328"/>
                </a:moveTo>
                <a:lnTo>
                  <a:pt x="1220726" y="1051770"/>
                </a:lnTo>
                <a:lnTo>
                  <a:pt x="1220466" y="1052671"/>
                </a:lnTo>
                <a:lnTo>
                  <a:pt x="1220257" y="1053399"/>
                </a:lnTo>
                <a:lnTo>
                  <a:pt x="1203360" y="1055292"/>
                </a:lnTo>
                <a:lnTo>
                  <a:pt x="1191116" y="1051686"/>
                </a:lnTo>
                <a:close/>
                <a:moveTo>
                  <a:pt x="1672390" y="1050964"/>
                </a:moveTo>
                <a:lnTo>
                  <a:pt x="1673980" y="1051546"/>
                </a:lnTo>
                <a:lnTo>
                  <a:pt x="1669880" y="1052306"/>
                </a:lnTo>
                <a:lnTo>
                  <a:pt x="1668388" y="1051764"/>
                </a:lnTo>
                <a:close/>
                <a:moveTo>
                  <a:pt x="2618735" y="1050899"/>
                </a:moveTo>
                <a:lnTo>
                  <a:pt x="2621093" y="1051677"/>
                </a:lnTo>
                <a:lnTo>
                  <a:pt x="2627547" y="1053443"/>
                </a:lnTo>
                <a:lnTo>
                  <a:pt x="2627303" y="1054958"/>
                </a:lnTo>
                <a:lnTo>
                  <a:pt x="2618091" y="1054497"/>
                </a:lnTo>
                <a:lnTo>
                  <a:pt x="2616789" y="1054061"/>
                </a:lnTo>
                <a:close/>
                <a:moveTo>
                  <a:pt x="2761147" y="1050692"/>
                </a:moveTo>
                <a:lnTo>
                  <a:pt x="2760150" y="1060270"/>
                </a:lnTo>
                <a:lnTo>
                  <a:pt x="2758016" y="1055803"/>
                </a:lnTo>
                <a:lnTo>
                  <a:pt x="2757300" y="1055048"/>
                </a:lnTo>
                <a:close/>
                <a:moveTo>
                  <a:pt x="2661146" y="1050649"/>
                </a:moveTo>
                <a:lnTo>
                  <a:pt x="2668023" y="1052460"/>
                </a:lnTo>
                <a:lnTo>
                  <a:pt x="2678509" y="1055119"/>
                </a:lnTo>
                <a:lnTo>
                  <a:pt x="2676297" y="1059063"/>
                </a:lnTo>
                <a:lnTo>
                  <a:pt x="2673180" y="1059063"/>
                </a:lnTo>
                <a:lnTo>
                  <a:pt x="2664010" y="1057972"/>
                </a:lnTo>
                <a:lnTo>
                  <a:pt x="2660208" y="1057054"/>
                </a:lnTo>
                <a:close/>
                <a:moveTo>
                  <a:pt x="1800780" y="1050065"/>
                </a:moveTo>
                <a:lnTo>
                  <a:pt x="1812852" y="1055148"/>
                </a:lnTo>
                <a:lnTo>
                  <a:pt x="1812772" y="1055415"/>
                </a:lnTo>
                <a:lnTo>
                  <a:pt x="1800509" y="1050955"/>
                </a:lnTo>
                <a:close/>
                <a:moveTo>
                  <a:pt x="1837984" y="1049681"/>
                </a:moveTo>
                <a:lnTo>
                  <a:pt x="1839613" y="1050710"/>
                </a:lnTo>
                <a:lnTo>
                  <a:pt x="1837949" y="1049806"/>
                </a:lnTo>
                <a:close/>
                <a:moveTo>
                  <a:pt x="1540062" y="1049558"/>
                </a:moveTo>
                <a:lnTo>
                  <a:pt x="1546239" y="1050745"/>
                </a:lnTo>
                <a:lnTo>
                  <a:pt x="1522137" y="1067406"/>
                </a:lnTo>
                <a:lnTo>
                  <a:pt x="1520172" y="1066974"/>
                </a:lnTo>
                <a:lnTo>
                  <a:pt x="1520056" y="1066949"/>
                </a:lnTo>
                <a:close/>
                <a:moveTo>
                  <a:pt x="1949379" y="1049153"/>
                </a:moveTo>
                <a:lnTo>
                  <a:pt x="1958305" y="1056389"/>
                </a:lnTo>
                <a:lnTo>
                  <a:pt x="1954856" y="1067022"/>
                </a:lnTo>
                <a:lnTo>
                  <a:pt x="1946035" y="1059010"/>
                </a:lnTo>
                <a:close/>
                <a:moveTo>
                  <a:pt x="2654981" y="1049105"/>
                </a:moveTo>
                <a:lnTo>
                  <a:pt x="2655391" y="1049204"/>
                </a:lnTo>
                <a:lnTo>
                  <a:pt x="2654455" y="1055600"/>
                </a:lnTo>
                <a:lnTo>
                  <a:pt x="2654190" y="1055524"/>
                </a:lnTo>
                <a:lnTo>
                  <a:pt x="2651650" y="1054763"/>
                </a:lnTo>
                <a:close/>
                <a:moveTo>
                  <a:pt x="1646224" y="1049066"/>
                </a:moveTo>
                <a:lnTo>
                  <a:pt x="1648481" y="1049922"/>
                </a:lnTo>
                <a:lnTo>
                  <a:pt x="1645070" y="1050614"/>
                </a:lnTo>
                <a:lnTo>
                  <a:pt x="1642949" y="1049768"/>
                </a:lnTo>
                <a:lnTo>
                  <a:pt x="1643956" y="1049552"/>
                </a:lnTo>
                <a:close/>
                <a:moveTo>
                  <a:pt x="1750522" y="1049008"/>
                </a:moveTo>
                <a:lnTo>
                  <a:pt x="1752348" y="1049582"/>
                </a:lnTo>
                <a:lnTo>
                  <a:pt x="1752603" y="1049680"/>
                </a:lnTo>
                <a:lnTo>
                  <a:pt x="1760030" y="1052586"/>
                </a:lnTo>
                <a:lnTo>
                  <a:pt x="1759978" y="1052829"/>
                </a:lnTo>
                <a:lnTo>
                  <a:pt x="1749989" y="1051428"/>
                </a:lnTo>
                <a:close/>
                <a:moveTo>
                  <a:pt x="2585276" y="1048910"/>
                </a:moveTo>
                <a:lnTo>
                  <a:pt x="2593011" y="1052631"/>
                </a:lnTo>
                <a:lnTo>
                  <a:pt x="2595171" y="1053351"/>
                </a:lnTo>
                <a:lnTo>
                  <a:pt x="2590816" y="1053133"/>
                </a:lnTo>
                <a:lnTo>
                  <a:pt x="2584868" y="1049685"/>
                </a:lnTo>
                <a:close/>
                <a:moveTo>
                  <a:pt x="2085481" y="1047686"/>
                </a:moveTo>
                <a:lnTo>
                  <a:pt x="2085879" y="1055828"/>
                </a:lnTo>
                <a:lnTo>
                  <a:pt x="2085325" y="1068712"/>
                </a:lnTo>
                <a:lnTo>
                  <a:pt x="2086901" y="1076661"/>
                </a:lnTo>
                <a:lnTo>
                  <a:pt x="2087485" y="1088530"/>
                </a:lnTo>
                <a:lnTo>
                  <a:pt x="2092770" y="1111768"/>
                </a:lnTo>
                <a:lnTo>
                  <a:pt x="2083716" y="1136146"/>
                </a:lnTo>
                <a:lnTo>
                  <a:pt x="2073610" y="1097379"/>
                </a:lnTo>
                <a:lnTo>
                  <a:pt x="2071814" y="1085983"/>
                </a:lnTo>
                <a:lnTo>
                  <a:pt x="2071789" y="1085611"/>
                </a:lnTo>
                <a:lnTo>
                  <a:pt x="2083217" y="1053010"/>
                </a:lnTo>
                <a:close/>
                <a:moveTo>
                  <a:pt x="1688981" y="1047649"/>
                </a:moveTo>
                <a:lnTo>
                  <a:pt x="1691097" y="1048371"/>
                </a:lnTo>
                <a:lnTo>
                  <a:pt x="1685919" y="1049332"/>
                </a:lnTo>
                <a:lnTo>
                  <a:pt x="1683942" y="1048655"/>
                </a:lnTo>
                <a:close/>
                <a:moveTo>
                  <a:pt x="1570311" y="1047645"/>
                </a:moveTo>
                <a:lnTo>
                  <a:pt x="1569743" y="1048777"/>
                </a:lnTo>
                <a:lnTo>
                  <a:pt x="1568645" y="1048568"/>
                </a:lnTo>
                <a:close/>
                <a:moveTo>
                  <a:pt x="2690343" y="1047535"/>
                </a:moveTo>
                <a:lnTo>
                  <a:pt x="2706269" y="1052600"/>
                </a:lnTo>
                <a:lnTo>
                  <a:pt x="2689830" y="1049052"/>
                </a:lnTo>
                <a:lnTo>
                  <a:pt x="2689985" y="1048173"/>
                </a:lnTo>
                <a:close/>
                <a:moveTo>
                  <a:pt x="1877513" y="1047518"/>
                </a:moveTo>
                <a:lnTo>
                  <a:pt x="1878987" y="1048056"/>
                </a:lnTo>
                <a:lnTo>
                  <a:pt x="1887058" y="1056229"/>
                </a:lnTo>
                <a:lnTo>
                  <a:pt x="1886810" y="1056993"/>
                </a:lnTo>
                <a:lnTo>
                  <a:pt x="1877388" y="1047892"/>
                </a:lnTo>
                <a:close/>
                <a:moveTo>
                  <a:pt x="1529271" y="1047483"/>
                </a:moveTo>
                <a:lnTo>
                  <a:pt x="1530034" y="1047629"/>
                </a:lnTo>
                <a:lnTo>
                  <a:pt x="1526298" y="1050604"/>
                </a:lnTo>
                <a:lnTo>
                  <a:pt x="1526271" y="1050632"/>
                </a:lnTo>
                <a:lnTo>
                  <a:pt x="1518596" y="1056759"/>
                </a:lnTo>
                <a:lnTo>
                  <a:pt x="1518530" y="1056812"/>
                </a:lnTo>
                <a:lnTo>
                  <a:pt x="1516334" y="1059520"/>
                </a:lnTo>
                <a:lnTo>
                  <a:pt x="1511784" y="1065132"/>
                </a:lnTo>
                <a:lnTo>
                  <a:pt x="1511782" y="1065132"/>
                </a:lnTo>
                <a:lnTo>
                  <a:pt x="1511781" y="1065132"/>
                </a:lnTo>
                <a:lnTo>
                  <a:pt x="1518527" y="1056812"/>
                </a:lnTo>
                <a:lnTo>
                  <a:pt x="1526298" y="1050604"/>
                </a:lnTo>
                <a:close/>
                <a:moveTo>
                  <a:pt x="1303285" y="1047185"/>
                </a:moveTo>
                <a:lnTo>
                  <a:pt x="1305121" y="1047640"/>
                </a:lnTo>
                <a:lnTo>
                  <a:pt x="1303623" y="1057022"/>
                </a:lnTo>
                <a:lnTo>
                  <a:pt x="1302708" y="1062748"/>
                </a:lnTo>
                <a:lnTo>
                  <a:pt x="1302311" y="1062640"/>
                </a:lnTo>
                <a:close/>
                <a:moveTo>
                  <a:pt x="2607161" y="1047081"/>
                </a:moveTo>
                <a:lnTo>
                  <a:pt x="2611843" y="1048626"/>
                </a:lnTo>
                <a:lnTo>
                  <a:pt x="2609913" y="1051762"/>
                </a:lnTo>
                <a:lnTo>
                  <a:pt x="2606526" y="1050630"/>
                </a:lnTo>
                <a:close/>
                <a:moveTo>
                  <a:pt x="1915162" y="1046418"/>
                </a:moveTo>
                <a:lnTo>
                  <a:pt x="1924658" y="1052780"/>
                </a:lnTo>
                <a:lnTo>
                  <a:pt x="1920982" y="1063032"/>
                </a:lnTo>
                <a:lnTo>
                  <a:pt x="1911032" y="1057416"/>
                </a:lnTo>
                <a:close/>
                <a:moveTo>
                  <a:pt x="1734500" y="1046345"/>
                </a:moveTo>
                <a:lnTo>
                  <a:pt x="1744107" y="1047653"/>
                </a:lnTo>
                <a:lnTo>
                  <a:pt x="1744055" y="1047884"/>
                </a:lnTo>
                <a:close/>
                <a:moveTo>
                  <a:pt x="1659466" y="1046232"/>
                </a:moveTo>
                <a:lnTo>
                  <a:pt x="1662038" y="1047173"/>
                </a:lnTo>
                <a:lnTo>
                  <a:pt x="1658014" y="1047989"/>
                </a:lnTo>
                <a:lnTo>
                  <a:pt x="1655510" y="1047079"/>
                </a:lnTo>
                <a:close/>
                <a:moveTo>
                  <a:pt x="2725604" y="1046006"/>
                </a:moveTo>
                <a:lnTo>
                  <a:pt x="2725914" y="1046242"/>
                </a:lnTo>
                <a:lnTo>
                  <a:pt x="2725551" y="1046105"/>
                </a:lnTo>
                <a:close/>
                <a:moveTo>
                  <a:pt x="2602180" y="1045630"/>
                </a:moveTo>
                <a:lnTo>
                  <a:pt x="2601580" y="1048976"/>
                </a:lnTo>
                <a:lnTo>
                  <a:pt x="2595287" y="1046872"/>
                </a:lnTo>
                <a:lnTo>
                  <a:pt x="2594653" y="1046572"/>
                </a:lnTo>
                <a:close/>
                <a:moveTo>
                  <a:pt x="2634651" y="1045564"/>
                </a:moveTo>
                <a:lnTo>
                  <a:pt x="2640548" y="1045642"/>
                </a:lnTo>
                <a:lnTo>
                  <a:pt x="2648077" y="1047448"/>
                </a:lnTo>
                <a:lnTo>
                  <a:pt x="2644952" y="1052757"/>
                </a:lnTo>
                <a:lnTo>
                  <a:pt x="2634021" y="1049485"/>
                </a:lnTo>
                <a:close/>
                <a:moveTo>
                  <a:pt x="2622121" y="1045398"/>
                </a:moveTo>
                <a:lnTo>
                  <a:pt x="2628829" y="1045487"/>
                </a:lnTo>
                <a:lnTo>
                  <a:pt x="2628453" y="1047818"/>
                </a:lnTo>
                <a:lnTo>
                  <a:pt x="2621848" y="1045841"/>
                </a:lnTo>
                <a:close/>
                <a:moveTo>
                  <a:pt x="2563871" y="1045396"/>
                </a:moveTo>
                <a:lnTo>
                  <a:pt x="2564915" y="1046092"/>
                </a:lnTo>
                <a:lnTo>
                  <a:pt x="2564176" y="1046351"/>
                </a:lnTo>
                <a:lnTo>
                  <a:pt x="2563402" y="1045980"/>
                </a:lnTo>
                <a:close/>
                <a:moveTo>
                  <a:pt x="1859375" y="1045373"/>
                </a:moveTo>
                <a:lnTo>
                  <a:pt x="1869608" y="1054559"/>
                </a:lnTo>
                <a:lnTo>
                  <a:pt x="1869436" y="1055068"/>
                </a:lnTo>
                <a:lnTo>
                  <a:pt x="1863047" y="1051955"/>
                </a:lnTo>
                <a:lnTo>
                  <a:pt x="1858441" y="1048010"/>
                </a:lnTo>
                <a:close/>
                <a:moveTo>
                  <a:pt x="1148760" y="1045366"/>
                </a:moveTo>
                <a:lnTo>
                  <a:pt x="1177870" y="1053963"/>
                </a:lnTo>
                <a:lnTo>
                  <a:pt x="1187712" y="1056870"/>
                </a:lnTo>
                <a:lnTo>
                  <a:pt x="1188142" y="1056997"/>
                </a:lnTo>
                <a:lnTo>
                  <a:pt x="1185063" y="1057342"/>
                </a:lnTo>
                <a:lnTo>
                  <a:pt x="1136149" y="1049528"/>
                </a:lnTo>
                <a:lnTo>
                  <a:pt x="1135997" y="1049504"/>
                </a:lnTo>
                <a:close/>
                <a:moveTo>
                  <a:pt x="1294675" y="1045054"/>
                </a:moveTo>
                <a:lnTo>
                  <a:pt x="1297839" y="1045837"/>
                </a:lnTo>
                <a:lnTo>
                  <a:pt x="1296408" y="1056070"/>
                </a:lnTo>
                <a:lnTo>
                  <a:pt x="1295739" y="1060855"/>
                </a:lnTo>
                <a:lnTo>
                  <a:pt x="1294624" y="1060552"/>
                </a:lnTo>
                <a:lnTo>
                  <a:pt x="1294154" y="1060424"/>
                </a:lnTo>
                <a:lnTo>
                  <a:pt x="1293867" y="1060346"/>
                </a:lnTo>
                <a:lnTo>
                  <a:pt x="1294504" y="1048283"/>
                </a:lnTo>
                <a:close/>
                <a:moveTo>
                  <a:pt x="2192553" y="1043653"/>
                </a:moveTo>
                <a:lnTo>
                  <a:pt x="2191580" y="1051488"/>
                </a:lnTo>
                <a:lnTo>
                  <a:pt x="2192910" y="1110265"/>
                </a:lnTo>
                <a:lnTo>
                  <a:pt x="2192908" y="1110309"/>
                </a:lnTo>
                <a:lnTo>
                  <a:pt x="2193665" y="1114175"/>
                </a:lnTo>
                <a:lnTo>
                  <a:pt x="2182619" y="1145437"/>
                </a:lnTo>
                <a:lnTo>
                  <a:pt x="2176454" y="1120885"/>
                </a:lnTo>
                <a:lnTo>
                  <a:pt x="2174190" y="1090092"/>
                </a:lnTo>
                <a:lnTo>
                  <a:pt x="2184245" y="1061859"/>
                </a:lnTo>
                <a:close/>
                <a:moveTo>
                  <a:pt x="1288563" y="1043541"/>
                </a:moveTo>
                <a:lnTo>
                  <a:pt x="1289197" y="1043698"/>
                </a:lnTo>
                <a:lnTo>
                  <a:pt x="1289312" y="1043727"/>
                </a:lnTo>
                <a:lnTo>
                  <a:pt x="1289481" y="1043768"/>
                </a:lnTo>
                <a:lnTo>
                  <a:pt x="1287744" y="1058682"/>
                </a:lnTo>
                <a:lnTo>
                  <a:pt x="1286262" y="1058279"/>
                </a:lnTo>
                <a:lnTo>
                  <a:pt x="1286228" y="1058270"/>
                </a:lnTo>
                <a:lnTo>
                  <a:pt x="1284777" y="1057876"/>
                </a:lnTo>
                <a:lnTo>
                  <a:pt x="1285072" y="1049710"/>
                </a:lnTo>
                <a:lnTo>
                  <a:pt x="1285118" y="1048448"/>
                </a:lnTo>
                <a:close/>
                <a:moveTo>
                  <a:pt x="1784135" y="1043053"/>
                </a:moveTo>
                <a:lnTo>
                  <a:pt x="1796623" y="1048313"/>
                </a:lnTo>
                <a:lnTo>
                  <a:pt x="1796280" y="1049416"/>
                </a:lnTo>
                <a:lnTo>
                  <a:pt x="1794873" y="1048904"/>
                </a:lnTo>
                <a:lnTo>
                  <a:pt x="1788538" y="1048063"/>
                </a:lnTo>
                <a:lnTo>
                  <a:pt x="1783495" y="1046090"/>
                </a:lnTo>
                <a:close/>
                <a:moveTo>
                  <a:pt x="826503" y="1042933"/>
                </a:moveTo>
                <a:lnTo>
                  <a:pt x="827072" y="1043470"/>
                </a:lnTo>
                <a:lnTo>
                  <a:pt x="826889" y="1043668"/>
                </a:lnTo>
                <a:lnTo>
                  <a:pt x="826315" y="1043120"/>
                </a:lnTo>
                <a:close/>
                <a:moveTo>
                  <a:pt x="1675055" y="1042895"/>
                </a:moveTo>
                <a:lnTo>
                  <a:pt x="1678068" y="1043923"/>
                </a:lnTo>
                <a:lnTo>
                  <a:pt x="1673071" y="1044936"/>
                </a:lnTo>
                <a:lnTo>
                  <a:pt x="1670164" y="1043941"/>
                </a:lnTo>
                <a:close/>
                <a:moveTo>
                  <a:pt x="2569178" y="1042098"/>
                </a:moveTo>
                <a:lnTo>
                  <a:pt x="2572545" y="1043418"/>
                </a:lnTo>
                <a:lnTo>
                  <a:pt x="2572436" y="1043457"/>
                </a:lnTo>
                <a:lnTo>
                  <a:pt x="2569095" y="1042143"/>
                </a:lnTo>
                <a:close/>
                <a:moveTo>
                  <a:pt x="1860780" y="1041393"/>
                </a:moveTo>
                <a:lnTo>
                  <a:pt x="1865174" y="1042997"/>
                </a:lnTo>
                <a:lnTo>
                  <a:pt x="1871477" y="1049039"/>
                </a:lnTo>
                <a:lnTo>
                  <a:pt x="1870753" y="1051181"/>
                </a:lnTo>
                <a:lnTo>
                  <a:pt x="1860576" y="1041965"/>
                </a:lnTo>
                <a:close/>
                <a:moveTo>
                  <a:pt x="1822686" y="1041043"/>
                </a:moveTo>
                <a:lnTo>
                  <a:pt x="1828054" y="1043407"/>
                </a:lnTo>
                <a:lnTo>
                  <a:pt x="1833282" y="1046712"/>
                </a:lnTo>
                <a:lnTo>
                  <a:pt x="1833144" y="1047194"/>
                </a:lnTo>
                <a:lnTo>
                  <a:pt x="1822569" y="1041445"/>
                </a:lnTo>
                <a:close/>
                <a:moveTo>
                  <a:pt x="2589451" y="1040964"/>
                </a:moveTo>
                <a:lnTo>
                  <a:pt x="2591770" y="1041819"/>
                </a:lnTo>
                <a:lnTo>
                  <a:pt x="2588996" y="1041830"/>
                </a:lnTo>
                <a:close/>
                <a:moveTo>
                  <a:pt x="1841128" y="1040449"/>
                </a:moveTo>
                <a:lnTo>
                  <a:pt x="1843411" y="1042379"/>
                </a:lnTo>
                <a:lnTo>
                  <a:pt x="1840872" y="1041141"/>
                </a:lnTo>
                <a:close/>
                <a:moveTo>
                  <a:pt x="1768878" y="1040369"/>
                </a:moveTo>
                <a:lnTo>
                  <a:pt x="1775738" y="1041260"/>
                </a:lnTo>
                <a:lnTo>
                  <a:pt x="1779233" y="1041997"/>
                </a:lnTo>
                <a:lnTo>
                  <a:pt x="1778754" y="1044236"/>
                </a:lnTo>
                <a:lnTo>
                  <a:pt x="1768878" y="1040372"/>
                </a:lnTo>
                <a:close/>
                <a:moveTo>
                  <a:pt x="1879959" y="1040260"/>
                </a:moveTo>
                <a:lnTo>
                  <a:pt x="1881006" y="1041369"/>
                </a:lnTo>
                <a:lnTo>
                  <a:pt x="1879740" y="1040904"/>
                </a:lnTo>
                <a:close/>
                <a:moveTo>
                  <a:pt x="1658393" y="1039914"/>
                </a:moveTo>
                <a:lnTo>
                  <a:pt x="1660876" y="1040314"/>
                </a:lnTo>
                <a:lnTo>
                  <a:pt x="1660072" y="1040488"/>
                </a:lnTo>
                <a:close/>
                <a:moveTo>
                  <a:pt x="2717525" y="1039846"/>
                </a:moveTo>
                <a:lnTo>
                  <a:pt x="2720820" y="1042358"/>
                </a:lnTo>
                <a:lnTo>
                  <a:pt x="2720715" y="1042470"/>
                </a:lnTo>
                <a:lnTo>
                  <a:pt x="2719685" y="1043886"/>
                </a:lnTo>
                <a:lnTo>
                  <a:pt x="2717084" y="1042902"/>
                </a:lnTo>
                <a:close/>
                <a:moveTo>
                  <a:pt x="1752606" y="1039546"/>
                </a:moveTo>
                <a:lnTo>
                  <a:pt x="1755227" y="1040268"/>
                </a:lnTo>
                <a:lnTo>
                  <a:pt x="1762111" y="1043082"/>
                </a:lnTo>
                <a:lnTo>
                  <a:pt x="1761798" y="1044514"/>
                </a:lnTo>
                <a:lnTo>
                  <a:pt x="1751804" y="1043187"/>
                </a:lnTo>
                <a:close/>
                <a:moveTo>
                  <a:pt x="2662796" y="1039385"/>
                </a:moveTo>
                <a:lnTo>
                  <a:pt x="2671748" y="1041623"/>
                </a:lnTo>
                <a:lnTo>
                  <a:pt x="2683763" y="1045444"/>
                </a:lnTo>
                <a:lnTo>
                  <a:pt x="2683672" y="1045914"/>
                </a:lnTo>
                <a:lnTo>
                  <a:pt x="2682767" y="1047527"/>
                </a:lnTo>
                <a:lnTo>
                  <a:pt x="2672673" y="1045348"/>
                </a:lnTo>
                <a:lnTo>
                  <a:pt x="2662122" y="1043983"/>
                </a:lnTo>
                <a:close/>
                <a:moveTo>
                  <a:pt x="2900295" y="1039061"/>
                </a:moveTo>
                <a:lnTo>
                  <a:pt x="2900273" y="1042265"/>
                </a:lnTo>
                <a:lnTo>
                  <a:pt x="2897579" y="1069169"/>
                </a:lnTo>
                <a:lnTo>
                  <a:pt x="2894356" y="1085126"/>
                </a:lnTo>
                <a:lnTo>
                  <a:pt x="2880078" y="1111896"/>
                </a:lnTo>
                <a:cubicBezTo>
                  <a:pt x="2870935" y="1129845"/>
                  <a:pt x="2860605" y="1150165"/>
                  <a:pt x="2848584" y="1171502"/>
                </a:cubicBezTo>
                <a:lnTo>
                  <a:pt x="2847736" y="1173365"/>
                </a:lnTo>
                <a:cubicBezTo>
                  <a:pt x="2837280" y="1198807"/>
                  <a:pt x="2826522" y="1226342"/>
                  <a:pt x="2815688" y="1255113"/>
                </a:cubicBezTo>
                <a:lnTo>
                  <a:pt x="2815076" y="1256791"/>
                </a:lnTo>
                <a:lnTo>
                  <a:pt x="2775570" y="1295736"/>
                </a:lnTo>
                <a:lnTo>
                  <a:pt x="2784534" y="1272125"/>
                </a:lnTo>
                <a:lnTo>
                  <a:pt x="2797650" y="1257862"/>
                </a:lnTo>
                <a:cubicBezTo>
                  <a:pt x="2814270" y="1235972"/>
                  <a:pt x="2828553" y="1212660"/>
                  <a:pt x="2840400" y="1188303"/>
                </a:cubicBezTo>
                <a:lnTo>
                  <a:pt x="2842400" y="1182913"/>
                </a:lnTo>
                <a:lnTo>
                  <a:pt x="2844668" y="1179120"/>
                </a:lnTo>
                <a:lnTo>
                  <a:pt x="2851591" y="1158142"/>
                </a:lnTo>
                <a:lnTo>
                  <a:pt x="2868536" y="1112470"/>
                </a:lnTo>
                <a:lnTo>
                  <a:pt x="2870341" y="1101328"/>
                </a:lnTo>
                <a:lnTo>
                  <a:pt x="2873156" y="1092797"/>
                </a:lnTo>
                <a:lnTo>
                  <a:pt x="2874811" y="1080719"/>
                </a:lnTo>
                <a:lnTo>
                  <a:pt x="2894533" y="1047889"/>
                </a:lnTo>
                <a:close/>
                <a:moveTo>
                  <a:pt x="1935963" y="1038282"/>
                </a:moveTo>
                <a:lnTo>
                  <a:pt x="1944991" y="1045595"/>
                </a:lnTo>
                <a:lnTo>
                  <a:pt x="1941749" y="1055117"/>
                </a:lnTo>
                <a:lnTo>
                  <a:pt x="1940269" y="1053772"/>
                </a:lnTo>
                <a:lnTo>
                  <a:pt x="1932183" y="1048875"/>
                </a:lnTo>
                <a:close/>
                <a:moveTo>
                  <a:pt x="2608800" y="1037917"/>
                </a:moveTo>
                <a:lnTo>
                  <a:pt x="2617171" y="1039970"/>
                </a:lnTo>
                <a:lnTo>
                  <a:pt x="2616090" y="1041727"/>
                </a:lnTo>
                <a:lnTo>
                  <a:pt x="2615021" y="1041731"/>
                </a:lnTo>
                <a:lnTo>
                  <a:pt x="2608212" y="1041757"/>
                </a:lnTo>
                <a:lnTo>
                  <a:pt x="2608118" y="1041729"/>
                </a:lnTo>
                <a:close/>
                <a:moveTo>
                  <a:pt x="2732850" y="1037852"/>
                </a:moveTo>
                <a:lnTo>
                  <a:pt x="2733723" y="1038406"/>
                </a:lnTo>
                <a:lnTo>
                  <a:pt x="2735973" y="1041667"/>
                </a:lnTo>
                <a:lnTo>
                  <a:pt x="2735966" y="1041731"/>
                </a:lnTo>
                <a:lnTo>
                  <a:pt x="2735663" y="1041453"/>
                </a:lnTo>
                <a:lnTo>
                  <a:pt x="2731313" y="1039508"/>
                </a:lnTo>
                <a:close/>
                <a:moveTo>
                  <a:pt x="2256033" y="1037237"/>
                </a:moveTo>
                <a:lnTo>
                  <a:pt x="2262317" y="1037973"/>
                </a:lnTo>
                <a:lnTo>
                  <a:pt x="2254014" y="1056723"/>
                </a:lnTo>
                <a:close/>
                <a:moveTo>
                  <a:pt x="1244758" y="1036947"/>
                </a:moveTo>
                <a:lnTo>
                  <a:pt x="1246945" y="1037335"/>
                </a:lnTo>
                <a:lnTo>
                  <a:pt x="1247079" y="1037359"/>
                </a:lnTo>
                <a:lnTo>
                  <a:pt x="1246860" y="1038586"/>
                </a:lnTo>
                <a:lnTo>
                  <a:pt x="1244467" y="1038491"/>
                </a:lnTo>
                <a:lnTo>
                  <a:pt x="1244602" y="1037772"/>
                </a:lnTo>
                <a:close/>
                <a:moveTo>
                  <a:pt x="1900591" y="1036652"/>
                </a:moveTo>
                <a:lnTo>
                  <a:pt x="1909924" y="1042906"/>
                </a:lnTo>
                <a:lnTo>
                  <a:pt x="1905608" y="1054352"/>
                </a:lnTo>
                <a:lnTo>
                  <a:pt x="1896278" y="1049086"/>
                </a:lnTo>
                <a:lnTo>
                  <a:pt x="1898916" y="1040876"/>
                </a:lnTo>
                <a:close/>
                <a:moveTo>
                  <a:pt x="1679345" y="1036316"/>
                </a:moveTo>
                <a:lnTo>
                  <a:pt x="1676308" y="1036973"/>
                </a:lnTo>
                <a:lnTo>
                  <a:pt x="1674981" y="1036759"/>
                </a:lnTo>
                <a:close/>
                <a:moveTo>
                  <a:pt x="2278054" y="1036107"/>
                </a:moveTo>
                <a:lnTo>
                  <a:pt x="2271397" y="1090031"/>
                </a:lnTo>
                <a:lnTo>
                  <a:pt x="2271645" y="1094457"/>
                </a:lnTo>
                <a:lnTo>
                  <a:pt x="2263793" y="1111873"/>
                </a:lnTo>
                <a:lnTo>
                  <a:pt x="2262556" y="1110201"/>
                </a:lnTo>
                <a:lnTo>
                  <a:pt x="2262602" y="1110306"/>
                </a:lnTo>
                <a:lnTo>
                  <a:pt x="2262525" y="1110201"/>
                </a:lnTo>
                <a:lnTo>
                  <a:pt x="2262577" y="1110317"/>
                </a:lnTo>
                <a:lnTo>
                  <a:pt x="2262491" y="1110201"/>
                </a:lnTo>
                <a:lnTo>
                  <a:pt x="2263512" y="1112498"/>
                </a:lnTo>
                <a:lnTo>
                  <a:pt x="2262943" y="1113760"/>
                </a:lnTo>
                <a:lnTo>
                  <a:pt x="2254174" y="1138200"/>
                </a:lnTo>
                <a:lnTo>
                  <a:pt x="2249965" y="1095787"/>
                </a:lnTo>
                <a:lnTo>
                  <a:pt x="2252513" y="1071204"/>
                </a:lnTo>
                <a:lnTo>
                  <a:pt x="2267336" y="1037680"/>
                </a:lnTo>
                <a:lnTo>
                  <a:pt x="2271061" y="1036920"/>
                </a:lnTo>
                <a:close/>
                <a:moveTo>
                  <a:pt x="2874311" y="1036054"/>
                </a:moveTo>
                <a:lnTo>
                  <a:pt x="2870474" y="1068141"/>
                </a:lnTo>
                <a:lnTo>
                  <a:pt x="2868913" y="1077481"/>
                </a:lnTo>
                <a:lnTo>
                  <a:pt x="2858741" y="1094625"/>
                </a:lnTo>
                <a:lnTo>
                  <a:pt x="2833345" y="1137797"/>
                </a:lnTo>
                <a:lnTo>
                  <a:pt x="2834012" y="1134610"/>
                </a:lnTo>
                <a:lnTo>
                  <a:pt x="2843179" y="1108752"/>
                </a:lnTo>
                <a:lnTo>
                  <a:pt x="2849032" y="1072868"/>
                </a:lnTo>
                <a:close/>
                <a:moveTo>
                  <a:pt x="2600585" y="1035860"/>
                </a:moveTo>
                <a:lnTo>
                  <a:pt x="2601816" y="1036204"/>
                </a:lnTo>
                <a:lnTo>
                  <a:pt x="2603784" y="1036687"/>
                </a:lnTo>
                <a:lnTo>
                  <a:pt x="2603146" y="1040241"/>
                </a:lnTo>
                <a:lnTo>
                  <a:pt x="2600607" y="1039480"/>
                </a:lnTo>
                <a:lnTo>
                  <a:pt x="2599350" y="1039082"/>
                </a:lnTo>
                <a:lnTo>
                  <a:pt x="2593359" y="1036835"/>
                </a:lnTo>
                <a:close/>
                <a:moveTo>
                  <a:pt x="1238418" y="1035824"/>
                </a:moveTo>
                <a:lnTo>
                  <a:pt x="1238660" y="1035866"/>
                </a:lnTo>
                <a:lnTo>
                  <a:pt x="1238912" y="1035911"/>
                </a:lnTo>
                <a:lnTo>
                  <a:pt x="1238815" y="1036435"/>
                </a:lnTo>
                <a:lnTo>
                  <a:pt x="1238651" y="1036183"/>
                </a:lnTo>
                <a:close/>
                <a:moveTo>
                  <a:pt x="1708424" y="1035751"/>
                </a:moveTo>
                <a:lnTo>
                  <a:pt x="1717633" y="1038651"/>
                </a:lnTo>
                <a:lnTo>
                  <a:pt x="1709448" y="1037564"/>
                </a:lnTo>
                <a:lnTo>
                  <a:pt x="1709444" y="1037565"/>
                </a:lnTo>
                <a:lnTo>
                  <a:pt x="1709439" y="1037564"/>
                </a:lnTo>
                <a:lnTo>
                  <a:pt x="1709436" y="1037565"/>
                </a:lnTo>
                <a:lnTo>
                  <a:pt x="1709433" y="1037564"/>
                </a:lnTo>
                <a:lnTo>
                  <a:pt x="1707895" y="1037876"/>
                </a:lnTo>
                <a:lnTo>
                  <a:pt x="1704226" y="1036650"/>
                </a:lnTo>
                <a:close/>
                <a:moveTo>
                  <a:pt x="755357" y="1035636"/>
                </a:moveTo>
                <a:lnTo>
                  <a:pt x="757358" y="1054851"/>
                </a:lnTo>
                <a:lnTo>
                  <a:pt x="704376" y="1110372"/>
                </a:lnTo>
                <a:cubicBezTo>
                  <a:pt x="530641" y="1288003"/>
                  <a:pt x="381119" y="1419914"/>
                  <a:pt x="344374" y="1443112"/>
                </a:cubicBezTo>
                <a:lnTo>
                  <a:pt x="276074" y="1477115"/>
                </a:lnTo>
                <a:lnTo>
                  <a:pt x="262026" y="1480926"/>
                </a:lnTo>
                <a:lnTo>
                  <a:pt x="255476" y="1482702"/>
                </a:lnTo>
                <a:lnTo>
                  <a:pt x="225282" y="1489588"/>
                </a:lnTo>
                <a:lnTo>
                  <a:pt x="224337" y="1488720"/>
                </a:lnTo>
                <a:lnTo>
                  <a:pt x="223632" y="1488072"/>
                </a:lnTo>
                <a:lnTo>
                  <a:pt x="226073" y="1487320"/>
                </a:lnTo>
                <a:lnTo>
                  <a:pt x="232552" y="1486440"/>
                </a:lnTo>
                <a:lnTo>
                  <a:pt x="256617" y="1478055"/>
                </a:lnTo>
                <a:lnTo>
                  <a:pt x="260131" y="1476831"/>
                </a:lnTo>
                <a:lnTo>
                  <a:pt x="275819" y="1471999"/>
                </a:lnTo>
                <a:lnTo>
                  <a:pt x="278711" y="1470357"/>
                </a:lnTo>
                <a:lnTo>
                  <a:pt x="281035" y="1469547"/>
                </a:lnTo>
                <a:lnTo>
                  <a:pt x="282418" y="1469065"/>
                </a:lnTo>
                <a:cubicBezTo>
                  <a:pt x="300148" y="1460924"/>
                  <a:pt x="318933" y="1450224"/>
                  <a:pt x="338618" y="1436339"/>
                </a:cubicBezTo>
                <a:cubicBezTo>
                  <a:pt x="381967" y="1406367"/>
                  <a:pt x="536231" y="1262602"/>
                  <a:pt x="697267" y="1096486"/>
                </a:cubicBezTo>
                <a:close/>
                <a:moveTo>
                  <a:pt x="1725582" y="1035415"/>
                </a:moveTo>
                <a:lnTo>
                  <a:pt x="1733457" y="1035768"/>
                </a:lnTo>
                <a:lnTo>
                  <a:pt x="1743763" y="1037107"/>
                </a:lnTo>
                <a:lnTo>
                  <a:pt x="1746322" y="1037812"/>
                </a:lnTo>
                <a:lnTo>
                  <a:pt x="1745453" y="1041674"/>
                </a:lnTo>
                <a:close/>
                <a:moveTo>
                  <a:pt x="1786021" y="1035315"/>
                </a:moveTo>
                <a:lnTo>
                  <a:pt x="1790564" y="1035984"/>
                </a:lnTo>
                <a:lnTo>
                  <a:pt x="1795083" y="1037933"/>
                </a:lnTo>
                <a:lnTo>
                  <a:pt x="1785768" y="1036111"/>
                </a:lnTo>
                <a:close/>
                <a:moveTo>
                  <a:pt x="1843204" y="1034966"/>
                </a:moveTo>
                <a:lnTo>
                  <a:pt x="1850914" y="1037786"/>
                </a:lnTo>
                <a:lnTo>
                  <a:pt x="1854958" y="1041415"/>
                </a:lnTo>
                <a:lnTo>
                  <a:pt x="1853974" y="1044186"/>
                </a:lnTo>
                <a:close/>
                <a:moveTo>
                  <a:pt x="2232515" y="1034482"/>
                </a:moveTo>
                <a:lnTo>
                  <a:pt x="2250463" y="1036584"/>
                </a:lnTo>
                <a:lnTo>
                  <a:pt x="2246512" y="1073660"/>
                </a:lnTo>
                <a:lnTo>
                  <a:pt x="2231386" y="1107769"/>
                </a:lnTo>
                <a:lnTo>
                  <a:pt x="2226961" y="1119525"/>
                </a:lnTo>
                <a:lnTo>
                  <a:pt x="2224584" y="1103196"/>
                </a:lnTo>
                <a:lnTo>
                  <a:pt x="2224594" y="1102254"/>
                </a:lnTo>
                <a:lnTo>
                  <a:pt x="2229439" y="1041263"/>
                </a:lnTo>
                <a:close/>
                <a:moveTo>
                  <a:pt x="2636444" y="1034419"/>
                </a:moveTo>
                <a:lnTo>
                  <a:pt x="2638847" y="1034654"/>
                </a:lnTo>
                <a:lnTo>
                  <a:pt x="2653871" y="1037604"/>
                </a:lnTo>
                <a:lnTo>
                  <a:pt x="2651007" y="1042472"/>
                </a:lnTo>
                <a:lnTo>
                  <a:pt x="2635738" y="1038808"/>
                </a:lnTo>
                <a:close/>
                <a:moveTo>
                  <a:pt x="1778761" y="1034246"/>
                </a:moveTo>
                <a:lnTo>
                  <a:pt x="1780824" y="1034550"/>
                </a:lnTo>
                <a:lnTo>
                  <a:pt x="1780715" y="1035069"/>
                </a:lnTo>
                <a:close/>
                <a:moveTo>
                  <a:pt x="1172538" y="1033918"/>
                </a:moveTo>
                <a:lnTo>
                  <a:pt x="1200183" y="1041405"/>
                </a:lnTo>
                <a:lnTo>
                  <a:pt x="1206620" y="1043149"/>
                </a:lnTo>
                <a:lnTo>
                  <a:pt x="1213266" y="1044949"/>
                </a:lnTo>
                <a:lnTo>
                  <a:pt x="1197492" y="1045504"/>
                </a:lnTo>
                <a:lnTo>
                  <a:pt x="1197134" y="1045426"/>
                </a:lnTo>
                <a:lnTo>
                  <a:pt x="1164722" y="1038355"/>
                </a:lnTo>
                <a:close/>
                <a:moveTo>
                  <a:pt x="2629307" y="1033721"/>
                </a:moveTo>
                <a:lnTo>
                  <a:pt x="2630703" y="1033858"/>
                </a:lnTo>
                <a:lnTo>
                  <a:pt x="2630123" y="1037460"/>
                </a:lnTo>
                <a:lnTo>
                  <a:pt x="2629830" y="1037390"/>
                </a:lnTo>
                <a:lnTo>
                  <a:pt x="2627414" y="1036797"/>
                </a:lnTo>
                <a:close/>
                <a:moveTo>
                  <a:pt x="863621" y="1033622"/>
                </a:moveTo>
                <a:lnTo>
                  <a:pt x="863852" y="1033814"/>
                </a:lnTo>
                <a:lnTo>
                  <a:pt x="863919" y="1033870"/>
                </a:lnTo>
                <a:lnTo>
                  <a:pt x="863958" y="1033902"/>
                </a:lnTo>
                <a:lnTo>
                  <a:pt x="858857" y="1039666"/>
                </a:lnTo>
                <a:lnTo>
                  <a:pt x="858474" y="1039325"/>
                </a:lnTo>
                <a:lnTo>
                  <a:pt x="858392" y="1039252"/>
                </a:lnTo>
                <a:lnTo>
                  <a:pt x="858467" y="1039172"/>
                </a:lnTo>
                <a:lnTo>
                  <a:pt x="858785" y="1038829"/>
                </a:lnTo>
                <a:close/>
                <a:moveTo>
                  <a:pt x="2736906" y="1033484"/>
                </a:moveTo>
                <a:lnTo>
                  <a:pt x="2736887" y="1033645"/>
                </a:lnTo>
                <a:lnTo>
                  <a:pt x="2736806" y="1033592"/>
                </a:lnTo>
                <a:close/>
                <a:moveTo>
                  <a:pt x="2022475" y="1033386"/>
                </a:moveTo>
                <a:lnTo>
                  <a:pt x="2022297" y="1076135"/>
                </a:lnTo>
                <a:lnTo>
                  <a:pt x="2021279" y="1036689"/>
                </a:lnTo>
                <a:close/>
                <a:moveTo>
                  <a:pt x="2299198" y="1033337"/>
                </a:moveTo>
                <a:lnTo>
                  <a:pt x="2278691" y="1078826"/>
                </a:lnTo>
                <a:lnTo>
                  <a:pt x="2283964" y="1035421"/>
                </a:lnTo>
                <a:lnTo>
                  <a:pt x="2298069" y="1033782"/>
                </a:lnTo>
                <a:close/>
                <a:moveTo>
                  <a:pt x="2621432" y="1033047"/>
                </a:moveTo>
                <a:lnTo>
                  <a:pt x="2620212" y="1035030"/>
                </a:lnTo>
                <a:lnTo>
                  <a:pt x="2615430" y="1033857"/>
                </a:lnTo>
                <a:close/>
                <a:moveTo>
                  <a:pt x="2304484" y="1033017"/>
                </a:moveTo>
                <a:lnTo>
                  <a:pt x="2297455" y="1082686"/>
                </a:lnTo>
                <a:lnTo>
                  <a:pt x="2297570" y="1089416"/>
                </a:lnTo>
                <a:lnTo>
                  <a:pt x="2281344" y="1099844"/>
                </a:lnTo>
                <a:lnTo>
                  <a:pt x="2278215" y="1105176"/>
                </a:lnTo>
                <a:lnTo>
                  <a:pt x="2277510" y="1092759"/>
                </a:lnTo>
                <a:close/>
                <a:moveTo>
                  <a:pt x="2412968" y="1032967"/>
                </a:moveTo>
                <a:lnTo>
                  <a:pt x="2408994" y="1054175"/>
                </a:lnTo>
                <a:lnTo>
                  <a:pt x="2406608" y="1077351"/>
                </a:lnTo>
                <a:lnTo>
                  <a:pt x="2400386" y="1075151"/>
                </a:lnTo>
                <a:lnTo>
                  <a:pt x="2392365" y="1074434"/>
                </a:lnTo>
                <a:close/>
                <a:moveTo>
                  <a:pt x="2698583" y="1032868"/>
                </a:moveTo>
                <a:lnTo>
                  <a:pt x="2712384" y="1037809"/>
                </a:lnTo>
                <a:lnTo>
                  <a:pt x="2711932" y="1040953"/>
                </a:lnTo>
                <a:lnTo>
                  <a:pt x="2697177" y="1035371"/>
                </a:lnTo>
                <a:close/>
                <a:moveTo>
                  <a:pt x="1863844" y="1032710"/>
                </a:moveTo>
                <a:lnTo>
                  <a:pt x="1867464" y="1036395"/>
                </a:lnTo>
                <a:lnTo>
                  <a:pt x="1864277" y="1035224"/>
                </a:lnTo>
                <a:lnTo>
                  <a:pt x="1863292" y="1034278"/>
                </a:lnTo>
                <a:close/>
                <a:moveTo>
                  <a:pt x="1658206" y="1032373"/>
                </a:moveTo>
                <a:lnTo>
                  <a:pt x="1658665" y="1032447"/>
                </a:lnTo>
                <a:lnTo>
                  <a:pt x="1658560" y="1032478"/>
                </a:lnTo>
                <a:close/>
                <a:moveTo>
                  <a:pt x="2575264" y="1032252"/>
                </a:moveTo>
                <a:lnTo>
                  <a:pt x="2576161" y="1032331"/>
                </a:lnTo>
                <a:lnTo>
                  <a:pt x="2575893" y="1032384"/>
                </a:lnTo>
                <a:close/>
                <a:moveTo>
                  <a:pt x="1333576" y="1032202"/>
                </a:moveTo>
                <a:lnTo>
                  <a:pt x="1499451" y="1068768"/>
                </a:lnTo>
                <a:lnTo>
                  <a:pt x="1493193" y="1076484"/>
                </a:lnTo>
                <a:lnTo>
                  <a:pt x="1490877" y="1081477"/>
                </a:lnTo>
                <a:lnTo>
                  <a:pt x="1490219" y="1082373"/>
                </a:lnTo>
                <a:lnTo>
                  <a:pt x="1487619" y="1085916"/>
                </a:lnTo>
                <a:lnTo>
                  <a:pt x="1329696" y="1046994"/>
                </a:lnTo>
                <a:close/>
                <a:moveTo>
                  <a:pt x="2848205" y="1031744"/>
                </a:moveTo>
                <a:lnTo>
                  <a:pt x="2842938" y="1066966"/>
                </a:lnTo>
                <a:lnTo>
                  <a:pt x="2841702" y="1074041"/>
                </a:lnTo>
                <a:lnTo>
                  <a:pt x="2838083" y="1079384"/>
                </a:lnTo>
                <a:lnTo>
                  <a:pt x="2809323" y="1123514"/>
                </a:lnTo>
                <a:lnTo>
                  <a:pt x="2815526" y="1105233"/>
                </a:lnTo>
                <a:lnTo>
                  <a:pt x="2821929" y="1066634"/>
                </a:lnTo>
                <a:close/>
                <a:moveTo>
                  <a:pt x="1825513" y="1031343"/>
                </a:moveTo>
                <a:lnTo>
                  <a:pt x="1835980" y="1036088"/>
                </a:lnTo>
                <a:lnTo>
                  <a:pt x="1836554" y="1036578"/>
                </a:lnTo>
                <a:lnTo>
                  <a:pt x="1835778" y="1038658"/>
                </a:lnTo>
                <a:lnTo>
                  <a:pt x="1824923" y="1033365"/>
                </a:lnTo>
                <a:close/>
                <a:moveTo>
                  <a:pt x="813403" y="1030548"/>
                </a:moveTo>
                <a:lnTo>
                  <a:pt x="815561" y="1032589"/>
                </a:lnTo>
                <a:lnTo>
                  <a:pt x="815428" y="1032725"/>
                </a:lnTo>
                <a:lnTo>
                  <a:pt x="814106" y="1031462"/>
                </a:lnTo>
                <a:close/>
                <a:moveTo>
                  <a:pt x="2666360" y="1029780"/>
                </a:moveTo>
                <a:lnTo>
                  <a:pt x="2669269" y="1030520"/>
                </a:lnTo>
                <a:lnTo>
                  <a:pt x="2666158" y="1030122"/>
                </a:lnTo>
                <a:close/>
                <a:moveTo>
                  <a:pt x="1319512" y="1029102"/>
                </a:moveTo>
                <a:lnTo>
                  <a:pt x="1321459" y="1029531"/>
                </a:lnTo>
                <a:lnTo>
                  <a:pt x="1321276" y="1030414"/>
                </a:lnTo>
                <a:lnTo>
                  <a:pt x="1320607" y="1033635"/>
                </a:lnTo>
                <a:lnTo>
                  <a:pt x="1318410" y="1044213"/>
                </a:lnTo>
                <a:lnTo>
                  <a:pt x="1317986" y="1044108"/>
                </a:lnTo>
                <a:lnTo>
                  <a:pt x="1317940" y="1044097"/>
                </a:lnTo>
                <a:close/>
                <a:moveTo>
                  <a:pt x="2719075" y="1029096"/>
                </a:moveTo>
                <a:lnTo>
                  <a:pt x="2727951" y="1034738"/>
                </a:lnTo>
                <a:lnTo>
                  <a:pt x="2725797" y="1037042"/>
                </a:lnTo>
                <a:lnTo>
                  <a:pt x="2719543" y="1034246"/>
                </a:lnTo>
                <a:lnTo>
                  <a:pt x="2718748" y="1033637"/>
                </a:lnTo>
                <a:lnTo>
                  <a:pt x="2718437" y="1033525"/>
                </a:lnTo>
                <a:close/>
                <a:moveTo>
                  <a:pt x="1671500" y="1027841"/>
                </a:moveTo>
                <a:lnTo>
                  <a:pt x="1673231" y="1028098"/>
                </a:lnTo>
                <a:lnTo>
                  <a:pt x="1672905" y="1028195"/>
                </a:lnTo>
                <a:close/>
                <a:moveTo>
                  <a:pt x="1312946" y="1027654"/>
                </a:moveTo>
                <a:lnTo>
                  <a:pt x="1313239" y="1027719"/>
                </a:lnTo>
                <a:lnTo>
                  <a:pt x="1313726" y="1027826"/>
                </a:lnTo>
                <a:lnTo>
                  <a:pt x="1313410" y="1029546"/>
                </a:lnTo>
                <a:lnTo>
                  <a:pt x="1312328" y="1035448"/>
                </a:lnTo>
                <a:lnTo>
                  <a:pt x="1312520" y="1033024"/>
                </a:lnTo>
                <a:close/>
                <a:moveTo>
                  <a:pt x="1922358" y="1027256"/>
                </a:moveTo>
                <a:lnTo>
                  <a:pt x="1931226" y="1034442"/>
                </a:lnTo>
                <a:lnTo>
                  <a:pt x="1927150" y="1045826"/>
                </a:lnTo>
                <a:lnTo>
                  <a:pt x="1917564" y="1040020"/>
                </a:lnTo>
                <a:close/>
                <a:moveTo>
                  <a:pt x="2587826" y="1027167"/>
                </a:moveTo>
                <a:lnTo>
                  <a:pt x="2587544" y="1027605"/>
                </a:lnTo>
                <a:lnTo>
                  <a:pt x="2586344" y="1027467"/>
                </a:lnTo>
                <a:close/>
                <a:moveTo>
                  <a:pt x="2597348" y="1027064"/>
                </a:moveTo>
                <a:lnTo>
                  <a:pt x="2600968" y="1027230"/>
                </a:lnTo>
                <a:lnTo>
                  <a:pt x="2601475" y="1027328"/>
                </a:lnTo>
                <a:lnTo>
                  <a:pt x="2596551" y="1028302"/>
                </a:lnTo>
                <a:close/>
                <a:moveTo>
                  <a:pt x="1728826" y="1026891"/>
                </a:moveTo>
                <a:lnTo>
                  <a:pt x="1748140" y="1029736"/>
                </a:lnTo>
                <a:lnTo>
                  <a:pt x="1748077" y="1030011"/>
                </a:lnTo>
                <a:lnTo>
                  <a:pt x="1736013" y="1029476"/>
                </a:lnTo>
                <a:lnTo>
                  <a:pt x="1727865" y="1027022"/>
                </a:lnTo>
                <a:close/>
                <a:moveTo>
                  <a:pt x="1788767" y="1026676"/>
                </a:moveTo>
                <a:lnTo>
                  <a:pt x="1790726" y="1026966"/>
                </a:lnTo>
                <a:lnTo>
                  <a:pt x="1801701" y="1031799"/>
                </a:lnTo>
                <a:lnTo>
                  <a:pt x="1801497" y="1032454"/>
                </a:lnTo>
                <a:lnTo>
                  <a:pt x="1789076" y="1029434"/>
                </a:lnTo>
                <a:lnTo>
                  <a:pt x="1788034" y="1028985"/>
                </a:lnTo>
                <a:close/>
                <a:moveTo>
                  <a:pt x="1300534" y="1026486"/>
                </a:moveTo>
                <a:lnTo>
                  <a:pt x="1300536" y="1026553"/>
                </a:lnTo>
                <a:lnTo>
                  <a:pt x="1299505" y="1033922"/>
                </a:lnTo>
                <a:lnTo>
                  <a:pt x="1298744" y="1039366"/>
                </a:lnTo>
                <a:lnTo>
                  <a:pt x="1298695" y="1039354"/>
                </a:lnTo>
                <a:lnTo>
                  <a:pt x="1295024" y="1038449"/>
                </a:lnTo>
                <a:lnTo>
                  <a:pt x="1295260" y="1034000"/>
                </a:lnTo>
                <a:lnTo>
                  <a:pt x="1298747" y="1029031"/>
                </a:lnTo>
                <a:close/>
                <a:moveTo>
                  <a:pt x="1218395" y="1026173"/>
                </a:moveTo>
                <a:lnTo>
                  <a:pt x="1223107" y="1027339"/>
                </a:lnTo>
                <a:lnTo>
                  <a:pt x="1227576" y="1028446"/>
                </a:lnTo>
                <a:lnTo>
                  <a:pt x="1222440" y="1027738"/>
                </a:lnTo>
                <a:lnTo>
                  <a:pt x="1222435" y="1027736"/>
                </a:lnTo>
                <a:lnTo>
                  <a:pt x="1222433" y="1027735"/>
                </a:lnTo>
                <a:close/>
                <a:moveTo>
                  <a:pt x="1572550" y="1026075"/>
                </a:moveTo>
                <a:lnTo>
                  <a:pt x="1580494" y="1027356"/>
                </a:lnTo>
                <a:lnTo>
                  <a:pt x="1576476" y="1035361"/>
                </a:lnTo>
                <a:lnTo>
                  <a:pt x="1554129" y="1045297"/>
                </a:lnTo>
                <a:lnTo>
                  <a:pt x="1553560" y="1045690"/>
                </a:lnTo>
                <a:lnTo>
                  <a:pt x="1546148" y="1044275"/>
                </a:lnTo>
                <a:lnTo>
                  <a:pt x="1559263" y="1032891"/>
                </a:lnTo>
                <a:lnTo>
                  <a:pt x="1559427" y="1032763"/>
                </a:lnTo>
                <a:close/>
                <a:moveTo>
                  <a:pt x="1884751" y="1026032"/>
                </a:moveTo>
                <a:lnTo>
                  <a:pt x="1894926" y="1032854"/>
                </a:lnTo>
                <a:lnTo>
                  <a:pt x="1893292" y="1036964"/>
                </a:lnTo>
                <a:lnTo>
                  <a:pt x="1891257" y="1043261"/>
                </a:lnTo>
                <a:lnTo>
                  <a:pt x="1882192" y="1033629"/>
                </a:lnTo>
                <a:close/>
                <a:moveTo>
                  <a:pt x="1304630" y="1025821"/>
                </a:moveTo>
                <a:lnTo>
                  <a:pt x="1306517" y="1026237"/>
                </a:lnTo>
                <a:lnTo>
                  <a:pt x="1308256" y="1026620"/>
                </a:lnTo>
                <a:lnTo>
                  <a:pt x="1308470" y="1026667"/>
                </a:lnTo>
                <a:lnTo>
                  <a:pt x="1307124" y="1035096"/>
                </a:lnTo>
                <a:lnTo>
                  <a:pt x="1306151" y="1041191"/>
                </a:lnTo>
                <a:lnTo>
                  <a:pt x="1303808" y="1040614"/>
                </a:lnTo>
                <a:lnTo>
                  <a:pt x="1303700" y="1040587"/>
                </a:lnTo>
                <a:lnTo>
                  <a:pt x="1303717" y="1040324"/>
                </a:lnTo>
                <a:close/>
                <a:moveTo>
                  <a:pt x="1866303" y="1025754"/>
                </a:moveTo>
                <a:lnTo>
                  <a:pt x="1875909" y="1035963"/>
                </a:lnTo>
                <a:lnTo>
                  <a:pt x="1875581" y="1036925"/>
                </a:lnTo>
                <a:lnTo>
                  <a:pt x="1865870" y="1026975"/>
                </a:lnTo>
                <a:close/>
                <a:moveTo>
                  <a:pt x="1846623" y="1025649"/>
                </a:moveTo>
                <a:lnTo>
                  <a:pt x="1848456" y="1027012"/>
                </a:lnTo>
                <a:lnTo>
                  <a:pt x="1852536" y="1030915"/>
                </a:lnTo>
                <a:lnTo>
                  <a:pt x="1845611" y="1028373"/>
                </a:lnTo>
                <a:close/>
                <a:moveTo>
                  <a:pt x="1264717" y="1025419"/>
                </a:moveTo>
                <a:lnTo>
                  <a:pt x="1265994" y="1026141"/>
                </a:lnTo>
                <a:lnTo>
                  <a:pt x="1265914" y="1026222"/>
                </a:lnTo>
                <a:lnTo>
                  <a:pt x="1264770" y="1027368"/>
                </a:lnTo>
                <a:lnTo>
                  <a:pt x="1264764" y="1027366"/>
                </a:lnTo>
                <a:lnTo>
                  <a:pt x="1264436" y="1027284"/>
                </a:lnTo>
                <a:close/>
                <a:moveTo>
                  <a:pt x="2637901" y="1025356"/>
                </a:moveTo>
                <a:lnTo>
                  <a:pt x="2658419" y="1028493"/>
                </a:lnTo>
                <a:lnTo>
                  <a:pt x="2658325" y="1029120"/>
                </a:lnTo>
                <a:lnTo>
                  <a:pt x="2643549" y="1027229"/>
                </a:lnTo>
                <a:lnTo>
                  <a:pt x="2637604" y="1027206"/>
                </a:lnTo>
                <a:close/>
                <a:moveTo>
                  <a:pt x="1779524" y="1025307"/>
                </a:moveTo>
                <a:lnTo>
                  <a:pt x="1783547" y="1025903"/>
                </a:lnTo>
                <a:lnTo>
                  <a:pt x="1783228" y="1026907"/>
                </a:lnTo>
                <a:close/>
                <a:moveTo>
                  <a:pt x="2203619" y="1024704"/>
                </a:moveTo>
                <a:lnTo>
                  <a:pt x="2221151" y="1031563"/>
                </a:lnTo>
                <a:lnTo>
                  <a:pt x="2218987" y="1046487"/>
                </a:lnTo>
                <a:lnTo>
                  <a:pt x="2218936" y="1050831"/>
                </a:lnTo>
                <a:lnTo>
                  <a:pt x="2205560" y="1080506"/>
                </a:lnTo>
                <a:lnTo>
                  <a:pt x="2199823" y="1096747"/>
                </a:lnTo>
                <a:close/>
                <a:moveTo>
                  <a:pt x="1808780" y="1023753"/>
                </a:moveTo>
                <a:lnTo>
                  <a:pt x="1820533" y="1029084"/>
                </a:lnTo>
                <a:lnTo>
                  <a:pt x="1819981" y="1030955"/>
                </a:lnTo>
                <a:lnTo>
                  <a:pt x="1808319" y="1025268"/>
                </a:lnTo>
                <a:close/>
                <a:moveTo>
                  <a:pt x="1695239" y="1023724"/>
                </a:moveTo>
                <a:lnTo>
                  <a:pt x="1697181" y="1024259"/>
                </a:lnTo>
                <a:lnTo>
                  <a:pt x="1689787" y="1025083"/>
                </a:lnTo>
                <a:lnTo>
                  <a:pt x="1688122" y="1024739"/>
                </a:lnTo>
                <a:close/>
                <a:moveTo>
                  <a:pt x="2670232" y="1023203"/>
                </a:moveTo>
                <a:lnTo>
                  <a:pt x="2672427" y="1023503"/>
                </a:lnTo>
                <a:lnTo>
                  <a:pt x="2686806" y="1028652"/>
                </a:lnTo>
                <a:lnTo>
                  <a:pt x="2686495" y="1031330"/>
                </a:lnTo>
                <a:lnTo>
                  <a:pt x="2675211" y="1027061"/>
                </a:lnTo>
                <a:lnTo>
                  <a:pt x="2668891" y="1025480"/>
                </a:lnTo>
                <a:close/>
                <a:moveTo>
                  <a:pt x="1553812" y="1023055"/>
                </a:moveTo>
                <a:lnTo>
                  <a:pt x="1561126" y="1024234"/>
                </a:lnTo>
                <a:lnTo>
                  <a:pt x="1556724" y="1026380"/>
                </a:lnTo>
                <a:lnTo>
                  <a:pt x="1536547" y="1042443"/>
                </a:lnTo>
                <a:lnTo>
                  <a:pt x="1534449" y="1042043"/>
                </a:lnTo>
                <a:lnTo>
                  <a:pt x="1543011" y="1033051"/>
                </a:lnTo>
                <a:close/>
                <a:moveTo>
                  <a:pt x="1191788" y="1022877"/>
                </a:moveTo>
                <a:lnTo>
                  <a:pt x="1216190" y="1031883"/>
                </a:lnTo>
                <a:lnTo>
                  <a:pt x="1226587" y="1033726"/>
                </a:lnTo>
                <a:lnTo>
                  <a:pt x="1231855" y="1034660"/>
                </a:lnTo>
                <a:lnTo>
                  <a:pt x="1231596" y="1035695"/>
                </a:lnTo>
                <a:lnTo>
                  <a:pt x="1231031" y="1037955"/>
                </a:lnTo>
                <a:lnTo>
                  <a:pt x="1220253" y="1037525"/>
                </a:lnTo>
                <a:lnTo>
                  <a:pt x="1213107" y="1037240"/>
                </a:lnTo>
                <a:lnTo>
                  <a:pt x="1209792" y="1037108"/>
                </a:lnTo>
                <a:lnTo>
                  <a:pt x="1182369" y="1028338"/>
                </a:lnTo>
                <a:lnTo>
                  <a:pt x="1191439" y="1023190"/>
                </a:lnTo>
                <a:close/>
                <a:moveTo>
                  <a:pt x="2288649" y="1022656"/>
                </a:moveTo>
                <a:lnTo>
                  <a:pt x="2285419" y="1023456"/>
                </a:lnTo>
                <a:lnTo>
                  <a:pt x="2285419" y="1023454"/>
                </a:lnTo>
                <a:close/>
                <a:moveTo>
                  <a:pt x="2230923" y="1022571"/>
                </a:moveTo>
                <a:lnTo>
                  <a:pt x="2231607" y="1022821"/>
                </a:lnTo>
                <a:lnTo>
                  <a:pt x="2230925" y="1024327"/>
                </a:lnTo>
                <a:lnTo>
                  <a:pt x="2230783" y="1024328"/>
                </a:lnTo>
                <a:close/>
                <a:moveTo>
                  <a:pt x="1756360" y="1022508"/>
                </a:moveTo>
                <a:lnTo>
                  <a:pt x="1762000" y="1023674"/>
                </a:lnTo>
                <a:lnTo>
                  <a:pt x="1762138" y="1023729"/>
                </a:lnTo>
                <a:lnTo>
                  <a:pt x="1762381" y="1023835"/>
                </a:lnTo>
                <a:lnTo>
                  <a:pt x="1756156" y="1023430"/>
                </a:lnTo>
                <a:close/>
                <a:moveTo>
                  <a:pt x="1247260" y="1022319"/>
                </a:moveTo>
                <a:lnTo>
                  <a:pt x="1247534" y="1023026"/>
                </a:lnTo>
                <a:lnTo>
                  <a:pt x="1247260" y="1022957"/>
                </a:lnTo>
                <a:close/>
                <a:moveTo>
                  <a:pt x="2614409" y="1021765"/>
                </a:moveTo>
                <a:lnTo>
                  <a:pt x="2627176" y="1023716"/>
                </a:lnTo>
                <a:lnTo>
                  <a:pt x="2625708" y="1026100"/>
                </a:lnTo>
                <a:lnTo>
                  <a:pt x="2611421" y="1023268"/>
                </a:lnTo>
                <a:lnTo>
                  <a:pt x="2611587" y="1022338"/>
                </a:lnTo>
                <a:close/>
                <a:moveTo>
                  <a:pt x="874947" y="1021032"/>
                </a:moveTo>
                <a:lnTo>
                  <a:pt x="875208" y="1021189"/>
                </a:lnTo>
                <a:lnTo>
                  <a:pt x="868499" y="1028771"/>
                </a:lnTo>
                <a:lnTo>
                  <a:pt x="868233" y="1028549"/>
                </a:lnTo>
                <a:close/>
                <a:moveTo>
                  <a:pt x="2706235" y="1020935"/>
                </a:moveTo>
                <a:lnTo>
                  <a:pt x="2714090" y="1025927"/>
                </a:lnTo>
                <a:lnTo>
                  <a:pt x="2713296" y="1031453"/>
                </a:lnTo>
                <a:lnTo>
                  <a:pt x="2702172" y="1026478"/>
                </a:lnTo>
                <a:lnTo>
                  <a:pt x="2704033" y="1023166"/>
                </a:lnTo>
                <a:close/>
                <a:moveTo>
                  <a:pt x="1256591" y="1020825"/>
                </a:moveTo>
                <a:lnTo>
                  <a:pt x="1258943" y="1022155"/>
                </a:lnTo>
                <a:lnTo>
                  <a:pt x="1258517" y="1025142"/>
                </a:lnTo>
                <a:lnTo>
                  <a:pt x="1258427" y="1025770"/>
                </a:lnTo>
                <a:lnTo>
                  <a:pt x="1258171" y="1025705"/>
                </a:lnTo>
                <a:lnTo>
                  <a:pt x="1255887" y="1025130"/>
                </a:lnTo>
                <a:close/>
                <a:moveTo>
                  <a:pt x="2822324" y="1020724"/>
                </a:moveTo>
                <a:lnTo>
                  <a:pt x="2822278" y="1025774"/>
                </a:lnTo>
                <a:lnTo>
                  <a:pt x="2816422" y="1063678"/>
                </a:lnTo>
                <a:lnTo>
                  <a:pt x="2816070" y="1064144"/>
                </a:lnTo>
                <a:lnTo>
                  <a:pt x="2789357" y="1101338"/>
                </a:lnTo>
                <a:lnTo>
                  <a:pt x="2797937" y="1049851"/>
                </a:lnTo>
                <a:close/>
                <a:moveTo>
                  <a:pt x="1717510" y="1020547"/>
                </a:moveTo>
                <a:lnTo>
                  <a:pt x="1721150" y="1021589"/>
                </a:lnTo>
                <a:lnTo>
                  <a:pt x="1712886" y="1022510"/>
                </a:lnTo>
                <a:lnTo>
                  <a:pt x="1709950" y="1021625"/>
                </a:lnTo>
                <a:close/>
                <a:moveTo>
                  <a:pt x="847150" y="1019894"/>
                </a:moveTo>
                <a:lnTo>
                  <a:pt x="847527" y="1020208"/>
                </a:lnTo>
                <a:lnTo>
                  <a:pt x="848068" y="1020659"/>
                </a:lnTo>
                <a:lnTo>
                  <a:pt x="846414" y="1022456"/>
                </a:lnTo>
                <a:lnTo>
                  <a:pt x="843326" y="1025812"/>
                </a:lnTo>
                <a:lnTo>
                  <a:pt x="842524" y="1025096"/>
                </a:lnTo>
                <a:close/>
                <a:moveTo>
                  <a:pt x="2528262" y="1019431"/>
                </a:moveTo>
                <a:lnTo>
                  <a:pt x="2511812" y="1105304"/>
                </a:lnTo>
                <a:lnTo>
                  <a:pt x="2494010" y="1147221"/>
                </a:lnTo>
                <a:lnTo>
                  <a:pt x="2489827" y="1138496"/>
                </a:lnTo>
                <a:lnTo>
                  <a:pt x="2486542" y="1131482"/>
                </a:lnTo>
                <a:lnTo>
                  <a:pt x="2497080" y="1076222"/>
                </a:lnTo>
                <a:close/>
                <a:moveTo>
                  <a:pt x="1791090" y="1019370"/>
                </a:moveTo>
                <a:lnTo>
                  <a:pt x="1804664" y="1022166"/>
                </a:lnTo>
                <a:lnTo>
                  <a:pt x="1804309" y="1023326"/>
                </a:lnTo>
                <a:lnTo>
                  <a:pt x="1790724" y="1020523"/>
                </a:lnTo>
                <a:close/>
                <a:moveTo>
                  <a:pt x="2638899" y="1019154"/>
                </a:moveTo>
                <a:lnTo>
                  <a:pt x="2643980" y="1019610"/>
                </a:lnTo>
                <a:lnTo>
                  <a:pt x="2659409" y="1021721"/>
                </a:lnTo>
                <a:lnTo>
                  <a:pt x="2659122" y="1023677"/>
                </a:lnTo>
                <a:lnTo>
                  <a:pt x="2638675" y="1020545"/>
                </a:lnTo>
                <a:close/>
                <a:moveTo>
                  <a:pt x="1868628" y="1019151"/>
                </a:moveTo>
                <a:lnTo>
                  <a:pt x="1880099" y="1023596"/>
                </a:lnTo>
                <a:lnTo>
                  <a:pt x="1878153" y="1029335"/>
                </a:lnTo>
                <a:lnTo>
                  <a:pt x="1868618" y="1019194"/>
                </a:lnTo>
                <a:close/>
                <a:moveTo>
                  <a:pt x="1269019" y="1018825"/>
                </a:moveTo>
                <a:lnTo>
                  <a:pt x="1269053" y="1018848"/>
                </a:lnTo>
                <a:lnTo>
                  <a:pt x="1269053" y="1018849"/>
                </a:lnTo>
                <a:lnTo>
                  <a:pt x="1269043" y="1018927"/>
                </a:lnTo>
                <a:close/>
                <a:moveTo>
                  <a:pt x="1659371" y="1018803"/>
                </a:moveTo>
                <a:lnTo>
                  <a:pt x="1675733" y="1019685"/>
                </a:lnTo>
                <a:lnTo>
                  <a:pt x="1684391" y="1021255"/>
                </a:lnTo>
                <a:lnTo>
                  <a:pt x="1678399" y="1022732"/>
                </a:lnTo>
                <a:close/>
                <a:moveTo>
                  <a:pt x="2630373" y="1018521"/>
                </a:moveTo>
                <a:lnTo>
                  <a:pt x="2629950" y="1019209"/>
                </a:lnTo>
                <a:lnTo>
                  <a:pt x="2628260" y="1018950"/>
                </a:lnTo>
                <a:close/>
                <a:moveTo>
                  <a:pt x="1733048" y="1018424"/>
                </a:moveTo>
                <a:lnTo>
                  <a:pt x="1745587" y="1020281"/>
                </a:lnTo>
                <a:lnTo>
                  <a:pt x="1750059" y="1021205"/>
                </a:lnTo>
                <a:lnTo>
                  <a:pt x="1749653" y="1023006"/>
                </a:lnTo>
                <a:lnTo>
                  <a:pt x="1747600" y="1022872"/>
                </a:lnTo>
                <a:lnTo>
                  <a:pt x="1732137" y="1018460"/>
                </a:lnTo>
                <a:lnTo>
                  <a:pt x="1732391" y="1018424"/>
                </a:lnTo>
                <a:close/>
                <a:moveTo>
                  <a:pt x="1587703" y="1018353"/>
                </a:moveTo>
                <a:lnTo>
                  <a:pt x="1583891" y="1022089"/>
                </a:lnTo>
                <a:lnTo>
                  <a:pt x="1581217" y="1021658"/>
                </a:lnTo>
                <a:close/>
                <a:moveTo>
                  <a:pt x="1785531" y="1018222"/>
                </a:moveTo>
                <a:lnTo>
                  <a:pt x="1785985" y="1018316"/>
                </a:lnTo>
                <a:lnTo>
                  <a:pt x="1785956" y="1018410"/>
                </a:lnTo>
                <a:close/>
                <a:moveTo>
                  <a:pt x="1849418" y="1018119"/>
                </a:moveTo>
                <a:lnTo>
                  <a:pt x="1859586" y="1028409"/>
                </a:lnTo>
                <a:lnTo>
                  <a:pt x="1858979" y="1030114"/>
                </a:lnTo>
                <a:lnTo>
                  <a:pt x="1848663" y="1020153"/>
                </a:lnTo>
                <a:close/>
                <a:moveTo>
                  <a:pt x="1627267" y="1017075"/>
                </a:moveTo>
                <a:lnTo>
                  <a:pt x="1628327" y="1017133"/>
                </a:lnTo>
                <a:lnTo>
                  <a:pt x="1628225" y="1017160"/>
                </a:lnTo>
                <a:lnTo>
                  <a:pt x="1627418" y="1017140"/>
                </a:lnTo>
                <a:lnTo>
                  <a:pt x="1627074" y="1017131"/>
                </a:lnTo>
                <a:close/>
                <a:moveTo>
                  <a:pt x="2695224" y="1016641"/>
                </a:moveTo>
                <a:lnTo>
                  <a:pt x="2700522" y="1018495"/>
                </a:lnTo>
                <a:lnTo>
                  <a:pt x="2698533" y="1020457"/>
                </a:lnTo>
                <a:cubicBezTo>
                  <a:pt x="2697941" y="1020938"/>
                  <a:pt x="2697433" y="1021511"/>
                  <a:pt x="2697009" y="1022151"/>
                </a:cubicBezTo>
                <a:lnTo>
                  <a:pt x="2696103" y="1023765"/>
                </a:lnTo>
                <a:lnTo>
                  <a:pt x="2694435" y="1023019"/>
                </a:lnTo>
                <a:lnTo>
                  <a:pt x="2694652" y="1021790"/>
                </a:lnTo>
                <a:close/>
                <a:moveTo>
                  <a:pt x="2028541" y="1016631"/>
                </a:moveTo>
                <a:lnTo>
                  <a:pt x="2027600" y="1037098"/>
                </a:lnTo>
                <a:lnTo>
                  <a:pt x="2027753" y="1018807"/>
                </a:lnTo>
                <a:close/>
                <a:moveTo>
                  <a:pt x="2333896" y="1016541"/>
                </a:moveTo>
                <a:lnTo>
                  <a:pt x="2330108" y="1040819"/>
                </a:lnTo>
                <a:lnTo>
                  <a:pt x="2319511" y="1061709"/>
                </a:lnTo>
                <a:lnTo>
                  <a:pt x="2311594" y="1080404"/>
                </a:lnTo>
                <a:lnTo>
                  <a:pt x="2303732" y="1085457"/>
                </a:lnTo>
                <a:lnTo>
                  <a:pt x="2303692" y="1083236"/>
                </a:lnTo>
                <a:lnTo>
                  <a:pt x="2311383" y="1028691"/>
                </a:lnTo>
                <a:lnTo>
                  <a:pt x="2314399" y="1028075"/>
                </a:lnTo>
                <a:lnTo>
                  <a:pt x="2317411" y="1026159"/>
                </a:lnTo>
                <a:lnTo>
                  <a:pt x="2326887" y="1022424"/>
                </a:lnTo>
                <a:close/>
                <a:moveTo>
                  <a:pt x="1248987" y="1016526"/>
                </a:moveTo>
                <a:lnTo>
                  <a:pt x="1250627" y="1017452"/>
                </a:lnTo>
                <a:lnTo>
                  <a:pt x="1250570" y="1017771"/>
                </a:lnTo>
                <a:lnTo>
                  <a:pt x="1250394" y="1018759"/>
                </a:lnTo>
                <a:lnTo>
                  <a:pt x="1249798" y="1017813"/>
                </a:lnTo>
                <a:close/>
                <a:moveTo>
                  <a:pt x="1908649" y="1016312"/>
                </a:moveTo>
                <a:lnTo>
                  <a:pt x="1909486" y="1016821"/>
                </a:lnTo>
                <a:lnTo>
                  <a:pt x="1917355" y="1023204"/>
                </a:lnTo>
                <a:lnTo>
                  <a:pt x="1912231" y="1036788"/>
                </a:lnTo>
                <a:lnTo>
                  <a:pt x="1902800" y="1031075"/>
                </a:lnTo>
                <a:close/>
                <a:moveTo>
                  <a:pt x="1257475" y="1015426"/>
                </a:moveTo>
                <a:lnTo>
                  <a:pt x="1259029" y="1015768"/>
                </a:lnTo>
                <a:lnTo>
                  <a:pt x="1259830" y="1015945"/>
                </a:lnTo>
                <a:lnTo>
                  <a:pt x="1259774" y="1016342"/>
                </a:lnTo>
                <a:lnTo>
                  <a:pt x="1259708" y="1016803"/>
                </a:lnTo>
                <a:lnTo>
                  <a:pt x="1257400" y="1015881"/>
                </a:lnTo>
                <a:close/>
                <a:moveTo>
                  <a:pt x="2168611" y="1015092"/>
                </a:moveTo>
                <a:lnTo>
                  <a:pt x="2164195" y="1048219"/>
                </a:lnTo>
                <a:lnTo>
                  <a:pt x="2166343" y="1094668"/>
                </a:lnTo>
                <a:lnTo>
                  <a:pt x="2152931" y="1132320"/>
                </a:lnTo>
                <a:lnTo>
                  <a:pt x="2148440" y="1108355"/>
                </a:lnTo>
                <a:lnTo>
                  <a:pt x="2146067" y="1084116"/>
                </a:lnTo>
                <a:lnTo>
                  <a:pt x="2146445" y="1074054"/>
                </a:lnTo>
                <a:lnTo>
                  <a:pt x="2166677" y="1019123"/>
                </a:lnTo>
                <a:close/>
                <a:moveTo>
                  <a:pt x="1830650" y="1014684"/>
                </a:moveTo>
                <a:lnTo>
                  <a:pt x="1834146" y="1016364"/>
                </a:lnTo>
                <a:lnTo>
                  <a:pt x="1841948" y="1022170"/>
                </a:lnTo>
                <a:lnTo>
                  <a:pt x="1840925" y="1024902"/>
                </a:lnTo>
                <a:lnTo>
                  <a:pt x="1829020" y="1019316"/>
                </a:lnTo>
                <a:lnTo>
                  <a:pt x="1829539" y="1017531"/>
                </a:lnTo>
                <a:close/>
                <a:moveTo>
                  <a:pt x="1811578" y="1014552"/>
                </a:moveTo>
                <a:lnTo>
                  <a:pt x="1823235" y="1019920"/>
                </a:lnTo>
                <a:lnTo>
                  <a:pt x="1823171" y="1020135"/>
                </a:lnTo>
                <a:lnTo>
                  <a:pt x="1816209" y="1017578"/>
                </a:lnTo>
                <a:lnTo>
                  <a:pt x="1810972" y="1016540"/>
                </a:lnTo>
                <a:close/>
                <a:moveTo>
                  <a:pt x="2615194" y="1014020"/>
                </a:moveTo>
                <a:lnTo>
                  <a:pt x="2615250" y="1014026"/>
                </a:lnTo>
                <a:lnTo>
                  <a:pt x="2613060" y="1014105"/>
                </a:lnTo>
                <a:lnTo>
                  <a:pt x="2613075" y="1014020"/>
                </a:lnTo>
                <a:close/>
                <a:moveTo>
                  <a:pt x="2206295" y="1013538"/>
                </a:moveTo>
                <a:lnTo>
                  <a:pt x="2222882" y="1019629"/>
                </a:lnTo>
                <a:lnTo>
                  <a:pt x="2222582" y="1021698"/>
                </a:lnTo>
                <a:lnTo>
                  <a:pt x="2206114" y="1013934"/>
                </a:lnTo>
                <a:close/>
                <a:moveTo>
                  <a:pt x="1678640" y="1013500"/>
                </a:moveTo>
                <a:lnTo>
                  <a:pt x="1701527" y="1017035"/>
                </a:lnTo>
                <a:lnTo>
                  <a:pt x="1695739" y="1018460"/>
                </a:lnTo>
                <a:lnTo>
                  <a:pt x="1672280" y="1014200"/>
                </a:lnTo>
                <a:close/>
                <a:moveTo>
                  <a:pt x="1310166" y="1012765"/>
                </a:moveTo>
                <a:lnTo>
                  <a:pt x="1310167" y="1016034"/>
                </a:lnTo>
                <a:lnTo>
                  <a:pt x="1310042" y="1016819"/>
                </a:lnTo>
                <a:lnTo>
                  <a:pt x="1309423" y="1020697"/>
                </a:lnTo>
                <a:lnTo>
                  <a:pt x="1308369" y="1020466"/>
                </a:lnTo>
                <a:lnTo>
                  <a:pt x="1306017" y="1019949"/>
                </a:lnTo>
                <a:lnTo>
                  <a:pt x="1305242" y="1019779"/>
                </a:lnTo>
                <a:lnTo>
                  <a:pt x="1307195" y="1016998"/>
                </a:lnTo>
                <a:close/>
                <a:moveTo>
                  <a:pt x="1203127" y="1012681"/>
                </a:moveTo>
                <a:lnTo>
                  <a:pt x="1218692" y="1019636"/>
                </a:lnTo>
                <a:lnTo>
                  <a:pt x="1200405" y="1015129"/>
                </a:lnTo>
                <a:close/>
                <a:moveTo>
                  <a:pt x="1274942" y="1012667"/>
                </a:moveTo>
                <a:lnTo>
                  <a:pt x="1275654" y="1013282"/>
                </a:lnTo>
                <a:lnTo>
                  <a:pt x="1275110" y="1013162"/>
                </a:lnTo>
                <a:lnTo>
                  <a:pt x="1274879" y="1013112"/>
                </a:lnTo>
                <a:lnTo>
                  <a:pt x="1274916" y="1012852"/>
                </a:lnTo>
                <a:close/>
                <a:moveTo>
                  <a:pt x="1851875" y="1012655"/>
                </a:moveTo>
                <a:lnTo>
                  <a:pt x="1855099" y="1013906"/>
                </a:lnTo>
                <a:lnTo>
                  <a:pt x="1862108" y="1021326"/>
                </a:lnTo>
                <a:lnTo>
                  <a:pt x="1861638" y="1022647"/>
                </a:lnTo>
                <a:close/>
                <a:moveTo>
                  <a:pt x="1741291" y="1012068"/>
                </a:moveTo>
                <a:lnTo>
                  <a:pt x="1746385" y="1012282"/>
                </a:lnTo>
                <a:lnTo>
                  <a:pt x="1751836" y="1013306"/>
                </a:lnTo>
                <a:lnTo>
                  <a:pt x="1751670" y="1014052"/>
                </a:lnTo>
                <a:lnTo>
                  <a:pt x="1747697" y="1013951"/>
                </a:lnTo>
                <a:lnTo>
                  <a:pt x="1741269" y="1012167"/>
                </a:lnTo>
                <a:close/>
                <a:moveTo>
                  <a:pt x="2796545" y="1011994"/>
                </a:moveTo>
                <a:lnTo>
                  <a:pt x="2796421" y="1017174"/>
                </a:lnTo>
                <a:lnTo>
                  <a:pt x="2791685" y="1048101"/>
                </a:lnTo>
                <a:lnTo>
                  <a:pt x="2791009" y="1048904"/>
                </a:lnTo>
                <a:lnTo>
                  <a:pt x="2768409" y="1077557"/>
                </a:lnTo>
                <a:lnTo>
                  <a:pt x="2766740" y="1074063"/>
                </a:lnTo>
                <a:lnTo>
                  <a:pt x="2766342" y="1072188"/>
                </a:lnTo>
                <a:lnTo>
                  <a:pt x="2765538" y="1071347"/>
                </a:lnTo>
                <a:lnTo>
                  <a:pt x="2770641" y="1039940"/>
                </a:lnTo>
                <a:lnTo>
                  <a:pt x="2772444" y="1037898"/>
                </a:lnTo>
                <a:close/>
                <a:moveTo>
                  <a:pt x="2274043" y="1011499"/>
                </a:moveTo>
                <a:lnTo>
                  <a:pt x="2271400" y="1017465"/>
                </a:lnTo>
                <a:lnTo>
                  <a:pt x="2258028" y="1017973"/>
                </a:lnTo>
                <a:lnTo>
                  <a:pt x="2258604" y="1012415"/>
                </a:lnTo>
                <a:lnTo>
                  <a:pt x="2263875" y="1012836"/>
                </a:lnTo>
                <a:lnTo>
                  <a:pt x="2263887" y="1012834"/>
                </a:lnTo>
                <a:lnTo>
                  <a:pt x="2263906" y="1012836"/>
                </a:lnTo>
                <a:lnTo>
                  <a:pt x="2263918" y="1012834"/>
                </a:lnTo>
                <a:lnTo>
                  <a:pt x="2263937" y="1012836"/>
                </a:lnTo>
                <a:close/>
                <a:moveTo>
                  <a:pt x="2176379" y="1011376"/>
                </a:moveTo>
                <a:lnTo>
                  <a:pt x="2182842" y="1016589"/>
                </a:lnTo>
                <a:lnTo>
                  <a:pt x="2195307" y="1021457"/>
                </a:lnTo>
                <a:lnTo>
                  <a:pt x="2194960" y="1024256"/>
                </a:lnTo>
                <a:lnTo>
                  <a:pt x="2178866" y="1059509"/>
                </a:lnTo>
                <a:lnTo>
                  <a:pt x="2173126" y="1075619"/>
                </a:lnTo>
                <a:lnTo>
                  <a:pt x="2171671" y="1055804"/>
                </a:lnTo>
                <a:lnTo>
                  <a:pt x="2171648" y="1055379"/>
                </a:lnTo>
                <a:close/>
                <a:moveTo>
                  <a:pt x="2243087" y="1011176"/>
                </a:moveTo>
                <a:lnTo>
                  <a:pt x="2253086" y="1011974"/>
                </a:lnTo>
                <a:lnTo>
                  <a:pt x="2252424" y="1018186"/>
                </a:lnTo>
                <a:lnTo>
                  <a:pt x="2239688" y="1018669"/>
                </a:lnTo>
                <a:close/>
                <a:moveTo>
                  <a:pt x="1339160" y="1010921"/>
                </a:moveTo>
                <a:lnTo>
                  <a:pt x="1360658" y="1015055"/>
                </a:lnTo>
                <a:lnTo>
                  <a:pt x="1377041" y="1018206"/>
                </a:lnTo>
                <a:lnTo>
                  <a:pt x="1517673" y="1045248"/>
                </a:lnTo>
                <a:lnTo>
                  <a:pt x="1517286" y="1045589"/>
                </a:lnTo>
                <a:lnTo>
                  <a:pt x="1517106" y="1045748"/>
                </a:lnTo>
                <a:lnTo>
                  <a:pt x="1514618" y="1049137"/>
                </a:lnTo>
                <a:lnTo>
                  <a:pt x="1507402" y="1058967"/>
                </a:lnTo>
                <a:lnTo>
                  <a:pt x="1503820" y="1063383"/>
                </a:lnTo>
                <a:lnTo>
                  <a:pt x="1414200" y="1043704"/>
                </a:lnTo>
                <a:lnTo>
                  <a:pt x="1335115" y="1026339"/>
                </a:lnTo>
                <a:lnTo>
                  <a:pt x="1337522" y="1017166"/>
                </a:lnTo>
                <a:close/>
                <a:moveTo>
                  <a:pt x="2716264" y="1010772"/>
                </a:moveTo>
                <a:lnTo>
                  <a:pt x="2714980" y="1019727"/>
                </a:lnTo>
                <a:lnTo>
                  <a:pt x="2710338" y="1016778"/>
                </a:lnTo>
                <a:close/>
                <a:moveTo>
                  <a:pt x="2281210" y="1010551"/>
                </a:moveTo>
                <a:lnTo>
                  <a:pt x="2280399" y="1017123"/>
                </a:lnTo>
                <a:lnTo>
                  <a:pt x="2276357" y="1017276"/>
                </a:lnTo>
                <a:lnTo>
                  <a:pt x="2279214" y="1010815"/>
                </a:lnTo>
                <a:close/>
                <a:moveTo>
                  <a:pt x="2677705" y="1010510"/>
                </a:moveTo>
                <a:lnTo>
                  <a:pt x="2688480" y="1014281"/>
                </a:lnTo>
                <a:lnTo>
                  <a:pt x="2687807" y="1020056"/>
                </a:lnTo>
                <a:lnTo>
                  <a:pt x="2679614" y="1016392"/>
                </a:lnTo>
                <a:lnTo>
                  <a:pt x="2674986" y="1015130"/>
                </a:lnTo>
                <a:close/>
                <a:moveTo>
                  <a:pt x="1329758" y="1009114"/>
                </a:moveTo>
                <a:lnTo>
                  <a:pt x="1331358" y="1009421"/>
                </a:lnTo>
                <a:lnTo>
                  <a:pt x="1329135" y="1018888"/>
                </a:lnTo>
                <a:lnTo>
                  <a:pt x="1328120" y="1023214"/>
                </a:lnTo>
                <a:lnTo>
                  <a:pt x="1329164" y="1014227"/>
                </a:lnTo>
                <a:close/>
                <a:moveTo>
                  <a:pt x="2231994" y="1009057"/>
                </a:moveTo>
                <a:lnTo>
                  <a:pt x="2236276" y="1010633"/>
                </a:lnTo>
                <a:lnTo>
                  <a:pt x="2237089" y="1010698"/>
                </a:lnTo>
                <a:lnTo>
                  <a:pt x="2234078" y="1017354"/>
                </a:lnTo>
                <a:lnTo>
                  <a:pt x="2231427" y="1016204"/>
                </a:lnTo>
                <a:close/>
                <a:moveTo>
                  <a:pt x="1775686" y="1008750"/>
                </a:moveTo>
                <a:lnTo>
                  <a:pt x="1778812" y="1010166"/>
                </a:lnTo>
                <a:lnTo>
                  <a:pt x="1775522" y="1009514"/>
                </a:lnTo>
                <a:close/>
                <a:moveTo>
                  <a:pt x="2667377" y="1008118"/>
                </a:moveTo>
                <a:lnTo>
                  <a:pt x="2671021" y="1008480"/>
                </a:lnTo>
                <a:lnTo>
                  <a:pt x="2667999" y="1013611"/>
                </a:lnTo>
                <a:lnTo>
                  <a:pt x="2666593" y="1013463"/>
                </a:lnTo>
                <a:close/>
                <a:moveTo>
                  <a:pt x="1321769" y="1007577"/>
                </a:moveTo>
                <a:lnTo>
                  <a:pt x="1323062" y="1007826"/>
                </a:lnTo>
                <a:lnTo>
                  <a:pt x="1325855" y="1008363"/>
                </a:lnTo>
                <a:lnTo>
                  <a:pt x="1322921" y="1022492"/>
                </a:lnTo>
                <a:lnTo>
                  <a:pt x="1322689" y="1023610"/>
                </a:lnTo>
                <a:lnTo>
                  <a:pt x="1321209" y="1023285"/>
                </a:lnTo>
                <a:lnTo>
                  <a:pt x="1320146" y="1023052"/>
                </a:lnTo>
                <a:lnTo>
                  <a:pt x="1320897" y="1015887"/>
                </a:lnTo>
                <a:close/>
                <a:moveTo>
                  <a:pt x="752386" y="1007089"/>
                </a:moveTo>
                <a:lnTo>
                  <a:pt x="754587" y="1028236"/>
                </a:lnTo>
                <a:lnTo>
                  <a:pt x="753486" y="1029430"/>
                </a:lnTo>
                <a:cubicBezTo>
                  <a:pt x="733843" y="1050428"/>
                  <a:pt x="713352" y="1071764"/>
                  <a:pt x="692863" y="1092931"/>
                </a:cubicBezTo>
                <a:cubicBezTo>
                  <a:pt x="532167" y="1258200"/>
                  <a:pt x="378243" y="1401624"/>
                  <a:pt x="335400" y="1431597"/>
                </a:cubicBezTo>
                <a:lnTo>
                  <a:pt x="285173" y="1460741"/>
                </a:lnTo>
                <a:lnTo>
                  <a:pt x="271178" y="1466790"/>
                </a:lnTo>
                <a:lnTo>
                  <a:pt x="258337" y="1471283"/>
                </a:lnTo>
                <a:lnTo>
                  <a:pt x="246231" y="1475517"/>
                </a:lnTo>
                <a:lnTo>
                  <a:pt x="216968" y="1481226"/>
                </a:lnTo>
                <a:lnTo>
                  <a:pt x="216549" y="1480649"/>
                </a:lnTo>
                <a:lnTo>
                  <a:pt x="216496" y="1480577"/>
                </a:lnTo>
                <a:lnTo>
                  <a:pt x="220752" y="1479094"/>
                </a:lnTo>
                <a:lnTo>
                  <a:pt x="227153" y="1477974"/>
                </a:lnTo>
                <a:lnTo>
                  <a:pt x="240855" y="1472634"/>
                </a:lnTo>
                <a:lnTo>
                  <a:pt x="254019" y="1467504"/>
                </a:lnTo>
                <a:lnTo>
                  <a:pt x="269372" y="1462155"/>
                </a:lnTo>
                <a:lnTo>
                  <a:pt x="272157" y="1460435"/>
                </a:lnTo>
                <a:lnTo>
                  <a:pt x="275768" y="1459028"/>
                </a:lnTo>
                <a:cubicBezTo>
                  <a:pt x="292940" y="1450373"/>
                  <a:pt x="311016" y="1439176"/>
                  <a:pt x="329812" y="1424825"/>
                </a:cubicBezTo>
                <a:cubicBezTo>
                  <a:pt x="373670" y="1391466"/>
                  <a:pt x="522006" y="1249564"/>
                  <a:pt x="685412" y="1078707"/>
                </a:cubicBezTo>
                <a:cubicBezTo>
                  <a:pt x="702852" y="1060419"/>
                  <a:pt x="721480" y="1040439"/>
                  <a:pt x="746032" y="1014192"/>
                </a:cubicBezTo>
                <a:close/>
                <a:moveTo>
                  <a:pt x="858587" y="1007038"/>
                </a:moveTo>
                <a:lnTo>
                  <a:pt x="859715" y="1008006"/>
                </a:lnTo>
                <a:lnTo>
                  <a:pt x="856294" y="1011723"/>
                </a:lnTo>
                <a:lnTo>
                  <a:pt x="852711" y="1015615"/>
                </a:lnTo>
                <a:lnTo>
                  <a:pt x="851704" y="1014776"/>
                </a:lnTo>
                <a:close/>
                <a:moveTo>
                  <a:pt x="1833658" y="1006975"/>
                </a:moveTo>
                <a:lnTo>
                  <a:pt x="1842843" y="1011462"/>
                </a:lnTo>
                <a:lnTo>
                  <a:pt x="1845101" y="1013746"/>
                </a:lnTo>
                <a:lnTo>
                  <a:pt x="1844285" y="1015924"/>
                </a:lnTo>
                <a:lnTo>
                  <a:pt x="1843840" y="1015494"/>
                </a:lnTo>
                <a:lnTo>
                  <a:pt x="1832451" y="1010069"/>
                </a:lnTo>
                <a:close/>
                <a:moveTo>
                  <a:pt x="1795043" y="1006941"/>
                </a:moveTo>
                <a:lnTo>
                  <a:pt x="1807575" y="1012708"/>
                </a:lnTo>
                <a:lnTo>
                  <a:pt x="1806660" y="1015685"/>
                </a:lnTo>
                <a:lnTo>
                  <a:pt x="1801202" y="1014604"/>
                </a:lnTo>
                <a:lnTo>
                  <a:pt x="1793687" y="1011203"/>
                </a:lnTo>
                <a:close/>
                <a:moveTo>
                  <a:pt x="1813975" y="1006665"/>
                </a:moveTo>
                <a:lnTo>
                  <a:pt x="1825670" y="1012288"/>
                </a:lnTo>
                <a:lnTo>
                  <a:pt x="1824933" y="1014158"/>
                </a:lnTo>
                <a:lnTo>
                  <a:pt x="1824094" y="1017005"/>
                </a:lnTo>
                <a:lnTo>
                  <a:pt x="1812488" y="1011559"/>
                </a:lnTo>
                <a:close/>
                <a:moveTo>
                  <a:pt x="1892193" y="1006547"/>
                </a:moveTo>
                <a:lnTo>
                  <a:pt x="1893748" y="1007229"/>
                </a:lnTo>
                <a:lnTo>
                  <a:pt x="1902909" y="1012812"/>
                </a:lnTo>
                <a:lnTo>
                  <a:pt x="1897026" y="1027576"/>
                </a:lnTo>
                <a:lnTo>
                  <a:pt x="1886400" y="1021137"/>
                </a:lnTo>
                <a:lnTo>
                  <a:pt x="1887750" y="1017129"/>
                </a:lnTo>
                <a:close/>
                <a:moveTo>
                  <a:pt x="1267597" y="1006331"/>
                </a:moveTo>
                <a:lnTo>
                  <a:pt x="1270316" y="1008676"/>
                </a:lnTo>
                <a:lnTo>
                  <a:pt x="1270048" y="1010831"/>
                </a:lnTo>
                <a:lnTo>
                  <a:pt x="1269901" y="1012019"/>
                </a:lnTo>
                <a:lnTo>
                  <a:pt x="1269108" y="1011845"/>
                </a:lnTo>
                <a:lnTo>
                  <a:pt x="1268921" y="1011803"/>
                </a:lnTo>
                <a:lnTo>
                  <a:pt x="1268263" y="1011360"/>
                </a:lnTo>
                <a:lnTo>
                  <a:pt x="1267128" y="1010596"/>
                </a:lnTo>
                <a:lnTo>
                  <a:pt x="1267023" y="1010138"/>
                </a:lnTo>
                <a:close/>
                <a:moveTo>
                  <a:pt x="2308266" y="1006306"/>
                </a:moveTo>
                <a:lnTo>
                  <a:pt x="2307688" y="1010389"/>
                </a:lnTo>
                <a:lnTo>
                  <a:pt x="2294435" y="1016590"/>
                </a:lnTo>
                <a:lnTo>
                  <a:pt x="2286214" y="1016902"/>
                </a:lnTo>
                <a:lnTo>
                  <a:pt x="2287081" y="1009774"/>
                </a:lnTo>
                <a:lnTo>
                  <a:pt x="2305402" y="1007350"/>
                </a:lnTo>
                <a:close/>
                <a:moveTo>
                  <a:pt x="1314754" y="1006228"/>
                </a:moveTo>
                <a:lnTo>
                  <a:pt x="1316125" y="1006492"/>
                </a:lnTo>
                <a:lnTo>
                  <a:pt x="1317586" y="1006773"/>
                </a:lnTo>
                <a:lnTo>
                  <a:pt x="1316655" y="1011851"/>
                </a:lnTo>
                <a:lnTo>
                  <a:pt x="1315766" y="1016701"/>
                </a:lnTo>
                <a:lnTo>
                  <a:pt x="1314816" y="1021881"/>
                </a:lnTo>
                <a:lnTo>
                  <a:pt x="1313537" y="1021600"/>
                </a:lnTo>
                <a:lnTo>
                  <a:pt x="1313427" y="1021576"/>
                </a:lnTo>
                <a:lnTo>
                  <a:pt x="1314043" y="1013811"/>
                </a:lnTo>
                <a:lnTo>
                  <a:pt x="1314629" y="1006406"/>
                </a:lnTo>
                <a:close/>
                <a:moveTo>
                  <a:pt x="1280354" y="1006174"/>
                </a:moveTo>
                <a:lnTo>
                  <a:pt x="1280641" y="1006494"/>
                </a:lnTo>
                <a:lnTo>
                  <a:pt x="1280809" y="1006681"/>
                </a:lnTo>
                <a:lnTo>
                  <a:pt x="1280696" y="1007830"/>
                </a:lnTo>
                <a:lnTo>
                  <a:pt x="1280695" y="1007842"/>
                </a:lnTo>
                <a:lnTo>
                  <a:pt x="1280607" y="1007411"/>
                </a:lnTo>
                <a:close/>
                <a:moveTo>
                  <a:pt x="2646350" y="1006028"/>
                </a:moveTo>
                <a:lnTo>
                  <a:pt x="2661483" y="1007532"/>
                </a:lnTo>
                <a:lnTo>
                  <a:pt x="2660706" y="1012846"/>
                </a:lnTo>
                <a:lnTo>
                  <a:pt x="2643278" y="1011020"/>
                </a:lnTo>
                <a:close/>
                <a:moveTo>
                  <a:pt x="2500221" y="1005566"/>
                </a:moveTo>
                <a:lnTo>
                  <a:pt x="2497114" y="1019031"/>
                </a:lnTo>
                <a:lnTo>
                  <a:pt x="2487580" y="1083079"/>
                </a:lnTo>
                <a:lnTo>
                  <a:pt x="2472644" y="1115327"/>
                </a:lnTo>
                <a:lnTo>
                  <a:pt x="2463801" y="1105821"/>
                </a:lnTo>
                <a:lnTo>
                  <a:pt x="2463538" y="1105653"/>
                </a:lnTo>
                <a:lnTo>
                  <a:pt x="2469609" y="1060714"/>
                </a:lnTo>
                <a:lnTo>
                  <a:pt x="2475080" y="1049291"/>
                </a:lnTo>
                <a:close/>
                <a:moveTo>
                  <a:pt x="1211376" y="1005264"/>
                </a:moveTo>
                <a:lnTo>
                  <a:pt x="1216425" y="1006377"/>
                </a:lnTo>
                <a:lnTo>
                  <a:pt x="1217135" y="1006533"/>
                </a:lnTo>
                <a:lnTo>
                  <a:pt x="1240376" y="1011657"/>
                </a:lnTo>
                <a:lnTo>
                  <a:pt x="1242504" y="1012860"/>
                </a:lnTo>
                <a:lnTo>
                  <a:pt x="1243022" y="1013153"/>
                </a:lnTo>
                <a:lnTo>
                  <a:pt x="1243493" y="1013419"/>
                </a:lnTo>
                <a:lnTo>
                  <a:pt x="1243491" y="1013426"/>
                </a:lnTo>
                <a:lnTo>
                  <a:pt x="1241629" y="1021538"/>
                </a:lnTo>
                <a:lnTo>
                  <a:pt x="1234573" y="1019761"/>
                </a:lnTo>
                <a:lnTo>
                  <a:pt x="1234279" y="1019687"/>
                </a:lnTo>
                <a:lnTo>
                  <a:pt x="1208572" y="1007785"/>
                </a:lnTo>
                <a:close/>
                <a:moveTo>
                  <a:pt x="2391048" y="1004960"/>
                </a:moveTo>
                <a:lnTo>
                  <a:pt x="2380637" y="1064187"/>
                </a:lnTo>
                <a:lnTo>
                  <a:pt x="2379936" y="1073322"/>
                </a:lnTo>
                <a:lnTo>
                  <a:pt x="2358376" y="1071395"/>
                </a:lnTo>
                <a:lnTo>
                  <a:pt x="2358413" y="1070621"/>
                </a:lnTo>
                <a:lnTo>
                  <a:pt x="2358895" y="1067722"/>
                </a:lnTo>
                <a:lnTo>
                  <a:pt x="2360815" y="1063343"/>
                </a:lnTo>
                <a:close/>
                <a:moveTo>
                  <a:pt x="2634102" y="1004810"/>
                </a:moveTo>
                <a:lnTo>
                  <a:pt x="2635363" y="1004936"/>
                </a:lnTo>
                <a:lnTo>
                  <a:pt x="2634531" y="1010103"/>
                </a:lnTo>
                <a:lnTo>
                  <a:pt x="2614157" y="1007968"/>
                </a:lnTo>
                <a:lnTo>
                  <a:pt x="2614219" y="1007625"/>
                </a:lnTo>
                <a:lnTo>
                  <a:pt x="2620048" y="1006443"/>
                </a:lnTo>
                <a:close/>
                <a:moveTo>
                  <a:pt x="1276109" y="1004424"/>
                </a:moveTo>
                <a:lnTo>
                  <a:pt x="1276212" y="1004767"/>
                </a:lnTo>
                <a:lnTo>
                  <a:pt x="1276084" y="1004659"/>
                </a:lnTo>
                <a:lnTo>
                  <a:pt x="1276076" y="1004652"/>
                </a:lnTo>
                <a:close/>
                <a:moveTo>
                  <a:pt x="1259283" y="1004371"/>
                </a:moveTo>
                <a:lnTo>
                  <a:pt x="1259704" y="1005595"/>
                </a:lnTo>
                <a:lnTo>
                  <a:pt x="1259396" y="1005387"/>
                </a:lnTo>
                <a:lnTo>
                  <a:pt x="1259145" y="1005218"/>
                </a:lnTo>
                <a:close/>
                <a:moveTo>
                  <a:pt x="2765994" y="1004118"/>
                </a:moveTo>
                <a:lnTo>
                  <a:pt x="2762282" y="1039790"/>
                </a:lnTo>
                <a:lnTo>
                  <a:pt x="2753034" y="1050546"/>
                </a:lnTo>
                <a:lnTo>
                  <a:pt x="2742208" y="1039124"/>
                </a:lnTo>
                <a:lnTo>
                  <a:pt x="2743702" y="1026165"/>
                </a:lnTo>
                <a:lnTo>
                  <a:pt x="2745859" y="1023843"/>
                </a:lnTo>
                <a:close/>
                <a:moveTo>
                  <a:pt x="2277659" y="1004117"/>
                </a:moveTo>
                <a:lnTo>
                  <a:pt x="2277132" y="1005103"/>
                </a:lnTo>
                <a:lnTo>
                  <a:pt x="2264405" y="1006905"/>
                </a:lnTo>
                <a:lnTo>
                  <a:pt x="2259220" y="1006476"/>
                </a:lnTo>
                <a:lnTo>
                  <a:pt x="2259309" y="1005619"/>
                </a:lnTo>
                <a:lnTo>
                  <a:pt x="2264552" y="1006233"/>
                </a:lnTo>
                <a:lnTo>
                  <a:pt x="2264565" y="1006231"/>
                </a:lnTo>
                <a:lnTo>
                  <a:pt x="2264583" y="1006233"/>
                </a:lnTo>
                <a:lnTo>
                  <a:pt x="2264596" y="1006231"/>
                </a:lnTo>
                <a:lnTo>
                  <a:pt x="2264614" y="1006233"/>
                </a:lnTo>
                <a:close/>
                <a:moveTo>
                  <a:pt x="2246300" y="1004094"/>
                </a:moveTo>
                <a:lnTo>
                  <a:pt x="2253832" y="1004977"/>
                </a:lnTo>
                <a:lnTo>
                  <a:pt x="2253722" y="1006021"/>
                </a:lnTo>
                <a:lnTo>
                  <a:pt x="2245726" y="1005359"/>
                </a:lnTo>
                <a:close/>
                <a:moveTo>
                  <a:pt x="890100" y="1004071"/>
                </a:moveTo>
                <a:lnTo>
                  <a:pt x="890251" y="1004192"/>
                </a:lnTo>
                <a:lnTo>
                  <a:pt x="879732" y="1016078"/>
                </a:lnTo>
                <a:lnTo>
                  <a:pt x="879507" y="1015929"/>
                </a:lnTo>
                <a:close/>
                <a:moveTo>
                  <a:pt x="1760424" y="1004060"/>
                </a:moveTo>
                <a:lnTo>
                  <a:pt x="1768265" y="1005386"/>
                </a:lnTo>
                <a:lnTo>
                  <a:pt x="1770179" y="1006252"/>
                </a:lnTo>
                <a:lnTo>
                  <a:pt x="1769716" y="1008363"/>
                </a:lnTo>
                <a:lnTo>
                  <a:pt x="1762755" y="1006983"/>
                </a:lnTo>
                <a:lnTo>
                  <a:pt x="1759809" y="1006851"/>
                </a:lnTo>
                <a:close/>
                <a:moveTo>
                  <a:pt x="2232515" y="1002481"/>
                </a:moveTo>
                <a:lnTo>
                  <a:pt x="2240390" y="1003403"/>
                </a:lnTo>
                <a:lnTo>
                  <a:pt x="2239730" y="1004863"/>
                </a:lnTo>
                <a:lnTo>
                  <a:pt x="2237859" y="1004708"/>
                </a:lnTo>
                <a:lnTo>
                  <a:pt x="2232493" y="1002765"/>
                </a:lnTo>
                <a:close/>
                <a:moveTo>
                  <a:pt x="2211746" y="1001594"/>
                </a:moveTo>
                <a:lnTo>
                  <a:pt x="2224800" y="1006410"/>
                </a:lnTo>
                <a:lnTo>
                  <a:pt x="2223855" y="1012920"/>
                </a:lnTo>
                <a:lnTo>
                  <a:pt x="2209435" y="1006657"/>
                </a:lnTo>
                <a:close/>
                <a:moveTo>
                  <a:pt x="1286714" y="1001554"/>
                </a:moveTo>
                <a:lnTo>
                  <a:pt x="1286759" y="1001620"/>
                </a:lnTo>
                <a:lnTo>
                  <a:pt x="1286896" y="1001820"/>
                </a:lnTo>
                <a:lnTo>
                  <a:pt x="1287739" y="1003052"/>
                </a:lnTo>
                <a:lnTo>
                  <a:pt x="1287788" y="1003802"/>
                </a:lnTo>
                <a:lnTo>
                  <a:pt x="1287198" y="1004511"/>
                </a:lnTo>
                <a:lnTo>
                  <a:pt x="1286439" y="1003657"/>
                </a:lnTo>
                <a:lnTo>
                  <a:pt x="1286433" y="1003650"/>
                </a:lnTo>
                <a:lnTo>
                  <a:pt x="1286481" y="1003293"/>
                </a:lnTo>
                <a:lnTo>
                  <a:pt x="1286558" y="1002720"/>
                </a:lnTo>
                <a:close/>
                <a:moveTo>
                  <a:pt x="1743737" y="1001238"/>
                </a:moveTo>
                <a:lnTo>
                  <a:pt x="1754155" y="1003000"/>
                </a:lnTo>
                <a:lnTo>
                  <a:pt x="1753360" y="1006533"/>
                </a:lnTo>
                <a:lnTo>
                  <a:pt x="1743138" y="1003893"/>
                </a:lnTo>
                <a:close/>
                <a:moveTo>
                  <a:pt x="1816169" y="999453"/>
                </a:moveTo>
                <a:lnTo>
                  <a:pt x="1819571" y="1000137"/>
                </a:lnTo>
                <a:lnTo>
                  <a:pt x="1820024" y="1000312"/>
                </a:lnTo>
                <a:lnTo>
                  <a:pt x="1828716" y="1004560"/>
                </a:lnTo>
                <a:lnTo>
                  <a:pt x="1827479" y="1007700"/>
                </a:lnTo>
                <a:lnTo>
                  <a:pt x="1815409" y="1001949"/>
                </a:lnTo>
                <a:close/>
                <a:moveTo>
                  <a:pt x="1778610" y="999375"/>
                </a:moveTo>
                <a:lnTo>
                  <a:pt x="1790333" y="1004772"/>
                </a:lnTo>
                <a:lnTo>
                  <a:pt x="1788961" y="1009062"/>
                </a:lnTo>
                <a:lnTo>
                  <a:pt x="1777163" y="1003724"/>
                </a:lnTo>
                <a:close/>
                <a:moveTo>
                  <a:pt x="1593998" y="999327"/>
                </a:moveTo>
                <a:lnTo>
                  <a:pt x="1605596" y="1000821"/>
                </a:lnTo>
                <a:lnTo>
                  <a:pt x="1601831" y="1004508"/>
                </a:lnTo>
                <a:lnTo>
                  <a:pt x="1601156" y="1004709"/>
                </a:lnTo>
                <a:lnTo>
                  <a:pt x="1570081" y="1019865"/>
                </a:lnTo>
                <a:lnTo>
                  <a:pt x="1559160" y="1018106"/>
                </a:lnTo>
                <a:lnTo>
                  <a:pt x="1563549" y="1014045"/>
                </a:lnTo>
                <a:close/>
                <a:moveTo>
                  <a:pt x="1875640" y="999295"/>
                </a:moveTo>
                <a:lnTo>
                  <a:pt x="1887308" y="1004409"/>
                </a:lnTo>
                <a:lnTo>
                  <a:pt x="1883660" y="1013080"/>
                </a:lnTo>
                <a:lnTo>
                  <a:pt x="1881697" y="1018885"/>
                </a:lnTo>
                <a:lnTo>
                  <a:pt x="1870277" y="1014485"/>
                </a:lnTo>
                <a:close/>
                <a:moveTo>
                  <a:pt x="1218207" y="999122"/>
                </a:moveTo>
                <a:lnTo>
                  <a:pt x="1222609" y="1001611"/>
                </a:lnTo>
                <a:lnTo>
                  <a:pt x="1222672" y="1001648"/>
                </a:lnTo>
                <a:lnTo>
                  <a:pt x="1222675" y="1001648"/>
                </a:lnTo>
                <a:lnTo>
                  <a:pt x="1222673" y="1001648"/>
                </a:lnTo>
                <a:lnTo>
                  <a:pt x="1222672" y="1001648"/>
                </a:lnTo>
                <a:lnTo>
                  <a:pt x="1220152" y="1001094"/>
                </a:lnTo>
                <a:lnTo>
                  <a:pt x="1218362" y="1000702"/>
                </a:lnTo>
                <a:lnTo>
                  <a:pt x="1216826" y="1000364"/>
                </a:lnTo>
                <a:close/>
                <a:moveTo>
                  <a:pt x="1676340" y="999119"/>
                </a:moveTo>
                <a:lnTo>
                  <a:pt x="1690191" y="1001722"/>
                </a:lnTo>
                <a:lnTo>
                  <a:pt x="1672444" y="999468"/>
                </a:lnTo>
                <a:close/>
                <a:moveTo>
                  <a:pt x="2204967" y="999097"/>
                </a:moveTo>
                <a:lnTo>
                  <a:pt x="2206232" y="999563"/>
                </a:lnTo>
                <a:lnTo>
                  <a:pt x="2204775" y="1002756"/>
                </a:lnTo>
                <a:close/>
                <a:moveTo>
                  <a:pt x="2309302" y="998986"/>
                </a:moveTo>
                <a:lnTo>
                  <a:pt x="2309150" y="1000059"/>
                </a:lnTo>
                <a:lnTo>
                  <a:pt x="2307122" y="1000856"/>
                </a:lnTo>
                <a:lnTo>
                  <a:pt x="2287833" y="1003588"/>
                </a:lnTo>
                <a:lnTo>
                  <a:pt x="2287971" y="1002445"/>
                </a:lnTo>
                <a:close/>
                <a:moveTo>
                  <a:pt x="1797629" y="998806"/>
                </a:moveTo>
                <a:lnTo>
                  <a:pt x="1810015" y="1004761"/>
                </a:lnTo>
                <a:lnTo>
                  <a:pt x="1808503" y="1009689"/>
                </a:lnTo>
                <a:lnTo>
                  <a:pt x="1796029" y="1003837"/>
                </a:lnTo>
                <a:close/>
                <a:moveTo>
                  <a:pt x="1317944" y="998626"/>
                </a:moveTo>
                <a:lnTo>
                  <a:pt x="1317872" y="1000716"/>
                </a:lnTo>
                <a:lnTo>
                  <a:pt x="1317862" y="1000714"/>
                </a:lnTo>
                <a:lnTo>
                  <a:pt x="1317758" y="1000694"/>
                </a:lnTo>
                <a:lnTo>
                  <a:pt x="1317155" y="1000579"/>
                </a:lnTo>
                <a:lnTo>
                  <a:pt x="1317876" y="998795"/>
                </a:lnTo>
                <a:close/>
                <a:moveTo>
                  <a:pt x="1836984" y="998449"/>
                </a:moveTo>
                <a:lnTo>
                  <a:pt x="1843563" y="1001679"/>
                </a:lnTo>
                <a:lnTo>
                  <a:pt x="1847296" y="1005634"/>
                </a:lnTo>
                <a:lnTo>
                  <a:pt x="1835895" y="1001243"/>
                </a:lnTo>
                <a:close/>
                <a:moveTo>
                  <a:pt x="2874443" y="997612"/>
                </a:moveTo>
                <a:lnTo>
                  <a:pt x="2875427" y="1024553"/>
                </a:lnTo>
                <a:lnTo>
                  <a:pt x="2873303" y="1027398"/>
                </a:lnTo>
                <a:lnTo>
                  <a:pt x="2851104" y="1060165"/>
                </a:lnTo>
                <a:lnTo>
                  <a:pt x="2856194" y="1028955"/>
                </a:lnTo>
                <a:lnTo>
                  <a:pt x="2856055" y="1021321"/>
                </a:lnTo>
                <a:lnTo>
                  <a:pt x="2862190" y="1013175"/>
                </a:lnTo>
                <a:cubicBezTo>
                  <a:pt x="2865408" y="1009619"/>
                  <a:pt x="2868624" y="1006064"/>
                  <a:pt x="2871504" y="1002337"/>
                </a:cubicBezTo>
                <a:close/>
                <a:moveTo>
                  <a:pt x="1268942" y="997419"/>
                </a:moveTo>
                <a:lnTo>
                  <a:pt x="1269159" y="997461"/>
                </a:lnTo>
                <a:lnTo>
                  <a:pt x="1271649" y="997940"/>
                </a:lnTo>
                <a:lnTo>
                  <a:pt x="1271317" y="1000610"/>
                </a:lnTo>
                <a:lnTo>
                  <a:pt x="1269075" y="998705"/>
                </a:lnTo>
                <a:lnTo>
                  <a:pt x="1268785" y="998458"/>
                </a:lnTo>
                <a:close/>
                <a:moveTo>
                  <a:pt x="2035505" y="997393"/>
                </a:moveTo>
                <a:lnTo>
                  <a:pt x="2034375" y="1012558"/>
                </a:lnTo>
                <a:lnTo>
                  <a:pt x="2034897" y="999072"/>
                </a:lnTo>
                <a:close/>
                <a:moveTo>
                  <a:pt x="1805795" y="997368"/>
                </a:moveTo>
                <a:lnTo>
                  <a:pt x="1811909" y="998597"/>
                </a:lnTo>
                <a:lnTo>
                  <a:pt x="1811461" y="1000067"/>
                </a:lnTo>
                <a:close/>
                <a:moveTo>
                  <a:pt x="896186" y="997258"/>
                </a:moveTo>
                <a:lnTo>
                  <a:pt x="896194" y="997266"/>
                </a:lnTo>
                <a:lnTo>
                  <a:pt x="896227" y="997301"/>
                </a:lnTo>
                <a:lnTo>
                  <a:pt x="896290" y="997368"/>
                </a:lnTo>
                <a:lnTo>
                  <a:pt x="893552" y="1000462"/>
                </a:lnTo>
                <a:lnTo>
                  <a:pt x="893508" y="1000425"/>
                </a:lnTo>
                <a:lnTo>
                  <a:pt x="893421" y="1000353"/>
                </a:lnTo>
                <a:close/>
                <a:moveTo>
                  <a:pt x="2177970" y="996581"/>
                </a:moveTo>
                <a:lnTo>
                  <a:pt x="2195301" y="1008837"/>
                </a:lnTo>
                <a:lnTo>
                  <a:pt x="2181704" y="1002426"/>
                </a:lnTo>
                <a:lnTo>
                  <a:pt x="2177701" y="999081"/>
                </a:lnTo>
                <a:close/>
                <a:moveTo>
                  <a:pt x="2317836" y="996182"/>
                </a:moveTo>
                <a:lnTo>
                  <a:pt x="2317516" y="996772"/>
                </a:lnTo>
                <a:lnTo>
                  <a:pt x="2315793" y="997449"/>
                </a:lnTo>
                <a:close/>
                <a:moveTo>
                  <a:pt x="2337133" y="995784"/>
                </a:moveTo>
                <a:lnTo>
                  <a:pt x="2336991" y="996692"/>
                </a:lnTo>
                <a:lnTo>
                  <a:pt x="2318066" y="1005537"/>
                </a:lnTo>
                <a:lnTo>
                  <a:pt x="2319954" y="1002046"/>
                </a:lnTo>
                <a:close/>
                <a:moveTo>
                  <a:pt x="2690672" y="995464"/>
                </a:moveTo>
                <a:lnTo>
                  <a:pt x="2689155" y="1008492"/>
                </a:lnTo>
                <a:lnTo>
                  <a:pt x="2680632" y="1005538"/>
                </a:lnTo>
                <a:lnTo>
                  <a:pt x="2682019" y="1003183"/>
                </a:lnTo>
                <a:lnTo>
                  <a:pt x="2686254" y="999119"/>
                </a:lnTo>
                <a:close/>
                <a:moveTo>
                  <a:pt x="2899335" y="995322"/>
                </a:moveTo>
                <a:lnTo>
                  <a:pt x="2900505" y="1007923"/>
                </a:lnTo>
                <a:lnTo>
                  <a:pt x="2900398" y="1023834"/>
                </a:lnTo>
                <a:lnTo>
                  <a:pt x="2896671" y="1031970"/>
                </a:lnTo>
                <a:cubicBezTo>
                  <a:pt x="2894300" y="1035866"/>
                  <a:pt x="2891421" y="1039930"/>
                  <a:pt x="2888881" y="1043825"/>
                </a:cubicBezTo>
                <a:lnTo>
                  <a:pt x="2877160" y="1063580"/>
                </a:lnTo>
                <a:lnTo>
                  <a:pt x="2881062" y="1035111"/>
                </a:lnTo>
                <a:lnTo>
                  <a:pt x="2881465" y="1032625"/>
                </a:lnTo>
                <a:lnTo>
                  <a:pt x="2881241" y="1026268"/>
                </a:lnTo>
                <a:lnTo>
                  <a:pt x="2886912" y="1018593"/>
                </a:lnTo>
                <a:close/>
                <a:moveTo>
                  <a:pt x="1762437" y="994920"/>
                </a:moveTo>
                <a:lnTo>
                  <a:pt x="1772161" y="996410"/>
                </a:lnTo>
                <a:lnTo>
                  <a:pt x="1772284" y="996463"/>
                </a:lnTo>
                <a:lnTo>
                  <a:pt x="1772888" y="996742"/>
                </a:lnTo>
                <a:lnTo>
                  <a:pt x="1771415" y="1001122"/>
                </a:lnTo>
                <a:lnTo>
                  <a:pt x="1769981" y="1000474"/>
                </a:lnTo>
                <a:lnTo>
                  <a:pt x="1761667" y="998419"/>
                </a:lnTo>
                <a:close/>
                <a:moveTo>
                  <a:pt x="823739" y="994330"/>
                </a:moveTo>
                <a:lnTo>
                  <a:pt x="835505" y="1010189"/>
                </a:lnTo>
                <a:lnTo>
                  <a:pt x="835890" y="1010510"/>
                </a:lnTo>
                <a:lnTo>
                  <a:pt x="836047" y="1010641"/>
                </a:lnTo>
                <a:lnTo>
                  <a:pt x="831791" y="1015399"/>
                </a:lnTo>
                <a:lnTo>
                  <a:pt x="825443" y="1008510"/>
                </a:lnTo>
                <a:lnTo>
                  <a:pt x="819015" y="999295"/>
                </a:lnTo>
                <a:lnTo>
                  <a:pt x="820952" y="997259"/>
                </a:lnTo>
                <a:close/>
                <a:moveTo>
                  <a:pt x="1780937" y="992376"/>
                </a:moveTo>
                <a:lnTo>
                  <a:pt x="1786638" y="993520"/>
                </a:lnTo>
                <a:lnTo>
                  <a:pt x="1792967" y="996565"/>
                </a:lnTo>
                <a:lnTo>
                  <a:pt x="1791339" y="1001636"/>
                </a:lnTo>
                <a:lnTo>
                  <a:pt x="1779678" y="996164"/>
                </a:lnTo>
                <a:close/>
                <a:moveTo>
                  <a:pt x="1745742" y="992359"/>
                </a:moveTo>
                <a:lnTo>
                  <a:pt x="1756190" y="993962"/>
                </a:lnTo>
                <a:lnTo>
                  <a:pt x="1755529" y="996901"/>
                </a:lnTo>
                <a:lnTo>
                  <a:pt x="1745288" y="994369"/>
                </a:lnTo>
                <a:close/>
                <a:moveTo>
                  <a:pt x="1859095" y="992048"/>
                </a:moveTo>
                <a:lnTo>
                  <a:pt x="1870706" y="997132"/>
                </a:lnTo>
                <a:lnTo>
                  <a:pt x="1865234" y="1012542"/>
                </a:lnTo>
                <a:lnTo>
                  <a:pt x="1860718" y="1010803"/>
                </a:lnTo>
                <a:lnTo>
                  <a:pt x="1854561" y="1004262"/>
                </a:lnTo>
                <a:close/>
                <a:moveTo>
                  <a:pt x="1239028" y="991667"/>
                </a:moveTo>
                <a:lnTo>
                  <a:pt x="1253919" y="994531"/>
                </a:lnTo>
                <a:lnTo>
                  <a:pt x="1254823" y="995310"/>
                </a:lnTo>
                <a:lnTo>
                  <a:pt x="1253552" y="1001451"/>
                </a:lnTo>
                <a:lnTo>
                  <a:pt x="1247467" y="997352"/>
                </a:lnTo>
                <a:close/>
                <a:moveTo>
                  <a:pt x="2170522" y="991323"/>
                </a:moveTo>
                <a:lnTo>
                  <a:pt x="2171671" y="992134"/>
                </a:lnTo>
                <a:lnTo>
                  <a:pt x="2171588" y="992755"/>
                </a:lnTo>
                <a:close/>
                <a:moveTo>
                  <a:pt x="1684152" y="991163"/>
                </a:moveTo>
                <a:lnTo>
                  <a:pt x="1737513" y="1000186"/>
                </a:lnTo>
                <a:lnTo>
                  <a:pt x="1737023" y="1002313"/>
                </a:lnTo>
                <a:lnTo>
                  <a:pt x="1720954" y="998162"/>
                </a:lnTo>
                <a:cubicBezTo>
                  <a:pt x="1706131" y="995437"/>
                  <a:pt x="1691977" y="993976"/>
                  <a:pt x="1678654" y="993786"/>
                </a:cubicBezTo>
                <a:lnTo>
                  <a:pt x="1678650" y="993786"/>
                </a:lnTo>
                <a:lnTo>
                  <a:pt x="1678648" y="993786"/>
                </a:lnTo>
                <a:lnTo>
                  <a:pt x="1678646" y="993786"/>
                </a:lnTo>
                <a:lnTo>
                  <a:pt x="1678644" y="993786"/>
                </a:lnTo>
                <a:lnTo>
                  <a:pt x="1668425" y="994674"/>
                </a:lnTo>
                <a:close/>
                <a:moveTo>
                  <a:pt x="2150832" y="990794"/>
                </a:moveTo>
                <a:lnTo>
                  <a:pt x="2168060" y="1004676"/>
                </a:lnTo>
                <a:lnTo>
                  <a:pt x="2153348" y="1036204"/>
                </a:lnTo>
                <a:lnTo>
                  <a:pt x="2147229" y="1053180"/>
                </a:lnTo>
                <a:lnTo>
                  <a:pt x="2149372" y="996071"/>
                </a:lnTo>
                <a:lnTo>
                  <a:pt x="2149399" y="995744"/>
                </a:lnTo>
                <a:close/>
                <a:moveTo>
                  <a:pt x="1800225" y="990639"/>
                </a:moveTo>
                <a:lnTo>
                  <a:pt x="1801891" y="991452"/>
                </a:lnTo>
                <a:lnTo>
                  <a:pt x="1800086" y="991081"/>
                </a:lnTo>
                <a:close/>
                <a:moveTo>
                  <a:pt x="873279" y="990521"/>
                </a:moveTo>
                <a:lnTo>
                  <a:pt x="874732" y="991692"/>
                </a:lnTo>
                <a:lnTo>
                  <a:pt x="863030" y="1004405"/>
                </a:lnTo>
                <a:lnTo>
                  <a:pt x="861914" y="1003297"/>
                </a:lnTo>
                <a:close/>
                <a:moveTo>
                  <a:pt x="2848421" y="990296"/>
                </a:moveTo>
                <a:lnTo>
                  <a:pt x="2848790" y="1020830"/>
                </a:lnTo>
                <a:lnTo>
                  <a:pt x="2824107" y="1053505"/>
                </a:lnTo>
                <a:lnTo>
                  <a:pt x="2828716" y="1025723"/>
                </a:lnTo>
                <a:lnTo>
                  <a:pt x="2828730" y="1013073"/>
                </a:lnTo>
                <a:lnTo>
                  <a:pt x="2844242" y="994546"/>
                </a:lnTo>
                <a:close/>
                <a:moveTo>
                  <a:pt x="2144888" y="989959"/>
                </a:moveTo>
                <a:lnTo>
                  <a:pt x="2137916" y="1052836"/>
                </a:lnTo>
                <a:lnTo>
                  <a:pt x="2139744" y="1073961"/>
                </a:lnTo>
                <a:lnTo>
                  <a:pt x="2125569" y="1113266"/>
                </a:lnTo>
                <a:lnTo>
                  <a:pt x="2120869" y="1082185"/>
                </a:lnTo>
                <a:lnTo>
                  <a:pt x="2119416" y="1064478"/>
                </a:lnTo>
                <a:lnTo>
                  <a:pt x="2119845" y="1055089"/>
                </a:lnTo>
                <a:lnTo>
                  <a:pt x="2141022" y="997934"/>
                </a:lnTo>
                <a:close/>
                <a:moveTo>
                  <a:pt x="1819169" y="989699"/>
                </a:moveTo>
                <a:lnTo>
                  <a:pt x="1832077" y="996038"/>
                </a:lnTo>
                <a:lnTo>
                  <a:pt x="1830799" y="999280"/>
                </a:lnTo>
                <a:lnTo>
                  <a:pt x="1829542" y="998796"/>
                </a:lnTo>
                <a:lnTo>
                  <a:pt x="1818082" y="993156"/>
                </a:lnTo>
                <a:lnTo>
                  <a:pt x="1819034" y="990028"/>
                </a:lnTo>
                <a:close/>
                <a:moveTo>
                  <a:pt x="1278262" y="989203"/>
                </a:moveTo>
                <a:lnTo>
                  <a:pt x="1281375" y="993751"/>
                </a:lnTo>
                <a:lnTo>
                  <a:pt x="1277718" y="993054"/>
                </a:lnTo>
                <a:close/>
                <a:moveTo>
                  <a:pt x="1342729" y="989020"/>
                </a:moveTo>
                <a:lnTo>
                  <a:pt x="1544508" y="1021555"/>
                </a:lnTo>
                <a:lnTo>
                  <a:pt x="1532183" y="1032429"/>
                </a:lnTo>
                <a:lnTo>
                  <a:pt x="1523842" y="1038698"/>
                </a:lnTo>
                <a:lnTo>
                  <a:pt x="1522914" y="1039841"/>
                </a:lnTo>
                <a:lnTo>
                  <a:pt x="1340226" y="1004981"/>
                </a:lnTo>
                <a:lnTo>
                  <a:pt x="1341503" y="996841"/>
                </a:lnTo>
                <a:close/>
                <a:moveTo>
                  <a:pt x="1225029" y="988975"/>
                </a:moveTo>
                <a:lnTo>
                  <a:pt x="1225035" y="988977"/>
                </a:lnTo>
                <a:lnTo>
                  <a:pt x="1225043" y="988978"/>
                </a:lnTo>
                <a:lnTo>
                  <a:pt x="1225051" y="988980"/>
                </a:lnTo>
                <a:lnTo>
                  <a:pt x="1227819" y="990859"/>
                </a:lnTo>
                <a:lnTo>
                  <a:pt x="1252393" y="1007539"/>
                </a:lnTo>
                <a:lnTo>
                  <a:pt x="1252285" y="1008150"/>
                </a:lnTo>
                <a:lnTo>
                  <a:pt x="1233515" y="1004029"/>
                </a:lnTo>
                <a:lnTo>
                  <a:pt x="1220608" y="996787"/>
                </a:lnTo>
                <a:lnTo>
                  <a:pt x="1221884" y="994532"/>
                </a:lnTo>
                <a:close/>
                <a:moveTo>
                  <a:pt x="1763757" y="988929"/>
                </a:moveTo>
                <a:lnTo>
                  <a:pt x="1763777" y="988930"/>
                </a:lnTo>
                <a:lnTo>
                  <a:pt x="1774777" y="991139"/>
                </a:lnTo>
                <a:lnTo>
                  <a:pt x="1773984" y="993493"/>
                </a:lnTo>
                <a:lnTo>
                  <a:pt x="1773706" y="993363"/>
                </a:lnTo>
                <a:lnTo>
                  <a:pt x="1763128" y="991789"/>
                </a:lnTo>
                <a:close/>
                <a:moveTo>
                  <a:pt x="2253186" y="988914"/>
                </a:moveTo>
                <a:lnTo>
                  <a:pt x="2255537" y="988977"/>
                </a:lnTo>
                <a:lnTo>
                  <a:pt x="2255388" y="990374"/>
                </a:lnTo>
                <a:lnTo>
                  <a:pt x="2252611" y="990181"/>
                </a:lnTo>
                <a:close/>
                <a:moveTo>
                  <a:pt x="2280817" y="988506"/>
                </a:moveTo>
                <a:lnTo>
                  <a:pt x="2276552" y="989549"/>
                </a:lnTo>
                <a:lnTo>
                  <a:pt x="2275045" y="989508"/>
                </a:lnTo>
                <a:lnTo>
                  <a:pt x="2275040" y="989509"/>
                </a:lnTo>
                <a:lnTo>
                  <a:pt x="2275010" y="989508"/>
                </a:lnTo>
                <a:lnTo>
                  <a:pt x="2275005" y="989509"/>
                </a:lnTo>
                <a:lnTo>
                  <a:pt x="2274975" y="989508"/>
                </a:lnTo>
                <a:lnTo>
                  <a:pt x="2265823" y="991099"/>
                </a:lnTo>
                <a:lnTo>
                  <a:pt x="2260849" y="990753"/>
                </a:lnTo>
                <a:lnTo>
                  <a:pt x="2261017" y="989127"/>
                </a:lnTo>
                <a:lnTo>
                  <a:pt x="2274975" y="989508"/>
                </a:lnTo>
                <a:lnTo>
                  <a:pt x="2274979" y="989507"/>
                </a:lnTo>
                <a:lnTo>
                  <a:pt x="2275010" y="989508"/>
                </a:lnTo>
                <a:lnTo>
                  <a:pt x="2275014" y="989507"/>
                </a:lnTo>
                <a:lnTo>
                  <a:pt x="2275045" y="989508"/>
                </a:lnTo>
                <a:close/>
                <a:moveTo>
                  <a:pt x="1746633" y="988412"/>
                </a:moveTo>
                <a:lnTo>
                  <a:pt x="1757366" y="988736"/>
                </a:lnTo>
                <a:lnTo>
                  <a:pt x="1756889" y="990860"/>
                </a:lnTo>
                <a:lnTo>
                  <a:pt x="1746432" y="989304"/>
                </a:lnTo>
                <a:close/>
                <a:moveTo>
                  <a:pt x="2042317" y="988180"/>
                </a:moveTo>
                <a:lnTo>
                  <a:pt x="2041134" y="998823"/>
                </a:lnTo>
                <a:lnTo>
                  <a:pt x="2041782" y="990084"/>
                </a:lnTo>
                <a:close/>
                <a:moveTo>
                  <a:pt x="1738856" y="988177"/>
                </a:moveTo>
                <a:lnTo>
                  <a:pt x="1740267" y="988219"/>
                </a:lnTo>
                <a:lnTo>
                  <a:pt x="1740231" y="988381"/>
                </a:lnTo>
                <a:close/>
                <a:moveTo>
                  <a:pt x="2181567" y="988085"/>
                </a:moveTo>
                <a:lnTo>
                  <a:pt x="2188769" y="993133"/>
                </a:lnTo>
                <a:lnTo>
                  <a:pt x="2198382" y="996672"/>
                </a:lnTo>
                <a:lnTo>
                  <a:pt x="2197772" y="1001597"/>
                </a:lnTo>
                <a:lnTo>
                  <a:pt x="2185365" y="996214"/>
                </a:lnTo>
                <a:lnTo>
                  <a:pt x="2180015" y="991320"/>
                </a:lnTo>
                <a:close/>
                <a:moveTo>
                  <a:pt x="2284028" y="987739"/>
                </a:moveTo>
                <a:lnTo>
                  <a:pt x="2284003" y="987939"/>
                </a:lnTo>
                <a:lnTo>
                  <a:pt x="2281253" y="988417"/>
                </a:lnTo>
                <a:close/>
                <a:moveTo>
                  <a:pt x="2233877" y="987609"/>
                </a:moveTo>
                <a:lnTo>
                  <a:pt x="2236276" y="988452"/>
                </a:lnTo>
                <a:lnTo>
                  <a:pt x="2247025" y="988745"/>
                </a:lnTo>
                <a:lnTo>
                  <a:pt x="2246565" y="989762"/>
                </a:lnTo>
                <a:lnTo>
                  <a:pt x="2233614" y="988863"/>
                </a:lnTo>
                <a:lnTo>
                  <a:pt x="2233718" y="988142"/>
                </a:lnTo>
                <a:close/>
                <a:moveTo>
                  <a:pt x="2742176" y="987553"/>
                </a:moveTo>
                <a:lnTo>
                  <a:pt x="2737990" y="1024012"/>
                </a:lnTo>
                <a:lnTo>
                  <a:pt x="2731926" y="1030492"/>
                </a:lnTo>
                <a:lnTo>
                  <a:pt x="2719970" y="1022897"/>
                </a:lnTo>
                <a:lnTo>
                  <a:pt x="2722534" y="1005111"/>
                </a:lnTo>
                <a:close/>
                <a:moveTo>
                  <a:pt x="1332289" y="987336"/>
                </a:moveTo>
                <a:lnTo>
                  <a:pt x="1333143" y="987474"/>
                </a:lnTo>
                <a:lnTo>
                  <a:pt x="1333689" y="987562"/>
                </a:lnTo>
                <a:lnTo>
                  <a:pt x="1335893" y="987918"/>
                </a:lnTo>
                <a:lnTo>
                  <a:pt x="1335440" y="992030"/>
                </a:lnTo>
                <a:lnTo>
                  <a:pt x="1332735" y="1003552"/>
                </a:lnTo>
                <a:lnTo>
                  <a:pt x="1330455" y="1003117"/>
                </a:lnTo>
                <a:close/>
                <a:moveTo>
                  <a:pt x="1708248" y="987252"/>
                </a:moveTo>
                <a:lnTo>
                  <a:pt x="1713465" y="987409"/>
                </a:lnTo>
                <a:lnTo>
                  <a:pt x="1739534" y="991407"/>
                </a:lnTo>
                <a:lnTo>
                  <a:pt x="1739199" y="992864"/>
                </a:lnTo>
                <a:lnTo>
                  <a:pt x="1725278" y="989422"/>
                </a:lnTo>
                <a:lnTo>
                  <a:pt x="1704753" y="987720"/>
                </a:lnTo>
                <a:close/>
                <a:moveTo>
                  <a:pt x="2357439" y="986929"/>
                </a:moveTo>
                <a:lnTo>
                  <a:pt x="2342329" y="1016724"/>
                </a:lnTo>
                <a:lnTo>
                  <a:pt x="2343438" y="1009597"/>
                </a:lnTo>
                <a:lnTo>
                  <a:pt x="2344934" y="1008645"/>
                </a:lnTo>
                <a:lnTo>
                  <a:pt x="2346458" y="1005998"/>
                </a:lnTo>
                <a:lnTo>
                  <a:pt x="2348403" y="1004366"/>
                </a:lnTo>
                <a:lnTo>
                  <a:pt x="2355168" y="990874"/>
                </a:lnTo>
                <a:close/>
                <a:moveTo>
                  <a:pt x="2585458" y="986114"/>
                </a:moveTo>
                <a:lnTo>
                  <a:pt x="2581061" y="1010208"/>
                </a:lnTo>
                <a:lnTo>
                  <a:pt x="2565970" y="1019874"/>
                </a:lnTo>
                <a:lnTo>
                  <a:pt x="2562978" y="1021728"/>
                </a:lnTo>
                <a:lnTo>
                  <a:pt x="2568177" y="1012020"/>
                </a:lnTo>
                <a:close/>
                <a:moveTo>
                  <a:pt x="1324030" y="986005"/>
                </a:moveTo>
                <a:lnTo>
                  <a:pt x="1328819" y="986777"/>
                </a:lnTo>
                <a:lnTo>
                  <a:pt x="1329000" y="986806"/>
                </a:lnTo>
                <a:lnTo>
                  <a:pt x="1328350" y="996348"/>
                </a:lnTo>
                <a:lnTo>
                  <a:pt x="1327286" y="1001469"/>
                </a:lnTo>
                <a:lnTo>
                  <a:pt x="1327078" y="1002472"/>
                </a:lnTo>
                <a:lnTo>
                  <a:pt x="1322398" y="1001579"/>
                </a:lnTo>
                <a:lnTo>
                  <a:pt x="1323232" y="993622"/>
                </a:lnTo>
                <a:lnTo>
                  <a:pt x="1323737" y="988805"/>
                </a:lnTo>
                <a:close/>
                <a:moveTo>
                  <a:pt x="1842346" y="984710"/>
                </a:moveTo>
                <a:lnTo>
                  <a:pt x="1854045" y="989835"/>
                </a:lnTo>
                <a:lnTo>
                  <a:pt x="1850331" y="999766"/>
                </a:lnTo>
                <a:lnTo>
                  <a:pt x="1847134" y="996370"/>
                </a:lnTo>
                <a:lnTo>
                  <a:pt x="1839299" y="992517"/>
                </a:lnTo>
                <a:close/>
                <a:moveTo>
                  <a:pt x="2338889" y="984537"/>
                </a:moveTo>
                <a:lnTo>
                  <a:pt x="2338249" y="988632"/>
                </a:lnTo>
                <a:lnTo>
                  <a:pt x="2324230" y="994138"/>
                </a:lnTo>
                <a:lnTo>
                  <a:pt x="2325793" y="991247"/>
                </a:lnTo>
                <a:lnTo>
                  <a:pt x="2335800" y="985041"/>
                </a:lnTo>
                <a:close/>
                <a:moveTo>
                  <a:pt x="2822658" y="983926"/>
                </a:moveTo>
                <a:lnTo>
                  <a:pt x="2822407" y="1011598"/>
                </a:lnTo>
                <a:lnTo>
                  <a:pt x="2799845" y="1038406"/>
                </a:lnTo>
                <a:lnTo>
                  <a:pt x="2802616" y="1021776"/>
                </a:lnTo>
                <a:lnTo>
                  <a:pt x="2802916" y="1005145"/>
                </a:lnTo>
                <a:close/>
                <a:moveTo>
                  <a:pt x="833706" y="983404"/>
                </a:moveTo>
                <a:lnTo>
                  <a:pt x="840628" y="991646"/>
                </a:lnTo>
                <a:lnTo>
                  <a:pt x="847653" y="997667"/>
                </a:lnTo>
                <a:lnTo>
                  <a:pt x="842793" y="1003100"/>
                </a:lnTo>
                <a:lnTo>
                  <a:pt x="840687" y="1005454"/>
                </a:lnTo>
                <a:lnTo>
                  <a:pt x="828569" y="989164"/>
                </a:lnTo>
                <a:close/>
                <a:moveTo>
                  <a:pt x="2220303" y="982838"/>
                </a:moveTo>
                <a:lnTo>
                  <a:pt x="2227967" y="985531"/>
                </a:lnTo>
                <a:lnTo>
                  <a:pt x="2227633" y="986642"/>
                </a:lnTo>
                <a:lnTo>
                  <a:pt x="2227592" y="987154"/>
                </a:lnTo>
                <a:lnTo>
                  <a:pt x="2227538" y="987526"/>
                </a:lnTo>
                <a:lnTo>
                  <a:pt x="2219315" y="985005"/>
                </a:lnTo>
                <a:close/>
                <a:moveTo>
                  <a:pt x="1784131" y="982774"/>
                </a:moveTo>
                <a:lnTo>
                  <a:pt x="1795596" y="988377"/>
                </a:lnTo>
                <a:lnTo>
                  <a:pt x="1795058" y="990049"/>
                </a:lnTo>
                <a:lnTo>
                  <a:pt x="1786926" y="988379"/>
                </a:lnTo>
                <a:lnTo>
                  <a:pt x="1782904" y="986463"/>
                </a:lnTo>
                <a:close/>
                <a:moveTo>
                  <a:pt x="1803043" y="981779"/>
                </a:moveTo>
                <a:lnTo>
                  <a:pt x="1815239" y="987767"/>
                </a:lnTo>
                <a:lnTo>
                  <a:pt x="1814175" y="991232"/>
                </a:lnTo>
                <a:lnTo>
                  <a:pt x="1801951" y="985217"/>
                </a:lnTo>
                <a:close/>
                <a:moveTo>
                  <a:pt x="2048817" y="981576"/>
                </a:moveTo>
                <a:lnTo>
                  <a:pt x="2048450" y="984072"/>
                </a:lnTo>
                <a:lnTo>
                  <a:pt x="2048675" y="982031"/>
                </a:lnTo>
                <a:close/>
                <a:moveTo>
                  <a:pt x="881291" y="981515"/>
                </a:moveTo>
                <a:lnTo>
                  <a:pt x="882715" y="983020"/>
                </a:lnTo>
                <a:lnTo>
                  <a:pt x="878315" y="987801"/>
                </a:lnTo>
                <a:lnTo>
                  <a:pt x="876811" y="986551"/>
                </a:lnTo>
                <a:close/>
                <a:moveTo>
                  <a:pt x="2311326" y="981067"/>
                </a:moveTo>
                <a:lnTo>
                  <a:pt x="2308853" y="982537"/>
                </a:lnTo>
                <a:lnTo>
                  <a:pt x="2303471" y="984557"/>
                </a:lnTo>
                <a:lnTo>
                  <a:pt x="2291996" y="986551"/>
                </a:lnTo>
                <a:lnTo>
                  <a:pt x="2292463" y="985677"/>
                </a:lnTo>
                <a:close/>
                <a:moveTo>
                  <a:pt x="1290016" y="980521"/>
                </a:moveTo>
                <a:lnTo>
                  <a:pt x="1292510" y="980923"/>
                </a:lnTo>
                <a:lnTo>
                  <a:pt x="1293437" y="983328"/>
                </a:lnTo>
                <a:lnTo>
                  <a:pt x="1293363" y="984185"/>
                </a:lnTo>
                <a:lnTo>
                  <a:pt x="1293087" y="987423"/>
                </a:lnTo>
                <a:lnTo>
                  <a:pt x="1292915" y="987087"/>
                </a:lnTo>
                <a:lnTo>
                  <a:pt x="1290279" y="981955"/>
                </a:lnTo>
                <a:lnTo>
                  <a:pt x="1290083" y="980884"/>
                </a:lnTo>
                <a:close/>
                <a:moveTo>
                  <a:pt x="749596" y="980291"/>
                </a:moveTo>
                <a:lnTo>
                  <a:pt x="751600" y="999538"/>
                </a:lnTo>
                <a:lnTo>
                  <a:pt x="741968" y="1010297"/>
                </a:lnTo>
                <a:cubicBezTo>
                  <a:pt x="717416" y="1036544"/>
                  <a:pt x="698281" y="1056355"/>
                  <a:pt x="681348" y="1074643"/>
                </a:cubicBezTo>
                <a:cubicBezTo>
                  <a:pt x="518111" y="1245331"/>
                  <a:pt x="370112" y="1386217"/>
                  <a:pt x="326594" y="1420083"/>
                </a:cubicBezTo>
                <a:lnTo>
                  <a:pt x="278548" y="1450629"/>
                </a:lnTo>
                <a:lnTo>
                  <a:pt x="265001" y="1457102"/>
                </a:lnTo>
                <a:lnTo>
                  <a:pt x="240714" y="1466608"/>
                </a:lnTo>
                <a:lnTo>
                  <a:pt x="207598" y="1474296"/>
                </a:lnTo>
                <a:lnTo>
                  <a:pt x="206028" y="1472577"/>
                </a:lnTo>
                <a:lnTo>
                  <a:pt x="205938" y="1472439"/>
                </a:lnTo>
                <a:lnTo>
                  <a:pt x="222136" y="1468957"/>
                </a:lnTo>
                <a:lnTo>
                  <a:pt x="227371" y="1466719"/>
                </a:lnTo>
                <a:lnTo>
                  <a:pt x="236513" y="1462810"/>
                </a:lnTo>
                <a:lnTo>
                  <a:pt x="245254" y="1460453"/>
                </a:lnTo>
                <a:lnTo>
                  <a:pt x="260863" y="1452399"/>
                </a:lnTo>
                <a:lnTo>
                  <a:pt x="269679" y="1448629"/>
                </a:lnTo>
                <a:lnTo>
                  <a:pt x="274364" y="1445432"/>
                </a:lnTo>
                <a:lnTo>
                  <a:pt x="282322" y="1441326"/>
                </a:lnTo>
                <a:cubicBezTo>
                  <a:pt x="295096" y="1433528"/>
                  <a:pt x="308253" y="1424222"/>
                  <a:pt x="321683" y="1413141"/>
                </a:cubicBezTo>
                <a:cubicBezTo>
                  <a:pt x="365032" y="1376904"/>
                  <a:pt x="508796" y="1235002"/>
                  <a:pt x="674236" y="1061605"/>
                </a:cubicBezTo>
                <a:cubicBezTo>
                  <a:pt x="693539" y="1041285"/>
                  <a:pt x="713350" y="1019950"/>
                  <a:pt x="735025" y="996412"/>
                </a:cubicBezTo>
                <a:close/>
                <a:moveTo>
                  <a:pt x="2366696" y="979387"/>
                </a:moveTo>
                <a:lnTo>
                  <a:pt x="2351744" y="1070148"/>
                </a:lnTo>
                <a:lnTo>
                  <a:pt x="2351142" y="1071515"/>
                </a:lnTo>
                <a:lnTo>
                  <a:pt x="2333202" y="1075347"/>
                </a:lnTo>
                <a:lnTo>
                  <a:pt x="2339912" y="1032244"/>
                </a:lnTo>
                <a:close/>
                <a:moveTo>
                  <a:pt x="1695766" y="978877"/>
                </a:moveTo>
                <a:lnTo>
                  <a:pt x="1730512" y="982186"/>
                </a:lnTo>
                <a:lnTo>
                  <a:pt x="1730513" y="982185"/>
                </a:lnTo>
                <a:lnTo>
                  <a:pt x="1730522" y="982186"/>
                </a:lnTo>
                <a:lnTo>
                  <a:pt x="1730523" y="982185"/>
                </a:lnTo>
                <a:lnTo>
                  <a:pt x="1730534" y="982186"/>
                </a:lnTo>
                <a:lnTo>
                  <a:pt x="1730731" y="981563"/>
                </a:lnTo>
                <a:lnTo>
                  <a:pt x="1740646" y="983018"/>
                </a:lnTo>
                <a:lnTo>
                  <a:pt x="1709935" y="981835"/>
                </a:lnTo>
                <a:lnTo>
                  <a:pt x="1709933" y="981836"/>
                </a:lnTo>
                <a:lnTo>
                  <a:pt x="1709926" y="981835"/>
                </a:lnTo>
                <a:lnTo>
                  <a:pt x="1709924" y="981835"/>
                </a:lnTo>
                <a:lnTo>
                  <a:pt x="1709919" y="981835"/>
                </a:lnTo>
                <a:lnTo>
                  <a:pt x="1702505" y="982767"/>
                </a:lnTo>
                <a:lnTo>
                  <a:pt x="1689784" y="980874"/>
                </a:lnTo>
                <a:lnTo>
                  <a:pt x="1689782" y="980875"/>
                </a:lnTo>
                <a:lnTo>
                  <a:pt x="1689778" y="980874"/>
                </a:lnTo>
                <a:lnTo>
                  <a:pt x="1689776" y="980875"/>
                </a:lnTo>
                <a:lnTo>
                  <a:pt x="1689773" y="980874"/>
                </a:lnTo>
                <a:lnTo>
                  <a:pt x="1662704" y="987459"/>
                </a:lnTo>
                <a:lnTo>
                  <a:pt x="1662712" y="987458"/>
                </a:lnTo>
                <a:lnTo>
                  <a:pt x="1662707" y="987459"/>
                </a:lnTo>
                <a:lnTo>
                  <a:pt x="1662716" y="987458"/>
                </a:lnTo>
                <a:lnTo>
                  <a:pt x="1662711" y="987459"/>
                </a:lnTo>
                <a:lnTo>
                  <a:pt x="1690456" y="983881"/>
                </a:lnTo>
                <a:lnTo>
                  <a:pt x="1691892" y="984101"/>
                </a:lnTo>
                <a:lnTo>
                  <a:pt x="1660087" y="988098"/>
                </a:lnTo>
                <a:lnTo>
                  <a:pt x="1662711" y="987459"/>
                </a:lnTo>
                <a:lnTo>
                  <a:pt x="1662702" y="987461"/>
                </a:lnTo>
                <a:lnTo>
                  <a:pt x="1662707" y="987459"/>
                </a:lnTo>
                <a:lnTo>
                  <a:pt x="1662699" y="987460"/>
                </a:lnTo>
                <a:lnTo>
                  <a:pt x="1662704" y="987459"/>
                </a:lnTo>
                <a:lnTo>
                  <a:pt x="1653860" y="988600"/>
                </a:lnTo>
                <a:lnTo>
                  <a:pt x="1651358" y="989555"/>
                </a:lnTo>
                <a:lnTo>
                  <a:pt x="1646282" y="990116"/>
                </a:lnTo>
                <a:lnTo>
                  <a:pt x="1634947" y="994212"/>
                </a:lnTo>
                <a:lnTo>
                  <a:pt x="1626494" y="996267"/>
                </a:lnTo>
                <a:lnTo>
                  <a:pt x="1626735" y="996072"/>
                </a:lnTo>
                <a:cubicBezTo>
                  <a:pt x="1639031" y="989838"/>
                  <a:pt x="1651992" y="985150"/>
                  <a:pt x="1665326" y="982080"/>
                </a:cubicBezTo>
                <a:close/>
                <a:moveTo>
                  <a:pt x="1279726" y="978862"/>
                </a:moveTo>
                <a:lnTo>
                  <a:pt x="1282080" y="979242"/>
                </a:lnTo>
                <a:lnTo>
                  <a:pt x="1282311" y="979279"/>
                </a:lnTo>
                <a:lnTo>
                  <a:pt x="1282354" y="979360"/>
                </a:lnTo>
                <a:lnTo>
                  <a:pt x="1283321" y="981217"/>
                </a:lnTo>
                <a:lnTo>
                  <a:pt x="1282691" y="987603"/>
                </a:lnTo>
                <a:lnTo>
                  <a:pt x="1279303" y="982633"/>
                </a:lnTo>
                <a:lnTo>
                  <a:pt x="1279211" y="982498"/>
                </a:lnTo>
                <a:lnTo>
                  <a:pt x="1279310" y="981798"/>
                </a:lnTo>
                <a:close/>
                <a:moveTo>
                  <a:pt x="2208852" y="978798"/>
                </a:moveTo>
                <a:lnTo>
                  <a:pt x="2214762" y="980877"/>
                </a:lnTo>
                <a:lnTo>
                  <a:pt x="2213670" y="983270"/>
                </a:lnTo>
                <a:lnTo>
                  <a:pt x="2208135" y="981225"/>
                </a:lnTo>
                <a:close/>
                <a:moveTo>
                  <a:pt x="2665702" y="978652"/>
                </a:moveTo>
                <a:lnTo>
                  <a:pt x="2662299" y="1001933"/>
                </a:lnTo>
                <a:lnTo>
                  <a:pt x="2649633" y="1000693"/>
                </a:lnTo>
                <a:lnTo>
                  <a:pt x="2661022" y="982188"/>
                </a:lnTo>
                <a:close/>
                <a:moveTo>
                  <a:pt x="1766115" y="978231"/>
                </a:moveTo>
                <a:lnTo>
                  <a:pt x="1778496" y="980112"/>
                </a:lnTo>
                <a:lnTo>
                  <a:pt x="1777260" y="983774"/>
                </a:lnTo>
                <a:lnTo>
                  <a:pt x="1776416" y="983372"/>
                </a:lnTo>
                <a:lnTo>
                  <a:pt x="1765560" y="980747"/>
                </a:lnTo>
                <a:close/>
                <a:moveTo>
                  <a:pt x="2479982" y="978010"/>
                </a:moveTo>
                <a:lnTo>
                  <a:pt x="2467848" y="1028293"/>
                </a:lnTo>
                <a:lnTo>
                  <a:pt x="2463563" y="1060089"/>
                </a:lnTo>
                <a:lnTo>
                  <a:pt x="2446838" y="1094994"/>
                </a:lnTo>
                <a:lnTo>
                  <a:pt x="2437431" y="1088988"/>
                </a:lnTo>
                <a:lnTo>
                  <a:pt x="2442783" y="1046237"/>
                </a:lnTo>
                <a:lnTo>
                  <a:pt x="2443064" y="1044788"/>
                </a:lnTo>
                <a:lnTo>
                  <a:pt x="2443827" y="1041651"/>
                </a:lnTo>
                <a:lnTo>
                  <a:pt x="2451415" y="1026153"/>
                </a:lnTo>
                <a:close/>
                <a:moveTo>
                  <a:pt x="1269529" y="977218"/>
                </a:moveTo>
                <a:lnTo>
                  <a:pt x="1269886" y="977276"/>
                </a:lnTo>
                <a:lnTo>
                  <a:pt x="1270021" y="977297"/>
                </a:lnTo>
                <a:lnTo>
                  <a:pt x="1270127" y="977314"/>
                </a:lnTo>
                <a:lnTo>
                  <a:pt x="1271090" y="978722"/>
                </a:lnTo>
                <a:lnTo>
                  <a:pt x="1273583" y="982365"/>
                </a:lnTo>
                <a:lnTo>
                  <a:pt x="1273345" y="984283"/>
                </a:lnTo>
                <a:lnTo>
                  <a:pt x="1272034" y="981857"/>
                </a:lnTo>
                <a:close/>
                <a:moveTo>
                  <a:pt x="1824411" y="977022"/>
                </a:moveTo>
                <a:lnTo>
                  <a:pt x="1824988" y="977107"/>
                </a:lnTo>
                <a:lnTo>
                  <a:pt x="1837396" y="982543"/>
                </a:lnTo>
                <a:lnTo>
                  <a:pt x="1834412" y="990113"/>
                </a:lnTo>
                <a:lnTo>
                  <a:pt x="1821603" y="983813"/>
                </a:lnTo>
                <a:close/>
                <a:moveTo>
                  <a:pt x="1640393" y="976899"/>
                </a:moveTo>
                <a:lnTo>
                  <a:pt x="1636557" y="979652"/>
                </a:lnTo>
                <a:lnTo>
                  <a:pt x="1616821" y="989819"/>
                </a:lnTo>
                <a:lnTo>
                  <a:pt x="1611001" y="995522"/>
                </a:lnTo>
                <a:lnTo>
                  <a:pt x="1603789" y="994594"/>
                </a:lnTo>
                <a:close/>
                <a:moveTo>
                  <a:pt x="1669405" y="976366"/>
                </a:moveTo>
                <a:lnTo>
                  <a:pt x="1679637" y="977341"/>
                </a:lnTo>
                <a:lnTo>
                  <a:pt x="1641077" y="986925"/>
                </a:lnTo>
                <a:close/>
                <a:moveTo>
                  <a:pt x="810262" y="976164"/>
                </a:moveTo>
                <a:lnTo>
                  <a:pt x="810287" y="976197"/>
                </a:lnTo>
                <a:lnTo>
                  <a:pt x="810721" y="976783"/>
                </a:lnTo>
                <a:lnTo>
                  <a:pt x="819965" y="989243"/>
                </a:lnTo>
                <a:lnTo>
                  <a:pt x="815365" y="994063"/>
                </a:lnTo>
                <a:lnTo>
                  <a:pt x="806715" y="981661"/>
                </a:lnTo>
                <a:lnTo>
                  <a:pt x="806109" y="980669"/>
                </a:lnTo>
                <a:close/>
                <a:moveTo>
                  <a:pt x="1232305" y="976121"/>
                </a:moveTo>
                <a:lnTo>
                  <a:pt x="1240268" y="982896"/>
                </a:lnTo>
                <a:lnTo>
                  <a:pt x="1244831" y="986778"/>
                </a:lnTo>
                <a:lnTo>
                  <a:pt x="1231950" y="984320"/>
                </a:lnTo>
                <a:lnTo>
                  <a:pt x="1228082" y="983582"/>
                </a:lnTo>
                <a:lnTo>
                  <a:pt x="1228287" y="983221"/>
                </a:lnTo>
                <a:close/>
                <a:moveTo>
                  <a:pt x="1261837" y="975978"/>
                </a:moveTo>
                <a:lnTo>
                  <a:pt x="1264932" y="976477"/>
                </a:lnTo>
                <a:lnTo>
                  <a:pt x="1265849" y="976625"/>
                </a:lnTo>
                <a:lnTo>
                  <a:pt x="1265726" y="977274"/>
                </a:lnTo>
                <a:lnTo>
                  <a:pt x="1265682" y="977509"/>
                </a:lnTo>
                <a:lnTo>
                  <a:pt x="1265247" y="979814"/>
                </a:lnTo>
                <a:lnTo>
                  <a:pt x="1264943" y="979472"/>
                </a:lnTo>
                <a:lnTo>
                  <a:pt x="1263881" y="978278"/>
                </a:lnTo>
                <a:close/>
                <a:moveTo>
                  <a:pt x="1749503" y="975706"/>
                </a:moveTo>
                <a:lnTo>
                  <a:pt x="1759944" y="977293"/>
                </a:lnTo>
                <a:lnTo>
                  <a:pt x="1759496" y="979281"/>
                </a:lnTo>
                <a:lnTo>
                  <a:pt x="1749254" y="976805"/>
                </a:lnTo>
                <a:close/>
                <a:moveTo>
                  <a:pt x="1660155" y="975485"/>
                </a:moveTo>
                <a:lnTo>
                  <a:pt x="1663690" y="975822"/>
                </a:lnTo>
                <a:lnTo>
                  <a:pt x="1653203" y="978676"/>
                </a:lnTo>
                <a:close/>
                <a:moveTo>
                  <a:pt x="1805438" y="974248"/>
                </a:moveTo>
                <a:lnTo>
                  <a:pt x="1819828" y="976352"/>
                </a:lnTo>
                <a:lnTo>
                  <a:pt x="1817548" y="981819"/>
                </a:lnTo>
                <a:lnTo>
                  <a:pt x="1804994" y="975644"/>
                </a:lnTo>
                <a:close/>
                <a:moveTo>
                  <a:pt x="1787073" y="973932"/>
                </a:moveTo>
                <a:lnTo>
                  <a:pt x="1798442" y="979518"/>
                </a:lnTo>
                <a:lnTo>
                  <a:pt x="1797339" y="982947"/>
                </a:lnTo>
                <a:lnTo>
                  <a:pt x="1785939" y="977336"/>
                </a:lnTo>
                <a:close/>
                <a:moveTo>
                  <a:pt x="2797468" y="973287"/>
                </a:moveTo>
                <a:lnTo>
                  <a:pt x="2796778" y="1002229"/>
                </a:lnTo>
                <a:lnTo>
                  <a:pt x="2772524" y="1028354"/>
                </a:lnTo>
                <a:lnTo>
                  <a:pt x="2774229" y="1017862"/>
                </a:lnTo>
                <a:lnTo>
                  <a:pt x="2775289" y="995013"/>
                </a:lnTo>
                <a:close/>
                <a:moveTo>
                  <a:pt x="1732898" y="973182"/>
                </a:moveTo>
                <a:lnTo>
                  <a:pt x="1743363" y="974773"/>
                </a:lnTo>
                <a:lnTo>
                  <a:pt x="1743230" y="975349"/>
                </a:lnTo>
                <a:lnTo>
                  <a:pt x="1738290" y="974154"/>
                </a:lnTo>
                <a:lnTo>
                  <a:pt x="1732729" y="973905"/>
                </a:lnTo>
                <a:close/>
                <a:moveTo>
                  <a:pt x="2159842" y="972880"/>
                </a:moveTo>
                <a:lnTo>
                  <a:pt x="2173009" y="982096"/>
                </a:lnTo>
                <a:lnTo>
                  <a:pt x="2172675" y="984610"/>
                </a:lnTo>
                <a:close/>
                <a:moveTo>
                  <a:pt x="1237838" y="972109"/>
                </a:moveTo>
                <a:lnTo>
                  <a:pt x="1243467" y="973016"/>
                </a:lnTo>
                <a:lnTo>
                  <a:pt x="1251793" y="974359"/>
                </a:lnTo>
                <a:lnTo>
                  <a:pt x="1255444" y="978426"/>
                </a:lnTo>
                <a:lnTo>
                  <a:pt x="1263852" y="987792"/>
                </a:lnTo>
                <a:lnTo>
                  <a:pt x="1263547" y="989925"/>
                </a:lnTo>
                <a:lnTo>
                  <a:pt x="1263488" y="990338"/>
                </a:lnTo>
                <a:lnTo>
                  <a:pt x="1257990" y="989289"/>
                </a:lnTo>
                <a:lnTo>
                  <a:pt x="1256405" y="987943"/>
                </a:lnTo>
                <a:close/>
                <a:moveTo>
                  <a:pt x="2720473" y="970813"/>
                </a:moveTo>
                <a:lnTo>
                  <a:pt x="2718495" y="995240"/>
                </a:lnTo>
                <a:lnTo>
                  <a:pt x="2717475" y="1002345"/>
                </a:lnTo>
                <a:lnTo>
                  <a:pt x="2711401" y="1007756"/>
                </a:lnTo>
                <a:lnTo>
                  <a:pt x="2705068" y="1014007"/>
                </a:lnTo>
                <a:lnTo>
                  <a:pt x="2695871" y="1010819"/>
                </a:lnTo>
                <a:lnTo>
                  <a:pt x="2698275" y="989175"/>
                </a:lnTo>
                <a:close/>
                <a:moveTo>
                  <a:pt x="1715280" y="970503"/>
                </a:moveTo>
                <a:lnTo>
                  <a:pt x="1726368" y="972189"/>
                </a:lnTo>
                <a:lnTo>
                  <a:pt x="1726032" y="973606"/>
                </a:lnTo>
                <a:lnTo>
                  <a:pt x="1699461" y="972417"/>
                </a:lnTo>
                <a:lnTo>
                  <a:pt x="1699460" y="972417"/>
                </a:lnTo>
                <a:lnTo>
                  <a:pt x="1699453" y="972417"/>
                </a:lnTo>
                <a:lnTo>
                  <a:pt x="1699448" y="972417"/>
                </a:lnTo>
                <a:lnTo>
                  <a:pt x="1697918" y="972797"/>
                </a:lnTo>
                <a:lnTo>
                  <a:pt x="1696101" y="972625"/>
                </a:lnTo>
                <a:close/>
                <a:moveTo>
                  <a:pt x="2190409" y="969651"/>
                </a:moveTo>
                <a:lnTo>
                  <a:pt x="2198651" y="975210"/>
                </a:lnTo>
                <a:lnTo>
                  <a:pt x="2202930" y="976715"/>
                </a:lnTo>
                <a:lnTo>
                  <a:pt x="2202265" y="978976"/>
                </a:lnTo>
                <a:lnTo>
                  <a:pt x="2191861" y="974850"/>
                </a:lnTo>
                <a:lnTo>
                  <a:pt x="2189036" y="972515"/>
                </a:lnTo>
                <a:close/>
                <a:moveTo>
                  <a:pt x="1768746" y="969519"/>
                </a:moveTo>
                <a:lnTo>
                  <a:pt x="1781426" y="971410"/>
                </a:lnTo>
                <a:lnTo>
                  <a:pt x="1780356" y="974588"/>
                </a:lnTo>
                <a:lnTo>
                  <a:pt x="1780311" y="974566"/>
                </a:lnTo>
                <a:lnTo>
                  <a:pt x="1767956" y="971778"/>
                </a:lnTo>
                <a:close/>
                <a:moveTo>
                  <a:pt x="1688346" y="969112"/>
                </a:moveTo>
                <a:lnTo>
                  <a:pt x="1680760" y="971177"/>
                </a:lnTo>
                <a:lnTo>
                  <a:pt x="1676547" y="970779"/>
                </a:lnTo>
                <a:close/>
                <a:moveTo>
                  <a:pt x="846555" y="968994"/>
                </a:moveTo>
                <a:lnTo>
                  <a:pt x="851391" y="972890"/>
                </a:lnTo>
                <a:lnTo>
                  <a:pt x="862100" y="981516"/>
                </a:lnTo>
                <a:lnTo>
                  <a:pt x="855387" y="989020"/>
                </a:lnTo>
                <a:lnTo>
                  <a:pt x="851693" y="993150"/>
                </a:lnTo>
                <a:lnTo>
                  <a:pt x="837542" y="979102"/>
                </a:lnTo>
                <a:lnTo>
                  <a:pt x="844412" y="971398"/>
                </a:lnTo>
                <a:close/>
                <a:moveTo>
                  <a:pt x="2288744" y="968979"/>
                </a:moveTo>
                <a:lnTo>
                  <a:pt x="2287741" y="972326"/>
                </a:lnTo>
                <a:lnTo>
                  <a:pt x="2275761" y="974289"/>
                </a:lnTo>
                <a:lnTo>
                  <a:pt x="2265027" y="973592"/>
                </a:lnTo>
                <a:lnTo>
                  <a:pt x="2266420" y="968979"/>
                </a:lnTo>
                <a:close/>
                <a:moveTo>
                  <a:pt x="2296486" y="968979"/>
                </a:moveTo>
                <a:lnTo>
                  <a:pt x="2295361" y="971079"/>
                </a:lnTo>
                <a:lnTo>
                  <a:pt x="2293905" y="971317"/>
                </a:lnTo>
                <a:lnTo>
                  <a:pt x="2294602" y="968979"/>
                </a:lnTo>
                <a:close/>
                <a:moveTo>
                  <a:pt x="2308183" y="968979"/>
                </a:moveTo>
                <a:lnTo>
                  <a:pt x="2300754" y="970196"/>
                </a:lnTo>
                <a:lnTo>
                  <a:pt x="2301405" y="968979"/>
                </a:lnTo>
                <a:close/>
                <a:moveTo>
                  <a:pt x="1330276" y="968087"/>
                </a:moveTo>
                <a:lnTo>
                  <a:pt x="1329389" y="981100"/>
                </a:lnTo>
                <a:lnTo>
                  <a:pt x="1326250" y="980595"/>
                </a:lnTo>
                <a:lnTo>
                  <a:pt x="1325288" y="980440"/>
                </a:lnTo>
                <a:close/>
                <a:moveTo>
                  <a:pt x="1346119" y="967403"/>
                </a:moveTo>
                <a:lnTo>
                  <a:pt x="1578930" y="997387"/>
                </a:lnTo>
                <a:lnTo>
                  <a:pt x="1574535" y="1000681"/>
                </a:lnTo>
                <a:lnTo>
                  <a:pt x="1556214" y="1011230"/>
                </a:lnTo>
                <a:lnTo>
                  <a:pt x="1550077" y="1016643"/>
                </a:lnTo>
                <a:lnTo>
                  <a:pt x="1358261" y="985750"/>
                </a:lnTo>
                <a:lnTo>
                  <a:pt x="1343612" y="983391"/>
                </a:lnTo>
                <a:lnTo>
                  <a:pt x="1343813" y="982107"/>
                </a:lnTo>
                <a:lnTo>
                  <a:pt x="1345202" y="975957"/>
                </a:lnTo>
                <a:lnTo>
                  <a:pt x="1345476" y="971507"/>
                </a:lnTo>
                <a:close/>
                <a:moveTo>
                  <a:pt x="2212315" y="967062"/>
                </a:moveTo>
                <a:lnTo>
                  <a:pt x="2216483" y="969190"/>
                </a:lnTo>
                <a:lnTo>
                  <a:pt x="2212104" y="967778"/>
                </a:lnTo>
                <a:close/>
                <a:moveTo>
                  <a:pt x="1751481" y="966945"/>
                </a:moveTo>
                <a:lnTo>
                  <a:pt x="1762197" y="968543"/>
                </a:lnTo>
                <a:lnTo>
                  <a:pt x="1761561" y="970334"/>
                </a:lnTo>
                <a:lnTo>
                  <a:pt x="1751242" y="968005"/>
                </a:lnTo>
                <a:close/>
                <a:moveTo>
                  <a:pt x="2240172" y="966559"/>
                </a:moveTo>
                <a:lnTo>
                  <a:pt x="2243225" y="967285"/>
                </a:lnTo>
                <a:lnTo>
                  <a:pt x="2243252" y="967285"/>
                </a:lnTo>
                <a:lnTo>
                  <a:pt x="2243278" y="967285"/>
                </a:lnTo>
                <a:lnTo>
                  <a:pt x="2248221" y="967285"/>
                </a:lnTo>
                <a:lnTo>
                  <a:pt x="2257557" y="968253"/>
                </a:lnTo>
                <a:lnTo>
                  <a:pt x="2254975" y="972941"/>
                </a:lnTo>
                <a:lnTo>
                  <a:pt x="2240908" y="972028"/>
                </a:lnTo>
                <a:lnTo>
                  <a:pt x="2238694" y="971501"/>
                </a:lnTo>
                <a:close/>
                <a:moveTo>
                  <a:pt x="819348" y="966306"/>
                </a:moveTo>
                <a:lnTo>
                  <a:pt x="829633" y="978553"/>
                </a:lnTo>
                <a:lnTo>
                  <a:pt x="824758" y="984040"/>
                </a:lnTo>
                <a:lnTo>
                  <a:pt x="823986" y="983002"/>
                </a:lnTo>
                <a:lnTo>
                  <a:pt x="815041" y="970979"/>
                </a:lnTo>
                <a:close/>
                <a:moveTo>
                  <a:pt x="1334775" y="965942"/>
                </a:moveTo>
                <a:lnTo>
                  <a:pt x="1336720" y="966193"/>
                </a:lnTo>
                <a:lnTo>
                  <a:pt x="1337578" y="966303"/>
                </a:lnTo>
                <a:lnTo>
                  <a:pt x="1338261" y="966391"/>
                </a:lnTo>
                <a:lnTo>
                  <a:pt x="1336516" y="982248"/>
                </a:lnTo>
                <a:lnTo>
                  <a:pt x="1332947" y="981673"/>
                </a:lnTo>
                <a:lnTo>
                  <a:pt x="1334419" y="969002"/>
                </a:lnTo>
                <a:close/>
                <a:moveTo>
                  <a:pt x="1734924" y="964475"/>
                </a:moveTo>
                <a:lnTo>
                  <a:pt x="1745374" y="966034"/>
                </a:lnTo>
                <a:lnTo>
                  <a:pt x="1745233" y="966648"/>
                </a:lnTo>
                <a:lnTo>
                  <a:pt x="1742273" y="965980"/>
                </a:lnTo>
                <a:lnTo>
                  <a:pt x="1734621" y="965776"/>
                </a:lnTo>
                <a:close/>
                <a:moveTo>
                  <a:pt x="2228832" y="964149"/>
                </a:moveTo>
                <a:lnTo>
                  <a:pt x="2234003" y="965418"/>
                </a:lnTo>
                <a:lnTo>
                  <a:pt x="2232613" y="970053"/>
                </a:lnTo>
                <a:lnTo>
                  <a:pt x="2230239" y="969488"/>
                </a:lnTo>
                <a:lnTo>
                  <a:pt x="2227122" y="967897"/>
                </a:lnTo>
                <a:close/>
                <a:moveTo>
                  <a:pt x="2178259" y="963608"/>
                </a:moveTo>
                <a:lnTo>
                  <a:pt x="2178497" y="963685"/>
                </a:lnTo>
                <a:lnTo>
                  <a:pt x="2178467" y="963779"/>
                </a:lnTo>
                <a:close/>
                <a:moveTo>
                  <a:pt x="1728224" y="963476"/>
                </a:moveTo>
                <a:lnTo>
                  <a:pt x="1728425" y="963506"/>
                </a:lnTo>
                <a:lnTo>
                  <a:pt x="1727930" y="965597"/>
                </a:lnTo>
                <a:lnTo>
                  <a:pt x="1715555" y="965267"/>
                </a:lnTo>
                <a:close/>
                <a:moveTo>
                  <a:pt x="2896288" y="962485"/>
                </a:moveTo>
                <a:lnTo>
                  <a:pt x="2898369" y="984907"/>
                </a:lnTo>
                <a:lnTo>
                  <a:pt x="2881770" y="1016054"/>
                </a:lnTo>
                <a:lnTo>
                  <a:pt x="2880921" y="1017192"/>
                </a:lnTo>
                <a:lnTo>
                  <a:pt x="2879921" y="988802"/>
                </a:lnTo>
                <a:close/>
                <a:moveTo>
                  <a:pt x="2770340" y="962376"/>
                </a:moveTo>
                <a:lnTo>
                  <a:pt x="2766863" y="995779"/>
                </a:lnTo>
                <a:lnTo>
                  <a:pt x="2744731" y="1017246"/>
                </a:lnTo>
                <a:lnTo>
                  <a:pt x="2748840" y="981596"/>
                </a:lnTo>
                <a:close/>
                <a:moveTo>
                  <a:pt x="1240246" y="962091"/>
                </a:moveTo>
                <a:lnTo>
                  <a:pt x="1242769" y="964445"/>
                </a:lnTo>
                <a:lnTo>
                  <a:pt x="1243109" y="964762"/>
                </a:lnTo>
                <a:lnTo>
                  <a:pt x="1243533" y="965158"/>
                </a:lnTo>
                <a:lnTo>
                  <a:pt x="1245157" y="966967"/>
                </a:lnTo>
                <a:lnTo>
                  <a:pt x="1245753" y="967630"/>
                </a:lnTo>
                <a:lnTo>
                  <a:pt x="1237833" y="966355"/>
                </a:lnTo>
                <a:lnTo>
                  <a:pt x="1237845" y="966333"/>
                </a:lnTo>
                <a:close/>
                <a:moveTo>
                  <a:pt x="1303698" y="961940"/>
                </a:moveTo>
                <a:lnTo>
                  <a:pt x="1307192" y="962390"/>
                </a:lnTo>
                <a:lnTo>
                  <a:pt x="1307506" y="962430"/>
                </a:lnTo>
                <a:lnTo>
                  <a:pt x="1307473" y="962932"/>
                </a:lnTo>
                <a:lnTo>
                  <a:pt x="1307421" y="963706"/>
                </a:lnTo>
                <a:lnTo>
                  <a:pt x="1307331" y="965056"/>
                </a:lnTo>
                <a:lnTo>
                  <a:pt x="1305657" y="974548"/>
                </a:lnTo>
                <a:close/>
                <a:moveTo>
                  <a:pt x="2564156" y="961460"/>
                </a:moveTo>
                <a:lnTo>
                  <a:pt x="2551058" y="1030428"/>
                </a:lnTo>
                <a:lnTo>
                  <a:pt x="2541754" y="1047767"/>
                </a:lnTo>
                <a:lnTo>
                  <a:pt x="2534497" y="1038066"/>
                </a:lnTo>
                <a:lnTo>
                  <a:pt x="2534553" y="1038191"/>
                </a:lnTo>
                <a:lnTo>
                  <a:pt x="2534460" y="1038066"/>
                </a:lnTo>
                <a:lnTo>
                  <a:pt x="2534520" y="1038201"/>
                </a:lnTo>
                <a:lnTo>
                  <a:pt x="2534419" y="1038066"/>
                </a:lnTo>
                <a:lnTo>
                  <a:pt x="2540151" y="1050754"/>
                </a:lnTo>
                <a:lnTo>
                  <a:pt x="2538097" y="1054583"/>
                </a:lnTo>
                <a:lnTo>
                  <a:pt x="2536455" y="1057371"/>
                </a:lnTo>
                <a:lnTo>
                  <a:pt x="2536455" y="1057640"/>
                </a:lnTo>
                <a:lnTo>
                  <a:pt x="2520586" y="1087217"/>
                </a:lnTo>
                <a:lnTo>
                  <a:pt x="2536398" y="1004614"/>
                </a:lnTo>
                <a:lnTo>
                  <a:pt x="2544305" y="990213"/>
                </a:lnTo>
                <a:close/>
                <a:moveTo>
                  <a:pt x="2133088" y="961326"/>
                </a:moveTo>
                <a:lnTo>
                  <a:pt x="2143665" y="979521"/>
                </a:lnTo>
                <a:lnTo>
                  <a:pt x="2136246" y="994801"/>
                </a:lnTo>
                <a:lnTo>
                  <a:pt x="2120685" y="1036653"/>
                </a:lnTo>
                <a:lnTo>
                  <a:pt x="2122329" y="1000563"/>
                </a:lnTo>
                <a:close/>
                <a:moveTo>
                  <a:pt x="1294607" y="960769"/>
                </a:moveTo>
                <a:lnTo>
                  <a:pt x="1294669" y="960777"/>
                </a:lnTo>
                <a:lnTo>
                  <a:pt x="1294698" y="960781"/>
                </a:lnTo>
                <a:lnTo>
                  <a:pt x="1294719" y="960783"/>
                </a:lnTo>
                <a:lnTo>
                  <a:pt x="1294745" y="960904"/>
                </a:lnTo>
                <a:lnTo>
                  <a:pt x="1294803" y="961172"/>
                </a:lnTo>
                <a:close/>
                <a:moveTo>
                  <a:pt x="2214234" y="960559"/>
                </a:moveTo>
                <a:lnTo>
                  <a:pt x="2223019" y="962723"/>
                </a:lnTo>
                <a:lnTo>
                  <a:pt x="2221877" y="965220"/>
                </a:lnTo>
                <a:lnTo>
                  <a:pt x="2214039" y="961219"/>
                </a:lnTo>
                <a:close/>
                <a:moveTo>
                  <a:pt x="2297463" y="959377"/>
                </a:moveTo>
                <a:lnTo>
                  <a:pt x="2301533" y="959560"/>
                </a:lnTo>
                <a:lnTo>
                  <a:pt x="2300207" y="962035"/>
                </a:lnTo>
                <a:lnTo>
                  <a:pt x="2296671" y="962035"/>
                </a:lnTo>
                <a:close/>
                <a:moveTo>
                  <a:pt x="2319643" y="959182"/>
                </a:moveTo>
                <a:lnTo>
                  <a:pt x="2319668" y="959185"/>
                </a:lnTo>
                <a:lnTo>
                  <a:pt x="2319630" y="959288"/>
                </a:lnTo>
                <a:lnTo>
                  <a:pt x="2311257" y="962035"/>
                </a:lnTo>
                <a:lnTo>
                  <a:pt x="2305124" y="962035"/>
                </a:lnTo>
                <a:lnTo>
                  <a:pt x="2306333" y="959777"/>
                </a:lnTo>
                <a:lnTo>
                  <a:pt x="2315149" y="960174"/>
                </a:lnTo>
                <a:lnTo>
                  <a:pt x="2315157" y="960172"/>
                </a:lnTo>
                <a:lnTo>
                  <a:pt x="2315197" y="960174"/>
                </a:lnTo>
                <a:lnTo>
                  <a:pt x="2315205" y="960172"/>
                </a:lnTo>
                <a:lnTo>
                  <a:pt x="2315245" y="960174"/>
                </a:lnTo>
                <a:close/>
                <a:moveTo>
                  <a:pt x="1281022" y="959020"/>
                </a:moveTo>
                <a:lnTo>
                  <a:pt x="1284225" y="959432"/>
                </a:lnTo>
                <a:lnTo>
                  <a:pt x="1284561" y="960303"/>
                </a:lnTo>
                <a:lnTo>
                  <a:pt x="1285216" y="962003"/>
                </a:lnTo>
                <a:lnTo>
                  <a:pt x="1285143" y="962748"/>
                </a:lnTo>
                <a:lnTo>
                  <a:pt x="1284961" y="964587"/>
                </a:lnTo>
                <a:lnTo>
                  <a:pt x="1284824" y="965974"/>
                </a:lnTo>
                <a:lnTo>
                  <a:pt x="1282324" y="961401"/>
                </a:lnTo>
                <a:close/>
                <a:moveTo>
                  <a:pt x="2195715" y="958591"/>
                </a:moveTo>
                <a:lnTo>
                  <a:pt x="2206632" y="964162"/>
                </a:lnTo>
                <a:lnTo>
                  <a:pt x="2206134" y="965853"/>
                </a:lnTo>
                <a:lnTo>
                  <a:pt x="2194094" y="961970"/>
                </a:lnTo>
                <a:close/>
                <a:moveTo>
                  <a:pt x="2873007" y="958320"/>
                </a:moveTo>
                <a:lnTo>
                  <a:pt x="2874044" y="986712"/>
                </a:lnTo>
                <a:lnTo>
                  <a:pt x="2866361" y="998951"/>
                </a:lnTo>
                <a:cubicBezTo>
                  <a:pt x="2863652" y="1002506"/>
                  <a:pt x="2860434" y="1006064"/>
                  <a:pt x="2857387" y="1009450"/>
                </a:cubicBezTo>
                <a:lnTo>
                  <a:pt x="2855876" y="1011451"/>
                </a:lnTo>
                <a:lnTo>
                  <a:pt x="2855356" y="982825"/>
                </a:lnTo>
                <a:close/>
                <a:moveTo>
                  <a:pt x="2642904" y="958137"/>
                </a:moveTo>
                <a:lnTo>
                  <a:pt x="2636258" y="999384"/>
                </a:lnTo>
                <a:lnTo>
                  <a:pt x="2629422" y="998715"/>
                </a:lnTo>
                <a:lnTo>
                  <a:pt x="2629410" y="998718"/>
                </a:lnTo>
                <a:lnTo>
                  <a:pt x="2629383" y="998715"/>
                </a:lnTo>
                <a:lnTo>
                  <a:pt x="2629372" y="998718"/>
                </a:lnTo>
                <a:lnTo>
                  <a:pt x="2629347" y="998715"/>
                </a:lnTo>
                <a:lnTo>
                  <a:pt x="2628355" y="998915"/>
                </a:lnTo>
                <a:lnTo>
                  <a:pt x="2626492" y="998745"/>
                </a:lnTo>
                <a:lnTo>
                  <a:pt x="2626481" y="998747"/>
                </a:lnTo>
                <a:lnTo>
                  <a:pt x="2626454" y="998745"/>
                </a:lnTo>
                <a:lnTo>
                  <a:pt x="2626443" y="998747"/>
                </a:lnTo>
                <a:lnTo>
                  <a:pt x="2626417" y="998745"/>
                </a:lnTo>
                <a:lnTo>
                  <a:pt x="2615389" y="1001085"/>
                </a:lnTo>
                <a:lnTo>
                  <a:pt x="2615893" y="998266"/>
                </a:lnTo>
                <a:lnTo>
                  <a:pt x="2640533" y="960005"/>
                </a:lnTo>
                <a:close/>
                <a:moveTo>
                  <a:pt x="2269710" y="958127"/>
                </a:moveTo>
                <a:lnTo>
                  <a:pt x="2291695" y="959117"/>
                </a:lnTo>
                <a:lnTo>
                  <a:pt x="2290821" y="962035"/>
                </a:lnTo>
                <a:lnTo>
                  <a:pt x="2268516" y="962035"/>
                </a:lnTo>
                <a:lnTo>
                  <a:pt x="2269679" y="958183"/>
                </a:lnTo>
                <a:close/>
                <a:moveTo>
                  <a:pt x="2147256" y="957115"/>
                </a:moveTo>
                <a:lnTo>
                  <a:pt x="2152505" y="959961"/>
                </a:lnTo>
                <a:lnTo>
                  <a:pt x="2152544" y="960002"/>
                </a:lnTo>
                <a:lnTo>
                  <a:pt x="2152287" y="960815"/>
                </a:lnTo>
                <a:lnTo>
                  <a:pt x="2150145" y="959326"/>
                </a:lnTo>
                <a:close/>
                <a:moveTo>
                  <a:pt x="2456081" y="956709"/>
                </a:moveTo>
                <a:lnTo>
                  <a:pt x="2452536" y="968850"/>
                </a:lnTo>
                <a:lnTo>
                  <a:pt x="2439075" y="1038486"/>
                </a:lnTo>
                <a:lnTo>
                  <a:pt x="2418056" y="1081400"/>
                </a:lnTo>
                <a:lnTo>
                  <a:pt x="2412865" y="1079564"/>
                </a:lnTo>
                <a:lnTo>
                  <a:pt x="2415310" y="1055699"/>
                </a:lnTo>
                <a:lnTo>
                  <a:pt x="2423544" y="1011681"/>
                </a:lnTo>
                <a:lnTo>
                  <a:pt x="2427161" y="1004400"/>
                </a:lnTo>
                <a:close/>
                <a:moveTo>
                  <a:pt x="797455" y="956706"/>
                </a:moveTo>
                <a:lnTo>
                  <a:pt x="799617" y="961329"/>
                </a:lnTo>
                <a:lnTo>
                  <a:pt x="800233" y="962646"/>
                </a:lnTo>
                <a:lnTo>
                  <a:pt x="800441" y="962927"/>
                </a:lnTo>
                <a:lnTo>
                  <a:pt x="806843" y="971555"/>
                </a:lnTo>
                <a:lnTo>
                  <a:pt x="803053" y="975665"/>
                </a:lnTo>
                <a:lnTo>
                  <a:pt x="802694" y="975078"/>
                </a:lnTo>
                <a:lnTo>
                  <a:pt x="794783" y="959694"/>
                </a:lnTo>
                <a:close/>
                <a:moveTo>
                  <a:pt x="857661" y="956540"/>
                </a:moveTo>
                <a:lnTo>
                  <a:pt x="870861" y="970490"/>
                </a:lnTo>
                <a:lnTo>
                  <a:pt x="871427" y="971089"/>
                </a:lnTo>
                <a:lnTo>
                  <a:pt x="865788" y="977392"/>
                </a:lnTo>
                <a:lnTo>
                  <a:pt x="850439" y="964639"/>
                </a:lnTo>
                <a:lnTo>
                  <a:pt x="853691" y="960992"/>
                </a:lnTo>
                <a:close/>
                <a:moveTo>
                  <a:pt x="1261491" y="956504"/>
                </a:moveTo>
                <a:lnTo>
                  <a:pt x="1271088" y="957740"/>
                </a:lnTo>
                <a:lnTo>
                  <a:pt x="1273761" y="962870"/>
                </a:lnTo>
                <a:lnTo>
                  <a:pt x="1275572" y="966346"/>
                </a:lnTo>
                <a:lnTo>
                  <a:pt x="1274891" y="971832"/>
                </a:lnTo>
                <a:lnTo>
                  <a:pt x="1274831" y="972314"/>
                </a:lnTo>
                <a:lnTo>
                  <a:pt x="1272307" y="971907"/>
                </a:lnTo>
                <a:lnTo>
                  <a:pt x="1271952" y="971850"/>
                </a:lnTo>
                <a:lnTo>
                  <a:pt x="1271892" y="971762"/>
                </a:lnTo>
                <a:lnTo>
                  <a:pt x="1271161" y="970689"/>
                </a:lnTo>
                <a:close/>
                <a:moveTo>
                  <a:pt x="2695227" y="956349"/>
                </a:moveTo>
                <a:lnTo>
                  <a:pt x="2691694" y="986698"/>
                </a:lnTo>
                <a:lnTo>
                  <a:pt x="2681092" y="995394"/>
                </a:lnTo>
                <a:lnTo>
                  <a:pt x="2676862" y="999290"/>
                </a:lnTo>
                <a:cubicBezTo>
                  <a:pt x="2676184" y="999741"/>
                  <a:pt x="2675642" y="1000392"/>
                  <a:pt x="2675338" y="1001151"/>
                </a:cubicBezTo>
                <a:lnTo>
                  <a:pt x="2674090" y="1003271"/>
                </a:lnTo>
                <a:lnTo>
                  <a:pt x="2673350" y="1003014"/>
                </a:lnTo>
                <a:lnTo>
                  <a:pt x="2668197" y="1002510"/>
                </a:lnTo>
                <a:lnTo>
                  <a:pt x="2672439" y="973563"/>
                </a:lnTo>
                <a:close/>
                <a:moveTo>
                  <a:pt x="2243290" y="956133"/>
                </a:moveTo>
                <a:lnTo>
                  <a:pt x="2247462" y="957125"/>
                </a:lnTo>
                <a:lnTo>
                  <a:pt x="2263295" y="957838"/>
                </a:lnTo>
                <a:lnTo>
                  <a:pt x="2260982" y="962035"/>
                </a:lnTo>
                <a:lnTo>
                  <a:pt x="2244942" y="962035"/>
                </a:lnTo>
                <a:lnTo>
                  <a:pt x="2242628" y="961808"/>
                </a:lnTo>
                <a:lnTo>
                  <a:pt x="2241659" y="961586"/>
                </a:lnTo>
                <a:close/>
                <a:moveTo>
                  <a:pt x="2848007" y="956053"/>
                </a:moveTo>
                <a:lnTo>
                  <a:pt x="2848321" y="981981"/>
                </a:lnTo>
                <a:lnTo>
                  <a:pt x="2839608" y="991160"/>
                </a:lnTo>
                <a:lnTo>
                  <a:pt x="2828740" y="1004073"/>
                </a:lnTo>
                <a:lnTo>
                  <a:pt x="2828770" y="977356"/>
                </a:lnTo>
                <a:lnTo>
                  <a:pt x="2829002" y="977107"/>
                </a:lnTo>
                <a:cubicBezTo>
                  <a:pt x="2832727" y="973889"/>
                  <a:pt x="2836282" y="970842"/>
                  <a:pt x="2839500" y="967624"/>
                </a:cubicBezTo>
                <a:close/>
                <a:moveTo>
                  <a:pt x="2019371" y="955307"/>
                </a:moveTo>
                <a:lnTo>
                  <a:pt x="2007841" y="1024376"/>
                </a:lnTo>
                <a:lnTo>
                  <a:pt x="2009419" y="1052500"/>
                </a:lnTo>
                <a:lnTo>
                  <a:pt x="1995618" y="1090547"/>
                </a:lnTo>
                <a:lnTo>
                  <a:pt x="1976810" y="1066644"/>
                </a:lnTo>
                <a:lnTo>
                  <a:pt x="1977142" y="1065563"/>
                </a:lnTo>
                <a:lnTo>
                  <a:pt x="1979630" y="1058600"/>
                </a:lnTo>
                <a:close/>
                <a:moveTo>
                  <a:pt x="2189236" y="955283"/>
                </a:moveTo>
                <a:lnTo>
                  <a:pt x="2190739" y="956050"/>
                </a:lnTo>
                <a:lnTo>
                  <a:pt x="2188778" y="960255"/>
                </a:lnTo>
                <a:lnTo>
                  <a:pt x="2187855" y="959957"/>
                </a:lnTo>
                <a:close/>
                <a:moveTo>
                  <a:pt x="1244637" y="954334"/>
                </a:moveTo>
                <a:lnTo>
                  <a:pt x="1255345" y="955713"/>
                </a:lnTo>
                <a:lnTo>
                  <a:pt x="1265698" y="970843"/>
                </a:lnTo>
                <a:lnTo>
                  <a:pt x="1255865" y="969259"/>
                </a:lnTo>
                <a:lnTo>
                  <a:pt x="1250319" y="963020"/>
                </a:lnTo>
                <a:lnTo>
                  <a:pt x="1243399" y="956520"/>
                </a:lnTo>
                <a:close/>
                <a:moveTo>
                  <a:pt x="1293121" y="953781"/>
                </a:moveTo>
                <a:lnTo>
                  <a:pt x="1293354" y="954617"/>
                </a:lnTo>
                <a:lnTo>
                  <a:pt x="1293091" y="954583"/>
                </a:lnTo>
                <a:lnTo>
                  <a:pt x="1293015" y="954573"/>
                </a:lnTo>
                <a:lnTo>
                  <a:pt x="1293053" y="954291"/>
                </a:lnTo>
                <a:close/>
                <a:moveTo>
                  <a:pt x="2234473" y="953615"/>
                </a:moveTo>
                <a:lnTo>
                  <a:pt x="2236786" y="954586"/>
                </a:lnTo>
                <a:lnTo>
                  <a:pt x="2237224" y="954691"/>
                </a:lnTo>
                <a:lnTo>
                  <a:pt x="2235573" y="960189"/>
                </a:lnTo>
                <a:lnTo>
                  <a:pt x="2233288" y="959665"/>
                </a:lnTo>
                <a:lnTo>
                  <a:pt x="2231550" y="958850"/>
                </a:lnTo>
                <a:close/>
                <a:moveTo>
                  <a:pt x="831058" y="953602"/>
                </a:moveTo>
                <a:lnTo>
                  <a:pt x="832970" y="956386"/>
                </a:lnTo>
                <a:lnTo>
                  <a:pt x="835526" y="960110"/>
                </a:lnTo>
                <a:lnTo>
                  <a:pt x="839138" y="963019"/>
                </a:lnTo>
                <a:lnTo>
                  <a:pt x="841642" y="965037"/>
                </a:lnTo>
                <a:lnTo>
                  <a:pt x="833080" y="974673"/>
                </a:lnTo>
                <a:lnTo>
                  <a:pt x="831182" y="972788"/>
                </a:lnTo>
                <a:lnTo>
                  <a:pt x="829384" y="971003"/>
                </a:lnTo>
                <a:lnTo>
                  <a:pt x="823247" y="962077"/>
                </a:lnTo>
                <a:close/>
                <a:moveTo>
                  <a:pt x="2310124" y="952696"/>
                </a:moveTo>
                <a:lnTo>
                  <a:pt x="2315997" y="953232"/>
                </a:lnTo>
                <a:lnTo>
                  <a:pt x="2316014" y="953230"/>
                </a:lnTo>
                <a:lnTo>
                  <a:pt x="2316044" y="953232"/>
                </a:lnTo>
                <a:lnTo>
                  <a:pt x="2316061" y="953230"/>
                </a:lnTo>
                <a:lnTo>
                  <a:pt x="2316091" y="953232"/>
                </a:lnTo>
                <a:lnTo>
                  <a:pt x="2317091" y="953070"/>
                </a:lnTo>
                <a:lnTo>
                  <a:pt x="2315774" y="953367"/>
                </a:lnTo>
                <a:lnTo>
                  <a:pt x="2310123" y="952698"/>
                </a:lnTo>
                <a:close/>
                <a:moveTo>
                  <a:pt x="2299737" y="951746"/>
                </a:moveTo>
                <a:lnTo>
                  <a:pt x="2305441" y="952267"/>
                </a:lnTo>
                <a:lnTo>
                  <a:pt x="2305430" y="952286"/>
                </a:lnTo>
                <a:lnTo>
                  <a:pt x="2299658" y="952011"/>
                </a:lnTo>
                <a:close/>
                <a:moveTo>
                  <a:pt x="2533611" y="951404"/>
                </a:moveTo>
                <a:lnTo>
                  <a:pt x="2541128" y="952281"/>
                </a:lnTo>
                <a:lnTo>
                  <a:pt x="2531585" y="1002088"/>
                </a:lnTo>
                <a:lnTo>
                  <a:pt x="2500482" y="1058384"/>
                </a:lnTo>
                <a:lnTo>
                  <a:pt x="2515678" y="978683"/>
                </a:lnTo>
                <a:lnTo>
                  <a:pt x="2523088" y="965796"/>
                </a:lnTo>
                <a:close/>
                <a:moveTo>
                  <a:pt x="2142810" y="950406"/>
                </a:moveTo>
                <a:lnTo>
                  <a:pt x="2143017" y="950722"/>
                </a:lnTo>
                <a:lnTo>
                  <a:pt x="2142896" y="950669"/>
                </a:lnTo>
                <a:close/>
                <a:moveTo>
                  <a:pt x="2822963" y="950288"/>
                </a:moveTo>
                <a:lnTo>
                  <a:pt x="2822746" y="974257"/>
                </a:lnTo>
                <a:lnTo>
                  <a:pt x="2803091" y="995428"/>
                </a:lnTo>
                <a:lnTo>
                  <a:pt x="2803599" y="967281"/>
                </a:lnTo>
                <a:lnTo>
                  <a:pt x="2812238" y="958819"/>
                </a:lnTo>
                <a:cubicBezTo>
                  <a:pt x="2815964" y="955940"/>
                  <a:pt x="2819519" y="953400"/>
                  <a:pt x="2822906" y="950353"/>
                </a:cubicBezTo>
                <a:close/>
                <a:moveTo>
                  <a:pt x="2172050" y="950175"/>
                </a:moveTo>
                <a:lnTo>
                  <a:pt x="2172662" y="950353"/>
                </a:lnTo>
                <a:lnTo>
                  <a:pt x="2182033" y="952652"/>
                </a:lnTo>
                <a:lnTo>
                  <a:pt x="2180923" y="956116"/>
                </a:lnTo>
                <a:close/>
                <a:moveTo>
                  <a:pt x="2521157" y="949951"/>
                </a:moveTo>
                <a:lnTo>
                  <a:pt x="2527378" y="950677"/>
                </a:lnTo>
                <a:lnTo>
                  <a:pt x="2518776" y="962445"/>
                </a:lnTo>
                <a:close/>
                <a:moveTo>
                  <a:pt x="2566118" y="949674"/>
                </a:moveTo>
                <a:lnTo>
                  <a:pt x="2539648" y="987637"/>
                </a:lnTo>
                <a:lnTo>
                  <a:pt x="2546385" y="952442"/>
                </a:lnTo>
                <a:lnTo>
                  <a:pt x="2551698" y="951369"/>
                </a:lnTo>
                <a:close/>
                <a:moveTo>
                  <a:pt x="2200051" y="949551"/>
                </a:moveTo>
                <a:lnTo>
                  <a:pt x="2209623" y="954023"/>
                </a:lnTo>
                <a:lnTo>
                  <a:pt x="2209464" y="954562"/>
                </a:lnTo>
                <a:lnTo>
                  <a:pt x="2198898" y="951956"/>
                </a:lnTo>
                <a:close/>
                <a:moveTo>
                  <a:pt x="2274516" y="949440"/>
                </a:moveTo>
                <a:lnTo>
                  <a:pt x="2294057" y="951227"/>
                </a:lnTo>
                <a:lnTo>
                  <a:pt x="2293904" y="951737"/>
                </a:lnTo>
                <a:lnTo>
                  <a:pt x="2273775" y="950778"/>
                </a:lnTo>
                <a:close/>
                <a:moveTo>
                  <a:pt x="2217540" y="949305"/>
                </a:moveTo>
                <a:lnTo>
                  <a:pt x="2228973" y="951400"/>
                </a:lnTo>
                <a:lnTo>
                  <a:pt x="2226208" y="956346"/>
                </a:lnTo>
                <a:lnTo>
                  <a:pt x="2216781" y="951926"/>
                </a:lnTo>
                <a:close/>
                <a:moveTo>
                  <a:pt x="2746560" y="949234"/>
                </a:moveTo>
                <a:lnTo>
                  <a:pt x="2743092" y="979535"/>
                </a:lnTo>
                <a:lnTo>
                  <a:pt x="2723739" y="996763"/>
                </a:lnTo>
                <a:lnTo>
                  <a:pt x="2723776" y="996504"/>
                </a:lnTo>
                <a:lnTo>
                  <a:pt x="2726243" y="966040"/>
                </a:lnTo>
                <a:close/>
                <a:moveTo>
                  <a:pt x="1248544" y="947431"/>
                </a:moveTo>
                <a:lnTo>
                  <a:pt x="1250083" y="949044"/>
                </a:lnTo>
                <a:lnTo>
                  <a:pt x="1247797" y="948750"/>
                </a:lnTo>
                <a:lnTo>
                  <a:pt x="1247953" y="948475"/>
                </a:lnTo>
                <a:lnTo>
                  <a:pt x="1248285" y="947888"/>
                </a:lnTo>
                <a:close/>
                <a:moveTo>
                  <a:pt x="2207087" y="947380"/>
                </a:moveTo>
                <a:lnTo>
                  <a:pt x="2211350" y="948163"/>
                </a:lnTo>
                <a:lnTo>
                  <a:pt x="2211035" y="949232"/>
                </a:lnTo>
                <a:close/>
                <a:moveTo>
                  <a:pt x="2313290" y="946783"/>
                </a:moveTo>
                <a:lnTo>
                  <a:pt x="2316188" y="947114"/>
                </a:lnTo>
                <a:lnTo>
                  <a:pt x="2313261" y="946838"/>
                </a:lnTo>
                <a:close/>
                <a:moveTo>
                  <a:pt x="748993" y="946454"/>
                </a:moveTo>
                <a:lnTo>
                  <a:pt x="749137" y="955226"/>
                </a:lnTo>
                <a:lnTo>
                  <a:pt x="749379" y="970005"/>
                </a:lnTo>
                <a:lnTo>
                  <a:pt x="729946" y="991502"/>
                </a:lnTo>
                <a:cubicBezTo>
                  <a:pt x="708271" y="1015038"/>
                  <a:pt x="688460" y="1036206"/>
                  <a:pt x="669324" y="1056526"/>
                </a:cubicBezTo>
                <a:cubicBezTo>
                  <a:pt x="504732" y="1230769"/>
                  <a:pt x="361137" y="1372332"/>
                  <a:pt x="317281" y="1408568"/>
                </a:cubicBezTo>
                <a:lnTo>
                  <a:pt x="271045" y="1440280"/>
                </a:lnTo>
                <a:lnTo>
                  <a:pt x="257907" y="1447140"/>
                </a:lnTo>
                <a:lnTo>
                  <a:pt x="234252" y="1457399"/>
                </a:lnTo>
                <a:lnTo>
                  <a:pt x="198047" y="1467277"/>
                </a:lnTo>
                <a:lnTo>
                  <a:pt x="196326" y="1465048"/>
                </a:lnTo>
                <a:lnTo>
                  <a:pt x="195436" y="1463896"/>
                </a:lnTo>
                <a:lnTo>
                  <a:pt x="232523" y="1451761"/>
                </a:lnTo>
                <a:lnTo>
                  <a:pt x="240432" y="1446714"/>
                </a:lnTo>
                <a:lnTo>
                  <a:pt x="253659" y="1441765"/>
                </a:lnTo>
                <a:cubicBezTo>
                  <a:pt x="274376" y="1430885"/>
                  <a:pt x="293780" y="1417376"/>
                  <a:pt x="311354" y="1401457"/>
                </a:cubicBezTo>
                <a:cubicBezTo>
                  <a:pt x="360460" y="1357938"/>
                  <a:pt x="510828" y="1203675"/>
                  <a:pt x="660858" y="1042810"/>
                </a:cubicBezTo>
                <a:cubicBezTo>
                  <a:pt x="679655" y="1022659"/>
                  <a:pt x="699635" y="1001153"/>
                  <a:pt x="721649" y="976938"/>
                </a:cubicBezTo>
                <a:close/>
                <a:moveTo>
                  <a:pt x="2246206" y="946382"/>
                </a:moveTo>
                <a:lnTo>
                  <a:pt x="2249321" y="947136"/>
                </a:lnTo>
                <a:lnTo>
                  <a:pt x="2266901" y="948744"/>
                </a:lnTo>
                <a:lnTo>
                  <a:pt x="2266387" y="950427"/>
                </a:lnTo>
                <a:lnTo>
                  <a:pt x="2264783" y="950350"/>
                </a:lnTo>
                <a:lnTo>
                  <a:pt x="2245613" y="948364"/>
                </a:lnTo>
                <a:close/>
                <a:moveTo>
                  <a:pt x="1072947" y="946234"/>
                </a:moveTo>
                <a:lnTo>
                  <a:pt x="1071357" y="948147"/>
                </a:lnTo>
                <a:lnTo>
                  <a:pt x="1071236" y="948292"/>
                </a:lnTo>
                <a:lnTo>
                  <a:pt x="1071197" y="948294"/>
                </a:lnTo>
                <a:lnTo>
                  <a:pt x="1072905" y="946236"/>
                </a:lnTo>
                <a:close/>
                <a:moveTo>
                  <a:pt x="806879" y="946172"/>
                </a:moveTo>
                <a:lnTo>
                  <a:pt x="814127" y="960089"/>
                </a:lnTo>
                <a:lnTo>
                  <a:pt x="815693" y="961955"/>
                </a:lnTo>
                <a:lnTo>
                  <a:pt x="814358" y="963404"/>
                </a:lnTo>
                <a:lnTo>
                  <a:pt x="811617" y="966376"/>
                </a:lnTo>
                <a:lnTo>
                  <a:pt x="806350" y="959296"/>
                </a:lnTo>
                <a:lnTo>
                  <a:pt x="802525" y="951038"/>
                </a:lnTo>
                <a:close/>
                <a:moveTo>
                  <a:pt x="2192035" y="945807"/>
                </a:moveTo>
                <a:lnTo>
                  <a:pt x="2194892" y="947141"/>
                </a:lnTo>
                <a:lnTo>
                  <a:pt x="2193291" y="950573"/>
                </a:lnTo>
                <a:lnTo>
                  <a:pt x="2193077" y="950520"/>
                </a:lnTo>
                <a:lnTo>
                  <a:pt x="2190961" y="949440"/>
                </a:lnTo>
                <a:close/>
                <a:moveTo>
                  <a:pt x="1347385" y="945701"/>
                </a:moveTo>
                <a:lnTo>
                  <a:pt x="1635625" y="973149"/>
                </a:lnTo>
                <a:lnTo>
                  <a:pt x="1602282" y="984706"/>
                </a:lnTo>
                <a:lnTo>
                  <a:pt x="1590528" y="991474"/>
                </a:lnTo>
                <a:lnTo>
                  <a:pt x="1587801" y="992535"/>
                </a:lnTo>
                <a:lnTo>
                  <a:pt x="1361788" y="963429"/>
                </a:lnTo>
                <a:lnTo>
                  <a:pt x="1346595" y="961473"/>
                </a:lnTo>
                <a:close/>
                <a:moveTo>
                  <a:pt x="2301614" y="945450"/>
                </a:moveTo>
                <a:lnTo>
                  <a:pt x="2308662" y="946255"/>
                </a:lnTo>
                <a:lnTo>
                  <a:pt x="2308586" y="946397"/>
                </a:lnTo>
                <a:lnTo>
                  <a:pt x="2301530" y="945732"/>
                </a:lnTo>
                <a:close/>
                <a:moveTo>
                  <a:pt x="2499408" y="945272"/>
                </a:moveTo>
                <a:lnTo>
                  <a:pt x="2506998" y="948240"/>
                </a:lnTo>
                <a:lnTo>
                  <a:pt x="2507165" y="948319"/>
                </a:lnTo>
                <a:lnTo>
                  <a:pt x="2513266" y="949031"/>
                </a:lnTo>
                <a:lnTo>
                  <a:pt x="2504561" y="986757"/>
                </a:lnTo>
                <a:lnTo>
                  <a:pt x="2471938" y="1043472"/>
                </a:lnTo>
                <a:lnTo>
                  <a:pt x="2473817" y="1029553"/>
                </a:lnTo>
                <a:lnTo>
                  <a:pt x="2490711" y="959928"/>
                </a:lnTo>
                <a:close/>
                <a:moveTo>
                  <a:pt x="2239427" y="944743"/>
                </a:moveTo>
                <a:lnTo>
                  <a:pt x="2240160" y="944920"/>
                </a:lnTo>
                <a:lnTo>
                  <a:pt x="2239321" y="947712"/>
                </a:lnTo>
                <a:lnTo>
                  <a:pt x="2237855" y="947560"/>
                </a:lnTo>
                <a:close/>
                <a:moveTo>
                  <a:pt x="1337072" y="944719"/>
                </a:moveTo>
                <a:lnTo>
                  <a:pt x="1337251" y="944736"/>
                </a:lnTo>
                <a:lnTo>
                  <a:pt x="1340608" y="945056"/>
                </a:lnTo>
                <a:lnTo>
                  <a:pt x="1339535" y="954813"/>
                </a:lnTo>
                <a:lnTo>
                  <a:pt x="1338911" y="960483"/>
                </a:lnTo>
                <a:lnTo>
                  <a:pt x="1338744" y="960462"/>
                </a:lnTo>
                <a:lnTo>
                  <a:pt x="1335461" y="960039"/>
                </a:lnTo>
                <a:lnTo>
                  <a:pt x="1337177" y="945273"/>
                </a:lnTo>
                <a:close/>
                <a:moveTo>
                  <a:pt x="2129447" y="944322"/>
                </a:moveTo>
                <a:lnTo>
                  <a:pt x="2114528" y="998574"/>
                </a:lnTo>
                <a:lnTo>
                  <a:pt x="2114521" y="998881"/>
                </a:lnTo>
                <a:lnTo>
                  <a:pt x="2111637" y="1061003"/>
                </a:lnTo>
                <a:lnTo>
                  <a:pt x="2098192" y="1097185"/>
                </a:lnTo>
                <a:lnTo>
                  <a:pt x="2094403" y="1077905"/>
                </a:lnTo>
                <a:lnTo>
                  <a:pt x="2091948" y="1050992"/>
                </a:lnTo>
                <a:lnTo>
                  <a:pt x="2092274" y="1031715"/>
                </a:lnTo>
                <a:close/>
                <a:moveTo>
                  <a:pt x="2167462" y="943385"/>
                </a:moveTo>
                <a:lnTo>
                  <a:pt x="2168366" y="944179"/>
                </a:lnTo>
                <a:lnTo>
                  <a:pt x="2167240" y="943843"/>
                </a:lnTo>
                <a:close/>
                <a:moveTo>
                  <a:pt x="2278072" y="943012"/>
                </a:moveTo>
                <a:lnTo>
                  <a:pt x="2292644" y="944425"/>
                </a:lnTo>
                <a:lnTo>
                  <a:pt x="2295978" y="944806"/>
                </a:lnTo>
                <a:lnTo>
                  <a:pt x="2295861" y="945198"/>
                </a:lnTo>
                <a:lnTo>
                  <a:pt x="2277803" y="943496"/>
                </a:lnTo>
                <a:close/>
                <a:moveTo>
                  <a:pt x="2593336" y="942955"/>
                </a:moveTo>
                <a:lnTo>
                  <a:pt x="2588244" y="970856"/>
                </a:lnTo>
                <a:lnTo>
                  <a:pt x="2561977" y="1010079"/>
                </a:lnTo>
                <a:lnTo>
                  <a:pt x="2559620" y="1014471"/>
                </a:lnTo>
                <a:lnTo>
                  <a:pt x="2571804" y="950381"/>
                </a:lnTo>
                <a:lnTo>
                  <a:pt x="2572837" y="948885"/>
                </a:lnTo>
                <a:lnTo>
                  <a:pt x="2578459" y="948224"/>
                </a:lnTo>
                <a:lnTo>
                  <a:pt x="2590132" y="943603"/>
                </a:lnTo>
                <a:close/>
                <a:moveTo>
                  <a:pt x="1313933" y="942516"/>
                </a:moveTo>
                <a:lnTo>
                  <a:pt x="1314116" y="942533"/>
                </a:lnTo>
                <a:lnTo>
                  <a:pt x="1314063" y="943077"/>
                </a:lnTo>
                <a:lnTo>
                  <a:pt x="1314000" y="942805"/>
                </a:lnTo>
                <a:lnTo>
                  <a:pt x="1313997" y="942793"/>
                </a:lnTo>
                <a:close/>
                <a:moveTo>
                  <a:pt x="2175734" y="941669"/>
                </a:moveTo>
                <a:lnTo>
                  <a:pt x="2184514" y="943239"/>
                </a:lnTo>
                <a:lnTo>
                  <a:pt x="2185019" y="943332"/>
                </a:lnTo>
                <a:lnTo>
                  <a:pt x="2184172" y="945975"/>
                </a:lnTo>
                <a:close/>
                <a:moveTo>
                  <a:pt x="1305016" y="941667"/>
                </a:moveTo>
                <a:lnTo>
                  <a:pt x="1305366" y="941700"/>
                </a:lnTo>
                <a:lnTo>
                  <a:pt x="1306045" y="945813"/>
                </a:lnTo>
                <a:lnTo>
                  <a:pt x="1306729" y="949950"/>
                </a:lnTo>
                <a:lnTo>
                  <a:pt x="1307807" y="956478"/>
                </a:lnTo>
                <a:lnTo>
                  <a:pt x="1307634" y="956455"/>
                </a:lnTo>
                <a:lnTo>
                  <a:pt x="1305261" y="956150"/>
                </a:lnTo>
                <a:lnTo>
                  <a:pt x="1303045" y="955865"/>
                </a:lnTo>
                <a:close/>
                <a:moveTo>
                  <a:pt x="842174" y="941542"/>
                </a:moveTo>
                <a:lnTo>
                  <a:pt x="843336" y="943050"/>
                </a:lnTo>
                <a:lnTo>
                  <a:pt x="852932" y="950320"/>
                </a:lnTo>
                <a:lnTo>
                  <a:pt x="853473" y="951721"/>
                </a:lnTo>
                <a:lnTo>
                  <a:pt x="845582" y="960603"/>
                </a:lnTo>
                <a:lnTo>
                  <a:pt x="835589" y="952300"/>
                </a:lnTo>
                <a:lnTo>
                  <a:pt x="834526" y="950662"/>
                </a:lnTo>
                <a:lnTo>
                  <a:pt x="834213" y="950179"/>
                </a:lnTo>
                <a:close/>
                <a:moveTo>
                  <a:pt x="2204212" y="940878"/>
                </a:moveTo>
                <a:lnTo>
                  <a:pt x="2207083" y="942085"/>
                </a:lnTo>
                <a:lnTo>
                  <a:pt x="2203906" y="941514"/>
                </a:lnTo>
                <a:close/>
                <a:moveTo>
                  <a:pt x="2248164" y="939831"/>
                </a:moveTo>
                <a:lnTo>
                  <a:pt x="2264722" y="941716"/>
                </a:lnTo>
                <a:lnTo>
                  <a:pt x="2268925" y="942124"/>
                </a:lnTo>
                <a:lnTo>
                  <a:pt x="2268766" y="942644"/>
                </a:lnTo>
                <a:lnTo>
                  <a:pt x="2251745" y="941040"/>
                </a:lnTo>
                <a:lnTo>
                  <a:pt x="2248059" y="940180"/>
                </a:lnTo>
                <a:close/>
                <a:moveTo>
                  <a:pt x="1284366" y="939700"/>
                </a:moveTo>
                <a:lnTo>
                  <a:pt x="1287806" y="940028"/>
                </a:lnTo>
                <a:lnTo>
                  <a:pt x="1286913" y="944940"/>
                </a:lnTo>
                <a:close/>
                <a:moveTo>
                  <a:pt x="2548941" y="939090"/>
                </a:moveTo>
                <a:lnTo>
                  <a:pt x="2552938" y="939208"/>
                </a:lnTo>
                <a:lnTo>
                  <a:pt x="2548913" y="939237"/>
                </a:lnTo>
                <a:close/>
                <a:moveTo>
                  <a:pt x="2798132" y="939077"/>
                </a:moveTo>
                <a:lnTo>
                  <a:pt x="2798266" y="939853"/>
                </a:lnTo>
                <a:lnTo>
                  <a:pt x="2797644" y="965921"/>
                </a:lnTo>
                <a:lnTo>
                  <a:pt x="2775649" y="987256"/>
                </a:lnTo>
                <a:lnTo>
                  <a:pt x="2777084" y="956347"/>
                </a:lnTo>
                <a:lnTo>
                  <a:pt x="2794965" y="940362"/>
                </a:lnTo>
                <a:lnTo>
                  <a:pt x="2796259" y="940362"/>
                </a:lnTo>
                <a:lnTo>
                  <a:pt x="2796290" y="940362"/>
                </a:lnTo>
                <a:lnTo>
                  <a:pt x="2796320" y="940362"/>
                </a:lnTo>
                <a:close/>
                <a:moveTo>
                  <a:pt x="2542747" y="938907"/>
                </a:moveTo>
                <a:lnTo>
                  <a:pt x="2543683" y="938935"/>
                </a:lnTo>
                <a:lnTo>
                  <a:pt x="2543619" y="939273"/>
                </a:lnTo>
                <a:lnTo>
                  <a:pt x="2542474" y="939282"/>
                </a:lnTo>
                <a:close/>
                <a:moveTo>
                  <a:pt x="2523371" y="938335"/>
                </a:moveTo>
                <a:lnTo>
                  <a:pt x="2536126" y="938712"/>
                </a:lnTo>
                <a:lnTo>
                  <a:pt x="2535674" y="939329"/>
                </a:lnTo>
                <a:lnTo>
                  <a:pt x="2529740" y="939371"/>
                </a:lnTo>
                <a:lnTo>
                  <a:pt x="2523235" y="939046"/>
                </a:lnTo>
                <a:close/>
                <a:moveTo>
                  <a:pt x="1266903" y="938038"/>
                </a:moveTo>
                <a:lnTo>
                  <a:pt x="1276323" y="938935"/>
                </a:lnTo>
                <a:lnTo>
                  <a:pt x="1281795" y="953128"/>
                </a:lnTo>
                <a:lnTo>
                  <a:pt x="1275758" y="952351"/>
                </a:lnTo>
                <a:lnTo>
                  <a:pt x="1275026" y="952256"/>
                </a:lnTo>
                <a:lnTo>
                  <a:pt x="1273873" y="950010"/>
                </a:lnTo>
                <a:lnTo>
                  <a:pt x="1269041" y="940603"/>
                </a:lnTo>
                <a:lnTo>
                  <a:pt x="1267724" y="939022"/>
                </a:lnTo>
                <a:close/>
                <a:moveTo>
                  <a:pt x="2220936" y="937802"/>
                </a:moveTo>
                <a:lnTo>
                  <a:pt x="2233834" y="942702"/>
                </a:lnTo>
                <a:lnTo>
                  <a:pt x="2231973" y="946032"/>
                </a:lnTo>
                <a:lnTo>
                  <a:pt x="2219968" y="941083"/>
                </a:lnTo>
                <a:close/>
                <a:moveTo>
                  <a:pt x="2318247" y="937527"/>
                </a:moveTo>
                <a:lnTo>
                  <a:pt x="2326231" y="938448"/>
                </a:lnTo>
                <a:lnTo>
                  <a:pt x="2327048" y="938837"/>
                </a:lnTo>
                <a:lnTo>
                  <a:pt x="2326557" y="940193"/>
                </a:lnTo>
                <a:lnTo>
                  <a:pt x="2317785" y="940193"/>
                </a:lnTo>
                <a:lnTo>
                  <a:pt x="2316888" y="940064"/>
                </a:lnTo>
                <a:close/>
                <a:moveTo>
                  <a:pt x="788406" y="937354"/>
                </a:moveTo>
                <a:lnTo>
                  <a:pt x="794877" y="951192"/>
                </a:lnTo>
                <a:lnTo>
                  <a:pt x="792040" y="954361"/>
                </a:lnTo>
                <a:lnTo>
                  <a:pt x="791569" y="953446"/>
                </a:lnTo>
                <a:lnTo>
                  <a:pt x="789949" y="950294"/>
                </a:lnTo>
                <a:lnTo>
                  <a:pt x="789160" y="948562"/>
                </a:lnTo>
                <a:lnTo>
                  <a:pt x="789046" y="948312"/>
                </a:lnTo>
                <a:lnTo>
                  <a:pt x="787251" y="943814"/>
                </a:lnTo>
                <a:lnTo>
                  <a:pt x="785817" y="940219"/>
                </a:lnTo>
                <a:close/>
                <a:moveTo>
                  <a:pt x="1080520" y="937125"/>
                </a:moveTo>
                <a:lnTo>
                  <a:pt x="1079097" y="938837"/>
                </a:lnTo>
                <a:lnTo>
                  <a:pt x="1079085" y="938831"/>
                </a:lnTo>
                <a:lnTo>
                  <a:pt x="1079063" y="938819"/>
                </a:lnTo>
                <a:lnTo>
                  <a:pt x="1080467" y="937126"/>
                </a:lnTo>
                <a:lnTo>
                  <a:pt x="1080502" y="937125"/>
                </a:lnTo>
                <a:lnTo>
                  <a:pt x="1080504" y="937125"/>
                </a:lnTo>
                <a:close/>
                <a:moveTo>
                  <a:pt x="2194676" y="936868"/>
                </a:moveTo>
                <a:lnTo>
                  <a:pt x="2198860" y="938627"/>
                </a:lnTo>
                <a:lnTo>
                  <a:pt x="2198009" y="940452"/>
                </a:lnTo>
                <a:lnTo>
                  <a:pt x="2193839" y="939702"/>
                </a:lnTo>
                <a:close/>
                <a:moveTo>
                  <a:pt x="1254527" y="936859"/>
                </a:moveTo>
                <a:lnTo>
                  <a:pt x="1255618" y="936963"/>
                </a:lnTo>
                <a:lnTo>
                  <a:pt x="1258700" y="937256"/>
                </a:lnTo>
                <a:lnTo>
                  <a:pt x="1263226" y="942650"/>
                </a:lnTo>
                <a:lnTo>
                  <a:pt x="1266766" y="949444"/>
                </a:lnTo>
                <a:lnTo>
                  <a:pt x="1267742" y="951318"/>
                </a:lnTo>
                <a:lnTo>
                  <a:pt x="1266316" y="951135"/>
                </a:lnTo>
                <a:lnTo>
                  <a:pt x="1256861" y="949917"/>
                </a:lnTo>
                <a:lnTo>
                  <a:pt x="1252747" y="945588"/>
                </a:lnTo>
                <a:lnTo>
                  <a:pt x="1250766" y="943504"/>
                </a:lnTo>
                <a:lnTo>
                  <a:pt x="1252926" y="939688"/>
                </a:lnTo>
                <a:close/>
                <a:moveTo>
                  <a:pt x="2568881" y="936588"/>
                </a:moveTo>
                <a:lnTo>
                  <a:pt x="2568863" y="936683"/>
                </a:lnTo>
                <a:lnTo>
                  <a:pt x="2558836" y="939166"/>
                </a:lnTo>
                <a:lnTo>
                  <a:pt x="2558286" y="939170"/>
                </a:lnTo>
                <a:close/>
                <a:moveTo>
                  <a:pt x="1314203" y="936114"/>
                </a:moveTo>
                <a:lnTo>
                  <a:pt x="1314287" y="936575"/>
                </a:lnTo>
                <a:lnTo>
                  <a:pt x="1314208" y="936567"/>
                </a:lnTo>
                <a:lnTo>
                  <a:pt x="1314173" y="936564"/>
                </a:lnTo>
                <a:lnTo>
                  <a:pt x="1314136" y="936561"/>
                </a:lnTo>
                <a:close/>
                <a:moveTo>
                  <a:pt x="847363" y="935911"/>
                </a:moveTo>
                <a:lnTo>
                  <a:pt x="847704" y="936794"/>
                </a:lnTo>
                <a:lnTo>
                  <a:pt x="847807" y="937060"/>
                </a:lnTo>
                <a:lnTo>
                  <a:pt x="847972" y="937487"/>
                </a:lnTo>
                <a:lnTo>
                  <a:pt x="848141" y="937992"/>
                </a:lnTo>
                <a:lnTo>
                  <a:pt x="848188" y="938047"/>
                </a:lnTo>
                <a:lnTo>
                  <a:pt x="848729" y="939447"/>
                </a:lnTo>
                <a:lnTo>
                  <a:pt x="848393" y="939192"/>
                </a:lnTo>
                <a:lnTo>
                  <a:pt x="848217" y="939059"/>
                </a:lnTo>
                <a:lnTo>
                  <a:pt x="848120" y="938986"/>
                </a:lnTo>
                <a:lnTo>
                  <a:pt x="847080" y="937638"/>
                </a:lnTo>
                <a:lnTo>
                  <a:pt x="846590" y="937004"/>
                </a:lnTo>
                <a:lnTo>
                  <a:pt x="846484" y="936866"/>
                </a:lnTo>
                <a:close/>
                <a:moveTo>
                  <a:pt x="2171350" y="935362"/>
                </a:moveTo>
                <a:lnTo>
                  <a:pt x="2172163" y="935998"/>
                </a:lnTo>
                <a:lnTo>
                  <a:pt x="2171125" y="935826"/>
                </a:lnTo>
                <a:close/>
                <a:moveTo>
                  <a:pt x="2621209" y="935269"/>
                </a:moveTo>
                <a:lnTo>
                  <a:pt x="2612225" y="989178"/>
                </a:lnTo>
                <a:lnTo>
                  <a:pt x="2602870" y="1003742"/>
                </a:lnTo>
                <a:lnTo>
                  <a:pt x="2587811" y="1006939"/>
                </a:lnTo>
                <a:lnTo>
                  <a:pt x="2593872" y="973499"/>
                </a:lnTo>
                <a:lnTo>
                  <a:pt x="2617672" y="937822"/>
                </a:lnTo>
                <a:close/>
                <a:moveTo>
                  <a:pt x="2672059" y="935176"/>
                </a:moveTo>
                <a:lnTo>
                  <a:pt x="2667075" y="969254"/>
                </a:lnTo>
                <a:lnTo>
                  <a:pt x="2656200" y="977446"/>
                </a:lnTo>
                <a:cubicBezTo>
                  <a:pt x="2655506" y="977942"/>
                  <a:pt x="2654930" y="978577"/>
                  <a:pt x="2654507" y="979308"/>
                </a:cubicBezTo>
                <a:lnTo>
                  <a:pt x="2642053" y="999544"/>
                </a:lnTo>
                <a:lnTo>
                  <a:pt x="2649556" y="952899"/>
                </a:lnTo>
                <a:close/>
                <a:moveTo>
                  <a:pt x="2723366" y="935091"/>
                </a:moveTo>
                <a:lnTo>
                  <a:pt x="2721144" y="962537"/>
                </a:lnTo>
                <a:lnTo>
                  <a:pt x="2699238" y="980509"/>
                </a:lnTo>
                <a:lnTo>
                  <a:pt x="2702536" y="950827"/>
                </a:lnTo>
                <a:close/>
                <a:moveTo>
                  <a:pt x="2304760" y="934890"/>
                </a:moveTo>
                <a:lnTo>
                  <a:pt x="2313793" y="936678"/>
                </a:lnTo>
                <a:lnTo>
                  <a:pt x="2312330" y="939410"/>
                </a:lnTo>
                <a:lnTo>
                  <a:pt x="2303780" y="938182"/>
                </a:lnTo>
                <a:close/>
                <a:moveTo>
                  <a:pt x="2576542" y="934721"/>
                </a:moveTo>
                <a:lnTo>
                  <a:pt x="2576491" y="934794"/>
                </a:lnTo>
                <a:lnTo>
                  <a:pt x="2574682" y="935242"/>
                </a:lnTo>
                <a:lnTo>
                  <a:pt x="2574696" y="935171"/>
                </a:lnTo>
                <a:close/>
                <a:moveTo>
                  <a:pt x="2207192" y="934664"/>
                </a:moveTo>
                <a:lnTo>
                  <a:pt x="2215029" y="935690"/>
                </a:lnTo>
                <a:lnTo>
                  <a:pt x="2214145" y="938682"/>
                </a:lnTo>
                <a:lnTo>
                  <a:pt x="2206732" y="935625"/>
                </a:lnTo>
                <a:close/>
                <a:moveTo>
                  <a:pt x="2507220" y="934599"/>
                </a:moveTo>
                <a:lnTo>
                  <a:pt x="2515901" y="937610"/>
                </a:lnTo>
                <a:lnTo>
                  <a:pt x="2515657" y="938667"/>
                </a:lnTo>
                <a:lnTo>
                  <a:pt x="2508930" y="938330"/>
                </a:lnTo>
                <a:lnTo>
                  <a:pt x="2505379" y="937011"/>
                </a:lnTo>
                <a:close/>
                <a:moveTo>
                  <a:pt x="817672" y="934106"/>
                </a:moveTo>
                <a:lnTo>
                  <a:pt x="827786" y="948838"/>
                </a:lnTo>
                <a:lnTo>
                  <a:pt x="824282" y="952639"/>
                </a:lnTo>
                <a:lnTo>
                  <a:pt x="819972" y="957314"/>
                </a:lnTo>
                <a:lnTo>
                  <a:pt x="809951" y="942738"/>
                </a:lnTo>
                <a:close/>
                <a:moveTo>
                  <a:pt x="2470115" y="933817"/>
                </a:moveTo>
                <a:lnTo>
                  <a:pt x="2488875" y="941154"/>
                </a:lnTo>
                <a:lnTo>
                  <a:pt x="2484296" y="960130"/>
                </a:lnTo>
                <a:lnTo>
                  <a:pt x="2449330" y="1019069"/>
                </a:lnTo>
                <a:close/>
                <a:moveTo>
                  <a:pt x="2890944" y="933416"/>
                </a:moveTo>
                <a:lnTo>
                  <a:pt x="2891132" y="933932"/>
                </a:lnTo>
                <a:lnTo>
                  <a:pt x="2894807" y="953638"/>
                </a:lnTo>
                <a:lnTo>
                  <a:pt x="2879540" y="977959"/>
                </a:lnTo>
                <a:lnTo>
                  <a:pt x="2878591" y="951030"/>
                </a:lnTo>
                <a:lnTo>
                  <a:pt x="2878508" y="950682"/>
                </a:lnTo>
                <a:close/>
                <a:moveTo>
                  <a:pt x="2154883" y="932332"/>
                </a:moveTo>
                <a:lnTo>
                  <a:pt x="2156000" y="933316"/>
                </a:lnTo>
                <a:lnTo>
                  <a:pt x="2154052" y="932993"/>
                </a:lnTo>
                <a:lnTo>
                  <a:pt x="2154044" y="932986"/>
                </a:lnTo>
                <a:lnTo>
                  <a:pt x="2154023" y="932922"/>
                </a:lnTo>
                <a:lnTo>
                  <a:pt x="2153983" y="932718"/>
                </a:lnTo>
                <a:close/>
                <a:moveTo>
                  <a:pt x="953049" y="931290"/>
                </a:moveTo>
                <a:lnTo>
                  <a:pt x="953142" y="931326"/>
                </a:lnTo>
                <a:lnTo>
                  <a:pt x="952399" y="932195"/>
                </a:lnTo>
                <a:lnTo>
                  <a:pt x="952191" y="932438"/>
                </a:lnTo>
                <a:lnTo>
                  <a:pt x="952098" y="932404"/>
                </a:lnTo>
                <a:close/>
                <a:moveTo>
                  <a:pt x="2497661" y="931285"/>
                </a:moveTo>
                <a:lnTo>
                  <a:pt x="2502210" y="932862"/>
                </a:lnTo>
                <a:lnTo>
                  <a:pt x="2500613" y="934958"/>
                </a:lnTo>
                <a:lnTo>
                  <a:pt x="2497146" y="933411"/>
                </a:lnTo>
                <a:close/>
                <a:moveTo>
                  <a:pt x="2174043" y="931219"/>
                </a:moveTo>
                <a:lnTo>
                  <a:pt x="2183528" y="932178"/>
                </a:lnTo>
                <a:lnTo>
                  <a:pt x="2187992" y="934055"/>
                </a:lnTo>
                <a:lnTo>
                  <a:pt x="2186774" y="937857"/>
                </a:lnTo>
                <a:lnTo>
                  <a:pt x="2176222" y="932909"/>
                </a:lnTo>
                <a:close/>
                <a:moveTo>
                  <a:pt x="2866384" y="931058"/>
                </a:moveTo>
                <a:lnTo>
                  <a:pt x="2871853" y="949606"/>
                </a:lnTo>
                <a:lnTo>
                  <a:pt x="2855173" y="972736"/>
                </a:lnTo>
                <a:lnTo>
                  <a:pt x="2854714" y="947473"/>
                </a:lnTo>
                <a:lnTo>
                  <a:pt x="2854630" y="947045"/>
                </a:lnTo>
                <a:close/>
                <a:moveTo>
                  <a:pt x="2321730" y="931022"/>
                </a:moveTo>
                <a:lnTo>
                  <a:pt x="2329281" y="932681"/>
                </a:lnTo>
                <a:lnTo>
                  <a:pt x="2328569" y="934640"/>
                </a:lnTo>
                <a:lnTo>
                  <a:pt x="2321487" y="931475"/>
                </a:lnTo>
                <a:close/>
                <a:moveTo>
                  <a:pt x="2284755" y="930929"/>
                </a:moveTo>
                <a:lnTo>
                  <a:pt x="2299271" y="933803"/>
                </a:lnTo>
                <a:lnTo>
                  <a:pt x="2298201" y="937381"/>
                </a:lnTo>
                <a:lnTo>
                  <a:pt x="2282439" y="935116"/>
                </a:lnTo>
                <a:close/>
                <a:moveTo>
                  <a:pt x="2336839" y="929972"/>
                </a:moveTo>
                <a:lnTo>
                  <a:pt x="2337874" y="930728"/>
                </a:lnTo>
                <a:lnTo>
                  <a:pt x="2336714" y="930317"/>
                </a:lnTo>
                <a:close/>
                <a:moveTo>
                  <a:pt x="2161533" y="929954"/>
                </a:moveTo>
                <a:lnTo>
                  <a:pt x="2162037" y="930005"/>
                </a:lnTo>
                <a:lnTo>
                  <a:pt x="2161938" y="930317"/>
                </a:lnTo>
                <a:close/>
                <a:moveTo>
                  <a:pt x="2278294" y="929651"/>
                </a:moveTo>
                <a:lnTo>
                  <a:pt x="2278772" y="929745"/>
                </a:lnTo>
                <a:lnTo>
                  <a:pt x="2277651" y="931778"/>
                </a:lnTo>
                <a:close/>
                <a:moveTo>
                  <a:pt x="1133719" y="929040"/>
                </a:moveTo>
                <a:lnTo>
                  <a:pt x="1131538" y="930032"/>
                </a:lnTo>
                <a:lnTo>
                  <a:pt x="1130374" y="930561"/>
                </a:lnTo>
                <a:lnTo>
                  <a:pt x="1127379" y="931232"/>
                </a:lnTo>
                <a:lnTo>
                  <a:pt x="1122641" y="932292"/>
                </a:lnTo>
                <a:lnTo>
                  <a:pt x="1121677" y="932508"/>
                </a:lnTo>
                <a:lnTo>
                  <a:pt x="1120792" y="932394"/>
                </a:lnTo>
                <a:lnTo>
                  <a:pt x="1118674" y="932121"/>
                </a:lnTo>
                <a:close/>
                <a:moveTo>
                  <a:pt x="2223665" y="928559"/>
                </a:moveTo>
                <a:lnTo>
                  <a:pt x="2238079" y="933391"/>
                </a:lnTo>
                <a:lnTo>
                  <a:pt x="2236844" y="933250"/>
                </a:lnTo>
                <a:lnTo>
                  <a:pt x="2222825" y="931404"/>
                </a:lnTo>
                <a:close/>
                <a:moveTo>
                  <a:pt x="2771944" y="928236"/>
                </a:moveTo>
                <a:lnTo>
                  <a:pt x="2773037" y="936466"/>
                </a:lnTo>
                <a:lnTo>
                  <a:pt x="2771156" y="954534"/>
                </a:lnTo>
                <a:lnTo>
                  <a:pt x="2749762" y="973596"/>
                </a:lnTo>
                <a:lnTo>
                  <a:pt x="2753203" y="943739"/>
                </a:lnTo>
                <a:close/>
                <a:moveTo>
                  <a:pt x="797212" y="927610"/>
                </a:moveTo>
                <a:lnTo>
                  <a:pt x="804117" y="940870"/>
                </a:lnTo>
                <a:lnTo>
                  <a:pt x="802449" y="942733"/>
                </a:lnTo>
                <a:lnTo>
                  <a:pt x="799964" y="945509"/>
                </a:lnTo>
                <a:lnTo>
                  <a:pt x="793550" y="931662"/>
                </a:lnTo>
                <a:close/>
                <a:moveTo>
                  <a:pt x="2842805" y="927514"/>
                </a:moveTo>
                <a:lnTo>
                  <a:pt x="2847348" y="945835"/>
                </a:lnTo>
                <a:lnTo>
                  <a:pt x="2834188" y="963729"/>
                </a:lnTo>
                <a:lnTo>
                  <a:pt x="2828780" y="968598"/>
                </a:lnTo>
                <a:lnTo>
                  <a:pt x="2828806" y="944595"/>
                </a:lnTo>
                <a:lnTo>
                  <a:pt x="2828667" y="943741"/>
                </a:lnTo>
                <a:close/>
                <a:moveTo>
                  <a:pt x="2307031" y="927272"/>
                </a:moveTo>
                <a:lnTo>
                  <a:pt x="2317410" y="929938"/>
                </a:lnTo>
                <a:lnTo>
                  <a:pt x="2317187" y="930356"/>
                </a:lnTo>
                <a:lnTo>
                  <a:pt x="2306623" y="928640"/>
                </a:lnTo>
                <a:close/>
                <a:moveTo>
                  <a:pt x="2047110" y="926372"/>
                </a:moveTo>
                <a:lnTo>
                  <a:pt x="2035925" y="970974"/>
                </a:lnTo>
                <a:lnTo>
                  <a:pt x="2044624" y="931945"/>
                </a:lnTo>
                <a:close/>
                <a:moveTo>
                  <a:pt x="957789" y="925734"/>
                </a:moveTo>
                <a:lnTo>
                  <a:pt x="957890" y="925770"/>
                </a:lnTo>
                <a:lnTo>
                  <a:pt x="955927" y="928068"/>
                </a:lnTo>
                <a:lnTo>
                  <a:pt x="955828" y="928033"/>
                </a:lnTo>
                <a:close/>
                <a:moveTo>
                  <a:pt x="2252518" y="925710"/>
                </a:moveTo>
                <a:lnTo>
                  <a:pt x="2264552" y="927152"/>
                </a:lnTo>
                <a:lnTo>
                  <a:pt x="2264583" y="927152"/>
                </a:lnTo>
                <a:lnTo>
                  <a:pt x="2264614" y="927152"/>
                </a:lnTo>
                <a:lnTo>
                  <a:pt x="2265674" y="927152"/>
                </a:lnTo>
                <a:lnTo>
                  <a:pt x="2273053" y="928613"/>
                </a:lnTo>
                <a:lnTo>
                  <a:pt x="2271544" y="933552"/>
                </a:lnTo>
                <a:lnTo>
                  <a:pt x="2255300" y="931219"/>
                </a:lnTo>
                <a:lnTo>
                  <a:pt x="2251040" y="930207"/>
                </a:lnTo>
                <a:lnTo>
                  <a:pt x="2252162" y="926456"/>
                </a:lnTo>
                <a:close/>
                <a:moveTo>
                  <a:pt x="2525976" y="924665"/>
                </a:moveTo>
                <a:lnTo>
                  <a:pt x="2545090" y="926306"/>
                </a:lnTo>
                <a:lnTo>
                  <a:pt x="2545105" y="926304"/>
                </a:lnTo>
                <a:lnTo>
                  <a:pt x="2545130" y="926306"/>
                </a:lnTo>
                <a:lnTo>
                  <a:pt x="2545144" y="926304"/>
                </a:lnTo>
                <a:lnTo>
                  <a:pt x="2545167" y="926306"/>
                </a:lnTo>
                <a:lnTo>
                  <a:pt x="2545198" y="926302"/>
                </a:lnTo>
                <a:lnTo>
                  <a:pt x="2541325" y="931601"/>
                </a:lnTo>
                <a:lnTo>
                  <a:pt x="2524538" y="932213"/>
                </a:lnTo>
                <a:close/>
                <a:moveTo>
                  <a:pt x="2212002" y="924636"/>
                </a:moveTo>
                <a:lnTo>
                  <a:pt x="2217686" y="926555"/>
                </a:lnTo>
                <a:lnTo>
                  <a:pt x="2216908" y="929314"/>
                </a:lnTo>
                <a:lnTo>
                  <a:pt x="2210859" y="927021"/>
                </a:lnTo>
                <a:close/>
                <a:moveTo>
                  <a:pt x="2622986" y="924608"/>
                </a:moveTo>
                <a:lnTo>
                  <a:pt x="2622508" y="927477"/>
                </a:lnTo>
                <a:lnTo>
                  <a:pt x="2613701" y="933926"/>
                </a:lnTo>
                <a:cubicBezTo>
                  <a:pt x="2613006" y="934399"/>
                  <a:pt x="2612381" y="934970"/>
                  <a:pt x="2611838" y="935620"/>
                </a:cubicBezTo>
                <a:lnTo>
                  <a:pt x="2596618" y="958350"/>
                </a:lnTo>
                <a:lnTo>
                  <a:pt x="2599999" y="939696"/>
                </a:lnTo>
                <a:lnTo>
                  <a:pt x="2607351" y="936785"/>
                </a:lnTo>
                <a:lnTo>
                  <a:pt x="2618754" y="927294"/>
                </a:lnTo>
                <a:close/>
                <a:moveTo>
                  <a:pt x="2170359" y="924311"/>
                </a:moveTo>
                <a:lnTo>
                  <a:pt x="2170465" y="924386"/>
                </a:lnTo>
                <a:lnTo>
                  <a:pt x="2169726" y="925907"/>
                </a:lnTo>
                <a:lnTo>
                  <a:pt x="2169629" y="925899"/>
                </a:lnTo>
                <a:lnTo>
                  <a:pt x="2169760" y="925442"/>
                </a:lnTo>
                <a:close/>
                <a:moveTo>
                  <a:pt x="2325658" y="923688"/>
                </a:moveTo>
                <a:lnTo>
                  <a:pt x="2326334" y="923937"/>
                </a:lnTo>
                <a:lnTo>
                  <a:pt x="2331468" y="926648"/>
                </a:lnTo>
                <a:lnTo>
                  <a:pt x="2331002" y="927931"/>
                </a:lnTo>
                <a:lnTo>
                  <a:pt x="2325148" y="924638"/>
                </a:lnTo>
                <a:close/>
                <a:moveTo>
                  <a:pt x="2229389" y="923508"/>
                </a:moveTo>
                <a:lnTo>
                  <a:pt x="2233227" y="923765"/>
                </a:lnTo>
                <a:lnTo>
                  <a:pt x="2233257" y="923765"/>
                </a:lnTo>
                <a:lnTo>
                  <a:pt x="2233287" y="923765"/>
                </a:lnTo>
                <a:lnTo>
                  <a:pt x="2236276" y="923765"/>
                </a:lnTo>
                <a:lnTo>
                  <a:pt x="2243912" y="924679"/>
                </a:lnTo>
                <a:lnTo>
                  <a:pt x="2242170" y="927794"/>
                </a:lnTo>
                <a:close/>
                <a:moveTo>
                  <a:pt x="1337795" y="923496"/>
                </a:moveTo>
                <a:lnTo>
                  <a:pt x="1340288" y="923637"/>
                </a:lnTo>
                <a:lnTo>
                  <a:pt x="1340529" y="939053"/>
                </a:lnTo>
                <a:lnTo>
                  <a:pt x="1335916" y="938618"/>
                </a:lnTo>
                <a:lnTo>
                  <a:pt x="1335848" y="938261"/>
                </a:lnTo>
                <a:lnTo>
                  <a:pt x="1335785" y="937927"/>
                </a:lnTo>
                <a:lnTo>
                  <a:pt x="1335678" y="937363"/>
                </a:lnTo>
                <a:lnTo>
                  <a:pt x="1336405" y="932602"/>
                </a:lnTo>
                <a:lnTo>
                  <a:pt x="1337319" y="926616"/>
                </a:lnTo>
                <a:close/>
                <a:moveTo>
                  <a:pt x="2515808" y="923350"/>
                </a:moveTo>
                <a:lnTo>
                  <a:pt x="2517491" y="923936"/>
                </a:lnTo>
                <a:lnTo>
                  <a:pt x="2519026" y="924068"/>
                </a:lnTo>
                <a:lnTo>
                  <a:pt x="2517314" y="931488"/>
                </a:lnTo>
                <a:lnTo>
                  <a:pt x="2511510" y="928979"/>
                </a:lnTo>
                <a:close/>
                <a:moveTo>
                  <a:pt x="2476337" y="923304"/>
                </a:moveTo>
                <a:lnTo>
                  <a:pt x="2478074" y="924494"/>
                </a:lnTo>
                <a:lnTo>
                  <a:pt x="2491751" y="929236"/>
                </a:lnTo>
                <a:lnTo>
                  <a:pt x="2491366" y="930831"/>
                </a:lnTo>
                <a:lnTo>
                  <a:pt x="2484180" y="927625"/>
                </a:lnTo>
                <a:lnTo>
                  <a:pt x="2476040" y="923794"/>
                </a:lnTo>
                <a:close/>
                <a:moveTo>
                  <a:pt x="2439535" y="922915"/>
                </a:moveTo>
                <a:lnTo>
                  <a:pt x="2424410" y="971892"/>
                </a:lnTo>
                <a:lnTo>
                  <a:pt x="2416636" y="1013387"/>
                </a:lnTo>
                <a:lnTo>
                  <a:pt x="2386465" y="1073906"/>
                </a:lnTo>
                <a:lnTo>
                  <a:pt x="2385409" y="1073812"/>
                </a:lnTo>
                <a:lnTo>
                  <a:pt x="2386122" y="1064420"/>
                </a:lnTo>
                <a:lnTo>
                  <a:pt x="2399498" y="988642"/>
                </a:lnTo>
                <a:lnTo>
                  <a:pt x="2406922" y="974307"/>
                </a:lnTo>
                <a:close/>
                <a:moveTo>
                  <a:pt x="827752" y="922837"/>
                </a:moveTo>
                <a:lnTo>
                  <a:pt x="829082" y="924562"/>
                </a:lnTo>
                <a:lnTo>
                  <a:pt x="838685" y="937017"/>
                </a:lnTo>
                <a:lnTo>
                  <a:pt x="831047" y="945302"/>
                </a:lnTo>
                <a:lnTo>
                  <a:pt x="821211" y="930149"/>
                </a:lnTo>
                <a:close/>
                <a:moveTo>
                  <a:pt x="2155254" y="922790"/>
                </a:moveTo>
                <a:lnTo>
                  <a:pt x="2157898" y="924855"/>
                </a:lnTo>
                <a:lnTo>
                  <a:pt x="2156602" y="924740"/>
                </a:lnTo>
                <a:lnTo>
                  <a:pt x="2156600" y="924741"/>
                </a:lnTo>
                <a:lnTo>
                  <a:pt x="2156595" y="924740"/>
                </a:lnTo>
                <a:lnTo>
                  <a:pt x="2156593" y="924741"/>
                </a:lnTo>
                <a:lnTo>
                  <a:pt x="2156588" y="924740"/>
                </a:lnTo>
                <a:lnTo>
                  <a:pt x="2155881" y="924901"/>
                </a:lnTo>
                <a:lnTo>
                  <a:pt x="2153730" y="922979"/>
                </a:lnTo>
                <a:close/>
                <a:moveTo>
                  <a:pt x="2309005" y="922764"/>
                </a:moveTo>
                <a:lnTo>
                  <a:pt x="2314071" y="923831"/>
                </a:lnTo>
                <a:lnTo>
                  <a:pt x="2314919" y="924321"/>
                </a:lnTo>
                <a:lnTo>
                  <a:pt x="2308974" y="922835"/>
                </a:lnTo>
                <a:close/>
                <a:moveTo>
                  <a:pt x="2571511" y="922737"/>
                </a:moveTo>
                <a:lnTo>
                  <a:pt x="2570027" y="930553"/>
                </a:lnTo>
                <a:lnTo>
                  <a:pt x="2550438" y="931268"/>
                </a:lnTo>
                <a:lnTo>
                  <a:pt x="2551185" y="927366"/>
                </a:lnTo>
                <a:lnTo>
                  <a:pt x="2552707" y="925285"/>
                </a:lnTo>
                <a:close/>
                <a:moveTo>
                  <a:pt x="2289288" y="922735"/>
                </a:moveTo>
                <a:lnTo>
                  <a:pt x="2296026" y="924444"/>
                </a:lnTo>
                <a:lnTo>
                  <a:pt x="2301639" y="925887"/>
                </a:lnTo>
                <a:lnTo>
                  <a:pt x="2301086" y="927741"/>
                </a:lnTo>
                <a:lnTo>
                  <a:pt x="2287719" y="925571"/>
                </a:lnTo>
                <a:close/>
                <a:moveTo>
                  <a:pt x="1309160" y="921870"/>
                </a:moveTo>
                <a:lnTo>
                  <a:pt x="1309685" y="921900"/>
                </a:lnTo>
                <a:lnTo>
                  <a:pt x="1309795" y="921906"/>
                </a:lnTo>
                <a:lnTo>
                  <a:pt x="1309804" y="921907"/>
                </a:lnTo>
                <a:lnTo>
                  <a:pt x="1309809" y="922032"/>
                </a:lnTo>
                <a:lnTo>
                  <a:pt x="1309912" y="925124"/>
                </a:lnTo>
                <a:close/>
                <a:moveTo>
                  <a:pt x="2818228" y="921868"/>
                </a:moveTo>
                <a:lnTo>
                  <a:pt x="2822643" y="942639"/>
                </a:lnTo>
                <a:lnTo>
                  <a:pt x="2818272" y="947644"/>
                </a:lnTo>
                <a:cubicBezTo>
                  <a:pt x="2815223" y="950353"/>
                  <a:pt x="2811837" y="952893"/>
                  <a:pt x="2808281" y="955603"/>
                </a:cubicBezTo>
                <a:lnTo>
                  <a:pt x="2803730" y="960018"/>
                </a:lnTo>
                <a:lnTo>
                  <a:pt x="2804085" y="940362"/>
                </a:lnTo>
                <a:lnTo>
                  <a:pt x="2803451" y="935301"/>
                </a:lnTo>
                <a:lnTo>
                  <a:pt x="2806820" y="932911"/>
                </a:lnTo>
                <a:close/>
                <a:moveTo>
                  <a:pt x="2164691" y="921619"/>
                </a:moveTo>
                <a:lnTo>
                  <a:pt x="2164096" y="923501"/>
                </a:lnTo>
                <a:lnTo>
                  <a:pt x="2162086" y="921942"/>
                </a:lnTo>
                <a:close/>
                <a:moveTo>
                  <a:pt x="2319654" y="921548"/>
                </a:moveTo>
                <a:lnTo>
                  <a:pt x="2321558" y="922210"/>
                </a:lnTo>
                <a:lnTo>
                  <a:pt x="2321389" y="922524"/>
                </a:lnTo>
                <a:close/>
                <a:moveTo>
                  <a:pt x="2199848" y="921524"/>
                </a:moveTo>
                <a:lnTo>
                  <a:pt x="2203448" y="921766"/>
                </a:lnTo>
                <a:lnTo>
                  <a:pt x="2206442" y="922770"/>
                </a:lnTo>
                <a:lnTo>
                  <a:pt x="2205507" y="924364"/>
                </a:lnTo>
                <a:lnTo>
                  <a:pt x="2205259" y="924898"/>
                </a:lnTo>
                <a:lnTo>
                  <a:pt x="2199281" y="922632"/>
                </a:lnTo>
                <a:close/>
                <a:moveTo>
                  <a:pt x="2178286" y="921054"/>
                </a:moveTo>
                <a:lnTo>
                  <a:pt x="2180960" y="922583"/>
                </a:lnTo>
                <a:lnTo>
                  <a:pt x="2190504" y="926213"/>
                </a:lnTo>
                <a:lnTo>
                  <a:pt x="2190023" y="927712"/>
                </a:lnTo>
                <a:lnTo>
                  <a:pt x="2186854" y="927430"/>
                </a:lnTo>
                <a:lnTo>
                  <a:pt x="2179609" y="924443"/>
                </a:lnTo>
                <a:lnTo>
                  <a:pt x="2177386" y="922909"/>
                </a:lnTo>
                <a:close/>
                <a:moveTo>
                  <a:pt x="2281927" y="920867"/>
                </a:moveTo>
                <a:lnTo>
                  <a:pt x="2283450" y="921253"/>
                </a:lnTo>
                <a:lnTo>
                  <a:pt x="2281617" y="924580"/>
                </a:lnTo>
                <a:lnTo>
                  <a:pt x="2280306" y="924367"/>
                </a:lnTo>
                <a:close/>
                <a:moveTo>
                  <a:pt x="1290265" y="920798"/>
                </a:moveTo>
                <a:lnTo>
                  <a:pt x="1299103" y="921299"/>
                </a:lnTo>
                <a:lnTo>
                  <a:pt x="1298399" y="925123"/>
                </a:lnTo>
                <a:lnTo>
                  <a:pt x="1297558" y="934995"/>
                </a:lnTo>
                <a:lnTo>
                  <a:pt x="1296160" y="934863"/>
                </a:lnTo>
                <a:lnTo>
                  <a:pt x="1295639" y="934814"/>
                </a:lnTo>
                <a:lnTo>
                  <a:pt x="1295416" y="934793"/>
                </a:lnTo>
                <a:close/>
                <a:moveTo>
                  <a:pt x="2586294" y="920734"/>
                </a:moveTo>
                <a:lnTo>
                  <a:pt x="2581134" y="928134"/>
                </a:lnTo>
                <a:lnTo>
                  <a:pt x="2576453" y="930319"/>
                </a:lnTo>
                <a:lnTo>
                  <a:pt x="2575612" y="930349"/>
                </a:lnTo>
                <a:lnTo>
                  <a:pt x="2577206" y="921966"/>
                </a:lnTo>
                <a:close/>
                <a:moveTo>
                  <a:pt x="2447324" y="919815"/>
                </a:moveTo>
                <a:lnTo>
                  <a:pt x="2451766" y="921932"/>
                </a:lnTo>
                <a:lnTo>
                  <a:pt x="2463112" y="931079"/>
                </a:lnTo>
                <a:lnTo>
                  <a:pt x="2463516" y="931237"/>
                </a:lnTo>
                <a:lnTo>
                  <a:pt x="2461732" y="937353"/>
                </a:lnTo>
                <a:lnTo>
                  <a:pt x="2426671" y="994960"/>
                </a:lnTo>
                <a:lnTo>
                  <a:pt x="2430608" y="973930"/>
                </a:lnTo>
                <a:close/>
                <a:moveTo>
                  <a:pt x="1272577" y="919793"/>
                </a:moveTo>
                <a:lnTo>
                  <a:pt x="1277128" y="920052"/>
                </a:lnTo>
                <a:lnTo>
                  <a:pt x="1283819" y="920432"/>
                </a:lnTo>
                <a:lnTo>
                  <a:pt x="1287619" y="934057"/>
                </a:lnTo>
                <a:lnTo>
                  <a:pt x="1281334" y="933464"/>
                </a:lnTo>
                <a:lnTo>
                  <a:pt x="1278584" y="927807"/>
                </a:lnTo>
                <a:lnTo>
                  <a:pt x="1278584" y="927806"/>
                </a:lnTo>
                <a:lnTo>
                  <a:pt x="1275189" y="923278"/>
                </a:lnTo>
                <a:close/>
                <a:moveTo>
                  <a:pt x="963037" y="919584"/>
                </a:moveTo>
                <a:lnTo>
                  <a:pt x="963135" y="919632"/>
                </a:lnTo>
                <a:lnTo>
                  <a:pt x="962703" y="920138"/>
                </a:lnTo>
                <a:lnTo>
                  <a:pt x="961979" y="920985"/>
                </a:lnTo>
                <a:lnTo>
                  <a:pt x="961873" y="920948"/>
                </a:lnTo>
                <a:close/>
                <a:moveTo>
                  <a:pt x="1260588" y="919113"/>
                </a:moveTo>
                <a:lnTo>
                  <a:pt x="1261927" y="919189"/>
                </a:lnTo>
                <a:lnTo>
                  <a:pt x="1262470" y="919220"/>
                </a:lnTo>
                <a:lnTo>
                  <a:pt x="1265294" y="919380"/>
                </a:lnTo>
                <a:lnTo>
                  <a:pt x="1272486" y="928978"/>
                </a:lnTo>
                <a:lnTo>
                  <a:pt x="1273082" y="930526"/>
                </a:lnTo>
                <a:lnTo>
                  <a:pt x="1273945" y="932766"/>
                </a:lnTo>
                <a:lnTo>
                  <a:pt x="1261533" y="931594"/>
                </a:lnTo>
                <a:lnTo>
                  <a:pt x="1260689" y="930581"/>
                </a:lnTo>
                <a:lnTo>
                  <a:pt x="1258931" y="928472"/>
                </a:lnTo>
                <a:lnTo>
                  <a:pt x="1259099" y="927521"/>
                </a:lnTo>
                <a:lnTo>
                  <a:pt x="1260431" y="919995"/>
                </a:lnTo>
                <a:close/>
                <a:moveTo>
                  <a:pt x="2527091" y="918819"/>
                </a:moveTo>
                <a:lnTo>
                  <a:pt x="2544751" y="920887"/>
                </a:lnTo>
                <a:lnTo>
                  <a:pt x="2544766" y="920885"/>
                </a:lnTo>
                <a:lnTo>
                  <a:pt x="2544789" y="920887"/>
                </a:lnTo>
                <a:lnTo>
                  <a:pt x="2544804" y="920885"/>
                </a:lnTo>
                <a:lnTo>
                  <a:pt x="2544827" y="920887"/>
                </a:lnTo>
                <a:lnTo>
                  <a:pt x="2547224" y="920454"/>
                </a:lnTo>
                <a:lnTo>
                  <a:pt x="2547122" y="920992"/>
                </a:lnTo>
                <a:lnTo>
                  <a:pt x="2545454" y="921223"/>
                </a:lnTo>
                <a:lnTo>
                  <a:pt x="2526907" y="919796"/>
                </a:lnTo>
                <a:close/>
                <a:moveTo>
                  <a:pt x="937280" y="918574"/>
                </a:moveTo>
                <a:lnTo>
                  <a:pt x="938417" y="918971"/>
                </a:lnTo>
                <a:lnTo>
                  <a:pt x="939024" y="919183"/>
                </a:lnTo>
                <a:lnTo>
                  <a:pt x="937871" y="920523"/>
                </a:lnTo>
                <a:lnTo>
                  <a:pt x="936322" y="919652"/>
                </a:lnTo>
                <a:close/>
                <a:moveTo>
                  <a:pt x="2500850" y="918142"/>
                </a:moveTo>
                <a:lnTo>
                  <a:pt x="2510796" y="921604"/>
                </a:lnTo>
                <a:lnTo>
                  <a:pt x="2506745" y="926917"/>
                </a:lnTo>
                <a:lnTo>
                  <a:pt x="2499483" y="923776"/>
                </a:lnTo>
                <a:close/>
                <a:moveTo>
                  <a:pt x="2228289" y="918053"/>
                </a:moveTo>
                <a:lnTo>
                  <a:pt x="2229793" y="918465"/>
                </a:lnTo>
                <a:lnTo>
                  <a:pt x="2228127" y="918380"/>
                </a:lnTo>
                <a:close/>
                <a:moveTo>
                  <a:pt x="2519909" y="917978"/>
                </a:moveTo>
                <a:lnTo>
                  <a:pt x="2520417" y="918037"/>
                </a:lnTo>
                <a:lnTo>
                  <a:pt x="2520132" y="919275"/>
                </a:lnTo>
                <a:lnTo>
                  <a:pt x="2519090" y="919195"/>
                </a:lnTo>
                <a:lnTo>
                  <a:pt x="2519003" y="919164"/>
                </a:lnTo>
                <a:close/>
                <a:moveTo>
                  <a:pt x="2056275" y="917662"/>
                </a:moveTo>
                <a:lnTo>
                  <a:pt x="2044152" y="960831"/>
                </a:lnTo>
                <a:lnTo>
                  <a:pt x="2053225" y="924173"/>
                </a:lnTo>
                <a:close/>
                <a:moveTo>
                  <a:pt x="806305" y="917551"/>
                </a:moveTo>
                <a:lnTo>
                  <a:pt x="806413" y="917708"/>
                </a:lnTo>
                <a:lnTo>
                  <a:pt x="809186" y="921748"/>
                </a:lnTo>
                <a:lnTo>
                  <a:pt x="814416" y="929364"/>
                </a:lnTo>
                <a:lnTo>
                  <a:pt x="806690" y="937995"/>
                </a:lnTo>
                <a:lnTo>
                  <a:pt x="803923" y="933969"/>
                </a:lnTo>
                <a:lnTo>
                  <a:pt x="803742" y="933707"/>
                </a:lnTo>
                <a:lnTo>
                  <a:pt x="803734" y="933694"/>
                </a:lnTo>
                <a:lnTo>
                  <a:pt x="800140" y="924372"/>
                </a:lnTo>
                <a:close/>
                <a:moveTo>
                  <a:pt x="2513720" y="917253"/>
                </a:moveTo>
                <a:lnTo>
                  <a:pt x="2514082" y="917295"/>
                </a:lnTo>
                <a:lnTo>
                  <a:pt x="2514028" y="917364"/>
                </a:lnTo>
                <a:close/>
                <a:moveTo>
                  <a:pt x="2747042" y="917207"/>
                </a:moveTo>
                <a:lnTo>
                  <a:pt x="2748484" y="932402"/>
                </a:lnTo>
                <a:lnTo>
                  <a:pt x="2747509" y="940928"/>
                </a:lnTo>
                <a:lnTo>
                  <a:pt x="2726911" y="957807"/>
                </a:lnTo>
                <a:lnTo>
                  <a:pt x="2729100" y="930760"/>
                </a:lnTo>
                <a:close/>
                <a:moveTo>
                  <a:pt x="2598164" y="916489"/>
                </a:moveTo>
                <a:lnTo>
                  <a:pt x="2597426" y="920531"/>
                </a:lnTo>
                <a:lnTo>
                  <a:pt x="2590027" y="923984"/>
                </a:lnTo>
                <a:lnTo>
                  <a:pt x="2594214" y="917920"/>
                </a:lnTo>
                <a:close/>
                <a:moveTo>
                  <a:pt x="2062896" y="916292"/>
                </a:moveTo>
                <a:lnTo>
                  <a:pt x="2059409" y="927385"/>
                </a:lnTo>
                <a:lnTo>
                  <a:pt x="2062053" y="917974"/>
                </a:lnTo>
                <a:close/>
                <a:moveTo>
                  <a:pt x="748495" y="916044"/>
                </a:moveTo>
                <a:lnTo>
                  <a:pt x="748583" y="921381"/>
                </a:lnTo>
                <a:lnTo>
                  <a:pt x="748866" y="938645"/>
                </a:lnTo>
                <a:lnTo>
                  <a:pt x="717923" y="973044"/>
                </a:lnTo>
                <a:cubicBezTo>
                  <a:pt x="695911" y="997089"/>
                  <a:pt x="676097" y="1018764"/>
                  <a:pt x="657303" y="1038915"/>
                </a:cubicBezTo>
                <a:cubicBezTo>
                  <a:pt x="486444" y="1222132"/>
                  <a:pt x="349962" y="1360139"/>
                  <a:pt x="308137" y="1397224"/>
                </a:cubicBezTo>
                <a:lnTo>
                  <a:pt x="238303" y="1441800"/>
                </a:lnTo>
                <a:lnTo>
                  <a:pt x="192566" y="1458819"/>
                </a:lnTo>
                <a:lnTo>
                  <a:pt x="191975" y="1457674"/>
                </a:lnTo>
                <a:lnTo>
                  <a:pt x="191200" y="1459327"/>
                </a:lnTo>
                <a:lnTo>
                  <a:pt x="186886" y="1460932"/>
                </a:lnTo>
                <a:lnTo>
                  <a:pt x="182681" y="1454720"/>
                </a:lnTo>
                <a:lnTo>
                  <a:pt x="229332" y="1440640"/>
                </a:lnTo>
                <a:cubicBezTo>
                  <a:pt x="256189" y="1427697"/>
                  <a:pt x="281036" y="1410583"/>
                  <a:pt x="302888" y="1389771"/>
                </a:cubicBezTo>
                <a:cubicBezTo>
                  <a:pt x="350808" y="1344728"/>
                  <a:pt x="491016" y="1198086"/>
                  <a:pt x="650360" y="1024858"/>
                </a:cubicBezTo>
                <a:cubicBezTo>
                  <a:pt x="668648" y="1005046"/>
                  <a:pt x="687951" y="983880"/>
                  <a:pt x="711150" y="958141"/>
                </a:cubicBezTo>
                <a:close/>
                <a:moveTo>
                  <a:pt x="2572825" y="915823"/>
                </a:moveTo>
                <a:lnTo>
                  <a:pt x="2572510" y="917478"/>
                </a:lnTo>
                <a:lnTo>
                  <a:pt x="2556827" y="919649"/>
                </a:lnTo>
                <a:lnTo>
                  <a:pt x="2557613" y="918575"/>
                </a:lnTo>
                <a:close/>
                <a:moveTo>
                  <a:pt x="2698702" y="915781"/>
                </a:moveTo>
                <a:lnTo>
                  <a:pt x="2698842" y="925291"/>
                </a:lnTo>
                <a:lnTo>
                  <a:pt x="2696285" y="947247"/>
                </a:lnTo>
                <a:lnTo>
                  <a:pt x="2673813" y="964179"/>
                </a:lnTo>
                <a:lnTo>
                  <a:pt x="2678844" y="929832"/>
                </a:lnTo>
                <a:lnTo>
                  <a:pt x="2690816" y="920403"/>
                </a:lnTo>
                <a:close/>
                <a:moveTo>
                  <a:pt x="2156378" y="915082"/>
                </a:moveTo>
                <a:lnTo>
                  <a:pt x="2159433" y="916835"/>
                </a:lnTo>
                <a:lnTo>
                  <a:pt x="2156431" y="917585"/>
                </a:lnTo>
                <a:lnTo>
                  <a:pt x="2154710" y="916592"/>
                </a:lnTo>
                <a:close/>
                <a:moveTo>
                  <a:pt x="2217449" y="915081"/>
                </a:moveTo>
                <a:lnTo>
                  <a:pt x="2222094" y="916354"/>
                </a:lnTo>
                <a:lnTo>
                  <a:pt x="2221265" y="918031"/>
                </a:lnTo>
                <a:lnTo>
                  <a:pt x="2215873" y="917756"/>
                </a:lnTo>
                <a:close/>
                <a:moveTo>
                  <a:pt x="2649448" y="914899"/>
                </a:moveTo>
                <a:lnTo>
                  <a:pt x="2649231" y="917330"/>
                </a:lnTo>
                <a:lnTo>
                  <a:pt x="2647705" y="928338"/>
                </a:lnTo>
                <a:lnTo>
                  <a:pt x="2644711" y="946931"/>
                </a:lnTo>
                <a:lnTo>
                  <a:pt x="2635376" y="954078"/>
                </a:lnTo>
                <a:cubicBezTo>
                  <a:pt x="2634698" y="954510"/>
                  <a:pt x="2634105" y="955087"/>
                  <a:pt x="2633681" y="955772"/>
                </a:cubicBezTo>
                <a:lnTo>
                  <a:pt x="2619319" y="978134"/>
                </a:lnTo>
                <a:lnTo>
                  <a:pt x="2627310" y="930868"/>
                </a:lnTo>
                <a:close/>
                <a:moveTo>
                  <a:pt x="2257774" y="914723"/>
                </a:moveTo>
                <a:lnTo>
                  <a:pt x="2260659" y="915470"/>
                </a:lnTo>
                <a:lnTo>
                  <a:pt x="2276685" y="919536"/>
                </a:lnTo>
                <a:lnTo>
                  <a:pt x="2274844" y="923480"/>
                </a:lnTo>
                <a:lnTo>
                  <a:pt x="2271388" y="922919"/>
                </a:lnTo>
                <a:lnTo>
                  <a:pt x="2265798" y="922073"/>
                </a:lnTo>
                <a:lnTo>
                  <a:pt x="2254881" y="920773"/>
                </a:lnTo>
                <a:close/>
                <a:moveTo>
                  <a:pt x="2181682" y="914045"/>
                </a:moveTo>
                <a:lnTo>
                  <a:pt x="2184683" y="915469"/>
                </a:lnTo>
                <a:lnTo>
                  <a:pt x="2187138" y="916294"/>
                </a:lnTo>
                <a:lnTo>
                  <a:pt x="2182968" y="916081"/>
                </a:lnTo>
                <a:lnTo>
                  <a:pt x="2181189" y="915062"/>
                </a:lnTo>
                <a:close/>
                <a:moveTo>
                  <a:pt x="778105" y="914000"/>
                </a:moveTo>
                <a:lnTo>
                  <a:pt x="778883" y="916992"/>
                </a:lnTo>
                <a:lnTo>
                  <a:pt x="785163" y="930420"/>
                </a:lnTo>
                <a:lnTo>
                  <a:pt x="782904" y="932918"/>
                </a:lnTo>
                <a:lnTo>
                  <a:pt x="781305" y="928911"/>
                </a:lnTo>
                <a:lnTo>
                  <a:pt x="780294" y="926376"/>
                </a:lnTo>
                <a:lnTo>
                  <a:pt x="780221" y="926097"/>
                </a:lnTo>
                <a:lnTo>
                  <a:pt x="777626" y="916207"/>
                </a:lnTo>
                <a:lnTo>
                  <a:pt x="777330" y="914864"/>
                </a:lnTo>
                <a:close/>
                <a:moveTo>
                  <a:pt x="2793773" y="913952"/>
                </a:moveTo>
                <a:lnTo>
                  <a:pt x="2797013" y="932627"/>
                </a:lnTo>
                <a:lnTo>
                  <a:pt x="2791857" y="936298"/>
                </a:lnTo>
                <a:lnTo>
                  <a:pt x="2790671" y="937145"/>
                </a:lnTo>
                <a:lnTo>
                  <a:pt x="2777428" y="948946"/>
                </a:lnTo>
                <a:lnTo>
                  <a:pt x="2778007" y="936466"/>
                </a:lnTo>
                <a:lnTo>
                  <a:pt x="2776866" y="924165"/>
                </a:lnTo>
                <a:lnTo>
                  <a:pt x="2778372" y="922919"/>
                </a:lnTo>
                <a:lnTo>
                  <a:pt x="2780003" y="922919"/>
                </a:lnTo>
                <a:lnTo>
                  <a:pt x="2780034" y="922919"/>
                </a:lnTo>
                <a:lnTo>
                  <a:pt x="2780064" y="922919"/>
                </a:lnTo>
                <a:cubicBezTo>
                  <a:pt x="2783789" y="920918"/>
                  <a:pt x="2787414" y="918713"/>
                  <a:pt x="2790902" y="916315"/>
                </a:cubicBezTo>
                <a:close/>
                <a:moveTo>
                  <a:pt x="2294650" y="913041"/>
                </a:moveTo>
                <a:lnTo>
                  <a:pt x="2298036" y="914031"/>
                </a:lnTo>
                <a:lnTo>
                  <a:pt x="2305666" y="916686"/>
                </a:lnTo>
                <a:lnTo>
                  <a:pt x="2305527" y="917000"/>
                </a:lnTo>
                <a:lnTo>
                  <a:pt x="2293866" y="914457"/>
                </a:lnTo>
                <a:close/>
                <a:moveTo>
                  <a:pt x="2163444" y="912480"/>
                </a:moveTo>
                <a:lnTo>
                  <a:pt x="2165544" y="913777"/>
                </a:lnTo>
                <a:lnTo>
                  <a:pt x="2166923" y="914565"/>
                </a:lnTo>
                <a:lnTo>
                  <a:pt x="2166706" y="915253"/>
                </a:lnTo>
                <a:lnTo>
                  <a:pt x="2166256" y="915231"/>
                </a:lnTo>
                <a:lnTo>
                  <a:pt x="2162676" y="912760"/>
                </a:lnTo>
                <a:lnTo>
                  <a:pt x="2162371" y="912612"/>
                </a:lnTo>
                <a:close/>
                <a:moveTo>
                  <a:pt x="2484553" y="912466"/>
                </a:moveTo>
                <a:lnTo>
                  <a:pt x="2494927" y="916078"/>
                </a:lnTo>
                <a:lnTo>
                  <a:pt x="2493675" y="921264"/>
                </a:lnTo>
                <a:lnTo>
                  <a:pt x="2481697" y="916083"/>
                </a:lnTo>
                <a:close/>
                <a:moveTo>
                  <a:pt x="2593661" y="912054"/>
                </a:moveTo>
                <a:lnTo>
                  <a:pt x="2592367" y="912930"/>
                </a:lnTo>
                <a:lnTo>
                  <a:pt x="2590854" y="914290"/>
                </a:lnTo>
                <a:lnTo>
                  <a:pt x="2588285" y="915294"/>
                </a:lnTo>
                <a:lnTo>
                  <a:pt x="2578209" y="916689"/>
                </a:lnTo>
                <a:lnTo>
                  <a:pt x="2578571" y="914783"/>
                </a:lnTo>
                <a:close/>
                <a:moveTo>
                  <a:pt x="837917" y="911472"/>
                </a:moveTo>
                <a:lnTo>
                  <a:pt x="838705" y="913509"/>
                </a:lnTo>
                <a:lnTo>
                  <a:pt x="840132" y="917204"/>
                </a:lnTo>
                <a:lnTo>
                  <a:pt x="845100" y="930057"/>
                </a:lnTo>
                <a:lnTo>
                  <a:pt x="842994" y="932342"/>
                </a:lnTo>
                <a:lnTo>
                  <a:pt x="840587" y="929222"/>
                </a:lnTo>
                <a:lnTo>
                  <a:pt x="837710" y="925493"/>
                </a:lnTo>
                <a:lnTo>
                  <a:pt x="831998" y="918089"/>
                </a:lnTo>
                <a:lnTo>
                  <a:pt x="834553" y="915233"/>
                </a:lnTo>
                <a:lnTo>
                  <a:pt x="836194" y="913399"/>
                </a:lnTo>
                <a:close/>
                <a:moveTo>
                  <a:pt x="2205089" y="911276"/>
                </a:moveTo>
                <a:lnTo>
                  <a:pt x="2211870" y="913494"/>
                </a:lnTo>
                <a:lnTo>
                  <a:pt x="2209844" y="916954"/>
                </a:lnTo>
                <a:lnTo>
                  <a:pt x="2203306" y="914762"/>
                </a:lnTo>
                <a:close/>
                <a:moveTo>
                  <a:pt x="944262" y="910726"/>
                </a:moveTo>
                <a:lnTo>
                  <a:pt x="945838" y="911264"/>
                </a:lnTo>
                <a:lnTo>
                  <a:pt x="943204" y="914325"/>
                </a:lnTo>
                <a:lnTo>
                  <a:pt x="941972" y="913888"/>
                </a:lnTo>
                <a:lnTo>
                  <a:pt x="941575" y="913747"/>
                </a:lnTo>
                <a:close/>
                <a:moveTo>
                  <a:pt x="2286633" y="910698"/>
                </a:moveTo>
                <a:lnTo>
                  <a:pt x="2288899" y="911361"/>
                </a:lnTo>
                <a:lnTo>
                  <a:pt x="2287909" y="913158"/>
                </a:lnTo>
                <a:lnTo>
                  <a:pt x="2285716" y="912680"/>
                </a:lnTo>
                <a:close/>
                <a:moveTo>
                  <a:pt x="2232418" y="909710"/>
                </a:moveTo>
                <a:lnTo>
                  <a:pt x="2236278" y="909881"/>
                </a:lnTo>
                <a:lnTo>
                  <a:pt x="2240287" y="910382"/>
                </a:lnTo>
                <a:lnTo>
                  <a:pt x="2250522" y="912851"/>
                </a:lnTo>
                <a:lnTo>
                  <a:pt x="2247171" y="918853"/>
                </a:lnTo>
                <a:lnTo>
                  <a:pt x="2230293" y="914004"/>
                </a:lnTo>
                <a:close/>
                <a:moveTo>
                  <a:pt x="2882219" y="909520"/>
                </a:moveTo>
                <a:lnTo>
                  <a:pt x="2888451" y="926589"/>
                </a:lnTo>
                <a:lnTo>
                  <a:pt x="2876655" y="942946"/>
                </a:lnTo>
                <a:lnTo>
                  <a:pt x="2871984" y="923441"/>
                </a:lnTo>
                <a:close/>
                <a:moveTo>
                  <a:pt x="2476042" y="909502"/>
                </a:moveTo>
                <a:lnTo>
                  <a:pt x="2479580" y="910734"/>
                </a:lnTo>
                <a:lnTo>
                  <a:pt x="2476962" y="914035"/>
                </a:lnTo>
                <a:lnTo>
                  <a:pt x="2475129" y="913243"/>
                </a:lnTo>
                <a:close/>
                <a:moveTo>
                  <a:pt x="2220918" y="909199"/>
                </a:moveTo>
                <a:lnTo>
                  <a:pt x="2225530" y="909404"/>
                </a:lnTo>
                <a:lnTo>
                  <a:pt x="2224132" y="912233"/>
                </a:lnTo>
                <a:lnTo>
                  <a:pt x="2219854" y="911004"/>
                </a:lnTo>
                <a:close/>
                <a:moveTo>
                  <a:pt x="2212615" y="908828"/>
                </a:moveTo>
                <a:lnTo>
                  <a:pt x="2214549" y="908915"/>
                </a:lnTo>
                <a:lnTo>
                  <a:pt x="2214290" y="909357"/>
                </a:lnTo>
                <a:close/>
                <a:moveTo>
                  <a:pt x="1340055" y="908696"/>
                </a:moveTo>
                <a:lnTo>
                  <a:pt x="1340195" y="917704"/>
                </a:lnTo>
                <a:lnTo>
                  <a:pt x="1339505" y="917664"/>
                </a:lnTo>
                <a:lnTo>
                  <a:pt x="1338756" y="917620"/>
                </a:lnTo>
                <a:lnTo>
                  <a:pt x="1338693" y="917616"/>
                </a:lnTo>
                <a:close/>
                <a:moveTo>
                  <a:pt x="2196361" y="908420"/>
                </a:moveTo>
                <a:lnTo>
                  <a:pt x="2197263" y="908715"/>
                </a:lnTo>
                <a:lnTo>
                  <a:pt x="2195451" y="912128"/>
                </a:lnTo>
                <a:lnTo>
                  <a:pt x="2188753" y="909882"/>
                </a:lnTo>
                <a:lnTo>
                  <a:pt x="2187886" y="909465"/>
                </a:lnTo>
                <a:close/>
                <a:moveTo>
                  <a:pt x="2859641" y="908191"/>
                </a:moveTo>
                <a:lnTo>
                  <a:pt x="2864046" y="923129"/>
                </a:lnTo>
                <a:lnTo>
                  <a:pt x="2852917" y="938262"/>
                </a:lnTo>
                <a:lnTo>
                  <a:pt x="2849355" y="919997"/>
                </a:lnTo>
                <a:close/>
                <a:moveTo>
                  <a:pt x="2156238" y="908026"/>
                </a:moveTo>
                <a:lnTo>
                  <a:pt x="2157687" y="908922"/>
                </a:lnTo>
                <a:lnTo>
                  <a:pt x="2155996" y="909510"/>
                </a:lnTo>
                <a:lnTo>
                  <a:pt x="2155535" y="909286"/>
                </a:lnTo>
                <a:close/>
                <a:moveTo>
                  <a:pt x="2622161" y="907801"/>
                </a:moveTo>
                <a:lnTo>
                  <a:pt x="2621434" y="909033"/>
                </a:lnTo>
                <a:lnTo>
                  <a:pt x="2619659" y="910156"/>
                </a:lnTo>
                <a:lnTo>
                  <a:pt x="2604031" y="917450"/>
                </a:lnTo>
                <a:lnTo>
                  <a:pt x="2604629" y="914148"/>
                </a:lnTo>
                <a:close/>
                <a:moveTo>
                  <a:pt x="2453129" y="907398"/>
                </a:moveTo>
                <a:lnTo>
                  <a:pt x="2467583" y="917304"/>
                </a:lnTo>
                <a:lnTo>
                  <a:pt x="2466940" y="919510"/>
                </a:lnTo>
                <a:lnTo>
                  <a:pt x="2466537" y="919321"/>
                </a:lnTo>
                <a:lnTo>
                  <a:pt x="2455172" y="909790"/>
                </a:lnTo>
                <a:close/>
                <a:moveTo>
                  <a:pt x="815679" y="907179"/>
                </a:moveTo>
                <a:lnTo>
                  <a:pt x="815691" y="907194"/>
                </a:lnTo>
                <a:lnTo>
                  <a:pt x="815904" y="907471"/>
                </a:lnTo>
                <a:lnTo>
                  <a:pt x="824285" y="918340"/>
                </a:lnTo>
                <a:lnTo>
                  <a:pt x="821780" y="921138"/>
                </a:lnTo>
                <a:lnTo>
                  <a:pt x="818059" y="925295"/>
                </a:lnTo>
                <a:lnTo>
                  <a:pt x="810220" y="913219"/>
                </a:lnTo>
                <a:close/>
                <a:moveTo>
                  <a:pt x="2316448" y="905965"/>
                </a:moveTo>
                <a:lnTo>
                  <a:pt x="2323387" y="911253"/>
                </a:lnTo>
                <a:lnTo>
                  <a:pt x="2319071" y="909615"/>
                </a:lnTo>
                <a:lnTo>
                  <a:pt x="2318970" y="909542"/>
                </a:lnTo>
                <a:lnTo>
                  <a:pt x="2318569" y="909425"/>
                </a:lnTo>
                <a:lnTo>
                  <a:pt x="2315441" y="908238"/>
                </a:lnTo>
                <a:close/>
                <a:moveTo>
                  <a:pt x="785709" y="905522"/>
                </a:moveTo>
                <a:lnTo>
                  <a:pt x="793736" y="920936"/>
                </a:lnTo>
                <a:lnTo>
                  <a:pt x="790328" y="924706"/>
                </a:lnTo>
                <a:lnTo>
                  <a:pt x="785657" y="914620"/>
                </a:lnTo>
                <a:lnTo>
                  <a:pt x="783879" y="907562"/>
                </a:lnTo>
                <a:close/>
                <a:moveTo>
                  <a:pt x="2262970" y="903864"/>
                </a:moveTo>
                <a:lnTo>
                  <a:pt x="2264721" y="904294"/>
                </a:lnTo>
                <a:lnTo>
                  <a:pt x="2281508" y="909201"/>
                </a:lnTo>
                <a:lnTo>
                  <a:pt x="2280424" y="911526"/>
                </a:lnTo>
                <a:lnTo>
                  <a:pt x="2265123" y="908189"/>
                </a:lnTo>
                <a:lnTo>
                  <a:pt x="2261136" y="907696"/>
                </a:lnTo>
                <a:close/>
                <a:moveTo>
                  <a:pt x="2836920" y="903775"/>
                </a:moveTo>
                <a:lnTo>
                  <a:pt x="2841268" y="921312"/>
                </a:lnTo>
                <a:lnTo>
                  <a:pt x="2827568" y="936999"/>
                </a:lnTo>
                <a:lnTo>
                  <a:pt x="2824165" y="916121"/>
                </a:lnTo>
                <a:close/>
                <a:moveTo>
                  <a:pt x="2531084" y="903339"/>
                </a:moveTo>
                <a:lnTo>
                  <a:pt x="2550396" y="903901"/>
                </a:lnTo>
                <a:lnTo>
                  <a:pt x="2550173" y="905069"/>
                </a:lnTo>
                <a:lnTo>
                  <a:pt x="2546868" y="905632"/>
                </a:lnTo>
                <a:lnTo>
                  <a:pt x="2530178" y="904527"/>
                </a:lnTo>
                <a:close/>
                <a:moveTo>
                  <a:pt x="2561140" y="903213"/>
                </a:moveTo>
                <a:lnTo>
                  <a:pt x="2557521" y="904106"/>
                </a:lnTo>
                <a:lnTo>
                  <a:pt x="2556137" y="904066"/>
                </a:lnTo>
                <a:lnTo>
                  <a:pt x="2556131" y="904067"/>
                </a:lnTo>
                <a:lnTo>
                  <a:pt x="2556100" y="904066"/>
                </a:lnTo>
                <a:lnTo>
                  <a:pt x="2556093" y="904067"/>
                </a:lnTo>
                <a:lnTo>
                  <a:pt x="2556061" y="904066"/>
                </a:lnTo>
                <a:lnTo>
                  <a:pt x="2555632" y="904139"/>
                </a:lnTo>
                <a:lnTo>
                  <a:pt x="2555648" y="904054"/>
                </a:lnTo>
                <a:lnTo>
                  <a:pt x="2556061" y="904066"/>
                </a:lnTo>
                <a:lnTo>
                  <a:pt x="2556067" y="904065"/>
                </a:lnTo>
                <a:lnTo>
                  <a:pt x="2556100" y="904066"/>
                </a:lnTo>
                <a:lnTo>
                  <a:pt x="2556105" y="904065"/>
                </a:lnTo>
                <a:lnTo>
                  <a:pt x="2556137" y="904066"/>
                </a:lnTo>
                <a:close/>
                <a:moveTo>
                  <a:pt x="2562271" y="902953"/>
                </a:moveTo>
                <a:lnTo>
                  <a:pt x="2562226" y="903015"/>
                </a:lnTo>
                <a:lnTo>
                  <a:pt x="2561556" y="903129"/>
                </a:lnTo>
                <a:close/>
                <a:moveTo>
                  <a:pt x="2209381" y="902885"/>
                </a:moveTo>
                <a:lnTo>
                  <a:pt x="2216743" y="904681"/>
                </a:lnTo>
                <a:lnTo>
                  <a:pt x="2213718" y="904689"/>
                </a:lnTo>
                <a:lnTo>
                  <a:pt x="2208451" y="904703"/>
                </a:lnTo>
                <a:close/>
                <a:moveTo>
                  <a:pt x="2768521" y="902449"/>
                </a:moveTo>
                <a:lnTo>
                  <a:pt x="2771063" y="921605"/>
                </a:lnTo>
                <a:lnTo>
                  <a:pt x="2754155" y="935475"/>
                </a:lnTo>
                <a:lnTo>
                  <a:pt x="2754471" y="932740"/>
                </a:lnTo>
                <a:lnTo>
                  <a:pt x="2753352" y="912440"/>
                </a:lnTo>
                <a:lnTo>
                  <a:pt x="2762793" y="905309"/>
                </a:lnTo>
                <a:lnTo>
                  <a:pt x="2764994" y="904294"/>
                </a:lnTo>
                <a:close/>
                <a:moveTo>
                  <a:pt x="977729" y="902364"/>
                </a:moveTo>
                <a:lnTo>
                  <a:pt x="977821" y="902398"/>
                </a:lnTo>
                <a:lnTo>
                  <a:pt x="977854" y="902410"/>
                </a:lnTo>
                <a:lnTo>
                  <a:pt x="976141" y="904414"/>
                </a:lnTo>
                <a:lnTo>
                  <a:pt x="976029" y="904356"/>
                </a:lnTo>
                <a:close/>
                <a:moveTo>
                  <a:pt x="1109485" y="902173"/>
                </a:moveTo>
                <a:lnTo>
                  <a:pt x="1109574" y="902175"/>
                </a:lnTo>
                <a:lnTo>
                  <a:pt x="1109402" y="902381"/>
                </a:lnTo>
                <a:lnTo>
                  <a:pt x="1109248" y="902458"/>
                </a:lnTo>
                <a:close/>
                <a:moveTo>
                  <a:pt x="1331112" y="902027"/>
                </a:moveTo>
                <a:lnTo>
                  <a:pt x="1331760" y="902039"/>
                </a:lnTo>
                <a:lnTo>
                  <a:pt x="1331909" y="902041"/>
                </a:lnTo>
                <a:lnTo>
                  <a:pt x="1332682" y="902055"/>
                </a:lnTo>
                <a:lnTo>
                  <a:pt x="1333012" y="909095"/>
                </a:lnTo>
                <a:lnTo>
                  <a:pt x="1332121" y="914303"/>
                </a:lnTo>
                <a:lnTo>
                  <a:pt x="1331404" y="905585"/>
                </a:lnTo>
                <a:close/>
                <a:moveTo>
                  <a:pt x="2722395" y="901892"/>
                </a:moveTo>
                <a:lnTo>
                  <a:pt x="2723787" y="926527"/>
                </a:lnTo>
                <a:lnTo>
                  <a:pt x="2703541" y="941783"/>
                </a:lnTo>
                <a:lnTo>
                  <a:pt x="2705353" y="925460"/>
                </a:lnTo>
                <a:lnTo>
                  <a:pt x="2705637" y="911716"/>
                </a:lnTo>
                <a:close/>
                <a:moveTo>
                  <a:pt x="1314328" y="901726"/>
                </a:moveTo>
                <a:lnTo>
                  <a:pt x="1317590" y="901784"/>
                </a:lnTo>
                <a:lnTo>
                  <a:pt x="1319505" y="916496"/>
                </a:lnTo>
                <a:lnTo>
                  <a:pt x="1319316" y="916485"/>
                </a:lnTo>
                <a:lnTo>
                  <a:pt x="1314431" y="902336"/>
                </a:lnTo>
                <a:lnTo>
                  <a:pt x="1314384" y="902058"/>
                </a:lnTo>
                <a:close/>
                <a:moveTo>
                  <a:pt x="2127611" y="901719"/>
                </a:moveTo>
                <a:lnTo>
                  <a:pt x="2133039" y="913726"/>
                </a:lnTo>
                <a:lnTo>
                  <a:pt x="2132317" y="914954"/>
                </a:lnTo>
                <a:lnTo>
                  <a:pt x="2129127" y="920211"/>
                </a:lnTo>
                <a:lnTo>
                  <a:pt x="2129127" y="921734"/>
                </a:lnTo>
                <a:lnTo>
                  <a:pt x="2129127" y="921736"/>
                </a:lnTo>
                <a:lnTo>
                  <a:pt x="2129127" y="922411"/>
                </a:lnTo>
                <a:lnTo>
                  <a:pt x="2129553" y="931650"/>
                </a:lnTo>
                <a:lnTo>
                  <a:pt x="2127498" y="935466"/>
                </a:lnTo>
                <a:lnTo>
                  <a:pt x="2093710" y="1014718"/>
                </a:lnTo>
                <a:lnTo>
                  <a:pt x="2094838" y="1003298"/>
                </a:lnTo>
                <a:lnTo>
                  <a:pt x="2114686" y="925726"/>
                </a:lnTo>
                <a:close/>
                <a:moveTo>
                  <a:pt x="1302949" y="901522"/>
                </a:moveTo>
                <a:lnTo>
                  <a:pt x="1307884" y="901610"/>
                </a:lnTo>
                <a:lnTo>
                  <a:pt x="1308351" y="904156"/>
                </a:lnTo>
                <a:lnTo>
                  <a:pt x="1308468" y="904798"/>
                </a:lnTo>
                <a:lnTo>
                  <a:pt x="1309402" y="909896"/>
                </a:lnTo>
                <a:lnTo>
                  <a:pt x="1309550" y="914305"/>
                </a:lnTo>
                <a:lnTo>
                  <a:pt x="1309604" y="915917"/>
                </a:lnTo>
                <a:lnTo>
                  <a:pt x="1309251" y="915897"/>
                </a:lnTo>
                <a:lnTo>
                  <a:pt x="1308752" y="915867"/>
                </a:lnTo>
                <a:lnTo>
                  <a:pt x="1307759" y="915809"/>
                </a:lnTo>
                <a:lnTo>
                  <a:pt x="1305873" y="907653"/>
                </a:lnTo>
                <a:close/>
                <a:moveTo>
                  <a:pt x="1278347" y="901080"/>
                </a:moveTo>
                <a:lnTo>
                  <a:pt x="1279208" y="901096"/>
                </a:lnTo>
                <a:lnTo>
                  <a:pt x="1287084" y="901237"/>
                </a:lnTo>
                <a:lnTo>
                  <a:pt x="1295818" y="901394"/>
                </a:lnTo>
                <a:lnTo>
                  <a:pt x="1299065" y="908172"/>
                </a:lnTo>
                <a:lnTo>
                  <a:pt x="1299735" y="909571"/>
                </a:lnTo>
                <a:lnTo>
                  <a:pt x="1299965" y="910050"/>
                </a:lnTo>
                <a:lnTo>
                  <a:pt x="1301183" y="915425"/>
                </a:lnTo>
                <a:lnTo>
                  <a:pt x="1287145" y="914605"/>
                </a:lnTo>
                <a:close/>
                <a:moveTo>
                  <a:pt x="1263825" y="900820"/>
                </a:moveTo>
                <a:lnTo>
                  <a:pt x="1264012" y="900823"/>
                </a:lnTo>
                <a:lnTo>
                  <a:pt x="1271118" y="900951"/>
                </a:lnTo>
                <a:lnTo>
                  <a:pt x="1271630" y="900960"/>
                </a:lnTo>
                <a:lnTo>
                  <a:pt x="1280395" y="914211"/>
                </a:lnTo>
                <a:lnTo>
                  <a:pt x="1276255" y="913969"/>
                </a:lnTo>
                <a:lnTo>
                  <a:pt x="1272535" y="913752"/>
                </a:lnTo>
                <a:lnTo>
                  <a:pt x="1267842" y="913478"/>
                </a:lnTo>
                <a:lnTo>
                  <a:pt x="1266800" y="912088"/>
                </a:lnTo>
                <a:lnTo>
                  <a:pt x="1262780" y="906725"/>
                </a:lnTo>
                <a:close/>
                <a:moveTo>
                  <a:pt x="907525" y="900620"/>
                </a:moveTo>
                <a:lnTo>
                  <a:pt x="924880" y="911331"/>
                </a:lnTo>
                <a:lnTo>
                  <a:pt x="923759" y="912585"/>
                </a:lnTo>
                <a:lnTo>
                  <a:pt x="906632" y="902950"/>
                </a:lnTo>
                <a:lnTo>
                  <a:pt x="905843" y="902506"/>
                </a:lnTo>
                <a:lnTo>
                  <a:pt x="907110" y="901085"/>
                </a:lnTo>
                <a:close/>
                <a:moveTo>
                  <a:pt x="2173068" y="900598"/>
                </a:moveTo>
                <a:lnTo>
                  <a:pt x="2173947" y="900832"/>
                </a:lnTo>
                <a:lnTo>
                  <a:pt x="2172880" y="902766"/>
                </a:lnTo>
                <a:lnTo>
                  <a:pt x="2167969" y="901293"/>
                </a:lnTo>
                <a:close/>
                <a:moveTo>
                  <a:pt x="2576082" y="899545"/>
                </a:moveTo>
                <a:lnTo>
                  <a:pt x="2575832" y="900697"/>
                </a:lnTo>
                <a:lnTo>
                  <a:pt x="2569951" y="901699"/>
                </a:lnTo>
                <a:lnTo>
                  <a:pt x="2570523" y="900917"/>
                </a:lnTo>
                <a:close/>
                <a:moveTo>
                  <a:pt x="2302150" y="899482"/>
                </a:moveTo>
                <a:lnTo>
                  <a:pt x="2311430" y="903664"/>
                </a:lnTo>
                <a:lnTo>
                  <a:pt x="2310274" y="906278"/>
                </a:lnTo>
                <a:lnTo>
                  <a:pt x="2300452" y="902552"/>
                </a:lnTo>
                <a:close/>
                <a:moveTo>
                  <a:pt x="2505542" y="898804"/>
                </a:moveTo>
                <a:lnTo>
                  <a:pt x="2517323" y="902939"/>
                </a:lnTo>
                <a:lnTo>
                  <a:pt x="2523856" y="903129"/>
                </a:lnTo>
                <a:lnTo>
                  <a:pt x="2523634" y="904093"/>
                </a:lnTo>
                <a:lnTo>
                  <a:pt x="2510708" y="903237"/>
                </a:lnTo>
                <a:lnTo>
                  <a:pt x="2504898" y="901459"/>
                </a:lnTo>
                <a:close/>
                <a:moveTo>
                  <a:pt x="2426744" y="898795"/>
                </a:moveTo>
                <a:lnTo>
                  <a:pt x="2430004" y="904377"/>
                </a:lnTo>
                <a:lnTo>
                  <a:pt x="2440283" y="912668"/>
                </a:lnTo>
                <a:lnTo>
                  <a:pt x="2403804" y="969755"/>
                </a:lnTo>
                <a:close/>
                <a:moveTo>
                  <a:pt x="2237966" y="898502"/>
                </a:moveTo>
                <a:lnTo>
                  <a:pt x="2255076" y="901923"/>
                </a:lnTo>
                <a:lnTo>
                  <a:pt x="2256438" y="902258"/>
                </a:lnTo>
                <a:lnTo>
                  <a:pt x="2253900" y="906802"/>
                </a:lnTo>
                <a:lnTo>
                  <a:pt x="2237508" y="904776"/>
                </a:lnTo>
                <a:lnTo>
                  <a:pt x="2235147" y="904196"/>
                </a:lnTo>
                <a:close/>
                <a:moveTo>
                  <a:pt x="2190699" y="898196"/>
                </a:moveTo>
                <a:lnTo>
                  <a:pt x="2194330" y="899214"/>
                </a:lnTo>
                <a:lnTo>
                  <a:pt x="2201396" y="900937"/>
                </a:lnTo>
                <a:lnTo>
                  <a:pt x="2199417" y="904663"/>
                </a:lnTo>
                <a:lnTo>
                  <a:pt x="2191803" y="902260"/>
                </a:lnTo>
                <a:lnTo>
                  <a:pt x="2188084" y="900844"/>
                </a:lnTo>
                <a:lnTo>
                  <a:pt x="2189577" y="898349"/>
                </a:lnTo>
                <a:close/>
                <a:moveTo>
                  <a:pt x="2626888" y="898079"/>
                </a:moveTo>
                <a:lnTo>
                  <a:pt x="2625682" y="900682"/>
                </a:lnTo>
                <a:lnTo>
                  <a:pt x="2610387" y="906658"/>
                </a:lnTo>
                <a:lnTo>
                  <a:pt x="2620410" y="899850"/>
                </a:lnTo>
                <a:lnTo>
                  <a:pt x="2621195" y="899722"/>
                </a:lnTo>
                <a:close/>
                <a:moveTo>
                  <a:pt x="2341833" y="898066"/>
                </a:moveTo>
                <a:lnTo>
                  <a:pt x="2338737" y="906599"/>
                </a:lnTo>
                <a:lnTo>
                  <a:pt x="2337170" y="904943"/>
                </a:lnTo>
                <a:close/>
                <a:moveTo>
                  <a:pt x="2813154" y="898003"/>
                </a:moveTo>
                <a:lnTo>
                  <a:pt x="2816723" y="914789"/>
                </a:lnTo>
                <a:lnTo>
                  <a:pt x="2802595" y="928462"/>
                </a:lnTo>
                <a:lnTo>
                  <a:pt x="2800124" y="908725"/>
                </a:lnTo>
                <a:close/>
                <a:moveTo>
                  <a:pt x="2052217" y="897847"/>
                </a:moveTo>
                <a:lnTo>
                  <a:pt x="2049956" y="906128"/>
                </a:lnTo>
                <a:lnTo>
                  <a:pt x="2039299" y="930212"/>
                </a:lnTo>
                <a:lnTo>
                  <a:pt x="2022635" y="1006297"/>
                </a:lnTo>
                <a:lnTo>
                  <a:pt x="2022588" y="1006472"/>
                </a:lnTo>
                <a:lnTo>
                  <a:pt x="2022546" y="1016315"/>
                </a:lnTo>
                <a:lnTo>
                  <a:pt x="2020873" y="1020927"/>
                </a:lnTo>
                <a:lnTo>
                  <a:pt x="2020724" y="1015182"/>
                </a:lnTo>
                <a:cubicBezTo>
                  <a:pt x="2022909" y="988894"/>
                  <a:pt x="2027890" y="963120"/>
                  <a:pt x="2035434" y="938148"/>
                </a:cubicBezTo>
                <a:close/>
                <a:moveTo>
                  <a:pt x="792697" y="897732"/>
                </a:moveTo>
                <a:lnTo>
                  <a:pt x="796866" y="903803"/>
                </a:lnTo>
                <a:lnTo>
                  <a:pt x="799247" y="907272"/>
                </a:lnTo>
                <a:lnTo>
                  <a:pt x="802200" y="911573"/>
                </a:lnTo>
                <a:lnTo>
                  <a:pt x="797296" y="916998"/>
                </a:lnTo>
                <a:lnTo>
                  <a:pt x="790719" y="899937"/>
                </a:lnTo>
                <a:close/>
                <a:moveTo>
                  <a:pt x="2455548" y="897682"/>
                </a:moveTo>
                <a:lnTo>
                  <a:pt x="2469517" y="907230"/>
                </a:lnTo>
                <a:lnTo>
                  <a:pt x="2470433" y="907549"/>
                </a:lnTo>
                <a:lnTo>
                  <a:pt x="2469483" y="910801"/>
                </a:lnTo>
                <a:lnTo>
                  <a:pt x="2467460" y="909925"/>
                </a:lnTo>
                <a:lnTo>
                  <a:pt x="2454991" y="898560"/>
                </a:lnTo>
                <a:close/>
                <a:moveTo>
                  <a:pt x="2675334" y="897255"/>
                </a:moveTo>
                <a:lnTo>
                  <a:pt x="2674122" y="921057"/>
                </a:lnTo>
                <a:lnTo>
                  <a:pt x="2673571" y="924832"/>
                </a:lnTo>
                <a:lnTo>
                  <a:pt x="2651331" y="941860"/>
                </a:lnTo>
                <a:lnTo>
                  <a:pt x="2653369" y="929185"/>
                </a:lnTo>
                <a:lnTo>
                  <a:pt x="2655062" y="918178"/>
                </a:lnTo>
                <a:lnTo>
                  <a:pt x="2655821" y="910301"/>
                </a:lnTo>
                <a:lnTo>
                  <a:pt x="2670342" y="899827"/>
                </a:lnTo>
                <a:close/>
                <a:moveTo>
                  <a:pt x="2320322" y="897229"/>
                </a:moveTo>
                <a:lnTo>
                  <a:pt x="2326102" y="900905"/>
                </a:lnTo>
                <a:lnTo>
                  <a:pt x="2328581" y="903541"/>
                </a:lnTo>
                <a:lnTo>
                  <a:pt x="2330492" y="906334"/>
                </a:lnTo>
                <a:lnTo>
                  <a:pt x="2328282" y="904294"/>
                </a:lnTo>
                <a:lnTo>
                  <a:pt x="2319031" y="900141"/>
                </a:lnTo>
                <a:close/>
                <a:moveTo>
                  <a:pt x="773735" y="897212"/>
                </a:moveTo>
                <a:lnTo>
                  <a:pt x="776367" y="907325"/>
                </a:lnTo>
                <a:lnTo>
                  <a:pt x="776518" y="907904"/>
                </a:lnTo>
                <a:lnTo>
                  <a:pt x="776269" y="908181"/>
                </a:lnTo>
                <a:lnTo>
                  <a:pt x="775936" y="908551"/>
                </a:lnTo>
                <a:lnTo>
                  <a:pt x="775070" y="904625"/>
                </a:lnTo>
                <a:lnTo>
                  <a:pt x="774734" y="902759"/>
                </a:lnTo>
                <a:close/>
                <a:moveTo>
                  <a:pt x="825024" y="896841"/>
                </a:moveTo>
                <a:lnTo>
                  <a:pt x="826685" y="899151"/>
                </a:lnTo>
                <a:lnTo>
                  <a:pt x="827243" y="899926"/>
                </a:lnTo>
                <a:lnTo>
                  <a:pt x="827780" y="900674"/>
                </a:lnTo>
                <a:lnTo>
                  <a:pt x="827781" y="900675"/>
                </a:lnTo>
                <a:lnTo>
                  <a:pt x="834333" y="907115"/>
                </a:lnTo>
                <a:lnTo>
                  <a:pt x="828531" y="913596"/>
                </a:lnTo>
                <a:lnTo>
                  <a:pt x="824899" y="908889"/>
                </a:lnTo>
                <a:lnTo>
                  <a:pt x="819942" y="902463"/>
                </a:lnTo>
                <a:close/>
                <a:moveTo>
                  <a:pt x="781172" y="896809"/>
                </a:moveTo>
                <a:lnTo>
                  <a:pt x="783125" y="900559"/>
                </a:lnTo>
                <a:lnTo>
                  <a:pt x="782337" y="901435"/>
                </a:lnTo>
                <a:lnTo>
                  <a:pt x="781832" y="899432"/>
                </a:lnTo>
                <a:close/>
                <a:moveTo>
                  <a:pt x="2228359" y="896581"/>
                </a:moveTo>
                <a:lnTo>
                  <a:pt x="2231554" y="897220"/>
                </a:lnTo>
                <a:lnTo>
                  <a:pt x="2228869" y="902654"/>
                </a:lnTo>
                <a:lnTo>
                  <a:pt x="2225295" y="901776"/>
                </a:lnTo>
                <a:close/>
                <a:moveTo>
                  <a:pt x="2203800" y="896412"/>
                </a:moveTo>
                <a:lnTo>
                  <a:pt x="2203703" y="896596"/>
                </a:lnTo>
                <a:lnTo>
                  <a:pt x="2203247" y="896487"/>
                </a:lnTo>
                <a:close/>
                <a:moveTo>
                  <a:pt x="2497554" y="896000"/>
                </a:moveTo>
                <a:lnTo>
                  <a:pt x="2499597" y="896717"/>
                </a:lnTo>
                <a:lnTo>
                  <a:pt x="2498933" y="899472"/>
                </a:lnTo>
                <a:lnTo>
                  <a:pt x="2495745" y="898292"/>
                </a:lnTo>
                <a:close/>
                <a:moveTo>
                  <a:pt x="1114815" y="895748"/>
                </a:moveTo>
                <a:lnTo>
                  <a:pt x="1114910" y="895755"/>
                </a:lnTo>
                <a:lnTo>
                  <a:pt x="1114339" y="896442"/>
                </a:lnTo>
                <a:lnTo>
                  <a:pt x="1114243" y="896440"/>
                </a:lnTo>
                <a:close/>
                <a:moveTo>
                  <a:pt x="2293606" y="895633"/>
                </a:moveTo>
                <a:lnTo>
                  <a:pt x="2296777" y="897062"/>
                </a:lnTo>
                <a:lnTo>
                  <a:pt x="2294911" y="900449"/>
                </a:lnTo>
                <a:lnTo>
                  <a:pt x="2291904" y="899309"/>
                </a:lnTo>
                <a:close/>
                <a:moveTo>
                  <a:pt x="2592223" y="895562"/>
                </a:moveTo>
                <a:lnTo>
                  <a:pt x="2589179" y="897386"/>
                </a:lnTo>
                <a:lnTo>
                  <a:pt x="2584546" y="899213"/>
                </a:lnTo>
                <a:lnTo>
                  <a:pt x="2581625" y="899711"/>
                </a:lnTo>
                <a:lnTo>
                  <a:pt x="2581974" y="898091"/>
                </a:lnTo>
                <a:close/>
                <a:moveTo>
                  <a:pt x="958225" y="895234"/>
                </a:moveTo>
                <a:lnTo>
                  <a:pt x="958815" y="895450"/>
                </a:lnTo>
                <a:lnTo>
                  <a:pt x="959295" y="895625"/>
                </a:lnTo>
                <a:lnTo>
                  <a:pt x="959201" y="895734"/>
                </a:lnTo>
                <a:lnTo>
                  <a:pt x="958451" y="895350"/>
                </a:lnTo>
                <a:lnTo>
                  <a:pt x="958267" y="895256"/>
                </a:lnTo>
                <a:close/>
                <a:moveTo>
                  <a:pt x="2214310" y="894980"/>
                </a:moveTo>
                <a:lnTo>
                  <a:pt x="2222218" y="895757"/>
                </a:lnTo>
                <a:lnTo>
                  <a:pt x="2219512" y="900375"/>
                </a:lnTo>
                <a:lnTo>
                  <a:pt x="2211628" y="898490"/>
                </a:lnTo>
                <a:lnTo>
                  <a:pt x="2213357" y="895110"/>
                </a:lnTo>
                <a:close/>
                <a:moveTo>
                  <a:pt x="912776" y="894731"/>
                </a:moveTo>
                <a:lnTo>
                  <a:pt x="919447" y="898467"/>
                </a:lnTo>
                <a:lnTo>
                  <a:pt x="930735" y="904787"/>
                </a:lnTo>
                <a:lnTo>
                  <a:pt x="930227" y="905354"/>
                </a:lnTo>
                <a:lnTo>
                  <a:pt x="928381" y="907417"/>
                </a:lnTo>
                <a:lnTo>
                  <a:pt x="911478" y="896187"/>
                </a:lnTo>
                <a:close/>
                <a:moveTo>
                  <a:pt x="2267512" y="894447"/>
                </a:moveTo>
                <a:lnTo>
                  <a:pt x="2268275" y="894641"/>
                </a:lnTo>
                <a:lnTo>
                  <a:pt x="2269907" y="895258"/>
                </a:lnTo>
                <a:lnTo>
                  <a:pt x="2267458" y="894544"/>
                </a:lnTo>
                <a:close/>
                <a:moveTo>
                  <a:pt x="2167417" y="894134"/>
                </a:moveTo>
                <a:lnTo>
                  <a:pt x="2171511" y="894735"/>
                </a:lnTo>
                <a:lnTo>
                  <a:pt x="2167890" y="895456"/>
                </a:lnTo>
                <a:lnTo>
                  <a:pt x="2166314" y="895130"/>
                </a:lnTo>
                <a:close/>
                <a:moveTo>
                  <a:pt x="2507021" y="893629"/>
                </a:moveTo>
                <a:lnTo>
                  <a:pt x="2516475" y="896673"/>
                </a:lnTo>
                <a:lnTo>
                  <a:pt x="2523393" y="897307"/>
                </a:lnTo>
                <a:lnTo>
                  <a:pt x="2517389" y="897519"/>
                </a:lnTo>
                <a:lnTo>
                  <a:pt x="2506941" y="893865"/>
                </a:lnTo>
                <a:close/>
                <a:moveTo>
                  <a:pt x="2500965" y="891680"/>
                </a:moveTo>
                <a:lnTo>
                  <a:pt x="2501040" y="891703"/>
                </a:lnTo>
                <a:lnTo>
                  <a:pt x="2501009" y="891791"/>
                </a:lnTo>
                <a:lnTo>
                  <a:pt x="2500906" y="891755"/>
                </a:lnTo>
                <a:close/>
                <a:moveTo>
                  <a:pt x="1265453" y="891622"/>
                </a:moveTo>
                <a:lnTo>
                  <a:pt x="1267764" y="895116"/>
                </a:lnTo>
                <a:lnTo>
                  <a:pt x="1266505" y="895093"/>
                </a:lnTo>
                <a:lnTo>
                  <a:pt x="1265836" y="895081"/>
                </a:lnTo>
                <a:lnTo>
                  <a:pt x="1264844" y="895063"/>
                </a:lnTo>
                <a:close/>
                <a:moveTo>
                  <a:pt x="830094" y="891231"/>
                </a:moveTo>
                <a:lnTo>
                  <a:pt x="833193" y="899250"/>
                </a:lnTo>
                <a:lnTo>
                  <a:pt x="832802" y="898920"/>
                </a:lnTo>
                <a:lnTo>
                  <a:pt x="832648" y="898790"/>
                </a:lnTo>
                <a:lnTo>
                  <a:pt x="828485" y="893011"/>
                </a:lnTo>
                <a:lnTo>
                  <a:pt x="828519" y="892973"/>
                </a:lnTo>
                <a:lnTo>
                  <a:pt x="828728" y="892742"/>
                </a:lnTo>
                <a:close/>
                <a:moveTo>
                  <a:pt x="2875209" y="890323"/>
                </a:moveTo>
                <a:lnTo>
                  <a:pt x="2879510" y="902101"/>
                </a:lnTo>
                <a:lnTo>
                  <a:pt x="2869977" y="915063"/>
                </a:lnTo>
                <a:lnTo>
                  <a:pt x="2866458" y="900367"/>
                </a:lnTo>
                <a:close/>
                <a:moveTo>
                  <a:pt x="2481015" y="890194"/>
                </a:moveTo>
                <a:lnTo>
                  <a:pt x="2492630" y="894272"/>
                </a:lnTo>
                <a:lnTo>
                  <a:pt x="2490873" y="896489"/>
                </a:lnTo>
                <a:lnTo>
                  <a:pt x="2480205" y="892541"/>
                </a:lnTo>
                <a:lnTo>
                  <a:pt x="2480482" y="891594"/>
                </a:lnTo>
                <a:close/>
                <a:moveTo>
                  <a:pt x="2421717" y="890177"/>
                </a:moveTo>
                <a:lnTo>
                  <a:pt x="2422879" y="892170"/>
                </a:lnTo>
                <a:lnTo>
                  <a:pt x="2396289" y="975139"/>
                </a:lnTo>
                <a:lnTo>
                  <a:pt x="2394098" y="987606"/>
                </a:lnTo>
                <a:lnTo>
                  <a:pt x="2361946" y="1049374"/>
                </a:lnTo>
                <a:lnTo>
                  <a:pt x="2373851" y="977779"/>
                </a:lnTo>
                <a:lnTo>
                  <a:pt x="2382487" y="952063"/>
                </a:lnTo>
                <a:close/>
                <a:moveTo>
                  <a:pt x="2177723" y="889886"/>
                </a:moveTo>
                <a:lnTo>
                  <a:pt x="2179909" y="890003"/>
                </a:lnTo>
                <a:lnTo>
                  <a:pt x="2179169" y="891349"/>
                </a:lnTo>
                <a:lnTo>
                  <a:pt x="2173653" y="890717"/>
                </a:lnTo>
                <a:close/>
                <a:moveTo>
                  <a:pt x="1119706" y="889846"/>
                </a:moveTo>
                <a:lnTo>
                  <a:pt x="1119709" y="889848"/>
                </a:lnTo>
                <a:lnTo>
                  <a:pt x="1119720" y="889856"/>
                </a:lnTo>
                <a:lnTo>
                  <a:pt x="1119777" y="889893"/>
                </a:lnTo>
                <a:lnTo>
                  <a:pt x="1119722" y="889960"/>
                </a:lnTo>
                <a:lnTo>
                  <a:pt x="1119618" y="889952"/>
                </a:lnTo>
                <a:lnTo>
                  <a:pt x="1119695" y="889859"/>
                </a:lnTo>
                <a:close/>
                <a:moveTo>
                  <a:pt x="2242309" y="889731"/>
                </a:moveTo>
                <a:lnTo>
                  <a:pt x="2258968" y="892271"/>
                </a:lnTo>
                <a:lnTo>
                  <a:pt x="2261403" y="892891"/>
                </a:lnTo>
                <a:lnTo>
                  <a:pt x="2261164" y="893388"/>
                </a:lnTo>
                <a:lnTo>
                  <a:pt x="2241781" y="890796"/>
                </a:lnTo>
                <a:close/>
                <a:moveTo>
                  <a:pt x="1200929" y="889619"/>
                </a:moveTo>
                <a:lnTo>
                  <a:pt x="1203220" y="891682"/>
                </a:lnTo>
                <a:lnTo>
                  <a:pt x="1200577" y="890129"/>
                </a:lnTo>
                <a:lnTo>
                  <a:pt x="1200761" y="889861"/>
                </a:lnTo>
                <a:close/>
                <a:moveTo>
                  <a:pt x="2308058" y="889432"/>
                </a:moveTo>
                <a:lnTo>
                  <a:pt x="2315606" y="894235"/>
                </a:lnTo>
                <a:lnTo>
                  <a:pt x="2313991" y="897880"/>
                </a:lnTo>
                <a:lnTo>
                  <a:pt x="2312002" y="896987"/>
                </a:lnTo>
                <a:lnTo>
                  <a:pt x="2311401" y="896525"/>
                </a:lnTo>
                <a:lnTo>
                  <a:pt x="2309194" y="895726"/>
                </a:lnTo>
                <a:lnTo>
                  <a:pt x="2305215" y="893941"/>
                </a:lnTo>
                <a:lnTo>
                  <a:pt x="2306441" y="891725"/>
                </a:lnTo>
                <a:close/>
                <a:moveTo>
                  <a:pt x="2789514" y="889404"/>
                </a:moveTo>
                <a:lnTo>
                  <a:pt x="2792501" y="906618"/>
                </a:lnTo>
                <a:lnTo>
                  <a:pt x="2786268" y="911742"/>
                </a:lnTo>
                <a:lnTo>
                  <a:pt x="2776284" y="917900"/>
                </a:lnTo>
                <a:lnTo>
                  <a:pt x="2774558" y="899290"/>
                </a:lnTo>
                <a:lnTo>
                  <a:pt x="2776000" y="898536"/>
                </a:lnTo>
                <a:close/>
                <a:moveTo>
                  <a:pt x="1259617" y="889312"/>
                </a:moveTo>
                <a:lnTo>
                  <a:pt x="1259655" y="890033"/>
                </a:lnTo>
                <a:lnTo>
                  <a:pt x="1259656" y="890043"/>
                </a:lnTo>
                <a:lnTo>
                  <a:pt x="1259472" y="891087"/>
                </a:lnTo>
                <a:lnTo>
                  <a:pt x="1259576" y="889813"/>
                </a:lnTo>
                <a:close/>
                <a:moveTo>
                  <a:pt x="888803" y="889065"/>
                </a:moveTo>
                <a:lnTo>
                  <a:pt x="892791" y="891526"/>
                </a:lnTo>
                <a:lnTo>
                  <a:pt x="895540" y="893223"/>
                </a:lnTo>
                <a:lnTo>
                  <a:pt x="901938" y="897172"/>
                </a:lnTo>
                <a:lnTo>
                  <a:pt x="900508" y="898781"/>
                </a:lnTo>
                <a:lnTo>
                  <a:pt x="900457" y="898739"/>
                </a:lnTo>
                <a:lnTo>
                  <a:pt x="892624" y="892404"/>
                </a:lnTo>
                <a:lnTo>
                  <a:pt x="888675" y="889211"/>
                </a:lnTo>
                <a:lnTo>
                  <a:pt x="888749" y="889126"/>
                </a:lnTo>
                <a:close/>
                <a:moveTo>
                  <a:pt x="2744365" y="889014"/>
                </a:moveTo>
                <a:lnTo>
                  <a:pt x="2746318" y="909573"/>
                </a:lnTo>
                <a:lnTo>
                  <a:pt x="2729120" y="922511"/>
                </a:lnTo>
                <a:lnTo>
                  <a:pt x="2728726" y="898181"/>
                </a:lnTo>
                <a:close/>
                <a:moveTo>
                  <a:pt x="2233216" y="888345"/>
                </a:moveTo>
                <a:lnTo>
                  <a:pt x="2235750" y="888732"/>
                </a:lnTo>
                <a:lnTo>
                  <a:pt x="2235091" y="890064"/>
                </a:lnTo>
                <a:lnTo>
                  <a:pt x="2232208" y="890054"/>
                </a:lnTo>
                <a:close/>
                <a:moveTo>
                  <a:pt x="801139" y="888321"/>
                </a:moveTo>
                <a:lnTo>
                  <a:pt x="803975" y="891999"/>
                </a:lnTo>
                <a:lnTo>
                  <a:pt x="811303" y="901504"/>
                </a:lnTo>
                <a:lnTo>
                  <a:pt x="808939" y="904119"/>
                </a:lnTo>
                <a:lnTo>
                  <a:pt x="806246" y="907097"/>
                </a:lnTo>
                <a:lnTo>
                  <a:pt x="797031" y="892900"/>
                </a:lnTo>
                <a:close/>
                <a:moveTo>
                  <a:pt x="2853583" y="887645"/>
                </a:moveTo>
                <a:lnTo>
                  <a:pt x="2857896" y="902271"/>
                </a:lnTo>
                <a:lnTo>
                  <a:pt x="2848088" y="913502"/>
                </a:lnTo>
                <a:lnTo>
                  <a:pt x="2844718" y="896227"/>
                </a:lnTo>
                <a:close/>
                <a:moveTo>
                  <a:pt x="1196485" y="887492"/>
                </a:moveTo>
                <a:lnTo>
                  <a:pt x="1200310" y="889062"/>
                </a:lnTo>
                <a:lnTo>
                  <a:pt x="1200826" y="889526"/>
                </a:lnTo>
                <a:lnTo>
                  <a:pt x="1200566" y="889737"/>
                </a:lnTo>
                <a:lnTo>
                  <a:pt x="1200290" y="889960"/>
                </a:lnTo>
                <a:lnTo>
                  <a:pt x="1198143" y="888698"/>
                </a:lnTo>
                <a:lnTo>
                  <a:pt x="1197680" y="888426"/>
                </a:lnTo>
                <a:close/>
                <a:moveTo>
                  <a:pt x="2271538" y="887237"/>
                </a:moveTo>
                <a:lnTo>
                  <a:pt x="2287939" y="893080"/>
                </a:lnTo>
                <a:lnTo>
                  <a:pt x="2288841" y="893486"/>
                </a:lnTo>
                <a:lnTo>
                  <a:pt x="2286994" y="897446"/>
                </a:lnTo>
                <a:lnTo>
                  <a:pt x="2269537" y="890822"/>
                </a:lnTo>
                <a:close/>
                <a:moveTo>
                  <a:pt x="2217989" y="886025"/>
                </a:moveTo>
                <a:lnTo>
                  <a:pt x="2227106" y="887414"/>
                </a:lnTo>
                <a:lnTo>
                  <a:pt x="2225572" y="890032"/>
                </a:lnTo>
                <a:lnTo>
                  <a:pt x="2221096" y="890017"/>
                </a:lnTo>
                <a:lnTo>
                  <a:pt x="2216433" y="889096"/>
                </a:lnTo>
                <a:close/>
                <a:moveTo>
                  <a:pt x="2698258" y="885448"/>
                </a:moveTo>
                <a:lnTo>
                  <a:pt x="2698588" y="907979"/>
                </a:lnTo>
                <a:lnTo>
                  <a:pt x="2686800" y="914700"/>
                </a:lnTo>
                <a:lnTo>
                  <a:pt x="2680094" y="919835"/>
                </a:lnTo>
                <a:lnTo>
                  <a:pt x="2681582" y="894037"/>
                </a:lnTo>
                <a:close/>
                <a:moveTo>
                  <a:pt x="2051220" y="885304"/>
                </a:moveTo>
                <a:lnTo>
                  <a:pt x="2029905" y="936523"/>
                </a:lnTo>
                <a:cubicBezTo>
                  <a:pt x="2022252" y="962105"/>
                  <a:pt x="2017257" y="988478"/>
                  <a:pt x="2015037" y="1015223"/>
                </a:cubicBezTo>
                <a:lnTo>
                  <a:pt x="2015497" y="1035749"/>
                </a:lnTo>
                <a:lnTo>
                  <a:pt x="2013855" y="1040273"/>
                </a:lnTo>
                <a:lnTo>
                  <a:pt x="2012956" y="1024400"/>
                </a:lnTo>
                <a:cubicBezTo>
                  <a:pt x="2014452" y="997756"/>
                  <a:pt x="2018885" y="971538"/>
                  <a:pt x="2026006" y="946063"/>
                </a:cubicBezTo>
                <a:lnTo>
                  <a:pt x="2045704" y="896181"/>
                </a:lnTo>
                <a:close/>
                <a:moveTo>
                  <a:pt x="2205789" y="884159"/>
                </a:moveTo>
                <a:lnTo>
                  <a:pt x="2209970" y="884796"/>
                </a:lnTo>
                <a:lnTo>
                  <a:pt x="2208518" y="887531"/>
                </a:lnTo>
                <a:lnTo>
                  <a:pt x="2199082" y="885667"/>
                </a:lnTo>
                <a:lnTo>
                  <a:pt x="2198730" y="885599"/>
                </a:lnTo>
                <a:close/>
                <a:moveTo>
                  <a:pt x="943506" y="883928"/>
                </a:moveTo>
                <a:lnTo>
                  <a:pt x="943701" y="884007"/>
                </a:lnTo>
                <a:lnTo>
                  <a:pt x="943521" y="883941"/>
                </a:lnTo>
                <a:lnTo>
                  <a:pt x="943516" y="883937"/>
                </a:lnTo>
                <a:close/>
                <a:moveTo>
                  <a:pt x="893373" y="883867"/>
                </a:moveTo>
                <a:lnTo>
                  <a:pt x="906986" y="891489"/>
                </a:lnTo>
                <a:lnTo>
                  <a:pt x="906029" y="892567"/>
                </a:lnTo>
                <a:lnTo>
                  <a:pt x="893211" y="884051"/>
                </a:lnTo>
                <a:close/>
                <a:moveTo>
                  <a:pt x="2555470" y="883772"/>
                </a:moveTo>
                <a:lnTo>
                  <a:pt x="2554196" y="888730"/>
                </a:lnTo>
                <a:lnTo>
                  <a:pt x="2542820" y="887967"/>
                </a:lnTo>
                <a:lnTo>
                  <a:pt x="2545887" y="883949"/>
                </a:lnTo>
                <a:close/>
                <a:moveTo>
                  <a:pt x="2299112" y="883738"/>
                </a:moveTo>
                <a:lnTo>
                  <a:pt x="2303092" y="886272"/>
                </a:lnTo>
                <a:lnTo>
                  <a:pt x="2301369" y="888727"/>
                </a:lnTo>
                <a:lnTo>
                  <a:pt x="2299828" y="891523"/>
                </a:lnTo>
                <a:lnTo>
                  <a:pt x="2296252" y="889918"/>
                </a:lnTo>
                <a:close/>
                <a:moveTo>
                  <a:pt x="747964" y="883591"/>
                </a:moveTo>
                <a:lnTo>
                  <a:pt x="748349" y="907099"/>
                </a:lnTo>
                <a:lnTo>
                  <a:pt x="706070" y="954755"/>
                </a:lnTo>
                <a:cubicBezTo>
                  <a:pt x="682872" y="980493"/>
                  <a:pt x="663736" y="1001659"/>
                  <a:pt x="645448" y="1021471"/>
                </a:cubicBezTo>
                <a:cubicBezTo>
                  <a:pt x="485260" y="1194530"/>
                  <a:pt x="346744" y="1341172"/>
                  <a:pt x="298993" y="1386216"/>
                </a:cubicBezTo>
                <a:cubicBezTo>
                  <a:pt x="277523" y="1406606"/>
                  <a:pt x="253119" y="1423362"/>
                  <a:pt x="226747" y="1436019"/>
                </a:cubicBezTo>
                <a:lnTo>
                  <a:pt x="180268" y="1449960"/>
                </a:lnTo>
                <a:lnTo>
                  <a:pt x="179106" y="1447345"/>
                </a:lnTo>
                <a:lnTo>
                  <a:pt x="177691" y="1450733"/>
                </a:lnTo>
                <a:lnTo>
                  <a:pt x="173663" y="1451941"/>
                </a:lnTo>
                <a:lnTo>
                  <a:pt x="173196" y="1452081"/>
                </a:lnTo>
                <a:lnTo>
                  <a:pt x="171422" y="1449093"/>
                </a:lnTo>
                <a:lnTo>
                  <a:pt x="210535" y="1434700"/>
                </a:lnTo>
                <a:lnTo>
                  <a:pt x="217024" y="1432312"/>
                </a:lnTo>
                <a:lnTo>
                  <a:pt x="225860" y="1429060"/>
                </a:lnTo>
                <a:cubicBezTo>
                  <a:pt x="250727" y="1415600"/>
                  <a:pt x="273669" y="1398583"/>
                  <a:pt x="293914" y="1378428"/>
                </a:cubicBezTo>
                <a:cubicBezTo>
                  <a:pt x="349964" y="1323226"/>
                  <a:pt x="511507" y="1146102"/>
                  <a:pt x="637830" y="1007249"/>
                </a:cubicBezTo>
                <a:cubicBezTo>
                  <a:pt x="655270" y="987775"/>
                  <a:pt x="674575" y="966440"/>
                  <a:pt x="698451" y="939516"/>
                </a:cubicBezTo>
                <a:close/>
                <a:moveTo>
                  <a:pt x="993788" y="883541"/>
                </a:moveTo>
                <a:lnTo>
                  <a:pt x="993792" y="883543"/>
                </a:lnTo>
                <a:lnTo>
                  <a:pt x="993798" y="883544"/>
                </a:lnTo>
                <a:lnTo>
                  <a:pt x="993840" y="883557"/>
                </a:lnTo>
                <a:lnTo>
                  <a:pt x="993466" y="884021"/>
                </a:lnTo>
                <a:lnTo>
                  <a:pt x="992948" y="884662"/>
                </a:lnTo>
                <a:lnTo>
                  <a:pt x="992855" y="884635"/>
                </a:lnTo>
                <a:close/>
                <a:moveTo>
                  <a:pt x="2579569" y="883419"/>
                </a:moveTo>
                <a:lnTo>
                  <a:pt x="2579197" y="885135"/>
                </a:lnTo>
                <a:lnTo>
                  <a:pt x="2559697" y="888268"/>
                </a:lnTo>
                <a:lnTo>
                  <a:pt x="2560877" y="883673"/>
                </a:lnTo>
                <a:lnTo>
                  <a:pt x="2561358" y="883664"/>
                </a:lnTo>
                <a:lnTo>
                  <a:pt x="2575957" y="884382"/>
                </a:lnTo>
                <a:lnTo>
                  <a:pt x="2575964" y="884380"/>
                </a:lnTo>
                <a:lnTo>
                  <a:pt x="2575995" y="884382"/>
                </a:lnTo>
                <a:lnTo>
                  <a:pt x="2576002" y="884380"/>
                </a:lnTo>
                <a:lnTo>
                  <a:pt x="2576033" y="884382"/>
                </a:lnTo>
                <a:close/>
                <a:moveTo>
                  <a:pt x="968750" y="883197"/>
                </a:moveTo>
                <a:lnTo>
                  <a:pt x="969148" y="883479"/>
                </a:lnTo>
                <a:lnTo>
                  <a:pt x="969519" y="883743"/>
                </a:lnTo>
                <a:lnTo>
                  <a:pt x="969061" y="884276"/>
                </a:lnTo>
                <a:lnTo>
                  <a:pt x="968520" y="884904"/>
                </a:lnTo>
                <a:lnTo>
                  <a:pt x="968310" y="884833"/>
                </a:lnTo>
                <a:lnTo>
                  <a:pt x="967764" y="884648"/>
                </a:lnTo>
                <a:lnTo>
                  <a:pt x="967530" y="884569"/>
                </a:lnTo>
                <a:close/>
                <a:moveTo>
                  <a:pt x="2535827" y="883070"/>
                </a:moveTo>
                <a:lnTo>
                  <a:pt x="2539861" y="883485"/>
                </a:lnTo>
                <a:lnTo>
                  <a:pt x="2536754" y="887560"/>
                </a:lnTo>
                <a:lnTo>
                  <a:pt x="2534524" y="887411"/>
                </a:lnTo>
                <a:close/>
                <a:moveTo>
                  <a:pt x="2831704" y="882738"/>
                </a:moveTo>
                <a:lnTo>
                  <a:pt x="2835214" y="896895"/>
                </a:lnTo>
                <a:lnTo>
                  <a:pt x="2822964" y="908751"/>
                </a:lnTo>
                <a:lnTo>
                  <a:pt x="2820258" y="892157"/>
                </a:lnTo>
                <a:close/>
                <a:moveTo>
                  <a:pt x="1286877" y="882729"/>
                </a:moveTo>
                <a:lnTo>
                  <a:pt x="1293031" y="895575"/>
                </a:lnTo>
                <a:lnTo>
                  <a:pt x="1274548" y="895239"/>
                </a:lnTo>
                <a:lnTo>
                  <a:pt x="1269989" y="888231"/>
                </a:lnTo>
                <a:lnTo>
                  <a:pt x="1268865" y="886503"/>
                </a:lnTo>
                <a:lnTo>
                  <a:pt x="1266735" y="883229"/>
                </a:lnTo>
                <a:close/>
                <a:moveTo>
                  <a:pt x="1300793" y="882384"/>
                </a:moveTo>
                <a:lnTo>
                  <a:pt x="1306499" y="895820"/>
                </a:lnTo>
                <a:lnTo>
                  <a:pt x="1300175" y="895705"/>
                </a:lnTo>
                <a:lnTo>
                  <a:pt x="1300116" y="895582"/>
                </a:lnTo>
                <a:lnTo>
                  <a:pt x="1293903" y="882555"/>
                </a:lnTo>
                <a:close/>
                <a:moveTo>
                  <a:pt x="2245957" y="882364"/>
                </a:moveTo>
                <a:lnTo>
                  <a:pt x="2265195" y="884984"/>
                </a:lnTo>
                <a:lnTo>
                  <a:pt x="2263281" y="888975"/>
                </a:lnTo>
                <a:lnTo>
                  <a:pt x="2258518" y="887699"/>
                </a:lnTo>
                <a:lnTo>
                  <a:pt x="2244368" y="885574"/>
                </a:lnTo>
                <a:close/>
                <a:moveTo>
                  <a:pt x="1314676" y="882040"/>
                </a:moveTo>
                <a:lnTo>
                  <a:pt x="1315209" y="883498"/>
                </a:lnTo>
                <a:lnTo>
                  <a:pt x="1316838" y="896008"/>
                </a:lnTo>
                <a:lnTo>
                  <a:pt x="1315466" y="895983"/>
                </a:lnTo>
                <a:lnTo>
                  <a:pt x="1313303" y="895944"/>
                </a:lnTo>
                <a:lnTo>
                  <a:pt x="1307620" y="882215"/>
                </a:lnTo>
                <a:lnTo>
                  <a:pt x="1308512" y="882193"/>
                </a:lnTo>
                <a:lnTo>
                  <a:pt x="1310179" y="882152"/>
                </a:lnTo>
                <a:close/>
                <a:moveTo>
                  <a:pt x="2468132" y="881996"/>
                </a:moveTo>
                <a:lnTo>
                  <a:pt x="2476456" y="887565"/>
                </a:lnTo>
                <a:lnTo>
                  <a:pt x="2475495" y="890070"/>
                </a:lnTo>
                <a:lnTo>
                  <a:pt x="2475333" y="890739"/>
                </a:lnTo>
                <a:lnTo>
                  <a:pt x="2473661" y="890120"/>
                </a:lnTo>
                <a:lnTo>
                  <a:pt x="2466366" y="884125"/>
                </a:lnTo>
                <a:close/>
                <a:moveTo>
                  <a:pt x="1321674" y="881867"/>
                </a:moveTo>
                <a:lnTo>
                  <a:pt x="1321410" y="882810"/>
                </a:lnTo>
                <a:lnTo>
                  <a:pt x="1320998" y="884278"/>
                </a:lnTo>
                <a:lnTo>
                  <a:pt x="1320932" y="883759"/>
                </a:lnTo>
                <a:lnTo>
                  <a:pt x="1320927" y="883719"/>
                </a:lnTo>
                <a:lnTo>
                  <a:pt x="1320844" y="883070"/>
                </a:lnTo>
                <a:lnTo>
                  <a:pt x="1320418" y="881898"/>
                </a:lnTo>
                <a:close/>
                <a:moveTo>
                  <a:pt x="1331723" y="881617"/>
                </a:moveTo>
                <a:lnTo>
                  <a:pt x="1332411" y="896291"/>
                </a:lnTo>
                <a:lnTo>
                  <a:pt x="1331479" y="896274"/>
                </a:lnTo>
                <a:lnTo>
                  <a:pt x="1330941" y="896265"/>
                </a:lnTo>
                <a:lnTo>
                  <a:pt x="1330637" y="896259"/>
                </a:lnTo>
                <a:lnTo>
                  <a:pt x="1329528" y="882776"/>
                </a:lnTo>
                <a:lnTo>
                  <a:pt x="1329438" y="881674"/>
                </a:lnTo>
                <a:lnTo>
                  <a:pt x="1330698" y="881643"/>
                </a:lnTo>
                <a:close/>
                <a:moveTo>
                  <a:pt x="2237427" y="881204"/>
                </a:moveTo>
                <a:lnTo>
                  <a:pt x="2239343" y="881465"/>
                </a:lnTo>
                <a:lnTo>
                  <a:pt x="2237799" y="884588"/>
                </a:lnTo>
                <a:lnTo>
                  <a:pt x="2235624" y="884261"/>
                </a:lnTo>
                <a:close/>
                <a:moveTo>
                  <a:pt x="2223287" y="880587"/>
                </a:moveTo>
                <a:lnTo>
                  <a:pt x="2230936" y="880878"/>
                </a:lnTo>
                <a:lnTo>
                  <a:pt x="2229492" y="883340"/>
                </a:lnTo>
                <a:lnTo>
                  <a:pt x="2220085" y="881928"/>
                </a:lnTo>
                <a:lnTo>
                  <a:pt x="2220478" y="881161"/>
                </a:lnTo>
                <a:close/>
                <a:moveTo>
                  <a:pt x="2511651" y="879869"/>
                </a:moveTo>
                <a:lnTo>
                  <a:pt x="2516643" y="881094"/>
                </a:lnTo>
                <a:lnTo>
                  <a:pt x="2522660" y="881714"/>
                </a:lnTo>
                <a:lnTo>
                  <a:pt x="2522908" y="881772"/>
                </a:lnTo>
                <a:lnTo>
                  <a:pt x="2523512" y="881801"/>
                </a:lnTo>
                <a:lnTo>
                  <a:pt x="2529654" y="882434"/>
                </a:lnTo>
                <a:lnTo>
                  <a:pt x="2528282" y="886992"/>
                </a:lnTo>
                <a:lnTo>
                  <a:pt x="2521121" y="886512"/>
                </a:lnTo>
                <a:lnTo>
                  <a:pt x="2510622" y="884142"/>
                </a:lnTo>
                <a:lnTo>
                  <a:pt x="2510274" y="883964"/>
                </a:lnTo>
                <a:close/>
                <a:moveTo>
                  <a:pt x="2461613" y="879009"/>
                </a:moveTo>
                <a:lnTo>
                  <a:pt x="2464128" y="879819"/>
                </a:lnTo>
                <a:lnTo>
                  <a:pt x="2462904" y="881281"/>
                </a:lnTo>
                <a:lnTo>
                  <a:pt x="2461201" y="879881"/>
                </a:lnTo>
                <a:close/>
                <a:moveTo>
                  <a:pt x="2765360" y="878626"/>
                </a:moveTo>
                <a:lnTo>
                  <a:pt x="2767651" y="895889"/>
                </a:lnTo>
                <a:lnTo>
                  <a:pt x="2760023" y="899890"/>
                </a:lnTo>
                <a:lnTo>
                  <a:pt x="2757820" y="900907"/>
                </a:lnTo>
                <a:lnTo>
                  <a:pt x="2752921" y="904599"/>
                </a:lnTo>
                <a:lnTo>
                  <a:pt x="2751869" y="885521"/>
                </a:lnTo>
                <a:lnTo>
                  <a:pt x="2759744" y="881942"/>
                </a:lnTo>
                <a:close/>
                <a:moveTo>
                  <a:pt x="2652703" y="878277"/>
                </a:moveTo>
                <a:lnTo>
                  <a:pt x="2650128" y="907252"/>
                </a:lnTo>
                <a:lnTo>
                  <a:pt x="2628644" y="922984"/>
                </a:lnTo>
                <a:lnTo>
                  <a:pt x="2629509" y="917862"/>
                </a:lnTo>
                <a:lnTo>
                  <a:pt x="2641266" y="895286"/>
                </a:lnTo>
                <a:lnTo>
                  <a:pt x="2643209" y="891931"/>
                </a:lnTo>
                <a:lnTo>
                  <a:pt x="2643209" y="884364"/>
                </a:lnTo>
                <a:lnTo>
                  <a:pt x="2651047" y="879040"/>
                </a:lnTo>
                <a:close/>
                <a:moveTo>
                  <a:pt x="2485563" y="878240"/>
                </a:moveTo>
                <a:lnTo>
                  <a:pt x="2494890" y="883010"/>
                </a:lnTo>
                <a:lnTo>
                  <a:pt x="2484972" y="879796"/>
                </a:lnTo>
                <a:close/>
                <a:moveTo>
                  <a:pt x="953883" y="877677"/>
                </a:moveTo>
                <a:lnTo>
                  <a:pt x="954730" y="877962"/>
                </a:lnTo>
                <a:lnTo>
                  <a:pt x="954583" y="878126"/>
                </a:lnTo>
                <a:close/>
                <a:moveTo>
                  <a:pt x="810995" y="877332"/>
                </a:moveTo>
                <a:lnTo>
                  <a:pt x="820812" y="890984"/>
                </a:lnTo>
                <a:lnTo>
                  <a:pt x="819222" y="892743"/>
                </a:lnTo>
                <a:lnTo>
                  <a:pt x="817401" y="894757"/>
                </a:lnTo>
                <a:lnTo>
                  <a:pt x="815564" y="896789"/>
                </a:lnTo>
                <a:lnTo>
                  <a:pt x="805381" y="883591"/>
                </a:lnTo>
                <a:close/>
                <a:moveTo>
                  <a:pt x="974604" y="876617"/>
                </a:moveTo>
                <a:lnTo>
                  <a:pt x="975428" y="876876"/>
                </a:lnTo>
                <a:lnTo>
                  <a:pt x="974725" y="877693"/>
                </a:lnTo>
                <a:lnTo>
                  <a:pt x="973963" y="878579"/>
                </a:lnTo>
                <a:lnTo>
                  <a:pt x="973453" y="878202"/>
                </a:lnTo>
                <a:lnTo>
                  <a:pt x="973297" y="878087"/>
                </a:lnTo>
                <a:close/>
                <a:moveTo>
                  <a:pt x="2605149" y="876565"/>
                </a:moveTo>
                <a:lnTo>
                  <a:pt x="2605141" y="876613"/>
                </a:lnTo>
                <a:lnTo>
                  <a:pt x="2604892" y="876728"/>
                </a:lnTo>
                <a:close/>
                <a:moveTo>
                  <a:pt x="2808587" y="876517"/>
                </a:moveTo>
                <a:lnTo>
                  <a:pt x="2811640" y="890879"/>
                </a:lnTo>
                <a:lnTo>
                  <a:pt x="2799174" y="901131"/>
                </a:lnTo>
                <a:lnTo>
                  <a:pt x="2797067" y="884302"/>
                </a:lnTo>
                <a:close/>
                <a:moveTo>
                  <a:pt x="2277812" y="876000"/>
                </a:moveTo>
                <a:lnTo>
                  <a:pt x="2294283" y="881824"/>
                </a:lnTo>
                <a:lnTo>
                  <a:pt x="2291501" y="887786"/>
                </a:lnTo>
                <a:lnTo>
                  <a:pt x="2275294" y="880511"/>
                </a:lnTo>
                <a:close/>
                <a:moveTo>
                  <a:pt x="2493635" y="875449"/>
                </a:moveTo>
                <a:lnTo>
                  <a:pt x="2505287" y="878307"/>
                </a:lnTo>
                <a:lnTo>
                  <a:pt x="2503536" y="880516"/>
                </a:lnTo>
                <a:close/>
                <a:moveTo>
                  <a:pt x="784702" y="875233"/>
                </a:moveTo>
                <a:lnTo>
                  <a:pt x="790343" y="892534"/>
                </a:lnTo>
                <a:lnTo>
                  <a:pt x="788608" y="894463"/>
                </a:lnTo>
                <a:lnTo>
                  <a:pt x="782257" y="877989"/>
                </a:lnTo>
                <a:close/>
                <a:moveTo>
                  <a:pt x="2587031" y="874665"/>
                </a:moveTo>
                <a:lnTo>
                  <a:pt x="2594875" y="874998"/>
                </a:lnTo>
                <a:lnTo>
                  <a:pt x="2594881" y="874997"/>
                </a:lnTo>
                <a:lnTo>
                  <a:pt x="2594911" y="874998"/>
                </a:lnTo>
                <a:lnTo>
                  <a:pt x="2594917" y="874997"/>
                </a:lnTo>
                <a:lnTo>
                  <a:pt x="2594949" y="874998"/>
                </a:lnTo>
                <a:lnTo>
                  <a:pt x="2596395" y="874681"/>
                </a:lnTo>
                <a:lnTo>
                  <a:pt x="2592336" y="876014"/>
                </a:lnTo>
                <a:lnTo>
                  <a:pt x="2586740" y="876014"/>
                </a:lnTo>
                <a:close/>
                <a:moveTo>
                  <a:pt x="2720810" y="873832"/>
                </a:moveTo>
                <a:lnTo>
                  <a:pt x="2721986" y="894638"/>
                </a:lnTo>
                <a:lnTo>
                  <a:pt x="2705798" y="903866"/>
                </a:lnTo>
                <a:lnTo>
                  <a:pt x="2706263" y="881324"/>
                </a:lnTo>
                <a:close/>
                <a:moveTo>
                  <a:pt x="2563450" y="873662"/>
                </a:moveTo>
                <a:lnTo>
                  <a:pt x="2581512" y="874430"/>
                </a:lnTo>
                <a:lnTo>
                  <a:pt x="2581169" y="876014"/>
                </a:lnTo>
                <a:lnTo>
                  <a:pt x="2562845" y="876014"/>
                </a:lnTo>
                <a:close/>
                <a:moveTo>
                  <a:pt x="2555461" y="873323"/>
                </a:moveTo>
                <a:lnTo>
                  <a:pt x="2558122" y="873436"/>
                </a:lnTo>
                <a:lnTo>
                  <a:pt x="2557462" y="876014"/>
                </a:lnTo>
                <a:lnTo>
                  <a:pt x="2551946" y="876014"/>
                </a:lnTo>
                <a:lnTo>
                  <a:pt x="2553496" y="873982"/>
                </a:lnTo>
                <a:lnTo>
                  <a:pt x="2554269" y="873982"/>
                </a:lnTo>
                <a:lnTo>
                  <a:pt x="2554305" y="873982"/>
                </a:lnTo>
                <a:lnTo>
                  <a:pt x="2554343" y="873982"/>
                </a:lnTo>
                <a:close/>
                <a:moveTo>
                  <a:pt x="2475511" y="873101"/>
                </a:moveTo>
                <a:lnTo>
                  <a:pt x="2480935" y="875874"/>
                </a:lnTo>
                <a:lnTo>
                  <a:pt x="2480045" y="878199"/>
                </a:lnTo>
                <a:lnTo>
                  <a:pt x="2473138" y="875961"/>
                </a:lnTo>
                <a:close/>
                <a:moveTo>
                  <a:pt x="2868839" y="872878"/>
                </a:moveTo>
                <a:lnTo>
                  <a:pt x="2873181" y="884768"/>
                </a:lnTo>
                <a:lnTo>
                  <a:pt x="2864973" y="894167"/>
                </a:lnTo>
                <a:lnTo>
                  <a:pt x="2861561" y="879923"/>
                </a:lnTo>
                <a:close/>
                <a:moveTo>
                  <a:pt x="1185737" y="872653"/>
                </a:moveTo>
                <a:lnTo>
                  <a:pt x="1191820" y="875476"/>
                </a:lnTo>
                <a:lnTo>
                  <a:pt x="1199070" y="878840"/>
                </a:lnTo>
                <a:lnTo>
                  <a:pt x="1199160" y="878926"/>
                </a:lnTo>
                <a:lnTo>
                  <a:pt x="1194002" y="876550"/>
                </a:lnTo>
                <a:lnTo>
                  <a:pt x="1188195" y="873875"/>
                </a:lnTo>
                <a:lnTo>
                  <a:pt x="1185696" y="872724"/>
                </a:lnTo>
                <a:lnTo>
                  <a:pt x="1185707" y="872704"/>
                </a:lnTo>
                <a:close/>
                <a:moveTo>
                  <a:pt x="2538966" y="872621"/>
                </a:moveTo>
                <a:lnTo>
                  <a:pt x="2548010" y="873006"/>
                </a:lnTo>
                <a:lnTo>
                  <a:pt x="2547494" y="873474"/>
                </a:lnTo>
                <a:lnTo>
                  <a:pt x="2545558" y="876014"/>
                </a:lnTo>
                <a:lnTo>
                  <a:pt x="2537947" y="876014"/>
                </a:lnTo>
                <a:close/>
                <a:moveTo>
                  <a:pt x="2411094" y="871985"/>
                </a:moveTo>
                <a:lnTo>
                  <a:pt x="2411148" y="872058"/>
                </a:lnTo>
                <a:lnTo>
                  <a:pt x="2418973" y="885474"/>
                </a:lnTo>
                <a:lnTo>
                  <a:pt x="2388937" y="932849"/>
                </a:lnTo>
                <a:lnTo>
                  <a:pt x="2406482" y="880587"/>
                </a:lnTo>
                <a:close/>
                <a:moveTo>
                  <a:pt x="933963" y="870972"/>
                </a:moveTo>
                <a:lnTo>
                  <a:pt x="936628" y="871869"/>
                </a:lnTo>
                <a:lnTo>
                  <a:pt x="938883" y="872628"/>
                </a:lnTo>
                <a:lnTo>
                  <a:pt x="940533" y="873184"/>
                </a:lnTo>
                <a:lnTo>
                  <a:pt x="946088" y="877312"/>
                </a:lnTo>
                <a:lnTo>
                  <a:pt x="942242" y="876011"/>
                </a:lnTo>
                <a:lnTo>
                  <a:pt x="937405" y="874373"/>
                </a:lnTo>
                <a:lnTo>
                  <a:pt x="934050" y="873001"/>
                </a:lnTo>
                <a:lnTo>
                  <a:pt x="932788" y="872485"/>
                </a:lnTo>
                <a:lnTo>
                  <a:pt x="932660" y="872433"/>
                </a:lnTo>
                <a:lnTo>
                  <a:pt x="932783" y="872295"/>
                </a:lnTo>
                <a:close/>
                <a:moveTo>
                  <a:pt x="890480" y="870456"/>
                </a:moveTo>
                <a:lnTo>
                  <a:pt x="892677" y="871273"/>
                </a:lnTo>
                <a:lnTo>
                  <a:pt x="895791" y="872412"/>
                </a:lnTo>
                <a:lnTo>
                  <a:pt x="895431" y="872822"/>
                </a:lnTo>
                <a:close/>
                <a:moveTo>
                  <a:pt x="2251941" y="870271"/>
                </a:moveTo>
                <a:lnTo>
                  <a:pt x="2265397" y="871612"/>
                </a:lnTo>
                <a:lnTo>
                  <a:pt x="2265599" y="871682"/>
                </a:lnTo>
                <a:lnTo>
                  <a:pt x="2270709" y="873489"/>
                </a:lnTo>
                <a:lnTo>
                  <a:pt x="2268474" y="878148"/>
                </a:lnTo>
                <a:lnTo>
                  <a:pt x="2262752" y="876692"/>
                </a:lnTo>
                <a:lnTo>
                  <a:pt x="2249453" y="875299"/>
                </a:lnTo>
                <a:close/>
                <a:moveTo>
                  <a:pt x="2518131" y="869940"/>
                </a:moveTo>
                <a:lnTo>
                  <a:pt x="2527142" y="872119"/>
                </a:lnTo>
                <a:lnTo>
                  <a:pt x="2532691" y="872355"/>
                </a:lnTo>
                <a:lnTo>
                  <a:pt x="2531589" y="876014"/>
                </a:lnTo>
                <a:lnTo>
                  <a:pt x="2524956" y="876014"/>
                </a:lnTo>
                <a:lnTo>
                  <a:pt x="2524482" y="875967"/>
                </a:lnTo>
                <a:lnTo>
                  <a:pt x="2515154" y="873709"/>
                </a:lnTo>
                <a:close/>
                <a:moveTo>
                  <a:pt x="2244322" y="869513"/>
                </a:moveTo>
                <a:lnTo>
                  <a:pt x="2245213" y="869601"/>
                </a:lnTo>
                <a:lnTo>
                  <a:pt x="2242743" y="874595"/>
                </a:lnTo>
                <a:lnTo>
                  <a:pt x="2241407" y="874455"/>
                </a:lnTo>
                <a:close/>
                <a:moveTo>
                  <a:pt x="2848147" y="869207"/>
                </a:moveTo>
                <a:lnTo>
                  <a:pt x="2851627" y="881011"/>
                </a:lnTo>
                <a:lnTo>
                  <a:pt x="2843318" y="889052"/>
                </a:lnTo>
                <a:lnTo>
                  <a:pt x="2840803" y="876159"/>
                </a:lnTo>
                <a:lnTo>
                  <a:pt x="2840519" y="875484"/>
                </a:lnTo>
                <a:close/>
                <a:moveTo>
                  <a:pt x="2466459" y="868780"/>
                </a:moveTo>
                <a:lnTo>
                  <a:pt x="2467624" y="869066"/>
                </a:lnTo>
                <a:lnTo>
                  <a:pt x="2471479" y="871038"/>
                </a:lnTo>
                <a:lnTo>
                  <a:pt x="2468590" y="874487"/>
                </a:lnTo>
                <a:lnTo>
                  <a:pt x="2464399" y="873129"/>
                </a:lnTo>
                <a:close/>
                <a:moveTo>
                  <a:pt x="2218536" y="868607"/>
                </a:moveTo>
                <a:lnTo>
                  <a:pt x="2216833" y="871880"/>
                </a:lnTo>
                <a:lnTo>
                  <a:pt x="2206615" y="870809"/>
                </a:lnTo>
                <a:lnTo>
                  <a:pt x="2215985" y="868906"/>
                </a:lnTo>
                <a:close/>
                <a:moveTo>
                  <a:pt x="926843" y="868576"/>
                </a:moveTo>
                <a:lnTo>
                  <a:pt x="926921" y="868602"/>
                </a:lnTo>
                <a:lnTo>
                  <a:pt x="927229" y="868706"/>
                </a:lnTo>
                <a:lnTo>
                  <a:pt x="927118" y="868830"/>
                </a:lnTo>
                <a:close/>
                <a:moveTo>
                  <a:pt x="790750" y="868415"/>
                </a:moveTo>
                <a:lnTo>
                  <a:pt x="796613" y="882452"/>
                </a:lnTo>
                <a:lnTo>
                  <a:pt x="796844" y="882751"/>
                </a:lnTo>
                <a:lnTo>
                  <a:pt x="797905" y="884128"/>
                </a:lnTo>
                <a:lnTo>
                  <a:pt x="794090" y="888370"/>
                </a:lnTo>
                <a:lnTo>
                  <a:pt x="792438" y="885825"/>
                </a:lnTo>
                <a:lnTo>
                  <a:pt x="788867" y="873387"/>
                </a:lnTo>
                <a:lnTo>
                  <a:pt x="788250" y="871234"/>
                </a:lnTo>
                <a:close/>
                <a:moveTo>
                  <a:pt x="2227304" y="867820"/>
                </a:moveTo>
                <a:lnTo>
                  <a:pt x="2237962" y="868880"/>
                </a:lnTo>
                <a:lnTo>
                  <a:pt x="2235083" y="873792"/>
                </a:lnTo>
                <a:lnTo>
                  <a:pt x="2224799" y="872715"/>
                </a:lnTo>
                <a:close/>
                <a:moveTo>
                  <a:pt x="2676864" y="867153"/>
                </a:moveTo>
                <a:lnTo>
                  <a:pt x="2675682" y="890399"/>
                </a:lnTo>
                <a:lnTo>
                  <a:pt x="2667048" y="894860"/>
                </a:lnTo>
                <a:lnTo>
                  <a:pt x="2656570" y="902533"/>
                </a:lnTo>
                <a:lnTo>
                  <a:pt x="2659197" y="875288"/>
                </a:lnTo>
                <a:close/>
                <a:moveTo>
                  <a:pt x="820280" y="866981"/>
                </a:moveTo>
                <a:lnTo>
                  <a:pt x="825271" y="872561"/>
                </a:lnTo>
                <a:lnTo>
                  <a:pt x="825590" y="879576"/>
                </a:lnTo>
                <a:lnTo>
                  <a:pt x="827247" y="883866"/>
                </a:lnTo>
                <a:lnTo>
                  <a:pt x="824270" y="887160"/>
                </a:lnTo>
                <a:lnTo>
                  <a:pt x="814431" y="873502"/>
                </a:lnTo>
                <a:close/>
                <a:moveTo>
                  <a:pt x="2785573" y="866686"/>
                </a:moveTo>
                <a:lnTo>
                  <a:pt x="2788290" y="882346"/>
                </a:lnTo>
                <a:lnTo>
                  <a:pt x="2773889" y="892080"/>
                </a:lnTo>
                <a:lnTo>
                  <a:pt x="2772263" y="874548"/>
                </a:lnTo>
                <a:close/>
                <a:moveTo>
                  <a:pt x="2424808" y="866048"/>
                </a:moveTo>
                <a:lnTo>
                  <a:pt x="2424948" y="866196"/>
                </a:lnTo>
                <a:lnTo>
                  <a:pt x="2424880" y="866166"/>
                </a:lnTo>
                <a:close/>
                <a:moveTo>
                  <a:pt x="2606977" y="866038"/>
                </a:moveTo>
                <a:lnTo>
                  <a:pt x="2606961" y="866130"/>
                </a:lnTo>
                <a:lnTo>
                  <a:pt x="2597514" y="868210"/>
                </a:lnTo>
                <a:lnTo>
                  <a:pt x="2588660" y="867121"/>
                </a:lnTo>
                <a:lnTo>
                  <a:pt x="2588756" y="866680"/>
                </a:lnTo>
                <a:lnTo>
                  <a:pt x="2596398" y="867378"/>
                </a:lnTo>
                <a:lnTo>
                  <a:pt x="2596412" y="867376"/>
                </a:lnTo>
                <a:lnTo>
                  <a:pt x="2596433" y="867378"/>
                </a:lnTo>
                <a:lnTo>
                  <a:pt x="2596448" y="867376"/>
                </a:lnTo>
                <a:lnTo>
                  <a:pt x="2596471" y="867378"/>
                </a:lnTo>
                <a:lnTo>
                  <a:pt x="2603753" y="866363"/>
                </a:lnTo>
                <a:close/>
                <a:moveTo>
                  <a:pt x="1277406" y="865543"/>
                </a:moveTo>
                <a:lnTo>
                  <a:pt x="1278950" y="867684"/>
                </a:lnTo>
                <a:lnTo>
                  <a:pt x="1281089" y="870648"/>
                </a:lnTo>
                <a:lnTo>
                  <a:pt x="1282371" y="873324"/>
                </a:lnTo>
                <a:lnTo>
                  <a:pt x="1283590" y="875868"/>
                </a:lnTo>
                <a:lnTo>
                  <a:pt x="1284392" y="877543"/>
                </a:lnTo>
                <a:lnTo>
                  <a:pt x="1277683" y="877708"/>
                </a:lnTo>
                <a:lnTo>
                  <a:pt x="1271552" y="877858"/>
                </a:lnTo>
                <a:lnTo>
                  <a:pt x="1264998" y="878019"/>
                </a:lnTo>
                <a:lnTo>
                  <a:pt x="1264859" y="875306"/>
                </a:lnTo>
                <a:lnTo>
                  <a:pt x="1264405" y="866452"/>
                </a:lnTo>
                <a:close/>
                <a:moveTo>
                  <a:pt x="938932" y="865400"/>
                </a:moveTo>
                <a:lnTo>
                  <a:pt x="947397" y="868062"/>
                </a:lnTo>
                <a:lnTo>
                  <a:pt x="953854" y="872639"/>
                </a:lnTo>
                <a:lnTo>
                  <a:pt x="939611" y="867793"/>
                </a:lnTo>
                <a:lnTo>
                  <a:pt x="938398" y="866460"/>
                </a:lnTo>
                <a:lnTo>
                  <a:pt x="938191" y="866231"/>
                </a:lnTo>
                <a:lnTo>
                  <a:pt x="938750" y="865604"/>
                </a:lnTo>
                <a:close/>
                <a:moveTo>
                  <a:pt x="2452052" y="865260"/>
                </a:moveTo>
                <a:lnTo>
                  <a:pt x="2452463" y="865346"/>
                </a:lnTo>
                <a:lnTo>
                  <a:pt x="2459964" y="867187"/>
                </a:lnTo>
                <a:lnTo>
                  <a:pt x="2458745" y="869749"/>
                </a:lnTo>
                <a:close/>
                <a:moveTo>
                  <a:pt x="2482050" y="865217"/>
                </a:moveTo>
                <a:lnTo>
                  <a:pt x="2484570" y="866392"/>
                </a:lnTo>
                <a:lnTo>
                  <a:pt x="2484243" y="867241"/>
                </a:lnTo>
                <a:lnTo>
                  <a:pt x="2481029" y="866448"/>
                </a:lnTo>
                <a:close/>
                <a:moveTo>
                  <a:pt x="2569676" y="864936"/>
                </a:moveTo>
                <a:lnTo>
                  <a:pt x="2583296" y="866181"/>
                </a:lnTo>
                <a:lnTo>
                  <a:pt x="2583155" y="866829"/>
                </a:lnTo>
                <a:lnTo>
                  <a:pt x="2567618" y="866151"/>
                </a:lnTo>
                <a:close/>
                <a:moveTo>
                  <a:pt x="2443578" y="864899"/>
                </a:moveTo>
                <a:lnTo>
                  <a:pt x="2446178" y="867224"/>
                </a:lnTo>
                <a:lnTo>
                  <a:pt x="2445548" y="867020"/>
                </a:lnTo>
                <a:lnTo>
                  <a:pt x="2444749" y="866363"/>
                </a:lnTo>
                <a:close/>
                <a:moveTo>
                  <a:pt x="2742052" y="864667"/>
                </a:moveTo>
                <a:lnTo>
                  <a:pt x="2743732" y="882361"/>
                </a:lnTo>
                <a:lnTo>
                  <a:pt x="2743085" y="882619"/>
                </a:lnTo>
                <a:lnTo>
                  <a:pt x="2728607" y="890864"/>
                </a:lnTo>
                <a:lnTo>
                  <a:pt x="2728269" y="870020"/>
                </a:lnTo>
                <a:lnTo>
                  <a:pt x="2730957" y="869071"/>
                </a:lnTo>
                <a:close/>
                <a:moveTo>
                  <a:pt x="1293171" y="864440"/>
                </a:moveTo>
                <a:lnTo>
                  <a:pt x="1297868" y="875498"/>
                </a:lnTo>
                <a:lnTo>
                  <a:pt x="1298382" y="876708"/>
                </a:lnTo>
                <a:lnTo>
                  <a:pt x="1298589" y="877194"/>
                </a:lnTo>
                <a:lnTo>
                  <a:pt x="1292931" y="877333"/>
                </a:lnTo>
                <a:lnTo>
                  <a:pt x="1291430" y="877370"/>
                </a:lnTo>
                <a:lnTo>
                  <a:pt x="1289535" y="873398"/>
                </a:lnTo>
                <a:lnTo>
                  <a:pt x="1286878" y="867827"/>
                </a:lnTo>
                <a:lnTo>
                  <a:pt x="1284889" y="865019"/>
                </a:lnTo>
                <a:close/>
                <a:moveTo>
                  <a:pt x="2827049" y="863959"/>
                </a:moveTo>
                <a:lnTo>
                  <a:pt x="2829983" y="875795"/>
                </a:lnTo>
                <a:lnTo>
                  <a:pt x="2819056" y="884781"/>
                </a:lnTo>
                <a:lnTo>
                  <a:pt x="2816804" y="870965"/>
                </a:lnTo>
                <a:lnTo>
                  <a:pt x="2825340" y="865198"/>
                </a:lnTo>
                <a:close/>
                <a:moveTo>
                  <a:pt x="2140716" y="863835"/>
                </a:moveTo>
                <a:lnTo>
                  <a:pt x="2111410" y="914755"/>
                </a:lnTo>
                <a:cubicBezTo>
                  <a:pt x="2103288" y="933436"/>
                  <a:pt x="2097002" y="952347"/>
                  <a:pt x="2092534" y="971466"/>
                </a:cubicBezTo>
                <a:lnTo>
                  <a:pt x="2090935" y="983144"/>
                </a:lnTo>
                <a:lnTo>
                  <a:pt x="2088690" y="990654"/>
                </a:lnTo>
                <a:lnTo>
                  <a:pt x="2088130" y="1003600"/>
                </a:lnTo>
                <a:lnTo>
                  <a:pt x="2084583" y="1029431"/>
                </a:lnTo>
                <a:lnTo>
                  <a:pt x="2084881" y="1035445"/>
                </a:lnTo>
                <a:lnTo>
                  <a:pt x="2078527" y="1050364"/>
                </a:lnTo>
                <a:lnTo>
                  <a:pt x="2070898" y="1072080"/>
                </a:lnTo>
                <a:lnTo>
                  <a:pt x="2070794" y="1070519"/>
                </a:lnTo>
                <a:lnTo>
                  <a:pt x="2071088" y="1057621"/>
                </a:lnTo>
                <a:lnTo>
                  <a:pt x="2072059" y="1038521"/>
                </a:lnTo>
                <a:lnTo>
                  <a:pt x="2073694" y="1017727"/>
                </a:lnTo>
                <a:lnTo>
                  <a:pt x="2075351" y="1002119"/>
                </a:lnTo>
                <a:lnTo>
                  <a:pt x="2083453" y="973859"/>
                </a:lnTo>
                <a:lnTo>
                  <a:pt x="2090221" y="952754"/>
                </a:lnTo>
                <a:lnTo>
                  <a:pt x="2091368" y="949519"/>
                </a:lnTo>
                <a:lnTo>
                  <a:pt x="2114704" y="902730"/>
                </a:lnTo>
                <a:close/>
                <a:moveTo>
                  <a:pt x="1307866" y="863411"/>
                </a:moveTo>
                <a:lnTo>
                  <a:pt x="1312777" y="876846"/>
                </a:lnTo>
                <a:lnTo>
                  <a:pt x="1306963" y="876989"/>
                </a:lnTo>
                <a:lnTo>
                  <a:pt x="1305472" y="877025"/>
                </a:lnTo>
                <a:lnTo>
                  <a:pt x="1300063" y="863957"/>
                </a:lnTo>
                <a:close/>
                <a:moveTo>
                  <a:pt x="2491457" y="862750"/>
                </a:moveTo>
                <a:lnTo>
                  <a:pt x="2507206" y="865585"/>
                </a:lnTo>
                <a:lnTo>
                  <a:pt x="2509500" y="866555"/>
                </a:lnTo>
                <a:lnTo>
                  <a:pt x="2508122" y="870651"/>
                </a:lnTo>
                <a:lnTo>
                  <a:pt x="2491412" y="862868"/>
                </a:lnTo>
                <a:close/>
                <a:moveTo>
                  <a:pt x="1320097" y="862555"/>
                </a:moveTo>
                <a:lnTo>
                  <a:pt x="1323186" y="872563"/>
                </a:lnTo>
                <a:lnTo>
                  <a:pt x="1323504" y="876556"/>
                </a:lnTo>
                <a:lnTo>
                  <a:pt x="1323506" y="876583"/>
                </a:lnTo>
                <a:lnTo>
                  <a:pt x="1318533" y="876705"/>
                </a:lnTo>
                <a:lnTo>
                  <a:pt x="1313563" y="863013"/>
                </a:lnTo>
                <a:lnTo>
                  <a:pt x="1314920" y="862918"/>
                </a:lnTo>
                <a:close/>
                <a:moveTo>
                  <a:pt x="2542032" y="862411"/>
                </a:moveTo>
                <a:lnTo>
                  <a:pt x="2560521" y="864100"/>
                </a:lnTo>
                <a:lnTo>
                  <a:pt x="2560182" y="865416"/>
                </a:lnTo>
                <a:lnTo>
                  <a:pt x="2559534" y="865798"/>
                </a:lnTo>
                <a:lnTo>
                  <a:pt x="2545335" y="865178"/>
                </a:lnTo>
                <a:lnTo>
                  <a:pt x="2541332" y="864741"/>
                </a:lnTo>
                <a:close/>
                <a:moveTo>
                  <a:pt x="987616" y="861990"/>
                </a:moveTo>
                <a:lnTo>
                  <a:pt x="988126" y="862119"/>
                </a:lnTo>
                <a:lnTo>
                  <a:pt x="986269" y="864278"/>
                </a:lnTo>
                <a:lnTo>
                  <a:pt x="985749" y="864132"/>
                </a:lnTo>
                <a:lnTo>
                  <a:pt x="985718" y="864123"/>
                </a:lnTo>
                <a:close/>
                <a:moveTo>
                  <a:pt x="824789" y="861932"/>
                </a:moveTo>
                <a:lnTo>
                  <a:pt x="824868" y="863661"/>
                </a:lnTo>
                <a:lnTo>
                  <a:pt x="824482" y="863231"/>
                </a:lnTo>
                <a:lnTo>
                  <a:pt x="824157" y="862869"/>
                </a:lnTo>
                <a:lnTo>
                  <a:pt x="824060" y="862761"/>
                </a:lnTo>
                <a:close/>
                <a:moveTo>
                  <a:pt x="1330795" y="861807"/>
                </a:moveTo>
                <a:lnTo>
                  <a:pt x="1331478" y="876387"/>
                </a:lnTo>
                <a:lnTo>
                  <a:pt x="1329008" y="876447"/>
                </a:lnTo>
                <a:lnTo>
                  <a:pt x="1328958" y="875834"/>
                </a:lnTo>
                <a:lnTo>
                  <a:pt x="1328724" y="872998"/>
                </a:lnTo>
                <a:lnTo>
                  <a:pt x="1328280" y="867591"/>
                </a:lnTo>
                <a:lnTo>
                  <a:pt x="1326565" y="862103"/>
                </a:lnTo>
                <a:close/>
                <a:moveTo>
                  <a:pt x="2525690" y="860366"/>
                </a:moveTo>
                <a:lnTo>
                  <a:pt x="2529680" y="861282"/>
                </a:lnTo>
                <a:lnTo>
                  <a:pt x="2535856" y="861846"/>
                </a:lnTo>
                <a:lnTo>
                  <a:pt x="2535187" y="864071"/>
                </a:lnTo>
                <a:lnTo>
                  <a:pt x="2523749" y="862824"/>
                </a:lnTo>
                <a:close/>
                <a:moveTo>
                  <a:pt x="2590182" y="860072"/>
                </a:moveTo>
                <a:lnTo>
                  <a:pt x="2597810" y="860939"/>
                </a:lnTo>
                <a:lnTo>
                  <a:pt x="2596597" y="861109"/>
                </a:lnTo>
                <a:lnTo>
                  <a:pt x="2590087" y="860512"/>
                </a:lnTo>
                <a:close/>
                <a:moveTo>
                  <a:pt x="2470665" y="859900"/>
                </a:moveTo>
                <a:lnTo>
                  <a:pt x="2477952" y="863303"/>
                </a:lnTo>
                <a:lnTo>
                  <a:pt x="2476297" y="865281"/>
                </a:lnTo>
                <a:lnTo>
                  <a:pt x="2471419" y="864078"/>
                </a:lnTo>
                <a:lnTo>
                  <a:pt x="2469219" y="862952"/>
                </a:lnTo>
                <a:close/>
                <a:moveTo>
                  <a:pt x="798390" y="859804"/>
                </a:moveTo>
                <a:lnTo>
                  <a:pt x="807895" y="873022"/>
                </a:lnTo>
                <a:lnTo>
                  <a:pt x="802183" y="879372"/>
                </a:lnTo>
                <a:lnTo>
                  <a:pt x="795419" y="863153"/>
                </a:lnTo>
                <a:close/>
                <a:moveTo>
                  <a:pt x="2250093" y="859726"/>
                </a:moveTo>
                <a:lnTo>
                  <a:pt x="2247854" y="864260"/>
                </a:lnTo>
                <a:lnTo>
                  <a:pt x="2247443" y="864219"/>
                </a:lnTo>
                <a:close/>
                <a:moveTo>
                  <a:pt x="2579902" y="858904"/>
                </a:moveTo>
                <a:lnTo>
                  <a:pt x="2584750" y="859455"/>
                </a:lnTo>
                <a:lnTo>
                  <a:pt x="2584629" y="860012"/>
                </a:lnTo>
                <a:lnTo>
                  <a:pt x="2578911" y="859488"/>
                </a:lnTo>
                <a:close/>
                <a:moveTo>
                  <a:pt x="916230" y="858713"/>
                </a:moveTo>
                <a:lnTo>
                  <a:pt x="922688" y="860611"/>
                </a:lnTo>
                <a:lnTo>
                  <a:pt x="924228" y="861064"/>
                </a:lnTo>
                <a:lnTo>
                  <a:pt x="925041" y="861668"/>
                </a:lnTo>
                <a:lnTo>
                  <a:pt x="927096" y="863196"/>
                </a:lnTo>
                <a:lnTo>
                  <a:pt x="927938" y="863822"/>
                </a:lnTo>
                <a:lnTo>
                  <a:pt x="921969" y="861791"/>
                </a:lnTo>
                <a:lnTo>
                  <a:pt x="918260" y="860602"/>
                </a:lnTo>
                <a:close/>
                <a:moveTo>
                  <a:pt x="2518778" y="858694"/>
                </a:moveTo>
                <a:lnTo>
                  <a:pt x="2519355" y="858912"/>
                </a:lnTo>
                <a:lnTo>
                  <a:pt x="2520461" y="859166"/>
                </a:lnTo>
                <a:lnTo>
                  <a:pt x="2518054" y="862202"/>
                </a:lnTo>
                <a:lnTo>
                  <a:pt x="2517613" y="862155"/>
                </a:lnTo>
                <a:close/>
                <a:moveTo>
                  <a:pt x="2078105" y="858533"/>
                </a:moveTo>
                <a:lnTo>
                  <a:pt x="2066576" y="882748"/>
                </a:lnTo>
                <a:lnTo>
                  <a:pt x="2076100" y="861407"/>
                </a:lnTo>
                <a:close/>
                <a:moveTo>
                  <a:pt x="1196590" y="858482"/>
                </a:moveTo>
                <a:lnTo>
                  <a:pt x="1199895" y="860334"/>
                </a:lnTo>
                <a:lnTo>
                  <a:pt x="1200105" y="860561"/>
                </a:lnTo>
                <a:lnTo>
                  <a:pt x="1200889" y="861409"/>
                </a:lnTo>
                <a:lnTo>
                  <a:pt x="1195551" y="858607"/>
                </a:lnTo>
                <a:lnTo>
                  <a:pt x="1195941" y="858560"/>
                </a:lnTo>
                <a:close/>
                <a:moveTo>
                  <a:pt x="971765" y="858095"/>
                </a:moveTo>
                <a:lnTo>
                  <a:pt x="972380" y="858230"/>
                </a:lnTo>
                <a:lnTo>
                  <a:pt x="972245" y="858381"/>
                </a:lnTo>
                <a:lnTo>
                  <a:pt x="972171" y="858336"/>
                </a:lnTo>
                <a:close/>
                <a:moveTo>
                  <a:pt x="2447340" y="857769"/>
                </a:moveTo>
                <a:lnTo>
                  <a:pt x="2447519" y="857930"/>
                </a:lnTo>
                <a:lnTo>
                  <a:pt x="2447266" y="857856"/>
                </a:lnTo>
                <a:close/>
                <a:moveTo>
                  <a:pt x="2567578" y="857586"/>
                </a:moveTo>
                <a:lnTo>
                  <a:pt x="2572521" y="858065"/>
                </a:lnTo>
                <a:lnTo>
                  <a:pt x="2572656" y="858081"/>
                </a:lnTo>
                <a:lnTo>
                  <a:pt x="2571427" y="858802"/>
                </a:lnTo>
                <a:lnTo>
                  <a:pt x="2567361" y="858430"/>
                </a:lnTo>
                <a:close/>
                <a:moveTo>
                  <a:pt x="2697847" y="857493"/>
                </a:moveTo>
                <a:lnTo>
                  <a:pt x="2698159" y="878782"/>
                </a:lnTo>
                <a:lnTo>
                  <a:pt x="2681980" y="887143"/>
                </a:lnTo>
                <a:lnTo>
                  <a:pt x="2683304" y="864189"/>
                </a:lnTo>
                <a:close/>
                <a:moveTo>
                  <a:pt x="2863028" y="856962"/>
                </a:moveTo>
                <a:lnTo>
                  <a:pt x="2866540" y="866579"/>
                </a:lnTo>
                <a:lnTo>
                  <a:pt x="2858999" y="873877"/>
                </a:lnTo>
                <a:lnTo>
                  <a:pt x="2854408" y="864055"/>
                </a:lnTo>
                <a:close/>
                <a:moveTo>
                  <a:pt x="2456520" y="856452"/>
                </a:moveTo>
                <a:lnTo>
                  <a:pt x="2464388" y="857878"/>
                </a:lnTo>
                <a:lnTo>
                  <a:pt x="2463395" y="859971"/>
                </a:lnTo>
                <a:close/>
                <a:moveTo>
                  <a:pt x="928791" y="855892"/>
                </a:moveTo>
                <a:lnTo>
                  <a:pt x="929222" y="855993"/>
                </a:lnTo>
                <a:lnTo>
                  <a:pt x="930459" y="856284"/>
                </a:lnTo>
                <a:lnTo>
                  <a:pt x="930941" y="856397"/>
                </a:lnTo>
                <a:lnTo>
                  <a:pt x="932223" y="857306"/>
                </a:lnTo>
                <a:lnTo>
                  <a:pt x="929308" y="856461"/>
                </a:lnTo>
                <a:close/>
                <a:moveTo>
                  <a:pt x="2804163" y="855707"/>
                </a:moveTo>
                <a:lnTo>
                  <a:pt x="2807120" y="869617"/>
                </a:lnTo>
                <a:lnTo>
                  <a:pt x="2796156" y="877028"/>
                </a:lnTo>
                <a:lnTo>
                  <a:pt x="2794674" y="865188"/>
                </a:lnTo>
                <a:lnTo>
                  <a:pt x="2793610" y="861940"/>
                </a:lnTo>
                <a:close/>
                <a:moveTo>
                  <a:pt x="2544165" y="855308"/>
                </a:moveTo>
                <a:lnTo>
                  <a:pt x="2544582" y="855356"/>
                </a:lnTo>
                <a:lnTo>
                  <a:pt x="2562325" y="857076"/>
                </a:lnTo>
                <a:lnTo>
                  <a:pt x="2562100" y="857948"/>
                </a:lnTo>
                <a:lnTo>
                  <a:pt x="2543874" y="856278"/>
                </a:lnTo>
                <a:close/>
                <a:moveTo>
                  <a:pt x="993864" y="854966"/>
                </a:moveTo>
                <a:lnTo>
                  <a:pt x="993960" y="855005"/>
                </a:lnTo>
                <a:lnTo>
                  <a:pt x="993963" y="855006"/>
                </a:lnTo>
                <a:lnTo>
                  <a:pt x="993987" y="855016"/>
                </a:lnTo>
                <a:lnTo>
                  <a:pt x="992609" y="856737"/>
                </a:lnTo>
                <a:lnTo>
                  <a:pt x="992351" y="856666"/>
                </a:lnTo>
                <a:lnTo>
                  <a:pt x="993614" y="855247"/>
                </a:lnTo>
                <a:close/>
                <a:moveTo>
                  <a:pt x="2762177" y="854647"/>
                </a:moveTo>
                <a:lnTo>
                  <a:pt x="2764473" y="871940"/>
                </a:lnTo>
                <a:lnTo>
                  <a:pt x="2756127" y="876861"/>
                </a:lnTo>
                <a:lnTo>
                  <a:pt x="2751507" y="878948"/>
                </a:lnTo>
                <a:lnTo>
                  <a:pt x="2750490" y="860491"/>
                </a:lnTo>
                <a:close/>
                <a:moveTo>
                  <a:pt x="2410112" y="853938"/>
                </a:moveTo>
                <a:lnTo>
                  <a:pt x="2410343" y="858686"/>
                </a:lnTo>
                <a:lnTo>
                  <a:pt x="2399638" y="878893"/>
                </a:lnTo>
                <a:lnTo>
                  <a:pt x="2373812" y="956702"/>
                </a:lnTo>
                <a:lnTo>
                  <a:pt x="2368590" y="964936"/>
                </a:lnTo>
                <a:lnTo>
                  <a:pt x="2362998" y="975968"/>
                </a:lnTo>
                <a:lnTo>
                  <a:pt x="2362998" y="949995"/>
                </a:lnTo>
                <a:lnTo>
                  <a:pt x="2364013" y="948322"/>
                </a:lnTo>
                <a:lnTo>
                  <a:pt x="2364013" y="946796"/>
                </a:lnTo>
                <a:lnTo>
                  <a:pt x="2361551" y="941654"/>
                </a:lnTo>
                <a:lnTo>
                  <a:pt x="2372929" y="909104"/>
                </a:lnTo>
                <a:close/>
                <a:moveTo>
                  <a:pt x="2530883" y="853789"/>
                </a:moveTo>
                <a:lnTo>
                  <a:pt x="2538035" y="854607"/>
                </a:lnTo>
                <a:lnTo>
                  <a:pt x="2537704" y="855712"/>
                </a:lnTo>
                <a:lnTo>
                  <a:pt x="2531957" y="855186"/>
                </a:lnTo>
                <a:lnTo>
                  <a:pt x="2530124" y="854751"/>
                </a:lnTo>
                <a:close/>
                <a:moveTo>
                  <a:pt x="949752" y="853265"/>
                </a:moveTo>
                <a:lnTo>
                  <a:pt x="954991" y="854415"/>
                </a:lnTo>
                <a:lnTo>
                  <a:pt x="958637" y="856531"/>
                </a:lnTo>
                <a:lnTo>
                  <a:pt x="951785" y="854600"/>
                </a:lnTo>
                <a:lnTo>
                  <a:pt x="949744" y="853275"/>
                </a:lnTo>
                <a:close/>
                <a:moveTo>
                  <a:pt x="2842226" y="852952"/>
                </a:moveTo>
                <a:lnTo>
                  <a:pt x="2845268" y="859443"/>
                </a:lnTo>
                <a:lnTo>
                  <a:pt x="2846166" y="862488"/>
                </a:lnTo>
                <a:lnTo>
                  <a:pt x="2837902" y="869284"/>
                </a:lnTo>
                <a:lnTo>
                  <a:pt x="2833638" y="859180"/>
                </a:lnTo>
                <a:close/>
                <a:moveTo>
                  <a:pt x="2521785" y="852747"/>
                </a:moveTo>
                <a:lnTo>
                  <a:pt x="2525235" y="853142"/>
                </a:lnTo>
                <a:lnTo>
                  <a:pt x="2524935" y="853520"/>
                </a:lnTo>
                <a:lnTo>
                  <a:pt x="2521965" y="852816"/>
                </a:lnTo>
                <a:close/>
                <a:moveTo>
                  <a:pt x="747459" y="852733"/>
                </a:moveTo>
                <a:lnTo>
                  <a:pt x="747822" y="874906"/>
                </a:lnTo>
                <a:lnTo>
                  <a:pt x="694218" y="935451"/>
                </a:lnTo>
                <a:lnTo>
                  <a:pt x="633596" y="1003185"/>
                </a:lnTo>
                <a:cubicBezTo>
                  <a:pt x="507951" y="1142038"/>
                  <a:pt x="344883" y="1318991"/>
                  <a:pt x="289850" y="1374026"/>
                </a:cubicBezTo>
                <a:cubicBezTo>
                  <a:pt x="270005" y="1393890"/>
                  <a:pt x="247471" y="1410635"/>
                  <a:pt x="223026" y="1423842"/>
                </a:cubicBezTo>
                <a:lnTo>
                  <a:pt x="217726" y="1425777"/>
                </a:lnTo>
                <a:lnTo>
                  <a:pt x="211677" y="1427985"/>
                </a:lnTo>
                <a:lnTo>
                  <a:pt x="202645" y="1431282"/>
                </a:lnTo>
                <a:lnTo>
                  <a:pt x="225213" y="1417126"/>
                </a:lnTo>
                <a:lnTo>
                  <a:pt x="239842" y="1407949"/>
                </a:lnTo>
                <a:cubicBezTo>
                  <a:pt x="254532" y="1396905"/>
                  <a:pt x="269655" y="1383549"/>
                  <a:pt x="284937" y="1367420"/>
                </a:cubicBezTo>
                <a:cubicBezTo>
                  <a:pt x="323376" y="1326103"/>
                  <a:pt x="413462" y="1226535"/>
                  <a:pt x="526576" y="1100720"/>
                </a:cubicBezTo>
                <a:lnTo>
                  <a:pt x="626484" y="988960"/>
                </a:lnTo>
                <a:cubicBezTo>
                  <a:pt x="647819" y="965762"/>
                  <a:pt x="669156" y="941716"/>
                  <a:pt x="687104" y="921226"/>
                </a:cubicBezTo>
                <a:close/>
                <a:moveTo>
                  <a:pt x="2474522" y="851755"/>
                </a:moveTo>
                <a:lnTo>
                  <a:pt x="2484193" y="855847"/>
                </a:lnTo>
                <a:lnTo>
                  <a:pt x="2483971" y="856114"/>
                </a:lnTo>
                <a:lnTo>
                  <a:pt x="2473363" y="854204"/>
                </a:lnTo>
                <a:close/>
                <a:moveTo>
                  <a:pt x="806092" y="851122"/>
                </a:moveTo>
                <a:lnTo>
                  <a:pt x="813031" y="858878"/>
                </a:lnTo>
                <a:lnTo>
                  <a:pt x="816814" y="863107"/>
                </a:lnTo>
                <a:lnTo>
                  <a:pt x="811332" y="869201"/>
                </a:lnTo>
                <a:lnTo>
                  <a:pt x="801796" y="855965"/>
                </a:lnTo>
                <a:close/>
                <a:moveTo>
                  <a:pt x="2593125" y="851103"/>
                </a:moveTo>
                <a:lnTo>
                  <a:pt x="2598430" y="852138"/>
                </a:lnTo>
                <a:lnTo>
                  <a:pt x="2606061" y="853018"/>
                </a:lnTo>
                <a:lnTo>
                  <a:pt x="2609001" y="854378"/>
                </a:lnTo>
                <a:lnTo>
                  <a:pt x="2608920" y="854846"/>
                </a:lnTo>
                <a:lnTo>
                  <a:pt x="2598164" y="854846"/>
                </a:lnTo>
                <a:lnTo>
                  <a:pt x="2591516" y="853891"/>
                </a:lnTo>
                <a:lnTo>
                  <a:pt x="2591971" y="851784"/>
                </a:lnTo>
                <a:close/>
                <a:moveTo>
                  <a:pt x="776805" y="851015"/>
                </a:moveTo>
                <a:lnTo>
                  <a:pt x="782530" y="868571"/>
                </a:lnTo>
                <a:lnTo>
                  <a:pt x="780989" y="870308"/>
                </a:lnTo>
                <a:lnTo>
                  <a:pt x="779809" y="871638"/>
                </a:lnTo>
                <a:lnTo>
                  <a:pt x="777745" y="866286"/>
                </a:lnTo>
                <a:lnTo>
                  <a:pt x="775603" y="860730"/>
                </a:lnTo>
                <a:lnTo>
                  <a:pt x="775220" y="858554"/>
                </a:lnTo>
                <a:lnTo>
                  <a:pt x="774375" y="853760"/>
                </a:lnTo>
                <a:close/>
                <a:moveTo>
                  <a:pt x="2096011" y="850371"/>
                </a:moveTo>
                <a:lnTo>
                  <a:pt x="2094655" y="852866"/>
                </a:lnTo>
                <a:lnTo>
                  <a:pt x="2095689" y="850798"/>
                </a:lnTo>
                <a:close/>
                <a:moveTo>
                  <a:pt x="2496258" y="850132"/>
                </a:moveTo>
                <a:lnTo>
                  <a:pt x="2512895" y="856457"/>
                </a:lnTo>
                <a:lnTo>
                  <a:pt x="2511387" y="860940"/>
                </a:lnTo>
                <a:lnTo>
                  <a:pt x="2494836" y="853869"/>
                </a:lnTo>
                <a:close/>
                <a:moveTo>
                  <a:pt x="2655207" y="850108"/>
                </a:moveTo>
                <a:lnTo>
                  <a:pt x="2653189" y="872808"/>
                </a:lnTo>
                <a:lnTo>
                  <a:pt x="2648234" y="875087"/>
                </a:lnTo>
                <a:lnTo>
                  <a:pt x="2643209" y="878491"/>
                </a:lnTo>
                <a:lnTo>
                  <a:pt x="2643209" y="862970"/>
                </a:lnTo>
                <a:lnTo>
                  <a:pt x="2643715" y="862130"/>
                </a:lnTo>
                <a:lnTo>
                  <a:pt x="2643209" y="861070"/>
                </a:lnTo>
                <a:lnTo>
                  <a:pt x="2643209" y="860605"/>
                </a:lnTo>
                <a:lnTo>
                  <a:pt x="2640975" y="855805"/>
                </a:lnTo>
                <a:close/>
                <a:moveTo>
                  <a:pt x="1266252" y="850084"/>
                </a:moveTo>
                <a:lnTo>
                  <a:pt x="1273421" y="860020"/>
                </a:lnTo>
                <a:lnTo>
                  <a:pt x="1264110" y="860676"/>
                </a:lnTo>
                <a:lnTo>
                  <a:pt x="1263662" y="851937"/>
                </a:lnTo>
                <a:lnTo>
                  <a:pt x="1263095" y="850465"/>
                </a:lnTo>
                <a:close/>
                <a:moveTo>
                  <a:pt x="2719442" y="849656"/>
                </a:moveTo>
                <a:lnTo>
                  <a:pt x="2720439" y="867268"/>
                </a:lnTo>
                <a:lnTo>
                  <a:pt x="2706404" y="874520"/>
                </a:lnTo>
                <a:lnTo>
                  <a:pt x="2706841" y="853352"/>
                </a:lnTo>
                <a:lnTo>
                  <a:pt x="2711313" y="851293"/>
                </a:lnTo>
                <a:lnTo>
                  <a:pt x="2714448" y="851293"/>
                </a:lnTo>
                <a:lnTo>
                  <a:pt x="2714489" y="851293"/>
                </a:lnTo>
                <a:lnTo>
                  <a:pt x="2714531" y="851293"/>
                </a:lnTo>
                <a:close/>
                <a:moveTo>
                  <a:pt x="2615866" y="849485"/>
                </a:moveTo>
                <a:lnTo>
                  <a:pt x="2617897" y="850657"/>
                </a:lnTo>
                <a:lnTo>
                  <a:pt x="2615738" y="850229"/>
                </a:lnTo>
                <a:close/>
                <a:moveTo>
                  <a:pt x="976512" y="849072"/>
                </a:moveTo>
                <a:lnTo>
                  <a:pt x="976609" y="849098"/>
                </a:lnTo>
                <a:lnTo>
                  <a:pt x="976983" y="849197"/>
                </a:lnTo>
                <a:lnTo>
                  <a:pt x="979797" y="849939"/>
                </a:lnTo>
                <a:lnTo>
                  <a:pt x="979110" y="850706"/>
                </a:lnTo>
                <a:close/>
                <a:moveTo>
                  <a:pt x="2448778" y="848256"/>
                </a:moveTo>
                <a:lnTo>
                  <a:pt x="2448967" y="848405"/>
                </a:lnTo>
                <a:lnTo>
                  <a:pt x="2448374" y="849101"/>
                </a:lnTo>
                <a:close/>
                <a:moveTo>
                  <a:pt x="1199698" y="848165"/>
                </a:moveTo>
                <a:lnTo>
                  <a:pt x="1203408" y="850650"/>
                </a:lnTo>
                <a:lnTo>
                  <a:pt x="1203454" y="850708"/>
                </a:lnTo>
                <a:lnTo>
                  <a:pt x="1204303" y="851760"/>
                </a:lnTo>
                <a:lnTo>
                  <a:pt x="1203788" y="851822"/>
                </a:lnTo>
                <a:lnTo>
                  <a:pt x="1203690" y="851834"/>
                </a:lnTo>
                <a:lnTo>
                  <a:pt x="1202338" y="850961"/>
                </a:lnTo>
                <a:lnTo>
                  <a:pt x="1200931" y="850053"/>
                </a:lnTo>
                <a:lnTo>
                  <a:pt x="1199243" y="848962"/>
                </a:lnTo>
                <a:close/>
                <a:moveTo>
                  <a:pt x="1284299" y="847908"/>
                </a:moveTo>
                <a:lnTo>
                  <a:pt x="1289542" y="855893"/>
                </a:lnTo>
                <a:lnTo>
                  <a:pt x="1290775" y="858797"/>
                </a:lnTo>
                <a:lnTo>
                  <a:pt x="1280969" y="859488"/>
                </a:lnTo>
                <a:lnTo>
                  <a:pt x="1273671" y="849190"/>
                </a:lnTo>
                <a:lnTo>
                  <a:pt x="1280457" y="848372"/>
                </a:lnTo>
                <a:lnTo>
                  <a:pt x="1282831" y="848085"/>
                </a:lnTo>
                <a:close/>
                <a:moveTo>
                  <a:pt x="2480597" y="847784"/>
                </a:moveTo>
                <a:lnTo>
                  <a:pt x="2483959" y="848076"/>
                </a:lnTo>
                <a:lnTo>
                  <a:pt x="2490061" y="848838"/>
                </a:lnTo>
                <a:lnTo>
                  <a:pt x="2488217" y="851041"/>
                </a:lnTo>
                <a:close/>
                <a:moveTo>
                  <a:pt x="1000004" y="847219"/>
                </a:moveTo>
                <a:lnTo>
                  <a:pt x="1000119" y="847250"/>
                </a:lnTo>
                <a:lnTo>
                  <a:pt x="1000153" y="847259"/>
                </a:lnTo>
                <a:lnTo>
                  <a:pt x="1000191" y="847270"/>
                </a:lnTo>
                <a:lnTo>
                  <a:pt x="1000151" y="847320"/>
                </a:lnTo>
                <a:lnTo>
                  <a:pt x="998704" y="849127"/>
                </a:lnTo>
                <a:lnTo>
                  <a:pt x="998578" y="849094"/>
                </a:lnTo>
                <a:close/>
                <a:moveTo>
                  <a:pt x="2435116" y="846833"/>
                </a:moveTo>
                <a:lnTo>
                  <a:pt x="2436493" y="848064"/>
                </a:lnTo>
                <a:lnTo>
                  <a:pt x="2435251" y="847861"/>
                </a:lnTo>
                <a:lnTo>
                  <a:pt x="2434536" y="847079"/>
                </a:lnTo>
                <a:close/>
                <a:moveTo>
                  <a:pt x="2570384" y="846666"/>
                </a:moveTo>
                <a:lnTo>
                  <a:pt x="2586665" y="849842"/>
                </a:lnTo>
                <a:lnTo>
                  <a:pt x="2582084" y="852536"/>
                </a:lnTo>
                <a:lnTo>
                  <a:pt x="2569347" y="850707"/>
                </a:lnTo>
                <a:close/>
                <a:moveTo>
                  <a:pt x="781342" y="845891"/>
                </a:moveTo>
                <a:lnTo>
                  <a:pt x="784796" y="854161"/>
                </a:lnTo>
                <a:lnTo>
                  <a:pt x="788163" y="862221"/>
                </a:lnTo>
                <a:lnTo>
                  <a:pt x="786283" y="864340"/>
                </a:lnTo>
                <a:lnTo>
                  <a:pt x="786274" y="864351"/>
                </a:lnTo>
                <a:lnTo>
                  <a:pt x="781434" y="847493"/>
                </a:lnTo>
                <a:lnTo>
                  <a:pt x="781123" y="846408"/>
                </a:lnTo>
                <a:lnTo>
                  <a:pt x="781065" y="846205"/>
                </a:lnTo>
                <a:close/>
                <a:moveTo>
                  <a:pt x="2820844" y="845854"/>
                </a:moveTo>
                <a:lnTo>
                  <a:pt x="2825021" y="855778"/>
                </a:lnTo>
                <a:lnTo>
                  <a:pt x="2825331" y="857031"/>
                </a:lnTo>
                <a:lnTo>
                  <a:pt x="2819542" y="861219"/>
                </a:lnTo>
                <a:lnTo>
                  <a:pt x="2814565" y="864584"/>
                </a:lnTo>
                <a:lnTo>
                  <a:pt x="2809960" y="852283"/>
                </a:lnTo>
                <a:close/>
                <a:moveTo>
                  <a:pt x="1301444" y="845842"/>
                </a:moveTo>
                <a:lnTo>
                  <a:pt x="1305321" y="856449"/>
                </a:lnTo>
                <a:lnTo>
                  <a:pt x="1305747" y="857613"/>
                </a:lnTo>
                <a:lnTo>
                  <a:pt x="1305793" y="857739"/>
                </a:lnTo>
                <a:lnTo>
                  <a:pt x="1302197" y="857992"/>
                </a:lnTo>
                <a:lnTo>
                  <a:pt x="1301140" y="858067"/>
                </a:lnTo>
                <a:lnTo>
                  <a:pt x="1297724" y="858308"/>
                </a:lnTo>
                <a:lnTo>
                  <a:pt x="1295983" y="854101"/>
                </a:lnTo>
                <a:lnTo>
                  <a:pt x="1295489" y="852908"/>
                </a:lnTo>
                <a:lnTo>
                  <a:pt x="1291619" y="847026"/>
                </a:lnTo>
                <a:lnTo>
                  <a:pt x="1298603" y="846184"/>
                </a:lnTo>
                <a:close/>
                <a:moveTo>
                  <a:pt x="2457560" y="845788"/>
                </a:moveTo>
                <a:lnTo>
                  <a:pt x="2461162" y="846101"/>
                </a:lnTo>
                <a:lnTo>
                  <a:pt x="2468511" y="849210"/>
                </a:lnTo>
                <a:lnTo>
                  <a:pt x="2467347" y="851657"/>
                </a:lnTo>
                <a:lnTo>
                  <a:pt x="2457110" y="846888"/>
                </a:lnTo>
                <a:lnTo>
                  <a:pt x="2456818" y="846658"/>
                </a:lnTo>
                <a:close/>
                <a:moveTo>
                  <a:pt x="2602609" y="845508"/>
                </a:moveTo>
                <a:lnTo>
                  <a:pt x="2609774" y="847228"/>
                </a:lnTo>
                <a:lnTo>
                  <a:pt x="2610214" y="847388"/>
                </a:lnTo>
                <a:lnTo>
                  <a:pt x="2609929" y="849035"/>
                </a:lnTo>
                <a:lnTo>
                  <a:pt x="2602396" y="845634"/>
                </a:lnTo>
                <a:close/>
                <a:moveTo>
                  <a:pt x="2966892" y="844893"/>
                </a:moveTo>
                <a:lnTo>
                  <a:pt x="2953410" y="945888"/>
                </a:lnTo>
                <a:cubicBezTo>
                  <a:pt x="2944148" y="982233"/>
                  <a:pt x="2930648" y="1017498"/>
                  <a:pt x="2913098" y="1050936"/>
                </a:cubicBezTo>
                <a:cubicBezTo>
                  <a:pt x="2910726" y="1055338"/>
                  <a:pt x="2908188" y="1059742"/>
                  <a:pt x="2905816" y="1063637"/>
                </a:cubicBezTo>
                <a:lnTo>
                  <a:pt x="2905363" y="1064486"/>
                </a:lnTo>
                <a:lnTo>
                  <a:pt x="2906253" y="1042626"/>
                </a:lnTo>
                <a:lnTo>
                  <a:pt x="2908516" y="1027732"/>
                </a:lnTo>
                <a:lnTo>
                  <a:pt x="2908240" y="1023038"/>
                </a:lnTo>
                <a:lnTo>
                  <a:pt x="2946632" y="938512"/>
                </a:lnTo>
                <a:close/>
                <a:moveTo>
                  <a:pt x="2781784" y="844844"/>
                </a:moveTo>
                <a:lnTo>
                  <a:pt x="2784442" y="860163"/>
                </a:lnTo>
                <a:lnTo>
                  <a:pt x="2771629" y="867719"/>
                </a:lnTo>
                <a:lnTo>
                  <a:pt x="2770900" y="859859"/>
                </a:lnTo>
                <a:lnTo>
                  <a:pt x="2768477" y="851497"/>
                </a:lnTo>
                <a:close/>
                <a:moveTo>
                  <a:pt x="2441717" y="844416"/>
                </a:moveTo>
                <a:lnTo>
                  <a:pt x="2444134" y="844625"/>
                </a:lnTo>
                <a:lnTo>
                  <a:pt x="2444153" y="844641"/>
                </a:lnTo>
                <a:lnTo>
                  <a:pt x="2443498" y="846009"/>
                </a:lnTo>
                <a:close/>
                <a:moveTo>
                  <a:pt x="957292" y="844298"/>
                </a:moveTo>
                <a:lnTo>
                  <a:pt x="958201" y="844837"/>
                </a:lnTo>
                <a:lnTo>
                  <a:pt x="966415" y="849702"/>
                </a:lnTo>
                <a:lnTo>
                  <a:pt x="962558" y="848668"/>
                </a:lnTo>
                <a:lnTo>
                  <a:pt x="956864" y="847142"/>
                </a:lnTo>
                <a:lnTo>
                  <a:pt x="955321" y="846728"/>
                </a:lnTo>
                <a:close/>
                <a:moveTo>
                  <a:pt x="1314455" y="844273"/>
                </a:moveTo>
                <a:lnTo>
                  <a:pt x="1314947" y="845870"/>
                </a:lnTo>
                <a:lnTo>
                  <a:pt x="1316322" y="850325"/>
                </a:lnTo>
                <a:lnTo>
                  <a:pt x="1318338" y="856855"/>
                </a:lnTo>
                <a:lnTo>
                  <a:pt x="1314470" y="857127"/>
                </a:lnTo>
                <a:lnTo>
                  <a:pt x="1312797" y="857245"/>
                </a:lnTo>
                <a:lnTo>
                  <a:pt x="1311503" y="857337"/>
                </a:lnTo>
                <a:lnTo>
                  <a:pt x="1307471" y="846231"/>
                </a:lnTo>
                <a:lnTo>
                  <a:pt x="1307083" y="845162"/>
                </a:lnTo>
                <a:close/>
                <a:moveTo>
                  <a:pt x="2593807" y="843282"/>
                </a:moveTo>
                <a:lnTo>
                  <a:pt x="2596603" y="843996"/>
                </a:lnTo>
                <a:lnTo>
                  <a:pt x="2596471" y="844074"/>
                </a:lnTo>
                <a:lnTo>
                  <a:pt x="2593732" y="843626"/>
                </a:lnTo>
                <a:close/>
                <a:moveTo>
                  <a:pt x="2550682" y="842822"/>
                </a:moveTo>
                <a:lnTo>
                  <a:pt x="2565253" y="845665"/>
                </a:lnTo>
                <a:lnTo>
                  <a:pt x="2564152" y="849961"/>
                </a:lnTo>
                <a:lnTo>
                  <a:pt x="2546530" y="847430"/>
                </a:lnTo>
                <a:lnTo>
                  <a:pt x="2547366" y="844645"/>
                </a:lnTo>
                <a:close/>
                <a:moveTo>
                  <a:pt x="1326531" y="842817"/>
                </a:moveTo>
                <a:lnTo>
                  <a:pt x="1329259" y="853003"/>
                </a:lnTo>
                <a:lnTo>
                  <a:pt x="1329370" y="853502"/>
                </a:lnTo>
                <a:lnTo>
                  <a:pt x="1329374" y="853523"/>
                </a:lnTo>
                <a:lnTo>
                  <a:pt x="1329933" y="856038"/>
                </a:lnTo>
                <a:lnTo>
                  <a:pt x="1327047" y="856241"/>
                </a:lnTo>
                <a:lnTo>
                  <a:pt x="1324784" y="856401"/>
                </a:lnTo>
                <a:lnTo>
                  <a:pt x="1321871" y="847079"/>
                </a:lnTo>
                <a:lnTo>
                  <a:pt x="1320757" y="843513"/>
                </a:lnTo>
                <a:lnTo>
                  <a:pt x="1326498" y="842821"/>
                </a:lnTo>
                <a:close/>
                <a:moveTo>
                  <a:pt x="982881" y="842204"/>
                </a:moveTo>
                <a:lnTo>
                  <a:pt x="982917" y="842213"/>
                </a:lnTo>
                <a:lnTo>
                  <a:pt x="985978" y="843029"/>
                </a:lnTo>
                <a:lnTo>
                  <a:pt x="985374" y="843704"/>
                </a:lnTo>
                <a:lnTo>
                  <a:pt x="983886" y="842808"/>
                </a:lnTo>
                <a:close/>
                <a:moveTo>
                  <a:pt x="948294" y="842097"/>
                </a:moveTo>
                <a:lnTo>
                  <a:pt x="950477" y="842539"/>
                </a:lnTo>
                <a:lnTo>
                  <a:pt x="949685" y="843430"/>
                </a:lnTo>
                <a:close/>
                <a:moveTo>
                  <a:pt x="2857221" y="842077"/>
                </a:moveTo>
                <a:lnTo>
                  <a:pt x="2858077" y="843402"/>
                </a:lnTo>
                <a:lnTo>
                  <a:pt x="2860686" y="850548"/>
                </a:lnTo>
                <a:lnTo>
                  <a:pt x="2851590" y="858027"/>
                </a:lnTo>
                <a:lnTo>
                  <a:pt x="2850646" y="856008"/>
                </a:lnTo>
                <a:lnTo>
                  <a:pt x="2848429" y="848453"/>
                </a:lnTo>
                <a:close/>
                <a:moveTo>
                  <a:pt x="814319" y="841849"/>
                </a:moveTo>
                <a:lnTo>
                  <a:pt x="824370" y="852699"/>
                </a:lnTo>
                <a:lnTo>
                  <a:pt x="824451" y="854488"/>
                </a:lnTo>
                <a:lnTo>
                  <a:pt x="820589" y="858895"/>
                </a:lnTo>
                <a:lnTo>
                  <a:pt x="809830" y="846909"/>
                </a:lnTo>
                <a:close/>
                <a:moveTo>
                  <a:pt x="2216900" y="841777"/>
                </a:moveTo>
                <a:lnTo>
                  <a:pt x="2202889" y="865166"/>
                </a:lnTo>
                <a:lnTo>
                  <a:pt x="2201433" y="865475"/>
                </a:lnTo>
                <a:lnTo>
                  <a:pt x="2208387" y="852307"/>
                </a:lnTo>
                <a:close/>
                <a:moveTo>
                  <a:pt x="2739855" y="841666"/>
                </a:moveTo>
                <a:lnTo>
                  <a:pt x="2741456" y="858452"/>
                </a:lnTo>
                <a:lnTo>
                  <a:pt x="2739513" y="859419"/>
                </a:lnTo>
                <a:cubicBezTo>
                  <a:pt x="2735988" y="861005"/>
                  <a:pt x="2732364" y="862363"/>
                  <a:pt x="2728671" y="863483"/>
                </a:cubicBezTo>
                <a:lnTo>
                  <a:pt x="2728166" y="863662"/>
                </a:lnTo>
                <a:lnTo>
                  <a:pt x="2727931" y="849177"/>
                </a:lnTo>
                <a:lnTo>
                  <a:pt x="2727489" y="846862"/>
                </a:lnTo>
                <a:close/>
                <a:moveTo>
                  <a:pt x="2501623" y="841620"/>
                </a:moveTo>
                <a:lnTo>
                  <a:pt x="2516249" y="846481"/>
                </a:lnTo>
                <a:lnTo>
                  <a:pt x="2515877" y="847588"/>
                </a:lnTo>
                <a:lnTo>
                  <a:pt x="2504281" y="846131"/>
                </a:lnTo>
                <a:lnTo>
                  <a:pt x="2499409" y="844289"/>
                </a:lnTo>
                <a:close/>
                <a:moveTo>
                  <a:pt x="2678199" y="840904"/>
                </a:moveTo>
                <a:lnTo>
                  <a:pt x="2677137" y="861794"/>
                </a:lnTo>
                <a:lnTo>
                  <a:pt x="2659726" y="869802"/>
                </a:lnTo>
                <a:lnTo>
                  <a:pt x="2661881" y="847436"/>
                </a:lnTo>
                <a:close/>
                <a:moveTo>
                  <a:pt x="2611036" y="840537"/>
                </a:moveTo>
                <a:lnTo>
                  <a:pt x="2611373" y="840715"/>
                </a:lnTo>
                <a:lnTo>
                  <a:pt x="2611060" y="842513"/>
                </a:lnTo>
                <a:lnTo>
                  <a:pt x="2610819" y="842459"/>
                </a:lnTo>
                <a:lnTo>
                  <a:pt x="2609260" y="841584"/>
                </a:lnTo>
                <a:close/>
                <a:moveTo>
                  <a:pt x="786265" y="840330"/>
                </a:moveTo>
                <a:lnTo>
                  <a:pt x="790098" y="848273"/>
                </a:lnTo>
                <a:lnTo>
                  <a:pt x="791460" y="850167"/>
                </a:lnTo>
                <a:lnTo>
                  <a:pt x="791989" y="850903"/>
                </a:lnTo>
                <a:lnTo>
                  <a:pt x="794772" y="854772"/>
                </a:lnTo>
                <a:lnTo>
                  <a:pt x="793853" y="855808"/>
                </a:lnTo>
                <a:lnTo>
                  <a:pt x="792834" y="856956"/>
                </a:lnTo>
                <a:lnTo>
                  <a:pt x="790462" y="851269"/>
                </a:lnTo>
                <a:lnTo>
                  <a:pt x="786017" y="840611"/>
                </a:lnTo>
                <a:lnTo>
                  <a:pt x="786092" y="840526"/>
                </a:lnTo>
                <a:close/>
                <a:moveTo>
                  <a:pt x="1259169" y="840268"/>
                </a:moveTo>
                <a:lnTo>
                  <a:pt x="1262417" y="844769"/>
                </a:lnTo>
                <a:lnTo>
                  <a:pt x="1260969" y="844943"/>
                </a:lnTo>
                <a:lnTo>
                  <a:pt x="1260494" y="843708"/>
                </a:lnTo>
                <a:close/>
                <a:moveTo>
                  <a:pt x="934326" y="839269"/>
                </a:moveTo>
                <a:lnTo>
                  <a:pt x="938392" y="840092"/>
                </a:lnTo>
                <a:lnTo>
                  <a:pt x="941514" y="843028"/>
                </a:lnTo>
                <a:lnTo>
                  <a:pt x="939664" y="842532"/>
                </a:lnTo>
                <a:lnTo>
                  <a:pt x="939379" y="842456"/>
                </a:lnTo>
                <a:lnTo>
                  <a:pt x="936326" y="841637"/>
                </a:lnTo>
                <a:close/>
                <a:moveTo>
                  <a:pt x="1006262" y="838991"/>
                </a:moveTo>
                <a:lnTo>
                  <a:pt x="1006694" y="839098"/>
                </a:lnTo>
                <a:lnTo>
                  <a:pt x="1006724" y="839106"/>
                </a:lnTo>
                <a:lnTo>
                  <a:pt x="1006729" y="839107"/>
                </a:lnTo>
                <a:lnTo>
                  <a:pt x="1004607" y="841756"/>
                </a:lnTo>
                <a:lnTo>
                  <a:pt x="1004550" y="841827"/>
                </a:lnTo>
                <a:lnTo>
                  <a:pt x="1004548" y="841830"/>
                </a:lnTo>
                <a:lnTo>
                  <a:pt x="1004176" y="841734"/>
                </a:lnTo>
                <a:lnTo>
                  <a:pt x="1004270" y="841610"/>
                </a:lnTo>
                <a:lnTo>
                  <a:pt x="1004602" y="841174"/>
                </a:lnTo>
                <a:close/>
                <a:moveTo>
                  <a:pt x="2525489" y="838751"/>
                </a:moveTo>
                <a:lnTo>
                  <a:pt x="2535908" y="839937"/>
                </a:lnTo>
                <a:lnTo>
                  <a:pt x="2535945" y="839946"/>
                </a:lnTo>
                <a:lnTo>
                  <a:pt x="2542092" y="841145"/>
                </a:lnTo>
                <a:lnTo>
                  <a:pt x="2542046" y="841300"/>
                </a:lnTo>
                <a:lnTo>
                  <a:pt x="2541696" y="842459"/>
                </a:lnTo>
                <a:lnTo>
                  <a:pt x="2535546" y="845837"/>
                </a:lnTo>
                <a:lnTo>
                  <a:pt x="2525692" y="843331"/>
                </a:lnTo>
                <a:lnTo>
                  <a:pt x="2524124" y="842807"/>
                </a:lnTo>
                <a:close/>
                <a:moveTo>
                  <a:pt x="2962102" y="838554"/>
                </a:moveTo>
                <a:lnTo>
                  <a:pt x="2940497" y="936281"/>
                </a:lnTo>
                <a:lnTo>
                  <a:pt x="2907664" y="1007968"/>
                </a:lnTo>
                <a:lnTo>
                  <a:pt x="2908092" y="997461"/>
                </a:lnTo>
                <a:lnTo>
                  <a:pt x="2905886" y="983051"/>
                </a:lnTo>
                <a:lnTo>
                  <a:pt x="2934019" y="930351"/>
                </a:lnTo>
                <a:close/>
                <a:moveTo>
                  <a:pt x="2464236" y="837961"/>
                </a:moveTo>
                <a:lnTo>
                  <a:pt x="2472388" y="841059"/>
                </a:lnTo>
                <a:lnTo>
                  <a:pt x="2471716" y="842472"/>
                </a:lnTo>
                <a:lnTo>
                  <a:pt x="2467187" y="842054"/>
                </a:lnTo>
                <a:lnTo>
                  <a:pt x="2462465" y="840037"/>
                </a:lnTo>
                <a:close/>
                <a:moveTo>
                  <a:pt x="2572640" y="837888"/>
                </a:moveTo>
                <a:lnTo>
                  <a:pt x="2576079" y="838760"/>
                </a:lnTo>
                <a:lnTo>
                  <a:pt x="2588537" y="841938"/>
                </a:lnTo>
                <a:lnTo>
                  <a:pt x="2588364" y="842747"/>
                </a:lnTo>
                <a:lnTo>
                  <a:pt x="2572077" y="840080"/>
                </a:lnTo>
                <a:close/>
                <a:moveTo>
                  <a:pt x="2834895" y="837555"/>
                </a:moveTo>
                <a:lnTo>
                  <a:pt x="2835286" y="838140"/>
                </a:lnTo>
                <a:lnTo>
                  <a:pt x="2839376" y="846869"/>
                </a:lnTo>
                <a:lnTo>
                  <a:pt x="2831088" y="852866"/>
                </a:lnTo>
                <a:lnTo>
                  <a:pt x="2828450" y="842275"/>
                </a:lnTo>
                <a:lnTo>
                  <a:pt x="2828036" y="841606"/>
                </a:lnTo>
                <a:close/>
                <a:moveTo>
                  <a:pt x="2595058" y="837482"/>
                </a:moveTo>
                <a:lnTo>
                  <a:pt x="2598832" y="839659"/>
                </a:lnTo>
                <a:lnTo>
                  <a:pt x="2594811" y="838627"/>
                </a:lnTo>
                <a:close/>
                <a:moveTo>
                  <a:pt x="2508046" y="837431"/>
                </a:moveTo>
                <a:lnTo>
                  <a:pt x="2513428" y="837744"/>
                </a:lnTo>
                <a:lnTo>
                  <a:pt x="2513463" y="837744"/>
                </a:lnTo>
                <a:lnTo>
                  <a:pt x="2513500" y="837744"/>
                </a:lnTo>
                <a:lnTo>
                  <a:pt x="2516643" y="837744"/>
                </a:lnTo>
                <a:lnTo>
                  <a:pt x="2519095" y="838023"/>
                </a:lnTo>
                <a:lnTo>
                  <a:pt x="2518156" y="840812"/>
                </a:lnTo>
                <a:close/>
                <a:moveTo>
                  <a:pt x="2434907" y="837412"/>
                </a:moveTo>
                <a:lnTo>
                  <a:pt x="2437318" y="839297"/>
                </a:lnTo>
                <a:lnTo>
                  <a:pt x="2436792" y="839249"/>
                </a:lnTo>
                <a:lnTo>
                  <a:pt x="2436781" y="839251"/>
                </a:lnTo>
                <a:lnTo>
                  <a:pt x="2436755" y="839249"/>
                </a:lnTo>
                <a:lnTo>
                  <a:pt x="2436746" y="839251"/>
                </a:lnTo>
                <a:lnTo>
                  <a:pt x="2436722" y="839248"/>
                </a:lnTo>
                <a:lnTo>
                  <a:pt x="2436096" y="839390"/>
                </a:lnTo>
                <a:lnTo>
                  <a:pt x="2434010" y="837526"/>
                </a:lnTo>
                <a:close/>
                <a:moveTo>
                  <a:pt x="2344958" y="837109"/>
                </a:moveTo>
                <a:lnTo>
                  <a:pt x="2327661" y="867040"/>
                </a:lnTo>
                <a:lnTo>
                  <a:pt x="2317743" y="889416"/>
                </a:lnTo>
                <a:lnTo>
                  <a:pt x="2311066" y="885167"/>
                </a:lnTo>
                <a:close/>
                <a:moveTo>
                  <a:pt x="922148" y="836803"/>
                </a:moveTo>
                <a:lnTo>
                  <a:pt x="923023" y="836980"/>
                </a:lnTo>
                <a:lnTo>
                  <a:pt x="924846" y="837349"/>
                </a:lnTo>
                <a:lnTo>
                  <a:pt x="925687" y="838305"/>
                </a:lnTo>
                <a:lnTo>
                  <a:pt x="924837" y="839276"/>
                </a:lnTo>
                <a:lnTo>
                  <a:pt x="923506" y="839016"/>
                </a:lnTo>
                <a:close/>
                <a:moveTo>
                  <a:pt x="2798082" y="836695"/>
                </a:moveTo>
                <a:lnTo>
                  <a:pt x="2802805" y="849334"/>
                </a:lnTo>
                <a:lnTo>
                  <a:pt x="2791639" y="855919"/>
                </a:lnTo>
                <a:lnTo>
                  <a:pt x="2787276" y="842595"/>
                </a:lnTo>
                <a:lnTo>
                  <a:pt x="2787197" y="842137"/>
                </a:lnTo>
                <a:close/>
                <a:moveTo>
                  <a:pt x="2445802" y="836038"/>
                </a:moveTo>
                <a:lnTo>
                  <a:pt x="2447645" y="837347"/>
                </a:lnTo>
                <a:lnTo>
                  <a:pt x="2446932" y="838835"/>
                </a:lnTo>
                <a:lnTo>
                  <a:pt x="2443730" y="836300"/>
                </a:lnTo>
                <a:close/>
                <a:moveTo>
                  <a:pt x="2482023" y="835919"/>
                </a:moveTo>
                <a:lnTo>
                  <a:pt x="2484987" y="836092"/>
                </a:lnTo>
                <a:lnTo>
                  <a:pt x="2494915" y="839391"/>
                </a:lnTo>
                <a:lnTo>
                  <a:pt x="2493843" y="842186"/>
                </a:lnTo>
                <a:lnTo>
                  <a:pt x="2481301" y="837445"/>
                </a:lnTo>
                <a:close/>
                <a:moveTo>
                  <a:pt x="2598709" y="835661"/>
                </a:moveTo>
                <a:lnTo>
                  <a:pt x="2603170" y="837066"/>
                </a:lnTo>
                <a:lnTo>
                  <a:pt x="2606388" y="838082"/>
                </a:lnTo>
                <a:lnTo>
                  <a:pt x="2606531" y="838158"/>
                </a:lnTo>
                <a:lnTo>
                  <a:pt x="2604883" y="839127"/>
                </a:lnTo>
                <a:close/>
                <a:moveTo>
                  <a:pt x="2563756" y="835636"/>
                </a:moveTo>
                <a:lnTo>
                  <a:pt x="2567581" y="836606"/>
                </a:lnTo>
                <a:lnTo>
                  <a:pt x="2566905" y="839233"/>
                </a:lnTo>
                <a:lnTo>
                  <a:pt x="2559436" y="838010"/>
                </a:lnTo>
                <a:close/>
                <a:moveTo>
                  <a:pt x="912798" y="834909"/>
                </a:moveTo>
                <a:lnTo>
                  <a:pt x="914047" y="835162"/>
                </a:lnTo>
                <a:lnTo>
                  <a:pt x="915656" y="837483"/>
                </a:lnTo>
                <a:lnTo>
                  <a:pt x="913810" y="837122"/>
                </a:lnTo>
                <a:lnTo>
                  <a:pt x="913679" y="836837"/>
                </a:lnTo>
                <a:close/>
                <a:moveTo>
                  <a:pt x="2457442" y="834570"/>
                </a:moveTo>
                <a:lnTo>
                  <a:pt x="2459663" y="835863"/>
                </a:lnTo>
                <a:lnTo>
                  <a:pt x="2458206" y="837571"/>
                </a:lnTo>
                <a:lnTo>
                  <a:pt x="2454962" y="835332"/>
                </a:lnTo>
                <a:lnTo>
                  <a:pt x="2455190" y="834855"/>
                </a:lnTo>
                <a:close/>
                <a:moveTo>
                  <a:pt x="906727" y="834549"/>
                </a:moveTo>
                <a:lnTo>
                  <a:pt x="907587" y="835907"/>
                </a:lnTo>
                <a:lnTo>
                  <a:pt x="905820" y="835562"/>
                </a:lnTo>
                <a:close/>
                <a:moveTo>
                  <a:pt x="1207513" y="834457"/>
                </a:moveTo>
                <a:lnTo>
                  <a:pt x="1210620" y="838465"/>
                </a:lnTo>
                <a:lnTo>
                  <a:pt x="1210612" y="838467"/>
                </a:lnTo>
                <a:lnTo>
                  <a:pt x="1210587" y="838471"/>
                </a:lnTo>
                <a:lnTo>
                  <a:pt x="1210464" y="838492"/>
                </a:lnTo>
                <a:lnTo>
                  <a:pt x="1207335" y="834769"/>
                </a:lnTo>
                <a:lnTo>
                  <a:pt x="1207433" y="834597"/>
                </a:lnTo>
                <a:lnTo>
                  <a:pt x="1207463" y="834544"/>
                </a:lnTo>
                <a:close/>
                <a:moveTo>
                  <a:pt x="985823" y="833925"/>
                </a:moveTo>
                <a:lnTo>
                  <a:pt x="988428" y="834571"/>
                </a:lnTo>
                <a:lnTo>
                  <a:pt x="992501" y="835580"/>
                </a:lnTo>
                <a:lnTo>
                  <a:pt x="991748" y="836578"/>
                </a:lnTo>
                <a:lnTo>
                  <a:pt x="991289" y="837092"/>
                </a:lnTo>
                <a:lnTo>
                  <a:pt x="987748" y="835040"/>
                </a:lnTo>
                <a:close/>
                <a:moveTo>
                  <a:pt x="2758631" y="833775"/>
                </a:moveTo>
                <a:lnTo>
                  <a:pt x="2760102" y="839008"/>
                </a:lnTo>
                <a:lnTo>
                  <a:pt x="2761362" y="848504"/>
                </a:lnTo>
                <a:lnTo>
                  <a:pt x="2750044" y="854164"/>
                </a:lnTo>
                <a:lnTo>
                  <a:pt x="2746401" y="838915"/>
                </a:lnTo>
                <a:lnTo>
                  <a:pt x="2758049" y="834020"/>
                </a:lnTo>
                <a:close/>
                <a:moveTo>
                  <a:pt x="939530" y="833698"/>
                </a:moveTo>
                <a:lnTo>
                  <a:pt x="940835" y="833894"/>
                </a:lnTo>
                <a:lnTo>
                  <a:pt x="941609" y="834010"/>
                </a:lnTo>
                <a:lnTo>
                  <a:pt x="942165" y="834093"/>
                </a:lnTo>
                <a:lnTo>
                  <a:pt x="943675" y="834703"/>
                </a:lnTo>
                <a:lnTo>
                  <a:pt x="944681" y="835714"/>
                </a:lnTo>
                <a:lnTo>
                  <a:pt x="944435" y="835668"/>
                </a:lnTo>
                <a:lnTo>
                  <a:pt x="940877" y="834990"/>
                </a:lnTo>
                <a:close/>
                <a:moveTo>
                  <a:pt x="2697495" y="833544"/>
                </a:moveTo>
                <a:lnTo>
                  <a:pt x="2697771" y="852302"/>
                </a:lnTo>
                <a:lnTo>
                  <a:pt x="2683614" y="858813"/>
                </a:lnTo>
                <a:lnTo>
                  <a:pt x="2684799" y="838262"/>
                </a:lnTo>
                <a:lnTo>
                  <a:pt x="2695396" y="834020"/>
                </a:lnTo>
                <a:close/>
                <a:moveTo>
                  <a:pt x="900203" y="833531"/>
                </a:moveTo>
                <a:lnTo>
                  <a:pt x="900168" y="833571"/>
                </a:lnTo>
                <a:lnTo>
                  <a:pt x="900139" y="833556"/>
                </a:lnTo>
                <a:lnTo>
                  <a:pt x="900095" y="833532"/>
                </a:lnTo>
                <a:lnTo>
                  <a:pt x="900116" y="833532"/>
                </a:lnTo>
                <a:lnTo>
                  <a:pt x="900158" y="833532"/>
                </a:lnTo>
                <a:close/>
                <a:moveTo>
                  <a:pt x="1274773" y="833400"/>
                </a:moveTo>
                <a:lnTo>
                  <a:pt x="1279172" y="840100"/>
                </a:lnTo>
                <a:lnTo>
                  <a:pt x="1280362" y="841912"/>
                </a:lnTo>
                <a:lnTo>
                  <a:pt x="1280787" y="842559"/>
                </a:lnTo>
                <a:lnTo>
                  <a:pt x="1277382" y="842968"/>
                </a:lnTo>
                <a:lnTo>
                  <a:pt x="1274463" y="843320"/>
                </a:lnTo>
                <a:lnTo>
                  <a:pt x="1269901" y="843869"/>
                </a:lnTo>
                <a:lnTo>
                  <a:pt x="1263822" y="835290"/>
                </a:lnTo>
                <a:close/>
                <a:moveTo>
                  <a:pt x="2573940" y="832827"/>
                </a:moveTo>
                <a:lnTo>
                  <a:pt x="2589789" y="836153"/>
                </a:lnTo>
                <a:lnTo>
                  <a:pt x="2589545" y="837275"/>
                </a:lnTo>
                <a:lnTo>
                  <a:pt x="2578185" y="834359"/>
                </a:lnTo>
                <a:lnTo>
                  <a:pt x="2573830" y="833254"/>
                </a:lnTo>
                <a:close/>
                <a:moveTo>
                  <a:pt x="792972" y="832755"/>
                </a:moveTo>
                <a:lnTo>
                  <a:pt x="797156" y="839093"/>
                </a:lnTo>
                <a:lnTo>
                  <a:pt x="798860" y="841673"/>
                </a:lnTo>
                <a:lnTo>
                  <a:pt x="802074" y="846541"/>
                </a:lnTo>
                <a:lnTo>
                  <a:pt x="798174" y="850937"/>
                </a:lnTo>
                <a:lnTo>
                  <a:pt x="795437" y="847138"/>
                </a:lnTo>
                <a:lnTo>
                  <a:pt x="791133" y="838299"/>
                </a:lnTo>
                <a:lnTo>
                  <a:pt x="790044" y="836063"/>
                </a:lnTo>
                <a:close/>
                <a:moveTo>
                  <a:pt x="2508980" y="832751"/>
                </a:moveTo>
                <a:lnTo>
                  <a:pt x="2510339" y="833123"/>
                </a:lnTo>
                <a:lnTo>
                  <a:pt x="2508741" y="833040"/>
                </a:lnTo>
                <a:close/>
                <a:moveTo>
                  <a:pt x="2550979" y="832397"/>
                </a:moveTo>
                <a:lnTo>
                  <a:pt x="2557162" y="833964"/>
                </a:lnTo>
                <a:lnTo>
                  <a:pt x="2552010" y="836795"/>
                </a:lnTo>
                <a:lnTo>
                  <a:pt x="2551600" y="836728"/>
                </a:lnTo>
                <a:lnTo>
                  <a:pt x="2551564" y="836728"/>
                </a:lnTo>
                <a:lnTo>
                  <a:pt x="2551526" y="836728"/>
                </a:lnTo>
                <a:lnTo>
                  <a:pt x="2549704" y="836728"/>
                </a:lnTo>
                <a:close/>
                <a:moveTo>
                  <a:pt x="2957583" y="832194"/>
                </a:moveTo>
                <a:lnTo>
                  <a:pt x="2957122" y="834020"/>
                </a:lnTo>
                <a:cubicBezTo>
                  <a:pt x="2950594" y="866519"/>
                  <a:pt x="2940934" y="898225"/>
                  <a:pt x="2928317" y="928708"/>
                </a:cubicBezTo>
                <a:lnTo>
                  <a:pt x="2905235" y="972022"/>
                </a:lnTo>
                <a:lnTo>
                  <a:pt x="2904840" y="965313"/>
                </a:lnTo>
                <a:lnTo>
                  <a:pt x="2901828" y="953576"/>
                </a:lnTo>
                <a:lnTo>
                  <a:pt x="2921038" y="922686"/>
                </a:lnTo>
                <a:cubicBezTo>
                  <a:pt x="2935203" y="894812"/>
                  <a:pt x="2946967" y="865717"/>
                  <a:pt x="2956171" y="835713"/>
                </a:cubicBezTo>
                <a:close/>
                <a:moveTo>
                  <a:pt x="2008819" y="832002"/>
                </a:moveTo>
                <a:lnTo>
                  <a:pt x="1995971" y="852648"/>
                </a:lnTo>
                <a:cubicBezTo>
                  <a:pt x="1975231" y="888558"/>
                  <a:pt x="1954042" y="930880"/>
                  <a:pt x="1933464" y="980538"/>
                </a:cubicBezTo>
                <a:lnTo>
                  <a:pt x="1919819" y="1016676"/>
                </a:lnTo>
                <a:lnTo>
                  <a:pt x="1912535" y="1012240"/>
                </a:lnTo>
                <a:lnTo>
                  <a:pt x="1910814" y="1010846"/>
                </a:lnTo>
                <a:lnTo>
                  <a:pt x="1929262" y="964280"/>
                </a:lnTo>
                <a:cubicBezTo>
                  <a:pt x="1949976" y="916866"/>
                  <a:pt x="1971453" y="876597"/>
                  <a:pt x="1992519" y="842529"/>
                </a:cubicBezTo>
                <a:lnTo>
                  <a:pt x="1998831" y="833089"/>
                </a:lnTo>
                <a:lnTo>
                  <a:pt x="2001096" y="833513"/>
                </a:lnTo>
                <a:lnTo>
                  <a:pt x="2001105" y="833512"/>
                </a:lnTo>
                <a:lnTo>
                  <a:pt x="2001113" y="833513"/>
                </a:lnTo>
                <a:lnTo>
                  <a:pt x="2001120" y="833512"/>
                </a:lnTo>
                <a:lnTo>
                  <a:pt x="2001128" y="833513"/>
                </a:lnTo>
                <a:close/>
                <a:moveTo>
                  <a:pt x="928188" y="832000"/>
                </a:moveTo>
                <a:lnTo>
                  <a:pt x="929368" y="832176"/>
                </a:lnTo>
                <a:lnTo>
                  <a:pt x="930086" y="832284"/>
                </a:lnTo>
                <a:lnTo>
                  <a:pt x="930268" y="832455"/>
                </a:lnTo>
                <a:lnTo>
                  <a:pt x="930568" y="832737"/>
                </a:lnTo>
                <a:lnTo>
                  <a:pt x="930351" y="832984"/>
                </a:lnTo>
                <a:lnTo>
                  <a:pt x="929562" y="832834"/>
                </a:lnTo>
                <a:lnTo>
                  <a:pt x="928765" y="832682"/>
                </a:lnTo>
                <a:close/>
                <a:moveTo>
                  <a:pt x="770462" y="831560"/>
                </a:moveTo>
                <a:lnTo>
                  <a:pt x="772170" y="836799"/>
                </a:lnTo>
                <a:lnTo>
                  <a:pt x="774698" y="844550"/>
                </a:lnTo>
                <a:lnTo>
                  <a:pt x="773075" y="846383"/>
                </a:lnTo>
                <a:close/>
                <a:moveTo>
                  <a:pt x="2503448" y="831238"/>
                </a:moveTo>
                <a:lnTo>
                  <a:pt x="2504544" y="831537"/>
                </a:lnTo>
                <a:lnTo>
                  <a:pt x="2503515" y="832767"/>
                </a:lnTo>
                <a:lnTo>
                  <a:pt x="2502878" y="832734"/>
                </a:lnTo>
                <a:close/>
                <a:moveTo>
                  <a:pt x="968654" y="831176"/>
                </a:moveTo>
                <a:lnTo>
                  <a:pt x="972117" y="833173"/>
                </a:lnTo>
                <a:lnTo>
                  <a:pt x="973141" y="833763"/>
                </a:lnTo>
                <a:lnTo>
                  <a:pt x="969980" y="832952"/>
                </a:lnTo>
                <a:lnTo>
                  <a:pt x="967657" y="832355"/>
                </a:lnTo>
                <a:lnTo>
                  <a:pt x="968237" y="831701"/>
                </a:lnTo>
                <a:close/>
                <a:moveTo>
                  <a:pt x="2635884" y="831115"/>
                </a:moveTo>
                <a:lnTo>
                  <a:pt x="2634453" y="841785"/>
                </a:lnTo>
                <a:lnTo>
                  <a:pt x="2630951" y="834255"/>
                </a:lnTo>
                <a:lnTo>
                  <a:pt x="2629965" y="833196"/>
                </a:lnTo>
                <a:close/>
                <a:moveTo>
                  <a:pt x="1012276" y="831084"/>
                </a:moveTo>
                <a:lnTo>
                  <a:pt x="1012487" y="831137"/>
                </a:lnTo>
                <a:lnTo>
                  <a:pt x="1012755" y="831203"/>
                </a:lnTo>
                <a:lnTo>
                  <a:pt x="1013009" y="831265"/>
                </a:lnTo>
                <a:lnTo>
                  <a:pt x="1012027" y="832492"/>
                </a:lnTo>
                <a:lnTo>
                  <a:pt x="1011370" y="832275"/>
                </a:lnTo>
                <a:lnTo>
                  <a:pt x="1011766" y="831755"/>
                </a:lnTo>
                <a:close/>
                <a:moveTo>
                  <a:pt x="918291" y="830517"/>
                </a:moveTo>
                <a:lnTo>
                  <a:pt x="918916" y="830611"/>
                </a:lnTo>
                <a:lnTo>
                  <a:pt x="919073" y="830789"/>
                </a:lnTo>
                <a:lnTo>
                  <a:pt x="919122" y="830845"/>
                </a:lnTo>
                <a:lnTo>
                  <a:pt x="918409" y="830709"/>
                </a:lnTo>
                <a:lnTo>
                  <a:pt x="918298" y="830529"/>
                </a:lnTo>
                <a:lnTo>
                  <a:pt x="918291" y="830518"/>
                </a:lnTo>
                <a:close/>
                <a:moveTo>
                  <a:pt x="1293523" y="830164"/>
                </a:moveTo>
                <a:lnTo>
                  <a:pt x="1299137" y="839532"/>
                </a:lnTo>
                <a:lnTo>
                  <a:pt x="1299424" y="840317"/>
                </a:lnTo>
                <a:lnTo>
                  <a:pt x="1288101" y="841679"/>
                </a:lnTo>
                <a:lnTo>
                  <a:pt x="1288101" y="841678"/>
                </a:lnTo>
                <a:lnTo>
                  <a:pt x="1287985" y="841502"/>
                </a:lnTo>
                <a:lnTo>
                  <a:pt x="1281851" y="832178"/>
                </a:lnTo>
                <a:lnTo>
                  <a:pt x="1282976" y="831984"/>
                </a:lnTo>
                <a:lnTo>
                  <a:pt x="1287055" y="831280"/>
                </a:lnTo>
                <a:close/>
                <a:moveTo>
                  <a:pt x="1981968" y="829986"/>
                </a:moveTo>
                <a:lnTo>
                  <a:pt x="1986185" y="830971"/>
                </a:lnTo>
                <a:lnTo>
                  <a:pt x="1991819" y="831867"/>
                </a:lnTo>
                <a:lnTo>
                  <a:pt x="1987313" y="838582"/>
                </a:lnTo>
                <a:cubicBezTo>
                  <a:pt x="1966170" y="872681"/>
                  <a:pt x="1944601" y="912972"/>
                  <a:pt x="1923784" y="960385"/>
                </a:cubicBezTo>
                <a:lnTo>
                  <a:pt x="1905433" y="1006483"/>
                </a:lnTo>
                <a:lnTo>
                  <a:pt x="1905230" y="1006319"/>
                </a:lnTo>
                <a:lnTo>
                  <a:pt x="1896648" y="1002565"/>
                </a:lnTo>
                <a:lnTo>
                  <a:pt x="1894430" y="1001214"/>
                </a:lnTo>
                <a:lnTo>
                  <a:pt x="1918403" y="944109"/>
                </a:lnTo>
                <a:cubicBezTo>
                  <a:pt x="1928904" y="921540"/>
                  <a:pt x="1939631" y="900703"/>
                  <a:pt x="1950425" y="881479"/>
                </a:cubicBezTo>
                <a:close/>
                <a:moveTo>
                  <a:pt x="2436479" y="829813"/>
                </a:moveTo>
                <a:lnTo>
                  <a:pt x="2439220" y="831534"/>
                </a:lnTo>
                <a:lnTo>
                  <a:pt x="2438068" y="831818"/>
                </a:lnTo>
                <a:lnTo>
                  <a:pt x="2437639" y="831479"/>
                </a:lnTo>
                <a:lnTo>
                  <a:pt x="2435777" y="830455"/>
                </a:lnTo>
                <a:close/>
                <a:moveTo>
                  <a:pt x="825131" y="829661"/>
                </a:moveTo>
                <a:lnTo>
                  <a:pt x="825638" y="830047"/>
                </a:lnTo>
                <a:lnTo>
                  <a:pt x="823821" y="840582"/>
                </a:lnTo>
                <a:lnTo>
                  <a:pt x="823917" y="842697"/>
                </a:lnTo>
                <a:lnTo>
                  <a:pt x="818636" y="836983"/>
                </a:lnTo>
                <a:close/>
                <a:moveTo>
                  <a:pt x="2812916" y="829431"/>
                </a:moveTo>
                <a:lnTo>
                  <a:pt x="2816120" y="834626"/>
                </a:lnTo>
                <a:lnTo>
                  <a:pt x="2818431" y="840118"/>
                </a:lnTo>
                <a:lnTo>
                  <a:pt x="2807940" y="846305"/>
                </a:lnTo>
                <a:lnTo>
                  <a:pt x="2805755" y="835986"/>
                </a:lnTo>
                <a:lnTo>
                  <a:pt x="2804377" y="833567"/>
                </a:lnTo>
                <a:close/>
                <a:moveTo>
                  <a:pt x="2848928" y="829229"/>
                </a:moveTo>
                <a:lnTo>
                  <a:pt x="2853649" y="836542"/>
                </a:lnTo>
                <a:lnTo>
                  <a:pt x="2845737" y="842267"/>
                </a:lnTo>
                <a:lnTo>
                  <a:pt x="2840676" y="834678"/>
                </a:lnTo>
                <a:lnTo>
                  <a:pt x="2840477" y="834253"/>
                </a:lnTo>
                <a:close/>
                <a:moveTo>
                  <a:pt x="2576461" y="828653"/>
                </a:moveTo>
                <a:lnTo>
                  <a:pt x="2588063" y="832307"/>
                </a:lnTo>
                <a:lnTo>
                  <a:pt x="2575001" y="829455"/>
                </a:lnTo>
                <a:close/>
                <a:moveTo>
                  <a:pt x="959326" y="828031"/>
                </a:moveTo>
                <a:lnTo>
                  <a:pt x="960399" y="828190"/>
                </a:lnTo>
                <a:lnTo>
                  <a:pt x="960573" y="828215"/>
                </a:lnTo>
                <a:lnTo>
                  <a:pt x="962273" y="828467"/>
                </a:lnTo>
                <a:lnTo>
                  <a:pt x="961544" y="829365"/>
                </a:lnTo>
                <a:lnTo>
                  <a:pt x="960895" y="828975"/>
                </a:lnTo>
                <a:lnTo>
                  <a:pt x="959654" y="828228"/>
                </a:lnTo>
                <a:close/>
                <a:moveTo>
                  <a:pt x="2718176" y="827451"/>
                </a:moveTo>
                <a:lnTo>
                  <a:pt x="2718190" y="827524"/>
                </a:lnTo>
                <a:lnTo>
                  <a:pt x="2719169" y="844818"/>
                </a:lnTo>
                <a:lnTo>
                  <a:pt x="2712754" y="846890"/>
                </a:lnTo>
                <a:lnTo>
                  <a:pt x="2709620" y="846890"/>
                </a:lnTo>
                <a:lnTo>
                  <a:pt x="2709580" y="846890"/>
                </a:lnTo>
                <a:lnTo>
                  <a:pt x="2709539" y="846890"/>
                </a:lnTo>
                <a:lnTo>
                  <a:pt x="2706950" y="848080"/>
                </a:lnTo>
                <a:lnTo>
                  <a:pt x="2707042" y="843611"/>
                </a:lnTo>
                <a:lnTo>
                  <a:pt x="2706307" y="838505"/>
                </a:lnTo>
                <a:lnTo>
                  <a:pt x="2706358" y="834288"/>
                </a:lnTo>
                <a:lnTo>
                  <a:pt x="2705824" y="831355"/>
                </a:lnTo>
                <a:lnTo>
                  <a:pt x="2710975" y="829956"/>
                </a:lnTo>
                <a:close/>
                <a:moveTo>
                  <a:pt x="1309261" y="827447"/>
                </a:moveTo>
                <a:lnTo>
                  <a:pt x="1312739" y="838715"/>
                </a:lnTo>
                <a:lnTo>
                  <a:pt x="1305077" y="839637"/>
                </a:lnTo>
                <a:lnTo>
                  <a:pt x="1304882" y="839098"/>
                </a:lnTo>
                <a:lnTo>
                  <a:pt x="1304502" y="838053"/>
                </a:lnTo>
                <a:lnTo>
                  <a:pt x="1299205" y="829183"/>
                </a:lnTo>
                <a:close/>
                <a:moveTo>
                  <a:pt x="2529525" y="827044"/>
                </a:moveTo>
                <a:lnTo>
                  <a:pt x="2531034" y="827415"/>
                </a:lnTo>
                <a:lnTo>
                  <a:pt x="2540686" y="829786"/>
                </a:lnTo>
                <a:lnTo>
                  <a:pt x="2545105" y="830907"/>
                </a:lnTo>
                <a:lnTo>
                  <a:pt x="2543479" y="836426"/>
                </a:lnTo>
                <a:lnTo>
                  <a:pt x="2536843" y="835636"/>
                </a:lnTo>
                <a:lnTo>
                  <a:pt x="2528739" y="833680"/>
                </a:lnTo>
                <a:lnTo>
                  <a:pt x="2527332" y="833277"/>
                </a:lnTo>
                <a:lnTo>
                  <a:pt x="2527601" y="832475"/>
                </a:lnTo>
                <a:close/>
                <a:moveTo>
                  <a:pt x="2444277" y="826969"/>
                </a:moveTo>
                <a:lnTo>
                  <a:pt x="2446030" y="827923"/>
                </a:lnTo>
                <a:lnTo>
                  <a:pt x="2449505" y="829949"/>
                </a:lnTo>
                <a:lnTo>
                  <a:pt x="2446966" y="829816"/>
                </a:lnTo>
                <a:lnTo>
                  <a:pt x="2443734" y="827585"/>
                </a:lnTo>
                <a:lnTo>
                  <a:pt x="2442828" y="827150"/>
                </a:lnTo>
                <a:close/>
                <a:moveTo>
                  <a:pt x="894200" y="826909"/>
                </a:moveTo>
                <a:lnTo>
                  <a:pt x="901039" y="827934"/>
                </a:lnTo>
                <a:lnTo>
                  <a:pt x="893464" y="828328"/>
                </a:lnTo>
                <a:lnTo>
                  <a:pt x="892837" y="827150"/>
                </a:lnTo>
                <a:close/>
                <a:moveTo>
                  <a:pt x="994363" y="826667"/>
                </a:moveTo>
                <a:lnTo>
                  <a:pt x="996625" y="827225"/>
                </a:lnTo>
                <a:lnTo>
                  <a:pt x="998378" y="827657"/>
                </a:lnTo>
                <a:lnTo>
                  <a:pt x="998460" y="827677"/>
                </a:lnTo>
                <a:lnTo>
                  <a:pt x="998389" y="827772"/>
                </a:lnTo>
                <a:lnTo>
                  <a:pt x="998254" y="827950"/>
                </a:lnTo>
                <a:lnTo>
                  <a:pt x="997415" y="827673"/>
                </a:lnTo>
                <a:lnTo>
                  <a:pt x="996046" y="827222"/>
                </a:lnTo>
                <a:close/>
                <a:moveTo>
                  <a:pt x="2459186" y="826502"/>
                </a:moveTo>
                <a:lnTo>
                  <a:pt x="2465183" y="829387"/>
                </a:lnTo>
                <a:lnTo>
                  <a:pt x="2464056" y="830708"/>
                </a:lnTo>
                <a:lnTo>
                  <a:pt x="2464048" y="830708"/>
                </a:lnTo>
                <a:lnTo>
                  <a:pt x="2458690" y="827541"/>
                </a:lnTo>
                <a:close/>
                <a:moveTo>
                  <a:pt x="2775933" y="826475"/>
                </a:moveTo>
                <a:lnTo>
                  <a:pt x="2780108" y="839131"/>
                </a:lnTo>
                <a:lnTo>
                  <a:pt x="2766820" y="845775"/>
                </a:lnTo>
                <a:lnTo>
                  <a:pt x="2764207" y="836760"/>
                </a:lnTo>
                <a:lnTo>
                  <a:pt x="2763512" y="831715"/>
                </a:lnTo>
                <a:close/>
                <a:moveTo>
                  <a:pt x="2486605" y="826247"/>
                </a:moveTo>
                <a:lnTo>
                  <a:pt x="2493419" y="828494"/>
                </a:lnTo>
                <a:lnTo>
                  <a:pt x="2498551" y="829898"/>
                </a:lnTo>
                <a:lnTo>
                  <a:pt x="2497571" y="832457"/>
                </a:lnTo>
                <a:lnTo>
                  <a:pt x="2492350" y="832184"/>
                </a:lnTo>
                <a:lnTo>
                  <a:pt x="2484962" y="829714"/>
                </a:lnTo>
                <a:close/>
                <a:moveTo>
                  <a:pt x="944404" y="825821"/>
                </a:moveTo>
                <a:lnTo>
                  <a:pt x="946959" y="826199"/>
                </a:lnTo>
                <a:lnTo>
                  <a:pt x="947144" y="826377"/>
                </a:lnTo>
                <a:lnTo>
                  <a:pt x="947406" y="826628"/>
                </a:lnTo>
                <a:lnTo>
                  <a:pt x="949822" y="828945"/>
                </a:lnTo>
                <a:lnTo>
                  <a:pt x="945641" y="828225"/>
                </a:lnTo>
                <a:lnTo>
                  <a:pt x="943885" y="826411"/>
                </a:lnTo>
                <a:lnTo>
                  <a:pt x="943973" y="826311"/>
                </a:lnTo>
                <a:close/>
                <a:moveTo>
                  <a:pt x="799287" y="825622"/>
                </a:moveTo>
                <a:lnTo>
                  <a:pt x="802183" y="828748"/>
                </a:lnTo>
                <a:lnTo>
                  <a:pt x="810191" y="837392"/>
                </a:lnTo>
                <a:lnTo>
                  <a:pt x="805850" y="842284"/>
                </a:lnTo>
                <a:lnTo>
                  <a:pt x="803887" y="839333"/>
                </a:lnTo>
                <a:lnTo>
                  <a:pt x="796706" y="828538"/>
                </a:lnTo>
                <a:lnTo>
                  <a:pt x="798894" y="826067"/>
                </a:lnTo>
                <a:close/>
                <a:moveTo>
                  <a:pt x="2028542" y="825515"/>
                </a:moveTo>
                <a:lnTo>
                  <a:pt x="2004612" y="866979"/>
                </a:lnTo>
                <a:cubicBezTo>
                  <a:pt x="1984319" y="904721"/>
                  <a:pt x="1963513" y="949093"/>
                  <a:pt x="1943205" y="1001004"/>
                </a:cubicBezTo>
                <a:lnTo>
                  <a:pt x="1933995" y="1026707"/>
                </a:lnTo>
                <a:lnTo>
                  <a:pt x="1928946" y="1022232"/>
                </a:lnTo>
                <a:lnTo>
                  <a:pt x="1925120" y="1019903"/>
                </a:lnTo>
                <a:lnTo>
                  <a:pt x="1938662" y="983840"/>
                </a:lnTo>
                <a:cubicBezTo>
                  <a:pt x="1959142" y="934161"/>
                  <a:pt x="1980261" y="891838"/>
                  <a:pt x="2000897" y="855945"/>
                </a:cubicBezTo>
                <a:lnTo>
                  <a:pt x="2016693" y="830455"/>
                </a:lnTo>
                <a:lnTo>
                  <a:pt x="2020094" y="829787"/>
                </a:lnTo>
                <a:lnTo>
                  <a:pt x="2022908" y="827124"/>
                </a:lnTo>
                <a:close/>
                <a:moveTo>
                  <a:pt x="1321834" y="825277"/>
                </a:moveTo>
                <a:lnTo>
                  <a:pt x="1325036" y="837236"/>
                </a:lnTo>
                <a:lnTo>
                  <a:pt x="1319022" y="837959"/>
                </a:lnTo>
                <a:lnTo>
                  <a:pt x="1315407" y="826387"/>
                </a:lnTo>
                <a:close/>
                <a:moveTo>
                  <a:pt x="2522056" y="825209"/>
                </a:moveTo>
                <a:lnTo>
                  <a:pt x="2523373" y="825532"/>
                </a:lnTo>
                <a:lnTo>
                  <a:pt x="2521596" y="830570"/>
                </a:lnTo>
                <a:lnTo>
                  <a:pt x="2521295" y="831473"/>
                </a:lnTo>
                <a:lnTo>
                  <a:pt x="2513988" y="829285"/>
                </a:lnTo>
                <a:close/>
                <a:moveTo>
                  <a:pt x="1967961" y="824101"/>
                </a:moveTo>
                <a:lnTo>
                  <a:pt x="1976685" y="827872"/>
                </a:lnTo>
                <a:lnTo>
                  <a:pt x="1946426" y="877368"/>
                </a:lnTo>
                <a:cubicBezTo>
                  <a:pt x="1935629" y="896612"/>
                  <a:pt x="1924899" y="917465"/>
                  <a:pt x="1914383" y="940045"/>
                </a:cubicBezTo>
                <a:lnTo>
                  <a:pt x="1889835" y="998415"/>
                </a:lnTo>
                <a:lnTo>
                  <a:pt x="1880204" y="992550"/>
                </a:lnTo>
                <a:lnTo>
                  <a:pt x="1878398" y="991854"/>
                </a:lnTo>
                <a:lnTo>
                  <a:pt x="1879149" y="990164"/>
                </a:lnTo>
                <a:lnTo>
                  <a:pt x="1913311" y="915264"/>
                </a:lnTo>
                <a:lnTo>
                  <a:pt x="1925963" y="892097"/>
                </a:lnTo>
                <a:lnTo>
                  <a:pt x="1951288" y="848927"/>
                </a:lnTo>
                <a:lnTo>
                  <a:pt x="1965008" y="828115"/>
                </a:lnTo>
                <a:close/>
                <a:moveTo>
                  <a:pt x="930914" y="823823"/>
                </a:moveTo>
                <a:lnTo>
                  <a:pt x="931956" y="823978"/>
                </a:lnTo>
                <a:lnTo>
                  <a:pt x="933196" y="824161"/>
                </a:lnTo>
                <a:lnTo>
                  <a:pt x="933272" y="824239"/>
                </a:lnTo>
                <a:lnTo>
                  <a:pt x="934158" y="825130"/>
                </a:lnTo>
                <a:lnTo>
                  <a:pt x="933355" y="824806"/>
                </a:lnTo>
                <a:lnTo>
                  <a:pt x="933183" y="824737"/>
                </a:lnTo>
                <a:close/>
                <a:moveTo>
                  <a:pt x="2469987" y="823754"/>
                </a:moveTo>
                <a:lnTo>
                  <a:pt x="2469353" y="824496"/>
                </a:lnTo>
                <a:lnTo>
                  <a:pt x="2468965" y="824366"/>
                </a:lnTo>
                <a:lnTo>
                  <a:pt x="2468156" y="823983"/>
                </a:lnTo>
                <a:close/>
                <a:moveTo>
                  <a:pt x="2657100" y="823653"/>
                </a:moveTo>
                <a:lnTo>
                  <a:pt x="2657247" y="827175"/>
                </a:lnTo>
                <a:lnTo>
                  <a:pt x="2655679" y="844800"/>
                </a:lnTo>
                <a:lnTo>
                  <a:pt x="2638914" y="851375"/>
                </a:lnTo>
                <a:lnTo>
                  <a:pt x="2638832" y="851198"/>
                </a:lnTo>
                <a:lnTo>
                  <a:pt x="2638668" y="850424"/>
                </a:lnTo>
                <a:lnTo>
                  <a:pt x="2641516" y="829134"/>
                </a:lnTo>
                <a:close/>
                <a:moveTo>
                  <a:pt x="2411800" y="823619"/>
                </a:moveTo>
                <a:lnTo>
                  <a:pt x="2413590" y="827583"/>
                </a:lnTo>
                <a:lnTo>
                  <a:pt x="2409288" y="834867"/>
                </a:lnTo>
                <a:lnTo>
                  <a:pt x="2409288" y="837068"/>
                </a:lnTo>
                <a:lnTo>
                  <a:pt x="2409772" y="846982"/>
                </a:lnTo>
                <a:lnTo>
                  <a:pt x="2407080" y="849982"/>
                </a:lnTo>
                <a:lnTo>
                  <a:pt x="2378969" y="891826"/>
                </a:lnTo>
                <a:lnTo>
                  <a:pt x="2383964" y="877538"/>
                </a:lnTo>
                <a:cubicBezTo>
                  <a:pt x="2392620" y="858996"/>
                  <a:pt x="2401418" y="841914"/>
                  <a:pt x="2410236" y="826183"/>
                </a:cubicBezTo>
                <a:close/>
                <a:moveTo>
                  <a:pt x="1018028" y="823522"/>
                </a:moveTo>
                <a:lnTo>
                  <a:pt x="1019020" y="823761"/>
                </a:lnTo>
                <a:lnTo>
                  <a:pt x="1017687" y="825425"/>
                </a:lnTo>
                <a:lnTo>
                  <a:pt x="1016737" y="825220"/>
                </a:lnTo>
                <a:close/>
                <a:moveTo>
                  <a:pt x="2825426" y="823372"/>
                </a:moveTo>
                <a:lnTo>
                  <a:pt x="2831472" y="832427"/>
                </a:lnTo>
                <a:lnTo>
                  <a:pt x="2824796" y="836364"/>
                </a:lnTo>
                <a:lnTo>
                  <a:pt x="2822313" y="832346"/>
                </a:lnTo>
                <a:lnTo>
                  <a:pt x="2819697" y="826147"/>
                </a:lnTo>
                <a:close/>
                <a:moveTo>
                  <a:pt x="2437305" y="823175"/>
                </a:moveTo>
                <a:lnTo>
                  <a:pt x="2438145" y="823632"/>
                </a:lnTo>
                <a:lnTo>
                  <a:pt x="2436758" y="824117"/>
                </a:lnTo>
                <a:lnTo>
                  <a:pt x="2437202" y="823290"/>
                </a:lnTo>
                <a:close/>
                <a:moveTo>
                  <a:pt x="2476946" y="823062"/>
                </a:moveTo>
                <a:lnTo>
                  <a:pt x="2480401" y="824201"/>
                </a:lnTo>
                <a:lnTo>
                  <a:pt x="2478765" y="827642"/>
                </a:lnTo>
                <a:lnTo>
                  <a:pt x="2474309" y="826153"/>
                </a:lnTo>
                <a:close/>
                <a:moveTo>
                  <a:pt x="2506564" y="823048"/>
                </a:moveTo>
                <a:lnTo>
                  <a:pt x="2513650" y="823143"/>
                </a:lnTo>
                <a:lnTo>
                  <a:pt x="2517225" y="824021"/>
                </a:lnTo>
                <a:lnTo>
                  <a:pt x="2509513" y="827945"/>
                </a:lnTo>
                <a:lnTo>
                  <a:pt x="2505193" y="826651"/>
                </a:lnTo>
                <a:close/>
                <a:moveTo>
                  <a:pt x="2492532" y="822861"/>
                </a:moveTo>
                <a:lnTo>
                  <a:pt x="2501203" y="822977"/>
                </a:lnTo>
                <a:lnTo>
                  <a:pt x="2500351" y="825202"/>
                </a:lnTo>
                <a:close/>
                <a:moveTo>
                  <a:pt x="2598290" y="822507"/>
                </a:moveTo>
                <a:lnTo>
                  <a:pt x="2598668" y="822796"/>
                </a:lnTo>
                <a:lnTo>
                  <a:pt x="2598261" y="822642"/>
                </a:lnTo>
                <a:close/>
                <a:moveTo>
                  <a:pt x="898841" y="822105"/>
                </a:moveTo>
                <a:lnTo>
                  <a:pt x="898979" y="822323"/>
                </a:lnTo>
                <a:lnTo>
                  <a:pt x="896613" y="822516"/>
                </a:lnTo>
                <a:lnTo>
                  <a:pt x="890792" y="822990"/>
                </a:lnTo>
                <a:lnTo>
                  <a:pt x="892718" y="822778"/>
                </a:lnTo>
                <a:lnTo>
                  <a:pt x="896966" y="822311"/>
                </a:lnTo>
                <a:close/>
                <a:moveTo>
                  <a:pt x="2554150" y="821624"/>
                </a:moveTo>
                <a:lnTo>
                  <a:pt x="2570135" y="826659"/>
                </a:lnTo>
                <a:lnTo>
                  <a:pt x="2570081" y="826867"/>
                </a:lnTo>
                <a:lnTo>
                  <a:pt x="2568111" y="827950"/>
                </a:lnTo>
                <a:lnTo>
                  <a:pt x="2553244" y="824704"/>
                </a:lnTo>
                <a:close/>
                <a:moveTo>
                  <a:pt x="2736173" y="821190"/>
                </a:moveTo>
                <a:lnTo>
                  <a:pt x="2739062" y="833321"/>
                </a:lnTo>
                <a:lnTo>
                  <a:pt x="2739387" y="836734"/>
                </a:lnTo>
                <a:lnTo>
                  <a:pt x="2726586" y="842141"/>
                </a:lnTo>
                <a:lnTo>
                  <a:pt x="2723481" y="825902"/>
                </a:lnTo>
                <a:lnTo>
                  <a:pt x="2723465" y="825611"/>
                </a:lnTo>
                <a:close/>
                <a:moveTo>
                  <a:pt x="2790483" y="820336"/>
                </a:moveTo>
                <a:lnTo>
                  <a:pt x="2794839" y="828015"/>
                </a:lnTo>
                <a:lnTo>
                  <a:pt x="2796020" y="831175"/>
                </a:lnTo>
                <a:lnTo>
                  <a:pt x="2786163" y="836103"/>
                </a:lnTo>
                <a:lnTo>
                  <a:pt x="2785251" y="830776"/>
                </a:lnTo>
                <a:lnTo>
                  <a:pt x="2781742" y="824024"/>
                </a:lnTo>
                <a:close/>
                <a:moveTo>
                  <a:pt x="1266061" y="820132"/>
                </a:moveTo>
                <a:lnTo>
                  <a:pt x="1270623" y="827080"/>
                </a:lnTo>
                <a:lnTo>
                  <a:pt x="1271170" y="827912"/>
                </a:lnTo>
                <a:lnTo>
                  <a:pt x="1259976" y="829863"/>
                </a:lnTo>
                <a:lnTo>
                  <a:pt x="1259262" y="828855"/>
                </a:lnTo>
                <a:lnTo>
                  <a:pt x="1253031" y="823186"/>
                </a:lnTo>
                <a:lnTo>
                  <a:pt x="1263836" y="820654"/>
                </a:lnTo>
                <a:lnTo>
                  <a:pt x="1264052" y="820603"/>
                </a:lnTo>
                <a:close/>
                <a:moveTo>
                  <a:pt x="2593428" y="819327"/>
                </a:moveTo>
                <a:lnTo>
                  <a:pt x="2593130" y="820701"/>
                </a:lnTo>
                <a:lnTo>
                  <a:pt x="2591825" y="820207"/>
                </a:lnTo>
                <a:close/>
                <a:moveTo>
                  <a:pt x="950260" y="819160"/>
                </a:moveTo>
                <a:lnTo>
                  <a:pt x="951818" y="820543"/>
                </a:lnTo>
                <a:lnTo>
                  <a:pt x="952844" y="821453"/>
                </a:lnTo>
                <a:lnTo>
                  <a:pt x="950142" y="821071"/>
                </a:lnTo>
                <a:lnTo>
                  <a:pt x="949820" y="820762"/>
                </a:lnTo>
                <a:lnTo>
                  <a:pt x="949442" y="820400"/>
                </a:lnTo>
                <a:lnTo>
                  <a:pt x="949294" y="820259"/>
                </a:lnTo>
                <a:close/>
                <a:moveTo>
                  <a:pt x="2441608" y="819030"/>
                </a:moveTo>
                <a:lnTo>
                  <a:pt x="2446179" y="820821"/>
                </a:lnTo>
                <a:lnTo>
                  <a:pt x="2445960" y="820898"/>
                </a:lnTo>
                <a:lnTo>
                  <a:pt x="2441387" y="819151"/>
                </a:lnTo>
                <a:close/>
                <a:moveTo>
                  <a:pt x="996677" y="818380"/>
                </a:moveTo>
                <a:lnTo>
                  <a:pt x="1004120" y="820172"/>
                </a:lnTo>
                <a:lnTo>
                  <a:pt x="1002611" y="822174"/>
                </a:lnTo>
                <a:lnTo>
                  <a:pt x="1002574" y="822166"/>
                </a:lnTo>
                <a:close/>
                <a:moveTo>
                  <a:pt x="1227913" y="818308"/>
                </a:moveTo>
                <a:lnTo>
                  <a:pt x="1228856" y="819630"/>
                </a:lnTo>
                <a:lnTo>
                  <a:pt x="1230897" y="822488"/>
                </a:lnTo>
                <a:lnTo>
                  <a:pt x="1230891" y="822490"/>
                </a:lnTo>
                <a:lnTo>
                  <a:pt x="1230816" y="822507"/>
                </a:lnTo>
                <a:lnTo>
                  <a:pt x="1227823" y="818335"/>
                </a:lnTo>
                <a:close/>
                <a:moveTo>
                  <a:pt x="2463157" y="818203"/>
                </a:moveTo>
                <a:lnTo>
                  <a:pt x="2466627" y="819536"/>
                </a:lnTo>
                <a:lnTo>
                  <a:pt x="2466455" y="819537"/>
                </a:lnTo>
                <a:lnTo>
                  <a:pt x="2464290" y="819540"/>
                </a:lnTo>
                <a:lnTo>
                  <a:pt x="2462515" y="819543"/>
                </a:lnTo>
                <a:close/>
                <a:moveTo>
                  <a:pt x="1952888" y="817583"/>
                </a:moveTo>
                <a:lnTo>
                  <a:pt x="1962512" y="821746"/>
                </a:lnTo>
                <a:lnTo>
                  <a:pt x="1960898" y="824194"/>
                </a:lnTo>
                <a:lnTo>
                  <a:pt x="1953599" y="834116"/>
                </a:lnTo>
                <a:lnTo>
                  <a:pt x="1947471" y="844547"/>
                </a:lnTo>
                <a:lnTo>
                  <a:pt x="1937076" y="860295"/>
                </a:lnTo>
                <a:lnTo>
                  <a:pt x="1921579" y="888606"/>
                </a:lnTo>
                <a:lnTo>
                  <a:pt x="1912553" y="903969"/>
                </a:lnTo>
                <a:lnTo>
                  <a:pt x="1909382" y="910896"/>
                </a:lnTo>
                <a:lnTo>
                  <a:pt x="1904544" y="919746"/>
                </a:lnTo>
                <a:lnTo>
                  <a:pt x="1874053" y="988052"/>
                </a:lnTo>
                <a:lnTo>
                  <a:pt x="1873507" y="989247"/>
                </a:lnTo>
                <a:lnTo>
                  <a:pt x="1873283" y="989880"/>
                </a:lnTo>
                <a:lnTo>
                  <a:pt x="1861575" y="985367"/>
                </a:lnTo>
                <a:lnTo>
                  <a:pt x="1867231" y="970139"/>
                </a:lnTo>
                <a:lnTo>
                  <a:pt x="1868331" y="967810"/>
                </a:lnTo>
                <a:lnTo>
                  <a:pt x="1903061" y="896141"/>
                </a:lnTo>
                <a:lnTo>
                  <a:pt x="1915808" y="874341"/>
                </a:lnTo>
                <a:lnTo>
                  <a:pt x="1941459" y="833636"/>
                </a:lnTo>
                <a:close/>
                <a:moveTo>
                  <a:pt x="2490739" y="817519"/>
                </a:moveTo>
                <a:lnTo>
                  <a:pt x="2498755" y="819485"/>
                </a:lnTo>
                <a:lnTo>
                  <a:pt x="2489801" y="819500"/>
                </a:lnTo>
                <a:close/>
                <a:moveTo>
                  <a:pt x="1233797" y="817455"/>
                </a:moveTo>
                <a:lnTo>
                  <a:pt x="1234391" y="818102"/>
                </a:lnTo>
                <a:lnTo>
                  <a:pt x="1234502" y="818445"/>
                </a:lnTo>
                <a:close/>
                <a:moveTo>
                  <a:pt x="934987" y="817221"/>
                </a:moveTo>
                <a:lnTo>
                  <a:pt x="937962" y="817577"/>
                </a:lnTo>
                <a:lnTo>
                  <a:pt x="940128" y="819653"/>
                </a:lnTo>
                <a:lnTo>
                  <a:pt x="937734" y="819314"/>
                </a:lnTo>
                <a:lnTo>
                  <a:pt x="936899" y="819196"/>
                </a:lnTo>
                <a:lnTo>
                  <a:pt x="935945" y="818210"/>
                </a:lnTo>
                <a:close/>
                <a:moveTo>
                  <a:pt x="2947854" y="817109"/>
                </a:moveTo>
                <a:lnTo>
                  <a:pt x="2939851" y="833511"/>
                </a:lnTo>
                <a:cubicBezTo>
                  <a:pt x="2928438" y="860218"/>
                  <a:pt x="2915086" y="886011"/>
                  <a:pt x="2899918" y="910687"/>
                </a:cubicBezTo>
                <a:lnTo>
                  <a:pt x="2894426" y="918304"/>
                </a:lnTo>
                <a:lnTo>
                  <a:pt x="2888574" y="901917"/>
                </a:lnTo>
                <a:lnTo>
                  <a:pt x="2888376" y="901146"/>
                </a:lnTo>
                <a:lnTo>
                  <a:pt x="2936359" y="835883"/>
                </a:lnTo>
                <a:close/>
                <a:moveTo>
                  <a:pt x="2538396" y="816953"/>
                </a:moveTo>
                <a:lnTo>
                  <a:pt x="2544580" y="818610"/>
                </a:lnTo>
                <a:lnTo>
                  <a:pt x="2548376" y="819805"/>
                </a:lnTo>
                <a:lnTo>
                  <a:pt x="2547314" y="823409"/>
                </a:lnTo>
                <a:lnTo>
                  <a:pt x="2545504" y="823014"/>
                </a:lnTo>
                <a:lnTo>
                  <a:pt x="2531562" y="821291"/>
                </a:lnTo>
                <a:lnTo>
                  <a:pt x="2531944" y="820213"/>
                </a:lnTo>
                <a:close/>
                <a:moveTo>
                  <a:pt x="2677066" y="816630"/>
                </a:moveTo>
                <a:lnTo>
                  <a:pt x="2678590" y="833203"/>
                </a:lnTo>
                <a:lnTo>
                  <a:pt x="2678455" y="835868"/>
                </a:lnTo>
                <a:lnTo>
                  <a:pt x="2662389" y="842169"/>
                </a:lnTo>
                <a:lnTo>
                  <a:pt x="2663484" y="830810"/>
                </a:lnTo>
                <a:lnTo>
                  <a:pt x="2663260" y="825599"/>
                </a:lnTo>
                <a:lnTo>
                  <a:pt x="2663639" y="821353"/>
                </a:lnTo>
                <a:close/>
                <a:moveTo>
                  <a:pt x="807558" y="816280"/>
                </a:moveTo>
                <a:lnTo>
                  <a:pt x="820024" y="825772"/>
                </a:lnTo>
                <a:lnTo>
                  <a:pt x="820308" y="825988"/>
                </a:lnTo>
                <a:lnTo>
                  <a:pt x="818611" y="827900"/>
                </a:lnTo>
                <a:lnTo>
                  <a:pt x="814512" y="832522"/>
                </a:lnTo>
                <a:lnTo>
                  <a:pt x="803816" y="820950"/>
                </a:lnTo>
                <a:lnTo>
                  <a:pt x="803615" y="820733"/>
                </a:lnTo>
                <a:lnTo>
                  <a:pt x="806311" y="817689"/>
                </a:lnTo>
                <a:close/>
                <a:moveTo>
                  <a:pt x="2840449" y="816096"/>
                </a:moveTo>
                <a:lnTo>
                  <a:pt x="2845556" y="824006"/>
                </a:lnTo>
                <a:lnTo>
                  <a:pt x="2837852" y="828637"/>
                </a:lnTo>
                <a:lnTo>
                  <a:pt x="2833551" y="819437"/>
                </a:lnTo>
                <a:close/>
                <a:moveTo>
                  <a:pt x="923462" y="815840"/>
                </a:moveTo>
                <a:lnTo>
                  <a:pt x="924773" y="815997"/>
                </a:lnTo>
                <a:lnTo>
                  <a:pt x="925024" y="816027"/>
                </a:lnTo>
                <a:lnTo>
                  <a:pt x="925120" y="816038"/>
                </a:lnTo>
                <a:lnTo>
                  <a:pt x="925437" y="816357"/>
                </a:lnTo>
                <a:lnTo>
                  <a:pt x="926844" y="817772"/>
                </a:lnTo>
                <a:lnTo>
                  <a:pt x="926812" y="817768"/>
                </a:lnTo>
                <a:lnTo>
                  <a:pt x="922326" y="817133"/>
                </a:lnTo>
                <a:lnTo>
                  <a:pt x="922324" y="817129"/>
                </a:lnTo>
                <a:lnTo>
                  <a:pt x="922318" y="817119"/>
                </a:lnTo>
                <a:close/>
                <a:moveTo>
                  <a:pt x="1284870" y="815725"/>
                </a:moveTo>
                <a:lnTo>
                  <a:pt x="1289794" y="823941"/>
                </a:lnTo>
                <a:lnTo>
                  <a:pt x="1290187" y="824598"/>
                </a:lnTo>
                <a:lnTo>
                  <a:pt x="1290170" y="824601"/>
                </a:lnTo>
                <a:lnTo>
                  <a:pt x="1278234" y="826681"/>
                </a:lnTo>
                <a:lnTo>
                  <a:pt x="1272876" y="818536"/>
                </a:lnTo>
                <a:close/>
                <a:moveTo>
                  <a:pt x="2483242" y="815680"/>
                </a:moveTo>
                <a:lnTo>
                  <a:pt x="2484327" y="815946"/>
                </a:lnTo>
                <a:lnTo>
                  <a:pt x="2482632" y="819511"/>
                </a:lnTo>
                <a:lnTo>
                  <a:pt x="2481349" y="819513"/>
                </a:lnTo>
                <a:lnTo>
                  <a:pt x="2480253" y="819184"/>
                </a:lnTo>
                <a:close/>
                <a:moveTo>
                  <a:pt x="2753049" y="815319"/>
                </a:moveTo>
                <a:lnTo>
                  <a:pt x="2754039" y="817437"/>
                </a:lnTo>
                <a:lnTo>
                  <a:pt x="2757337" y="829169"/>
                </a:lnTo>
                <a:lnTo>
                  <a:pt x="2755449" y="829956"/>
                </a:lnTo>
                <a:lnTo>
                  <a:pt x="2745286" y="834250"/>
                </a:lnTo>
                <a:lnTo>
                  <a:pt x="2744629" y="831503"/>
                </a:lnTo>
                <a:lnTo>
                  <a:pt x="2743453" y="819361"/>
                </a:lnTo>
                <a:lnTo>
                  <a:pt x="2743195" y="818747"/>
                </a:lnTo>
                <a:close/>
                <a:moveTo>
                  <a:pt x="2606144" y="815223"/>
                </a:moveTo>
                <a:lnTo>
                  <a:pt x="2606643" y="815541"/>
                </a:lnTo>
                <a:lnTo>
                  <a:pt x="2610481" y="821084"/>
                </a:lnTo>
                <a:lnTo>
                  <a:pt x="2607986" y="818780"/>
                </a:lnTo>
                <a:lnTo>
                  <a:pt x="2602485" y="816328"/>
                </a:lnTo>
                <a:close/>
                <a:moveTo>
                  <a:pt x="981315" y="815207"/>
                </a:moveTo>
                <a:lnTo>
                  <a:pt x="982365" y="815876"/>
                </a:lnTo>
                <a:lnTo>
                  <a:pt x="990059" y="820780"/>
                </a:lnTo>
                <a:lnTo>
                  <a:pt x="982121" y="818840"/>
                </a:lnTo>
                <a:lnTo>
                  <a:pt x="981057" y="818580"/>
                </a:lnTo>
                <a:lnTo>
                  <a:pt x="979488" y="817512"/>
                </a:lnTo>
                <a:close/>
                <a:moveTo>
                  <a:pt x="2454026" y="815178"/>
                </a:moveTo>
                <a:lnTo>
                  <a:pt x="2457788" y="816170"/>
                </a:lnTo>
                <a:lnTo>
                  <a:pt x="2456655" y="818535"/>
                </a:lnTo>
                <a:lnTo>
                  <a:pt x="2456094" y="818270"/>
                </a:lnTo>
                <a:lnTo>
                  <a:pt x="2448532" y="815926"/>
                </a:lnTo>
                <a:close/>
                <a:moveTo>
                  <a:pt x="2803833" y="814703"/>
                </a:moveTo>
                <a:lnTo>
                  <a:pt x="2809755" y="824304"/>
                </a:lnTo>
                <a:lnTo>
                  <a:pt x="2801464" y="828453"/>
                </a:lnTo>
                <a:lnTo>
                  <a:pt x="2800223" y="826275"/>
                </a:lnTo>
                <a:lnTo>
                  <a:pt x="2796974" y="817597"/>
                </a:lnTo>
                <a:close/>
                <a:moveTo>
                  <a:pt x="913539" y="814651"/>
                </a:moveTo>
                <a:lnTo>
                  <a:pt x="913824" y="814685"/>
                </a:lnTo>
                <a:lnTo>
                  <a:pt x="914915" y="814815"/>
                </a:lnTo>
                <a:lnTo>
                  <a:pt x="915752" y="816162"/>
                </a:lnTo>
                <a:lnTo>
                  <a:pt x="915720" y="816197"/>
                </a:lnTo>
                <a:lnTo>
                  <a:pt x="915438" y="816157"/>
                </a:lnTo>
                <a:lnTo>
                  <a:pt x="914727" y="816057"/>
                </a:lnTo>
                <a:lnTo>
                  <a:pt x="914024" y="815225"/>
                </a:lnTo>
                <a:close/>
                <a:moveTo>
                  <a:pt x="780964" y="814568"/>
                </a:moveTo>
                <a:lnTo>
                  <a:pt x="789626" y="827688"/>
                </a:lnTo>
                <a:lnTo>
                  <a:pt x="787634" y="829938"/>
                </a:lnTo>
                <a:lnTo>
                  <a:pt x="787334" y="830277"/>
                </a:lnTo>
                <a:lnTo>
                  <a:pt x="787264" y="830356"/>
                </a:lnTo>
                <a:lnTo>
                  <a:pt x="780071" y="815586"/>
                </a:lnTo>
                <a:lnTo>
                  <a:pt x="780828" y="814723"/>
                </a:lnTo>
                <a:lnTo>
                  <a:pt x="780946" y="814589"/>
                </a:lnTo>
                <a:close/>
                <a:moveTo>
                  <a:pt x="2696059" y="813005"/>
                </a:moveTo>
                <a:lnTo>
                  <a:pt x="2697324" y="821911"/>
                </a:lnTo>
                <a:lnTo>
                  <a:pt x="2697428" y="828998"/>
                </a:lnTo>
                <a:lnTo>
                  <a:pt x="2693961" y="829787"/>
                </a:lnTo>
                <a:lnTo>
                  <a:pt x="2684422" y="833528"/>
                </a:lnTo>
                <a:lnTo>
                  <a:pt x="2684339" y="832660"/>
                </a:lnTo>
                <a:lnTo>
                  <a:pt x="2684555" y="828324"/>
                </a:lnTo>
                <a:lnTo>
                  <a:pt x="2682934" y="815901"/>
                </a:lnTo>
                <a:lnTo>
                  <a:pt x="2682953" y="815901"/>
                </a:lnTo>
                <a:lnTo>
                  <a:pt x="2682995" y="815901"/>
                </a:lnTo>
                <a:lnTo>
                  <a:pt x="2683036" y="815901"/>
                </a:lnTo>
                <a:cubicBezTo>
                  <a:pt x="2687219" y="815309"/>
                  <a:pt x="2691350" y="814402"/>
                  <a:pt x="2695397" y="813191"/>
                </a:cubicBezTo>
                <a:close/>
                <a:moveTo>
                  <a:pt x="2471745" y="812764"/>
                </a:moveTo>
                <a:lnTo>
                  <a:pt x="2474480" y="813530"/>
                </a:lnTo>
                <a:lnTo>
                  <a:pt x="2477972" y="814387"/>
                </a:lnTo>
                <a:lnTo>
                  <a:pt x="2475176" y="817665"/>
                </a:lnTo>
                <a:lnTo>
                  <a:pt x="2473407" y="817134"/>
                </a:lnTo>
                <a:lnTo>
                  <a:pt x="2472183" y="816746"/>
                </a:lnTo>
                <a:lnTo>
                  <a:pt x="2465120" y="814098"/>
                </a:lnTo>
                <a:lnTo>
                  <a:pt x="2465341" y="813637"/>
                </a:lnTo>
                <a:close/>
                <a:moveTo>
                  <a:pt x="889017" y="812634"/>
                </a:moveTo>
                <a:lnTo>
                  <a:pt x="889334" y="812762"/>
                </a:lnTo>
                <a:lnTo>
                  <a:pt x="889551" y="812850"/>
                </a:lnTo>
                <a:lnTo>
                  <a:pt x="889279" y="813163"/>
                </a:lnTo>
                <a:lnTo>
                  <a:pt x="888002" y="813338"/>
                </a:lnTo>
                <a:lnTo>
                  <a:pt x="887530" y="813403"/>
                </a:lnTo>
                <a:lnTo>
                  <a:pt x="886012" y="813611"/>
                </a:lnTo>
                <a:lnTo>
                  <a:pt x="885997" y="813579"/>
                </a:lnTo>
                <a:lnTo>
                  <a:pt x="885833" y="813220"/>
                </a:lnTo>
                <a:close/>
                <a:moveTo>
                  <a:pt x="753012" y="812345"/>
                </a:moveTo>
                <a:lnTo>
                  <a:pt x="747686" y="842496"/>
                </a:lnTo>
                <a:lnTo>
                  <a:pt x="747693" y="842629"/>
                </a:lnTo>
                <a:lnTo>
                  <a:pt x="747702" y="842797"/>
                </a:lnTo>
                <a:lnTo>
                  <a:pt x="747757" y="843842"/>
                </a:lnTo>
                <a:lnTo>
                  <a:pt x="682703" y="917671"/>
                </a:lnTo>
                <a:cubicBezTo>
                  <a:pt x="664752" y="937652"/>
                  <a:pt x="643417" y="961698"/>
                  <a:pt x="622080" y="985405"/>
                </a:cubicBezTo>
                <a:lnTo>
                  <a:pt x="522681" y="1096148"/>
                </a:lnTo>
                <a:cubicBezTo>
                  <a:pt x="409567" y="1221963"/>
                  <a:pt x="320329" y="1321531"/>
                  <a:pt x="281213" y="1362848"/>
                </a:cubicBezTo>
                <a:lnTo>
                  <a:pt x="241036" y="1398916"/>
                </a:lnTo>
                <a:lnTo>
                  <a:pt x="229374" y="1407314"/>
                </a:lnTo>
                <a:lnTo>
                  <a:pt x="208135" y="1420633"/>
                </a:lnTo>
                <a:lnTo>
                  <a:pt x="166864" y="1439733"/>
                </a:lnTo>
                <a:lnTo>
                  <a:pt x="166067" y="1437693"/>
                </a:lnTo>
                <a:lnTo>
                  <a:pt x="164930" y="1440628"/>
                </a:lnTo>
                <a:lnTo>
                  <a:pt x="161132" y="1442386"/>
                </a:lnTo>
                <a:lnTo>
                  <a:pt x="159708" y="1439663"/>
                </a:lnTo>
                <a:lnTo>
                  <a:pt x="171684" y="1434138"/>
                </a:lnTo>
                <a:lnTo>
                  <a:pt x="190408" y="1425500"/>
                </a:lnTo>
                <a:lnTo>
                  <a:pt x="202995" y="1416926"/>
                </a:lnTo>
                <a:lnTo>
                  <a:pt x="210653" y="1412969"/>
                </a:lnTo>
                <a:lnTo>
                  <a:pt x="224085" y="1402560"/>
                </a:lnTo>
                <a:lnTo>
                  <a:pt x="228573" y="1399502"/>
                </a:lnTo>
                <a:lnTo>
                  <a:pt x="231688" y="1397381"/>
                </a:lnTo>
                <a:lnTo>
                  <a:pt x="232324" y="1396773"/>
                </a:lnTo>
                <a:lnTo>
                  <a:pt x="235641" y="1393605"/>
                </a:lnTo>
                <a:lnTo>
                  <a:pt x="242436" y="1388339"/>
                </a:lnTo>
                <a:cubicBezTo>
                  <a:pt x="253248" y="1378862"/>
                  <a:pt x="264237" y="1368055"/>
                  <a:pt x="275286" y="1355736"/>
                </a:cubicBezTo>
                <a:cubicBezTo>
                  <a:pt x="298822" y="1329657"/>
                  <a:pt x="339633" y="1283599"/>
                  <a:pt x="390433" y="1225348"/>
                </a:cubicBezTo>
                <a:cubicBezTo>
                  <a:pt x="452408" y="1153890"/>
                  <a:pt x="528947" y="1065837"/>
                  <a:pt x="613613" y="971348"/>
                </a:cubicBezTo>
                <a:lnTo>
                  <a:pt x="674236" y="902260"/>
                </a:lnTo>
                <a:lnTo>
                  <a:pt x="688120" y="886512"/>
                </a:lnTo>
                <a:close/>
                <a:moveTo>
                  <a:pt x="2615725" y="812330"/>
                </a:moveTo>
                <a:lnTo>
                  <a:pt x="2615431" y="817335"/>
                </a:lnTo>
                <a:lnTo>
                  <a:pt x="2615397" y="817536"/>
                </a:lnTo>
                <a:lnTo>
                  <a:pt x="2611687" y="813549"/>
                </a:lnTo>
                <a:close/>
                <a:moveTo>
                  <a:pt x="2579218" y="812283"/>
                </a:moveTo>
                <a:lnTo>
                  <a:pt x="2583138" y="813682"/>
                </a:lnTo>
                <a:lnTo>
                  <a:pt x="2589181" y="816376"/>
                </a:lnTo>
                <a:lnTo>
                  <a:pt x="2586129" y="818052"/>
                </a:lnTo>
                <a:lnTo>
                  <a:pt x="2578479" y="815159"/>
                </a:lnTo>
                <a:close/>
                <a:moveTo>
                  <a:pt x="956542" y="811974"/>
                </a:moveTo>
                <a:lnTo>
                  <a:pt x="957489" y="812079"/>
                </a:lnTo>
                <a:lnTo>
                  <a:pt x="959086" y="812256"/>
                </a:lnTo>
                <a:lnTo>
                  <a:pt x="962116" y="812592"/>
                </a:lnTo>
                <a:lnTo>
                  <a:pt x="967385" y="816179"/>
                </a:lnTo>
                <a:lnTo>
                  <a:pt x="960858" y="815306"/>
                </a:lnTo>
                <a:lnTo>
                  <a:pt x="959184" y="814658"/>
                </a:lnTo>
                <a:lnTo>
                  <a:pt x="955479" y="813223"/>
                </a:lnTo>
                <a:lnTo>
                  <a:pt x="955786" y="812874"/>
                </a:lnTo>
                <a:lnTo>
                  <a:pt x="956028" y="812598"/>
                </a:lnTo>
                <a:close/>
                <a:moveTo>
                  <a:pt x="1301269" y="811882"/>
                </a:moveTo>
                <a:lnTo>
                  <a:pt x="1306639" y="821730"/>
                </a:lnTo>
                <a:lnTo>
                  <a:pt x="1302922" y="822378"/>
                </a:lnTo>
                <a:lnTo>
                  <a:pt x="1295874" y="823607"/>
                </a:lnTo>
                <a:lnTo>
                  <a:pt x="1295815" y="823507"/>
                </a:lnTo>
                <a:lnTo>
                  <a:pt x="1292713" y="816125"/>
                </a:lnTo>
                <a:lnTo>
                  <a:pt x="1291224" y="814236"/>
                </a:lnTo>
                <a:close/>
                <a:moveTo>
                  <a:pt x="2600342" y="811520"/>
                </a:moveTo>
                <a:lnTo>
                  <a:pt x="2601257" y="812104"/>
                </a:lnTo>
                <a:lnTo>
                  <a:pt x="2600220" y="812416"/>
                </a:lnTo>
                <a:close/>
                <a:moveTo>
                  <a:pt x="1223040" y="811483"/>
                </a:moveTo>
                <a:lnTo>
                  <a:pt x="1224328" y="813288"/>
                </a:lnTo>
                <a:lnTo>
                  <a:pt x="1224261" y="813308"/>
                </a:lnTo>
                <a:lnTo>
                  <a:pt x="1224225" y="813319"/>
                </a:lnTo>
                <a:lnTo>
                  <a:pt x="1222970" y="811569"/>
                </a:lnTo>
                <a:close/>
                <a:moveTo>
                  <a:pt x="2511010" y="811361"/>
                </a:moveTo>
                <a:lnTo>
                  <a:pt x="2511252" y="811386"/>
                </a:lnTo>
                <a:lnTo>
                  <a:pt x="2527247" y="814528"/>
                </a:lnTo>
                <a:lnTo>
                  <a:pt x="2525363" y="819880"/>
                </a:lnTo>
                <a:lnTo>
                  <a:pt x="2524344" y="820399"/>
                </a:lnTo>
                <a:lnTo>
                  <a:pt x="2521133" y="820002"/>
                </a:lnTo>
                <a:lnTo>
                  <a:pt x="2508846" y="817053"/>
                </a:lnTo>
                <a:close/>
                <a:moveTo>
                  <a:pt x="1936888" y="810672"/>
                </a:moveTo>
                <a:lnTo>
                  <a:pt x="1946819" y="814961"/>
                </a:lnTo>
                <a:lnTo>
                  <a:pt x="1944679" y="817636"/>
                </a:lnTo>
                <a:lnTo>
                  <a:pt x="1938432" y="827510"/>
                </a:lnTo>
                <a:lnTo>
                  <a:pt x="1927850" y="842334"/>
                </a:lnTo>
                <a:lnTo>
                  <a:pt x="1912118" y="869122"/>
                </a:lnTo>
                <a:lnTo>
                  <a:pt x="1902944" y="883634"/>
                </a:lnTo>
                <a:lnTo>
                  <a:pt x="1899738" y="890210"/>
                </a:lnTo>
                <a:lnTo>
                  <a:pt x="1894823" y="898580"/>
                </a:lnTo>
                <a:lnTo>
                  <a:pt x="1864043" y="963465"/>
                </a:lnTo>
                <a:lnTo>
                  <a:pt x="1863507" y="964557"/>
                </a:lnTo>
                <a:lnTo>
                  <a:pt x="1856455" y="983393"/>
                </a:lnTo>
                <a:lnTo>
                  <a:pt x="1844637" y="978837"/>
                </a:lnTo>
                <a:lnTo>
                  <a:pt x="1857861" y="944947"/>
                </a:lnTo>
                <a:lnTo>
                  <a:pt x="1858927" y="942818"/>
                </a:lnTo>
                <a:lnTo>
                  <a:pt x="1893934" y="874868"/>
                </a:lnTo>
                <a:lnTo>
                  <a:pt x="1906769" y="854389"/>
                </a:lnTo>
                <a:lnTo>
                  <a:pt x="1932806" y="815971"/>
                </a:lnTo>
                <a:close/>
                <a:moveTo>
                  <a:pt x="2768221" y="810041"/>
                </a:moveTo>
                <a:lnTo>
                  <a:pt x="2774462" y="822035"/>
                </a:lnTo>
                <a:lnTo>
                  <a:pt x="2762845" y="826875"/>
                </a:lnTo>
                <a:lnTo>
                  <a:pt x="2762581" y="824958"/>
                </a:lnTo>
                <a:lnTo>
                  <a:pt x="2757955" y="815183"/>
                </a:lnTo>
                <a:lnTo>
                  <a:pt x="2757542" y="813756"/>
                </a:lnTo>
                <a:close/>
                <a:moveTo>
                  <a:pt x="785001" y="809967"/>
                </a:moveTo>
                <a:lnTo>
                  <a:pt x="786674" y="812006"/>
                </a:lnTo>
                <a:lnTo>
                  <a:pt x="795283" y="821299"/>
                </a:lnTo>
                <a:lnTo>
                  <a:pt x="795090" y="821517"/>
                </a:lnTo>
                <a:lnTo>
                  <a:pt x="793345" y="823487"/>
                </a:lnTo>
                <a:lnTo>
                  <a:pt x="784631" y="810388"/>
                </a:lnTo>
                <a:close/>
                <a:moveTo>
                  <a:pt x="1256834" y="809723"/>
                </a:moveTo>
                <a:lnTo>
                  <a:pt x="1258367" y="811179"/>
                </a:lnTo>
                <a:lnTo>
                  <a:pt x="1260027" y="812758"/>
                </a:lnTo>
                <a:lnTo>
                  <a:pt x="1262508" y="815117"/>
                </a:lnTo>
                <a:lnTo>
                  <a:pt x="1250559" y="817903"/>
                </a:lnTo>
                <a:lnTo>
                  <a:pt x="1248376" y="812234"/>
                </a:lnTo>
                <a:close/>
                <a:moveTo>
                  <a:pt x="2494673" y="809641"/>
                </a:moveTo>
                <a:lnTo>
                  <a:pt x="2505862" y="810819"/>
                </a:lnTo>
                <a:lnTo>
                  <a:pt x="2503924" y="815871"/>
                </a:lnTo>
                <a:lnTo>
                  <a:pt x="2503340" y="815731"/>
                </a:lnTo>
                <a:lnTo>
                  <a:pt x="2492816" y="813134"/>
                </a:lnTo>
                <a:lnTo>
                  <a:pt x="2494457" y="809670"/>
                </a:lnTo>
                <a:close/>
                <a:moveTo>
                  <a:pt x="2816164" y="809500"/>
                </a:moveTo>
                <a:lnTo>
                  <a:pt x="2821968" y="818193"/>
                </a:lnTo>
                <a:lnTo>
                  <a:pt x="2817321" y="820519"/>
                </a:lnTo>
                <a:lnTo>
                  <a:pt x="2813199" y="810751"/>
                </a:lnTo>
                <a:close/>
                <a:moveTo>
                  <a:pt x="929160" y="809470"/>
                </a:moveTo>
                <a:lnTo>
                  <a:pt x="929406" y="809565"/>
                </a:lnTo>
                <a:lnTo>
                  <a:pt x="929730" y="809690"/>
                </a:lnTo>
                <a:lnTo>
                  <a:pt x="929734" y="809692"/>
                </a:lnTo>
                <a:lnTo>
                  <a:pt x="931495" y="811379"/>
                </a:lnTo>
                <a:lnTo>
                  <a:pt x="930897" y="811299"/>
                </a:lnTo>
                <a:lnTo>
                  <a:pt x="929758" y="811146"/>
                </a:lnTo>
                <a:lnTo>
                  <a:pt x="929010" y="811046"/>
                </a:lnTo>
                <a:lnTo>
                  <a:pt x="928849" y="810880"/>
                </a:lnTo>
                <a:lnTo>
                  <a:pt x="928355" y="810370"/>
                </a:lnTo>
                <a:lnTo>
                  <a:pt x="928514" y="810192"/>
                </a:lnTo>
                <a:lnTo>
                  <a:pt x="928708" y="809975"/>
                </a:lnTo>
                <a:close/>
                <a:moveTo>
                  <a:pt x="2450232" y="808843"/>
                </a:moveTo>
                <a:lnTo>
                  <a:pt x="2452468" y="809171"/>
                </a:lnTo>
                <a:lnTo>
                  <a:pt x="2449387" y="809780"/>
                </a:lnTo>
                <a:close/>
                <a:moveTo>
                  <a:pt x="986447" y="808734"/>
                </a:moveTo>
                <a:lnTo>
                  <a:pt x="986449" y="808735"/>
                </a:lnTo>
                <a:lnTo>
                  <a:pt x="986556" y="808800"/>
                </a:lnTo>
                <a:lnTo>
                  <a:pt x="992329" y="812297"/>
                </a:lnTo>
                <a:lnTo>
                  <a:pt x="984944" y="810630"/>
                </a:lnTo>
                <a:close/>
                <a:moveTo>
                  <a:pt x="911042" y="808584"/>
                </a:moveTo>
                <a:lnTo>
                  <a:pt x="911957" y="810056"/>
                </a:lnTo>
                <a:lnTo>
                  <a:pt x="910365" y="810274"/>
                </a:lnTo>
                <a:lnTo>
                  <a:pt x="910167" y="810301"/>
                </a:lnTo>
                <a:lnTo>
                  <a:pt x="910114" y="810183"/>
                </a:lnTo>
                <a:lnTo>
                  <a:pt x="909513" y="808866"/>
                </a:lnTo>
                <a:lnTo>
                  <a:pt x="910215" y="808737"/>
                </a:lnTo>
                <a:close/>
                <a:moveTo>
                  <a:pt x="814402" y="808550"/>
                </a:moveTo>
                <a:lnTo>
                  <a:pt x="815968" y="809467"/>
                </a:lnTo>
                <a:lnTo>
                  <a:pt x="827880" y="817047"/>
                </a:lnTo>
                <a:lnTo>
                  <a:pt x="827793" y="817551"/>
                </a:lnTo>
                <a:lnTo>
                  <a:pt x="826808" y="818662"/>
                </a:lnTo>
                <a:lnTo>
                  <a:pt x="823647" y="822225"/>
                </a:lnTo>
                <a:lnTo>
                  <a:pt x="810893" y="812514"/>
                </a:lnTo>
                <a:close/>
                <a:moveTo>
                  <a:pt x="776534" y="808322"/>
                </a:moveTo>
                <a:lnTo>
                  <a:pt x="776930" y="808838"/>
                </a:lnTo>
                <a:lnTo>
                  <a:pt x="777739" y="809891"/>
                </a:lnTo>
                <a:lnTo>
                  <a:pt x="777710" y="809924"/>
                </a:lnTo>
                <a:lnTo>
                  <a:pt x="777599" y="810050"/>
                </a:lnTo>
                <a:lnTo>
                  <a:pt x="777455" y="810213"/>
                </a:lnTo>
                <a:close/>
                <a:moveTo>
                  <a:pt x="1317105" y="808171"/>
                </a:moveTo>
                <a:lnTo>
                  <a:pt x="1317410" y="808761"/>
                </a:lnTo>
                <a:lnTo>
                  <a:pt x="1320249" y="819359"/>
                </a:lnTo>
                <a:lnTo>
                  <a:pt x="1314059" y="820437"/>
                </a:lnTo>
                <a:lnTo>
                  <a:pt x="1313574" y="820522"/>
                </a:lnTo>
                <a:lnTo>
                  <a:pt x="1313457" y="820146"/>
                </a:lnTo>
                <a:lnTo>
                  <a:pt x="1307785" y="810355"/>
                </a:lnTo>
                <a:close/>
                <a:moveTo>
                  <a:pt x="1029842" y="807989"/>
                </a:moveTo>
                <a:lnTo>
                  <a:pt x="1030518" y="808147"/>
                </a:lnTo>
                <a:lnTo>
                  <a:pt x="1031366" y="808346"/>
                </a:lnTo>
                <a:lnTo>
                  <a:pt x="1030921" y="808902"/>
                </a:lnTo>
                <a:lnTo>
                  <a:pt x="1030508" y="809417"/>
                </a:lnTo>
                <a:lnTo>
                  <a:pt x="1029037" y="809047"/>
                </a:lnTo>
                <a:close/>
                <a:moveTo>
                  <a:pt x="2714417" y="807832"/>
                </a:moveTo>
                <a:lnTo>
                  <a:pt x="2717327" y="823014"/>
                </a:lnTo>
                <a:lnTo>
                  <a:pt x="2709029" y="825892"/>
                </a:lnTo>
                <a:lnTo>
                  <a:pt x="2705028" y="826967"/>
                </a:lnTo>
                <a:lnTo>
                  <a:pt x="2703210" y="816942"/>
                </a:lnTo>
                <a:lnTo>
                  <a:pt x="2702387" y="811221"/>
                </a:lnTo>
                <a:close/>
                <a:moveTo>
                  <a:pt x="916733" y="807602"/>
                </a:moveTo>
                <a:lnTo>
                  <a:pt x="918799" y="809681"/>
                </a:lnTo>
                <a:lnTo>
                  <a:pt x="917775" y="809544"/>
                </a:lnTo>
                <a:lnTo>
                  <a:pt x="917376" y="808877"/>
                </a:lnTo>
                <a:lnTo>
                  <a:pt x="916611" y="807602"/>
                </a:lnTo>
                <a:close/>
                <a:moveTo>
                  <a:pt x="2536552" y="807204"/>
                </a:moveTo>
                <a:lnTo>
                  <a:pt x="2539163" y="807603"/>
                </a:lnTo>
                <a:lnTo>
                  <a:pt x="2539281" y="807633"/>
                </a:lnTo>
                <a:lnTo>
                  <a:pt x="2536524" y="807281"/>
                </a:lnTo>
                <a:close/>
                <a:moveTo>
                  <a:pt x="2962746" y="806286"/>
                </a:moveTo>
                <a:lnTo>
                  <a:pt x="2963358" y="806949"/>
                </a:lnTo>
                <a:lnTo>
                  <a:pt x="2958773" y="812642"/>
                </a:lnTo>
                <a:cubicBezTo>
                  <a:pt x="2956741" y="817129"/>
                  <a:pt x="2954412" y="823945"/>
                  <a:pt x="2951026" y="834021"/>
                </a:cubicBezTo>
                <a:cubicBezTo>
                  <a:pt x="2941780" y="863746"/>
                  <a:pt x="2929995" y="892559"/>
                  <a:pt x="2915830" y="920150"/>
                </a:cubicBezTo>
                <a:lnTo>
                  <a:pt x="2900095" y="945215"/>
                </a:lnTo>
                <a:lnTo>
                  <a:pt x="2897140" y="925907"/>
                </a:lnTo>
                <a:lnTo>
                  <a:pt x="2896879" y="925176"/>
                </a:lnTo>
                <a:lnTo>
                  <a:pt x="2905529" y="913167"/>
                </a:lnTo>
                <a:cubicBezTo>
                  <a:pt x="2920839" y="888236"/>
                  <a:pt x="2934318" y="862181"/>
                  <a:pt x="2945842" y="835204"/>
                </a:cubicBezTo>
                <a:cubicBezTo>
                  <a:pt x="2949397" y="828176"/>
                  <a:pt x="2952869" y="820937"/>
                  <a:pt x="2955832" y="815455"/>
                </a:cubicBezTo>
                <a:close/>
                <a:moveTo>
                  <a:pt x="2636801" y="805964"/>
                </a:moveTo>
                <a:lnTo>
                  <a:pt x="2636784" y="824404"/>
                </a:lnTo>
                <a:lnTo>
                  <a:pt x="2636447" y="826918"/>
                </a:lnTo>
                <a:lnTo>
                  <a:pt x="2627140" y="830159"/>
                </a:lnTo>
                <a:lnTo>
                  <a:pt x="2620461" y="822980"/>
                </a:lnTo>
                <a:lnTo>
                  <a:pt x="2621697" y="815851"/>
                </a:lnTo>
                <a:lnTo>
                  <a:pt x="2622053" y="810418"/>
                </a:lnTo>
                <a:close/>
                <a:moveTo>
                  <a:pt x="1056561" y="805833"/>
                </a:moveTo>
                <a:lnTo>
                  <a:pt x="1056588" y="805842"/>
                </a:lnTo>
                <a:lnTo>
                  <a:pt x="1055396" y="807318"/>
                </a:lnTo>
                <a:lnTo>
                  <a:pt x="1055339" y="807388"/>
                </a:lnTo>
                <a:lnTo>
                  <a:pt x="1055338" y="807388"/>
                </a:lnTo>
                <a:lnTo>
                  <a:pt x="1055318" y="807383"/>
                </a:lnTo>
                <a:close/>
                <a:moveTo>
                  <a:pt x="976962" y="805722"/>
                </a:moveTo>
                <a:lnTo>
                  <a:pt x="977226" y="805780"/>
                </a:lnTo>
                <a:lnTo>
                  <a:pt x="977550" y="805852"/>
                </a:lnTo>
                <a:lnTo>
                  <a:pt x="980165" y="806430"/>
                </a:lnTo>
                <a:lnTo>
                  <a:pt x="980076" y="806539"/>
                </a:lnTo>
                <a:lnTo>
                  <a:pt x="979445" y="807316"/>
                </a:lnTo>
                <a:lnTo>
                  <a:pt x="977200" y="805874"/>
                </a:lnTo>
                <a:close/>
                <a:moveTo>
                  <a:pt x="2560717" y="805676"/>
                </a:moveTo>
                <a:lnTo>
                  <a:pt x="2574271" y="810516"/>
                </a:lnTo>
                <a:lnTo>
                  <a:pt x="2574238" y="810678"/>
                </a:lnTo>
                <a:lnTo>
                  <a:pt x="2573565" y="813299"/>
                </a:lnTo>
                <a:lnTo>
                  <a:pt x="2558299" y="807525"/>
                </a:lnTo>
                <a:lnTo>
                  <a:pt x="2558517" y="806787"/>
                </a:lnTo>
                <a:close/>
                <a:moveTo>
                  <a:pt x="2781951" y="805292"/>
                </a:moveTo>
                <a:lnTo>
                  <a:pt x="2788200" y="816311"/>
                </a:lnTo>
                <a:lnTo>
                  <a:pt x="2779813" y="819806"/>
                </a:lnTo>
                <a:lnTo>
                  <a:pt x="2775756" y="807419"/>
                </a:lnTo>
                <a:lnTo>
                  <a:pt x="2781248" y="805509"/>
                </a:lnTo>
                <a:close/>
                <a:moveTo>
                  <a:pt x="2463578" y="804078"/>
                </a:moveTo>
                <a:lnTo>
                  <a:pt x="2462544" y="806240"/>
                </a:lnTo>
                <a:lnTo>
                  <a:pt x="2456565" y="805504"/>
                </a:lnTo>
                <a:close/>
                <a:moveTo>
                  <a:pt x="1982714" y="804064"/>
                </a:moveTo>
                <a:lnTo>
                  <a:pt x="1985674" y="805403"/>
                </a:lnTo>
                <a:lnTo>
                  <a:pt x="1991285" y="807152"/>
                </a:lnTo>
                <a:lnTo>
                  <a:pt x="1991080" y="807442"/>
                </a:lnTo>
                <a:lnTo>
                  <a:pt x="1984702" y="806081"/>
                </a:lnTo>
                <a:lnTo>
                  <a:pt x="1982069" y="804936"/>
                </a:lnTo>
                <a:close/>
                <a:moveTo>
                  <a:pt x="780093" y="803987"/>
                </a:moveTo>
                <a:lnTo>
                  <a:pt x="781471" y="805666"/>
                </a:lnTo>
                <a:lnTo>
                  <a:pt x="781453" y="805686"/>
                </a:lnTo>
                <a:lnTo>
                  <a:pt x="781391" y="805757"/>
                </a:lnTo>
                <a:lnTo>
                  <a:pt x="781020" y="805253"/>
                </a:lnTo>
                <a:lnTo>
                  <a:pt x="780776" y="804919"/>
                </a:lnTo>
                <a:close/>
                <a:moveTo>
                  <a:pt x="2470013" y="803872"/>
                </a:moveTo>
                <a:lnTo>
                  <a:pt x="2473801" y="804046"/>
                </a:lnTo>
                <a:lnTo>
                  <a:pt x="2476490" y="804567"/>
                </a:lnTo>
                <a:lnTo>
                  <a:pt x="2475824" y="804564"/>
                </a:lnTo>
                <a:lnTo>
                  <a:pt x="2475823" y="804564"/>
                </a:lnTo>
                <a:lnTo>
                  <a:pt x="2475785" y="804564"/>
                </a:lnTo>
                <a:lnTo>
                  <a:pt x="2469044" y="805896"/>
                </a:lnTo>
                <a:close/>
                <a:moveTo>
                  <a:pt x="963299" y="803853"/>
                </a:moveTo>
                <a:lnTo>
                  <a:pt x="963519" y="803865"/>
                </a:lnTo>
                <a:lnTo>
                  <a:pt x="965656" y="805227"/>
                </a:lnTo>
                <a:lnTo>
                  <a:pt x="966349" y="805668"/>
                </a:lnTo>
                <a:lnTo>
                  <a:pt x="968201" y="806849"/>
                </a:lnTo>
                <a:lnTo>
                  <a:pt x="968115" y="806829"/>
                </a:lnTo>
                <a:lnTo>
                  <a:pt x="965543" y="806249"/>
                </a:lnTo>
                <a:lnTo>
                  <a:pt x="962653" y="806055"/>
                </a:lnTo>
                <a:lnTo>
                  <a:pt x="961857" y="805514"/>
                </a:lnTo>
                <a:lnTo>
                  <a:pt x="962049" y="805280"/>
                </a:lnTo>
                <a:close/>
                <a:moveTo>
                  <a:pt x="2513909" y="803741"/>
                </a:moveTo>
                <a:lnTo>
                  <a:pt x="2530171" y="806228"/>
                </a:lnTo>
                <a:lnTo>
                  <a:pt x="2530090" y="806457"/>
                </a:lnTo>
                <a:lnTo>
                  <a:pt x="2516548" y="804725"/>
                </a:lnTo>
                <a:lnTo>
                  <a:pt x="2513539" y="804713"/>
                </a:lnTo>
                <a:close/>
                <a:moveTo>
                  <a:pt x="1920725" y="803689"/>
                </a:moveTo>
                <a:lnTo>
                  <a:pt x="1931855" y="808496"/>
                </a:lnTo>
                <a:lnTo>
                  <a:pt x="1929310" y="812229"/>
                </a:lnTo>
                <a:lnTo>
                  <a:pt x="1918576" y="826107"/>
                </a:lnTo>
                <a:lnTo>
                  <a:pt x="1902661" y="851336"/>
                </a:lnTo>
                <a:lnTo>
                  <a:pt x="1893340" y="865017"/>
                </a:lnTo>
                <a:lnTo>
                  <a:pt x="1890112" y="871233"/>
                </a:lnTo>
                <a:lnTo>
                  <a:pt x="1885130" y="879127"/>
                </a:lnTo>
                <a:lnTo>
                  <a:pt x="1854041" y="940635"/>
                </a:lnTo>
                <a:lnTo>
                  <a:pt x="1853554" y="941570"/>
                </a:lnTo>
                <a:lnTo>
                  <a:pt x="1839621" y="976903"/>
                </a:lnTo>
                <a:lnTo>
                  <a:pt x="1826544" y="971862"/>
                </a:lnTo>
                <a:lnTo>
                  <a:pt x="1847419" y="921375"/>
                </a:lnTo>
                <a:lnTo>
                  <a:pt x="1848494" y="919371"/>
                </a:lnTo>
                <a:lnTo>
                  <a:pt x="1883885" y="855349"/>
                </a:lnTo>
                <a:lnTo>
                  <a:pt x="1896905" y="836127"/>
                </a:lnTo>
                <a:close/>
                <a:moveTo>
                  <a:pt x="1277582" y="803563"/>
                </a:moveTo>
                <a:lnTo>
                  <a:pt x="1279328" y="806477"/>
                </a:lnTo>
                <a:lnTo>
                  <a:pt x="1281808" y="810616"/>
                </a:lnTo>
                <a:lnTo>
                  <a:pt x="1277030" y="811731"/>
                </a:lnTo>
                <a:lnTo>
                  <a:pt x="1269547" y="813476"/>
                </a:lnTo>
                <a:lnTo>
                  <a:pt x="1267243" y="809974"/>
                </a:lnTo>
                <a:lnTo>
                  <a:pt x="1264545" y="807434"/>
                </a:lnTo>
                <a:lnTo>
                  <a:pt x="1275253" y="804255"/>
                </a:lnTo>
                <a:lnTo>
                  <a:pt x="1275764" y="804103"/>
                </a:lnTo>
                <a:close/>
                <a:moveTo>
                  <a:pt x="2730423" y="803322"/>
                </a:moveTo>
                <a:lnTo>
                  <a:pt x="2733905" y="811650"/>
                </a:lnTo>
                <a:lnTo>
                  <a:pt x="2735137" y="816834"/>
                </a:lnTo>
                <a:lnTo>
                  <a:pt x="2723210" y="820972"/>
                </a:lnTo>
                <a:lnTo>
                  <a:pt x="2722809" y="813655"/>
                </a:lnTo>
                <a:lnTo>
                  <a:pt x="2720075" y="806237"/>
                </a:lnTo>
                <a:close/>
                <a:moveTo>
                  <a:pt x="2832177" y="803281"/>
                </a:moveTo>
                <a:lnTo>
                  <a:pt x="2836961" y="810692"/>
                </a:lnTo>
                <a:lnTo>
                  <a:pt x="2830885" y="813732"/>
                </a:lnTo>
                <a:lnTo>
                  <a:pt x="2830130" y="812117"/>
                </a:lnTo>
                <a:lnTo>
                  <a:pt x="2825445" y="805803"/>
                </a:lnTo>
                <a:close/>
                <a:moveTo>
                  <a:pt x="791061" y="803058"/>
                </a:moveTo>
                <a:lnTo>
                  <a:pt x="800389" y="810821"/>
                </a:lnTo>
                <a:lnTo>
                  <a:pt x="802880" y="812718"/>
                </a:lnTo>
                <a:lnTo>
                  <a:pt x="799615" y="816405"/>
                </a:lnTo>
                <a:lnTo>
                  <a:pt x="792261" y="808450"/>
                </a:lnTo>
                <a:lnTo>
                  <a:pt x="789204" y="805175"/>
                </a:lnTo>
                <a:close/>
                <a:moveTo>
                  <a:pt x="941098" y="802689"/>
                </a:moveTo>
                <a:lnTo>
                  <a:pt x="948115" y="803057"/>
                </a:lnTo>
                <a:lnTo>
                  <a:pt x="951412" y="805303"/>
                </a:lnTo>
                <a:lnTo>
                  <a:pt x="943435" y="804769"/>
                </a:lnTo>
                <a:lnTo>
                  <a:pt x="943379" y="804719"/>
                </a:lnTo>
                <a:lnTo>
                  <a:pt x="943315" y="804662"/>
                </a:lnTo>
                <a:close/>
                <a:moveTo>
                  <a:pt x="1006514" y="802526"/>
                </a:moveTo>
                <a:lnTo>
                  <a:pt x="1009196" y="803154"/>
                </a:lnTo>
                <a:lnTo>
                  <a:pt x="1014631" y="804427"/>
                </a:lnTo>
                <a:lnTo>
                  <a:pt x="1015789" y="804698"/>
                </a:lnTo>
                <a:lnTo>
                  <a:pt x="1015146" y="805551"/>
                </a:lnTo>
                <a:lnTo>
                  <a:pt x="1009177" y="804049"/>
                </a:lnTo>
                <a:close/>
                <a:moveTo>
                  <a:pt x="2505310" y="802426"/>
                </a:moveTo>
                <a:lnTo>
                  <a:pt x="2508870" y="802970"/>
                </a:lnTo>
                <a:lnTo>
                  <a:pt x="2508211" y="804692"/>
                </a:lnTo>
                <a:lnTo>
                  <a:pt x="2504867" y="804679"/>
                </a:lnTo>
                <a:lnTo>
                  <a:pt x="2501821" y="804075"/>
                </a:lnTo>
                <a:close/>
                <a:moveTo>
                  <a:pt x="991958" y="801784"/>
                </a:moveTo>
                <a:lnTo>
                  <a:pt x="994194" y="803072"/>
                </a:lnTo>
                <a:lnTo>
                  <a:pt x="994425" y="803205"/>
                </a:lnTo>
                <a:lnTo>
                  <a:pt x="991572" y="802271"/>
                </a:lnTo>
                <a:close/>
                <a:moveTo>
                  <a:pt x="1248142" y="801459"/>
                </a:moveTo>
                <a:lnTo>
                  <a:pt x="1251943" y="805073"/>
                </a:lnTo>
                <a:lnTo>
                  <a:pt x="1248480" y="806103"/>
                </a:lnTo>
                <a:lnTo>
                  <a:pt x="1246295" y="806753"/>
                </a:lnTo>
                <a:lnTo>
                  <a:pt x="1246269" y="806761"/>
                </a:lnTo>
                <a:lnTo>
                  <a:pt x="1246053" y="806200"/>
                </a:lnTo>
                <a:lnTo>
                  <a:pt x="1245679" y="805229"/>
                </a:lnTo>
                <a:lnTo>
                  <a:pt x="1244716" y="802728"/>
                </a:lnTo>
                <a:close/>
                <a:moveTo>
                  <a:pt x="2795458" y="801122"/>
                </a:moveTo>
                <a:lnTo>
                  <a:pt x="2801427" y="810801"/>
                </a:lnTo>
                <a:lnTo>
                  <a:pt x="2795374" y="813322"/>
                </a:lnTo>
                <a:lnTo>
                  <a:pt x="2791807" y="803795"/>
                </a:lnTo>
                <a:lnTo>
                  <a:pt x="2790976" y="802505"/>
                </a:lnTo>
                <a:close/>
                <a:moveTo>
                  <a:pt x="889311" y="800935"/>
                </a:moveTo>
                <a:lnTo>
                  <a:pt x="889377" y="801150"/>
                </a:lnTo>
                <a:lnTo>
                  <a:pt x="881437" y="803630"/>
                </a:lnTo>
                <a:lnTo>
                  <a:pt x="880890" y="802436"/>
                </a:lnTo>
                <a:close/>
                <a:moveTo>
                  <a:pt x="2954230" y="800377"/>
                </a:moveTo>
                <a:lnTo>
                  <a:pt x="2945968" y="807837"/>
                </a:lnTo>
                <a:cubicBezTo>
                  <a:pt x="2941671" y="813785"/>
                  <a:pt x="2936633" y="822251"/>
                  <a:pt x="2930199" y="833174"/>
                </a:cubicBezTo>
                <a:lnTo>
                  <a:pt x="2886264" y="892916"/>
                </a:lnTo>
                <a:lnTo>
                  <a:pt x="2884205" y="884889"/>
                </a:lnTo>
                <a:lnTo>
                  <a:pt x="2882542" y="881908"/>
                </a:lnTo>
                <a:lnTo>
                  <a:pt x="2922643" y="835883"/>
                </a:lnTo>
                <a:lnTo>
                  <a:pt x="2941792" y="811476"/>
                </a:lnTo>
                <a:lnTo>
                  <a:pt x="2951610" y="801437"/>
                </a:lnTo>
                <a:lnTo>
                  <a:pt x="2952337" y="800759"/>
                </a:lnTo>
                <a:close/>
                <a:moveTo>
                  <a:pt x="2416449" y="800200"/>
                </a:moveTo>
                <a:lnTo>
                  <a:pt x="2413256" y="804852"/>
                </a:lnTo>
                <a:lnTo>
                  <a:pt x="2376595" y="873963"/>
                </a:lnTo>
                <a:lnTo>
                  <a:pt x="2376105" y="874829"/>
                </a:lnTo>
                <a:lnTo>
                  <a:pt x="2360613" y="919146"/>
                </a:lnTo>
                <a:lnTo>
                  <a:pt x="2354869" y="927694"/>
                </a:lnTo>
                <a:lnTo>
                  <a:pt x="2350946" y="919499"/>
                </a:lnTo>
                <a:lnTo>
                  <a:pt x="2343494" y="911625"/>
                </a:lnTo>
                <a:lnTo>
                  <a:pt x="2355978" y="877202"/>
                </a:lnTo>
                <a:lnTo>
                  <a:pt x="2385725" y="833326"/>
                </a:lnTo>
                <a:close/>
                <a:moveTo>
                  <a:pt x="2655973" y="800174"/>
                </a:moveTo>
                <a:lnTo>
                  <a:pt x="2656290" y="804383"/>
                </a:lnTo>
                <a:lnTo>
                  <a:pt x="2656937" y="819783"/>
                </a:lnTo>
                <a:lnTo>
                  <a:pt x="2642074" y="824959"/>
                </a:lnTo>
                <a:lnTo>
                  <a:pt x="2642273" y="823475"/>
                </a:lnTo>
                <a:lnTo>
                  <a:pt x="2642447" y="804259"/>
                </a:lnTo>
                <a:close/>
                <a:moveTo>
                  <a:pt x="2581923" y="799763"/>
                </a:moveTo>
                <a:lnTo>
                  <a:pt x="2595159" y="808211"/>
                </a:lnTo>
                <a:lnTo>
                  <a:pt x="2594519" y="812777"/>
                </a:lnTo>
                <a:lnTo>
                  <a:pt x="2592411" y="811837"/>
                </a:lnTo>
                <a:lnTo>
                  <a:pt x="2591555" y="811184"/>
                </a:lnTo>
                <a:lnTo>
                  <a:pt x="2588304" y="810006"/>
                </a:lnTo>
                <a:lnTo>
                  <a:pt x="2580552" y="806550"/>
                </a:lnTo>
                <a:close/>
                <a:moveTo>
                  <a:pt x="1036252" y="799562"/>
                </a:moveTo>
                <a:lnTo>
                  <a:pt x="1037975" y="800094"/>
                </a:lnTo>
                <a:lnTo>
                  <a:pt x="1037080" y="801212"/>
                </a:lnTo>
                <a:lnTo>
                  <a:pt x="1036235" y="802267"/>
                </a:lnTo>
                <a:lnTo>
                  <a:pt x="1035186" y="801985"/>
                </a:lnTo>
                <a:lnTo>
                  <a:pt x="1034540" y="801812"/>
                </a:lnTo>
                <a:close/>
                <a:moveTo>
                  <a:pt x="1233937" y="799560"/>
                </a:moveTo>
                <a:lnTo>
                  <a:pt x="1234445" y="800141"/>
                </a:lnTo>
                <a:lnTo>
                  <a:pt x="1234006" y="800303"/>
                </a:lnTo>
                <a:lnTo>
                  <a:pt x="1233653" y="799906"/>
                </a:lnTo>
                <a:close/>
                <a:moveTo>
                  <a:pt x="2486122" y="799492"/>
                </a:moveTo>
                <a:lnTo>
                  <a:pt x="2491742" y="800352"/>
                </a:lnTo>
                <a:lnTo>
                  <a:pt x="2490992" y="801929"/>
                </a:lnTo>
                <a:lnTo>
                  <a:pt x="2482457" y="800238"/>
                </a:lnTo>
                <a:close/>
                <a:moveTo>
                  <a:pt x="2539336" y="799343"/>
                </a:moveTo>
                <a:lnTo>
                  <a:pt x="2545256" y="800154"/>
                </a:lnTo>
                <a:lnTo>
                  <a:pt x="2553315" y="803031"/>
                </a:lnTo>
                <a:lnTo>
                  <a:pt x="2552625" y="805378"/>
                </a:lnTo>
                <a:lnTo>
                  <a:pt x="2548212" y="803708"/>
                </a:lnTo>
                <a:lnTo>
                  <a:pt x="2538900" y="801339"/>
                </a:lnTo>
                <a:lnTo>
                  <a:pt x="2538643" y="801300"/>
                </a:lnTo>
                <a:close/>
                <a:moveTo>
                  <a:pt x="2745459" y="799085"/>
                </a:moveTo>
                <a:lnTo>
                  <a:pt x="2751162" y="811282"/>
                </a:lnTo>
                <a:lnTo>
                  <a:pt x="2741474" y="814641"/>
                </a:lnTo>
                <a:lnTo>
                  <a:pt x="2739436" y="809802"/>
                </a:lnTo>
                <a:lnTo>
                  <a:pt x="2737415" y="801351"/>
                </a:lnTo>
                <a:close/>
                <a:moveTo>
                  <a:pt x="2104612" y="798782"/>
                </a:moveTo>
                <a:lnTo>
                  <a:pt x="2073294" y="844250"/>
                </a:lnTo>
                <a:lnTo>
                  <a:pt x="2098968" y="804661"/>
                </a:lnTo>
                <a:close/>
                <a:moveTo>
                  <a:pt x="823144" y="798676"/>
                </a:moveTo>
                <a:lnTo>
                  <a:pt x="830363" y="802653"/>
                </a:lnTo>
                <a:lnTo>
                  <a:pt x="829010" y="810496"/>
                </a:lnTo>
                <a:lnTo>
                  <a:pt x="819354" y="804386"/>
                </a:lnTo>
                <a:lnTo>
                  <a:pt x="818565" y="803848"/>
                </a:lnTo>
                <a:close/>
                <a:moveTo>
                  <a:pt x="1294064" y="798670"/>
                </a:moveTo>
                <a:lnTo>
                  <a:pt x="1298461" y="806733"/>
                </a:lnTo>
                <a:lnTo>
                  <a:pt x="1298348" y="806760"/>
                </a:lnTo>
                <a:lnTo>
                  <a:pt x="1287352" y="809324"/>
                </a:lnTo>
                <a:lnTo>
                  <a:pt x="1287318" y="809281"/>
                </a:lnTo>
                <a:lnTo>
                  <a:pt x="1284980" y="805365"/>
                </a:lnTo>
                <a:lnTo>
                  <a:pt x="1282952" y="801969"/>
                </a:lnTo>
                <a:lnTo>
                  <a:pt x="1283418" y="801831"/>
                </a:lnTo>
                <a:close/>
                <a:moveTo>
                  <a:pt x="981013" y="798101"/>
                </a:moveTo>
                <a:lnTo>
                  <a:pt x="986478" y="798653"/>
                </a:lnTo>
                <a:lnTo>
                  <a:pt x="985227" y="800194"/>
                </a:lnTo>
                <a:lnTo>
                  <a:pt x="983677" y="799687"/>
                </a:lnTo>
                <a:close/>
                <a:moveTo>
                  <a:pt x="2576860" y="797918"/>
                </a:moveTo>
                <a:lnTo>
                  <a:pt x="2575543" y="804317"/>
                </a:lnTo>
                <a:lnTo>
                  <a:pt x="2569095" y="801443"/>
                </a:lnTo>
                <a:lnTo>
                  <a:pt x="2575267" y="798324"/>
                </a:lnTo>
                <a:close/>
                <a:moveTo>
                  <a:pt x="1987236" y="797886"/>
                </a:moveTo>
                <a:lnTo>
                  <a:pt x="1989240" y="798799"/>
                </a:lnTo>
                <a:lnTo>
                  <a:pt x="1995734" y="801016"/>
                </a:lnTo>
                <a:lnTo>
                  <a:pt x="1995493" y="801353"/>
                </a:lnTo>
                <a:lnTo>
                  <a:pt x="1989274" y="800322"/>
                </a:lnTo>
                <a:lnTo>
                  <a:pt x="1986399" y="799045"/>
                </a:lnTo>
                <a:close/>
                <a:moveTo>
                  <a:pt x="1062983" y="797829"/>
                </a:moveTo>
                <a:lnTo>
                  <a:pt x="1063041" y="797849"/>
                </a:lnTo>
                <a:lnTo>
                  <a:pt x="1061343" y="799952"/>
                </a:lnTo>
                <a:lnTo>
                  <a:pt x="1061292" y="799938"/>
                </a:lnTo>
                <a:close/>
                <a:moveTo>
                  <a:pt x="1968488" y="797669"/>
                </a:moveTo>
                <a:lnTo>
                  <a:pt x="1968752" y="797782"/>
                </a:lnTo>
                <a:lnTo>
                  <a:pt x="1976978" y="801485"/>
                </a:lnTo>
                <a:lnTo>
                  <a:pt x="1976252" y="802408"/>
                </a:lnTo>
                <a:lnTo>
                  <a:pt x="1967681" y="798682"/>
                </a:lnTo>
                <a:close/>
                <a:moveTo>
                  <a:pt x="795797" y="797658"/>
                </a:moveTo>
                <a:lnTo>
                  <a:pt x="809243" y="805530"/>
                </a:lnTo>
                <a:lnTo>
                  <a:pt x="807666" y="807312"/>
                </a:lnTo>
                <a:lnTo>
                  <a:pt x="806214" y="808952"/>
                </a:lnTo>
                <a:lnTo>
                  <a:pt x="803776" y="807095"/>
                </a:lnTo>
                <a:lnTo>
                  <a:pt x="794293" y="799373"/>
                </a:lnTo>
                <a:lnTo>
                  <a:pt x="794315" y="799348"/>
                </a:lnTo>
                <a:lnTo>
                  <a:pt x="794630" y="798989"/>
                </a:lnTo>
                <a:close/>
                <a:moveTo>
                  <a:pt x="2807988" y="797254"/>
                </a:moveTo>
                <a:lnTo>
                  <a:pt x="2813636" y="805714"/>
                </a:lnTo>
                <a:lnTo>
                  <a:pt x="2810768" y="806908"/>
                </a:lnTo>
                <a:lnTo>
                  <a:pt x="2804779" y="798245"/>
                </a:lnTo>
                <a:close/>
                <a:moveTo>
                  <a:pt x="2674748" y="796831"/>
                </a:moveTo>
                <a:lnTo>
                  <a:pt x="2676515" y="810634"/>
                </a:lnTo>
                <a:lnTo>
                  <a:pt x="2676734" y="813022"/>
                </a:lnTo>
                <a:lnTo>
                  <a:pt x="2676431" y="813022"/>
                </a:lnTo>
                <a:lnTo>
                  <a:pt x="2676392" y="813022"/>
                </a:lnTo>
                <a:lnTo>
                  <a:pt x="2676352" y="813022"/>
                </a:lnTo>
                <a:lnTo>
                  <a:pt x="2663380" y="817539"/>
                </a:lnTo>
                <a:lnTo>
                  <a:pt x="2662322" y="803877"/>
                </a:lnTo>
                <a:lnTo>
                  <a:pt x="2662082" y="798329"/>
                </a:lnTo>
                <a:lnTo>
                  <a:pt x="2662207" y="798291"/>
                </a:lnTo>
                <a:lnTo>
                  <a:pt x="2666359" y="798291"/>
                </a:lnTo>
                <a:lnTo>
                  <a:pt x="2666399" y="798291"/>
                </a:lnTo>
                <a:lnTo>
                  <a:pt x="2666439" y="798291"/>
                </a:lnTo>
                <a:close/>
                <a:moveTo>
                  <a:pt x="2518012" y="796422"/>
                </a:moveTo>
                <a:lnTo>
                  <a:pt x="2532905" y="798462"/>
                </a:lnTo>
                <a:lnTo>
                  <a:pt x="2532248" y="800323"/>
                </a:lnTo>
                <a:lnTo>
                  <a:pt x="2516307" y="797889"/>
                </a:lnTo>
                <a:lnTo>
                  <a:pt x="2516667" y="797058"/>
                </a:lnTo>
                <a:close/>
                <a:moveTo>
                  <a:pt x="2951203" y="796273"/>
                </a:moveTo>
                <a:lnTo>
                  <a:pt x="2943365" y="801699"/>
                </a:lnTo>
                <a:cubicBezTo>
                  <a:pt x="2936634" y="808239"/>
                  <a:pt x="2928422" y="819288"/>
                  <a:pt x="2917500" y="834020"/>
                </a:cubicBezTo>
                <a:lnTo>
                  <a:pt x="2879868" y="877112"/>
                </a:lnTo>
                <a:lnTo>
                  <a:pt x="2879445" y="876354"/>
                </a:lnTo>
                <a:lnTo>
                  <a:pt x="2875798" y="866141"/>
                </a:lnTo>
                <a:lnTo>
                  <a:pt x="2907234" y="835713"/>
                </a:lnTo>
                <a:lnTo>
                  <a:pt x="2933850" y="808186"/>
                </a:lnTo>
                <a:lnTo>
                  <a:pt x="2947563" y="796999"/>
                </a:lnTo>
                <a:lnTo>
                  <a:pt x="2948215" y="796519"/>
                </a:lnTo>
                <a:close/>
                <a:moveTo>
                  <a:pt x="1903407" y="796189"/>
                </a:moveTo>
                <a:lnTo>
                  <a:pt x="1908628" y="798459"/>
                </a:lnTo>
                <a:lnTo>
                  <a:pt x="1916060" y="801673"/>
                </a:lnTo>
                <a:lnTo>
                  <a:pt x="1910116" y="808740"/>
                </a:lnTo>
                <a:lnTo>
                  <a:pt x="1893991" y="832436"/>
                </a:lnTo>
                <a:lnTo>
                  <a:pt x="1884524" y="845275"/>
                </a:lnTo>
                <a:lnTo>
                  <a:pt x="1881265" y="851141"/>
                </a:lnTo>
                <a:lnTo>
                  <a:pt x="1876223" y="858553"/>
                </a:lnTo>
                <a:lnTo>
                  <a:pt x="1844866" y="916588"/>
                </a:lnTo>
                <a:lnTo>
                  <a:pt x="1844374" y="917471"/>
                </a:lnTo>
                <a:lnTo>
                  <a:pt x="1822081" y="970947"/>
                </a:lnTo>
                <a:lnTo>
                  <a:pt x="1807443" y="967949"/>
                </a:lnTo>
                <a:lnTo>
                  <a:pt x="1809135" y="962619"/>
                </a:lnTo>
                <a:lnTo>
                  <a:pt x="1809461" y="961876"/>
                </a:lnTo>
                <a:lnTo>
                  <a:pt x="1848456" y="878905"/>
                </a:lnTo>
                <a:lnTo>
                  <a:pt x="1859391" y="859922"/>
                </a:lnTo>
                <a:lnTo>
                  <a:pt x="1902803" y="797013"/>
                </a:lnTo>
                <a:close/>
                <a:moveTo>
                  <a:pt x="887786" y="795990"/>
                </a:moveTo>
                <a:lnTo>
                  <a:pt x="887964" y="796565"/>
                </a:lnTo>
                <a:lnTo>
                  <a:pt x="879912" y="799335"/>
                </a:lnTo>
                <a:lnTo>
                  <a:pt x="881045" y="798048"/>
                </a:lnTo>
                <a:lnTo>
                  <a:pt x="881847" y="797137"/>
                </a:lnTo>
                <a:lnTo>
                  <a:pt x="887302" y="796083"/>
                </a:lnTo>
                <a:lnTo>
                  <a:pt x="887761" y="795995"/>
                </a:lnTo>
                <a:close/>
                <a:moveTo>
                  <a:pt x="2503671" y="795923"/>
                </a:moveTo>
                <a:lnTo>
                  <a:pt x="2507399" y="796018"/>
                </a:lnTo>
                <a:lnTo>
                  <a:pt x="2506584" y="796404"/>
                </a:lnTo>
                <a:lnTo>
                  <a:pt x="2503568" y="795943"/>
                </a:lnTo>
                <a:close/>
                <a:moveTo>
                  <a:pt x="1241967" y="795589"/>
                </a:moveTo>
                <a:lnTo>
                  <a:pt x="1243317" y="796872"/>
                </a:lnTo>
                <a:lnTo>
                  <a:pt x="1242576" y="797145"/>
                </a:lnTo>
                <a:lnTo>
                  <a:pt x="1242568" y="797148"/>
                </a:lnTo>
                <a:lnTo>
                  <a:pt x="1242133" y="796020"/>
                </a:lnTo>
                <a:lnTo>
                  <a:pt x="1242062" y="795836"/>
                </a:lnTo>
                <a:close/>
                <a:moveTo>
                  <a:pt x="2927209" y="795190"/>
                </a:moveTo>
                <a:lnTo>
                  <a:pt x="2908655" y="809566"/>
                </a:lnTo>
                <a:cubicBezTo>
                  <a:pt x="2901212" y="815879"/>
                  <a:pt x="2892862" y="823351"/>
                  <a:pt x="2883465" y="831817"/>
                </a:cubicBezTo>
                <a:lnTo>
                  <a:pt x="2865959" y="846213"/>
                </a:lnTo>
                <a:lnTo>
                  <a:pt x="2861614" y="838891"/>
                </a:lnTo>
                <a:lnTo>
                  <a:pt x="2866931" y="835035"/>
                </a:lnTo>
                <a:lnTo>
                  <a:pt x="2914090" y="802193"/>
                </a:lnTo>
                <a:close/>
                <a:moveTo>
                  <a:pt x="922956" y="794938"/>
                </a:moveTo>
                <a:lnTo>
                  <a:pt x="924215" y="796055"/>
                </a:lnTo>
                <a:lnTo>
                  <a:pt x="923988" y="796045"/>
                </a:lnTo>
                <a:lnTo>
                  <a:pt x="922850" y="794956"/>
                </a:lnTo>
                <a:lnTo>
                  <a:pt x="922864" y="794954"/>
                </a:lnTo>
                <a:lnTo>
                  <a:pt x="922885" y="794950"/>
                </a:lnTo>
                <a:close/>
                <a:moveTo>
                  <a:pt x="2760339" y="794892"/>
                </a:moveTo>
                <a:lnTo>
                  <a:pt x="2766159" y="806079"/>
                </a:lnTo>
                <a:lnTo>
                  <a:pt x="2756307" y="809497"/>
                </a:lnTo>
                <a:lnTo>
                  <a:pt x="2752699" y="797044"/>
                </a:lnTo>
                <a:close/>
                <a:moveTo>
                  <a:pt x="945724" y="794534"/>
                </a:moveTo>
                <a:lnTo>
                  <a:pt x="947758" y="794740"/>
                </a:lnTo>
                <a:lnTo>
                  <a:pt x="948800" y="795081"/>
                </a:lnTo>
                <a:lnTo>
                  <a:pt x="950722" y="795709"/>
                </a:lnTo>
                <a:lnTo>
                  <a:pt x="953250" y="797320"/>
                </a:lnTo>
                <a:lnTo>
                  <a:pt x="952057" y="797268"/>
                </a:lnTo>
                <a:lnTo>
                  <a:pt x="949583" y="797160"/>
                </a:lnTo>
                <a:close/>
                <a:moveTo>
                  <a:pt x="997898" y="794293"/>
                </a:moveTo>
                <a:lnTo>
                  <a:pt x="997973" y="794334"/>
                </a:lnTo>
                <a:lnTo>
                  <a:pt x="998440" y="794588"/>
                </a:lnTo>
                <a:lnTo>
                  <a:pt x="1001902" y="796473"/>
                </a:lnTo>
                <a:lnTo>
                  <a:pt x="997018" y="795433"/>
                </a:lnTo>
                <a:lnTo>
                  <a:pt x="996997" y="795428"/>
                </a:lnTo>
                <a:close/>
                <a:moveTo>
                  <a:pt x="778932" y="794169"/>
                </a:moveTo>
                <a:lnTo>
                  <a:pt x="780419" y="794988"/>
                </a:lnTo>
                <a:lnTo>
                  <a:pt x="781797" y="795748"/>
                </a:lnTo>
                <a:lnTo>
                  <a:pt x="783223" y="796534"/>
                </a:lnTo>
                <a:lnTo>
                  <a:pt x="786862" y="799563"/>
                </a:lnTo>
                <a:lnTo>
                  <a:pt x="786022" y="800514"/>
                </a:lnTo>
                <a:lnTo>
                  <a:pt x="785454" y="801157"/>
                </a:lnTo>
                <a:lnTo>
                  <a:pt x="782424" y="797910"/>
                </a:lnTo>
                <a:close/>
                <a:moveTo>
                  <a:pt x="2124117" y="794051"/>
                </a:moveTo>
                <a:lnTo>
                  <a:pt x="2110031" y="812794"/>
                </a:lnTo>
                <a:lnTo>
                  <a:pt x="2120881" y="797254"/>
                </a:lnTo>
                <a:close/>
                <a:moveTo>
                  <a:pt x="1309770" y="794008"/>
                </a:moveTo>
                <a:lnTo>
                  <a:pt x="1313202" y="800636"/>
                </a:lnTo>
                <a:lnTo>
                  <a:pt x="1314431" y="803009"/>
                </a:lnTo>
                <a:lnTo>
                  <a:pt x="1314347" y="803029"/>
                </a:lnTo>
                <a:lnTo>
                  <a:pt x="1313329" y="803266"/>
                </a:lnTo>
                <a:lnTo>
                  <a:pt x="1304827" y="805249"/>
                </a:lnTo>
                <a:lnTo>
                  <a:pt x="1300230" y="797314"/>
                </a:lnTo>
                <a:lnTo>
                  <a:pt x="1299996" y="796909"/>
                </a:lnTo>
                <a:close/>
                <a:moveTo>
                  <a:pt x="1269895" y="793402"/>
                </a:moveTo>
                <a:lnTo>
                  <a:pt x="1269971" y="793477"/>
                </a:lnTo>
                <a:lnTo>
                  <a:pt x="1273825" y="797294"/>
                </a:lnTo>
                <a:lnTo>
                  <a:pt x="1274470" y="798372"/>
                </a:lnTo>
                <a:lnTo>
                  <a:pt x="1259615" y="802791"/>
                </a:lnTo>
                <a:lnTo>
                  <a:pt x="1255360" y="798785"/>
                </a:lnTo>
                <a:close/>
                <a:moveTo>
                  <a:pt x="2943682" y="793329"/>
                </a:moveTo>
                <a:lnTo>
                  <a:pt x="2941540" y="794598"/>
                </a:lnTo>
                <a:lnTo>
                  <a:pt x="2941237" y="794797"/>
                </a:lnTo>
                <a:lnTo>
                  <a:pt x="2935946" y="797931"/>
                </a:lnTo>
                <a:lnTo>
                  <a:pt x="2935022" y="798866"/>
                </a:lnTo>
                <a:lnTo>
                  <a:pt x="2934932" y="798925"/>
                </a:lnTo>
                <a:lnTo>
                  <a:pt x="2901583" y="832666"/>
                </a:lnTo>
                <a:lnTo>
                  <a:pt x="2873537" y="859808"/>
                </a:lnTo>
                <a:lnTo>
                  <a:pt x="2872796" y="857735"/>
                </a:lnTo>
                <a:lnTo>
                  <a:pt x="2869283" y="851814"/>
                </a:lnTo>
                <a:lnTo>
                  <a:pt x="2888438" y="836052"/>
                </a:lnTo>
                <a:lnTo>
                  <a:pt x="2924242" y="805923"/>
                </a:lnTo>
                <a:lnTo>
                  <a:pt x="2934932" y="798925"/>
                </a:lnTo>
                <a:lnTo>
                  <a:pt x="2935914" y="797931"/>
                </a:lnTo>
                <a:lnTo>
                  <a:pt x="2941540" y="794598"/>
                </a:lnTo>
                <a:lnTo>
                  <a:pt x="2942934" y="793686"/>
                </a:lnTo>
                <a:lnTo>
                  <a:pt x="2943540" y="793331"/>
                </a:lnTo>
                <a:close/>
                <a:moveTo>
                  <a:pt x="2692124" y="793245"/>
                </a:moveTo>
                <a:lnTo>
                  <a:pt x="2694198" y="799896"/>
                </a:lnTo>
                <a:lnTo>
                  <a:pt x="2695583" y="809643"/>
                </a:lnTo>
                <a:lnTo>
                  <a:pt x="2691929" y="810651"/>
                </a:lnTo>
                <a:lnTo>
                  <a:pt x="2682499" y="812565"/>
                </a:lnTo>
                <a:lnTo>
                  <a:pt x="2682304" y="811069"/>
                </a:lnTo>
                <a:lnTo>
                  <a:pt x="2680854" y="795683"/>
                </a:lnTo>
                <a:close/>
                <a:moveTo>
                  <a:pt x="932637" y="793212"/>
                </a:moveTo>
                <a:lnTo>
                  <a:pt x="933836" y="793333"/>
                </a:lnTo>
                <a:lnTo>
                  <a:pt x="934475" y="793769"/>
                </a:lnTo>
                <a:lnTo>
                  <a:pt x="935297" y="794328"/>
                </a:lnTo>
                <a:lnTo>
                  <a:pt x="935279" y="794348"/>
                </a:lnTo>
                <a:lnTo>
                  <a:pt x="933703" y="796109"/>
                </a:lnTo>
                <a:lnTo>
                  <a:pt x="931567" y="794208"/>
                </a:lnTo>
                <a:lnTo>
                  <a:pt x="930812" y="793537"/>
                </a:lnTo>
                <a:close/>
                <a:moveTo>
                  <a:pt x="2130355" y="793098"/>
                </a:moveTo>
                <a:lnTo>
                  <a:pt x="2124775" y="802938"/>
                </a:lnTo>
                <a:lnTo>
                  <a:pt x="2090656" y="848372"/>
                </a:lnTo>
                <a:lnTo>
                  <a:pt x="2060179" y="909329"/>
                </a:lnTo>
                <a:lnTo>
                  <a:pt x="2085498" y="855293"/>
                </a:lnTo>
                <a:close/>
                <a:moveTo>
                  <a:pt x="1006740" y="792784"/>
                </a:moveTo>
                <a:lnTo>
                  <a:pt x="1022182" y="796221"/>
                </a:lnTo>
                <a:lnTo>
                  <a:pt x="1021427" y="797223"/>
                </a:lnTo>
                <a:lnTo>
                  <a:pt x="1020753" y="798116"/>
                </a:lnTo>
                <a:lnTo>
                  <a:pt x="1012564" y="795921"/>
                </a:lnTo>
                <a:close/>
                <a:moveTo>
                  <a:pt x="1041456" y="792720"/>
                </a:moveTo>
                <a:lnTo>
                  <a:pt x="1043546" y="793139"/>
                </a:lnTo>
                <a:lnTo>
                  <a:pt x="1042337" y="794648"/>
                </a:lnTo>
                <a:lnTo>
                  <a:pt x="1041402" y="794387"/>
                </a:lnTo>
                <a:lnTo>
                  <a:pt x="1041014" y="794279"/>
                </a:lnTo>
                <a:lnTo>
                  <a:pt x="1040401" y="794108"/>
                </a:lnTo>
                <a:close/>
                <a:moveTo>
                  <a:pt x="2597338" y="792695"/>
                </a:moveTo>
                <a:lnTo>
                  <a:pt x="2595956" y="802533"/>
                </a:lnTo>
                <a:lnTo>
                  <a:pt x="2585320" y="795760"/>
                </a:lnTo>
                <a:close/>
                <a:moveTo>
                  <a:pt x="2469269" y="792198"/>
                </a:moveTo>
                <a:lnTo>
                  <a:pt x="2468696" y="793392"/>
                </a:lnTo>
                <a:lnTo>
                  <a:pt x="2463950" y="793634"/>
                </a:lnTo>
                <a:lnTo>
                  <a:pt x="2464545" y="792974"/>
                </a:lnTo>
                <a:close/>
                <a:moveTo>
                  <a:pt x="2562834" y="792120"/>
                </a:moveTo>
                <a:lnTo>
                  <a:pt x="2572887" y="795702"/>
                </a:lnTo>
                <a:lnTo>
                  <a:pt x="2565103" y="799663"/>
                </a:lnTo>
                <a:lnTo>
                  <a:pt x="2561134" y="797894"/>
                </a:lnTo>
                <a:close/>
                <a:moveTo>
                  <a:pt x="2824913" y="792029"/>
                </a:moveTo>
                <a:lnTo>
                  <a:pt x="2829689" y="799428"/>
                </a:lnTo>
                <a:lnTo>
                  <a:pt x="2822651" y="802037"/>
                </a:lnTo>
                <a:lnTo>
                  <a:pt x="2817030" y="794462"/>
                </a:lnTo>
                <a:close/>
                <a:moveTo>
                  <a:pt x="1991741" y="791890"/>
                </a:moveTo>
                <a:lnTo>
                  <a:pt x="1992799" y="792365"/>
                </a:lnTo>
                <a:lnTo>
                  <a:pt x="1999992" y="795133"/>
                </a:lnTo>
                <a:lnTo>
                  <a:pt x="1999794" y="795406"/>
                </a:lnTo>
                <a:lnTo>
                  <a:pt x="1990966" y="793380"/>
                </a:lnTo>
                <a:lnTo>
                  <a:pt x="1990678" y="793242"/>
                </a:lnTo>
                <a:close/>
                <a:moveTo>
                  <a:pt x="1973405" y="791515"/>
                </a:moveTo>
                <a:lnTo>
                  <a:pt x="1981785" y="795371"/>
                </a:lnTo>
                <a:lnTo>
                  <a:pt x="1980840" y="796573"/>
                </a:lnTo>
                <a:lnTo>
                  <a:pt x="1972372" y="792810"/>
                </a:lnTo>
                <a:close/>
                <a:moveTo>
                  <a:pt x="2774031" y="791329"/>
                </a:moveTo>
                <a:lnTo>
                  <a:pt x="2779727" y="801371"/>
                </a:lnTo>
                <a:lnTo>
                  <a:pt x="2774383" y="803226"/>
                </a:lnTo>
                <a:lnTo>
                  <a:pt x="2772864" y="798587"/>
                </a:lnTo>
                <a:lnTo>
                  <a:pt x="2769230" y="792469"/>
                </a:lnTo>
                <a:close/>
                <a:moveTo>
                  <a:pt x="1952851" y="790848"/>
                </a:moveTo>
                <a:lnTo>
                  <a:pt x="1961849" y="794773"/>
                </a:lnTo>
                <a:lnTo>
                  <a:pt x="1961569" y="795101"/>
                </a:lnTo>
                <a:lnTo>
                  <a:pt x="1961063" y="795806"/>
                </a:lnTo>
                <a:lnTo>
                  <a:pt x="1951973" y="791854"/>
                </a:lnTo>
                <a:close/>
                <a:moveTo>
                  <a:pt x="2486672" y="790162"/>
                </a:moveTo>
                <a:lnTo>
                  <a:pt x="2496115" y="791153"/>
                </a:lnTo>
                <a:lnTo>
                  <a:pt x="2496076" y="791234"/>
                </a:lnTo>
                <a:lnTo>
                  <a:pt x="2477247" y="791914"/>
                </a:lnTo>
                <a:lnTo>
                  <a:pt x="2475507" y="792387"/>
                </a:lnTo>
                <a:lnTo>
                  <a:pt x="2476138" y="791070"/>
                </a:lnTo>
                <a:lnTo>
                  <a:pt x="2481663" y="790162"/>
                </a:lnTo>
                <a:close/>
                <a:moveTo>
                  <a:pt x="782953" y="790139"/>
                </a:moveTo>
                <a:lnTo>
                  <a:pt x="791012" y="794857"/>
                </a:lnTo>
                <a:lnTo>
                  <a:pt x="791016" y="794859"/>
                </a:lnTo>
                <a:lnTo>
                  <a:pt x="790068" y="795933"/>
                </a:lnTo>
                <a:lnTo>
                  <a:pt x="786787" y="793261"/>
                </a:lnTo>
                <a:close/>
                <a:moveTo>
                  <a:pt x="1069195" y="790088"/>
                </a:moveTo>
                <a:lnTo>
                  <a:pt x="1069206" y="790092"/>
                </a:lnTo>
                <a:lnTo>
                  <a:pt x="1069221" y="790097"/>
                </a:lnTo>
                <a:lnTo>
                  <a:pt x="1069284" y="790117"/>
                </a:lnTo>
                <a:lnTo>
                  <a:pt x="1066828" y="793159"/>
                </a:lnTo>
                <a:lnTo>
                  <a:pt x="1066751" y="793134"/>
                </a:lnTo>
                <a:close/>
                <a:moveTo>
                  <a:pt x="984209" y="789774"/>
                </a:moveTo>
                <a:lnTo>
                  <a:pt x="990612" y="790327"/>
                </a:lnTo>
                <a:lnTo>
                  <a:pt x="992281" y="791236"/>
                </a:lnTo>
                <a:lnTo>
                  <a:pt x="992433" y="791318"/>
                </a:lnTo>
                <a:lnTo>
                  <a:pt x="990682" y="793475"/>
                </a:lnTo>
                <a:lnTo>
                  <a:pt x="986284" y="790961"/>
                </a:lnTo>
                <a:close/>
                <a:moveTo>
                  <a:pt x="2708189" y="789771"/>
                </a:moveTo>
                <a:lnTo>
                  <a:pt x="2713629" y="804663"/>
                </a:lnTo>
                <a:lnTo>
                  <a:pt x="2701909" y="807897"/>
                </a:lnTo>
                <a:lnTo>
                  <a:pt x="2699571" y="791635"/>
                </a:lnTo>
                <a:close/>
                <a:moveTo>
                  <a:pt x="1887686" y="789357"/>
                </a:moveTo>
                <a:lnTo>
                  <a:pt x="1896941" y="793378"/>
                </a:lnTo>
                <a:lnTo>
                  <a:pt x="1898569" y="794087"/>
                </a:lnTo>
                <a:lnTo>
                  <a:pt x="1865904" y="838487"/>
                </a:lnTo>
                <a:lnTo>
                  <a:pt x="1855737" y="856028"/>
                </a:lnTo>
                <a:lnTo>
                  <a:pt x="1849472" y="865068"/>
                </a:lnTo>
                <a:lnTo>
                  <a:pt x="1844872" y="874787"/>
                </a:lnTo>
                <a:lnTo>
                  <a:pt x="1833782" y="893931"/>
                </a:lnTo>
                <a:lnTo>
                  <a:pt x="1805235" y="958529"/>
                </a:lnTo>
                <a:lnTo>
                  <a:pt x="1805073" y="958870"/>
                </a:lnTo>
                <a:lnTo>
                  <a:pt x="1802482" y="966934"/>
                </a:lnTo>
                <a:lnTo>
                  <a:pt x="1790234" y="964427"/>
                </a:lnTo>
                <a:lnTo>
                  <a:pt x="1799643" y="936138"/>
                </a:lnTo>
                <a:lnTo>
                  <a:pt x="1799976" y="935422"/>
                </a:lnTo>
                <a:lnTo>
                  <a:pt x="1839046" y="857422"/>
                </a:lnTo>
                <a:lnTo>
                  <a:pt x="1850065" y="839630"/>
                </a:lnTo>
                <a:close/>
                <a:moveTo>
                  <a:pt x="2939389" y="788722"/>
                </a:moveTo>
                <a:lnTo>
                  <a:pt x="2939779" y="788736"/>
                </a:lnTo>
                <a:lnTo>
                  <a:pt x="2934415" y="791344"/>
                </a:lnTo>
                <a:lnTo>
                  <a:pt x="2938824" y="788990"/>
                </a:lnTo>
                <a:close/>
                <a:moveTo>
                  <a:pt x="1020150" y="788456"/>
                </a:moveTo>
                <a:lnTo>
                  <a:pt x="1027003" y="789828"/>
                </a:lnTo>
                <a:lnTo>
                  <a:pt x="1026666" y="790275"/>
                </a:lnTo>
                <a:close/>
                <a:moveTo>
                  <a:pt x="926989" y="788417"/>
                </a:moveTo>
                <a:lnTo>
                  <a:pt x="927324" y="788899"/>
                </a:lnTo>
                <a:lnTo>
                  <a:pt x="927825" y="789240"/>
                </a:lnTo>
                <a:lnTo>
                  <a:pt x="927225" y="789227"/>
                </a:lnTo>
                <a:lnTo>
                  <a:pt x="927100" y="789225"/>
                </a:lnTo>
                <a:lnTo>
                  <a:pt x="926094" y="789204"/>
                </a:lnTo>
                <a:lnTo>
                  <a:pt x="925929" y="788928"/>
                </a:lnTo>
                <a:lnTo>
                  <a:pt x="925764" y="788654"/>
                </a:lnTo>
                <a:close/>
                <a:moveTo>
                  <a:pt x="832374" y="788251"/>
                </a:moveTo>
                <a:lnTo>
                  <a:pt x="837037" y="790354"/>
                </a:lnTo>
                <a:lnTo>
                  <a:pt x="837035" y="790357"/>
                </a:lnTo>
                <a:lnTo>
                  <a:pt x="836968" y="790473"/>
                </a:lnTo>
                <a:lnTo>
                  <a:pt x="832768" y="797783"/>
                </a:lnTo>
                <a:lnTo>
                  <a:pt x="832067" y="797405"/>
                </a:lnTo>
                <a:lnTo>
                  <a:pt x="829036" y="795771"/>
                </a:lnTo>
                <a:lnTo>
                  <a:pt x="826789" y="794559"/>
                </a:lnTo>
                <a:lnTo>
                  <a:pt x="829948" y="790992"/>
                </a:lnTo>
                <a:close/>
                <a:moveTo>
                  <a:pt x="804091" y="788203"/>
                </a:moveTo>
                <a:lnTo>
                  <a:pt x="804200" y="788238"/>
                </a:lnTo>
                <a:lnTo>
                  <a:pt x="817880" y="795775"/>
                </a:lnTo>
                <a:lnTo>
                  <a:pt x="813682" y="800516"/>
                </a:lnTo>
                <a:lnTo>
                  <a:pt x="800925" y="791812"/>
                </a:lnTo>
                <a:close/>
                <a:moveTo>
                  <a:pt x="2787453" y="788143"/>
                </a:moveTo>
                <a:lnTo>
                  <a:pt x="2792855" y="796901"/>
                </a:lnTo>
                <a:lnTo>
                  <a:pt x="2791022" y="797452"/>
                </a:lnTo>
                <a:lnTo>
                  <a:pt x="2788322" y="798389"/>
                </a:lnTo>
                <a:lnTo>
                  <a:pt x="2782478" y="789324"/>
                </a:lnTo>
                <a:close/>
                <a:moveTo>
                  <a:pt x="964113" y="788040"/>
                </a:moveTo>
                <a:lnTo>
                  <a:pt x="964882" y="788107"/>
                </a:lnTo>
                <a:lnTo>
                  <a:pt x="968677" y="788434"/>
                </a:lnTo>
                <a:lnTo>
                  <a:pt x="968220" y="788988"/>
                </a:lnTo>
                <a:lnTo>
                  <a:pt x="967393" y="789993"/>
                </a:lnTo>
                <a:close/>
                <a:moveTo>
                  <a:pt x="2012444" y="787739"/>
                </a:moveTo>
                <a:lnTo>
                  <a:pt x="2018537" y="792031"/>
                </a:lnTo>
                <a:lnTo>
                  <a:pt x="2018329" y="792341"/>
                </a:lnTo>
                <a:lnTo>
                  <a:pt x="2017468" y="792194"/>
                </a:lnTo>
                <a:lnTo>
                  <a:pt x="2011723" y="788731"/>
                </a:lnTo>
                <a:close/>
                <a:moveTo>
                  <a:pt x="2617174" y="787636"/>
                </a:moveTo>
                <a:lnTo>
                  <a:pt x="2615999" y="807663"/>
                </a:lnTo>
                <a:lnTo>
                  <a:pt x="2607863" y="810114"/>
                </a:lnTo>
                <a:lnTo>
                  <a:pt x="2601121" y="805822"/>
                </a:lnTo>
                <a:lnTo>
                  <a:pt x="2603115" y="791222"/>
                </a:lnTo>
                <a:close/>
                <a:moveTo>
                  <a:pt x="2536743" y="787568"/>
                </a:moveTo>
                <a:lnTo>
                  <a:pt x="2535712" y="790492"/>
                </a:lnTo>
                <a:lnTo>
                  <a:pt x="2531470" y="790060"/>
                </a:lnTo>
                <a:close/>
                <a:moveTo>
                  <a:pt x="2144538" y="787067"/>
                </a:moveTo>
                <a:lnTo>
                  <a:pt x="2134540" y="799135"/>
                </a:lnTo>
                <a:lnTo>
                  <a:pt x="2141396" y="790014"/>
                </a:lnTo>
                <a:close/>
                <a:moveTo>
                  <a:pt x="1287613" y="786840"/>
                </a:moveTo>
                <a:lnTo>
                  <a:pt x="1291189" y="793398"/>
                </a:lnTo>
                <a:lnTo>
                  <a:pt x="1279847" y="796772"/>
                </a:lnTo>
                <a:lnTo>
                  <a:pt x="1278693" y="794840"/>
                </a:lnTo>
                <a:lnTo>
                  <a:pt x="1275241" y="791423"/>
                </a:lnTo>
                <a:lnTo>
                  <a:pt x="1287251" y="786974"/>
                </a:lnTo>
                <a:lnTo>
                  <a:pt x="1287598" y="786846"/>
                </a:lnTo>
                <a:close/>
                <a:moveTo>
                  <a:pt x="2929883" y="786796"/>
                </a:moveTo>
                <a:lnTo>
                  <a:pt x="2918938" y="791348"/>
                </a:lnTo>
                <a:cubicBezTo>
                  <a:pt x="2903953" y="799730"/>
                  <a:pt x="2884903" y="813700"/>
                  <a:pt x="2861113" y="831142"/>
                </a:cubicBezTo>
                <a:lnTo>
                  <a:pt x="2858247" y="833216"/>
                </a:lnTo>
                <a:lnTo>
                  <a:pt x="2854068" y="826174"/>
                </a:lnTo>
                <a:lnTo>
                  <a:pt x="2876814" y="812652"/>
                </a:lnTo>
                <a:cubicBezTo>
                  <a:pt x="2888495" y="805847"/>
                  <a:pt x="2899222" y="799856"/>
                  <a:pt x="2908736" y="795157"/>
                </a:cubicBezTo>
                <a:close/>
                <a:moveTo>
                  <a:pt x="949461" y="786776"/>
                </a:moveTo>
                <a:lnTo>
                  <a:pt x="949682" y="786795"/>
                </a:lnTo>
                <a:lnTo>
                  <a:pt x="949813" y="786806"/>
                </a:lnTo>
                <a:lnTo>
                  <a:pt x="950327" y="786851"/>
                </a:lnTo>
                <a:lnTo>
                  <a:pt x="952253" y="788017"/>
                </a:lnTo>
                <a:lnTo>
                  <a:pt x="955049" y="789711"/>
                </a:lnTo>
                <a:lnTo>
                  <a:pt x="955223" y="789816"/>
                </a:lnTo>
                <a:lnTo>
                  <a:pt x="954290" y="789797"/>
                </a:lnTo>
                <a:lnTo>
                  <a:pt x="954230" y="789796"/>
                </a:lnTo>
                <a:lnTo>
                  <a:pt x="953406" y="789778"/>
                </a:lnTo>
                <a:lnTo>
                  <a:pt x="950885" y="788953"/>
                </a:lnTo>
                <a:lnTo>
                  <a:pt x="950805" y="788927"/>
                </a:lnTo>
                <a:lnTo>
                  <a:pt x="948729" y="787594"/>
                </a:lnTo>
                <a:close/>
                <a:moveTo>
                  <a:pt x="2723384" y="786484"/>
                </a:moveTo>
                <a:lnTo>
                  <a:pt x="2729189" y="800370"/>
                </a:lnTo>
                <a:lnTo>
                  <a:pt x="2719130" y="803145"/>
                </a:lnTo>
                <a:lnTo>
                  <a:pt x="2716240" y="788029"/>
                </a:lnTo>
                <a:close/>
                <a:moveTo>
                  <a:pt x="776343" y="786269"/>
                </a:moveTo>
                <a:lnTo>
                  <a:pt x="781938" y="789545"/>
                </a:lnTo>
                <a:lnTo>
                  <a:pt x="781464" y="789369"/>
                </a:lnTo>
                <a:lnTo>
                  <a:pt x="776034" y="787355"/>
                </a:lnTo>
                <a:lnTo>
                  <a:pt x="775161" y="787031"/>
                </a:lnTo>
                <a:lnTo>
                  <a:pt x="775827" y="786269"/>
                </a:lnTo>
                <a:close/>
                <a:moveTo>
                  <a:pt x="1262403" y="785983"/>
                </a:moveTo>
                <a:lnTo>
                  <a:pt x="1263751" y="787317"/>
                </a:lnTo>
                <a:lnTo>
                  <a:pt x="1265241" y="788793"/>
                </a:lnTo>
                <a:lnTo>
                  <a:pt x="1257635" y="791596"/>
                </a:lnTo>
                <a:lnTo>
                  <a:pt x="1254234" y="792849"/>
                </a:lnTo>
                <a:lnTo>
                  <a:pt x="1250513" y="794221"/>
                </a:lnTo>
                <a:lnTo>
                  <a:pt x="1248759" y="792570"/>
                </a:lnTo>
                <a:lnTo>
                  <a:pt x="1248405" y="792236"/>
                </a:lnTo>
                <a:lnTo>
                  <a:pt x="1249922" y="791559"/>
                </a:lnTo>
                <a:lnTo>
                  <a:pt x="1253184" y="790102"/>
                </a:lnTo>
                <a:close/>
                <a:moveTo>
                  <a:pt x="2544099" y="785894"/>
                </a:moveTo>
                <a:lnTo>
                  <a:pt x="2545938" y="786099"/>
                </a:lnTo>
                <a:lnTo>
                  <a:pt x="2557127" y="790086"/>
                </a:lnTo>
                <a:lnTo>
                  <a:pt x="2555560" y="795409"/>
                </a:lnTo>
                <a:lnTo>
                  <a:pt x="2551769" y="793719"/>
                </a:lnTo>
                <a:lnTo>
                  <a:pt x="2542455" y="791179"/>
                </a:lnTo>
                <a:lnTo>
                  <a:pt x="2542235" y="791156"/>
                </a:lnTo>
                <a:close/>
                <a:moveTo>
                  <a:pt x="1996508" y="785830"/>
                </a:moveTo>
                <a:lnTo>
                  <a:pt x="2004144" y="789399"/>
                </a:lnTo>
                <a:lnTo>
                  <a:pt x="2003687" y="790031"/>
                </a:lnTo>
                <a:lnTo>
                  <a:pt x="1996047" y="787623"/>
                </a:lnTo>
                <a:lnTo>
                  <a:pt x="1995367" y="787281"/>
                </a:lnTo>
                <a:close/>
                <a:moveTo>
                  <a:pt x="884641" y="785789"/>
                </a:moveTo>
                <a:lnTo>
                  <a:pt x="884641" y="785790"/>
                </a:lnTo>
                <a:lnTo>
                  <a:pt x="884640" y="785790"/>
                </a:lnTo>
                <a:close/>
                <a:moveTo>
                  <a:pt x="1978109" y="785628"/>
                </a:moveTo>
                <a:lnTo>
                  <a:pt x="1984702" y="788724"/>
                </a:lnTo>
                <a:lnTo>
                  <a:pt x="1986407" y="789489"/>
                </a:lnTo>
                <a:lnTo>
                  <a:pt x="1985437" y="790726"/>
                </a:lnTo>
                <a:lnTo>
                  <a:pt x="1977198" y="786771"/>
                </a:lnTo>
                <a:close/>
                <a:moveTo>
                  <a:pt x="1047188" y="785184"/>
                </a:moveTo>
                <a:lnTo>
                  <a:pt x="1049106" y="785487"/>
                </a:lnTo>
                <a:lnTo>
                  <a:pt x="1049488" y="785547"/>
                </a:lnTo>
                <a:lnTo>
                  <a:pt x="1049610" y="785567"/>
                </a:lnTo>
                <a:lnTo>
                  <a:pt x="1049593" y="785588"/>
                </a:lnTo>
                <a:lnTo>
                  <a:pt x="1048008" y="787567"/>
                </a:lnTo>
                <a:lnTo>
                  <a:pt x="1047255" y="787343"/>
                </a:lnTo>
                <a:lnTo>
                  <a:pt x="1046854" y="787223"/>
                </a:lnTo>
                <a:lnTo>
                  <a:pt x="1045861" y="786928"/>
                </a:lnTo>
                <a:close/>
                <a:moveTo>
                  <a:pt x="2799927" y="785181"/>
                </a:moveTo>
                <a:lnTo>
                  <a:pt x="2805258" y="793165"/>
                </a:lnTo>
                <a:lnTo>
                  <a:pt x="2801955" y="794160"/>
                </a:lnTo>
                <a:lnTo>
                  <a:pt x="2796336" y="786033"/>
                </a:lnTo>
                <a:close/>
                <a:moveTo>
                  <a:pt x="1958217" y="784683"/>
                </a:moveTo>
                <a:lnTo>
                  <a:pt x="1967087" y="788665"/>
                </a:lnTo>
                <a:lnTo>
                  <a:pt x="1965943" y="789997"/>
                </a:lnTo>
                <a:lnTo>
                  <a:pt x="1956986" y="786096"/>
                </a:lnTo>
                <a:close/>
                <a:moveTo>
                  <a:pt x="1936942" y="783919"/>
                </a:moveTo>
                <a:lnTo>
                  <a:pt x="1947610" y="788565"/>
                </a:lnTo>
                <a:lnTo>
                  <a:pt x="1946805" y="789608"/>
                </a:lnTo>
                <a:lnTo>
                  <a:pt x="1936081" y="784947"/>
                </a:lnTo>
                <a:close/>
                <a:moveTo>
                  <a:pt x="2522530" y="783498"/>
                </a:moveTo>
                <a:lnTo>
                  <a:pt x="2531693" y="784516"/>
                </a:lnTo>
                <a:lnTo>
                  <a:pt x="2522015" y="789098"/>
                </a:lnTo>
                <a:lnTo>
                  <a:pt x="2520190" y="788912"/>
                </a:lnTo>
                <a:close/>
                <a:moveTo>
                  <a:pt x="2738060" y="783310"/>
                </a:moveTo>
                <a:lnTo>
                  <a:pt x="2744132" y="796252"/>
                </a:lnTo>
                <a:lnTo>
                  <a:pt x="2736686" y="798300"/>
                </a:lnTo>
                <a:lnTo>
                  <a:pt x="2733909" y="786670"/>
                </a:lnTo>
                <a:lnTo>
                  <a:pt x="2732817" y="784444"/>
                </a:lnTo>
                <a:close/>
                <a:moveTo>
                  <a:pt x="2499925" y="783140"/>
                </a:moveTo>
                <a:lnTo>
                  <a:pt x="2498245" y="786677"/>
                </a:lnTo>
                <a:lnTo>
                  <a:pt x="2485898" y="785420"/>
                </a:lnTo>
                <a:lnTo>
                  <a:pt x="2485860" y="785420"/>
                </a:lnTo>
                <a:lnTo>
                  <a:pt x="2485824" y="785420"/>
                </a:lnTo>
                <a:lnTo>
                  <a:pt x="2483410" y="785420"/>
                </a:lnTo>
                <a:lnTo>
                  <a:pt x="2487754" y="784553"/>
                </a:lnTo>
                <a:close/>
                <a:moveTo>
                  <a:pt x="1031861" y="782763"/>
                </a:moveTo>
                <a:lnTo>
                  <a:pt x="1032281" y="782829"/>
                </a:lnTo>
                <a:lnTo>
                  <a:pt x="1032245" y="782877"/>
                </a:lnTo>
                <a:lnTo>
                  <a:pt x="1032222" y="782870"/>
                </a:lnTo>
                <a:close/>
                <a:moveTo>
                  <a:pt x="2636823" y="782626"/>
                </a:moveTo>
                <a:lnTo>
                  <a:pt x="2636805" y="801396"/>
                </a:lnTo>
                <a:lnTo>
                  <a:pt x="2622360" y="805747"/>
                </a:lnTo>
                <a:lnTo>
                  <a:pt x="2623657" y="785983"/>
                </a:lnTo>
                <a:close/>
                <a:moveTo>
                  <a:pt x="883544" y="782232"/>
                </a:moveTo>
                <a:lnTo>
                  <a:pt x="883611" y="782451"/>
                </a:lnTo>
                <a:lnTo>
                  <a:pt x="883640" y="782543"/>
                </a:lnTo>
                <a:lnTo>
                  <a:pt x="883467" y="782619"/>
                </a:lnTo>
                <a:lnTo>
                  <a:pt x="883241" y="782717"/>
                </a:lnTo>
                <a:lnTo>
                  <a:pt x="882557" y="783015"/>
                </a:lnTo>
                <a:lnTo>
                  <a:pt x="883008" y="782657"/>
                </a:lnTo>
                <a:close/>
                <a:moveTo>
                  <a:pt x="2508867" y="782101"/>
                </a:moveTo>
                <a:lnTo>
                  <a:pt x="2517094" y="782894"/>
                </a:lnTo>
                <a:lnTo>
                  <a:pt x="2517335" y="782921"/>
                </a:lnTo>
                <a:lnTo>
                  <a:pt x="2514982" y="788381"/>
                </a:lnTo>
                <a:lnTo>
                  <a:pt x="2505020" y="787367"/>
                </a:lnTo>
                <a:lnTo>
                  <a:pt x="2507436" y="782267"/>
                </a:lnTo>
                <a:close/>
                <a:moveTo>
                  <a:pt x="1870480" y="781882"/>
                </a:moveTo>
                <a:lnTo>
                  <a:pt x="1881476" y="786659"/>
                </a:lnTo>
                <a:lnTo>
                  <a:pt x="1856223" y="818104"/>
                </a:lnTo>
                <a:lnTo>
                  <a:pt x="1845961" y="834521"/>
                </a:lnTo>
                <a:lnTo>
                  <a:pt x="1839623" y="842928"/>
                </a:lnTo>
                <a:lnTo>
                  <a:pt x="1835000" y="852060"/>
                </a:lnTo>
                <a:lnTo>
                  <a:pt x="1823812" y="869964"/>
                </a:lnTo>
                <a:lnTo>
                  <a:pt x="1795210" y="930679"/>
                </a:lnTo>
                <a:lnTo>
                  <a:pt x="1795028" y="931039"/>
                </a:lnTo>
                <a:lnTo>
                  <a:pt x="1784197" y="963192"/>
                </a:lnTo>
                <a:lnTo>
                  <a:pt x="1771845" y="960663"/>
                </a:lnTo>
                <a:lnTo>
                  <a:pt x="1790155" y="908315"/>
                </a:lnTo>
                <a:lnTo>
                  <a:pt x="1790464" y="907698"/>
                </a:lnTo>
                <a:lnTo>
                  <a:pt x="1829667" y="834766"/>
                </a:lnTo>
                <a:lnTo>
                  <a:pt x="1840754" y="818242"/>
                </a:lnTo>
                <a:close/>
                <a:moveTo>
                  <a:pt x="2925880" y="781710"/>
                </a:moveTo>
                <a:lnTo>
                  <a:pt x="2926701" y="781781"/>
                </a:lnTo>
                <a:lnTo>
                  <a:pt x="2909203" y="787898"/>
                </a:lnTo>
                <a:cubicBezTo>
                  <a:pt x="2899487" y="792438"/>
                  <a:pt x="2888460" y="798465"/>
                  <a:pt x="2876146" y="805622"/>
                </a:cubicBezTo>
                <a:lnTo>
                  <a:pt x="2850883" y="820805"/>
                </a:lnTo>
                <a:lnTo>
                  <a:pt x="2846383" y="813222"/>
                </a:lnTo>
                <a:lnTo>
                  <a:pt x="2852324" y="810345"/>
                </a:lnTo>
                <a:cubicBezTo>
                  <a:pt x="2867614" y="803095"/>
                  <a:pt x="2881653" y="796724"/>
                  <a:pt x="2894046" y="791771"/>
                </a:cubicBezTo>
                <a:close/>
                <a:moveTo>
                  <a:pt x="2816151" y="781329"/>
                </a:moveTo>
                <a:lnTo>
                  <a:pt x="2821528" y="786833"/>
                </a:lnTo>
                <a:lnTo>
                  <a:pt x="2822319" y="788026"/>
                </a:lnTo>
                <a:lnTo>
                  <a:pt x="2814094" y="790504"/>
                </a:lnTo>
                <a:lnTo>
                  <a:pt x="2808614" y="783118"/>
                </a:lnTo>
                <a:close/>
                <a:moveTo>
                  <a:pt x="1303089" y="781109"/>
                </a:moveTo>
                <a:lnTo>
                  <a:pt x="1307015" y="788690"/>
                </a:lnTo>
                <a:lnTo>
                  <a:pt x="1296966" y="791680"/>
                </a:lnTo>
                <a:lnTo>
                  <a:pt x="1293198" y="785175"/>
                </a:lnTo>
                <a:lnTo>
                  <a:pt x="1293006" y="784843"/>
                </a:lnTo>
                <a:lnTo>
                  <a:pt x="1296123" y="783688"/>
                </a:lnTo>
                <a:lnTo>
                  <a:pt x="1298326" y="782873"/>
                </a:lnTo>
                <a:close/>
                <a:moveTo>
                  <a:pt x="781763" y="781020"/>
                </a:moveTo>
                <a:lnTo>
                  <a:pt x="798487" y="786400"/>
                </a:lnTo>
                <a:lnTo>
                  <a:pt x="796421" y="788739"/>
                </a:lnTo>
                <a:lnTo>
                  <a:pt x="796244" y="788618"/>
                </a:lnTo>
                <a:lnTo>
                  <a:pt x="790441" y="784659"/>
                </a:lnTo>
                <a:lnTo>
                  <a:pt x="779328" y="782269"/>
                </a:lnTo>
                <a:lnTo>
                  <a:pt x="780191" y="781282"/>
                </a:lnTo>
                <a:close/>
                <a:moveTo>
                  <a:pt x="929783" y="780895"/>
                </a:moveTo>
                <a:lnTo>
                  <a:pt x="930312" y="781553"/>
                </a:lnTo>
                <a:lnTo>
                  <a:pt x="929927" y="781553"/>
                </a:lnTo>
                <a:lnTo>
                  <a:pt x="929083" y="781553"/>
                </a:lnTo>
                <a:lnTo>
                  <a:pt x="928639" y="780911"/>
                </a:lnTo>
                <a:close/>
                <a:moveTo>
                  <a:pt x="940255" y="780748"/>
                </a:moveTo>
                <a:lnTo>
                  <a:pt x="941586" y="781555"/>
                </a:lnTo>
                <a:lnTo>
                  <a:pt x="939323" y="781555"/>
                </a:lnTo>
                <a:lnTo>
                  <a:pt x="938150" y="780802"/>
                </a:lnTo>
                <a:lnTo>
                  <a:pt x="938114" y="780778"/>
                </a:lnTo>
                <a:close/>
                <a:moveTo>
                  <a:pt x="955095" y="780540"/>
                </a:moveTo>
                <a:lnTo>
                  <a:pt x="956861" y="781558"/>
                </a:lnTo>
                <a:lnTo>
                  <a:pt x="953780" y="781558"/>
                </a:lnTo>
                <a:lnTo>
                  <a:pt x="954594" y="780547"/>
                </a:lnTo>
                <a:close/>
                <a:moveTo>
                  <a:pt x="1256718" y="780352"/>
                </a:moveTo>
                <a:lnTo>
                  <a:pt x="1257893" y="781515"/>
                </a:lnTo>
                <a:lnTo>
                  <a:pt x="1245735" y="786947"/>
                </a:lnTo>
                <a:lnTo>
                  <a:pt x="1246813" y="785631"/>
                </a:lnTo>
                <a:close/>
                <a:moveTo>
                  <a:pt x="810998" y="780329"/>
                </a:moveTo>
                <a:lnTo>
                  <a:pt x="811251" y="780395"/>
                </a:lnTo>
                <a:lnTo>
                  <a:pt x="812474" y="780710"/>
                </a:lnTo>
                <a:lnTo>
                  <a:pt x="819906" y="782628"/>
                </a:lnTo>
                <a:lnTo>
                  <a:pt x="823586" y="784288"/>
                </a:lnTo>
                <a:lnTo>
                  <a:pt x="826777" y="785726"/>
                </a:lnTo>
                <a:lnTo>
                  <a:pt x="821488" y="791700"/>
                </a:lnTo>
                <a:lnTo>
                  <a:pt x="817123" y="789347"/>
                </a:lnTo>
                <a:lnTo>
                  <a:pt x="807595" y="784209"/>
                </a:lnTo>
                <a:lnTo>
                  <a:pt x="810366" y="781049"/>
                </a:lnTo>
                <a:close/>
                <a:moveTo>
                  <a:pt x="972194" y="780301"/>
                </a:moveTo>
                <a:lnTo>
                  <a:pt x="972255" y="780334"/>
                </a:lnTo>
                <a:lnTo>
                  <a:pt x="973280" y="780892"/>
                </a:lnTo>
                <a:lnTo>
                  <a:pt x="974392" y="781497"/>
                </a:lnTo>
                <a:lnTo>
                  <a:pt x="974338" y="781562"/>
                </a:lnTo>
                <a:lnTo>
                  <a:pt x="969842" y="781561"/>
                </a:lnTo>
                <a:lnTo>
                  <a:pt x="967747" y="780363"/>
                </a:lnTo>
                <a:lnTo>
                  <a:pt x="971044" y="780317"/>
                </a:lnTo>
                <a:close/>
                <a:moveTo>
                  <a:pt x="2752670" y="780151"/>
                </a:moveTo>
                <a:lnTo>
                  <a:pt x="2758924" y="792171"/>
                </a:lnTo>
                <a:lnTo>
                  <a:pt x="2751853" y="794123"/>
                </a:lnTo>
                <a:lnTo>
                  <a:pt x="2751380" y="792491"/>
                </a:lnTo>
                <a:lnTo>
                  <a:pt x="2745500" y="781701"/>
                </a:lnTo>
                <a:close/>
                <a:moveTo>
                  <a:pt x="2219458" y="780073"/>
                </a:moveTo>
                <a:lnTo>
                  <a:pt x="2186361" y="826020"/>
                </a:lnTo>
                <a:lnTo>
                  <a:pt x="2154505" y="885254"/>
                </a:lnTo>
                <a:lnTo>
                  <a:pt x="2147801" y="889411"/>
                </a:lnTo>
                <a:lnTo>
                  <a:pt x="2147403" y="890065"/>
                </a:lnTo>
                <a:lnTo>
                  <a:pt x="2146646" y="890550"/>
                </a:lnTo>
                <a:lnTo>
                  <a:pt x="2134755" y="910807"/>
                </a:lnTo>
                <a:lnTo>
                  <a:pt x="2127764" y="901436"/>
                </a:lnTo>
                <a:lnTo>
                  <a:pt x="2158775" y="843842"/>
                </a:lnTo>
                <a:lnTo>
                  <a:pt x="2195232" y="800981"/>
                </a:lnTo>
                <a:close/>
                <a:moveTo>
                  <a:pt x="2001199" y="779863"/>
                </a:moveTo>
                <a:lnTo>
                  <a:pt x="2004821" y="782371"/>
                </a:lnTo>
                <a:lnTo>
                  <a:pt x="2007741" y="784427"/>
                </a:lnTo>
                <a:lnTo>
                  <a:pt x="2006783" y="785753"/>
                </a:lnTo>
                <a:lnTo>
                  <a:pt x="1999851" y="781575"/>
                </a:lnTo>
                <a:close/>
                <a:moveTo>
                  <a:pt x="2654438" y="779837"/>
                </a:moveTo>
                <a:lnTo>
                  <a:pt x="2655637" y="795722"/>
                </a:lnTo>
                <a:lnTo>
                  <a:pt x="2642488" y="799684"/>
                </a:lnTo>
                <a:lnTo>
                  <a:pt x="2642656" y="781138"/>
                </a:lnTo>
                <a:lnTo>
                  <a:pt x="2645782" y="780341"/>
                </a:lnTo>
                <a:lnTo>
                  <a:pt x="2650106" y="780341"/>
                </a:lnTo>
                <a:lnTo>
                  <a:pt x="2650146" y="780341"/>
                </a:lnTo>
                <a:lnTo>
                  <a:pt x="2650185" y="780341"/>
                </a:lnTo>
                <a:close/>
                <a:moveTo>
                  <a:pt x="1983125" y="779493"/>
                </a:moveTo>
                <a:lnTo>
                  <a:pt x="1988774" y="782330"/>
                </a:lnTo>
                <a:lnTo>
                  <a:pt x="1990985" y="783329"/>
                </a:lnTo>
                <a:lnTo>
                  <a:pt x="1990041" y="784607"/>
                </a:lnTo>
                <a:lnTo>
                  <a:pt x="1987199" y="783178"/>
                </a:lnTo>
                <a:lnTo>
                  <a:pt x="1981998" y="780809"/>
                </a:lnTo>
                <a:close/>
                <a:moveTo>
                  <a:pt x="1010023" y="779313"/>
                </a:moveTo>
                <a:lnTo>
                  <a:pt x="1010585" y="779402"/>
                </a:lnTo>
                <a:lnTo>
                  <a:pt x="1010654" y="779413"/>
                </a:lnTo>
                <a:lnTo>
                  <a:pt x="1010818" y="779439"/>
                </a:lnTo>
                <a:lnTo>
                  <a:pt x="1011339" y="779736"/>
                </a:lnTo>
                <a:lnTo>
                  <a:pt x="1015382" y="782048"/>
                </a:lnTo>
                <a:lnTo>
                  <a:pt x="1008852" y="780756"/>
                </a:lnTo>
                <a:close/>
                <a:moveTo>
                  <a:pt x="1963083" y="779091"/>
                </a:moveTo>
                <a:lnTo>
                  <a:pt x="1965900" y="780330"/>
                </a:lnTo>
                <a:lnTo>
                  <a:pt x="1972003" y="782931"/>
                </a:lnTo>
                <a:lnTo>
                  <a:pt x="1971100" y="783983"/>
                </a:lnTo>
                <a:lnTo>
                  <a:pt x="1963265" y="780595"/>
                </a:lnTo>
                <a:lnTo>
                  <a:pt x="1962184" y="780123"/>
                </a:lnTo>
                <a:close/>
                <a:moveTo>
                  <a:pt x="1942726" y="777731"/>
                </a:moveTo>
                <a:lnTo>
                  <a:pt x="1952571" y="782149"/>
                </a:lnTo>
                <a:lnTo>
                  <a:pt x="1951399" y="783663"/>
                </a:lnTo>
                <a:lnTo>
                  <a:pt x="1941276" y="779254"/>
                </a:lnTo>
                <a:close/>
                <a:moveTo>
                  <a:pt x="2560862" y="777402"/>
                </a:moveTo>
                <a:lnTo>
                  <a:pt x="2558635" y="784965"/>
                </a:lnTo>
                <a:lnTo>
                  <a:pt x="2549253" y="781655"/>
                </a:lnTo>
                <a:lnTo>
                  <a:pt x="2556034" y="778449"/>
                </a:lnTo>
                <a:close/>
                <a:moveTo>
                  <a:pt x="1281723" y="777351"/>
                </a:moveTo>
                <a:lnTo>
                  <a:pt x="1283329" y="778985"/>
                </a:lnTo>
                <a:lnTo>
                  <a:pt x="1284756" y="781602"/>
                </a:lnTo>
                <a:lnTo>
                  <a:pt x="1270592" y="786822"/>
                </a:lnTo>
                <a:lnTo>
                  <a:pt x="1270124" y="786359"/>
                </a:lnTo>
                <a:lnTo>
                  <a:pt x="1267461" y="783723"/>
                </a:lnTo>
                <a:close/>
                <a:moveTo>
                  <a:pt x="2672251" y="777326"/>
                </a:moveTo>
                <a:lnTo>
                  <a:pt x="2674213" y="792649"/>
                </a:lnTo>
                <a:lnTo>
                  <a:pt x="2665005" y="794227"/>
                </a:lnTo>
                <a:lnTo>
                  <a:pt x="2661904" y="794227"/>
                </a:lnTo>
                <a:lnTo>
                  <a:pt x="2661249" y="779031"/>
                </a:lnTo>
                <a:lnTo>
                  <a:pt x="2663055" y="778817"/>
                </a:lnTo>
                <a:close/>
                <a:moveTo>
                  <a:pt x="2766049" y="777257"/>
                </a:moveTo>
                <a:lnTo>
                  <a:pt x="2772400" y="788453"/>
                </a:lnTo>
                <a:lnTo>
                  <a:pt x="2767626" y="789770"/>
                </a:lnTo>
                <a:lnTo>
                  <a:pt x="2760859" y="778380"/>
                </a:lnTo>
                <a:close/>
                <a:moveTo>
                  <a:pt x="1921612" y="777239"/>
                </a:moveTo>
                <a:lnTo>
                  <a:pt x="1932349" y="781916"/>
                </a:lnTo>
                <a:lnTo>
                  <a:pt x="1931400" y="782913"/>
                </a:lnTo>
                <a:lnTo>
                  <a:pt x="1920646" y="778239"/>
                </a:lnTo>
                <a:close/>
                <a:moveTo>
                  <a:pt x="996223" y="777133"/>
                </a:moveTo>
                <a:lnTo>
                  <a:pt x="999201" y="777603"/>
                </a:lnTo>
                <a:lnTo>
                  <a:pt x="1001263" y="777929"/>
                </a:lnTo>
                <a:lnTo>
                  <a:pt x="1002889" y="778186"/>
                </a:lnTo>
                <a:lnTo>
                  <a:pt x="1001936" y="779388"/>
                </a:lnTo>
                <a:lnTo>
                  <a:pt x="999860" y="778977"/>
                </a:lnTo>
                <a:lnTo>
                  <a:pt x="999774" y="778960"/>
                </a:lnTo>
                <a:close/>
                <a:moveTo>
                  <a:pt x="842698" y="776593"/>
                </a:moveTo>
                <a:lnTo>
                  <a:pt x="844543" y="777288"/>
                </a:lnTo>
                <a:lnTo>
                  <a:pt x="841489" y="782604"/>
                </a:lnTo>
                <a:lnTo>
                  <a:pt x="839470" y="786118"/>
                </a:lnTo>
                <a:lnTo>
                  <a:pt x="835711" y="784482"/>
                </a:lnTo>
                <a:lnTo>
                  <a:pt x="839675" y="780004"/>
                </a:lnTo>
                <a:close/>
                <a:moveTo>
                  <a:pt x="2917146" y="776565"/>
                </a:moveTo>
                <a:lnTo>
                  <a:pt x="2920431" y="776917"/>
                </a:lnTo>
                <a:lnTo>
                  <a:pt x="2894216" y="784405"/>
                </a:lnTo>
                <a:cubicBezTo>
                  <a:pt x="2881622" y="789273"/>
                  <a:pt x="2867356" y="795750"/>
                  <a:pt x="2851614" y="803360"/>
                </a:cubicBezTo>
                <a:lnTo>
                  <a:pt x="2843068" y="807636"/>
                </a:lnTo>
                <a:lnTo>
                  <a:pt x="2838972" y="800734"/>
                </a:lnTo>
                <a:lnTo>
                  <a:pt x="2875143" y="787178"/>
                </a:lnTo>
                <a:close/>
                <a:moveTo>
                  <a:pt x="934383" y="775417"/>
                </a:moveTo>
                <a:lnTo>
                  <a:pt x="934595" y="775648"/>
                </a:lnTo>
                <a:lnTo>
                  <a:pt x="933313" y="775677"/>
                </a:lnTo>
                <a:lnTo>
                  <a:pt x="933208" y="775680"/>
                </a:lnTo>
                <a:lnTo>
                  <a:pt x="933193" y="775662"/>
                </a:lnTo>
                <a:lnTo>
                  <a:pt x="933408" y="775617"/>
                </a:lnTo>
                <a:close/>
                <a:moveTo>
                  <a:pt x="2686441" y="775026"/>
                </a:moveTo>
                <a:lnTo>
                  <a:pt x="2690820" y="789067"/>
                </a:lnTo>
                <a:lnTo>
                  <a:pt x="2680449" y="791390"/>
                </a:lnTo>
                <a:lnTo>
                  <a:pt x="2679020" y="776229"/>
                </a:lnTo>
                <a:close/>
                <a:moveTo>
                  <a:pt x="2779214" y="774783"/>
                </a:moveTo>
                <a:lnTo>
                  <a:pt x="2785428" y="784858"/>
                </a:lnTo>
                <a:lnTo>
                  <a:pt x="2780479" y="786224"/>
                </a:lnTo>
                <a:lnTo>
                  <a:pt x="2773649" y="775630"/>
                </a:lnTo>
                <a:close/>
                <a:moveTo>
                  <a:pt x="789383" y="774753"/>
                </a:moveTo>
                <a:lnTo>
                  <a:pt x="805176" y="778827"/>
                </a:lnTo>
                <a:lnTo>
                  <a:pt x="802737" y="781589"/>
                </a:lnTo>
                <a:lnTo>
                  <a:pt x="799756" y="779981"/>
                </a:lnTo>
                <a:lnTo>
                  <a:pt x="792280" y="778993"/>
                </a:lnTo>
                <a:lnTo>
                  <a:pt x="783240" y="777797"/>
                </a:lnTo>
                <a:lnTo>
                  <a:pt x="785164" y="775597"/>
                </a:lnTo>
                <a:close/>
                <a:moveTo>
                  <a:pt x="1081556" y="774682"/>
                </a:moveTo>
                <a:lnTo>
                  <a:pt x="1081705" y="774733"/>
                </a:lnTo>
                <a:lnTo>
                  <a:pt x="1081694" y="774748"/>
                </a:lnTo>
                <a:lnTo>
                  <a:pt x="1080191" y="776609"/>
                </a:lnTo>
                <a:lnTo>
                  <a:pt x="1080042" y="776569"/>
                </a:lnTo>
                <a:lnTo>
                  <a:pt x="1080275" y="776278"/>
                </a:lnTo>
                <a:close/>
                <a:moveTo>
                  <a:pt x="2005985" y="774366"/>
                </a:moveTo>
                <a:lnTo>
                  <a:pt x="2011583" y="779290"/>
                </a:lnTo>
                <a:lnTo>
                  <a:pt x="2011266" y="779663"/>
                </a:lnTo>
                <a:lnTo>
                  <a:pt x="2008578" y="777799"/>
                </a:lnTo>
                <a:lnTo>
                  <a:pt x="2005200" y="775233"/>
                </a:lnTo>
                <a:close/>
                <a:moveTo>
                  <a:pt x="2504297" y="773945"/>
                </a:moveTo>
                <a:lnTo>
                  <a:pt x="2503044" y="776579"/>
                </a:lnTo>
                <a:lnTo>
                  <a:pt x="2499349" y="776240"/>
                </a:lnTo>
                <a:lnTo>
                  <a:pt x="2499338" y="776243"/>
                </a:lnTo>
                <a:lnTo>
                  <a:pt x="2499312" y="776240"/>
                </a:lnTo>
                <a:lnTo>
                  <a:pt x="2499301" y="776243"/>
                </a:lnTo>
                <a:lnTo>
                  <a:pt x="2499275" y="776240"/>
                </a:lnTo>
                <a:lnTo>
                  <a:pt x="2498258" y="776456"/>
                </a:lnTo>
                <a:close/>
                <a:moveTo>
                  <a:pt x="943139" y="773614"/>
                </a:moveTo>
                <a:lnTo>
                  <a:pt x="943234" y="773705"/>
                </a:lnTo>
                <a:lnTo>
                  <a:pt x="945327" y="774911"/>
                </a:lnTo>
                <a:lnTo>
                  <a:pt x="946150" y="775385"/>
                </a:lnTo>
                <a:lnTo>
                  <a:pt x="945092" y="775409"/>
                </a:lnTo>
                <a:lnTo>
                  <a:pt x="944166" y="775431"/>
                </a:lnTo>
                <a:lnTo>
                  <a:pt x="942977" y="775458"/>
                </a:lnTo>
                <a:lnTo>
                  <a:pt x="941561" y="774615"/>
                </a:lnTo>
                <a:lnTo>
                  <a:pt x="941034" y="774047"/>
                </a:lnTo>
                <a:close/>
                <a:moveTo>
                  <a:pt x="1851057" y="773466"/>
                </a:moveTo>
                <a:lnTo>
                  <a:pt x="1854452" y="774921"/>
                </a:lnTo>
                <a:lnTo>
                  <a:pt x="1863607" y="778896"/>
                </a:lnTo>
                <a:lnTo>
                  <a:pt x="1846633" y="798248"/>
                </a:lnTo>
                <a:lnTo>
                  <a:pt x="1836276" y="813584"/>
                </a:lnTo>
                <a:lnTo>
                  <a:pt x="1829877" y="821379"/>
                </a:lnTo>
                <a:lnTo>
                  <a:pt x="1825241" y="829927"/>
                </a:lnTo>
                <a:lnTo>
                  <a:pt x="1813960" y="846636"/>
                </a:lnTo>
                <a:lnTo>
                  <a:pt x="1785282" y="903620"/>
                </a:lnTo>
                <a:lnTo>
                  <a:pt x="1785136" y="903890"/>
                </a:lnTo>
                <a:lnTo>
                  <a:pt x="1765333" y="959702"/>
                </a:lnTo>
                <a:lnTo>
                  <a:pt x="1753185" y="959399"/>
                </a:lnTo>
                <a:lnTo>
                  <a:pt x="1756751" y="943605"/>
                </a:lnTo>
                <a:lnTo>
                  <a:pt x="1778624" y="884319"/>
                </a:lnTo>
                <a:lnTo>
                  <a:pt x="1786887" y="867867"/>
                </a:lnTo>
                <a:lnTo>
                  <a:pt x="1803823" y="836203"/>
                </a:lnTo>
                <a:close/>
                <a:moveTo>
                  <a:pt x="1988464" y="773258"/>
                </a:moveTo>
                <a:lnTo>
                  <a:pt x="1993370" y="775577"/>
                </a:lnTo>
                <a:lnTo>
                  <a:pt x="1995930" y="776936"/>
                </a:lnTo>
                <a:lnTo>
                  <a:pt x="1994689" y="778298"/>
                </a:lnTo>
                <a:lnTo>
                  <a:pt x="1994434" y="778643"/>
                </a:lnTo>
                <a:lnTo>
                  <a:pt x="1990397" y="776510"/>
                </a:lnTo>
                <a:lnTo>
                  <a:pt x="1986947" y="775025"/>
                </a:lnTo>
                <a:close/>
                <a:moveTo>
                  <a:pt x="969983" y="772987"/>
                </a:moveTo>
                <a:lnTo>
                  <a:pt x="973489" y="773541"/>
                </a:lnTo>
                <a:lnTo>
                  <a:pt x="979811" y="774540"/>
                </a:lnTo>
                <a:lnTo>
                  <a:pt x="980030" y="774653"/>
                </a:lnTo>
                <a:lnTo>
                  <a:pt x="979746" y="774998"/>
                </a:lnTo>
                <a:lnTo>
                  <a:pt x="978116" y="774675"/>
                </a:lnTo>
                <a:lnTo>
                  <a:pt x="978039" y="774660"/>
                </a:lnTo>
                <a:lnTo>
                  <a:pt x="973289" y="774768"/>
                </a:lnTo>
                <a:close/>
                <a:moveTo>
                  <a:pt x="1968467" y="772905"/>
                </a:moveTo>
                <a:lnTo>
                  <a:pt x="1970851" y="773951"/>
                </a:lnTo>
                <a:lnTo>
                  <a:pt x="1977291" y="776765"/>
                </a:lnTo>
                <a:lnTo>
                  <a:pt x="1976078" y="778177"/>
                </a:lnTo>
                <a:lnTo>
                  <a:pt x="1968345" y="774822"/>
                </a:lnTo>
                <a:lnTo>
                  <a:pt x="1967225" y="774331"/>
                </a:lnTo>
                <a:close/>
                <a:moveTo>
                  <a:pt x="2791714" y="772879"/>
                </a:moveTo>
                <a:lnTo>
                  <a:pt x="2797790" y="781979"/>
                </a:lnTo>
                <a:lnTo>
                  <a:pt x="2794077" y="782766"/>
                </a:lnTo>
                <a:lnTo>
                  <a:pt x="2787668" y="773495"/>
                </a:lnTo>
                <a:close/>
                <a:moveTo>
                  <a:pt x="2582020" y="772814"/>
                </a:moveTo>
                <a:lnTo>
                  <a:pt x="2578109" y="791838"/>
                </a:lnTo>
                <a:lnTo>
                  <a:pt x="2564348" y="786981"/>
                </a:lnTo>
                <a:lnTo>
                  <a:pt x="2567595" y="775942"/>
                </a:lnTo>
                <a:close/>
                <a:moveTo>
                  <a:pt x="2701892" y="772522"/>
                </a:moveTo>
                <a:lnTo>
                  <a:pt x="2706637" y="785523"/>
                </a:lnTo>
                <a:lnTo>
                  <a:pt x="2698940" y="787248"/>
                </a:lnTo>
                <a:lnTo>
                  <a:pt x="2697142" y="774732"/>
                </a:lnTo>
                <a:lnTo>
                  <a:pt x="2696619" y="773377"/>
                </a:lnTo>
                <a:close/>
                <a:moveTo>
                  <a:pt x="1015601" y="772439"/>
                </a:moveTo>
                <a:lnTo>
                  <a:pt x="1017021" y="773181"/>
                </a:lnTo>
                <a:lnTo>
                  <a:pt x="1015269" y="772848"/>
                </a:lnTo>
                <a:lnTo>
                  <a:pt x="1015391" y="772698"/>
                </a:lnTo>
                <a:close/>
                <a:moveTo>
                  <a:pt x="2906408" y="772430"/>
                </a:moveTo>
                <a:lnTo>
                  <a:pt x="2913921" y="773114"/>
                </a:lnTo>
                <a:lnTo>
                  <a:pt x="2876329" y="782141"/>
                </a:lnTo>
                <a:lnTo>
                  <a:pt x="2836664" y="796843"/>
                </a:lnTo>
                <a:lnTo>
                  <a:pt x="2835586" y="795027"/>
                </a:lnTo>
                <a:lnTo>
                  <a:pt x="2831646" y="790641"/>
                </a:lnTo>
                <a:lnTo>
                  <a:pt x="2831318" y="790052"/>
                </a:lnTo>
                <a:lnTo>
                  <a:pt x="2849744" y="784363"/>
                </a:lnTo>
                <a:close/>
                <a:moveTo>
                  <a:pt x="1947817" y="772379"/>
                </a:moveTo>
                <a:lnTo>
                  <a:pt x="1957621" y="776689"/>
                </a:lnTo>
                <a:lnTo>
                  <a:pt x="1956664" y="777714"/>
                </a:lnTo>
                <a:lnTo>
                  <a:pt x="1946826" y="773421"/>
                </a:lnTo>
                <a:close/>
                <a:moveTo>
                  <a:pt x="818885" y="771338"/>
                </a:moveTo>
                <a:lnTo>
                  <a:pt x="836275" y="774998"/>
                </a:lnTo>
                <a:lnTo>
                  <a:pt x="835441" y="775940"/>
                </a:lnTo>
                <a:lnTo>
                  <a:pt x="830058" y="782020"/>
                </a:lnTo>
                <a:lnTo>
                  <a:pt x="829662" y="781848"/>
                </a:lnTo>
                <a:lnTo>
                  <a:pt x="828253" y="781234"/>
                </a:lnTo>
                <a:lnTo>
                  <a:pt x="815192" y="775548"/>
                </a:lnTo>
                <a:lnTo>
                  <a:pt x="815737" y="774926"/>
                </a:lnTo>
                <a:close/>
                <a:moveTo>
                  <a:pt x="1927658" y="770972"/>
                </a:moveTo>
                <a:lnTo>
                  <a:pt x="1937993" y="775609"/>
                </a:lnTo>
                <a:lnTo>
                  <a:pt x="1936626" y="777228"/>
                </a:lnTo>
                <a:lnTo>
                  <a:pt x="1926061" y="772627"/>
                </a:lnTo>
                <a:close/>
                <a:moveTo>
                  <a:pt x="2805799" y="770734"/>
                </a:moveTo>
                <a:lnTo>
                  <a:pt x="2813529" y="778645"/>
                </a:lnTo>
                <a:lnTo>
                  <a:pt x="2806413" y="780153"/>
                </a:lnTo>
                <a:lnTo>
                  <a:pt x="2800072" y="771606"/>
                </a:lnTo>
                <a:close/>
                <a:moveTo>
                  <a:pt x="1275064" y="770575"/>
                </a:moveTo>
                <a:lnTo>
                  <a:pt x="1277296" y="772846"/>
                </a:lnTo>
                <a:lnTo>
                  <a:pt x="1266851" y="777513"/>
                </a:lnTo>
                <a:lnTo>
                  <a:pt x="1263470" y="779023"/>
                </a:lnTo>
                <a:lnTo>
                  <a:pt x="1262210" y="777425"/>
                </a:lnTo>
                <a:lnTo>
                  <a:pt x="1263158" y="776920"/>
                </a:lnTo>
                <a:lnTo>
                  <a:pt x="1266358" y="775215"/>
                </a:lnTo>
                <a:close/>
                <a:moveTo>
                  <a:pt x="1297494" y="770305"/>
                </a:moveTo>
                <a:lnTo>
                  <a:pt x="1300366" y="775851"/>
                </a:lnTo>
                <a:lnTo>
                  <a:pt x="1290008" y="779668"/>
                </a:lnTo>
                <a:lnTo>
                  <a:pt x="1288239" y="776615"/>
                </a:lnTo>
                <a:lnTo>
                  <a:pt x="1286922" y="775028"/>
                </a:lnTo>
                <a:close/>
                <a:moveTo>
                  <a:pt x="2716555" y="770145"/>
                </a:moveTo>
                <a:lnTo>
                  <a:pt x="2721584" y="782175"/>
                </a:lnTo>
                <a:lnTo>
                  <a:pt x="2715386" y="783564"/>
                </a:lnTo>
                <a:lnTo>
                  <a:pt x="2714920" y="781123"/>
                </a:lnTo>
                <a:lnTo>
                  <a:pt x="2710517" y="771124"/>
                </a:lnTo>
                <a:close/>
                <a:moveTo>
                  <a:pt x="1905258" y="770108"/>
                </a:moveTo>
                <a:lnTo>
                  <a:pt x="1915894" y="774746"/>
                </a:lnTo>
                <a:lnTo>
                  <a:pt x="1914958" y="775767"/>
                </a:lnTo>
                <a:lnTo>
                  <a:pt x="1904205" y="771093"/>
                </a:lnTo>
                <a:close/>
                <a:moveTo>
                  <a:pt x="2027247" y="769878"/>
                </a:moveTo>
                <a:lnTo>
                  <a:pt x="2028027" y="775514"/>
                </a:lnTo>
                <a:lnTo>
                  <a:pt x="2025511" y="771918"/>
                </a:lnTo>
                <a:close/>
                <a:moveTo>
                  <a:pt x="2010255" y="769676"/>
                </a:moveTo>
                <a:lnTo>
                  <a:pt x="2012109" y="771728"/>
                </a:lnTo>
                <a:lnTo>
                  <a:pt x="2010011" y="769945"/>
                </a:lnTo>
                <a:close/>
                <a:moveTo>
                  <a:pt x="849080" y="769390"/>
                </a:moveTo>
                <a:lnTo>
                  <a:pt x="847466" y="772200"/>
                </a:lnTo>
                <a:lnTo>
                  <a:pt x="846829" y="771991"/>
                </a:lnTo>
                <a:lnTo>
                  <a:pt x="846788" y="771977"/>
                </a:lnTo>
                <a:close/>
                <a:moveTo>
                  <a:pt x="1002167" y="769181"/>
                </a:moveTo>
                <a:lnTo>
                  <a:pt x="1005215" y="769653"/>
                </a:lnTo>
                <a:lnTo>
                  <a:pt x="1009171" y="770265"/>
                </a:lnTo>
                <a:lnTo>
                  <a:pt x="1008189" y="771503"/>
                </a:lnTo>
                <a:lnTo>
                  <a:pt x="1008057" y="771478"/>
                </a:lnTo>
                <a:lnTo>
                  <a:pt x="1007722" y="771414"/>
                </a:lnTo>
                <a:lnTo>
                  <a:pt x="1005212" y="770937"/>
                </a:lnTo>
                <a:lnTo>
                  <a:pt x="1002710" y="769494"/>
                </a:lnTo>
                <a:close/>
                <a:moveTo>
                  <a:pt x="2600698" y="768763"/>
                </a:moveTo>
                <a:lnTo>
                  <a:pt x="2597880" y="788835"/>
                </a:lnTo>
                <a:lnTo>
                  <a:pt x="2583374" y="792581"/>
                </a:lnTo>
                <a:lnTo>
                  <a:pt x="2587613" y="771601"/>
                </a:lnTo>
                <a:close/>
                <a:moveTo>
                  <a:pt x="1059782" y="768625"/>
                </a:moveTo>
                <a:lnTo>
                  <a:pt x="1062282" y="768992"/>
                </a:lnTo>
                <a:lnTo>
                  <a:pt x="1062721" y="769056"/>
                </a:lnTo>
                <a:lnTo>
                  <a:pt x="1062822" y="769071"/>
                </a:lnTo>
                <a:lnTo>
                  <a:pt x="1062577" y="769377"/>
                </a:lnTo>
                <a:lnTo>
                  <a:pt x="1060925" y="771439"/>
                </a:lnTo>
                <a:lnTo>
                  <a:pt x="1058429" y="770770"/>
                </a:lnTo>
                <a:lnTo>
                  <a:pt x="1058198" y="770708"/>
                </a:lnTo>
                <a:lnTo>
                  <a:pt x="1059767" y="768645"/>
                </a:lnTo>
                <a:close/>
                <a:moveTo>
                  <a:pt x="2730823" y="767833"/>
                </a:moveTo>
                <a:lnTo>
                  <a:pt x="2736019" y="778942"/>
                </a:lnTo>
                <a:lnTo>
                  <a:pt x="2730702" y="780133"/>
                </a:lnTo>
                <a:lnTo>
                  <a:pt x="2725121" y="768757"/>
                </a:lnTo>
                <a:close/>
                <a:moveTo>
                  <a:pt x="2915372" y="767523"/>
                </a:moveTo>
                <a:lnTo>
                  <a:pt x="2923792" y="767778"/>
                </a:lnTo>
                <a:lnTo>
                  <a:pt x="2930211" y="769840"/>
                </a:lnTo>
                <a:close/>
                <a:moveTo>
                  <a:pt x="1993508" y="767367"/>
                </a:moveTo>
                <a:lnTo>
                  <a:pt x="2000857" y="771123"/>
                </a:lnTo>
                <a:lnTo>
                  <a:pt x="1999999" y="772213"/>
                </a:lnTo>
                <a:lnTo>
                  <a:pt x="1995687" y="769862"/>
                </a:lnTo>
                <a:lnTo>
                  <a:pt x="1992537" y="768500"/>
                </a:lnTo>
                <a:close/>
                <a:moveTo>
                  <a:pt x="799712" y="767302"/>
                </a:moveTo>
                <a:lnTo>
                  <a:pt x="812903" y="770078"/>
                </a:lnTo>
                <a:lnTo>
                  <a:pt x="809867" y="773515"/>
                </a:lnTo>
                <a:lnTo>
                  <a:pt x="791823" y="769446"/>
                </a:lnTo>
                <a:lnTo>
                  <a:pt x="790349" y="769671"/>
                </a:lnTo>
                <a:lnTo>
                  <a:pt x="790795" y="769161"/>
                </a:lnTo>
                <a:lnTo>
                  <a:pt x="790805" y="769150"/>
                </a:lnTo>
                <a:lnTo>
                  <a:pt x="790835" y="769115"/>
                </a:lnTo>
                <a:close/>
                <a:moveTo>
                  <a:pt x="2901171" y="767093"/>
                </a:moveTo>
                <a:lnTo>
                  <a:pt x="2910525" y="767376"/>
                </a:lnTo>
                <a:lnTo>
                  <a:pt x="2859990" y="776680"/>
                </a:lnTo>
                <a:lnTo>
                  <a:pt x="2828579" y="786141"/>
                </a:lnTo>
                <a:lnTo>
                  <a:pt x="2822713" y="779771"/>
                </a:lnTo>
                <a:lnTo>
                  <a:pt x="2839923" y="775684"/>
                </a:lnTo>
                <a:close/>
                <a:moveTo>
                  <a:pt x="2029724" y="766969"/>
                </a:moveTo>
                <a:lnTo>
                  <a:pt x="2029802" y="767095"/>
                </a:lnTo>
                <a:lnTo>
                  <a:pt x="2029570" y="769100"/>
                </a:lnTo>
                <a:lnTo>
                  <a:pt x="2028906" y="767931"/>
                </a:lnTo>
                <a:close/>
                <a:moveTo>
                  <a:pt x="926508" y="766833"/>
                </a:moveTo>
                <a:lnTo>
                  <a:pt x="927023" y="767394"/>
                </a:lnTo>
                <a:lnTo>
                  <a:pt x="927765" y="768203"/>
                </a:lnTo>
                <a:lnTo>
                  <a:pt x="928045" y="768509"/>
                </a:lnTo>
                <a:lnTo>
                  <a:pt x="927869" y="768517"/>
                </a:lnTo>
                <a:lnTo>
                  <a:pt x="927742" y="768522"/>
                </a:lnTo>
                <a:lnTo>
                  <a:pt x="927479" y="768534"/>
                </a:lnTo>
                <a:lnTo>
                  <a:pt x="926144" y="766868"/>
                </a:lnTo>
                <a:lnTo>
                  <a:pt x="926474" y="766837"/>
                </a:lnTo>
                <a:close/>
                <a:moveTo>
                  <a:pt x="1973857" y="766736"/>
                </a:moveTo>
                <a:lnTo>
                  <a:pt x="1974446" y="766996"/>
                </a:lnTo>
                <a:lnTo>
                  <a:pt x="1982413" y="770491"/>
                </a:lnTo>
                <a:lnTo>
                  <a:pt x="1980886" y="772401"/>
                </a:lnTo>
                <a:lnTo>
                  <a:pt x="1972230" y="768583"/>
                </a:lnTo>
                <a:lnTo>
                  <a:pt x="1973574" y="767036"/>
                </a:lnTo>
                <a:close/>
                <a:moveTo>
                  <a:pt x="1953553" y="766350"/>
                </a:moveTo>
                <a:lnTo>
                  <a:pt x="1963289" y="770629"/>
                </a:lnTo>
                <a:lnTo>
                  <a:pt x="1961979" y="772029"/>
                </a:lnTo>
                <a:lnTo>
                  <a:pt x="1952221" y="767749"/>
                </a:lnTo>
                <a:close/>
                <a:moveTo>
                  <a:pt x="1932739" y="765700"/>
                </a:moveTo>
                <a:lnTo>
                  <a:pt x="1942636" y="770091"/>
                </a:lnTo>
                <a:lnTo>
                  <a:pt x="1941715" y="771190"/>
                </a:lnTo>
                <a:lnTo>
                  <a:pt x="1931694" y="766784"/>
                </a:lnTo>
                <a:close/>
                <a:moveTo>
                  <a:pt x="1270270" y="765696"/>
                </a:moveTo>
                <a:lnTo>
                  <a:pt x="1270625" y="766058"/>
                </a:lnTo>
                <a:lnTo>
                  <a:pt x="1264831" y="769145"/>
                </a:lnTo>
                <a:lnTo>
                  <a:pt x="1269330" y="766292"/>
                </a:lnTo>
                <a:lnTo>
                  <a:pt x="1269684" y="766067"/>
                </a:lnTo>
                <a:close/>
                <a:moveTo>
                  <a:pt x="1039177" y="765604"/>
                </a:moveTo>
                <a:lnTo>
                  <a:pt x="1044664" y="766408"/>
                </a:lnTo>
                <a:lnTo>
                  <a:pt x="1044457" y="766683"/>
                </a:lnTo>
                <a:lnTo>
                  <a:pt x="1044246" y="766964"/>
                </a:lnTo>
                <a:lnTo>
                  <a:pt x="1041200" y="766147"/>
                </a:lnTo>
                <a:close/>
                <a:moveTo>
                  <a:pt x="2745061" y="765525"/>
                </a:moveTo>
                <a:lnTo>
                  <a:pt x="2750581" y="776136"/>
                </a:lnTo>
                <a:lnTo>
                  <a:pt x="2743186" y="777459"/>
                </a:lnTo>
                <a:lnTo>
                  <a:pt x="2737355" y="766774"/>
                </a:lnTo>
                <a:close/>
                <a:moveTo>
                  <a:pt x="2524893" y="765379"/>
                </a:moveTo>
                <a:lnTo>
                  <a:pt x="2519423" y="778078"/>
                </a:lnTo>
                <a:lnTo>
                  <a:pt x="2509836" y="777200"/>
                </a:lnTo>
                <a:lnTo>
                  <a:pt x="2513115" y="770278"/>
                </a:lnTo>
                <a:close/>
                <a:moveTo>
                  <a:pt x="1832072" y="765250"/>
                </a:moveTo>
                <a:lnTo>
                  <a:pt x="1840227" y="768825"/>
                </a:lnTo>
                <a:lnTo>
                  <a:pt x="1843916" y="770406"/>
                </a:lnTo>
                <a:lnTo>
                  <a:pt x="1836960" y="777591"/>
                </a:lnTo>
                <a:cubicBezTo>
                  <a:pt x="1825443" y="791169"/>
                  <a:pt x="1814392" y="806057"/>
                  <a:pt x="1804022" y="822381"/>
                </a:cubicBezTo>
                <a:lnTo>
                  <a:pt x="1799483" y="830785"/>
                </a:lnTo>
                <a:lnTo>
                  <a:pt x="1796363" y="834896"/>
                </a:lnTo>
                <a:lnTo>
                  <a:pt x="1782529" y="862169"/>
                </a:lnTo>
                <a:lnTo>
                  <a:pt x="1775172" y="875788"/>
                </a:lnTo>
                <a:lnTo>
                  <a:pt x="1773918" y="879146"/>
                </a:lnTo>
                <a:lnTo>
                  <a:pt x="1771909" y="883108"/>
                </a:lnTo>
                <a:cubicBezTo>
                  <a:pt x="1764415" y="900359"/>
                  <a:pt x="1757629" y="918818"/>
                  <a:pt x="1751697" y="938570"/>
                </a:cubicBezTo>
                <a:lnTo>
                  <a:pt x="1746937" y="959243"/>
                </a:lnTo>
                <a:lnTo>
                  <a:pt x="1736204" y="958975"/>
                </a:lnTo>
                <a:lnTo>
                  <a:pt x="1747361" y="911037"/>
                </a:lnTo>
                <a:lnTo>
                  <a:pt x="1747514" y="910646"/>
                </a:lnTo>
                <a:lnTo>
                  <a:pt x="1787528" y="822713"/>
                </a:lnTo>
                <a:lnTo>
                  <a:pt x="1794167" y="811217"/>
                </a:lnTo>
                <a:close/>
                <a:moveTo>
                  <a:pt x="2014541" y="764965"/>
                </a:moveTo>
                <a:lnTo>
                  <a:pt x="2016577" y="768136"/>
                </a:lnTo>
                <a:lnTo>
                  <a:pt x="2014126" y="765420"/>
                </a:lnTo>
                <a:close/>
                <a:moveTo>
                  <a:pt x="946133" y="764941"/>
                </a:moveTo>
                <a:lnTo>
                  <a:pt x="949267" y="767579"/>
                </a:lnTo>
                <a:lnTo>
                  <a:pt x="949026" y="767590"/>
                </a:lnTo>
                <a:lnTo>
                  <a:pt x="944993" y="766356"/>
                </a:lnTo>
                <a:lnTo>
                  <a:pt x="944719" y="766272"/>
                </a:lnTo>
                <a:lnTo>
                  <a:pt x="944525" y="766088"/>
                </a:lnTo>
                <a:lnTo>
                  <a:pt x="943785" y="765384"/>
                </a:lnTo>
                <a:lnTo>
                  <a:pt x="943577" y="765187"/>
                </a:lnTo>
                <a:lnTo>
                  <a:pt x="943805" y="765165"/>
                </a:lnTo>
                <a:lnTo>
                  <a:pt x="944349" y="765113"/>
                </a:lnTo>
                <a:close/>
                <a:moveTo>
                  <a:pt x="2618509" y="764900"/>
                </a:moveTo>
                <a:lnTo>
                  <a:pt x="2617400" y="783796"/>
                </a:lnTo>
                <a:lnTo>
                  <a:pt x="2603645" y="787347"/>
                </a:lnTo>
                <a:lnTo>
                  <a:pt x="2606351" y="767537"/>
                </a:lnTo>
                <a:close/>
                <a:moveTo>
                  <a:pt x="971553" y="764439"/>
                </a:moveTo>
                <a:lnTo>
                  <a:pt x="973114" y="764681"/>
                </a:lnTo>
                <a:lnTo>
                  <a:pt x="976518" y="765208"/>
                </a:lnTo>
                <a:lnTo>
                  <a:pt x="986533" y="766759"/>
                </a:lnTo>
                <a:lnTo>
                  <a:pt x="986085" y="767303"/>
                </a:lnTo>
                <a:lnTo>
                  <a:pt x="980367" y="766216"/>
                </a:lnTo>
                <a:lnTo>
                  <a:pt x="975427" y="766433"/>
                </a:lnTo>
                <a:lnTo>
                  <a:pt x="974504" y="765958"/>
                </a:lnTo>
                <a:close/>
                <a:moveTo>
                  <a:pt x="2758503" y="763952"/>
                </a:moveTo>
                <a:lnTo>
                  <a:pt x="2764046" y="773725"/>
                </a:lnTo>
                <a:lnTo>
                  <a:pt x="2758666" y="774688"/>
                </a:lnTo>
                <a:lnTo>
                  <a:pt x="2752645" y="764552"/>
                </a:lnTo>
                <a:close/>
                <a:moveTo>
                  <a:pt x="1911867" y="763888"/>
                </a:moveTo>
                <a:lnTo>
                  <a:pt x="1921774" y="768334"/>
                </a:lnTo>
                <a:lnTo>
                  <a:pt x="1920184" y="770067"/>
                </a:lnTo>
                <a:lnTo>
                  <a:pt x="1910009" y="765636"/>
                </a:lnTo>
                <a:close/>
                <a:moveTo>
                  <a:pt x="787789" y="763726"/>
                </a:moveTo>
                <a:lnTo>
                  <a:pt x="787361" y="764212"/>
                </a:lnTo>
                <a:lnTo>
                  <a:pt x="787690" y="763746"/>
                </a:lnTo>
                <a:close/>
                <a:moveTo>
                  <a:pt x="958787" y="763721"/>
                </a:moveTo>
                <a:lnTo>
                  <a:pt x="959172" y="763919"/>
                </a:lnTo>
                <a:lnTo>
                  <a:pt x="959334" y="764002"/>
                </a:lnTo>
                <a:lnTo>
                  <a:pt x="960400" y="764551"/>
                </a:lnTo>
                <a:lnTo>
                  <a:pt x="958560" y="766835"/>
                </a:lnTo>
                <a:lnTo>
                  <a:pt x="955862" y="765382"/>
                </a:lnTo>
                <a:lnTo>
                  <a:pt x="953690" y="764212"/>
                </a:lnTo>
                <a:close/>
                <a:moveTo>
                  <a:pt x="768455" y="763542"/>
                </a:moveTo>
                <a:lnTo>
                  <a:pt x="756871" y="790502"/>
                </a:lnTo>
                <a:lnTo>
                  <a:pt x="755005" y="801064"/>
                </a:lnTo>
                <a:lnTo>
                  <a:pt x="683548" y="882448"/>
                </a:lnTo>
                <a:lnTo>
                  <a:pt x="669663" y="898366"/>
                </a:lnTo>
                <a:cubicBezTo>
                  <a:pt x="650358" y="920548"/>
                  <a:pt x="629700" y="944255"/>
                  <a:pt x="609041" y="967284"/>
                </a:cubicBezTo>
                <a:cubicBezTo>
                  <a:pt x="525222" y="1062450"/>
                  <a:pt x="448006" y="1150504"/>
                  <a:pt x="385860" y="1221284"/>
                </a:cubicBezTo>
                <a:cubicBezTo>
                  <a:pt x="334721" y="1279535"/>
                  <a:pt x="294420" y="1325593"/>
                  <a:pt x="270883" y="1351840"/>
                </a:cubicBezTo>
                <a:lnTo>
                  <a:pt x="231887" y="1388925"/>
                </a:lnTo>
                <a:lnTo>
                  <a:pt x="220542" y="1397698"/>
                </a:lnTo>
                <a:lnTo>
                  <a:pt x="199860" y="1411774"/>
                </a:lnTo>
                <a:lnTo>
                  <a:pt x="156920" y="1434007"/>
                </a:lnTo>
                <a:lnTo>
                  <a:pt x="155753" y="1430651"/>
                </a:lnTo>
                <a:lnTo>
                  <a:pt x="169053" y="1423742"/>
                </a:lnTo>
                <a:lnTo>
                  <a:pt x="184650" y="1415638"/>
                </a:lnTo>
                <a:lnTo>
                  <a:pt x="191834" y="1410345"/>
                </a:lnTo>
                <a:lnTo>
                  <a:pt x="196893" y="1406618"/>
                </a:lnTo>
                <a:lnTo>
                  <a:pt x="204341" y="1402341"/>
                </a:lnTo>
                <a:lnTo>
                  <a:pt x="217398" y="1391511"/>
                </a:lnTo>
                <a:lnTo>
                  <a:pt x="224793" y="1386063"/>
                </a:lnTo>
                <a:lnTo>
                  <a:pt x="228636" y="1382190"/>
                </a:lnTo>
                <a:lnTo>
                  <a:pt x="235240" y="1376713"/>
                </a:lnTo>
                <a:cubicBezTo>
                  <a:pt x="245749" y="1366941"/>
                  <a:pt x="256427" y="1355884"/>
                  <a:pt x="267158" y="1343375"/>
                </a:cubicBezTo>
                <a:cubicBezTo>
                  <a:pt x="279688" y="1328473"/>
                  <a:pt x="296961" y="1307984"/>
                  <a:pt x="317958" y="1283261"/>
                </a:cubicBezTo>
                <a:cubicBezTo>
                  <a:pt x="385183" y="1204184"/>
                  <a:pt x="486952" y="1084633"/>
                  <a:pt x="602270" y="953231"/>
                </a:cubicBezTo>
                <a:cubicBezTo>
                  <a:pt x="622250" y="931387"/>
                  <a:pt x="643416" y="906834"/>
                  <a:pt x="663736" y="883974"/>
                </a:cubicBezTo>
                <a:close/>
                <a:moveTo>
                  <a:pt x="2771701" y="762599"/>
                </a:moveTo>
                <a:lnTo>
                  <a:pt x="2777119" y="771385"/>
                </a:lnTo>
                <a:lnTo>
                  <a:pt x="2771554" y="772381"/>
                </a:lnTo>
                <a:lnTo>
                  <a:pt x="2765648" y="763220"/>
                </a:lnTo>
                <a:close/>
                <a:moveTo>
                  <a:pt x="2636842" y="762455"/>
                </a:moveTo>
                <a:lnTo>
                  <a:pt x="2636826" y="778781"/>
                </a:lnTo>
                <a:lnTo>
                  <a:pt x="2623911" y="782115"/>
                </a:lnTo>
                <a:lnTo>
                  <a:pt x="2625135" y="763463"/>
                </a:lnTo>
                <a:lnTo>
                  <a:pt x="2628511" y="762731"/>
                </a:lnTo>
                <a:lnTo>
                  <a:pt x="2633174" y="762731"/>
                </a:lnTo>
                <a:lnTo>
                  <a:pt x="2633213" y="762731"/>
                </a:lnTo>
                <a:lnTo>
                  <a:pt x="2633252" y="762731"/>
                </a:lnTo>
                <a:close/>
                <a:moveTo>
                  <a:pt x="2461700" y="762182"/>
                </a:moveTo>
                <a:lnTo>
                  <a:pt x="2461035" y="762995"/>
                </a:lnTo>
                <a:lnTo>
                  <a:pt x="2444856" y="793533"/>
                </a:lnTo>
                <a:lnTo>
                  <a:pt x="2426901" y="805038"/>
                </a:lnTo>
                <a:lnTo>
                  <a:pt x="2415423" y="824476"/>
                </a:lnTo>
                <a:lnTo>
                  <a:pt x="2413087" y="821510"/>
                </a:lnTo>
                <a:lnTo>
                  <a:pt x="2436629" y="782928"/>
                </a:lnTo>
                <a:lnTo>
                  <a:pt x="2448827" y="767188"/>
                </a:lnTo>
                <a:close/>
                <a:moveTo>
                  <a:pt x="1887021" y="762097"/>
                </a:moveTo>
                <a:lnTo>
                  <a:pt x="1893220" y="764826"/>
                </a:lnTo>
                <a:lnTo>
                  <a:pt x="1898655" y="767219"/>
                </a:lnTo>
                <a:lnTo>
                  <a:pt x="1897628" y="768234"/>
                </a:lnTo>
                <a:lnTo>
                  <a:pt x="1885854" y="763117"/>
                </a:lnTo>
                <a:lnTo>
                  <a:pt x="1886519" y="762522"/>
                </a:lnTo>
                <a:close/>
                <a:moveTo>
                  <a:pt x="1998876" y="761979"/>
                </a:moveTo>
                <a:lnTo>
                  <a:pt x="2005713" y="765522"/>
                </a:lnTo>
                <a:lnTo>
                  <a:pt x="2004719" y="766590"/>
                </a:lnTo>
                <a:lnTo>
                  <a:pt x="1997703" y="763152"/>
                </a:lnTo>
                <a:close/>
                <a:moveTo>
                  <a:pt x="2312935" y="761756"/>
                </a:moveTo>
                <a:lnTo>
                  <a:pt x="2260236" y="830844"/>
                </a:lnTo>
                <a:lnTo>
                  <a:pt x="2241065" y="863586"/>
                </a:lnTo>
                <a:lnTo>
                  <a:pt x="2230031" y="862491"/>
                </a:lnTo>
                <a:lnTo>
                  <a:pt x="2233940" y="854848"/>
                </a:lnTo>
                <a:lnTo>
                  <a:pt x="2280735" y="792329"/>
                </a:lnTo>
                <a:lnTo>
                  <a:pt x="2295833" y="776812"/>
                </a:lnTo>
                <a:close/>
                <a:moveTo>
                  <a:pt x="2905017" y="761755"/>
                </a:moveTo>
                <a:lnTo>
                  <a:pt x="2936463" y="769336"/>
                </a:lnTo>
                <a:lnTo>
                  <a:pt x="2937084" y="769874"/>
                </a:lnTo>
                <a:lnTo>
                  <a:pt x="2912109" y="764074"/>
                </a:lnTo>
                <a:lnTo>
                  <a:pt x="2912086" y="764076"/>
                </a:lnTo>
                <a:lnTo>
                  <a:pt x="2912078" y="764074"/>
                </a:lnTo>
                <a:lnTo>
                  <a:pt x="2912054" y="764076"/>
                </a:lnTo>
                <a:lnTo>
                  <a:pt x="2912046" y="764074"/>
                </a:lnTo>
                <a:cubicBezTo>
                  <a:pt x="2899100" y="763662"/>
                  <a:pt x="2882606" y="765059"/>
                  <a:pt x="2862276" y="768318"/>
                </a:cubicBezTo>
                <a:lnTo>
                  <a:pt x="2820348" y="777201"/>
                </a:lnTo>
                <a:lnTo>
                  <a:pt x="2813337" y="769586"/>
                </a:lnTo>
                <a:lnTo>
                  <a:pt x="2849723" y="764044"/>
                </a:lnTo>
                <a:close/>
                <a:moveTo>
                  <a:pt x="2784008" y="761338"/>
                </a:moveTo>
                <a:lnTo>
                  <a:pt x="2789264" y="769210"/>
                </a:lnTo>
                <a:lnTo>
                  <a:pt x="2785208" y="769936"/>
                </a:lnTo>
                <a:lnTo>
                  <a:pt x="2779577" y="761792"/>
                </a:lnTo>
                <a:close/>
                <a:moveTo>
                  <a:pt x="1292419" y="761326"/>
                </a:moveTo>
                <a:lnTo>
                  <a:pt x="1293659" y="762900"/>
                </a:lnTo>
                <a:lnTo>
                  <a:pt x="1294767" y="765041"/>
                </a:lnTo>
                <a:lnTo>
                  <a:pt x="1282996" y="770300"/>
                </a:lnTo>
                <a:lnTo>
                  <a:pt x="1280721" y="767560"/>
                </a:lnTo>
                <a:lnTo>
                  <a:pt x="1281628" y="767077"/>
                </a:lnTo>
                <a:close/>
                <a:moveTo>
                  <a:pt x="827780" y="761197"/>
                </a:moveTo>
                <a:lnTo>
                  <a:pt x="842088" y="763769"/>
                </a:lnTo>
                <a:lnTo>
                  <a:pt x="845656" y="764410"/>
                </a:lnTo>
                <a:lnTo>
                  <a:pt x="840719" y="769982"/>
                </a:lnTo>
                <a:lnTo>
                  <a:pt x="827927" y="765778"/>
                </a:lnTo>
                <a:lnTo>
                  <a:pt x="824290" y="765176"/>
                </a:lnTo>
                <a:lnTo>
                  <a:pt x="825975" y="763255"/>
                </a:lnTo>
                <a:close/>
                <a:moveTo>
                  <a:pt x="1065504" y="761102"/>
                </a:moveTo>
                <a:lnTo>
                  <a:pt x="1067252" y="761373"/>
                </a:lnTo>
                <a:lnTo>
                  <a:pt x="1068796" y="761612"/>
                </a:lnTo>
                <a:lnTo>
                  <a:pt x="1066829" y="764068"/>
                </a:lnTo>
                <a:lnTo>
                  <a:pt x="1063915" y="763191"/>
                </a:lnTo>
                <a:close/>
                <a:moveTo>
                  <a:pt x="2653017" y="760989"/>
                </a:moveTo>
                <a:lnTo>
                  <a:pt x="2654148" y="775989"/>
                </a:lnTo>
                <a:lnTo>
                  <a:pt x="2650444" y="776445"/>
                </a:lnTo>
                <a:lnTo>
                  <a:pt x="2645951" y="776445"/>
                </a:lnTo>
                <a:lnTo>
                  <a:pt x="2645912" y="776445"/>
                </a:lnTo>
                <a:lnTo>
                  <a:pt x="2645872" y="776445"/>
                </a:lnTo>
                <a:lnTo>
                  <a:pt x="2642692" y="777267"/>
                </a:lnTo>
                <a:lnTo>
                  <a:pt x="2642830" y="761994"/>
                </a:lnTo>
                <a:lnTo>
                  <a:pt x="2646459" y="761714"/>
                </a:lnTo>
                <a:close/>
                <a:moveTo>
                  <a:pt x="1979416" y="760806"/>
                </a:moveTo>
                <a:lnTo>
                  <a:pt x="1987438" y="764394"/>
                </a:lnTo>
                <a:lnTo>
                  <a:pt x="1986679" y="765159"/>
                </a:lnTo>
                <a:lnTo>
                  <a:pt x="1986200" y="765754"/>
                </a:lnTo>
                <a:lnTo>
                  <a:pt x="1978102" y="762209"/>
                </a:lnTo>
                <a:close/>
                <a:moveTo>
                  <a:pt x="1005500" y="760666"/>
                </a:moveTo>
                <a:lnTo>
                  <a:pt x="1014643" y="762006"/>
                </a:lnTo>
                <a:lnTo>
                  <a:pt x="1015170" y="762084"/>
                </a:lnTo>
                <a:lnTo>
                  <a:pt x="1015323" y="762157"/>
                </a:lnTo>
                <a:lnTo>
                  <a:pt x="1015524" y="762254"/>
                </a:lnTo>
                <a:lnTo>
                  <a:pt x="1014682" y="763316"/>
                </a:lnTo>
                <a:lnTo>
                  <a:pt x="1011785" y="762791"/>
                </a:lnTo>
                <a:lnTo>
                  <a:pt x="1006742" y="761309"/>
                </a:lnTo>
                <a:lnTo>
                  <a:pt x="1006248" y="761053"/>
                </a:lnTo>
                <a:close/>
                <a:moveTo>
                  <a:pt x="1959308" y="760294"/>
                </a:moveTo>
                <a:lnTo>
                  <a:pt x="1968958" y="764568"/>
                </a:lnTo>
                <a:lnTo>
                  <a:pt x="1967252" y="766391"/>
                </a:lnTo>
                <a:lnTo>
                  <a:pt x="1957567" y="762125"/>
                </a:lnTo>
                <a:close/>
                <a:moveTo>
                  <a:pt x="2795472" y="760163"/>
                </a:moveTo>
                <a:lnTo>
                  <a:pt x="2802071" y="766918"/>
                </a:lnTo>
                <a:lnTo>
                  <a:pt x="2797236" y="767783"/>
                </a:lnTo>
                <a:lnTo>
                  <a:pt x="2791857" y="760534"/>
                </a:lnTo>
                <a:close/>
                <a:moveTo>
                  <a:pt x="928681" y="759795"/>
                </a:moveTo>
                <a:lnTo>
                  <a:pt x="929911" y="760971"/>
                </a:lnTo>
                <a:lnTo>
                  <a:pt x="929941" y="760999"/>
                </a:lnTo>
                <a:lnTo>
                  <a:pt x="929942" y="761001"/>
                </a:lnTo>
                <a:lnTo>
                  <a:pt x="929565" y="761025"/>
                </a:lnTo>
                <a:lnTo>
                  <a:pt x="929507" y="761028"/>
                </a:lnTo>
                <a:lnTo>
                  <a:pt x="928953" y="761064"/>
                </a:lnTo>
                <a:lnTo>
                  <a:pt x="928509" y="760587"/>
                </a:lnTo>
                <a:lnTo>
                  <a:pt x="928385" y="760452"/>
                </a:lnTo>
                <a:lnTo>
                  <a:pt x="927851" y="759878"/>
                </a:lnTo>
                <a:lnTo>
                  <a:pt x="928526" y="759811"/>
                </a:lnTo>
                <a:close/>
                <a:moveTo>
                  <a:pt x="2019310" y="759719"/>
                </a:moveTo>
                <a:lnTo>
                  <a:pt x="2023603" y="765161"/>
                </a:lnTo>
                <a:lnTo>
                  <a:pt x="2022054" y="766980"/>
                </a:lnTo>
                <a:lnTo>
                  <a:pt x="2017989" y="761173"/>
                </a:lnTo>
                <a:close/>
                <a:moveTo>
                  <a:pt x="1938514" y="759711"/>
                </a:moveTo>
                <a:lnTo>
                  <a:pt x="1948330" y="764048"/>
                </a:lnTo>
                <a:lnTo>
                  <a:pt x="1946919" y="765419"/>
                </a:lnTo>
                <a:lnTo>
                  <a:pt x="1937169" y="761104"/>
                </a:lnTo>
                <a:close/>
                <a:moveTo>
                  <a:pt x="2669286" y="759189"/>
                </a:moveTo>
                <a:lnTo>
                  <a:pt x="2670345" y="762438"/>
                </a:lnTo>
                <a:lnTo>
                  <a:pt x="2671758" y="773477"/>
                </a:lnTo>
                <a:lnTo>
                  <a:pt x="2662804" y="774922"/>
                </a:lnTo>
                <a:lnTo>
                  <a:pt x="2661081" y="775134"/>
                </a:lnTo>
                <a:lnTo>
                  <a:pt x="2660461" y="760762"/>
                </a:lnTo>
                <a:lnTo>
                  <a:pt x="2660303" y="760183"/>
                </a:lnTo>
                <a:close/>
                <a:moveTo>
                  <a:pt x="1917285" y="758796"/>
                </a:moveTo>
                <a:lnTo>
                  <a:pt x="1924827" y="762191"/>
                </a:lnTo>
                <a:lnTo>
                  <a:pt x="1926665" y="763005"/>
                </a:lnTo>
                <a:lnTo>
                  <a:pt x="1925640" y="764123"/>
                </a:lnTo>
                <a:lnTo>
                  <a:pt x="1920836" y="762011"/>
                </a:lnTo>
                <a:lnTo>
                  <a:pt x="1916128" y="759884"/>
                </a:lnTo>
                <a:close/>
                <a:moveTo>
                  <a:pt x="812751" y="758497"/>
                </a:moveTo>
                <a:lnTo>
                  <a:pt x="821710" y="760107"/>
                </a:lnTo>
                <a:lnTo>
                  <a:pt x="820454" y="761529"/>
                </a:lnTo>
                <a:lnTo>
                  <a:pt x="819513" y="762595"/>
                </a:lnTo>
                <a:lnTo>
                  <a:pt x="818133" y="764157"/>
                </a:lnTo>
                <a:lnTo>
                  <a:pt x="815692" y="763753"/>
                </a:lnTo>
                <a:lnTo>
                  <a:pt x="811423" y="763046"/>
                </a:lnTo>
                <a:lnTo>
                  <a:pt x="801842" y="761460"/>
                </a:lnTo>
                <a:lnTo>
                  <a:pt x="796674" y="762449"/>
                </a:lnTo>
                <a:lnTo>
                  <a:pt x="796667" y="762450"/>
                </a:lnTo>
                <a:lnTo>
                  <a:pt x="797293" y="761735"/>
                </a:lnTo>
                <a:close/>
                <a:moveTo>
                  <a:pt x="1047905" y="758377"/>
                </a:moveTo>
                <a:lnTo>
                  <a:pt x="1048133" y="758412"/>
                </a:lnTo>
                <a:lnTo>
                  <a:pt x="1048511" y="758471"/>
                </a:lnTo>
                <a:lnTo>
                  <a:pt x="1050426" y="758768"/>
                </a:lnTo>
                <a:lnTo>
                  <a:pt x="1050308" y="758925"/>
                </a:lnTo>
                <a:lnTo>
                  <a:pt x="1050200" y="759067"/>
                </a:lnTo>
                <a:lnTo>
                  <a:pt x="1049189" y="758763"/>
                </a:lnTo>
                <a:lnTo>
                  <a:pt x="1047923" y="758383"/>
                </a:lnTo>
                <a:close/>
                <a:moveTo>
                  <a:pt x="2546948" y="758083"/>
                </a:moveTo>
                <a:lnTo>
                  <a:pt x="2540183" y="777802"/>
                </a:lnTo>
                <a:lnTo>
                  <a:pt x="2539439" y="779910"/>
                </a:lnTo>
                <a:lnTo>
                  <a:pt x="2524666" y="778558"/>
                </a:lnTo>
                <a:lnTo>
                  <a:pt x="2531565" y="762605"/>
                </a:lnTo>
                <a:lnTo>
                  <a:pt x="2538278" y="759813"/>
                </a:lnTo>
                <a:close/>
                <a:moveTo>
                  <a:pt x="2681096" y="757883"/>
                </a:moveTo>
                <a:lnTo>
                  <a:pt x="2685277" y="771295"/>
                </a:lnTo>
                <a:lnTo>
                  <a:pt x="2678656" y="772364"/>
                </a:lnTo>
                <a:lnTo>
                  <a:pt x="2678283" y="768403"/>
                </a:lnTo>
                <a:lnTo>
                  <a:pt x="2675728" y="760651"/>
                </a:lnTo>
                <a:lnTo>
                  <a:pt x="2675448" y="758508"/>
                </a:lnTo>
                <a:close/>
                <a:moveTo>
                  <a:pt x="950119" y="757658"/>
                </a:moveTo>
                <a:lnTo>
                  <a:pt x="952685" y="759560"/>
                </a:lnTo>
                <a:lnTo>
                  <a:pt x="948164" y="759846"/>
                </a:lnTo>
                <a:lnTo>
                  <a:pt x="946653" y="758587"/>
                </a:lnTo>
                <a:lnTo>
                  <a:pt x="947212" y="757948"/>
                </a:lnTo>
                <a:close/>
                <a:moveTo>
                  <a:pt x="2894164" y="756267"/>
                </a:moveTo>
                <a:lnTo>
                  <a:pt x="2915639" y="759317"/>
                </a:lnTo>
                <a:lnTo>
                  <a:pt x="2891514" y="757596"/>
                </a:lnTo>
                <a:lnTo>
                  <a:pt x="2891498" y="757597"/>
                </a:lnTo>
                <a:lnTo>
                  <a:pt x="2891482" y="757596"/>
                </a:lnTo>
                <a:lnTo>
                  <a:pt x="2891467" y="757597"/>
                </a:lnTo>
                <a:lnTo>
                  <a:pt x="2891451" y="757596"/>
                </a:lnTo>
                <a:cubicBezTo>
                  <a:pt x="2870324" y="757614"/>
                  <a:pt x="2844973" y="760138"/>
                  <a:pt x="2818716" y="763938"/>
                </a:cubicBezTo>
                <a:lnTo>
                  <a:pt x="2809634" y="765564"/>
                </a:lnTo>
                <a:lnTo>
                  <a:pt x="2803869" y="759303"/>
                </a:lnTo>
                <a:lnTo>
                  <a:pt x="2828874" y="756741"/>
                </a:lnTo>
                <a:lnTo>
                  <a:pt x="2832075" y="756717"/>
                </a:lnTo>
                <a:close/>
                <a:moveTo>
                  <a:pt x="1893921" y="756244"/>
                </a:moveTo>
                <a:lnTo>
                  <a:pt x="1905050" y="760907"/>
                </a:lnTo>
                <a:lnTo>
                  <a:pt x="1903247" y="762686"/>
                </a:lnTo>
                <a:lnTo>
                  <a:pt x="1892086" y="757803"/>
                </a:lnTo>
                <a:close/>
                <a:moveTo>
                  <a:pt x="2695944" y="756241"/>
                </a:moveTo>
                <a:lnTo>
                  <a:pt x="2700543" y="768832"/>
                </a:lnTo>
                <a:lnTo>
                  <a:pt x="2695201" y="769694"/>
                </a:lnTo>
                <a:lnTo>
                  <a:pt x="2694108" y="766854"/>
                </a:lnTo>
                <a:lnTo>
                  <a:pt x="2692782" y="759564"/>
                </a:lnTo>
                <a:lnTo>
                  <a:pt x="2691580" y="756724"/>
                </a:lnTo>
                <a:close/>
                <a:moveTo>
                  <a:pt x="2004625" y="756212"/>
                </a:moveTo>
                <a:lnTo>
                  <a:pt x="2011075" y="759752"/>
                </a:lnTo>
                <a:lnTo>
                  <a:pt x="2009760" y="761170"/>
                </a:lnTo>
                <a:lnTo>
                  <a:pt x="2003176" y="757664"/>
                </a:lnTo>
                <a:close/>
                <a:moveTo>
                  <a:pt x="964747" y="756199"/>
                </a:moveTo>
                <a:lnTo>
                  <a:pt x="965044" y="756285"/>
                </a:lnTo>
                <a:lnTo>
                  <a:pt x="966682" y="756757"/>
                </a:lnTo>
                <a:lnTo>
                  <a:pt x="965055" y="758776"/>
                </a:lnTo>
                <a:lnTo>
                  <a:pt x="961040" y="759030"/>
                </a:lnTo>
                <a:lnTo>
                  <a:pt x="958812" y="757884"/>
                </a:lnTo>
                <a:lnTo>
                  <a:pt x="957516" y="756920"/>
                </a:lnTo>
                <a:close/>
                <a:moveTo>
                  <a:pt x="2022833" y="755843"/>
                </a:moveTo>
                <a:lnTo>
                  <a:pt x="2026498" y="761760"/>
                </a:lnTo>
                <a:lnTo>
                  <a:pt x="2025838" y="762533"/>
                </a:lnTo>
                <a:lnTo>
                  <a:pt x="2022344" y="756383"/>
                </a:lnTo>
                <a:close/>
                <a:moveTo>
                  <a:pt x="794756" y="755791"/>
                </a:moveTo>
                <a:lnTo>
                  <a:pt x="793775" y="756909"/>
                </a:lnTo>
                <a:lnTo>
                  <a:pt x="793294" y="757014"/>
                </a:lnTo>
                <a:lnTo>
                  <a:pt x="792901" y="757099"/>
                </a:lnTo>
                <a:lnTo>
                  <a:pt x="792617" y="757161"/>
                </a:lnTo>
                <a:lnTo>
                  <a:pt x="793955" y="755957"/>
                </a:lnTo>
                <a:close/>
                <a:moveTo>
                  <a:pt x="1984672" y="755197"/>
                </a:moveTo>
                <a:lnTo>
                  <a:pt x="1992704" y="758794"/>
                </a:lnTo>
                <a:lnTo>
                  <a:pt x="1991551" y="760139"/>
                </a:lnTo>
                <a:lnTo>
                  <a:pt x="1990966" y="759853"/>
                </a:lnTo>
                <a:lnTo>
                  <a:pt x="1983419" y="756536"/>
                </a:lnTo>
                <a:close/>
                <a:moveTo>
                  <a:pt x="1287337" y="754875"/>
                </a:moveTo>
                <a:lnTo>
                  <a:pt x="1288600" y="756480"/>
                </a:lnTo>
                <a:lnTo>
                  <a:pt x="1276760" y="762789"/>
                </a:lnTo>
                <a:lnTo>
                  <a:pt x="1276103" y="761998"/>
                </a:lnTo>
                <a:lnTo>
                  <a:pt x="1280844" y="758992"/>
                </a:lnTo>
                <a:close/>
                <a:moveTo>
                  <a:pt x="1809218" y="754757"/>
                </a:moveTo>
                <a:lnTo>
                  <a:pt x="1809926" y="755449"/>
                </a:lnTo>
                <a:lnTo>
                  <a:pt x="1810171" y="755554"/>
                </a:lnTo>
                <a:lnTo>
                  <a:pt x="1810771" y="756127"/>
                </a:lnTo>
                <a:lnTo>
                  <a:pt x="1823703" y="761625"/>
                </a:lnTo>
                <a:lnTo>
                  <a:pt x="1793871" y="798724"/>
                </a:lnTo>
                <a:lnTo>
                  <a:pt x="1789323" y="806538"/>
                </a:lnTo>
                <a:lnTo>
                  <a:pt x="1786198" y="810305"/>
                </a:lnTo>
                <a:lnTo>
                  <a:pt x="1772405" y="835624"/>
                </a:lnTo>
                <a:lnTo>
                  <a:pt x="1765037" y="848285"/>
                </a:lnTo>
                <a:lnTo>
                  <a:pt x="1763794" y="851427"/>
                </a:lnTo>
                <a:lnTo>
                  <a:pt x="1761791" y="855104"/>
                </a:lnTo>
                <a:cubicBezTo>
                  <a:pt x="1754348" y="871179"/>
                  <a:pt x="1747647" y="888426"/>
                  <a:pt x="1741835" y="906928"/>
                </a:cubicBezTo>
                <a:lnTo>
                  <a:pt x="1729539" y="958808"/>
                </a:lnTo>
                <a:lnTo>
                  <a:pt x="1727266" y="958752"/>
                </a:lnTo>
                <a:lnTo>
                  <a:pt x="1711445" y="956934"/>
                </a:lnTo>
                <a:lnTo>
                  <a:pt x="1711442" y="956935"/>
                </a:lnTo>
                <a:lnTo>
                  <a:pt x="1711436" y="956934"/>
                </a:lnTo>
                <a:lnTo>
                  <a:pt x="1711434" y="956935"/>
                </a:lnTo>
                <a:lnTo>
                  <a:pt x="1711430" y="956934"/>
                </a:lnTo>
                <a:lnTo>
                  <a:pt x="1689571" y="961342"/>
                </a:lnTo>
                <a:lnTo>
                  <a:pt x="1653809" y="966843"/>
                </a:lnTo>
                <a:lnTo>
                  <a:pt x="1653788" y="966851"/>
                </a:lnTo>
                <a:lnTo>
                  <a:pt x="1649756" y="968249"/>
                </a:lnTo>
                <a:lnTo>
                  <a:pt x="1605386" y="964060"/>
                </a:lnTo>
                <a:lnTo>
                  <a:pt x="1347684" y="939729"/>
                </a:lnTo>
                <a:lnTo>
                  <a:pt x="1348183" y="929757"/>
                </a:lnTo>
                <a:lnTo>
                  <a:pt x="1348167" y="929483"/>
                </a:lnTo>
                <a:lnTo>
                  <a:pt x="1348115" y="928579"/>
                </a:lnTo>
                <a:lnTo>
                  <a:pt x="1348164" y="927771"/>
                </a:lnTo>
                <a:lnTo>
                  <a:pt x="1347927" y="924071"/>
                </a:lnTo>
                <a:lnTo>
                  <a:pt x="1721370" y="945273"/>
                </a:lnTo>
                <a:lnTo>
                  <a:pt x="1721379" y="945273"/>
                </a:lnTo>
                <a:lnTo>
                  <a:pt x="1721389" y="945273"/>
                </a:lnTo>
                <a:lnTo>
                  <a:pt x="1721389" y="942733"/>
                </a:lnTo>
                <a:lnTo>
                  <a:pt x="1721499" y="942268"/>
                </a:lnTo>
                <a:lnTo>
                  <a:pt x="1744153" y="860560"/>
                </a:lnTo>
                <a:lnTo>
                  <a:pt x="1751784" y="842163"/>
                </a:lnTo>
                <a:lnTo>
                  <a:pt x="1787082" y="779992"/>
                </a:lnTo>
                <a:lnTo>
                  <a:pt x="1787381" y="779513"/>
                </a:lnTo>
                <a:close/>
                <a:moveTo>
                  <a:pt x="2710089" y="754677"/>
                </a:moveTo>
                <a:lnTo>
                  <a:pt x="2715029" y="766494"/>
                </a:lnTo>
                <a:lnTo>
                  <a:pt x="2708913" y="767481"/>
                </a:lnTo>
                <a:lnTo>
                  <a:pt x="2703592" y="755395"/>
                </a:lnTo>
                <a:close/>
                <a:moveTo>
                  <a:pt x="1230782" y="754664"/>
                </a:moveTo>
                <a:lnTo>
                  <a:pt x="1231151" y="755029"/>
                </a:lnTo>
                <a:lnTo>
                  <a:pt x="1226033" y="761236"/>
                </a:lnTo>
                <a:lnTo>
                  <a:pt x="1222717" y="765259"/>
                </a:lnTo>
                <a:lnTo>
                  <a:pt x="1222559" y="765090"/>
                </a:lnTo>
                <a:lnTo>
                  <a:pt x="1222546" y="765075"/>
                </a:lnTo>
                <a:lnTo>
                  <a:pt x="1222421" y="764941"/>
                </a:lnTo>
                <a:close/>
                <a:moveTo>
                  <a:pt x="923221" y="754577"/>
                </a:moveTo>
                <a:lnTo>
                  <a:pt x="923228" y="754584"/>
                </a:lnTo>
                <a:lnTo>
                  <a:pt x="923800" y="755130"/>
                </a:lnTo>
                <a:lnTo>
                  <a:pt x="924355" y="755660"/>
                </a:lnTo>
                <a:lnTo>
                  <a:pt x="924254" y="755669"/>
                </a:lnTo>
                <a:lnTo>
                  <a:pt x="924196" y="755674"/>
                </a:lnTo>
                <a:lnTo>
                  <a:pt x="923957" y="755694"/>
                </a:lnTo>
                <a:lnTo>
                  <a:pt x="923320" y="755009"/>
                </a:lnTo>
                <a:lnTo>
                  <a:pt x="922997" y="754661"/>
                </a:lnTo>
                <a:close/>
                <a:moveTo>
                  <a:pt x="1869640" y="754444"/>
                </a:moveTo>
                <a:lnTo>
                  <a:pt x="1873078" y="755957"/>
                </a:lnTo>
                <a:lnTo>
                  <a:pt x="1880756" y="759339"/>
                </a:lnTo>
                <a:lnTo>
                  <a:pt x="1879764" y="760469"/>
                </a:lnTo>
                <a:lnTo>
                  <a:pt x="1868358" y="755510"/>
                </a:lnTo>
                <a:close/>
                <a:moveTo>
                  <a:pt x="1964949" y="754364"/>
                </a:moveTo>
                <a:lnTo>
                  <a:pt x="1974316" y="758535"/>
                </a:lnTo>
                <a:lnTo>
                  <a:pt x="1973053" y="759981"/>
                </a:lnTo>
                <a:lnTo>
                  <a:pt x="1963585" y="755792"/>
                </a:lnTo>
                <a:lnTo>
                  <a:pt x="1964867" y="754443"/>
                </a:lnTo>
                <a:close/>
                <a:moveTo>
                  <a:pt x="1070736" y="754223"/>
                </a:moveTo>
                <a:lnTo>
                  <a:pt x="1074032" y="754772"/>
                </a:lnTo>
                <a:lnTo>
                  <a:pt x="1074220" y="754840"/>
                </a:lnTo>
                <a:lnTo>
                  <a:pt x="1072744" y="756682"/>
                </a:lnTo>
                <a:lnTo>
                  <a:pt x="1071154" y="756127"/>
                </a:lnTo>
                <a:lnTo>
                  <a:pt x="1070106" y="755946"/>
                </a:lnTo>
                <a:lnTo>
                  <a:pt x="1069890" y="755877"/>
                </a:lnTo>
                <a:lnTo>
                  <a:pt x="1069560" y="755771"/>
                </a:lnTo>
                <a:lnTo>
                  <a:pt x="1069559" y="755771"/>
                </a:lnTo>
                <a:lnTo>
                  <a:pt x="1070000" y="755191"/>
                </a:lnTo>
                <a:close/>
                <a:moveTo>
                  <a:pt x="2567013" y="754079"/>
                </a:moveTo>
                <a:lnTo>
                  <a:pt x="2563009" y="770120"/>
                </a:lnTo>
                <a:lnTo>
                  <a:pt x="2562533" y="771735"/>
                </a:lnTo>
                <a:lnTo>
                  <a:pt x="2555473" y="773260"/>
                </a:lnTo>
                <a:lnTo>
                  <a:pt x="2547154" y="777197"/>
                </a:lnTo>
                <a:lnTo>
                  <a:pt x="2554270" y="756622"/>
                </a:lnTo>
                <a:close/>
                <a:moveTo>
                  <a:pt x="1944375" y="753635"/>
                </a:moveTo>
                <a:lnTo>
                  <a:pt x="1954420" y="758122"/>
                </a:lnTo>
                <a:lnTo>
                  <a:pt x="1952568" y="759923"/>
                </a:lnTo>
                <a:lnTo>
                  <a:pt x="1952212" y="759766"/>
                </a:lnTo>
                <a:lnTo>
                  <a:pt x="1942575" y="755501"/>
                </a:lnTo>
                <a:close/>
                <a:moveTo>
                  <a:pt x="2723955" y="753143"/>
                </a:moveTo>
                <a:lnTo>
                  <a:pt x="2729134" y="764218"/>
                </a:lnTo>
                <a:lnTo>
                  <a:pt x="2723351" y="765152"/>
                </a:lnTo>
                <a:lnTo>
                  <a:pt x="2717795" y="753824"/>
                </a:lnTo>
                <a:close/>
                <a:moveTo>
                  <a:pt x="1923468" y="752990"/>
                </a:moveTo>
                <a:lnTo>
                  <a:pt x="1931236" y="756494"/>
                </a:lnTo>
                <a:lnTo>
                  <a:pt x="1932234" y="756935"/>
                </a:lnTo>
                <a:lnTo>
                  <a:pt x="1930937" y="758347"/>
                </a:lnTo>
                <a:lnTo>
                  <a:pt x="1927822" y="756969"/>
                </a:lnTo>
                <a:lnTo>
                  <a:pt x="1922032" y="754336"/>
                </a:lnTo>
                <a:close/>
                <a:moveTo>
                  <a:pt x="951960" y="752518"/>
                </a:moveTo>
                <a:lnTo>
                  <a:pt x="954140" y="753145"/>
                </a:lnTo>
                <a:lnTo>
                  <a:pt x="954026" y="753155"/>
                </a:lnTo>
                <a:lnTo>
                  <a:pt x="952611" y="753275"/>
                </a:lnTo>
                <a:lnTo>
                  <a:pt x="951816" y="752684"/>
                </a:lnTo>
                <a:lnTo>
                  <a:pt x="951946" y="752534"/>
                </a:lnTo>
                <a:close/>
                <a:moveTo>
                  <a:pt x="930857" y="752089"/>
                </a:moveTo>
                <a:lnTo>
                  <a:pt x="931836" y="752913"/>
                </a:lnTo>
                <a:lnTo>
                  <a:pt x="932689" y="753631"/>
                </a:lnTo>
                <a:lnTo>
                  <a:pt x="934122" y="754836"/>
                </a:lnTo>
                <a:lnTo>
                  <a:pt x="932803" y="754947"/>
                </a:lnTo>
                <a:lnTo>
                  <a:pt x="929901" y="752189"/>
                </a:lnTo>
                <a:close/>
                <a:moveTo>
                  <a:pt x="1005975" y="751885"/>
                </a:moveTo>
                <a:lnTo>
                  <a:pt x="1009960" y="752502"/>
                </a:lnTo>
                <a:lnTo>
                  <a:pt x="1011975" y="752814"/>
                </a:lnTo>
                <a:lnTo>
                  <a:pt x="1018963" y="753896"/>
                </a:lnTo>
                <a:lnTo>
                  <a:pt x="1021322" y="754944"/>
                </a:lnTo>
                <a:lnTo>
                  <a:pt x="1020179" y="756386"/>
                </a:lnTo>
                <a:lnTo>
                  <a:pt x="1011555" y="754873"/>
                </a:lnTo>
                <a:lnTo>
                  <a:pt x="1005857" y="752029"/>
                </a:lnTo>
                <a:close/>
                <a:moveTo>
                  <a:pt x="2737922" y="751849"/>
                </a:moveTo>
                <a:lnTo>
                  <a:pt x="2743197" y="761952"/>
                </a:lnTo>
                <a:lnTo>
                  <a:pt x="2735412" y="763206"/>
                </a:lnTo>
                <a:lnTo>
                  <a:pt x="2729588" y="752520"/>
                </a:lnTo>
                <a:lnTo>
                  <a:pt x="2733965" y="752036"/>
                </a:lnTo>
                <a:close/>
                <a:moveTo>
                  <a:pt x="1899758" y="751292"/>
                </a:moveTo>
                <a:lnTo>
                  <a:pt x="1910296" y="755723"/>
                </a:lnTo>
                <a:lnTo>
                  <a:pt x="1909233" y="756773"/>
                </a:lnTo>
                <a:lnTo>
                  <a:pt x="1898749" y="752148"/>
                </a:lnTo>
                <a:close/>
                <a:moveTo>
                  <a:pt x="2751280" y="751218"/>
                </a:moveTo>
                <a:lnTo>
                  <a:pt x="2756526" y="760467"/>
                </a:lnTo>
                <a:lnTo>
                  <a:pt x="2750578" y="761074"/>
                </a:lnTo>
                <a:lnTo>
                  <a:pt x="2744902" y="751519"/>
                </a:lnTo>
                <a:close/>
                <a:moveTo>
                  <a:pt x="941154" y="751013"/>
                </a:moveTo>
                <a:lnTo>
                  <a:pt x="941640" y="751374"/>
                </a:lnTo>
                <a:lnTo>
                  <a:pt x="942463" y="751984"/>
                </a:lnTo>
                <a:lnTo>
                  <a:pt x="940893" y="753790"/>
                </a:lnTo>
                <a:lnTo>
                  <a:pt x="937961" y="751347"/>
                </a:lnTo>
                <a:close/>
                <a:moveTo>
                  <a:pt x="2009868" y="750960"/>
                </a:moveTo>
                <a:lnTo>
                  <a:pt x="2014476" y="753586"/>
                </a:lnTo>
                <a:lnTo>
                  <a:pt x="2015545" y="754943"/>
                </a:lnTo>
                <a:lnTo>
                  <a:pt x="2014452" y="756120"/>
                </a:lnTo>
                <a:lnTo>
                  <a:pt x="2014337" y="755956"/>
                </a:lnTo>
                <a:lnTo>
                  <a:pt x="2008233" y="752596"/>
                </a:lnTo>
                <a:close/>
                <a:moveTo>
                  <a:pt x="2027388" y="750840"/>
                </a:moveTo>
                <a:lnTo>
                  <a:pt x="2031242" y="754602"/>
                </a:lnTo>
                <a:lnTo>
                  <a:pt x="2031030" y="756436"/>
                </a:lnTo>
                <a:lnTo>
                  <a:pt x="2029864" y="757805"/>
                </a:lnTo>
                <a:lnTo>
                  <a:pt x="2026457" y="751862"/>
                </a:lnTo>
                <a:close/>
                <a:moveTo>
                  <a:pt x="2762672" y="750680"/>
                </a:moveTo>
                <a:lnTo>
                  <a:pt x="2766726" y="754533"/>
                </a:lnTo>
                <a:lnTo>
                  <a:pt x="2769565" y="759136"/>
                </a:lnTo>
                <a:lnTo>
                  <a:pt x="2763420" y="759763"/>
                </a:lnTo>
                <a:lnTo>
                  <a:pt x="2757715" y="750914"/>
                </a:lnTo>
                <a:close/>
                <a:moveTo>
                  <a:pt x="2773063" y="750190"/>
                </a:moveTo>
                <a:lnTo>
                  <a:pt x="2781672" y="757900"/>
                </a:lnTo>
                <a:lnTo>
                  <a:pt x="2777202" y="758356"/>
                </a:lnTo>
                <a:lnTo>
                  <a:pt x="2771955" y="750766"/>
                </a:lnTo>
                <a:lnTo>
                  <a:pt x="2771428" y="750267"/>
                </a:lnTo>
                <a:close/>
                <a:moveTo>
                  <a:pt x="2586675" y="750156"/>
                </a:moveTo>
                <a:lnTo>
                  <a:pt x="2583157" y="767279"/>
                </a:lnTo>
                <a:lnTo>
                  <a:pt x="2569262" y="770281"/>
                </a:lnTo>
                <a:lnTo>
                  <a:pt x="2569486" y="769517"/>
                </a:lnTo>
                <a:lnTo>
                  <a:pt x="2573582" y="752768"/>
                </a:lnTo>
                <a:close/>
                <a:moveTo>
                  <a:pt x="2785169" y="749618"/>
                </a:moveTo>
                <a:lnTo>
                  <a:pt x="2792209" y="756824"/>
                </a:lnTo>
                <a:lnTo>
                  <a:pt x="2789323" y="757119"/>
                </a:lnTo>
                <a:lnTo>
                  <a:pt x="2786292" y="753034"/>
                </a:lnTo>
                <a:lnTo>
                  <a:pt x="2782612" y="749739"/>
                </a:lnTo>
                <a:close/>
                <a:moveTo>
                  <a:pt x="838008" y="749537"/>
                </a:moveTo>
                <a:lnTo>
                  <a:pt x="854329" y="752220"/>
                </a:lnTo>
                <a:lnTo>
                  <a:pt x="854173" y="754691"/>
                </a:lnTo>
                <a:lnTo>
                  <a:pt x="854166" y="754804"/>
                </a:lnTo>
                <a:lnTo>
                  <a:pt x="851847" y="757421"/>
                </a:lnTo>
                <a:lnTo>
                  <a:pt x="851353" y="757979"/>
                </a:lnTo>
                <a:lnTo>
                  <a:pt x="848205" y="757100"/>
                </a:lnTo>
                <a:lnTo>
                  <a:pt x="833038" y="755204"/>
                </a:lnTo>
                <a:lnTo>
                  <a:pt x="836874" y="750830"/>
                </a:lnTo>
                <a:lnTo>
                  <a:pt x="837639" y="749958"/>
                </a:lnTo>
                <a:close/>
                <a:moveTo>
                  <a:pt x="2494427" y="749452"/>
                </a:moveTo>
                <a:lnTo>
                  <a:pt x="2476902" y="776255"/>
                </a:lnTo>
                <a:lnTo>
                  <a:pt x="2474377" y="781529"/>
                </a:lnTo>
                <a:lnTo>
                  <a:pt x="2458245" y="784956"/>
                </a:lnTo>
                <a:lnTo>
                  <a:pt x="2457493" y="785437"/>
                </a:lnTo>
                <a:lnTo>
                  <a:pt x="2467590" y="766605"/>
                </a:lnTo>
                <a:lnTo>
                  <a:pt x="2475709" y="756733"/>
                </a:lnTo>
                <a:close/>
                <a:moveTo>
                  <a:pt x="1990872" y="749384"/>
                </a:moveTo>
                <a:lnTo>
                  <a:pt x="1997375" y="752232"/>
                </a:lnTo>
                <a:lnTo>
                  <a:pt x="1998403" y="752797"/>
                </a:lnTo>
                <a:lnTo>
                  <a:pt x="1996865" y="754302"/>
                </a:lnTo>
                <a:lnTo>
                  <a:pt x="1995201" y="753417"/>
                </a:lnTo>
                <a:lnTo>
                  <a:pt x="1989339" y="750769"/>
                </a:lnTo>
                <a:close/>
                <a:moveTo>
                  <a:pt x="1970576" y="748875"/>
                </a:moveTo>
                <a:lnTo>
                  <a:pt x="1979471" y="752862"/>
                </a:lnTo>
                <a:lnTo>
                  <a:pt x="1978429" y="753815"/>
                </a:lnTo>
                <a:lnTo>
                  <a:pt x="1978104" y="754184"/>
                </a:lnTo>
                <a:lnTo>
                  <a:pt x="1969194" y="750222"/>
                </a:lnTo>
                <a:close/>
                <a:moveTo>
                  <a:pt x="1876364" y="748832"/>
                </a:moveTo>
                <a:lnTo>
                  <a:pt x="1879506" y="750199"/>
                </a:lnTo>
                <a:lnTo>
                  <a:pt x="1887093" y="753380"/>
                </a:lnTo>
                <a:lnTo>
                  <a:pt x="1885411" y="754883"/>
                </a:lnTo>
                <a:lnTo>
                  <a:pt x="1875481" y="750539"/>
                </a:lnTo>
                <a:lnTo>
                  <a:pt x="1874721" y="750203"/>
                </a:lnTo>
                <a:close/>
                <a:moveTo>
                  <a:pt x="830700" y="748336"/>
                </a:moveTo>
                <a:lnTo>
                  <a:pt x="831928" y="748538"/>
                </a:lnTo>
                <a:lnTo>
                  <a:pt x="826736" y="754416"/>
                </a:lnTo>
                <a:lnTo>
                  <a:pt x="813029" y="752702"/>
                </a:lnTo>
                <a:lnTo>
                  <a:pt x="803627" y="754756"/>
                </a:lnTo>
                <a:lnTo>
                  <a:pt x="803393" y="754807"/>
                </a:lnTo>
                <a:lnTo>
                  <a:pt x="804161" y="753945"/>
                </a:lnTo>
                <a:lnTo>
                  <a:pt x="804275" y="753817"/>
                </a:lnTo>
                <a:close/>
                <a:moveTo>
                  <a:pt x="969005" y="748104"/>
                </a:moveTo>
                <a:lnTo>
                  <a:pt x="972277" y="749813"/>
                </a:lnTo>
                <a:lnTo>
                  <a:pt x="971889" y="750295"/>
                </a:lnTo>
                <a:lnTo>
                  <a:pt x="971136" y="751229"/>
                </a:lnTo>
                <a:lnTo>
                  <a:pt x="970983" y="751193"/>
                </a:lnTo>
                <a:lnTo>
                  <a:pt x="970462" y="750893"/>
                </a:lnTo>
                <a:lnTo>
                  <a:pt x="967488" y="749178"/>
                </a:lnTo>
                <a:lnTo>
                  <a:pt x="966145" y="748403"/>
                </a:lnTo>
                <a:lnTo>
                  <a:pt x="967595" y="748251"/>
                </a:lnTo>
                <a:close/>
                <a:moveTo>
                  <a:pt x="2283827" y="748070"/>
                </a:moveTo>
                <a:lnTo>
                  <a:pt x="2260590" y="778095"/>
                </a:lnTo>
                <a:lnTo>
                  <a:pt x="2249392" y="788250"/>
                </a:lnTo>
                <a:lnTo>
                  <a:pt x="2202844" y="848345"/>
                </a:lnTo>
                <a:lnTo>
                  <a:pt x="2202787" y="848413"/>
                </a:lnTo>
                <a:lnTo>
                  <a:pt x="2192337" y="867410"/>
                </a:lnTo>
                <a:lnTo>
                  <a:pt x="2177958" y="870468"/>
                </a:lnTo>
                <a:lnTo>
                  <a:pt x="2170157" y="875470"/>
                </a:lnTo>
                <a:lnTo>
                  <a:pt x="2184517" y="848922"/>
                </a:lnTo>
                <a:lnTo>
                  <a:pt x="2184582" y="848843"/>
                </a:lnTo>
                <a:lnTo>
                  <a:pt x="2255469" y="770201"/>
                </a:lnTo>
                <a:lnTo>
                  <a:pt x="2275977" y="752994"/>
                </a:lnTo>
                <a:close/>
                <a:moveTo>
                  <a:pt x="2818535" y="748042"/>
                </a:moveTo>
                <a:lnTo>
                  <a:pt x="2888214" y="751094"/>
                </a:lnTo>
                <a:lnTo>
                  <a:pt x="2905805" y="754262"/>
                </a:lnTo>
                <a:lnTo>
                  <a:pt x="2895200" y="752776"/>
                </a:lnTo>
                <a:lnTo>
                  <a:pt x="2895169" y="752776"/>
                </a:lnTo>
                <a:lnTo>
                  <a:pt x="2895138" y="752776"/>
                </a:lnTo>
                <a:lnTo>
                  <a:pt x="2895137" y="752776"/>
                </a:lnTo>
                <a:cubicBezTo>
                  <a:pt x="2875929" y="751332"/>
                  <a:pt x="2852477" y="751660"/>
                  <a:pt x="2826823" y="753290"/>
                </a:cubicBezTo>
                <a:lnTo>
                  <a:pt x="2800781" y="755949"/>
                </a:lnTo>
                <a:lnTo>
                  <a:pt x="2794545" y="749175"/>
                </a:lnTo>
                <a:close/>
                <a:moveTo>
                  <a:pt x="981130" y="748039"/>
                </a:moveTo>
                <a:lnTo>
                  <a:pt x="988372" y="749160"/>
                </a:lnTo>
                <a:lnTo>
                  <a:pt x="993739" y="751748"/>
                </a:lnTo>
                <a:lnTo>
                  <a:pt x="992887" y="751599"/>
                </a:lnTo>
                <a:lnTo>
                  <a:pt x="986247" y="750434"/>
                </a:lnTo>
                <a:lnTo>
                  <a:pt x="986246" y="750434"/>
                </a:lnTo>
                <a:lnTo>
                  <a:pt x="985822" y="750470"/>
                </a:lnTo>
                <a:lnTo>
                  <a:pt x="982605" y="748803"/>
                </a:lnTo>
                <a:close/>
                <a:moveTo>
                  <a:pt x="1950717" y="747993"/>
                </a:moveTo>
                <a:lnTo>
                  <a:pt x="1960372" y="752323"/>
                </a:lnTo>
                <a:lnTo>
                  <a:pt x="1958928" y="753731"/>
                </a:lnTo>
                <a:lnTo>
                  <a:pt x="1958646" y="753606"/>
                </a:lnTo>
                <a:lnTo>
                  <a:pt x="1949063" y="749324"/>
                </a:lnTo>
                <a:close/>
                <a:moveTo>
                  <a:pt x="2161179" y="747832"/>
                </a:moveTo>
                <a:lnTo>
                  <a:pt x="2157091" y="753143"/>
                </a:lnTo>
                <a:lnTo>
                  <a:pt x="2116140" y="793718"/>
                </a:lnTo>
                <a:lnTo>
                  <a:pt x="2116072" y="793826"/>
                </a:lnTo>
                <a:lnTo>
                  <a:pt x="2070937" y="858731"/>
                </a:lnTo>
                <a:lnTo>
                  <a:pt x="2060453" y="882412"/>
                </a:lnTo>
                <a:lnTo>
                  <a:pt x="2055070" y="890992"/>
                </a:lnTo>
                <a:lnTo>
                  <a:pt x="2065509" y="865919"/>
                </a:lnTo>
                <a:cubicBezTo>
                  <a:pt x="2077940" y="842835"/>
                  <a:pt x="2092698" y="820839"/>
                  <a:pt x="2109553" y="800217"/>
                </a:cubicBezTo>
                <a:close/>
                <a:moveTo>
                  <a:pt x="1929808" y="747036"/>
                </a:moveTo>
                <a:lnTo>
                  <a:pt x="1937431" y="750534"/>
                </a:lnTo>
                <a:lnTo>
                  <a:pt x="1938400" y="750966"/>
                </a:lnTo>
                <a:lnTo>
                  <a:pt x="1936248" y="752701"/>
                </a:lnTo>
                <a:lnTo>
                  <a:pt x="1932581" y="751078"/>
                </a:lnTo>
                <a:lnTo>
                  <a:pt x="1927804" y="748918"/>
                </a:lnTo>
                <a:close/>
                <a:moveTo>
                  <a:pt x="2603791" y="746740"/>
                </a:moveTo>
                <a:lnTo>
                  <a:pt x="2601462" y="763323"/>
                </a:lnTo>
                <a:lnTo>
                  <a:pt x="2588729" y="766075"/>
                </a:lnTo>
                <a:lnTo>
                  <a:pt x="2592166" y="749060"/>
                </a:lnTo>
                <a:close/>
                <a:moveTo>
                  <a:pt x="802960" y="746556"/>
                </a:moveTo>
                <a:lnTo>
                  <a:pt x="800174" y="749678"/>
                </a:lnTo>
                <a:lnTo>
                  <a:pt x="799217" y="749897"/>
                </a:lnTo>
                <a:lnTo>
                  <a:pt x="797024" y="750399"/>
                </a:lnTo>
                <a:lnTo>
                  <a:pt x="800897" y="746982"/>
                </a:lnTo>
                <a:close/>
                <a:moveTo>
                  <a:pt x="1076618" y="746490"/>
                </a:moveTo>
                <a:lnTo>
                  <a:pt x="1078142" y="746998"/>
                </a:lnTo>
                <a:lnTo>
                  <a:pt x="1079217" y="747356"/>
                </a:lnTo>
                <a:lnTo>
                  <a:pt x="1079576" y="747476"/>
                </a:lnTo>
                <a:lnTo>
                  <a:pt x="1078465" y="749012"/>
                </a:lnTo>
                <a:lnTo>
                  <a:pt x="1075504" y="747955"/>
                </a:lnTo>
                <a:lnTo>
                  <a:pt x="1076456" y="746703"/>
                </a:lnTo>
                <a:close/>
                <a:moveTo>
                  <a:pt x="1851020" y="746259"/>
                </a:moveTo>
                <a:lnTo>
                  <a:pt x="1862433" y="751274"/>
                </a:lnTo>
                <a:lnTo>
                  <a:pt x="1861302" y="752443"/>
                </a:lnTo>
                <a:lnTo>
                  <a:pt x="1849658" y="747383"/>
                </a:lnTo>
                <a:close/>
                <a:moveTo>
                  <a:pt x="2031981" y="745793"/>
                </a:moveTo>
                <a:lnTo>
                  <a:pt x="2035156" y="750126"/>
                </a:lnTo>
                <a:lnTo>
                  <a:pt x="2035171" y="750420"/>
                </a:lnTo>
                <a:lnTo>
                  <a:pt x="2031484" y="746341"/>
                </a:lnTo>
                <a:close/>
                <a:moveTo>
                  <a:pt x="2015125" y="745691"/>
                </a:moveTo>
                <a:lnTo>
                  <a:pt x="2017353" y="746982"/>
                </a:lnTo>
                <a:lnTo>
                  <a:pt x="2019586" y="750594"/>
                </a:lnTo>
                <a:lnTo>
                  <a:pt x="2019257" y="750950"/>
                </a:lnTo>
                <a:lnTo>
                  <a:pt x="2018061" y="748845"/>
                </a:lnTo>
                <a:lnTo>
                  <a:pt x="2014165" y="746650"/>
                </a:lnTo>
                <a:close/>
                <a:moveTo>
                  <a:pt x="1906707" y="745401"/>
                </a:moveTo>
                <a:lnTo>
                  <a:pt x="1916327" y="749763"/>
                </a:lnTo>
                <a:lnTo>
                  <a:pt x="1914944" y="751131"/>
                </a:lnTo>
                <a:lnTo>
                  <a:pt x="1905080" y="746786"/>
                </a:lnTo>
                <a:close/>
                <a:moveTo>
                  <a:pt x="1012180" y="745154"/>
                </a:moveTo>
                <a:lnTo>
                  <a:pt x="1019493" y="747203"/>
                </a:lnTo>
                <a:lnTo>
                  <a:pt x="1015045" y="746434"/>
                </a:lnTo>
                <a:lnTo>
                  <a:pt x="1013268" y="745640"/>
                </a:lnTo>
                <a:close/>
                <a:moveTo>
                  <a:pt x="2619680" y="744950"/>
                </a:moveTo>
                <a:lnTo>
                  <a:pt x="2618822" y="759572"/>
                </a:lnTo>
                <a:lnTo>
                  <a:pt x="2607094" y="762106"/>
                </a:lnTo>
                <a:lnTo>
                  <a:pt x="2609344" y="745632"/>
                </a:lnTo>
                <a:lnTo>
                  <a:pt x="2612761" y="744950"/>
                </a:lnTo>
                <a:close/>
                <a:moveTo>
                  <a:pt x="2635491" y="744687"/>
                </a:moveTo>
                <a:lnTo>
                  <a:pt x="2636852" y="751413"/>
                </a:lnTo>
                <a:lnTo>
                  <a:pt x="2636846" y="757097"/>
                </a:lnTo>
                <a:lnTo>
                  <a:pt x="2634190" y="757313"/>
                </a:lnTo>
                <a:lnTo>
                  <a:pt x="2629357" y="757313"/>
                </a:lnTo>
                <a:lnTo>
                  <a:pt x="2629318" y="757313"/>
                </a:lnTo>
                <a:lnTo>
                  <a:pt x="2629278" y="757313"/>
                </a:lnTo>
                <a:lnTo>
                  <a:pt x="2625485" y="758133"/>
                </a:lnTo>
                <a:lnTo>
                  <a:pt x="2626351" y="744950"/>
                </a:lnTo>
                <a:lnTo>
                  <a:pt x="2630971" y="744950"/>
                </a:lnTo>
                <a:lnTo>
                  <a:pt x="2631011" y="744950"/>
                </a:lnTo>
                <a:lnTo>
                  <a:pt x="2631050" y="744950"/>
                </a:lnTo>
                <a:close/>
                <a:moveTo>
                  <a:pt x="2434645" y="744071"/>
                </a:moveTo>
                <a:lnTo>
                  <a:pt x="2410270" y="774212"/>
                </a:lnTo>
                <a:lnTo>
                  <a:pt x="2406031" y="780532"/>
                </a:lnTo>
                <a:lnTo>
                  <a:pt x="2403697" y="783346"/>
                </a:lnTo>
                <a:lnTo>
                  <a:pt x="2400276" y="789115"/>
                </a:lnTo>
                <a:lnTo>
                  <a:pt x="2380592" y="818476"/>
                </a:lnTo>
                <a:cubicBezTo>
                  <a:pt x="2370755" y="834614"/>
                  <a:pt x="2361026" y="852175"/>
                  <a:pt x="2351546" y="871273"/>
                </a:cubicBezTo>
                <a:lnTo>
                  <a:pt x="2347615" y="882116"/>
                </a:lnTo>
                <a:lnTo>
                  <a:pt x="2334237" y="901844"/>
                </a:lnTo>
                <a:lnTo>
                  <a:pt x="2330146" y="897521"/>
                </a:lnTo>
                <a:lnTo>
                  <a:pt x="2329527" y="897123"/>
                </a:lnTo>
                <a:lnTo>
                  <a:pt x="2329047" y="896608"/>
                </a:lnTo>
                <a:lnTo>
                  <a:pt x="2322455" y="892414"/>
                </a:lnTo>
                <a:lnTo>
                  <a:pt x="2332650" y="869410"/>
                </a:lnTo>
                <a:lnTo>
                  <a:pt x="2333695" y="867613"/>
                </a:lnTo>
                <a:lnTo>
                  <a:pt x="2378038" y="796662"/>
                </a:lnTo>
                <a:lnTo>
                  <a:pt x="2379924" y="794040"/>
                </a:lnTo>
                <a:lnTo>
                  <a:pt x="2425480" y="747151"/>
                </a:lnTo>
                <a:lnTo>
                  <a:pt x="2426418" y="747151"/>
                </a:lnTo>
                <a:lnTo>
                  <a:pt x="2426456" y="747151"/>
                </a:lnTo>
                <a:lnTo>
                  <a:pt x="2426495" y="747151"/>
                </a:lnTo>
                <a:close/>
                <a:moveTo>
                  <a:pt x="1996804" y="744027"/>
                </a:moveTo>
                <a:lnTo>
                  <a:pt x="2001099" y="745965"/>
                </a:lnTo>
                <a:lnTo>
                  <a:pt x="2003807" y="747508"/>
                </a:lnTo>
                <a:lnTo>
                  <a:pt x="2002073" y="749204"/>
                </a:lnTo>
                <a:lnTo>
                  <a:pt x="1999269" y="747659"/>
                </a:lnTo>
                <a:lnTo>
                  <a:pt x="1994935" y="745718"/>
                </a:lnTo>
                <a:close/>
                <a:moveTo>
                  <a:pt x="1882299" y="743876"/>
                </a:moveTo>
                <a:lnTo>
                  <a:pt x="1885093" y="745120"/>
                </a:lnTo>
                <a:lnTo>
                  <a:pt x="1892731" y="748333"/>
                </a:lnTo>
                <a:lnTo>
                  <a:pt x="1891864" y="749110"/>
                </a:lnTo>
                <a:lnTo>
                  <a:pt x="1881506" y="744540"/>
                </a:lnTo>
                <a:close/>
                <a:moveTo>
                  <a:pt x="2649490" y="743856"/>
                </a:moveTo>
                <a:lnTo>
                  <a:pt x="2652597" y="755639"/>
                </a:lnTo>
                <a:lnTo>
                  <a:pt x="2646720" y="756296"/>
                </a:lnTo>
                <a:lnTo>
                  <a:pt x="2642878" y="756608"/>
                </a:lnTo>
                <a:lnTo>
                  <a:pt x="2642913" y="752802"/>
                </a:lnTo>
                <a:lnTo>
                  <a:pt x="2641151" y="744351"/>
                </a:lnTo>
                <a:close/>
                <a:moveTo>
                  <a:pt x="1976596" y="743004"/>
                </a:moveTo>
                <a:lnTo>
                  <a:pt x="1985414" y="746975"/>
                </a:lnTo>
                <a:lnTo>
                  <a:pt x="1984078" y="748402"/>
                </a:lnTo>
                <a:lnTo>
                  <a:pt x="1975135" y="744428"/>
                </a:lnTo>
                <a:close/>
                <a:moveTo>
                  <a:pt x="2664001" y="742994"/>
                </a:moveTo>
                <a:lnTo>
                  <a:pt x="2667580" y="753964"/>
                </a:lnTo>
                <a:lnTo>
                  <a:pt x="2658879" y="754937"/>
                </a:lnTo>
                <a:lnTo>
                  <a:pt x="2658388" y="753131"/>
                </a:lnTo>
                <a:lnTo>
                  <a:pt x="2657822" y="745827"/>
                </a:lnTo>
                <a:lnTo>
                  <a:pt x="2657071" y="743406"/>
                </a:lnTo>
                <a:close/>
                <a:moveTo>
                  <a:pt x="1957135" y="742828"/>
                </a:moveTo>
                <a:lnTo>
                  <a:pt x="1965855" y="746760"/>
                </a:lnTo>
                <a:lnTo>
                  <a:pt x="1964534" y="748150"/>
                </a:lnTo>
                <a:lnTo>
                  <a:pt x="1963769" y="747809"/>
                </a:lnTo>
                <a:lnTo>
                  <a:pt x="1955537" y="744115"/>
                </a:lnTo>
                <a:close/>
                <a:moveTo>
                  <a:pt x="2676228" y="742269"/>
                </a:moveTo>
                <a:lnTo>
                  <a:pt x="2679460" y="752636"/>
                </a:lnTo>
                <a:lnTo>
                  <a:pt x="2674709" y="753168"/>
                </a:lnTo>
                <a:lnTo>
                  <a:pt x="2670813" y="742590"/>
                </a:lnTo>
                <a:close/>
                <a:moveTo>
                  <a:pt x="2161161" y="741614"/>
                </a:moveTo>
                <a:lnTo>
                  <a:pt x="2124020" y="778574"/>
                </a:lnTo>
                <a:lnTo>
                  <a:pt x="2155873" y="745404"/>
                </a:lnTo>
                <a:close/>
                <a:moveTo>
                  <a:pt x="991279" y="741605"/>
                </a:moveTo>
                <a:lnTo>
                  <a:pt x="992660" y="742218"/>
                </a:lnTo>
                <a:lnTo>
                  <a:pt x="993948" y="742790"/>
                </a:lnTo>
                <a:lnTo>
                  <a:pt x="988753" y="741893"/>
                </a:lnTo>
                <a:lnTo>
                  <a:pt x="988837" y="741883"/>
                </a:lnTo>
                <a:close/>
                <a:moveTo>
                  <a:pt x="2690530" y="741420"/>
                </a:moveTo>
                <a:lnTo>
                  <a:pt x="2694033" y="751008"/>
                </a:lnTo>
                <a:lnTo>
                  <a:pt x="2689377" y="751528"/>
                </a:lnTo>
                <a:lnTo>
                  <a:pt x="2685227" y="741735"/>
                </a:lnTo>
                <a:close/>
                <a:moveTo>
                  <a:pt x="1053622" y="741328"/>
                </a:moveTo>
                <a:lnTo>
                  <a:pt x="1056026" y="741711"/>
                </a:lnTo>
                <a:lnTo>
                  <a:pt x="1062510" y="742745"/>
                </a:lnTo>
                <a:lnTo>
                  <a:pt x="1061543" y="744027"/>
                </a:lnTo>
                <a:close/>
                <a:moveTo>
                  <a:pt x="1935931" y="741282"/>
                </a:moveTo>
                <a:lnTo>
                  <a:pt x="1943789" y="744888"/>
                </a:lnTo>
                <a:lnTo>
                  <a:pt x="1944968" y="745416"/>
                </a:lnTo>
                <a:lnTo>
                  <a:pt x="1943903" y="746521"/>
                </a:lnTo>
                <a:lnTo>
                  <a:pt x="1943506" y="746841"/>
                </a:lnTo>
                <a:lnTo>
                  <a:pt x="1939857" y="745211"/>
                </a:lnTo>
                <a:lnTo>
                  <a:pt x="1934408" y="742713"/>
                </a:lnTo>
                <a:close/>
                <a:moveTo>
                  <a:pt x="1857722" y="740729"/>
                </a:moveTo>
                <a:lnTo>
                  <a:pt x="1868225" y="745293"/>
                </a:lnTo>
                <a:lnTo>
                  <a:pt x="1866837" y="746721"/>
                </a:lnTo>
                <a:lnTo>
                  <a:pt x="1856171" y="742008"/>
                </a:lnTo>
                <a:close/>
                <a:moveTo>
                  <a:pt x="2704211" y="740608"/>
                </a:moveTo>
                <a:lnTo>
                  <a:pt x="2707907" y="749457"/>
                </a:lnTo>
                <a:lnTo>
                  <a:pt x="2701302" y="750195"/>
                </a:lnTo>
                <a:lnTo>
                  <a:pt x="2697261" y="741020"/>
                </a:lnTo>
                <a:close/>
                <a:moveTo>
                  <a:pt x="2717720" y="739806"/>
                </a:moveTo>
                <a:lnTo>
                  <a:pt x="2721521" y="747935"/>
                </a:lnTo>
                <a:lnTo>
                  <a:pt x="2715250" y="748636"/>
                </a:lnTo>
                <a:lnTo>
                  <a:pt x="2711110" y="740198"/>
                </a:lnTo>
                <a:close/>
                <a:moveTo>
                  <a:pt x="1108192" y="739766"/>
                </a:moveTo>
                <a:lnTo>
                  <a:pt x="1108199" y="739770"/>
                </a:lnTo>
                <a:lnTo>
                  <a:pt x="1108225" y="739782"/>
                </a:lnTo>
                <a:lnTo>
                  <a:pt x="1108063" y="739996"/>
                </a:lnTo>
                <a:lnTo>
                  <a:pt x="1108029" y="739984"/>
                </a:lnTo>
                <a:lnTo>
                  <a:pt x="1108028" y="739983"/>
                </a:lnTo>
                <a:close/>
                <a:moveTo>
                  <a:pt x="2785868" y="739739"/>
                </a:moveTo>
                <a:lnTo>
                  <a:pt x="2810715" y="739808"/>
                </a:lnTo>
                <a:lnTo>
                  <a:pt x="2865550" y="744647"/>
                </a:lnTo>
                <a:lnTo>
                  <a:pt x="2821974" y="742432"/>
                </a:lnTo>
                <a:lnTo>
                  <a:pt x="2821959" y="742433"/>
                </a:lnTo>
                <a:lnTo>
                  <a:pt x="2821944" y="742432"/>
                </a:lnTo>
                <a:lnTo>
                  <a:pt x="2821928" y="742433"/>
                </a:lnTo>
                <a:lnTo>
                  <a:pt x="2821913" y="742432"/>
                </a:lnTo>
                <a:lnTo>
                  <a:pt x="2789671" y="743881"/>
                </a:lnTo>
                <a:lnTo>
                  <a:pt x="2788609" y="742729"/>
                </a:lnTo>
                <a:lnTo>
                  <a:pt x="2786034" y="739862"/>
                </a:lnTo>
                <a:close/>
                <a:moveTo>
                  <a:pt x="2771400" y="739699"/>
                </a:moveTo>
                <a:lnTo>
                  <a:pt x="2775489" y="739710"/>
                </a:lnTo>
                <a:lnTo>
                  <a:pt x="2779990" y="744316"/>
                </a:lnTo>
                <a:lnTo>
                  <a:pt x="2776721" y="744463"/>
                </a:lnTo>
                <a:close/>
                <a:moveTo>
                  <a:pt x="2760258" y="739668"/>
                </a:moveTo>
                <a:lnTo>
                  <a:pt x="2761317" y="739671"/>
                </a:lnTo>
                <a:lnTo>
                  <a:pt x="2767148" y="744893"/>
                </a:lnTo>
                <a:lnTo>
                  <a:pt x="2765828" y="744953"/>
                </a:lnTo>
                <a:close/>
                <a:moveTo>
                  <a:pt x="1913476" y="739661"/>
                </a:moveTo>
                <a:lnTo>
                  <a:pt x="1922471" y="743697"/>
                </a:lnTo>
                <a:lnTo>
                  <a:pt x="1920518" y="745625"/>
                </a:lnTo>
                <a:lnTo>
                  <a:pt x="1911327" y="741483"/>
                </a:lnTo>
                <a:close/>
                <a:moveTo>
                  <a:pt x="2748009" y="739634"/>
                </a:moveTo>
                <a:lnTo>
                  <a:pt x="2749008" y="739637"/>
                </a:lnTo>
                <a:lnTo>
                  <a:pt x="2751058" y="739642"/>
                </a:lnTo>
                <a:lnTo>
                  <a:pt x="2757060" y="745347"/>
                </a:lnTo>
                <a:lnTo>
                  <a:pt x="2753985" y="745485"/>
                </a:lnTo>
                <a:close/>
                <a:moveTo>
                  <a:pt x="2737211" y="739604"/>
                </a:moveTo>
                <a:lnTo>
                  <a:pt x="2739792" y="739611"/>
                </a:lnTo>
                <a:lnTo>
                  <a:pt x="2740412" y="739613"/>
                </a:lnTo>
                <a:lnTo>
                  <a:pt x="2746736" y="745811"/>
                </a:lnTo>
                <a:lnTo>
                  <a:pt x="2741644" y="746039"/>
                </a:lnTo>
                <a:lnTo>
                  <a:pt x="2738758" y="741193"/>
                </a:lnTo>
                <a:close/>
                <a:moveTo>
                  <a:pt x="941099" y="739582"/>
                </a:moveTo>
                <a:lnTo>
                  <a:pt x="941475" y="739798"/>
                </a:lnTo>
                <a:lnTo>
                  <a:pt x="938939" y="740100"/>
                </a:lnTo>
                <a:lnTo>
                  <a:pt x="938717" y="740126"/>
                </a:lnTo>
                <a:lnTo>
                  <a:pt x="935445" y="740516"/>
                </a:lnTo>
                <a:lnTo>
                  <a:pt x="935261" y="740379"/>
                </a:lnTo>
                <a:lnTo>
                  <a:pt x="935232" y="740357"/>
                </a:lnTo>
                <a:lnTo>
                  <a:pt x="937073" y="740114"/>
                </a:lnTo>
                <a:lnTo>
                  <a:pt x="939423" y="739804"/>
                </a:lnTo>
                <a:close/>
                <a:moveTo>
                  <a:pt x="2722527" y="739563"/>
                </a:moveTo>
                <a:lnTo>
                  <a:pt x="2729181" y="739582"/>
                </a:lnTo>
                <a:lnTo>
                  <a:pt x="2729720" y="739583"/>
                </a:lnTo>
                <a:lnTo>
                  <a:pt x="2733640" y="743614"/>
                </a:lnTo>
                <a:lnTo>
                  <a:pt x="2735097" y="746418"/>
                </a:lnTo>
                <a:lnTo>
                  <a:pt x="2726770" y="747348"/>
                </a:lnTo>
                <a:close/>
                <a:moveTo>
                  <a:pt x="2520751" y="739341"/>
                </a:moveTo>
                <a:lnTo>
                  <a:pt x="2506778" y="768730"/>
                </a:lnTo>
                <a:lnTo>
                  <a:pt x="2481877" y="779072"/>
                </a:lnTo>
                <a:lnTo>
                  <a:pt x="2481899" y="779026"/>
                </a:lnTo>
                <a:lnTo>
                  <a:pt x="2503454" y="745941"/>
                </a:lnTo>
                <a:lnTo>
                  <a:pt x="2520191" y="739431"/>
                </a:lnTo>
                <a:close/>
                <a:moveTo>
                  <a:pt x="840537" y="738791"/>
                </a:moveTo>
                <a:lnTo>
                  <a:pt x="836082" y="743834"/>
                </a:lnTo>
                <a:lnTo>
                  <a:pt x="836068" y="743850"/>
                </a:lnTo>
                <a:lnTo>
                  <a:pt x="835653" y="744320"/>
                </a:lnTo>
                <a:lnTo>
                  <a:pt x="827388" y="743445"/>
                </a:lnTo>
                <a:lnTo>
                  <a:pt x="809957" y="747437"/>
                </a:lnTo>
                <a:lnTo>
                  <a:pt x="812496" y="744585"/>
                </a:lnTo>
                <a:lnTo>
                  <a:pt x="818461" y="743353"/>
                </a:lnTo>
                <a:close/>
                <a:moveTo>
                  <a:pt x="1792492" y="738788"/>
                </a:moveTo>
                <a:lnTo>
                  <a:pt x="1805453" y="751079"/>
                </a:lnTo>
                <a:lnTo>
                  <a:pt x="1805675" y="751298"/>
                </a:lnTo>
                <a:lnTo>
                  <a:pt x="1784184" y="775482"/>
                </a:lnTo>
                <a:lnTo>
                  <a:pt x="1784067" y="775685"/>
                </a:lnTo>
                <a:lnTo>
                  <a:pt x="1755232" y="821195"/>
                </a:lnTo>
                <a:lnTo>
                  <a:pt x="1747864" y="838622"/>
                </a:lnTo>
                <a:lnTo>
                  <a:pt x="1742877" y="847292"/>
                </a:lnTo>
                <a:lnTo>
                  <a:pt x="1740117" y="856945"/>
                </a:lnTo>
                <a:lnTo>
                  <a:pt x="1732199" y="875676"/>
                </a:lnTo>
                <a:lnTo>
                  <a:pt x="1716521" y="939471"/>
                </a:lnTo>
                <a:lnTo>
                  <a:pt x="1716461" y="939683"/>
                </a:lnTo>
                <a:lnTo>
                  <a:pt x="1347548" y="918134"/>
                </a:lnTo>
                <a:lnTo>
                  <a:pt x="1347139" y="911746"/>
                </a:lnTo>
                <a:lnTo>
                  <a:pt x="1346643" y="903178"/>
                </a:lnTo>
                <a:lnTo>
                  <a:pt x="1346592" y="902305"/>
                </a:lnTo>
                <a:lnTo>
                  <a:pt x="1712228" y="908865"/>
                </a:lnTo>
                <a:lnTo>
                  <a:pt x="1712237" y="908865"/>
                </a:lnTo>
                <a:lnTo>
                  <a:pt x="1712246" y="908865"/>
                </a:lnTo>
                <a:lnTo>
                  <a:pt x="1712755" y="906495"/>
                </a:lnTo>
                <a:cubicBezTo>
                  <a:pt x="1718342" y="872247"/>
                  <a:pt x="1727814" y="841111"/>
                  <a:pt x="1741132" y="813124"/>
                </a:cubicBezTo>
                <a:close/>
                <a:moveTo>
                  <a:pt x="1243774" y="738731"/>
                </a:moveTo>
                <a:lnTo>
                  <a:pt x="1244217" y="739181"/>
                </a:lnTo>
                <a:lnTo>
                  <a:pt x="1243370" y="740209"/>
                </a:lnTo>
                <a:lnTo>
                  <a:pt x="1239365" y="745067"/>
                </a:lnTo>
                <a:lnTo>
                  <a:pt x="1236662" y="748345"/>
                </a:lnTo>
                <a:lnTo>
                  <a:pt x="1236229" y="747979"/>
                </a:lnTo>
                <a:close/>
                <a:moveTo>
                  <a:pt x="2002673" y="738720"/>
                </a:moveTo>
                <a:lnTo>
                  <a:pt x="2004486" y="739531"/>
                </a:lnTo>
                <a:lnTo>
                  <a:pt x="2009181" y="742251"/>
                </a:lnTo>
                <a:lnTo>
                  <a:pt x="2008150" y="743261"/>
                </a:lnTo>
                <a:lnTo>
                  <a:pt x="2003331" y="740546"/>
                </a:lnTo>
                <a:lnTo>
                  <a:pt x="2001548" y="739738"/>
                </a:lnTo>
                <a:close/>
                <a:moveTo>
                  <a:pt x="950349" y="738361"/>
                </a:moveTo>
                <a:lnTo>
                  <a:pt x="950556" y="738469"/>
                </a:lnTo>
                <a:lnTo>
                  <a:pt x="950822" y="738607"/>
                </a:lnTo>
                <a:lnTo>
                  <a:pt x="950944" y="738671"/>
                </a:lnTo>
                <a:lnTo>
                  <a:pt x="950452" y="738730"/>
                </a:lnTo>
                <a:lnTo>
                  <a:pt x="950094" y="738773"/>
                </a:lnTo>
                <a:lnTo>
                  <a:pt x="949559" y="738836"/>
                </a:lnTo>
                <a:lnTo>
                  <a:pt x="949036" y="738534"/>
                </a:lnTo>
                <a:close/>
                <a:moveTo>
                  <a:pt x="2181767" y="738252"/>
                </a:moveTo>
                <a:lnTo>
                  <a:pt x="2161734" y="756820"/>
                </a:lnTo>
                <a:lnTo>
                  <a:pt x="2177562" y="741156"/>
                </a:lnTo>
                <a:close/>
                <a:moveTo>
                  <a:pt x="1982845" y="737734"/>
                </a:moveTo>
                <a:lnTo>
                  <a:pt x="1991254" y="741527"/>
                </a:lnTo>
                <a:lnTo>
                  <a:pt x="1989357" y="743218"/>
                </a:lnTo>
                <a:lnTo>
                  <a:pt x="1980830" y="739397"/>
                </a:lnTo>
                <a:close/>
                <a:moveTo>
                  <a:pt x="1889700" y="737706"/>
                </a:moveTo>
                <a:lnTo>
                  <a:pt x="1891529" y="738516"/>
                </a:lnTo>
                <a:lnTo>
                  <a:pt x="1899604" y="742180"/>
                </a:lnTo>
                <a:lnTo>
                  <a:pt x="1897960" y="743650"/>
                </a:lnTo>
                <a:lnTo>
                  <a:pt x="1887890" y="739213"/>
                </a:lnTo>
                <a:close/>
                <a:moveTo>
                  <a:pt x="1964052" y="737261"/>
                </a:moveTo>
                <a:lnTo>
                  <a:pt x="1971679" y="740790"/>
                </a:lnTo>
                <a:lnTo>
                  <a:pt x="1971064" y="741295"/>
                </a:lnTo>
                <a:lnTo>
                  <a:pt x="1970180" y="742225"/>
                </a:lnTo>
                <a:lnTo>
                  <a:pt x="1969124" y="741755"/>
                </a:lnTo>
                <a:lnTo>
                  <a:pt x="1962273" y="738693"/>
                </a:lnTo>
                <a:close/>
                <a:moveTo>
                  <a:pt x="2537265" y="736669"/>
                </a:moveTo>
                <a:lnTo>
                  <a:pt x="2527083" y="760295"/>
                </a:lnTo>
                <a:lnTo>
                  <a:pt x="2515579" y="765075"/>
                </a:lnTo>
                <a:lnTo>
                  <a:pt x="2528349" y="738111"/>
                </a:lnTo>
                <a:close/>
                <a:moveTo>
                  <a:pt x="851697" y="736484"/>
                </a:moveTo>
                <a:lnTo>
                  <a:pt x="855301" y="736794"/>
                </a:lnTo>
                <a:lnTo>
                  <a:pt x="854699" y="746338"/>
                </a:lnTo>
                <a:lnTo>
                  <a:pt x="841995" y="744992"/>
                </a:lnTo>
                <a:lnTo>
                  <a:pt x="848962" y="737049"/>
                </a:lnTo>
                <a:close/>
                <a:moveTo>
                  <a:pt x="1828315" y="736307"/>
                </a:moveTo>
                <a:lnTo>
                  <a:pt x="1838028" y="740548"/>
                </a:lnTo>
                <a:lnTo>
                  <a:pt x="1842511" y="742518"/>
                </a:lnTo>
                <a:lnTo>
                  <a:pt x="1841435" y="743809"/>
                </a:lnTo>
                <a:lnTo>
                  <a:pt x="1826767" y="737433"/>
                </a:lnTo>
                <a:close/>
                <a:moveTo>
                  <a:pt x="1942346" y="736116"/>
                </a:moveTo>
                <a:lnTo>
                  <a:pt x="1949012" y="739167"/>
                </a:lnTo>
                <a:lnTo>
                  <a:pt x="1950396" y="739790"/>
                </a:lnTo>
                <a:lnTo>
                  <a:pt x="1949038" y="741198"/>
                </a:lnTo>
                <a:lnTo>
                  <a:pt x="1945557" y="739636"/>
                </a:lnTo>
                <a:lnTo>
                  <a:pt x="1940598" y="737367"/>
                </a:lnTo>
                <a:close/>
                <a:moveTo>
                  <a:pt x="2024800" y="735993"/>
                </a:moveTo>
                <a:lnTo>
                  <a:pt x="2028485" y="741022"/>
                </a:lnTo>
                <a:lnTo>
                  <a:pt x="2027567" y="742009"/>
                </a:lnTo>
                <a:lnTo>
                  <a:pt x="2023399" y="737399"/>
                </a:lnTo>
                <a:close/>
                <a:moveTo>
                  <a:pt x="1019177" y="735837"/>
                </a:moveTo>
                <a:lnTo>
                  <a:pt x="1020324" y="736020"/>
                </a:lnTo>
                <a:lnTo>
                  <a:pt x="1022082" y="736301"/>
                </a:lnTo>
                <a:lnTo>
                  <a:pt x="1023191" y="736477"/>
                </a:lnTo>
                <a:lnTo>
                  <a:pt x="1027557" y="738179"/>
                </a:lnTo>
                <a:lnTo>
                  <a:pt x="1029369" y="738885"/>
                </a:lnTo>
                <a:lnTo>
                  <a:pt x="1032951" y="740281"/>
                </a:lnTo>
                <a:lnTo>
                  <a:pt x="1032652" y="740659"/>
                </a:lnTo>
                <a:lnTo>
                  <a:pt x="1019206" y="738448"/>
                </a:lnTo>
                <a:lnTo>
                  <a:pt x="1017583" y="737775"/>
                </a:lnTo>
                <a:close/>
                <a:moveTo>
                  <a:pt x="1863859" y="735666"/>
                </a:moveTo>
                <a:lnTo>
                  <a:pt x="1873552" y="739981"/>
                </a:lnTo>
                <a:lnTo>
                  <a:pt x="1872755" y="740619"/>
                </a:lnTo>
                <a:lnTo>
                  <a:pt x="1863100" y="736291"/>
                </a:lnTo>
                <a:close/>
                <a:moveTo>
                  <a:pt x="812728" y="735610"/>
                </a:moveTo>
                <a:lnTo>
                  <a:pt x="809731" y="738968"/>
                </a:lnTo>
                <a:lnTo>
                  <a:pt x="806632" y="739734"/>
                </a:lnTo>
                <a:lnTo>
                  <a:pt x="805077" y="740118"/>
                </a:lnTo>
                <a:lnTo>
                  <a:pt x="808686" y="736992"/>
                </a:lnTo>
                <a:close/>
                <a:moveTo>
                  <a:pt x="2191699" y="735324"/>
                </a:moveTo>
                <a:lnTo>
                  <a:pt x="2144448" y="779697"/>
                </a:lnTo>
                <a:lnTo>
                  <a:pt x="2144736" y="779185"/>
                </a:lnTo>
                <a:lnTo>
                  <a:pt x="2186836" y="738604"/>
                </a:lnTo>
                <a:close/>
                <a:moveTo>
                  <a:pt x="2200844" y="735097"/>
                </a:moveTo>
                <a:lnTo>
                  <a:pt x="2188498" y="745851"/>
                </a:lnTo>
                <a:lnTo>
                  <a:pt x="2197850" y="737080"/>
                </a:lnTo>
                <a:close/>
                <a:moveTo>
                  <a:pt x="1008985" y="734213"/>
                </a:moveTo>
                <a:lnTo>
                  <a:pt x="1012533" y="734778"/>
                </a:lnTo>
                <a:lnTo>
                  <a:pt x="1011984" y="735456"/>
                </a:lnTo>
                <a:lnTo>
                  <a:pt x="1010824" y="734975"/>
                </a:lnTo>
                <a:close/>
                <a:moveTo>
                  <a:pt x="1920105" y="734041"/>
                </a:moveTo>
                <a:lnTo>
                  <a:pt x="1928701" y="737965"/>
                </a:lnTo>
                <a:lnTo>
                  <a:pt x="1927150" y="739078"/>
                </a:lnTo>
                <a:lnTo>
                  <a:pt x="1926935" y="739291"/>
                </a:lnTo>
                <a:lnTo>
                  <a:pt x="1918442" y="735450"/>
                </a:lnTo>
                <a:close/>
                <a:moveTo>
                  <a:pt x="2555298" y="733751"/>
                </a:moveTo>
                <a:lnTo>
                  <a:pt x="2548350" y="753996"/>
                </a:lnTo>
                <a:lnTo>
                  <a:pt x="2536577" y="756352"/>
                </a:lnTo>
                <a:lnTo>
                  <a:pt x="2533765" y="757520"/>
                </a:lnTo>
                <a:lnTo>
                  <a:pt x="2543197" y="735709"/>
                </a:lnTo>
                <a:close/>
                <a:moveTo>
                  <a:pt x="992867" y="733031"/>
                </a:moveTo>
                <a:lnTo>
                  <a:pt x="997202" y="734829"/>
                </a:lnTo>
                <a:lnTo>
                  <a:pt x="992095" y="733990"/>
                </a:lnTo>
                <a:close/>
                <a:moveTo>
                  <a:pt x="2009069" y="732939"/>
                </a:moveTo>
                <a:lnTo>
                  <a:pt x="2013882" y="737648"/>
                </a:lnTo>
                <a:lnTo>
                  <a:pt x="2013581" y="737947"/>
                </a:lnTo>
                <a:lnTo>
                  <a:pt x="2007471" y="734383"/>
                </a:lnTo>
                <a:close/>
                <a:moveTo>
                  <a:pt x="1989052" y="732619"/>
                </a:moveTo>
                <a:lnTo>
                  <a:pt x="1997181" y="736257"/>
                </a:lnTo>
                <a:lnTo>
                  <a:pt x="1996065" y="737252"/>
                </a:lnTo>
                <a:lnTo>
                  <a:pt x="1987912" y="733556"/>
                </a:lnTo>
                <a:close/>
                <a:moveTo>
                  <a:pt x="1113619" y="732555"/>
                </a:moveTo>
                <a:lnTo>
                  <a:pt x="1113684" y="732587"/>
                </a:lnTo>
                <a:lnTo>
                  <a:pt x="1113680" y="732593"/>
                </a:lnTo>
                <a:lnTo>
                  <a:pt x="1113658" y="732622"/>
                </a:lnTo>
                <a:lnTo>
                  <a:pt x="1113589" y="732595"/>
                </a:lnTo>
                <a:lnTo>
                  <a:pt x="1113590" y="732594"/>
                </a:lnTo>
                <a:close/>
                <a:moveTo>
                  <a:pt x="2465445" y="732430"/>
                </a:moveTo>
                <a:lnTo>
                  <a:pt x="2454917" y="744146"/>
                </a:lnTo>
                <a:lnTo>
                  <a:pt x="2441186" y="764155"/>
                </a:lnTo>
                <a:lnTo>
                  <a:pt x="2433497" y="773328"/>
                </a:lnTo>
                <a:lnTo>
                  <a:pt x="2429790" y="779889"/>
                </a:lnTo>
                <a:lnTo>
                  <a:pt x="2382581" y="830904"/>
                </a:lnTo>
                <a:lnTo>
                  <a:pt x="2404120" y="794568"/>
                </a:lnTo>
                <a:lnTo>
                  <a:pt x="2413147" y="781339"/>
                </a:lnTo>
                <a:lnTo>
                  <a:pt x="2448652" y="738777"/>
                </a:lnTo>
                <a:close/>
                <a:moveTo>
                  <a:pt x="1970484" y="732085"/>
                </a:moveTo>
                <a:lnTo>
                  <a:pt x="1976454" y="734853"/>
                </a:lnTo>
                <a:lnTo>
                  <a:pt x="1977729" y="735428"/>
                </a:lnTo>
                <a:lnTo>
                  <a:pt x="1975914" y="737194"/>
                </a:lnTo>
                <a:lnTo>
                  <a:pt x="1973761" y="736229"/>
                </a:lnTo>
                <a:lnTo>
                  <a:pt x="1968408" y="733754"/>
                </a:lnTo>
                <a:close/>
                <a:moveTo>
                  <a:pt x="1896494" y="732033"/>
                </a:moveTo>
                <a:lnTo>
                  <a:pt x="1898465" y="732926"/>
                </a:lnTo>
                <a:lnTo>
                  <a:pt x="1906109" y="736356"/>
                </a:lnTo>
                <a:lnTo>
                  <a:pt x="1904050" y="738204"/>
                </a:lnTo>
                <a:lnTo>
                  <a:pt x="1894341" y="733830"/>
                </a:lnTo>
                <a:close/>
                <a:moveTo>
                  <a:pt x="1088281" y="731156"/>
                </a:moveTo>
                <a:lnTo>
                  <a:pt x="1090214" y="731883"/>
                </a:lnTo>
                <a:lnTo>
                  <a:pt x="1090718" y="732073"/>
                </a:lnTo>
                <a:lnTo>
                  <a:pt x="1090205" y="732782"/>
                </a:lnTo>
                <a:lnTo>
                  <a:pt x="1089870" y="733244"/>
                </a:lnTo>
                <a:lnTo>
                  <a:pt x="1087392" y="732325"/>
                </a:lnTo>
                <a:lnTo>
                  <a:pt x="1087846" y="731728"/>
                </a:lnTo>
                <a:close/>
                <a:moveTo>
                  <a:pt x="825903" y="731104"/>
                </a:moveTo>
                <a:lnTo>
                  <a:pt x="828132" y="731313"/>
                </a:lnTo>
                <a:lnTo>
                  <a:pt x="837260" y="732169"/>
                </a:lnTo>
                <a:lnTo>
                  <a:pt x="834212" y="732922"/>
                </a:lnTo>
                <a:lnTo>
                  <a:pt x="819688" y="736509"/>
                </a:lnTo>
                <a:lnTo>
                  <a:pt x="823888" y="731793"/>
                </a:lnTo>
                <a:lnTo>
                  <a:pt x="824096" y="731722"/>
                </a:lnTo>
                <a:lnTo>
                  <a:pt x="825224" y="731336"/>
                </a:lnTo>
                <a:close/>
                <a:moveTo>
                  <a:pt x="2289561" y="731092"/>
                </a:moveTo>
                <a:lnTo>
                  <a:pt x="2289556" y="731095"/>
                </a:lnTo>
                <a:cubicBezTo>
                  <a:pt x="2267767" y="746298"/>
                  <a:pt x="2247373" y="763494"/>
                  <a:pt x="2228624" y="782491"/>
                </a:cubicBezTo>
                <a:lnTo>
                  <a:pt x="2192843" y="826239"/>
                </a:lnTo>
                <a:lnTo>
                  <a:pt x="2237007" y="764943"/>
                </a:lnTo>
                <a:lnTo>
                  <a:pt x="2248235" y="755263"/>
                </a:lnTo>
                <a:lnTo>
                  <a:pt x="2263459" y="744115"/>
                </a:lnTo>
                <a:close/>
                <a:moveTo>
                  <a:pt x="2572793" y="730920"/>
                </a:moveTo>
                <a:lnTo>
                  <a:pt x="2568015" y="750062"/>
                </a:lnTo>
                <a:lnTo>
                  <a:pt x="2555685" y="752528"/>
                </a:lnTo>
                <a:lnTo>
                  <a:pt x="2562586" y="732572"/>
                </a:lnTo>
                <a:close/>
                <a:moveTo>
                  <a:pt x="1949898" y="730716"/>
                </a:moveTo>
                <a:lnTo>
                  <a:pt x="1956909" y="733957"/>
                </a:lnTo>
                <a:lnTo>
                  <a:pt x="1954978" y="735434"/>
                </a:lnTo>
                <a:lnTo>
                  <a:pt x="1951578" y="733915"/>
                </a:lnTo>
                <a:lnTo>
                  <a:pt x="1947828" y="732197"/>
                </a:lnTo>
                <a:close/>
                <a:moveTo>
                  <a:pt x="2017232" y="730578"/>
                </a:moveTo>
                <a:lnTo>
                  <a:pt x="2019949" y="731717"/>
                </a:lnTo>
                <a:lnTo>
                  <a:pt x="2019053" y="732592"/>
                </a:lnTo>
                <a:close/>
                <a:moveTo>
                  <a:pt x="1836204" y="730562"/>
                </a:moveTo>
                <a:lnTo>
                  <a:pt x="1845646" y="734790"/>
                </a:lnTo>
                <a:lnTo>
                  <a:pt x="1849152" y="736542"/>
                </a:lnTo>
                <a:lnTo>
                  <a:pt x="1847148" y="738021"/>
                </a:lnTo>
                <a:lnTo>
                  <a:pt x="1840600" y="735129"/>
                </a:lnTo>
                <a:lnTo>
                  <a:pt x="1833896" y="732243"/>
                </a:lnTo>
                <a:close/>
                <a:moveTo>
                  <a:pt x="811125" y="729718"/>
                </a:moveTo>
                <a:lnTo>
                  <a:pt x="811717" y="729773"/>
                </a:lnTo>
                <a:lnTo>
                  <a:pt x="812077" y="729807"/>
                </a:lnTo>
                <a:lnTo>
                  <a:pt x="812061" y="729812"/>
                </a:lnTo>
                <a:lnTo>
                  <a:pt x="811856" y="729875"/>
                </a:lnTo>
                <a:lnTo>
                  <a:pt x="810408" y="730322"/>
                </a:lnTo>
                <a:close/>
                <a:moveTo>
                  <a:pt x="1871273" y="729548"/>
                </a:moveTo>
                <a:lnTo>
                  <a:pt x="1881127" y="733913"/>
                </a:lnTo>
                <a:lnTo>
                  <a:pt x="1879287" y="735386"/>
                </a:lnTo>
                <a:lnTo>
                  <a:pt x="1869485" y="731022"/>
                </a:lnTo>
                <a:close/>
                <a:moveTo>
                  <a:pt x="1024934" y="728839"/>
                </a:moveTo>
                <a:lnTo>
                  <a:pt x="1033265" y="731922"/>
                </a:lnTo>
                <a:lnTo>
                  <a:pt x="1033933" y="732170"/>
                </a:lnTo>
                <a:lnTo>
                  <a:pt x="1032704" y="731977"/>
                </a:lnTo>
                <a:lnTo>
                  <a:pt x="1023784" y="730576"/>
                </a:lnTo>
                <a:lnTo>
                  <a:pt x="1023715" y="730549"/>
                </a:lnTo>
                <a:lnTo>
                  <a:pt x="1023574" y="730494"/>
                </a:lnTo>
                <a:lnTo>
                  <a:pt x="1024243" y="729679"/>
                </a:lnTo>
                <a:close/>
                <a:moveTo>
                  <a:pt x="1926372" y="728733"/>
                </a:moveTo>
                <a:lnTo>
                  <a:pt x="1935390" y="732929"/>
                </a:lnTo>
                <a:lnTo>
                  <a:pt x="1935572" y="733012"/>
                </a:lnTo>
                <a:lnTo>
                  <a:pt x="1935481" y="733099"/>
                </a:lnTo>
                <a:lnTo>
                  <a:pt x="1933841" y="734275"/>
                </a:lnTo>
                <a:lnTo>
                  <a:pt x="1932378" y="733606"/>
                </a:lnTo>
                <a:lnTo>
                  <a:pt x="1924739" y="730116"/>
                </a:lnTo>
                <a:close/>
                <a:moveTo>
                  <a:pt x="1815030" y="728447"/>
                </a:moveTo>
                <a:lnTo>
                  <a:pt x="1819064" y="732251"/>
                </a:lnTo>
                <a:lnTo>
                  <a:pt x="1822955" y="733959"/>
                </a:lnTo>
                <a:lnTo>
                  <a:pt x="1821388" y="735095"/>
                </a:lnTo>
                <a:lnTo>
                  <a:pt x="1817157" y="733256"/>
                </a:lnTo>
                <a:lnTo>
                  <a:pt x="1817064" y="731912"/>
                </a:lnTo>
                <a:lnTo>
                  <a:pt x="1817051" y="731951"/>
                </a:lnTo>
                <a:lnTo>
                  <a:pt x="1817049" y="731912"/>
                </a:lnTo>
                <a:lnTo>
                  <a:pt x="1817036" y="731949"/>
                </a:lnTo>
                <a:lnTo>
                  <a:pt x="1817033" y="731912"/>
                </a:lnTo>
                <a:lnTo>
                  <a:pt x="1816694" y="733054"/>
                </a:lnTo>
                <a:lnTo>
                  <a:pt x="1816217" y="732847"/>
                </a:lnTo>
                <a:lnTo>
                  <a:pt x="1816217" y="730217"/>
                </a:lnTo>
                <a:lnTo>
                  <a:pt x="1816201" y="730264"/>
                </a:lnTo>
                <a:lnTo>
                  <a:pt x="1816201" y="730217"/>
                </a:lnTo>
                <a:lnTo>
                  <a:pt x="1816186" y="730264"/>
                </a:lnTo>
                <a:lnTo>
                  <a:pt x="1816186" y="730217"/>
                </a:lnTo>
                <a:lnTo>
                  <a:pt x="1815477" y="732526"/>
                </a:lnTo>
                <a:lnTo>
                  <a:pt x="1815030" y="732332"/>
                </a:lnTo>
                <a:close/>
                <a:moveTo>
                  <a:pt x="2589441" y="728226"/>
                </a:moveTo>
                <a:lnTo>
                  <a:pt x="2588780" y="739913"/>
                </a:lnTo>
                <a:lnTo>
                  <a:pt x="2587496" y="746164"/>
                </a:lnTo>
                <a:lnTo>
                  <a:pt x="2574565" y="748751"/>
                </a:lnTo>
                <a:lnTo>
                  <a:pt x="2579177" y="729887"/>
                </a:lnTo>
                <a:close/>
                <a:moveTo>
                  <a:pt x="1017977" y="728066"/>
                </a:moveTo>
                <a:lnTo>
                  <a:pt x="1017829" y="728248"/>
                </a:lnTo>
                <a:lnTo>
                  <a:pt x="1017611" y="728162"/>
                </a:lnTo>
                <a:lnTo>
                  <a:pt x="1017923" y="728080"/>
                </a:lnTo>
                <a:lnTo>
                  <a:pt x="1017967" y="728068"/>
                </a:lnTo>
                <a:close/>
                <a:moveTo>
                  <a:pt x="1976752" y="727040"/>
                </a:moveTo>
                <a:lnTo>
                  <a:pt x="1980243" y="728673"/>
                </a:lnTo>
                <a:lnTo>
                  <a:pt x="1983760" y="730251"/>
                </a:lnTo>
                <a:lnTo>
                  <a:pt x="1982633" y="731163"/>
                </a:lnTo>
                <a:lnTo>
                  <a:pt x="1978818" y="729434"/>
                </a:lnTo>
                <a:lnTo>
                  <a:pt x="1975615" y="727955"/>
                </a:lnTo>
                <a:close/>
                <a:moveTo>
                  <a:pt x="2603203" y="727001"/>
                </a:moveTo>
                <a:lnTo>
                  <a:pt x="2603694" y="742923"/>
                </a:lnTo>
                <a:lnTo>
                  <a:pt x="2592973" y="745068"/>
                </a:lnTo>
                <a:lnTo>
                  <a:pt x="2594549" y="737268"/>
                </a:lnTo>
                <a:lnTo>
                  <a:pt x="2594959" y="727334"/>
                </a:lnTo>
                <a:lnTo>
                  <a:pt x="2597014" y="727001"/>
                </a:lnTo>
                <a:close/>
                <a:moveTo>
                  <a:pt x="2617398" y="726912"/>
                </a:moveTo>
                <a:lnTo>
                  <a:pt x="2617472" y="727304"/>
                </a:lnTo>
                <a:lnTo>
                  <a:pt x="2619357" y="741226"/>
                </a:lnTo>
                <a:lnTo>
                  <a:pt x="2612253" y="741226"/>
                </a:lnTo>
                <a:lnTo>
                  <a:pt x="2612215" y="741226"/>
                </a:lnTo>
                <a:lnTo>
                  <a:pt x="2612177" y="741226"/>
                </a:lnTo>
                <a:lnTo>
                  <a:pt x="2609481" y="741765"/>
                </a:lnTo>
                <a:lnTo>
                  <a:pt x="2608833" y="727001"/>
                </a:lnTo>
                <a:lnTo>
                  <a:pt x="2616410" y="727001"/>
                </a:lnTo>
                <a:lnTo>
                  <a:pt x="2616449" y="727001"/>
                </a:lnTo>
                <a:lnTo>
                  <a:pt x="2616487" y="727001"/>
                </a:lnTo>
                <a:close/>
                <a:moveTo>
                  <a:pt x="1995985" y="726911"/>
                </a:moveTo>
                <a:lnTo>
                  <a:pt x="2003693" y="730460"/>
                </a:lnTo>
                <a:lnTo>
                  <a:pt x="2002113" y="731866"/>
                </a:lnTo>
                <a:lnTo>
                  <a:pt x="1994268" y="728326"/>
                </a:lnTo>
                <a:close/>
                <a:moveTo>
                  <a:pt x="1813351" y="726861"/>
                </a:moveTo>
                <a:lnTo>
                  <a:pt x="1814986" y="728405"/>
                </a:lnTo>
                <a:lnTo>
                  <a:pt x="1813927" y="731852"/>
                </a:lnTo>
                <a:lnTo>
                  <a:pt x="1813678" y="731743"/>
                </a:lnTo>
                <a:close/>
                <a:moveTo>
                  <a:pt x="1813119" y="726642"/>
                </a:moveTo>
                <a:lnTo>
                  <a:pt x="1813273" y="726788"/>
                </a:lnTo>
                <a:lnTo>
                  <a:pt x="1813154" y="727190"/>
                </a:lnTo>
                <a:close/>
                <a:moveTo>
                  <a:pt x="1903305" y="726356"/>
                </a:moveTo>
                <a:lnTo>
                  <a:pt x="1905077" y="727170"/>
                </a:lnTo>
                <a:lnTo>
                  <a:pt x="1912553" y="730590"/>
                </a:lnTo>
                <a:lnTo>
                  <a:pt x="1910923" y="732050"/>
                </a:lnTo>
                <a:lnTo>
                  <a:pt x="1901555" y="727813"/>
                </a:lnTo>
                <a:close/>
                <a:moveTo>
                  <a:pt x="1842395" y="726056"/>
                </a:moveTo>
                <a:lnTo>
                  <a:pt x="1851237" y="730050"/>
                </a:lnTo>
                <a:lnTo>
                  <a:pt x="1854796" y="731634"/>
                </a:lnTo>
                <a:lnTo>
                  <a:pt x="1854136" y="732249"/>
                </a:lnTo>
                <a:lnTo>
                  <a:pt x="1847034" y="729033"/>
                </a:lnTo>
                <a:lnTo>
                  <a:pt x="1841598" y="726635"/>
                </a:lnTo>
                <a:close/>
                <a:moveTo>
                  <a:pt x="1812324" y="725891"/>
                </a:moveTo>
                <a:lnTo>
                  <a:pt x="1812563" y="726117"/>
                </a:lnTo>
                <a:lnTo>
                  <a:pt x="1812324" y="726889"/>
                </a:lnTo>
                <a:close/>
                <a:moveTo>
                  <a:pt x="1956838" y="725754"/>
                </a:moveTo>
                <a:lnTo>
                  <a:pt x="1963548" y="728867"/>
                </a:lnTo>
                <a:lnTo>
                  <a:pt x="1961401" y="730513"/>
                </a:lnTo>
                <a:lnTo>
                  <a:pt x="1954586" y="727362"/>
                </a:lnTo>
                <a:close/>
                <a:moveTo>
                  <a:pt x="2631140" y="725566"/>
                </a:moveTo>
                <a:lnTo>
                  <a:pt x="2633350" y="734106"/>
                </a:lnTo>
                <a:lnTo>
                  <a:pt x="2634740" y="740977"/>
                </a:lnTo>
                <a:lnTo>
                  <a:pt x="2630463" y="741226"/>
                </a:lnTo>
                <a:lnTo>
                  <a:pt x="2625923" y="741226"/>
                </a:lnTo>
                <a:lnTo>
                  <a:pt x="2623804" y="726285"/>
                </a:lnTo>
                <a:close/>
                <a:moveTo>
                  <a:pt x="1119614" y="724591"/>
                </a:moveTo>
                <a:lnTo>
                  <a:pt x="1119719" y="724634"/>
                </a:lnTo>
                <a:lnTo>
                  <a:pt x="1119149" y="725385"/>
                </a:lnTo>
                <a:lnTo>
                  <a:pt x="1118931" y="725672"/>
                </a:lnTo>
                <a:lnTo>
                  <a:pt x="1118831" y="725632"/>
                </a:lnTo>
                <a:close/>
                <a:moveTo>
                  <a:pt x="1061453" y="724393"/>
                </a:moveTo>
                <a:lnTo>
                  <a:pt x="1074831" y="726405"/>
                </a:lnTo>
                <a:lnTo>
                  <a:pt x="1073165" y="728615"/>
                </a:lnTo>
                <a:lnTo>
                  <a:pt x="1069290" y="727170"/>
                </a:lnTo>
                <a:close/>
                <a:moveTo>
                  <a:pt x="2644326" y="724275"/>
                </a:moveTo>
                <a:lnTo>
                  <a:pt x="2648519" y="740176"/>
                </a:lnTo>
                <a:lnTo>
                  <a:pt x="2640379" y="740650"/>
                </a:lnTo>
                <a:lnTo>
                  <a:pt x="2637113" y="724981"/>
                </a:lnTo>
                <a:close/>
                <a:moveTo>
                  <a:pt x="1878271" y="723772"/>
                </a:moveTo>
                <a:lnTo>
                  <a:pt x="1878385" y="723825"/>
                </a:lnTo>
                <a:lnTo>
                  <a:pt x="1888181" y="728263"/>
                </a:lnTo>
                <a:lnTo>
                  <a:pt x="1885952" y="730045"/>
                </a:lnTo>
                <a:lnTo>
                  <a:pt x="1876074" y="725586"/>
                </a:lnTo>
                <a:close/>
                <a:moveTo>
                  <a:pt x="1933669" y="723209"/>
                </a:moveTo>
                <a:lnTo>
                  <a:pt x="1941492" y="726831"/>
                </a:lnTo>
                <a:lnTo>
                  <a:pt x="1941946" y="727042"/>
                </a:lnTo>
                <a:lnTo>
                  <a:pt x="1940182" y="728694"/>
                </a:lnTo>
                <a:lnTo>
                  <a:pt x="1937967" y="727679"/>
                </a:lnTo>
                <a:lnTo>
                  <a:pt x="1931412" y="724650"/>
                </a:lnTo>
                <a:close/>
                <a:moveTo>
                  <a:pt x="1094383" y="723133"/>
                </a:moveTo>
                <a:lnTo>
                  <a:pt x="1096451" y="724146"/>
                </a:lnTo>
                <a:lnTo>
                  <a:pt x="1095326" y="725702"/>
                </a:lnTo>
                <a:lnTo>
                  <a:pt x="1093076" y="724852"/>
                </a:lnTo>
                <a:lnTo>
                  <a:pt x="1093483" y="724317"/>
                </a:lnTo>
                <a:close/>
                <a:moveTo>
                  <a:pt x="2657473" y="722987"/>
                </a:moveTo>
                <a:lnTo>
                  <a:pt x="2662810" y="739345"/>
                </a:lnTo>
                <a:lnTo>
                  <a:pt x="2655936" y="739745"/>
                </a:lnTo>
                <a:lnTo>
                  <a:pt x="2650944" y="723627"/>
                </a:lnTo>
                <a:close/>
                <a:moveTo>
                  <a:pt x="2742566" y="722881"/>
                </a:moveTo>
                <a:lnTo>
                  <a:pt x="2757296" y="736070"/>
                </a:lnTo>
                <a:lnTo>
                  <a:pt x="2756462" y="736066"/>
                </a:lnTo>
                <a:close/>
                <a:moveTo>
                  <a:pt x="1040308" y="722195"/>
                </a:moveTo>
                <a:lnTo>
                  <a:pt x="1040503" y="722260"/>
                </a:lnTo>
                <a:lnTo>
                  <a:pt x="1045745" y="724151"/>
                </a:lnTo>
                <a:lnTo>
                  <a:pt x="1045438" y="724537"/>
                </a:lnTo>
                <a:lnTo>
                  <a:pt x="1036524" y="723191"/>
                </a:lnTo>
                <a:lnTo>
                  <a:pt x="1038688" y="722621"/>
                </a:lnTo>
                <a:close/>
                <a:moveTo>
                  <a:pt x="2669504" y="721809"/>
                </a:moveTo>
                <a:lnTo>
                  <a:pt x="2670078" y="722551"/>
                </a:lnTo>
                <a:lnTo>
                  <a:pt x="2675095" y="738632"/>
                </a:lnTo>
                <a:lnTo>
                  <a:pt x="2669478" y="738958"/>
                </a:lnTo>
                <a:lnTo>
                  <a:pt x="2663383" y="722409"/>
                </a:lnTo>
                <a:close/>
                <a:moveTo>
                  <a:pt x="1983847" y="721331"/>
                </a:moveTo>
                <a:lnTo>
                  <a:pt x="1990864" y="724557"/>
                </a:lnTo>
                <a:lnTo>
                  <a:pt x="1989080" y="725985"/>
                </a:lnTo>
                <a:lnTo>
                  <a:pt x="1982650" y="723084"/>
                </a:lnTo>
                <a:lnTo>
                  <a:pt x="1982030" y="722793"/>
                </a:lnTo>
                <a:close/>
                <a:moveTo>
                  <a:pt x="2416183" y="721169"/>
                </a:moveTo>
                <a:lnTo>
                  <a:pt x="2410657" y="725308"/>
                </a:lnTo>
                <a:lnTo>
                  <a:pt x="2402705" y="733736"/>
                </a:lnTo>
                <a:lnTo>
                  <a:pt x="2383257" y="751794"/>
                </a:lnTo>
                <a:lnTo>
                  <a:pt x="2365690" y="772973"/>
                </a:lnTo>
                <a:lnTo>
                  <a:pt x="2355852" y="783400"/>
                </a:lnTo>
                <a:lnTo>
                  <a:pt x="2351189" y="790453"/>
                </a:lnTo>
                <a:lnTo>
                  <a:pt x="2342229" y="801254"/>
                </a:lnTo>
                <a:cubicBezTo>
                  <a:pt x="2328715" y="819818"/>
                  <a:pt x="2315458" y="840539"/>
                  <a:pt x="2302763" y="863653"/>
                </a:cubicBezTo>
                <a:lnTo>
                  <a:pt x="2296593" y="876872"/>
                </a:lnTo>
                <a:lnTo>
                  <a:pt x="2280478" y="871226"/>
                </a:lnTo>
                <a:lnTo>
                  <a:pt x="2281581" y="869253"/>
                </a:lnTo>
                <a:cubicBezTo>
                  <a:pt x="2317984" y="811140"/>
                  <a:pt x="2358254" y="761250"/>
                  <a:pt x="2402112" y="725986"/>
                </a:cubicBezTo>
                <a:lnTo>
                  <a:pt x="2402449" y="725647"/>
                </a:lnTo>
                <a:lnTo>
                  <a:pt x="2403388" y="725647"/>
                </a:lnTo>
                <a:lnTo>
                  <a:pt x="2403427" y="725647"/>
                </a:lnTo>
                <a:lnTo>
                  <a:pt x="2403466" y="725647"/>
                </a:lnTo>
                <a:close/>
                <a:moveTo>
                  <a:pt x="2495251" y="721166"/>
                </a:moveTo>
                <a:lnTo>
                  <a:pt x="2466169" y="756719"/>
                </a:lnTo>
                <a:lnTo>
                  <a:pt x="2452969" y="761844"/>
                </a:lnTo>
                <a:lnTo>
                  <a:pt x="2480042" y="726914"/>
                </a:lnTo>
                <a:close/>
                <a:moveTo>
                  <a:pt x="2760656" y="721029"/>
                </a:moveTo>
                <a:lnTo>
                  <a:pt x="2801530" y="723402"/>
                </a:lnTo>
                <a:lnTo>
                  <a:pt x="2801896" y="723464"/>
                </a:lnTo>
                <a:lnTo>
                  <a:pt x="2872247" y="736346"/>
                </a:lnTo>
                <a:lnTo>
                  <a:pt x="2908704" y="746596"/>
                </a:lnTo>
                <a:lnTo>
                  <a:pt x="2915204" y="749662"/>
                </a:lnTo>
                <a:lnTo>
                  <a:pt x="2913996" y="749150"/>
                </a:lnTo>
                <a:cubicBezTo>
                  <a:pt x="2906266" y="746851"/>
                  <a:pt x="2897055" y="744857"/>
                  <a:pt x="2886645" y="743155"/>
                </a:cubicBezTo>
                <a:lnTo>
                  <a:pt x="2878460" y="742406"/>
                </a:lnTo>
                <a:lnTo>
                  <a:pt x="2870104" y="740818"/>
                </a:lnTo>
                <a:lnTo>
                  <a:pt x="2812394" y="736368"/>
                </a:lnTo>
                <a:lnTo>
                  <a:pt x="2812046" y="736336"/>
                </a:lnTo>
                <a:lnTo>
                  <a:pt x="2781081" y="736186"/>
                </a:lnTo>
                <a:close/>
                <a:moveTo>
                  <a:pt x="1909725" y="720999"/>
                </a:moveTo>
                <a:lnTo>
                  <a:pt x="1910998" y="721583"/>
                </a:lnTo>
                <a:lnTo>
                  <a:pt x="1918653" y="725145"/>
                </a:lnTo>
                <a:lnTo>
                  <a:pt x="1918596" y="725181"/>
                </a:lnTo>
                <a:lnTo>
                  <a:pt x="1917021" y="726590"/>
                </a:lnTo>
                <a:lnTo>
                  <a:pt x="1907977" y="722458"/>
                </a:lnTo>
                <a:close/>
                <a:moveTo>
                  <a:pt x="1963622" y="720901"/>
                </a:moveTo>
                <a:lnTo>
                  <a:pt x="1970032" y="723898"/>
                </a:lnTo>
                <a:lnTo>
                  <a:pt x="1968827" y="724822"/>
                </a:lnTo>
                <a:lnTo>
                  <a:pt x="1962332" y="721823"/>
                </a:lnTo>
                <a:close/>
                <a:moveTo>
                  <a:pt x="2679845" y="720797"/>
                </a:moveTo>
                <a:lnTo>
                  <a:pt x="2685516" y="727695"/>
                </a:lnTo>
                <a:lnTo>
                  <a:pt x="2689211" y="737811"/>
                </a:lnTo>
                <a:lnTo>
                  <a:pt x="2683699" y="738131"/>
                </a:lnTo>
                <a:lnTo>
                  <a:pt x="2676497" y="721124"/>
                </a:lnTo>
                <a:close/>
                <a:moveTo>
                  <a:pt x="2749849" y="720401"/>
                </a:moveTo>
                <a:lnTo>
                  <a:pt x="2751302" y="720486"/>
                </a:lnTo>
                <a:lnTo>
                  <a:pt x="2768937" y="733003"/>
                </a:lnTo>
                <a:lnTo>
                  <a:pt x="2772003" y="736142"/>
                </a:lnTo>
                <a:lnTo>
                  <a:pt x="2768328" y="736124"/>
                </a:lnTo>
                <a:lnTo>
                  <a:pt x="2767402" y="736119"/>
                </a:lnTo>
                <a:close/>
                <a:moveTo>
                  <a:pt x="1850303" y="720298"/>
                </a:moveTo>
                <a:lnTo>
                  <a:pt x="1857671" y="723615"/>
                </a:lnTo>
                <a:lnTo>
                  <a:pt x="1861580" y="725319"/>
                </a:lnTo>
                <a:lnTo>
                  <a:pt x="1859992" y="726799"/>
                </a:lnTo>
                <a:lnTo>
                  <a:pt x="1853978" y="724123"/>
                </a:lnTo>
                <a:lnTo>
                  <a:pt x="1848434" y="721659"/>
                </a:lnTo>
                <a:close/>
                <a:moveTo>
                  <a:pt x="2689346" y="719866"/>
                </a:moveTo>
                <a:lnTo>
                  <a:pt x="2701240" y="733496"/>
                </a:lnTo>
                <a:lnTo>
                  <a:pt x="2702714" y="737026"/>
                </a:lnTo>
                <a:lnTo>
                  <a:pt x="2695682" y="737435"/>
                </a:lnTo>
                <a:lnTo>
                  <a:pt x="2690224" y="725039"/>
                </a:lnTo>
                <a:lnTo>
                  <a:pt x="2686212" y="720173"/>
                </a:lnTo>
                <a:close/>
                <a:moveTo>
                  <a:pt x="1259466" y="719496"/>
                </a:moveTo>
                <a:lnTo>
                  <a:pt x="1259624" y="719697"/>
                </a:lnTo>
                <a:lnTo>
                  <a:pt x="1259868" y="720006"/>
                </a:lnTo>
                <a:lnTo>
                  <a:pt x="1259945" y="720104"/>
                </a:lnTo>
                <a:lnTo>
                  <a:pt x="1250364" y="731725"/>
                </a:lnTo>
                <a:lnTo>
                  <a:pt x="1250153" y="731544"/>
                </a:lnTo>
                <a:lnTo>
                  <a:pt x="1249850" y="731283"/>
                </a:lnTo>
                <a:close/>
                <a:moveTo>
                  <a:pt x="2727002" y="719076"/>
                </a:moveTo>
                <a:lnTo>
                  <a:pt x="2729550" y="719224"/>
                </a:lnTo>
                <a:lnTo>
                  <a:pt x="2747247" y="736021"/>
                </a:lnTo>
                <a:lnTo>
                  <a:pt x="2744304" y="736007"/>
                </a:lnTo>
                <a:close/>
                <a:moveTo>
                  <a:pt x="1818901" y="719045"/>
                </a:moveTo>
                <a:lnTo>
                  <a:pt x="1827189" y="726662"/>
                </a:lnTo>
                <a:lnTo>
                  <a:pt x="1830858" y="728233"/>
                </a:lnTo>
                <a:lnTo>
                  <a:pt x="1828517" y="729926"/>
                </a:lnTo>
                <a:lnTo>
                  <a:pt x="1828408" y="729879"/>
                </a:lnTo>
                <a:lnTo>
                  <a:pt x="1821634" y="726830"/>
                </a:lnTo>
                <a:lnTo>
                  <a:pt x="1815767" y="721380"/>
                </a:lnTo>
                <a:close/>
                <a:moveTo>
                  <a:pt x="2698684" y="718952"/>
                </a:moveTo>
                <a:lnTo>
                  <a:pt x="2714835" y="736321"/>
                </a:lnTo>
                <a:lnTo>
                  <a:pt x="2709364" y="736639"/>
                </a:lnTo>
                <a:lnTo>
                  <a:pt x="2706002" y="729787"/>
                </a:lnTo>
                <a:lnTo>
                  <a:pt x="2696644" y="719151"/>
                </a:lnTo>
                <a:close/>
                <a:moveTo>
                  <a:pt x="1782744" y="718669"/>
                </a:moveTo>
                <a:lnTo>
                  <a:pt x="1783497" y="729646"/>
                </a:lnTo>
                <a:lnTo>
                  <a:pt x="1784122" y="730254"/>
                </a:lnTo>
                <a:lnTo>
                  <a:pt x="1784169" y="730892"/>
                </a:lnTo>
                <a:lnTo>
                  <a:pt x="1789405" y="735860"/>
                </a:lnTo>
                <a:lnTo>
                  <a:pt x="1774255" y="751200"/>
                </a:lnTo>
                <a:lnTo>
                  <a:pt x="1774156" y="751359"/>
                </a:lnTo>
                <a:lnTo>
                  <a:pt x="1745264" y="793103"/>
                </a:lnTo>
                <a:lnTo>
                  <a:pt x="1737973" y="809223"/>
                </a:lnTo>
                <a:lnTo>
                  <a:pt x="1732996" y="817183"/>
                </a:lnTo>
                <a:lnTo>
                  <a:pt x="1730317" y="826147"/>
                </a:lnTo>
                <a:lnTo>
                  <a:pt x="1722478" y="843479"/>
                </a:lnTo>
                <a:lnTo>
                  <a:pt x="1707368" y="902950"/>
                </a:lnTo>
                <a:lnTo>
                  <a:pt x="1707320" y="903108"/>
                </a:lnTo>
                <a:lnTo>
                  <a:pt x="1492007" y="899193"/>
                </a:lnTo>
                <a:lnTo>
                  <a:pt x="1345698" y="896533"/>
                </a:lnTo>
                <a:lnTo>
                  <a:pt x="1343156" y="881334"/>
                </a:lnTo>
                <a:lnTo>
                  <a:pt x="1701070" y="872460"/>
                </a:lnTo>
                <a:lnTo>
                  <a:pt x="1703424" y="872460"/>
                </a:lnTo>
                <a:lnTo>
                  <a:pt x="1703431" y="872460"/>
                </a:lnTo>
                <a:lnTo>
                  <a:pt x="1703439" y="872460"/>
                </a:lnTo>
                <a:lnTo>
                  <a:pt x="1703439" y="870090"/>
                </a:lnTo>
                <a:lnTo>
                  <a:pt x="1703507" y="869807"/>
                </a:lnTo>
                <a:lnTo>
                  <a:pt x="1722858" y="803802"/>
                </a:lnTo>
                <a:lnTo>
                  <a:pt x="1730189" y="788184"/>
                </a:lnTo>
                <a:lnTo>
                  <a:pt x="1768116" y="731714"/>
                </a:lnTo>
                <a:lnTo>
                  <a:pt x="1768363" y="731383"/>
                </a:lnTo>
                <a:close/>
                <a:moveTo>
                  <a:pt x="778061" y="718509"/>
                </a:moveTo>
                <a:lnTo>
                  <a:pt x="785472" y="721067"/>
                </a:lnTo>
                <a:lnTo>
                  <a:pt x="785679" y="721139"/>
                </a:lnTo>
                <a:lnTo>
                  <a:pt x="791531" y="723159"/>
                </a:lnTo>
                <a:lnTo>
                  <a:pt x="777717" y="741988"/>
                </a:lnTo>
                <a:lnTo>
                  <a:pt x="777107" y="743406"/>
                </a:lnTo>
                <a:lnTo>
                  <a:pt x="777054" y="743530"/>
                </a:lnTo>
                <a:lnTo>
                  <a:pt x="777046" y="743548"/>
                </a:lnTo>
                <a:lnTo>
                  <a:pt x="657980" y="880587"/>
                </a:lnTo>
                <a:lnTo>
                  <a:pt x="598035" y="949506"/>
                </a:lnTo>
                <a:cubicBezTo>
                  <a:pt x="483059" y="1080738"/>
                  <a:pt x="381459" y="1200457"/>
                  <a:pt x="313726" y="1279536"/>
                </a:cubicBezTo>
                <a:cubicBezTo>
                  <a:pt x="293066" y="1304258"/>
                  <a:pt x="275795" y="1324578"/>
                  <a:pt x="262926" y="1339480"/>
                </a:cubicBezTo>
                <a:lnTo>
                  <a:pt x="225110" y="1377822"/>
                </a:lnTo>
                <a:lnTo>
                  <a:pt x="214086" y="1387001"/>
                </a:lnTo>
                <a:lnTo>
                  <a:pt x="195115" y="1401009"/>
                </a:lnTo>
                <a:lnTo>
                  <a:pt x="193967" y="1401857"/>
                </a:lnTo>
                <a:lnTo>
                  <a:pt x="147627" y="1428450"/>
                </a:lnTo>
                <a:lnTo>
                  <a:pt x="145747" y="1424486"/>
                </a:lnTo>
                <a:lnTo>
                  <a:pt x="144995" y="1421877"/>
                </a:lnTo>
                <a:lnTo>
                  <a:pt x="192950" y="1395992"/>
                </a:lnTo>
                <a:cubicBezTo>
                  <a:pt x="217415" y="1377857"/>
                  <a:pt x="239298" y="1356237"/>
                  <a:pt x="257846" y="1331690"/>
                </a:cubicBezTo>
                <a:lnTo>
                  <a:pt x="265126" y="1322716"/>
                </a:lnTo>
                <a:cubicBezTo>
                  <a:pt x="324054" y="1250750"/>
                  <a:pt x="446822" y="1100720"/>
                  <a:pt x="590246" y="936127"/>
                </a:cubicBezTo>
                <a:cubicBezTo>
                  <a:pt x="607857" y="915807"/>
                  <a:pt x="626145" y="894979"/>
                  <a:pt x="643078" y="874659"/>
                </a:cubicBezTo>
                <a:lnTo>
                  <a:pt x="651037" y="865516"/>
                </a:lnTo>
                <a:cubicBezTo>
                  <a:pt x="688587" y="821447"/>
                  <a:pt x="727449" y="776150"/>
                  <a:pt x="766444" y="731512"/>
                </a:cubicBezTo>
                <a:lnTo>
                  <a:pt x="766880" y="731024"/>
                </a:lnTo>
                <a:close/>
                <a:moveTo>
                  <a:pt x="2716649" y="718475"/>
                </a:moveTo>
                <a:lnTo>
                  <a:pt x="2719031" y="718613"/>
                </a:lnTo>
                <a:lnTo>
                  <a:pt x="2736696" y="735970"/>
                </a:lnTo>
                <a:lnTo>
                  <a:pt x="2733660" y="735955"/>
                </a:lnTo>
                <a:close/>
                <a:moveTo>
                  <a:pt x="1941104" y="718460"/>
                </a:moveTo>
                <a:lnTo>
                  <a:pt x="1946742" y="721074"/>
                </a:lnTo>
                <a:lnTo>
                  <a:pt x="1948372" y="721829"/>
                </a:lnTo>
                <a:lnTo>
                  <a:pt x="1946040" y="723409"/>
                </a:lnTo>
                <a:lnTo>
                  <a:pt x="1943554" y="722260"/>
                </a:lnTo>
                <a:lnTo>
                  <a:pt x="1938672" y="720014"/>
                </a:lnTo>
                <a:close/>
                <a:moveTo>
                  <a:pt x="1885224" y="718034"/>
                </a:moveTo>
                <a:lnTo>
                  <a:pt x="1895212" y="722632"/>
                </a:lnTo>
                <a:lnTo>
                  <a:pt x="1893339" y="724132"/>
                </a:lnTo>
                <a:lnTo>
                  <a:pt x="1883288" y="719632"/>
                </a:lnTo>
                <a:close/>
                <a:moveTo>
                  <a:pt x="2708429" y="717997"/>
                </a:moveTo>
                <a:lnTo>
                  <a:pt x="2708755" y="718016"/>
                </a:lnTo>
                <a:lnTo>
                  <a:pt x="2726157" y="735919"/>
                </a:lnTo>
                <a:lnTo>
                  <a:pt x="2722175" y="735900"/>
                </a:lnTo>
                <a:lnTo>
                  <a:pt x="2722168" y="735900"/>
                </a:lnTo>
                <a:lnTo>
                  <a:pt x="2722133" y="735900"/>
                </a:lnTo>
                <a:lnTo>
                  <a:pt x="2722126" y="735900"/>
                </a:lnTo>
                <a:lnTo>
                  <a:pt x="2722092" y="735900"/>
                </a:lnTo>
                <a:lnTo>
                  <a:pt x="2720579" y="735988"/>
                </a:lnTo>
                <a:lnTo>
                  <a:pt x="2720229" y="735346"/>
                </a:lnTo>
                <a:lnTo>
                  <a:pt x="2704712" y="718361"/>
                </a:lnTo>
                <a:close/>
                <a:moveTo>
                  <a:pt x="2515438" y="717314"/>
                </a:moveTo>
                <a:lnTo>
                  <a:pt x="2497672" y="744488"/>
                </a:lnTo>
                <a:lnTo>
                  <a:pt x="2480202" y="751271"/>
                </a:lnTo>
                <a:lnTo>
                  <a:pt x="2507397" y="718206"/>
                </a:lnTo>
                <a:close/>
                <a:moveTo>
                  <a:pt x="779651" y="716731"/>
                </a:moveTo>
                <a:lnTo>
                  <a:pt x="780122" y="716886"/>
                </a:lnTo>
                <a:lnTo>
                  <a:pt x="780574" y="717035"/>
                </a:lnTo>
                <a:lnTo>
                  <a:pt x="781048" y="717191"/>
                </a:lnTo>
                <a:lnTo>
                  <a:pt x="780199" y="717017"/>
                </a:lnTo>
                <a:lnTo>
                  <a:pt x="780056" y="716962"/>
                </a:lnTo>
                <a:lnTo>
                  <a:pt x="779948" y="716921"/>
                </a:lnTo>
                <a:lnTo>
                  <a:pt x="779600" y="716788"/>
                </a:lnTo>
                <a:close/>
                <a:moveTo>
                  <a:pt x="1099502" y="716403"/>
                </a:moveTo>
                <a:lnTo>
                  <a:pt x="1101472" y="717205"/>
                </a:lnTo>
                <a:lnTo>
                  <a:pt x="1100751" y="718201"/>
                </a:lnTo>
                <a:lnTo>
                  <a:pt x="1100610" y="718396"/>
                </a:lnTo>
                <a:lnTo>
                  <a:pt x="1098595" y="717596"/>
                </a:lnTo>
                <a:close/>
                <a:moveTo>
                  <a:pt x="1067675" y="716164"/>
                </a:moveTo>
                <a:lnTo>
                  <a:pt x="1072082" y="716813"/>
                </a:lnTo>
                <a:lnTo>
                  <a:pt x="1077968" y="717681"/>
                </a:lnTo>
                <a:lnTo>
                  <a:pt x="1081066" y="718138"/>
                </a:lnTo>
                <a:lnTo>
                  <a:pt x="1079283" y="720502"/>
                </a:lnTo>
                <a:close/>
                <a:moveTo>
                  <a:pt x="2744752" y="715836"/>
                </a:moveTo>
                <a:lnTo>
                  <a:pt x="2744918" y="715954"/>
                </a:lnTo>
                <a:lnTo>
                  <a:pt x="2744880" y="715952"/>
                </a:lnTo>
                <a:close/>
                <a:moveTo>
                  <a:pt x="1971175" y="715498"/>
                </a:moveTo>
                <a:lnTo>
                  <a:pt x="1977308" y="718322"/>
                </a:lnTo>
                <a:lnTo>
                  <a:pt x="1975487" y="719717"/>
                </a:lnTo>
                <a:lnTo>
                  <a:pt x="1969326" y="716820"/>
                </a:lnTo>
                <a:close/>
                <a:moveTo>
                  <a:pt x="2532099" y="715466"/>
                </a:moveTo>
                <a:lnTo>
                  <a:pt x="2522610" y="735422"/>
                </a:lnTo>
                <a:lnTo>
                  <a:pt x="2519905" y="735856"/>
                </a:lnTo>
                <a:lnTo>
                  <a:pt x="2506677" y="740993"/>
                </a:lnTo>
                <a:lnTo>
                  <a:pt x="2522621" y="716517"/>
                </a:lnTo>
                <a:close/>
                <a:moveTo>
                  <a:pt x="1916570" y="715287"/>
                </a:moveTo>
                <a:lnTo>
                  <a:pt x="1918450" y="716164"/>
                </a:lnTo>
                <a:lnTo>
                  <a:pt x="1926728" y="719996"/>
                </a:lnTo>
                <a:lnTo>
                  <a:pt x="1924464" y="721440"/>
                </a:lnTo>
                <a:lnTo>
                  <a:pt x="1914639" y="716899"/>
                </a:lnTo>
                <a:close/>
                <a:moveTo>
                  <a:pt x="1824714" y="714714"/>
                </a:moveTo>
                <a:lnTo>
                  <a:pt x="1833284" y="722091"/>
                </a:lnTo>
                <a:lnTo>
                  <a:pt x="1837075" y="723727"/>
                </a:lnTo>
                <a:lnTo>
                  <a:pt x="1836292" y="724294"/>
                </a:lnTo>
                <a:lnTo>
                  <a:pt x="1835519" y="723952"/>
                </a:lnTo>
                <a:lnTo>
                  <a:pt x="1828577" y="720905"/>
                </a:lnTo>
                <a:lnTo>
                  <a:pt x="1823053" y="715952"/>
                </a:lnTo>
                <a:close/>
                <a:moveTo>
                  <a:pt x="1858140" y="714592"/>
                </a:moveTo>
                <a:lnTo>
                  <a:pt x="1865811" y="718025"/>
                </a:lnTo>
                <a:lnTo>
                  <a:pt x="1869161" y="719572"/>
                </a:lnTo>
                <a:lnTo>
                  <a:pt x="1866682" y="721346"/>
                </a:lnTo>
                <a:lnTo>
                  <a:pt x="1860072" y="718365"/>
                </a:lnTo>
                <a:lnTo>
                  <a:pt x="1855649" y="716406"/>
                </a:lnTo>
                <a:close/>
                <a:moveTo>
                  <a:pt x="2546803" y="713835"/>
                </a:moveTo>
                <a:lnTo>
                  <a:pt x="2539168" y="732251"/>
                </a:lnTo>
                <a:lnTo>
                  <a:pt x="2538931" y="732803"/>
                </a:lnTo>
                <a:lnTo>
                  <a:pt x="2530200" y="734204"/>
                </a:lnTo>
                <a:lnTo>
                  <a:pt x="2539462" y="714649"/>
                </a:lnTo>
                <a:close/>
                <a:moveTo>
                  <a:pt x="1948445" y="713773"/>
                </a:moveTo>
                <a:lnTo>
                  <a:pt x="1951320" y="715147"/>
                </a:lnTo>
                <a:lnTo>
                  <a:pt x="1955412" y="717061"/>
                </a:lnTo>
                <a:lnTo>
                  <a:pt x="1954036" y="717993"/>
                </a:lnTo>
                <a:lnTo>
                  <a:pt x="1948974" y="715655"/>
                </a:lnTo>
                <a:lnTo>
                  <a:pt x="1946966" y="714716"/>
                </a:lnTo>
                <a:close/>
                <a:moveTo>
                  <a:pt x="1891873" y="712808"/>
                </a:moveTo>
                <a:lnTo>
                  <a:pt x="1892566" y="713138"/>
                </a:lnTo>
                <a:lnTo>
                  <a:pt x="1901790" y="717364"/>
                </a:lnTo>
                <a:lnTo>
                  <a:pt x="1899998" y="718797"/>
                </a:lnTo>
                <a:lnTo>
                  <a:pt x="1889997" y="714206"/>
                </a:lnTo>
                <a:close/>
                <a:moveTo>
                  <a:pt x="2562449" y="712099"/>
                </a:moveTo>
                <a:lnTo>
                  <a:pt x="2560196" y="719475"/>
                </a:lnTo>
                <a:lnTo>
                  <a:pt x="2556596" y="729967"/>
                </a:lnTo>
                <a:lnTo>
                  <a:pt x="2544840" y="731854"/>
                </a:lnTo>
                <a:lnTo>
                  <a:pt x="2552740" y="713176"/>
                </a:lnTo>
                <a:close/>
                <a:moveTo>
                  <a:pt x="2747098" y="710967"/>
                </a:moveTo>
                <a:lnTo>
                  <a:pt x="2794545" y="715698"/>
                </a:lnTo>
                <a:lnTo>
                  <a:pt x="2860259" y="729792"/>
                </a:lnTo>
                <a:lnTo>
                  <a:pt x="2805041" y="719465"/>
                </a:lnTo>
                <a:lnTo>
                  <a:pt x="2754579" y="716518"/>
                </a:lnTo>
                <a:close/>
                <a:moveTo>
                  <a:pt x="755528" y="710732"/>
                </a:moveTo>
                <a:lnTo>
                  <a:pt x="771684" y="716308"/>
                </a:lnTo>
                <a:lnTo>
                  <a:pt x="771272" y="716770"/>
                </a:lnTo>
                <a:lnTo>
                  <a:pt x="766694" y="721893"/>
                </a:lnTo>
                <a:lnTo>
                  <a:pt x="762388" y="726713"/>
                </a:lnTo>
                <a:cubicBezTo>
                  <a:pt x="723322" y="771388"/>
                  <a:pt x="684354" y="816705"/>
                  <a:pt x="646636" y="860774"/>
                </a:cubicBezTo>
                <a:lnTo>
                  <a:pt x="638676" y="870088"/>
                </a:lnTo>
                <a:cubicBezTo>
                  <a:pt x="621404" y="890408"/>
                  <a:pt x="602947" y="911235"/>
                  <a:pt x="586013" y="931386"/>
                </a:cubicBezTo>
                <a:cubicBezTo>
                  <a:pt x="442419" y="1097164"/>
                  <a:pt x="319653" y="1247024"/>
                  <a:pt x="261402" y="1318990"/>
                </a:cubicBezTo>
                <a:lnTo>
                  <a:pt x="253951" y="1327966"/>
                </a:lnTo>
                <a:cubicBezTo>
                  <a:pt x="235844" y="1352188"/>
                  <a:pt x="214425" y="1373533"/>
                  <a:pt x="190442" y="1391442"/>
                </a:cubicBezTo>
                <a:lnTo>
                  <a:pt x="143562" y="1416911"/>
                </a:lnTo>
                <a:lnTo>
                  <a:pt x="143207" y="1415681"/>
                </a:lnTo>
                <a:lnTo>
                  <a:pt x="142628" y="1417419"/>
                </a:lnTo>
                <a:lnTo>
                  <a:pt x="135507" y="1421287"/>
                </a:lnTo>
                <a:lnTo>
                  <a:pt x="133905" y="1417414"/>
                </a:lnTo>
                <a:lnTo>
                  <a:pt x="191920" y="1378330"/>
                </a:lnTo>
                <a:cubicBezTo>
                  <a:pt x="212746" y="1360938"/>
                  <a:pt x="231784" y="1341405"/>
                  <a:pt x="248702" y="1320008"/>
                </a:cubicBezTo>
                <a:cubicBezTo>
                  <a:pt x="309493" y="1242623"/>
                  <a:pt x="432936" y="1086836"/>
                  <a:pt x="578394" y="917503"/>
                </a:cubicBezTo>
                <a:cubicBezTo>
                  <a:pt x="593973" y="899384"/>
                  <a:pt x="609552" y="880587"/>
                  <a:pt x="624961" y="863654"/>
                </a:cubicBezTo>
                <a:lnTo>
                  <a:pt x="639015" y="846721"/>
                </a:lnTo>
                <a:close/>
                <a:moveTo>
                  <a:pt x="1924239" y="710620"/>
                </a:moveTo>
                <a:lnTo>
                  <a:pt x="1925566" y="711252"/>
                </a:lnTo>
                <a:lnTo>
                  <a:pt x="1933044" y="714721"/>
                </a:lnTo>
                <a:lnTo>
                  <a:pt x="1930973" y="716474"/>
                </a:lnTo>
                <a:lnTo>
                  <a:pt x="1921536" y="712135"/>
                </a:lnTo>
                <a:close/>
                <a:moveTo>
                  <a:pt x="1084438" y="710595"/>
                </a:moveTo>
                <a:lnTo>
                  <a:pt x="1085633" y="710758"/>
                </a:lnTo>
                <a:lnTo>
                  <a:pt x="1085767" y="710812"/>
                </a:lnTo>
                <a:lnTo>
                  <a:pt x="1086397" y="711069"/>
                </a:lnTo>
                <a:lnTo>
                  <a:pt x="1085032" y="712879"/>
                </a:lnTo>
                <a:lnTo>
                  <a:pt x="1080234" y="711700"/>
                </a:lnTo>
                <a:lnTo>
                  <a:pt x="1081982" y="711241"/>
                </a:lnTo>
                <a:lnTo>
                  <a:pt x="1083248" y="710908"/>
                </a:lnTo>
                <a:close/>
                <a:moveTo>
                  <a:pt x="2577107" y="710473"/>
                </a:moveTo>
                <a:lnTo>
                  <a:pt x="2576526" y="715973"/>
                </a:lnTo>
                <a:lnTo>
                  <a:pt x="2573718" y="727219"/>
                </a:lnTo>
                <a:lnTo>
                  <a:pt x="2563830" y="728807"/>
                </a:lnTo>
                <a:lnTo>
                  <a:pt x="2569047" y="711367"/>
                </a:lnTo>
                <a:close/>
                <a:moveTo>
                  <a:pt x="2590468" y="710068"/>
                </a:moveTo>
                <a:lnTo>
                  <a:pt x="2589643" y="724663"/>
                </a:lnTo>
                <a:lnTo>
                  <a:pt x="2580079" y="726198"/>
                </a:lnTo>
                <a:lnTo>
                  <a:pt x="2582994" y="714280"/>
                </a:lnTo>
                <a:lnTo>
                  <a:pt x="2583355" y="710068"/>
                </a:lnTo>
                <a:lnTo>
                  <a:pt x="2586611" y="710068"/>
                </a:lnTo>
                <a:lnTo>
                  <a:pt x="2586648" y="710068"/>
                </a:lnTo>
                <a:lnTo>
                  <a:pt x="2586685" y="710068"/>
                </a:lnTo>
                <a:close/>
                <a:moveTo>
                  <a:pt x="2142214" y="710025"/>
                </a:moveTo>
                <a:lnTo>
                  <a:pt x="2126946" y="729862"/>
                </a:lnTo>
                <a:cubicBezTo>
                  <a:pt x="2113168" y="749640"/>
                  <a:pt x="2098287" y="773061"/>
                  <a:pt x="2082712" y="800662"/>
                </a:cubicBezTo>
                <a:lnTo>
                  <a:pt x="2082276" y="801524"/>
                </a:lnTo>
                <a:lnTo>
                  <a:pt x="2056951" y="849883"/>
                </a:lnTo>
                <a:lnTo>
                  <a:pt x="2048483" y="868117"/>
                </a:lnTo>
                <a:lnTo>
                  <a:pt x="2043322" y="878293"/>
                </a:lnTo>
                <a:lnTo>
                  <a:pt x="2038988" y="888568"/>
                </a:lnTo>
                <a:lnTo>
                  <a:pt x="2029331" y="909347"/>
                </a:lnTo>
                <a:lnTo>
                  <a:pt x="2000958" y="978717"/>
                </a:lnTo>
                <a:lnTo>
                  <a:pt x="2000533" y="979726"/>
                </a:lnTo>
                <a:lnTo>
                  <a:pt x="1971766" y="1060231"/>
                </a:lnTo>
                <a:lnTo>
                  <a:pt x="1971652" y="1060086"/>
                </a:lnTo>
                <a:lnTo>
                  <a:pt x="1964802" y="1054013"/>
                </a:lnTo>
                <a:lnTo>
                  <a:pt x="1967659" y="1045200"/>
                </a:lnTo>
                <a:cubicBezTo>
                  <a:pt x="2007347" y="932233"/>
                  <a:pt x="2048032" y="851207"/>
                  <a:pt x="2081896" y="794904"/>
                </a:cubicBezTo>
                <a:cubicBezTo>
                  <a:pt x="2100395" y="764466"/>
                  <a:pt x="2118114" y="739405"/>
                  <a:pt x="2134286" y="718934"/>
                </a:cubicBezTo>
                <a:close/>
                <a:moveTo>
                  <a:pt x="2602678" y="709987"/>
                </a:moveTo>
                <a:lnTo>
                  <a:pt x="2603088" y="723275"/>
                </a:lnTo>
                <a:lnTo>
                  <a:pt x="2598368" y="723275"/>
                </a:lnTo>
                <a:lnTo>
                  <a:pt x="2598330" y="723275"/>
                </a:lnTo>
                <a:lnTo>
                  <a:pt x="2598291" y="723275"/>
                </a:lnTo>
                <a:lnTo>
                  <a:pt x="2595106" y="723786"/>
                </a:lnTo>
                <a:lnTo>
                  <a:pt x="2595671" y="710068"/>
                </a:lnTo>
                <a:lnTo>
                  <a:pt x="2600663" y="710068"/>
                </a:lnTo>
                <a:lnTo>
                  <a:pt x="2600702" y="710068"/>
                </a:lnTo>
                <a:lnTo>
                  <a:pt x="2600740" y="710068"/>
                </a:lnTo>
                <a:close/>
                <a:moveTo>
                  <a:pt x="2614054" y="709506"/>
                </a:moveTo>
                <a:lnTo>
                  <a:pt x="2616699" y="723275"/>
                </a:lnTo>
                <a:lnTo>
                  <a:pt x="2608669" y="723275"/>
                </a:lnTo>
                <a:lnTo>
                  <a:pt x="2608075" y="709759"/>
                </a:lnTo>
                <a:close/>
                <a:moveTo>
                  <a:pt x="1104806" y="709430"/>
                </a:moveTo>
                <a:lnTo>
                  <a:pt x="1106350" y="710081"/>
                </a:lnTo>
                <a:lnTo>
                  <a:pt x="1106537" y="710159"/>
                </a:lnTo>
                <a:lnTo>
                  <a:pt x="1106561" y="710169"/>
                </a:lnTo>
                <a:lnTo>
                  <a:pt x="1106553" y="710181"/>
                </a:lnTo>
                <a:lnTo>
                  <a:pt x="1106496" y="710259"/>
                </a:lnTo>
                <a:lnTo>
                  <a:pt x="1106229" y="710628"/>
                </a:lnTo>
                <a:lnTo>
                  <a:pt x="1104401" y="709962"/>
                </a:lnTo>
                <a:close/>
                <a:moveTo>
                  <a:pt x="2449675" y="709377"/>
                </a:moveTo>
                <a:lnTo>
                  <a:pt x="2446123" y="712115"/>
                </a:lnTo>
                <a:lnTo>
                  <a:pt x="2440786" y="717753"/>
                </a:lnTo>
                <a:lnTo>
                  <a:pt x="2433117" y="723932"/>
                </a:lnTo>
                <a:lnTo>
                  <a:pt x="2404357" y="756228"/>
                </a:lnTo>
                <a:lnTo>
                  <a:pt x="2386299" y="775303"/>
                </a:lnTo>
                <a:lnTo>
                  <a:pt x="2382014" y="781327"/>
                </a:lnTo>
                <a:lnTo>
                  <a:pt x="2379633" y="784000"/>
                </a:lnTo>
                <a:lnTo>
                  <a:pt x="2376469" y="789056"/>
                </a:lnTo>
                <a:lnTo>
                  <a:pt x="2358071" y="808057"/>
                </a:lnTo>
                <a:lnTo>
                  <a:pt x="2306092" y="882002"/>
                </a:lnTo>
                <a:lnTo>
                  <a:pt x="2301321" y="878967"/>
                </a:lnTo>
                <a:lnTo>
                  <a:pt x="2307077" y="866531"/>
                </a:lnTo>
                <a:lnTo>
                  <a:pt x="2308609" y="864031"/>
                </a:lnTo>
                <a:lnTo>
                  <a:pt x="2346764" y="804995"/>
                </a:lnTo>
                <a:lnTo>
                  <a:pt x="2357973" y="790239"/>
                </a:lnTo>
                <a:lnTo>
                  <a:pt x="2378512" y="767003"/>
                </a:lnTo>
                <a:lnTo>
                  <a:pt x="2420752" y="725724"/>
                </a:lnTo>
                <a:lnTo>
                  <a:pt x="2433392" y="715110"/>
                </a:lnTo>
                <a:close/>
                <a:moveTo>
                  <a:pt x="1832071" y="709233"/>
                </a:moveTo>
                <a:lnTo>
                  <a:pt x="1840061" y="715656"/>
                </a:lnTo>
                <a:lnTo>
                  <a:pt x="1845072" y="717934"/>
                </a:lnTo>
                <a:lnTo>
                  <a:pt x="1843163" y="719318"/>
                </a:lnTo>
                <a:lnTo>
                  <a:pt x="1835859" y="716164"/>
                </a:lnTo>
                <a:lnTo>
                  <a:pt x="1829712" y="710990"/>
                </a:lnTo>
                <a:close/>
                <a:moveTo>
                  <a:pt x="1865774" y="709037"/>
                </a:moveTo>
                <a:lnTo>
                  <a:pt x="1873078" y="712440"/>
                </a:lnTo>
                <a:lnTo>
                  <a:pt x="1876797" y="714152"/>
                </a:lnTo>
                <a:lnTo>
                  <a:pt x="1874651" y="715676"/>
                </a:lnTo>
                <a:lnTo>
                  <a:pt x="1868369" y="712775"/>
                </a:lnTo>
                <a:lnTo>
                  <a:pt x="1863621" y="710603"/>
                </a:lnTo>
                <a:close/>
                <a:moveTo>
                  <a:pt x="2626843" y="708967"/>
                </a:moveTo>
                <a:lnTo>
                  <a:pt x="2630207" y="721960"/>
                </a:lnTo>
                <a:lnTo>
                  <a:pt x="2623288" y="722645"/>
                </a:lnTo>
                <a:lnTo>
                  <a:pt x="2621381" y="709197"/>
                </a:lnTo>
                <a:close/>
                <a:moveTo>
                  <a:pt x="2367432" y="708746"/>
                </a:moveTo>
                <a:lnTo>
                  <a:pt x="2355350" y="720139"/>
                </a:lnTo>
                <a:lnTo>
                  <a:pt x="2320734" y="744193"/>
                </a:lnTo>
                <a:lnTo>
                  <a:pt x="2303734" y="760823"/>
                </a:lnTo>
                <a:lnTo>
                  <a:pt x="2294030" y="768192"/>
                </a:lnTo>
                <a:lnTo>
                  <a:pt x="2286492" y="777702"/>
                </a:lnTo>
                <a:lnTo>
                  <a:pt x="2269459" y="794376"/>
                </a:lnTo>
                <a:lnTo>
                  <a:pt x="2227326" y="852323"/>
                </a:lnTo>
                <a:lnTo>
                  <a:pt x="2226935" y="852816"/>
                </a:lnTo>
                <a:lnTo>
                  <a:pt x="2222203" y="861714"/>
                </a:lnTo>
                <a:lnTo>
                  <a:pt x="2221697" y="861663"/>
                </a:lnTo>
                <a:lnTo>
                  <a:pt x="2221686" y="861665"/>
                </a:lnTo>
                <a:lnTo>
                  <a:pt x="2221665" y="861663"/>
                </a:lnTo>
                <a:lnTo>
                  <a:pt x="2221655" y="861665"/>
                </a:lnTo>
                <a:lnTo>
                  <a:pt x="2221633" y="861663"/>
                </a:lnTo>
                <a:lnTo>
                  <a:pt x="2220503" y="861893"/>
                </a:lnTo>
                <a:lnTo>
                  <a:pt x="2218970" y="861752"/>
                </a:lnTo>
                <a:lnTo>
                  <a:pt x="2218960" y="861754"/>
                </a:lnTo>
                <a:lnTo>
                  <a:pt x="2218938" y="861752"/>
                </a:lnTo>
                <a:lnTo>
                  <a:pt x="2218928" y="861754"/>
                </a:lnTo>
                <a:lnTo>
                  <a:pt x="2218906" y="861752"/>
                </a:lnTo>
                <a:lnTo>
                  <a:pt x="2210393" y="863570"/>
                </a:lnTo>
                <a:lnTo>
                  <a:pt x="2240274" y="813647"/>
                </a:lnTo>
                <a:lnTo>
                  <a:pt x="2254357" y="795451"/>
                </a:lnTo>
                <a:lnTo>
                  <a:pt x="2260642" y="787677"/>
                </a:lnTo>
                <a:lnTo>
                  <a:pt x="2277681" y="771588"/>
                </a:lnTo>
                <a:lnTo>
                  <a:pt x="2325717" y="733030"/>
                </a:lnTo>
                <a:lnTo>
                  <a:pt x="2344969" y="719965"/>
                </a:lnTo>
                <a:close/>
                <a:moveTo>
                  <a:pt x="1956686" y="708508"/>
                </a:moveTo>
                <a:lnTo>
                  <a:pt x="1963299" y="711712"/>
                </a:lnTo>
                <a:lnTo>
                  <a:pt x="1961318" y="713055"/>
                </a:lnTo>
                <a:lnTo>
                  <a:pt x="1954551" y="709873"/>
                </a:lnTo>
                <a:close/>
                <a:moveTo>
                  <a:pt x="2639487" y="708433"/>
                </a:moveTo>
                <a:lnTo>
                  <a:pt x="2640515" y="709972"/>
                </a:lnTo>
                <a:lnTo>
                  <a:pt x="2640803" y="710931"/>
                </a:lnTo>
                <a:lnTo>
                  <a:pt x="2643370" y="720657"/>
                </a:lnTo>
                <a:lnTo>
                  <a:pt x="2636356" y="721351"/>
                </a:lnTo>
                <a:lnTo>
                  <a:pt x="2633714" y="708677"/>
                </a:lnTo>
                <a:close/>
                <a:moveTo>
                  <a:pt x="2649280" y="708019"/>
                </a:moveTo>
                <a:lnTo>
                  <a:pt x="2655212" y="716174"/>
                </a:lnTo>
                <a:lnTo>
                  <a:pt x="2655563" y="717137"/>
                </a:lnTo>
                <a:lnTo>
                  <a:pt x="2656295" y="719377"/>
                </a:lnTo>
                <a:lnTo>
                  <a:pt x="2649825" y="720018"/>
                </a:lnTo>
                <a:lnTo>
                  <a:pt x="2646386" y="708920"/>
                </a:lnTo>
                <a:lnTo>
                  <a:pt x="2646177" y="708150"/>
                </a:lnTo>
                <a:close/>
                <a:moveTo>
                  <a:pt x="2715505" y="707818"/>
                </a:moveTo>
                <a:lnTo>
                  <a:pt x="2717788" y="708046"/>
                </a:lnTo>
                <a:lnTo>
                  <a:pt x="2724877" y="714784"/>
                </a:lnTo>
                <a:lnTo>
                  <a:pt x="2722476" y="714644"/>
                </a:lnTo>
                <a:close/>
                <a:moveTo>
                  <a:pt x="2658500" y="707630"/>
                </a:moveTo>
                <a:lnTo>
                  <a:pt x="2666808" y="718337"/>
                </a:lnTo>
                <a:lnTo>
                  <a:pt x="2662057" y="718807"/>
                </a:lnTo>
                <a:lnTo>
                  <a:pt x="2660860" y="715554"/>
                </a:lnTo>
                <a:lnTo>
                  <a:pt x="2660215" y="713597"/>
                </a:lnTo>
                <a:lnTo>
                  <a:pt x="2655929" y="707739"/>
                </a:lnTo>
                <a:close/>
                <a:moveTo>
                  <a:pt x="1899348" y="707236"/>
                </a:moveTo>
                <a:lnTo>
                  <a:pt x="1900586" y="707824"/>
                </a:lnTo>
                <a:lnTo>
                  <a:pt x="1908869" y="711693"/>
                </a:lnTo>
                <a:lnTo>
                  <a:pt x="1906860" y="713304"/>
                </a:lnTo>
                <a:lnTo>
                  <a:pt x="1897197" y="708836"/>
                </a:lnTo>
                <a:close/>
                <a:moveTo>
                  <a:pt x="2668668" y="707201"/>
                </a:moveTo>
                <a:lnTo>
                  <a:pt x="2676996" y="717329"/>
                </a:lnTo>
                <a:lnTo>
                  <a:pt x="2674549" y="717571"/>
                </a:lnTo>
                <a:lnTo>
                  <a:pt x="2666536" y="707291"/>
                </a:lnTo>
                <a:close/>
                <a:moveTo>
                  <a:pt x="2677957" y="706809"/>
                </a:moveTo>
                <a:lnTo>
                  <a:pt x="2686326" y="716405"/>
                </a:lnTo>
                <a:lnTo>
                  <a:pt x="2683349" y="716699"/>
                </a:lnTo>
                <a:lnTo>
                  <a:pt x="2675291" y="706922"/>
                </a:lnTo>
                <a:close/>
                <a:moveTo>
                  <a:pt x="2705288" y="706800"/>
                </a:moveTo>
                <a:lnTo>
                  <a:pt x="2707201" y="706991"/>
                </a:lnTo>
                <a:lnTo>
                  <a:pt x="2714518" y="714179"/>
                </a:lnTo>
                <a:lnTo>
                  <a:pt x="2712345" y="714052"/>
                </a:lnTo>
                <a:close/>
                <a:moveTo>
                  <a:pt x="2687035" y="706426"/>
                </a:moveTo>
                <a:lnTo>
                  <a:pt x="2695474" y="715500"/>
                </a:lnTo>
                <a:lnTo>
                  <a:pt x="2693595" y="715686"/>
                </a:lnTo>
                <a:lnTo>
                  <a:pt x="2685502" y="706491"/>
                </a:lnTo>
                <a:close/>
                <a:moveTo>
                  <a:pt x="1932307" y="706096"/>
                </a:moveTo>
                <a:lnTo>
                  <a:pt x="1935732" y="707697"/>
                </a:lnTo>
                <a:lnTo>
                  <a:pt x="1939837" y="709659"/>
                </a:lnTo>
                <a:lnTo>
                  <a:pt x="1938223" y="710627"/>
                </a:lnTo>
                <a:lnTo>
                  <a:pt x="1930592" y="707058"/>
                </a:lnTo>
                <a:close/>
                <a:moveTo>
                  <a:pt x="2697075" y="706002"/>
                </a:moveTo>
                <a:lnTo>
                  <a:pt x="2705356" y="714522"/>
                </a:lnTo>
                <a:lnTo>
                  <a:pt x="2701550" y="714899"/>
                </a:lnTo>
                <a:lnTo>
                  <a:pt x="2693556" y="706151"/>
                </a:lnTo>
                <a:close/>
                <a:moveTo>
                  <a:pt x="1872827" y="703899"/>
                </a:moveTo>
                <a:lnTo>
                  <a:pt x="1879338" y="706850"/>
                </a:lnTo>
                <a:lnTo>
                  <a:pt x="1883973" y="709054"/>
                </a:lnTo>
                <a:lnTo>
                  <a:pt x="1881980" y="710472"/>
                </a:lnTo>
                <a:lnTo>
                  <a:pt x="1874973" y="707190"/>
                </a:lnTo>
                <a:lnTo>
                  <a:pt x="1870875" y="705320"/>
                </a:lnTo>
                <a:close/>
                <a:moveTo>
                  <a:pt x="1799508" y="703846"/>
                </a:moveTo>
                <a:lnTo>
                  <a:pt x="1799114" y="705115"/>
                </a:lnTo>
                <a:lnTo>
                  <a:pt x="1799114" y="704195"/>
                </a:lnTo>
                <a:close/>
                <a:moveTo>
                  <a:pt x="1839732" y="703526"/>
                </a:moveTo>
                <a:lnTo>
                  <a:pt x="1848696" y="710236"/>
                </a:lnTo>
                <a:lnTo>
                  <a:pt x="1852962" y="712220"/>
                </a:lnTo>
                <a:lnTo>
                  <a:pt x="1850393" y="714080"/>
                </a:lnTo>
                <a:lnTo>
                  <a:pt x="1849742" y="713792"/>
                </a:lnTo>
                <a:lnTo>
                  <a:pt x="1842462" y="710406"/>
                </a:lnTo>
                <a:lnTo>
                  <a:pt x="1836695" y="705788"/>
                </a:lnTo>
                <a:close/>
                <a:moveTo>
                  <a:pt x="733085" y="702985"/>
                </a:moveTo>
                <a:lnTo>
                  <a:pt x="741807" y="705996"/>
                </a:lnTo>
                <a:lnTo>
                  <a:pt x="749482" y="708645"/>
                </a:lnTo>
                <a:lnTo>
                  <a:pt x="634613" y="842657"/>
                </a:lnTo>
                <a:lnTo>
                  <a:pt x="620558" y="859590"/>
                </a:lnTo>
                <a:cubicBezTo>
                  <a:pt x="604979" y="878047"/>
                  <a:pt x="589569" y="896335"/>
                  <a:pt x="573991" y="914454"/>
                </a:cubicBezTo>
                <a:cubicBezTo>
                  <a:pt x="428535" y="1083788"/>
                  <a:pt x="304752" y="1239066"/>
                  <a:pt x="244129" y="1317130"/>
                </a:cubicBezTo>
                <a:cubicBezTo>
                  <a:pt x="227450" y="1338139"/>
                  <a:pt x="208672" y="1357295"/>
                  <a:pt x="188128" y="1374320"/>
                </a:cubicBezTo>
                <a:lnTo>
                  <a:pt x="162676" y="1391293"/>
                </a:lnTo>
                <a:lnTo>
                  <a:pt x="132101" y="1411682"/>
                </a:lnTo>
                <a:lnTo>
                  <a:pt x="131699" y="1410129"/>
                </a:lnTo>
                <a:lnTo>
                  <a:pt x="131164" y="1408060"/>
                </a:lnTo>
                <a:lnTo>
                  <a:pt x="186230" y="1366668"/>
                </a:lnTo>
                <a:cubicBezTo>
                  <a:pt x="205756" y="1348983"/>
                  <a:pt x="223670" y="1329516"/>
                  <a:pt x="239725" y="1308492"/>
                </a:cubicBezTo>
                <a:cubicBezTo>
                  <a:pt x="274946" y="1261587"/>
                  <a:pt x="402624" y="1093437"/>
                  <a:pt x="565862" y="899551"/>
                </a:cubicBezTo>
                <a:cubicBezTo>
                  <a:pt x="579408" y="883464"/>
                  <a:pt x="593124" y="868056"/>
                  <a:pt x="606671" y="851122"/>
                </a:cubicBezTo>
                <a:lnTo>
                  <a:pt x="626482" y="827416"/>
                </a:lnTo>
                <a:close/>
                <a:moveTo>
                  <a:pt x="1800960" y="702563"/>
                </a:moveTo>
                <a:lnTo>
                  <a:pt x="1813139" y="713749"/>
                </a:lnTo>
                <a:lnTo>
                  <a:pt x="1809823" y="715858"/>
                </a:lnTo>
                <a:lnTo>
                  <a:pt x="1807265" y="713482"/>
                </a:lnTo>
                <a:lnTo>
                  <a:pt x="1807242" y="713115"/>
                </a:lnTo>
                <a:lnTo>
                  <a:pt x="1807234" y="713144"/>
                </a:lnTo>
                <a:lnTo>
                  <a:pt x="1807232" y="713115"/>
                </a:lnTo>
                <a:lnTo>
                  <a:pt x="1807223" y="713144"/>
                </a:lnTo>
                <a:lnTo>
                  <a:pt x="1807220" y="713115"/>
                </a:lnTo>
                <a:lnTo>
                  <a:pt x="1807145" y="713371"/>
                </a:lnTo>
                <a:lnTo>
                  <a:pt x="1805564" y="711903"/>
                </a:lnTo>
                <a:lnTo>
                  <a:pt x="1805548" y="711592"/>
                </a:lnTo>
                <a:lnTo>
                  <a:pt x="1805537" y="711626"/>
                </a:lnTo>
                <a:lnTo>
                  <a:pt x="1805535" y="711592"/>
                </a:lnTo>
                <a:lnTo>
                  <a:pt x="1805525" y="711625"/>
                </a:lnTo>
                <a:lnTo>
                  <a:pt x="1805523" y="711592"/>
                </a:lnTo>
                <a:lnTo>
                  <a:pt x="1805459" y="711805"/>
                </a:lnTo>
                <a:lnTo>
                  <a:pt x="1804446" y="710864"/>
                </a:lnTo>
                <a:lnTo>
                  <a:pt x="1804362" y="709560"/>
                </a:lnTo>
                <a:lnTo>
                  <a:pt x="1804351" y="709595"/>
                </a:lnTo>
                <a:lnTo>
                  <a:pt x="1804349" y="709560"/>
                </a:lnTo>
                <a:lnTo>
                  <a:pt x="1804339" y="709592"/>
                </a:lnTo>
                <a:lnTo>
                  <a:pt x="1804337" y="709560"/>
                </a:lnTo>
                <a:lnTo>
                  <a:pt x="1804046" y="710493"/>
                </a:lnTo>
                <a:lnTo>
                  <a:pt x="1803494" y="709980"/>
                </a:lnTo>
                <a:lnTo>
                  <a:pt x="1803347" y="707528"/>
                </a:lnTo>
                <a:lnTo>
                  <a:pt x="1803335" y="707565"/>
                </a:lnTo>
                <a:lnTo>
                  <a:pt x="1803333" y="707528"/>
                </a:lnTo>
                <a:lnTo>
                  <a:pt x="1803323" y="707560"/>
                </a:lnTo>
                <a:lnTo>
                  <a:pt x="1803320" y="707528"/>
                </a:lnTo>
                <a:lnTo>
                  <a:pt x="1802772" y="709309"/>
                </a:lnTo>
                <a:lnTo>
                  <a:pt x="1802669" y="709214"/>
                </a:lnTo>
                <a:lnTo>
                  <a:pt x="1802669" y="704987"/>
                </a:lnTo>
                <a:lnTo>
                  <a:pt x="1802656" y="705029"/>
                </a:lnTo>
                <a:lnTo>
                  <a:pt x="1802656" y="704987"/>
                </a:lnTo>
                <a:lnTo>
                  <a:pt x="1802643" y="705029"/>
                </a:lnTo>
                <a:lnTo>
                  <a:pt x="1802643" y="704987"/>
                </a:lnTo>
                <a:lnTo>
                  <a:pt x="1801637" y="708255"/>
                </a:lnTo>
                <a:lnTo>
                  <a:pt x="1801427" y="708061"/>
                </a:lnTo>
                <a:lnTo>
                  <a:pt x="1801144" y="703632"/>
                </a:lnTo>
                <a:lnTo>
                  <a:pt x="1801132" y="703672"/>
                </a:lnTo>
                <a:lnTo>
                  <a:pt x="1801130" y="703632"/>
                </a:lnTo>
                <a:lnTo>
                  <a:pt x="1801121" y="703666"/>
                </a:lnTo>
                <a:lnTo>
                  <a:pt x="1801117" y="703632"/>
                </a:lnTo>
                <a:lnTo>
                  <a:pt x="1800388" y="705976"/>
                </a:lnTo>
                <a:lnTo>
                  <a:pt x="1800211" y="703225"/>
                </a:lnTo>
                <a:close/>
                <a:moveTo>
                  <a:pt x="1906286" y="702068"/>
                </a:moveTo>
                <a:lnTo>
                  <a:pt x="1916353" y="706865"/>
                </a:lnTo>
                <a:lnTo>
                  <a:pt x="1914961" y="708020"/>
                </a:lnTo>
                <a:lnTo>
                  <a:pt x="1913942" y="708591"/>
                </a:lnTo>
                <a:lnTo>
                  <a:pt x="1903862" y="703876"/>
                </a:lnTo>
                <a:close/>
                <a:moveTo>
                  <a:pt x="2709567" y="702005"/>
                </a:moveTo>
                <a:lnTo>
                  <a:pt x="2710328" y="702477"/>
                </a:lnTo>
                <a:lnTo>
                  <a:pt x="2710016" y="702445"/>
                </a:lnTo>
                <a:close/>
                <a:moveTo>
                  <a:pt x="1941296" y="701056"/>
                </a:moveTo>
                <a:lnTo>
                  <a:pt x="1948430" y="704509"/>
                </a:lnTo>
                <a:lnTo>
                  <a:pt x="1946165" y="705867"/>
                </a:lnTo>
                <a:lnTo>
                  <a:pt x="1938906" y="702396"/>
                </a:lnTo>
                <a:close/>
                <a:moveTo>
                  <a:pt x="2732573" y="700195"/>
                </a:moveTo>
                <a:lnTo>
                  <a:pt x="2785866" y="707528"/>
                </a:lnTo>
                <a:lnTo>
                  <a:pt x="2836631" y="719850"/>
                </a:lnTo>
                <a:lnTo>
                  <a:pt x="2795516" y="711041"/>
                </a:lnTo>
                <a:lnTo>
                  <a:pt x="2739618" y="705422"/>
                </a:lnTo>
                <a:close/>
                <a:moveTo>
                  <a:pt x="2698210" y="699526"/>
                </a:moveTo>
                <a:lnTo>
                  <a:pt x="2701611" y="701600"/>
                </a:lnTo>
                <a:lnTo>
                  <a:pt x="2700078" y="701446"/>
                </a:lnTo>
                <a:close/>
                <a:moveTo>
                  <a:pt x="2479599" y="698841"/>
                </a:moveTo>
                <a:lnTo>
                  <a:pt x="2468076" y="708525"/>
                </a:lnTo>
                <a:lnTo>
                  <a:pt x="2459616" y="717257"/>
                </a:lnTo>
                <a:lnTo>
                  <a:pt x="2455698" y="720693"/>
                </a:lnTo>
                <a:lnTo>
                  <a:pt x="2452186" y="724922"/>
                </a:lnTo>
                <a:lnTo>
                  <a:pt x="2441805" y="735640"/>
                </a:lnTo>
                <a:lnTo>
                  <a:pt x="2426050" y="741572"/>
                </a:lnTo>
                <a:lnTo>
                  <a:pt x="2449357" y="717288"/>
                </a:lnTo>
                <a:lnTo>
                  <a:pt x="2457723" y="710036"/>
                </a:lnTo>
                <a:lnTo>
                  <a:pt x="2467377" y="703144"/>
                </a:lnTo>
                <a:close/>
                <a:moveTo>
                  <a:pt x="1805716" y="698359"/>
                </a:moveTo>
                <a:lnTo>
                  <a:pt x="1819149" y="709924"/>
                </a:lnTo>
                <a:lnTo>
                  <a:pt x="1817501" y="710973"/>
                </a:lnTo>
                <a:lnTo>
                  <a:pt x="1804567" y="699375"/>
                </a:lnTo>
                <a:close/>
                <a:moveTo>
                  <a:pt x="1880508" y="698306"/>
                </a:moveTo>
                <a:lnTo>
                  <a:pt x="1886787" y="701263"/>
                </a:lnTo>
                <a:lnTo>
                  <a:pt x="1891679" y="703587"/>
                </a:lnTo>
                <a:lnTo>
                  <a:pt x="1889377" y="705221"/>
                </a:lnTo>
                <a:lnTo>
                  <a:pt x="1881916" y="701771"/>
                </a:lnTo>
                <a:lnTo>
                  <a:pt x="1878205" y="699984"/>
                </a:lnTo>
                <a:close/>
                <a:moveTo>
                  <a:pt x="1846890" y="698194"/>
                </a:moveTo>
                <a:lnTo>
                  <a:pt x="1856318" y="704818"/>
                </a:lnTo>
                <a:lnTo>
                  <a:pt x="1860579" y="706702"/>
                </a:lnTo>
                <a:lnTo>
                  <a:pt x="1858457" y="708240"/>
                </a:lnTo>
                <a:lnTo>
                  <a:pt x="1858380" y="708204"/>
                </a:lnTo>
                <a:lnTo>
                  <a:pt x="1851268" y="704987"/>
                </a:lnTo>
                <a:lnTo>
                  <a:pt x="1844432" y="700024"/>
                </a:lnTo>
                <a:close/>
                <a:moveTo>
                  <a:pt x="1913913" y="697506"/>
                </a:moveTo>
                <a:lnTo>
                  <a:pt x="1923647" y="702052"/>
                </a:lnTo>
                <a:lnTo>
                  <a:pt x="1921942" y="702976"/>
                </a:lnTo>
                <a:lnTo>
                  <a:pt x="1912179" y="698352"/>
                </a:lnTo>
                <a:close/>
                <a:moveTo>
                  <a:pt x="1676950" y="697275"/>
                </a:moveTo>
                <a:lnTo>
                  <a:pt x="1679894" y="698554"/>
                </a:lnTo>
                <a:lnTo>
                  <a:pt x="1681633" y="698910"/>
                </a:lnTo>
                <a:lnTo>
                  <a:pt x="1685649" y="700415"/>
                </a:lnTo>
                <a:lnTo>
                  <a:pt x="1692334" y="701404"/>
                </a:lnTo>
                <a:lnTo>
                  <a:pt x="1670413" y="758328"/>
                </a:lnTo>
                <a:lnTo>
                  <a:pt x="1325603" y="818425"/>
                </a:lnTo>
                <a:lnTo>
                  <a:pt x="1322531" y="806948"/>
                </a:lnTo>
                <a:lnTo>
                  <a:pt x="1322527" y="806941"/>
                </a:lnTo>
                <a:lnTo>
                  <a:pt x="1322518" y="806923"/>
                </a:lnTo>
                <a:lnTo>
                  <a:pt x="1322508" y="806904"/>
                </a:lnTo>
                <a:lnTo>
                  <a:pt x="1666359" y="726325"/>
                </a:lnTo>
                <a:lnTo>
                  <a:pt x="1666359" y="724462"/>
                </a:lnTo>
                <a:close/>
                <a:moveTo>
                  <a:pt x="2497201" y="697090"/>
                </a:moveTo>
                <a:lnTo>
                  <a:pt x="2473172" y="723830"/>
                </a:lnTo>
                <a:lnTo>
                  <a:pt x="2455604" y="730444"/>
                </a:lnTo>
                <a:lnTo>
                  <a:pt x="2457301" y="728412"/>
                </a:lnTo>
                <a:lnTo>
                  <a:pt x="2470185" y="715647"/>
                </a:lnTo>
                <a:lnTo>
                  <a:pt x="2483416" y="703573"/>
                </a:lnTo>
                <a:lnTo>
                  <a:pt x="2491383" y="697563"/>
                </a:lnTo>
                <a:close/>
                <a:moveTo>
                  <a:pt x="1796238" y="695544"/>
                </a:moveTo>
                <a:lnTo>
                  <a:pt x="1797080" y="698379"/>
                </a:lnTo>
                <a:lnTo>
                  <a:pt x="1796869" y="699052"/>
                </a:lnTo>
                <a:lnTo>
                  <a:pt x="1796442" y="699429"/>
                </a:lnTo>
                <a:close/>
                <a:moveTo>
                  <a:pt x="2516208" y="695543"/>
                </a:moveTo>
                <a:lnTo>
                  <a:pt x="2501345" y="713716"/>
                </a:lnTo>
                <a:lnTo>
                  <a:pt x="2499498" y="713920"/>
                </a:lnTo>
                <a:lnTo>
                  <a:pt x="2486246" y="718909"/>
                </a:lnTo>
                <a:lnTo>
                  <a:pt x="2486897" y="718068"/>
                </a:lnTo>
                <a:lnTo>
                  <a:pt x="2509828" y="696063"/>
                </a:lnTo>
                <a:close/>
                <a:moveTo>
                  <a:pt x="2530424" y="694387"/>
                </a:moveTo>
                <a:lnTo>
                  <a:pt x="2519071" y="711757"/>
                </a:lnTo>
                <a:lnTo>
                  <a:pt x="2512063" y="712532"/>
                </a:lnTo>
                <a:lnTo>
                  <a:pt x="2526739" y="694687"/>
                </a:lnTo>
                <a:close/>
                <a:moveTo>
                  <a:pt x="713127" y="694228"/>
                </a:moveTo>
                <a:lnTo>
                  <a:pt x="718771" y="698045"/>
                </a:lnTo>
                <a:lnTo>
                  <a:pt x="727216" y="700959"/>
                </a:lnTo>
                <a:lnTo>
                  <a:pt x="622758" y="823012"/>
                </a:lnTo>
                <a:lnTo>
                  <a:pt x="602944" y="846719"/>
                </a:lnTo>
                <a:lnTo>
                  <a:pt x="562135" y="895826"/>
                </a:lnTo>
                <a:cubicBezTo>
                  <a:pt x="398052" y="1089713"/>
                  <a:pt x="270882" y="1258029"/>
                  <a:pt x="234983" y="1304765"/>
                </a:cubicBezTo>
                <a:lnTo>
                  <a:pt x="182209" y="1362293"/>
                </a:lnTo>
                <a:lnTo>
                  <a:pt x="121993" y="1407622"/>
                </a:lnTo>
                <a:lnTo>
                  <a:pt x="121026" y="1405012"/>
                </a:lnTo>
                <a:lnTo>
                  <a:pt x="120909" y="1404504"/>
                </a:lnTo>
                <a:lnTo>
                  <a:pt x="121363" y="1404166"/>
                </a:lnTo>
                <a:cubicBezTo>
                  <a:pt x="163275" y="1374450"/>
                  <a:pt x="200150" y="1338205"/>
                  <a:pt x="230582" y="1296808"/>
                </a:cubicBezTo>
                <a:cubicBezTo>
                  <a:pt x="299670" y="1200966"/>
                  <a:pt x="420913" y="1041622"/>
                  <a:pt x="554685" y="881602"/>
                </a:cubicBezTo>
                <a:lnTo>
                  <a:pt x="590923" y="838253"/>
                </a:lnTo>
                <a:lnTo>
                  <a:pt x="615985" y="808788"/>
                </a:lnTo>
                <a:close/>
                <a:moveTo>
                  <a:pt x="1812878" y="693798"/>
                </a:moveTo>
                <a:lnTo>
                  <a:pt x="1826843" y="705031"/>
                </a:lnTo>
                <a:lnTo>
                  <a:pt x="1824446" y="706558"/>
                </a:lnTo>
                <a:lnTo>
                  <a:pt x="1810721" y="695006"/>
                </a:lnTo>
                <a:close/>
                <a:moveTo>
                  <a:pt x="2148061" y="693754"/>
                </a:moveTo>
                <a:lnTo>
                  <a:pt x="2143882" y="698319"/>
                </a:lnTo>
                <a:lnTo>
                  <a:pt x="2130971" y="714939"/>
                </a:lnTo>
                <a:lnTo>
                  <a:pt x="2123496" y="723823"/>
                </a:lnTo>
                <a:lnTo>
                  <a:pt x="2119671" y="729475"/>
                </a:lnTo>
                <a:lnTo>
                  <a:pt x="2112657" y="738501"/>
                </a:lnTo>
                <a:cubicBezTo>
                  <a:pt x="2101637" y="753847"/>
                  <a:pt x="2090077" y="771218"/>
                  <a:pt x="2078142" y="790840"/>
                </a:cubicBezTo>
                <a:cubicBezTo>
                  <a:pt x="2043776" y="847143"/>
                  <a:pt x="2003003" y="928084"/>
                  <a:pt x="1963333" y="1040882"/>
                </a:cubicBezTo>
                <a:lnTo>
                  <a:pt x="1960352" y="1050069"/>
                </a:lnTo>
                <a:lnTo>
                  <a:pt x="1951677" y="1042379"/>
                </a:lnTo>
                <a:lnTo>
                  <a:pt x="1957586" y="1024966"/>
                </a:lnTo>
                <a:cubicBezTo>
                  <a:pt x="1997612" y="916571"/>
                  <a:pt x="2039226" y="839271"/>
                  <a:pt x="2074445" y="785761"/>
                </a:cubicBezTo>
                <a:cubicBezTo>
                  <a:pt x="2093496" y="756805"/>
                  <a:pt x="2111785" y="733056"/>
                  <a:pt x="2128503" y="713721"/>
                </a:cubicBezTo>
                <a:close/>
                <a:moveTo>
                  <a:pt x="2682028" y="693532"/>
                </a:moveTo>
                <a:lnTo>
                  <a:pt x="2682717" y="693538"/>
                </a:lnTo>
                <a:lnTo>
                  <a:pt x="2688681" y="697367"/>
                </a:lnTo>
                <a:lnTo>
                  <a:pt x="2692520" y="701315"/>
                </a:lnTo>
                <a:lnTo>
                  <a:pt x="2689256" y="701444"/>
                </a:lnTo>
                <a:close/>
                <a:moveTo>
                  <a:pt x="2674036" y="693459"/>
                </a:moveTo>
                <a:lnTo>
                  <a:pt x="2674764" y="693465"/>
                </a:lnTo>
                <a:lnTo>
                  <a:pt x="2675309" y="693812"/>
                </a:lnTo>
                <a:lnTo>
                  <a:pt x="2682644" y="701704"/>
                </a:lnTo>
                <a:lnTo>
                  <a:pt x="2681336" y="701756"/>
                </a:lnTo>
                <a:close/>
                <a:moveTo>
                  <a:pt x="2664120" y="693368"/>
                </a:moveTo>
                <a:lnTo>
                  <a:pt x="2666246" y="693387"/>
                </a:lnTo>
                <a:lnTo>
                  <a:pt x="2673808" y="702052"/>
                </a:lnTo>
                <a:lnTo>
                  <a:pt x="2671357" y="702149"/>
                </a:lnTo>
                <a:close/>
                <a:moveTo>
                  <a:pt x="2543037" y="693361"/>
                </a:moveTo>
                <a:lnTo>
                  <a:pt x="2539336" y="700247"/>
                </a:lnTo>
                <a:lnTo>
                  <a:pt x="2534682" y="710032"/>
                </a:lnTo>
                <a:lnTo>
                  <a:pt x="2526238" y="710965"/>
                </a:lnTo>
                <a:lnTo>
                  <a:pt x="2537409" y="693819"/>
                </a:lnTo>
                <a:close/>
                <a:moveTo>
                  <a:pt x="2655624" y="693290"/>
                </a:moveTo>
                <a:lnTo>
                  <a:pt x="2657240" y="693305"/>
                </a:lnTo>
                <a:lnTo>
                  <a:pt x="2664727" y="702410"/>
                </a:lnTo>
                <a:lnTo>
                  <a:pt x="2662791" y="702486"/>
                </a:lnTo>
                <a:close/>
                <a:moveTo>
                  <a:pt x="1853579" y="693211"/>
                </a:moveTo>
                <a:lnTo>
                  <a:pt x="1862924" y="699231"/>
                </a:lnTo>
                <a:lnTo>
                  <a:pt x="1867703" y="701524"/>
                </a:lnTo>
                <a:lnTo>
                  <a:pt x="1865738" y="702977"/>
                </a:lnTo>
                <a:lnTo>
                  <a:pt x="1865323" y="702786"/>
                </a:lnTo>
                <a:lnTo>
                  <a:pt x="1858041" y="699570"/>
                </a:lnTo>
                <a:lnTo>
                  <a:pt x="1851294" y="694913"/>
                </a:lnTo>
                <a:close/>
                <a:moveTo>
                  <a:pt x="2645294" y="693196"/>
                </a:moveTo>
                <a:lnTo>
                  <a:pt x="2647315" y="693214"/>
                </a:lnTo>
                <a:lnTo>
                  <a:pt x="2654753" y="702803"/>
                </a:lnTo>
                <a:lnTo>
                  <a:pt x="2652388" y="702896"/>
                </a:lnTo>
                <a:close/>
                <a:moveTo>
                  <a:pt x="1887548" y="693180"/>
                </a:moveTo>
                <a:lnTo>
                  <a:pt x="1893221" y="695842"/>
                </a:lnTo>
                <a:lnTo>
                  <a:pt x="1898821" y="698513"/>
                </a:lnTo>
                <a:lnTo>
                  <a:pt x="1896270" y="700325"/>
                </a:lnTo>
                <a:lnTo>
                  <a:pt x="1888861" y="696859"/>
                </a:lnTo>
                <a:lnTo>
                  <a:pt x="1885055" y="694994"/>
                </a:lnTo>
                <a:close/>
                <a:moveTo>
                  <a:pt x="2636437" y="693115"/>
                </a:moveTo>
                <a:lnTo>
                  <a:pt x="2638446" y="693133"/>
                </a:lnTo>
                <a:lnTo>
                  <a:pt x="2645742" y="703158"/>
                </a:lnTo>
                <a:lnTo>
                  <a:pt x="2643339" y="703253"/>
                </a:lnTo>
                <a:close/>
                <a:moveTo>
                  <a:pt x="2627502" y="693033"/>
                </a:moveTo>
                <a:lnTo>
                  <a:pt x="2629216" y="693049"/>
                </a:lnTo>
                <a:lnTo>
                  <a:pt x="2636217" y="703533"/>
                </a:lnTo>
                <a:lnTo>
                  <a:pt x="2632671" y="703673"/>
                </a:lnTo>
                <a:lnTo>
                  <a:pt x="2631932" y="700132"/>
                </a:lnTo>
                <a:close/>
                <a:moveTo>
                  <a:pt x="2618813" y="692954"/>
                </a:moveTo>
                <a:lnTo>
                  <a:pt x="2620699" y="692971"/>
                </a:lnTo>
                <a:lnTo>
                  <a:pt x="2624175" y="698656"/>
                </a:lnTo>
                <a:lnTo>
                  <a:pt x="2625546" y="703954"/>
                </a:lnTo>
                <a:lnTo>
                  <a:pt x="2620664" y="704146"/>
                </a:lnTo>
                <a:lnTo>
                  <a:pt x="2619162" y="693556"/>
                </a:lnTo>
                <a:close/>
                <a:moveTo>
                  <a:pt x="2607332" y="692849"/>
                </a:moveTo>
                <a:lnTo>
                  <a:pt x="2610698" y="692879"/>
                </a:lnTo>
                <a:lnTo>
                  <a:pt x="2610947" y="693322"/>
                </a:lnTo>
                <a:lnTo>
                  <a:pt x="2613083" y="704445"/>
                </a:lnTo>
                <a:lnTo>
                  <a:pt x="2607851" y="704651"/>
                </a:lnTo>
                <a:close/>
                <a:moveTo>
                  <a:pt x="2596386" y="692749"/>
                </a:moveTo>
                <a:lnTo>
                  <a:pt x="2601393" y="692794"/>
                </a:lnTo>
                <a:lnTo>
                  <a:pt x="2602204" y="694576"/>
                </a:lnTo>
                <a:lnTo>
                  <a:pt x="2602521" y="704861"/>
                </a:lnTo>
                <a:lnTo>
                  <a:pt x="2599308" y="704987"/>
                </a:lnTo>
                <a:lnTo>
                  <a:pt x="2595881" y="704987"/>
                </a:lnTo>
                <a:close/>
                <a:moveTo>
                  <a:pt x="2584851" y="692643"/>
                </a:moveTo>
                <a:lnTo>
                  <a:pt x="2591450" y="692703"/>
                </a:lnTo>
                <a:lnTo>
                  <a:pt x="2590756" y="704987"/>
                </a:lnTo>
                <a:lnTo>
                  <a:pt x="2586854" y="704987"/>
                </a:lnTo>
                <a:lnTo>
                  <a:pt x="2586817" y="704987"/>
                </a:lnTo>
                <a:lnTo>
                  <a:pt x="2586779" y="704987"/>
                </a:lnTo>
                <a:lnTo>
                  <a:pt x="2583791" y="704987"/>
                </a:lnTo>
                <a:close/>
                <a:moveTo>
                  <a:pt x="1923898" y="692636"/>
                </a:moveTo>
                <a:lnTo>
                  <a:pt x="1932945" y="697014"/>
                </a:lnTo>
                <a:lnTo>
                  <a:pt x="1930378" y="698405"/>
                </a:lnTo>
                <a:lnTo>
                  <a:pt x="1921028" y="694036"/>
                </a:lnTo>
                <a:close/>
                <a:moveTo>
                  <a:pt x="2418706" y="692634"/>
                </a:moveTo>
                <a:lnTo>
                  <a:pt x="2383218" y="713944"/>
                </a:lnTo>
                <a:lnTo>
                  <a:pt x="2374726" y="720722"/>
                </a:lnTo>
                <a:lnTo>
                  <a:pt x="2368239" y="724822"/>
                </a:lnTo>
                <a:lnTo>
                  <a:pt x="2359408" y="732950"/>
                </a:lnTo>
                <a:lnTo>
                  <a:pt x="2338117" y="749944"/>
                </a:lnTo>
                <a:lnTo>
                  <a:pt x="2319062" y="770080"/>
                </a:lnTo>
                <a:lnTo>
                  <a:pt x="2308405" y="779889"/>
                </a:lnTo>
                <a:lnTo>
                  <a:pt x="2303385" y="786655"/>
                </a:lnTo>
                <a:lnTo>
                  <a:pt x="2293797" y="796797"/>
                </a:lnTo>
                <a:lnTo>
                  <a:pt x="2254219" y="852728"/>
                </a:lnTo>
                <a:lnTo>
                  <a:pt x="2264029" y="836092"/>
                </a:lnTo>
                <a:cubicBezTo>
                  <a:pt x="2281916" y="809090"/>
                  <a:pt x="2300604" y="784231"/>
                  <a:pt x="2320048" y="762100"/>
                </a:cubicBezTo>
                <a:lnTo>
                  <a:pt x="2361376" y="722779"/>
                </a:lnTo>
                <a:lnTo>
                  <a:pt x="2408838" y="695829"/>
                </a:lnTo>
                <a:close/>
                <a:moveTo>
                  <a:pt x="1801196" y="692590"/>
                </a:moveTo>
                <a:lnTo>
                  <a:pt x="1801928" y="694598"/>
                </a:lnTo>
                <a:lnTo>
                  <a:pt x="1801397" y="695066"/>
                </a:lnTo>
                <a:close/>
                <a:moveTo>
                  <a:pt x="2555720" y="692329"/>
                </a:moveTo>
                <a:lnTo>
                  <a:pt x="2549038" y="708446"/>
                </a:lnTo>
                <a:lnTo>
                  <a:pt x="2542033" y="709220"/>
                </a:lnTo>
                <a:lnTo>
                  <a:pt x="2544999" y="702957"/>
                </a:lnTo>
                <a:lnTo>
                  <a:pt x="2550284" y="692771"/>
                </a:lnTo>
                <a:close/>
                <a:moveTo>
                  <a:pt x="2574708" y="692136"/>
                </a:moveTo>
                <a:lnTo>
                  <a:pt x="2579019" y="692389"/>
                </a:lnTo>
                <a:lnTo>
                  <a:pt x="2577656" y="705284"/>
                </a:lnTo>
                <a:lnTo>
                  <a:pt x="2570634" y="706060"/>
                </a:lnTo>
                <a:lnTo>
                  <a:pt x="2574633" y="692691"/>
                </a:lnTo>
                <a:close/>
                <a:moveTo>
                  <a:pt x="2567133" y="691780"/>
                </a:moveTo>
                <a:lnTo>
                  <a:pt x="2564014" y="706792"/>
                </a:lnTo>
                <a:lnTo>
                  <a:pt x="2555019" y="707786"/>
                </a:lnTo>
                <a:lnTo>
                  <a:pt x="2557903" y="700967"/>
                </a:lnTo>
                <a:lnTo>
                  <a:pt x="2561116" y="691890"/>
                </a:lnTo>
                <a:lnTo>
                  <a:pt x="2562469" y="691780"/>
                </a:lnTo>
                <a:close/>
                <a:moveTo>
                  <a:pt x="1142971" y="691764"/>
                </a:moveTo>
                <a:lnTo>
                  <a:pt x="1142916" y="691842"/>
                </a:lnTo>
                <a:lnTo>
                  <a:pt x="1142882" y="691890"/>
                </a:lnTo>
                <a:close/>
                <a:moveTo>
                  <a:pt x="1780729" y="690962"/>
                </a:moveTo>
                <a:lnTo>
                  <a:pt x="1781033" y="692589"/>
                </a:lnTo>
                <a:lnTo>
                  <a:pt x="1780969" y="692797"/>
                </a:lnTo>
                <a:lnTo>
                  <a:pt x="1782279" y="711899"/>
                </a:lnTo>
                <a:lnTo>
                  <a:pt x="1764614" y="727453"/>
                </a:lnTo>
                <a:lnTo>
                  <a:pt x="1764518" y="727593"/>
                </a:lnTo>
                <a:lnTo>
                  <a:pt x="1733214" y="769110"/>
                </a:lnTo>
                <a:lnTo>
                  <a:pt x="1725747" y="784794"/>
                </a:lnTo>
                <a:lnTo>
                  <a:pt x="1720818" y="792067"/>
                </a:lnTo>
                <a:lnTo>
                  <a:pt x="1718305" y="800427"/>
                </a:lnTo>
                <a:lnTo>
                  <a:pt x="1710789" y="816214"/>
                </a:lnTo>
                <a:lnTo>
                  <a:pt x="1698212" y="867263"/>
                </a:lnTo>
                <a:lnTo>
                  <a:pt x="1698178" y="867381"/>
                </a:lnTo>
                <a:lnTo>
                  <a:pt x="1610352" y="869538"/>
                </a:lnTo>
                <a:lnTo>
                  <a:pt x="1485886" y="872595"/>
                </a:lnTo>
                <a:lnTo>
                  <a:pt x="1341713" y="876135"/>
                </a:lnTo>
                <a:lnTo>
                  <a:pt x="1341695" y="876070"/>
                </a:lnTo>
                <a:lnTo>
                  <a:pt x="1341630" y="875835"/>
                </a:lnTo>
                <a:lnTo>
                  <a:pt x="1341228" y="873763"/>
                </a:lnTo>
                <a:lnTo>
                  <a:pt x="1340392" y="871379"/>
                </a:lnTo>
                <a:lnTo>
                  <a:pt x="1339646" y="868693"/>
                </a:lnTo>
                <a:cubicBezTo>
                  <a:pt x="1338642" y="865752"/>
                  <a:pt x="1337896" y="864077"/>
                  <a:pt x="1337685" y="863654"/>
                </a:cubicBezTo>
                <a:lnTo>
                  <a:pt x="1336659" y="861397"/>
                </a:lnTo>
                <a:lnTo>
                  <a:pt x="1421479" y="855461"/>
                </a:lnTo>
                <a:lnTo>
                  <a:pt x="1691588" y="836560"/>
                </a:lnTo>
                <a:lnTo>
                  <a:pt x="1694283" y="836560"/>
                </a:lnTo>
                <a:lnTo>
                  <a:pt x="1694289" y="836560"/>
                </a:lnTo>
                <a:lnTo>
                  <a:pt x="1694297" y="836560"/>
                </a:lnTo>
                <a:lnTo>
                  <a:pt x="1694297" y="834359"/>
                </a:lnTo>
                <a:cubicBezTo>
                  <a:pt x="1698411" y="804212"/>
                  <a:pt x="1708782" y="775629"/>
                  <a:pt x="1724390" y="750269"/>
                </a:cubicBezTo>
                <a:close/>
                <a:moveTo>
                  <a:pt x="1820806" y="689357"/>
                </a:moveTo>
                <a:lnTo>
                  <a:pt x="1834900" y="699909"/>
                </a:lnTo>
                <a:lnTo>
                  <a:pt x="1831809" y="701875"/>
                </a:lnTo>
                <a:lnTo>
                  <a:pt x="1818082" y="690883"/>
                </a:lnTo>
                <a:close/>
                <a:moveTo>
                  <a:pt x="1657625" y="688882"/>
                </a:moveTo>
                <a:lnTo>
                  <a:pt x="1672098" y="695168"/>
                </a:lnTo>
                <a:lnTo>
                  <a:pt x="1661442" y="722090"/>
                </a:lnTo>
                <a:lnTo>
                  <a:pt x="1319838" y="801748"/>
                </a:lnTo>
                <a:lnTo>
                  <a:pt x="1319258" y="800628"/>
                </a:lnTo>
                <a:lnTo>
                  <a:pt x="1315088" y="792576"/>
                </a:lnTo>
                <a:lnTo>
                  <a:pt x="1315022" y="792449"/>
                </a:lnTo>
                <a:lnTo>
                  <a:pt x="1372125" y="775497"/>
                </a:lnTo>
                <a:lnTo>
                  <a:pt x="1657552" y="690763"/>
                </a:lnTo>
                <a:lnTo>
                  <a:pt x="1657552" y="689069"/>
                </a:lnTo>
                <a:close/>
                <a:moveTo>
                  <a:pt x="1894227" y="688317"/>
                </a:moveTo>
                <a:lnTo>
                  <a:pt x="1899482" y="690763"/>
                </a:lnTo>
                <a:lnTo>
                  <a:pt x="1906649" y="694110"/>
                </a:lnTo>
                <a:lnTo>
                  <a:pt x="1906210" y="694436"/>
                </a:lnTo>
                <a:lnTo>
                  <a:pt x="1905074" y="694985"/>
                </a:lnTo>
                <a:lnTo>
                  <a:pt x="1895802" y="690594"/>
                </a:lnTo>
                <a:lnTo>
                  <a:pt x="1892991" y="689217"/>
                </a:lnTo>
                <a:close/>
                <a:moveTo>
                  <a:pt x="953509" y="688162"/>
                </a:moveTo>
                <a:lnTo>
                  <a:pt x="954234" y="688276"/>
                </a:lnTo>
                <a:lnTo>
                  <a:pt x="954200" y="688287"/>
                </a:lnTo>
                <a:lnTo>
                  <a:pt x="954174" y="688294"/>
                </a:lnTo>
                <a:lnTo>
                  <a:pt x="953887" y="688264"/>
                </a:lnTo>
                <a:lnTo>
                  <a:pt x="953400" y="688212"/>
                </a:lnTo>
                <a:lnTo>
                  <a:pt x="953440" y="688194"/>
                </a:lnTo>
                <a:lnTo>
                  <a:pt x="953485" y="688173"/>
                </a:lnTo>
                <a:close/>
                <a:moveTo>
                  <a:pt x="1807150" y="688103"/>
                </a:moveTo>
                <a:lnTo>
                  <a:pt x="1807893" y="689790"/>
                </a:lnTo>
                <a:lnTo>
                  <a:pt x="1808362" y="690167"/>
                </a:lnTo>
                <a:lnTo>
                  <a:pt x="1807521" y="690662"/>
                </a:lnTo>
                <a:close/>
                <a:moveTo>
                  <a:pt x="1860783" y="687844"/>
                </a:moveTo>
                <a:lnTo>
                  <a:pt x="1870881" y="693812"/>
                </a:lnTo>
                <a:lnTo>
                  <a:pt x="1875439" y="695934"/>
                </a:lnTo>
                <a:lnTo>
                  <a:pt x="1873185" y="697566"/>
                </a:lnTo>
                <a:lnTo>
                  <a:pt x="1872773" y="697368"/>
                </a:lnTo>
                <a:lnTo>
                  <a:pt x="1865496" y="694152"/>
                </a:lnTo>
                <a:lnTo>
                  <a:pt x="1858455" y="689578"/>
                </a:lnTo>
                <a:close/>
                <a:moveTo>
                  <a:pt x="2392747" y="687718"/>
                </a:moveTo>
                <a:lnTo>
                  <a:pt x="2369261" y="697277"/>
                </a:lnTo>
                <a:lnTo>
                  <a:pt x="2368943" y="697497"/>
                </a:lnTo>
                <a:lnTo>
                  <a:pt x="2305339" y="737519"/>
                </a:lnTo>
                <a:lnTo>
                  <a:pt x="2286771" y="754356"/>
                </a:lnTo>
                <a:lnTo>
                  <a:pt x="2285459" y="755264"/>
                </a:lnTo>
                <a:lnTo>
                  <a:pt x="2297376" y="739866"/>
                </a:lnTo>
                <a:lnTo>
                  <a:pt x="2298385" y="738939"/>
                </a:lnTo>
                <a:lnTo>
                  <a:pt x="2364458" y="697533"/>
                </a:lnTo>
                <a:lnTo>
                  <a:pt x="2365150" y="697142"/>
                </a:lnTo>
                <a:close/>
                <a:moveTo>
                  <a:pt x="875979" y="686754"/>
                </a:moveTo>
                <a:lnTo>
                  <a:pt x="875541" y="687600"/>
                </a:lnTo>
                <a:lnTo>
                  <a:pt x="874959" y="688723"/>
                </a:lnTo>
                <a:lnTo>
                  <a:pt x="874201" y="689342"/>
                </a:lnTo>
                <a:lnTo>
                  <a:pt x="873532" y="690655"/>
                </a:lnTo>
                <a:lnTo>
                  <a:pt x="873250" y="691208"/>
                </a:lnTo>
                <a:lnTo>
                  <a:pt x="872752" y="692187"/>
                </a:lnTo>
                <a:lnTo>
                  <a:pt x="867094" y="694158"/>
                </a:lnTo>
                <a:lnTo>
                  <a:pt x="865720" y="694165"/>
                </a:lnTo>
                <a:lnTo>
                  <a:pt x="858002" y="693486"/>
                </a:lnTo>
                <a:lnTo>
                  <a:pt x="858545" y="692876"/>
                </a:lnTo>
                <a:lnTo>
                  <a:pt x="874616" y="687232"/>
                </a:lnTo>
                <a:close/>
                <a:moveTo>
                  <a:pt x="2147391" y="685733"/>
                </a:moveTo>
                <a:lnTo>
                  <a:pt x="2117051" y="718636"/>
                </a:lnTo>
                <a:cubicBezTo>
                  <a:pt x="2102469" y="736241"/>
                  <a:pt x="2086816" y="757144"/>
                  <a:pt x="2070523" y="781866"/>
                </a:cubicBezTo>
                <a:cubicBezTo>
                  <a:pt x="2035222" y="835460"/>
                  <a:pt x="1993518" y="912676"/>
                  <a:pt x="1953391" y="1020944"/>
                </a:cubicBezTo>
                <a:lnTo>
                  <a:pt x="1947385" y="1038574"/>
                </a:lnTo>
                <a:lnTo>
                  <a:pt x="1938627" y="1030813"/>
                </a:lnTo>
                <a:lnTo>
                  <a:pt x="1947914" y="1004793"/>
                </a:lnTo>
                <a:cubicBezTo>
                  <a:pt x="1988423" y="900907"/>
                  <a:pt x="2031013" y="827247"/>
                  <a:pt x="2067164" y="776447"/>
                </a:cubicBezTo>
                <a:cubicBezTo>
                  <a:pt x="2086722" y="749015"/>
                  <a:pt x="2105560" y="726610"/>
                  <a:pt x="2122818" y="708433"/>
                </a:cubicBezTo>
                <a:close/>
                <a:moveTo>
                  <a:pt x="1147230" y="685703"/>
                </a:moveTo>
                <a:lnTo>
                  <a:pt x="1147230" y="685704"/>
                </a:lnTo>
                <a:lnTo>
                  <a:pt x="1147245" y="685718"/>
                </a:lnTo>
                <a:lnTo>
                  <a:pt x="1146394" y="686922"/>
                </a:lnTo>
                <a:lnTo>
                  <a:pt x="1145975" y="687515"/>
                </a:lnTo>
                <a:lnTo>
                  <a:pt x="1145964" y="687505"/>
                </a:lnTo>
                <a:lnTo>
                  <a:pt x="1146494" y="686751"/>
                </a:lnTo>
                <a:close/>
                <a:moveTo>
                  <a:pt x="2128450" y="685576"/>
                </a:moveTo>
                <a:lnTo>
                  <a:pt x="2104280" y="707270"/>
                </a:lnTo>
                <a:cubicBezTo>
                  <a:pt x="2088939" y="722780"/>
                  <a:pt x="2072556" y="741269"/>
                  <a:pt x="2055627" y="763240"/>
                </a:cubicBezTo>
                <a:lnTo>
                  <a:pt x="2055511" y="763403"/>
                </a:lnTo>
                <a:lnTo>
                  <a:pt x="2054296" y="756951"/>
                </a:lnTo>
                <a:lnTo>
                  <a:pt x="2112081" y="697905"/>
                </a:lnTo>
                <a:close/>
                <a:moveTo>
                  <a:pt x="1828324" y="685145"/>
                </a:moveTo>
                <a:lnTo>
                  <a:pt x="1842477" y="695092"/>
                </a:lnTo>
                <a:lnTo>
                  <a:pt x="1839896" y="696732"/>
                </a:lnTo>
                <a:lnTo>
                  <a:pt x="1825847" y="686534"/>
                </a:lnTo>
                <a:close/>
                <a:moveTo>
                  <a:pt x="852321" y="684825"/>
                </a:moveTo>
                <a:lnTo>
                  <a:pt x="857748" y="685160"/>
                </a:lnTo>
                <a:lnTo>
                  <a:pt x="856075" y="687036"/>
                </a:lnTo>
                <a:lnTo>
                  <a:pt x="846192" y="690674"/>
                </a:lnTo>
                <a:lnTo>
                  <a:pt x="843949" y="691500"/>
                </a:lnTo>
                <a:lnTo>
                  <a:pt x="843304" y="691738"/>
                </a:lnTo>
                <a:lnTo>
                  <a:pt x="851360" y="685176"/>
                </a:lnTo>
                <a:close/>
                <a:moveTo>
                  <a:pt x="2648783" y="684511"/>
                </a:moveTo>
                <a:lnTo>
                  <a:pt x="2649851" y="684626"/>
                </a:lnTo>
                <a:lnTo>
                  <a:pt x="2650416" y="685005"/>
                </a:lnTo>
                <a:lnTo>
                  <a:pt x="2652122" y="687081"/>
                </a:lnTo>
                <a:lnTo>
                  <a:pt x="2650775" y="687067"/>
                </a:lnTo>
                <a:close/>
                <a:moveTo>
                  <a:pt x="1905259" y="683601"/>
                </a:moveTo>
                <a:lnTo>
                  <a:pt x="1907441" y="684667"/>
                </a:lnTo>
                <a:lnTo>
                  <a:pt x="1915849" y="688739"/>
                </a:lnTo>
                <a:lnTo>
                  <a:pt x="1912762" y="690173"/>
                </a:lnTo>
                <a:lnTo>
                  <a:pt x="1902067" y="685176"/>
                </a:lnTo>
                <a:lnTo>
                  <a:pt x="1901785" y="685038"/>
                </a:lnTo>
                <a:close/>
                <a:moveTo>
                  <a:pt x="2638098" y="683357"/>
                </a:moveTo>
                <a:lnTo>
                  <a:pt x="2639809" y="683542"/>
                </a:lnTo>
                <a:lnTo>
                  <a:pt x="2642479" y="686981"/>
                </a:lnTo>
                <a:lnTo>
                  <a:pt x="2640735" y="686963"/>
                </a:lnTo>
                <a:close/>
                <a:moveTo>
                  <a:pt x="1867261" y="683148"/>
                </a:moveTo>
                <a:lnTo>
                  <a:pt x="1877813" y="688562"/>
                </a:lnTo>
                <a:lnTo>
                  <a:pt x="1882517" y="690802"/>
                </a:lnTo>
                <a:lnTo>
                  <a:pt x="1880088" y="692563"/>
                </a:lnTo>
                <a:lnTo>
                  <a:pt x="1872943" y="689239"/>
                </a:lnTo>
                <a:lnTo>
                  <a:pt x="1865292" y="684486"/>
                </a:lnTo>
                <a:lnTo>
                  <a:pt x="1866915" y="683277"/>
                </a:lnTo>
                <a:close/>
                <a:moveTo>
                  <a:pt x="2141355" y="682627"/>
                </a:moveTo>
                <a:lnTo>
                  <a:pt x="2110445" y="713158"/>
                </a:lnTo>
                <a:cubicBezTo>
                  <a:pt x="2095464" y="729710"/>
                  <a:pt x="2079409" y="749395"/>
                  <a:pt x="2062733" y="772721"/>
                </a:cubicBezTo>
                <a:lnTo>
                  <a:pt x="2050570" y="791027"/>
                </a:lnTo>
                <a:lnTo>
                  <a:pt x="2052606" y="779156"/>
                </a:lnTo>
                <a:lnTo>
                  <a:pt x="2052606" y="778557"/>
                </a:lnTo>
                <a:lnTo>
                  <a:pt x="2053002" y="776678"/>
                </a:lnTo>
                <a:lnTo>
                  <a:pt x="2060224" y="766627"/>
                </a:lnTo>
                <a:cubicBezTo>
                  <a:pt x="2080331" y="740676"/>
                  <a:pt x="2099741" y="719573"/>
                  <a:pt x="2117546" y="702515"/>
                </a:cubicBezTo>
                <a:close/>
                <a:moveTo>
                  <a:pt x="2629135" y="682389"/>
                </a:moveTo>
                <a:lnTo>
                  <a:pt x="2630755" y="682564"/>
                </a:lnTo>
                <a:lnTo>
                  <a:pt x="2633905" y="686892"/>
                </a:lnTo>
                <a:lnTo>
                  <a:pt x="2632188" y="686874"/>
                </a:lnTo>
                <a:close/>
                <a:moveTo>
                  <a:pt x="694535" y="681656"/>
                </a:moveTo>
                <a:lnTo>
                  <a:pt x="696852" y="683223"/>
                </a:lnTo>
                <a:lnTo>
                  <a:pt x="700059" y="685391"/>
                </a:lnTo>
                <a:lnTo>
                  <a:pt x="707939" y="690720"/>
                </a:lnTo>
                <a:lnTo>
                  <a:pt x="610904" y="805063"/>
                </a:lnTo>
                <a:lnTo>
                  <a:pt x="586351" y="834528"/>
                </a:lnTo>
                <a:lnTo>
                  <a:pt x="550283" y="877877"/>
                </a:lnTo>
                <a:cubicBezTo>
                  <a:pt x="416340" y="1038066"/>
                  <a:pt x="294929" y="1197579"/>
                  <a:pt x="226010" y="1294098"/>
                </a:cubicBezTo>
                <a:cubicBezTo>
                  <a:pt x="210945" y="1314561"/>
                  <a:pt x="194278" y="1333741"/>
                  <a:pt x="176185" y="1351466"/>
                </a:cubicBezTo>
                <a:lnTo>
                  <a:pt x="151728" y="1371841"/>
                </a:lnTo>
                <a:lnTo>
                  <a:pt x="119556" y="1398643"/>
                </a:lnTo>
                <a:lnTo>
                  <a:pt x="118526" y="1394180"/>
                </a:lnTo>
                <a:lnTo>
                  <a:pt x="119500" y="1393327"/>
                </a:lnTo>
                <a:cubicBezTo>
                  <a:pt x="158185" y="1362108"/>
                  <a:pt x="192377" y="1325697"/>
                  <a:pt x="221100" y="1285124"/>
                </a:cubicBezTo>
                <a:cubicBezTo>
                  <a:pt x="288833" y="1188943"/>
                  <a:pt x="407367" y="1027567"/>
                  <a:pt x="542833" y="863652"/>
                </a:cubicBezTo>
                <a:lnTo>
                  <a:pt x="574329" y="825553"/>
                </a:lnTo>
                <a:lnTo>
                  <a:pt x="603454" y="789993"/>
                </a:lnTo>
                <a:cubicBezTo>
                  <a:pt x="629616" y="758201"/>
                  <a:pt x="654860" y="727999"/>
                  <a:pt x="679197" y="699369"/>
                </a:cubicBezTo>
                <a:lnTo>
                  <a:pt x="685057" y="692601"/>
                </a:lnTo>
                <a:close/>
                <a:moveTo>
                  <a:pt x="2620260" y="681431"/>
                </a:moveTo>
                <a:lnTo>
                  <a:pt x="2621552" y="681570"/>
                </a:lnTo>
                <a:lnTo>
                  <a:pt x="2625044" y="686800"/>
                </a:lnTo>
                <a:lnTo>
                  <a:pt x="2623602" y="686785"/>
                </a:lnTo>
                <a:close/>
                <a:moveTo>
                  <a:pt x="2699949" y="681341"/>
                </a:moveTo>
                <a:lnTo>
                  <a:pt x="2766794" y="694594"/>
                </a:lnTo>
                <a:cubicBezTo>
                  <a:pt x="2784310" y="698537"/>
                  <a:pt x="2801164" y="702586"/>
                  <a:pt x="2816933" y="706665"/>
                </a:cubicBezTo>
                <a:lnTo>
                  <a:pt x="2826772" y="709427"/>
                </a:lnTo>
                <a:lnTo>
                  <a:pt x="2776318" y="697791"/>
                </a:lnTo>
                <a:lnTo>
                  <a:pt x="2710822" y="687072"/>
                </a:lnTo>
                <a:close/>
                <a:moveTo>
                  <a:pt x="1835140" y="681327"/>
                </a:moveTo>
                <a:lnTo>
                  <a:pt x="1849535" y="690604"/>
                </a:lnTo>
                <a:lnTo>
                  <a:pt x="1847201" y="692088"/>
                </a:lnTo>
                <a:lnTo>
                  <a:pt x="1833191" y="682419"/>
                </a:lnTo>
                <a:close/>
                <a:moveTo>
                  <a:pt x="2426358" y="681255"/>
                </a:moveTo>
                <a:lnTo>
                  <a:pt x="2409420" y="689224"/>
                </a:lnTo>
                <a:lnTo>
                  <a:pt x="2401204" y="691878"/>
                </a:lnTo>
                <a:lnTo>
                  <a:pt x="2418453" y="683263"/>
                </a:lnTo>
                <a:close/>
                <a:moveTo>
                  <a:pt x="2110980" y="680731"/>
                </a:moveTo>
                <a:lnTo>
                  <a:pt x="2046836" y="739324"/>
                </a:lnTo>
                <a:lnTo>
                  <a:pt x="2042845" y="735217"/>
                </a:lnTo>
                <a:lnTo>
                  <a:pt x="2099770" y="687448"/>
                </a:lnTo>
                <a:close/>
                <a:moveTo>
                  <a:pt x="2611585" y="680493"/>
                </a:moveTo>
                <a:lnTo>
                  <a:pt x="2613175" y="680665"/>
                </a:lnTo>
                <a:lnTo>
                  <a:pt x="2616875" y="686715"/>
                </a:lnTo>
                <a:lnTo>
                  <a:pt x="2615183" y="686697"/>
                </a:lnTo>
                <a:close/>
                <a:moveTo>
                  <a:pt x="1150969" y="680383"/>
                </a:moveTo>
                <a:lnTo>
                  <a:pt x="1150982" y="680395"/>
                </a:lnTo>
                <a:lnTo>
                  <a:pt x="1150740" y="680773"/>
                </a:lnTo>
                <a:lnTo>
                  <a:pt x="1150031" y="681776"/>
                </a:lnTo>
                <a:lnTo>
                  <a:pt x="1150007" y="681752"/>
                </a:lnTo>
                <a:close/>
                <a:moveTo>
                  <a:pt x="1812340" y="679901"/>
                </a:moveTo>
                <a:lnTo>
                  <a:pt x="1815110" y="685090"/>
                </a:lnTo>
                <a:lnTo>
                  <a:pt x="1815945" y="685716"/>
                </a:lnTo>
                <a:lnTo>
                  <a:pt x="1813921" y="686905"/>
                </a:lnTo>
                <a:close/>
                <a:moveTo>
                  <a:pt x="1876854" y="679583"/>
                </a:moveTo>
                <a:lnTo>
                  <a:pt x="1884414" y="683482"/>
                </a:lnTo>
                <a:lnTo>
                  <a:pt x="1889274" y="685909"/>
                </a:lnTo>
                <a:lnTo>
                  <a:pt x="1888047" y="686795"/>
                </a:lnTo>
                <a:lnTo>
                  <a:pt x="1887505" y="686530"/>
                </a:lnTo>
                <a:lnTo>
                  <a:pt x="1880393" y="683143"/>
                </a:lnTo>
                <a:lnTo>
                  <a:pt x="1875481" y="680093"/>
                </a:lnTo>
                <a:close/>
                <a:moveTo>
                  <a:pt x="2601498" y="679404"/>
                </a:moveTo>
                <a:lnTo>
                  <a:pt x="2603239" y="679592"/>
                </a:lnTo>
                <a:lnTo>
                  <a:pt x="2607181" y="686614"/>
                </a:lnTo>
                <a:lnTo>
                  <a:pt x="2604967" y="686591"/>
                </a:lnTo>
                <a:close/>
                <a:moveTo>
                  <a:pt x="813169" y="679218"/>
                </a:moveTo>
                <a:lnTo>
                  <a:pt x="818709" y="680639"/>
                </a:lnTo>
                <a:lnTo>
                  <a:pt x="827854" y="682986"/>
                </a:lnTo>
                <a:lnTo>
                  <a:pt x="824036" y="686356"/>
                </a:lnTo>
                <a:lnTo>
                  <a:pt x="819770" y="690122"/>
                </a:lnTo>
                <a:lnTo>
                  <a:pt x="815753" y="689768"/>
                </a:lnTo>
                <a:lnTo>
                  <a:pt x="805196" y="688142"/>
                </a:lnTo>
                <a:close/>
                <a:moveTo>
                  <a:pt x="2460327" y="679161"/>
                </a:moveTo>
                <a:lnTo>
                  <a:pt x="2405537" y="713287"/>
                </a:lnTo>
                <a:lnTo>
                  <a:pt x="2405095" y="713692"/>
                </a:lnTo>
                <a:lnTo>
                  <a:pt x="2355806" y="755584"/>
                </a:lnTo>
                <a:lnTo>
                  <a:pt x="2348007" y="765940"/>
                </a:lnTo>
                <a:lnTo>
                  <a:pt x="2333361" y="779342"/>
                </a:lnTo>
                <a:cubicBezTo>
                  <a:pt x="2311820" y="803923"/>
                  <a:pt x="2292969" y="830925"/>
                  <a:pt x="2277212" y="859928"/>
                </a:cubicBezTo>
                <a:lnTo>
                  <a:pt x="2273043" y="868621"/>
                </a:lnTo>
                <a:lnTo>
                  <a:pt x="2266170" y="866213"/>
                </a:lnTo>
                <a:lnTo>
                  <a:pt x="2265632" y="866023"/>
                </a:lnTo>
                <a:lnTo>
                  <a:pt x="2265488" y="866010"/>
                </a:lnTo>
                <a:lnTo>
                  <a:pt x="2254584" y="864928"/>
                </a:lnTo>
                <a:lnTo>
                  <a:pt x="2257477" y="859082"/>
                </a:lnTo>
                <a:lnTo>
                  <a:pt x="2258193" y="858035"/>
                </a:lnTo>
                <a:lnTo>
                  <a:pt x="2311658" y="786201"/>
                </a:lnTo>
                <a:lnTo>
                  <a:pt x="2327910" y="769125"/>
                </a:lnTo>
                <a:lnTo>
                  <a:pt x="2396753" y="712281"/>
                </a:lnTo>
                <a:lnTo>
                  <a:pt x="2397675" y="711580"/>
                </a:lnTo>
                <a:lnTo>
                  <a:pt x="2455589" y="680695"/>
                </a:lnTo>
                <a:close/>
                <a:moveTo>
                  <a:pt x="2593462" y="678536"/>
                </a:moveTo>
                <a:lnTo>
                  <a:pt x="2594986" y="678701"/>
                </a:lnTo>
                <a:lnTo>
                  <a:pt x="2598542" y="686525"/>
                </a:lnTo>
                <a:lnTo>
                  <a:pt x="2596644" y="686505"/>
                </a:lnTo>
                <a:lnTo>
                  <a:pt x="2596647" y="686428"/>
                </a:lnTo>
                <a:close/>
                <a:moveTo>
                  <a:pt x="854158" y="678105"/>
                </a:moveTo>
                <a:lnTo>
                  <a:pt x="854810" y="678232"/>
                </a:lnTo>
                <a:lnTo>
                  <a:pt x="855391" y="678345"/>
                </a:lnTo>
                <a:lnTo>
                  <a:pt x="854631" y="678638"/>
                </a:lnTo>
                <a:lnTo>
                  <a:pt x="854624" y="678637"/>
                </a:lnTo>
                <a:lnTo>
                  <a:pt x="853616" y="678544"/>
                </a:lnTo>
                <a:close/>
                <a:moveTo>
                  <a:pt x="2127459" y="677985"/>
                </a:moveTo>
                <a:lnTo>
                  <a:pt x="2098306" y="701647"/>
                </a:lnTo>
                <a:lnTo>
                  <a:pt x="2052839" y="749223"/>
                </a:lnTo>
                <a:lnTo>
                  <a:pt x="2051968" y="744604"/>
                </a:lnTo>
                <a:lnTo>
                  <a:pt x="2050902" y="743507"/>
                </a:lnTo>
                <a:lnTo>
                  <a:pt x="2105643" y="692665"/>
                </a:lnTo>
                <a:close/>
                <a:moveTo>
                  <a:pt x="2103605" y="677770"/>
                </a:moveTo>
                <a:lnTo>
                  <a:pt x="2038847" y="731103"/>
                </a:lnTo>
                <a:lnTo>
                  <a:pt x="2035006" y="727152"/>
                </a:lnTo>
                <a:lnTo>
                  <a:pt x="2093823" y="682912"/>
                </a:lnTo>
                <a:close/>
                <a:moveTo>
                  <a:pt x="2586130" y="677744"/>
                </a:moveTo>
                <a:lnTo>
                  <a:pt x="2587361" y="677877"/>
                </a:lnTo>
                <a:lnTo>
                  <a:pt x="2590538" y="686442"/>
                </a:lnTo>
                <a:lnTo>
                  <a:pt x="2585388" y="686388"/>
                </a:lnTo>
                <a:close/>
                <a:moveTo>
                  <a:pt x="2479297" y="677627"/>
                </a:moveTo>
                <a:lnTo>
                  <a:pt x="2463105" y="686011"/>
                </a:lnTo>
                <a:lnTo>
                  <a:pt x="2428663" y="710610"/>
                </a:lnTo>
                <a:lnTo>
                  <a:pt x="2412423" y="716260"/>
                </a:lnTo>
                <a:lnTo>
                  <a:pt x="2415135" y="714132"/>
                </a:lnTo>
                <a:lnTo>
                  <a:pt x="2469197" y="681334"/>
                </a:lnTo>
                <a:lnTo>
                  <a:pt x="2478813" y="677651"/>
                </a:lnTo>
                <a:close/>
                <a:moveTo>
                  <a:pt x="1842645" y="677123"/>
                </a:moveTo>
                <a:lnTo>
                  <a:pt x="1857207" y="685729"/>
                </a:lnTo>
                <a:lnTo>
                  <a:pt x="1854842" y="687230"/>
                </a:lnTo>
                <a:lnTo>
                  <a:pt x="1840843" y="678132"/>
                </a:lnTo>
                <a:close/>
                <a:moveTo>
                  <a:pt x="2494871" y="676864"/>
                </a:moveTo>
                <a:lnTo>
                  <a:pt x="2483259" y="683517"/>
                </a:lnTo>
                <a:lnTo>
                  <a:pt x="2464078" y="698287"/>
                </a:lnTo>
                <a:lnTo>
                  <a:pt x="2451776" y="702567"/>
                </a:lnTo>
                <a:lnTo>
                  <a:pt x="2486536" y="679675"/>
                </a:lnTo>
                <a:lnTo>
                  <a:pt x="2492790" y="676966"/>
                </a:lnTo>
                <a:close/>
                <a:moveTo>
                  <a:pt x="2576786" y="676735"/>
                </a:moveTo>
                <a:lnTo>
                  <a:pt x="2580283" y="677113"/>
                </a:lnTo>
                <a:lnTo>
                  <a:pt x="2580550" y="677923"/>
                </a:lnTo>
                <a:lnTo>
                  <a:pt x="2579657" y="686361"/>
                </a:lnTo>
                <a:lnTo>
                  <a:pt x="2575487" y="686361"/>
                </a:lnTo>
                <a:close/>
                <a:moveTo>
                  <a:pt x="846369" y="676588"/>
                </a:moveTo>
                <a:lnTo>
                  <a:pt x="846700" y="676652"/>
                </a:lnTo>
                <a:lnTo>
                  <a:pt x="845766" y="677404"/>
                </a:lnTo>
                <a:lnTo>
                  <a:pt x="845303" y="677777"/>
                </a:lnTo>
                <a:lnTo>
                  <a:pt x="845274" y="677774"/>
                </a:lnTo>
                <a:lnTo>
                  <a:pt x="845105" y="677759"/>
                </a:lnTo>
                <a:lnTo>
                  <a:pt x="846061" y="676873"/>
                </a:lnTo>
                <a:lnTo>
                  <a:pt x="846218" y="676728"/>
                </a:lnTo>
                <a:close/>
                <a:moveTo>
                  <a:pt x="2507708" y="676234"/>
                </a:moveTo>
                <a:lnTo>
                  <a:pt x="2502685" y="679440"/>
                </a:lnTo>
                <a:lnTo>
                  <a:pt x="2487466" y="692230"/>
                </a:lnTo>
                <a:lnTo>
                  <a:pt x="2482079" y="692649"/>
                </a:lnTo>
                <a:lnTo>
                  <a:pt x="2504880" y="676373"/>
                </a:lnTo>
                <a:close/>
                <a:moveTo>
                  <a:pt x="1818703" y="676041"/>
                </a:moveTo>
                <a:lnTo>
                  <a:pt x="1821415" y="680287"/>
                </a:lnTo>
                <a:lnTo>
                  <a:pt x="1823135" y="681497"/>
                </a:lnTo>
                <a:lnTo>
                  <a:pt x="1820927" y="682793"/>
                </a:lnTo>
                <a:close/>
                <a:moveTo>
                  <a:pt x="2566860" y="675666"/>
                </a:moveTo>
                <a:lnTo>
                  <a:pt x="2567137" y="675693"/>
                </a:lnTo>
                <a:lnTo>
                  <a:pt x="2570401" y="676046"/>
                </a:lnTo>
                <a:lnTo>
                  <a:pt x="2568259" y="686361"/>
                </a:lnTo>
                <a:lnTo>
                  <a:pt x="2563073" y="686361"/>
                </a:lnTo>
                <a:close/>
                <a:moveTo>
                  <a:pt x="2521908" y="675538"/>
                </a:moveTo>
                <a:lnTo>
                  <a:pt x="2503219" y="691005"/>
                </a:lnTo>
                <a:lnTo>
                  <a:pt x="2499718" y="691277"/>
                </a:lnTo>
                <a:lnTo>
                  <a:pt x="2520491" y="675608"/>
                </a:lnTo>
                <a:close/>
                <a:moveTo>
                  <a:pt x="2624364" y="675382"/>
                </a:moveTo>
                <a:lnTo>
                  <a:pt x="2624627" y="675533"/>
                </a:lnTo>
                <a:lnTo>
                  <a:pt x="2624455" y="675515"/>
                </a:lnTo>
                <a:close/>
                <a:moveTo>
                  <a:pt x="1888300" y="675329"/>
                </a:moveTo>
                <a:lnTo>
                  <a:pt x="1899276" y="680686"/>
                </a:lnTo>
                <a:lnTo>
                  <a:pt x="1895801" y="682114"/>
                </a:lnTo>
                <a:lnTo>
                  <a:pt x="1894787" y="681618"/>
                </a:lnTo>
                <a:lnTo>
                  <a:pt x="1886997" y="677894"/>
                </a:lnTo>
                <a:lnTo>
                  <a:pt x="1884694" y="676669"/>
                </a:lnTo>
                <a:close/>
                <a:moveTo>
                  <a:pt x="1686252" y="675018"/>
                </a:moveTo>
                <a:lnTo>
                  <a:pt x="1692214" y="676836"/>
                </a:lnTo>
                <a:lnTo>
                  <a:pt x="1686883" y="676582"/>
                </a:lnTo>
                <a:lnTo>
                  <a:pt x="1685147" y="676235"/>
                </a:lnTo>
                <a:lnTo>
                  <a:pt x="1685239" y="676000"/>
                </a:lnTo>
                <a:close/>
                <a:moveTo>
                  <a:pt x="2533014" y="674994"/>
                </a:moveTo>
                <a:lnTo>
                  <a:pt x="2521055" y="689617"/>
                </a:lnTo>
                <a:lnTo>
                  <a:pt x="2516145" y="689999"/>
                </a:lnTo>
                <a:lnTo>
                  <a:pt x="2529006" y="677656"/>
                </a:lnTo>
                <a:lnTo>
                  <a:pt x="2532501" y="675019"/>
                </a:lnTo>
                <a:close/>
                <a:moveTo>
                  <a:pt x="2559530" y="674951"/>
                </a:moveTo>
                <a:lnTo>
                  <a:pt x="2561790" y="675171"/>
                </a:lnTo>
                <a:lnTo>
                  <a:pt x="2561538" y="678298"/>
                </a:lnTo>
                <a:lnTo>
                  <a:pt x="2558037" y="686740"/>
                </a:lnTo>
                <a:lnTo>
                  <a:pt x="2553219" y="687115"/>
                </a:lnTo>
                <a:close/>
                <a:moveTo>
                  <a:pt x="880504" y="674538"/>
                </a:moveTo>
                <a:lnTo>
                  <a:pt x="881084" y="674643"/>
                </a:lnTo>
                <a:lnTo>
                  <a:pt x="881583" y="674734"/>
                </a:lnTo>
                <a:lnTo>
                  <a:pt x="882513" y="674902"/>
                </a:lnTo>
                <a:lnTo>
                  <a:pt x="882493" y="674919"/>
                </a:lnTo>
                <a:lnTo>
                  <a:pt x="882353" y="675031"/>
                </a:lnTo>
                <a:lnTo>
                  <a:pt x="882325" y="675053"/>
                </a:lnTo>
                <a:lnTo>
                  <a:pt x="881254" y="677054"/>
                </a:lnTo>
                <a:lnTo>
                  <a:pt x="876126" y="676136"/>
                </a:lnTo>
                <a:lnTo>
                  <a:pt x="878061" y="675430"/>
                </a:lnTo>
                <a:lnTo>
                  <a:pt x="879309" y="674974"/>
                </a:lnTo>
                <a:close/>
                <a:moveTo>
                  <a:pt x="2543617" y="674474"/>
                </a:moveTo>
                <a:lnTo>
                  <a:pt x="2541538" y="677387"/>
                </a:lnTo>
                <a:lnTo>
                  <a:pt x="2534211" y="688593"/>
                </a:lnTo>
                <a:lnTo>
                  <a:pt x="2531581" y="688798"/>
                </a:lnTo>
                <a:lnTo>
                  <a:pt x="2543352" y="674487"/>
                </a:lnTo>
                <a:close/>
                <a:moveTo>
                  <a:pt x="2553253" y="674338"/>
                </a:moveTo>
                <a:lnTo>
                  <a:pt x="2553262" y="674339"/>
                </a:lnTo>
                <a:lnTo>
                  <a:pt x="2546096" y="687669"/>
                </a:lnTo>
                <a:lnTo>
                  <a:pt x="2541165" y="688053"/>
                </a:lnTo>
                <a:lnTo>
                  <a:pt x="2546017" y="680605"/>
                </a:lnTo>
                <a:lnTo>
                  <a:pt x="2550300" y="674338"/>
                </a:lnTo>
                <a:close/>
                <a:moveTo>
                  <a:pt x="1849640" y="673205"/>
                </a:moveTo>
                <a:lnTo>
                  <a:pt x="1863770" y="681354"/>
                </a:lnTo>
                <a:lnTo>
                  <a:pt x="1863948" y="681445"/>
                </a:lnTo>
                <a:lnTo>
                  <a:pt x="1862195" y="682562"/>
                </a:lnTo>
                <a:lnTo>
                  <a:pt x="1848319" y="673945"/>
                </a:lnTo>
                <a:close/>
                <a:moveTo>
                  <a:pt x="789209" y="673070"/>
                </a:moveTo>
                <a:lnTo>
                  <a:pt x="796998" y="675069"/>
                </a:lnTo>
                <a:lnTo>
                  <a:pt x="806381" y="677476"/>
                </a:lnTo>
                <a:lnTo>
                  <a:pt x="802378" y="681957"/>
                </a:lnTo>
                <a:lnTo>
                  <a:pt x="799903" y="684727"/>
                </a:lnTo>
                <a:lnTo>
                  <a:pt x="797977" y="686882"/>
                </a:lnTo>
                <a:lnTo>
                  <a:pt x="780183" y="683147"/>
                </a:lnTo>
                <a:close/>
                <a:moveTo>
                  <a:pt x="1863900" y="672901"/>
                </a:moveTo>
                <a:lnTo>
                  <a:pt x="1871340" y="676740"/>
                </a:lnTo>
                <a:lnTo>
                  <a:pt x="1870719" y="677137"/>
                </a:lnTo>
                <a:close/>
                <a:moveTo>
                  <a:pt x="2614114" y="671586"/>
                </a:moveTo>
                <a:lnTo>
                  <a:pt x="2615366" y="672306"/>
                </a:lnTo>
                <a:lnTo>
                  <a:pt x="2616973" y="674712"/>
                </a:lnTo>
                <a:lnTo>
                  <a:pt x="2616001" y="674608"/>
                </a:lnTo>
                <a:close/>
                <a:moveTo>
                  <a:pt x="820092" y="671470"/>
                </a:moveTo>
                <a:lnTo>
                  <a:pt x="830889" y="673573"/>
                </a:lnTo>
                <a:lnTo>
                  <a:pt x="837139" y="674790"/>
                </a:lnTo>
                <a:lnTo>
                  <a:pt x="837046" y="674872"/>
                </a:lnTo>
                <a:lnTo>
                  <a:pt x="834848" y="676812"/>
                </a:lnTo>
                <a:lnTo>
                  <a:pt x="822055" y="675632"/>
                </a:lnTo>
                <a:lnTo>
                  <a:pt x="820238" y="674964"/>
                </a:lnTo>
                <a:lnTo>
                  <a:pt x="819103" y="674546"/>
                </a:lnTo>
                <a:lnTo>
                  <a:pt x="817778" y="674059"/>
                </a:lnTo>
                <a:close/>
                <a:moveTo>
                  <a:pt x="862568" y="671289"/>
                </a:moveTo>
                <a:lnTo>
                  <a:pt x="866468" y="671995"/>
                </a:lnTo>
                <a:lnTo>
                  <a:pt x="868042" y="672280"/>
                </a:lnTo>
                <a:lnTo>
                  <a:pt x="869075" y="672467"/>
                </a:lnTo>
                <a:lnTo>
                  <a:pt x="868249" y="673393"/>
                </a:lnTo>
                <a:lnTo>
                  <a:pt x="865886" y="674303"/>
                </a:lnTo>
                <a:lnTo>
                  <a:pt x="860122" y="673271"/>
                </a:lnTo>
                <a:close/>
                <a:moveTo>
                  <a:pt x="1822985" y="670538"/>
                </a:moveTo>
                <a:lnTo>
                  <a:pt x="1828207" y="676858"/>
                </a:lnTo>
                <a:lnTo>
                  <a:pt x="1829558" y="677728"/>
                </a:lnTo>
                <a:lnTo>
                  <a:pt x="1827849" y="678731"/>
                </a:lnTo>
                <a:lnTo>
                  <a:pt x="1825995" y="677451"/>
                </a:lnTo>
                <a:close/>
                <a:moveTo>
                  <a:pt x="853808" y="669701"/>
                </a:moveTo>
                <a:lnTo>
                  <a:pt x="854993" y="669916"/>
                </a:lnTo>
                <a:lnTo>
                  <a:pt x="855055" y="669927"/>
                </a:lnTo>
                <a:lnTo>
                  <a:pt x="852578" y="671921"/>
                </a:lnTo>
                <a:lnTo>
                  <a:pt x="852566" y="671919"/>
                </a:lnTo>
                <a:lnTo>
                  <a:pt x="851600" y="671746"/>
                </a:lnTo>
                <a:close/>
                <a:moveTo>
                  <a:pt x="676597" y="669526"/>
                </a:moveTo>
                <a:lnTo>
                  <a:pt x="683276" y="674043"/>
                </a:lnTo>
                <a:lnTo>
                  <a:pt x="690487" y="678919"/>
                </a:lnTo>
                <a:lnTo>
                  <a:pt x="675924" y="695696"/>
                </a:lnTo>
                <a:cubicBezTo>
                  <a:pt x="651503" y="724331"/>
                  <a:pt x="626166" y="754517"/>
                  <a:pt x="599898" y="786267"/>
                </a:cubicBezTo>
                <a:lnTo>
                  <a:pt x="570604" y="821828"/>
                </a:lnTo>
                <a:lnTo>
                  <a:pt x="539107" y="860097"/>
                </a:lnTo>
                <a:cubicBezTo>
                  <a:pt x="403641" y="1024180"/>
                  <a:pt x="283923" y="1185556"/>
                  <a:pt x="217374" y="1281907"/>
                </a:cubicBezTo>
                <a:cubicBezTo>
                  <a:pt x="188729" y="1322244"/>
                  <a:pt x="154522" y="1358332"/>
                  <a:pt x="115774" y="1389094"/>
                </a:cubicBezTo>
                <a:lnTo>
                  <a:pt x="108997" y="1395019"/>
                </a:lnTo>
                <a:lnTo>
                  <a:pt x="108760" y="1393868"/>
                </a:lnTo>
                <a:lnTo>
                  <a:pt x="108488" y="1392542"/>
                </a:lnTo>
                <a:lnTo>
                  <a:pt x="118144" y="1383000"/>
                </a:lnTo>
                <a:cubicBezTo>
                  <a:pt x="154171" y="1350831"/>
                  <a:pt x="186128" y="1314381"/>
                  <a:pt x="213311" y="1274456"/>
                </a:cubicBezTo>
                <a:cubicBezTo>
                  <a:pt x="277657" y="1177260"/>
                  <a:pt x="395174" y="1013854"/>
                  <a:pt x="531657" y="846721"/>
                </a:cubicBezTo>
                <a:lnTo>
                  <a:pt x="558751" y="812854"/>
                </a:lnTo>
                <a:lnTo>
                  <a:pt x="591600" y="771368"/>
                </a:lnTo>
                <a:cubicBezTo>
                  <a:pt x="617911" y="739194"/>
                  <a:pt x="643297" y="708656"/>
                  <a:pt x="667779" y="679736"/>
                </a:cubicBezTo>
                <a:close/>
                <a:moveTo>
                  <a:pt x="2577769" y="669456"/>
                </a:moveTo>
                <a:lnTo>
                  <a:pt x="2578126" y="670545"/>
                </a:lnTo>
                <a:lnTo>
                  <a:pt x="2577629" y="670491"/>
                </a:lnTo>
                <a:close/>
                <a:moveTo>
                  <a:pt x="1692054" y="669391"/>
                </a:moveTo>
                <a:lnTo>
                  <a:pt x="1697527" y="671261"/>
                </a:lnTo>
                <a:lnTo>
                  <a:pt x="1691175" y="670243"/>
                </a:lnTo>
                <a:close/>
                <a:moveTo>
                  <a:pt x="2518565" y="669301"/>
                </a:moveTo>
                <a:lnTo>
                  <a:pt x="2518204" y="669531"/>
                </a:lnTo>
                <a:lnTo>
                  <a:pt x="2518063" y="669539"/>
                </a:lnTo>
                <a:close/>
                <a:moveTo>
                  <a:pt x="2530986" y="668027"/>
                </a:moveTo>
                <a:lnTo>
                  <a:pt x="2529882" y="668940"/>
                </a:lnTo>
                <a:lnTo>
                  <a:pt x="2529291" y="668970"/>
                </a:lnTo>
                <a:lnTo>
                  <a:pt x="2529563" y="668764"/>
                </a:lnTo>
                <a:close/>
                <a:moveTo>
                  <a:pt x="1609055" y="667791"/>
                </a:moveTo>
                <a:lnTo>
                  <a:pt x="1651483" y="686214"/>
                </a:lnTo>
                <a:lnTo>
                  <a:pt x="1315011" y="786311"/>
                </a:lnTo>
                <a:lnTo>
                  <a:pt x="1312417" y="787083"/>
                </a:lnTo>
                <a:lnTo>
                  <a:pt x="1312267" y="787128"/>
                </a:lnTo>
                <a:lnTo>
                  <a:pt x="1312212" y="787022"/>
                </a:lnTo>
                <a:lnTo>
                  <a:pt x="1310169" y="783077"/>
                </a:lnTo>
                <a:lnTo>
                  <a:pt x="1308174" y="779225"/>
                </a:lnTo>
                <a:lnTo>
                  <a:pt x="1315290" y="776590"/>
                </a:lnTo>
                <a:close/>
                <a:moveTo>
                  <a:pt x="2603935" y="667307"/>
                </a:moveTo>
                <a:lnTo>
                  <a:pt x="2605542" y="668242"/>
                </a:lnTo>
                <a:lnTo>
                  <a:pt x="2605869" y="668717"/>
                </a:lnTo>
                <a:lnTo>
                  <a:pt x="2609013" y="673858"/>
                </a:lnTo>
                <a:lnTo>
                  <a:pt x="2607651" y="673712"/>
                </a:lnTo>
                <a:close/>
                <a:moveTo>
                  <a:pt x="2672849" y="667060"/>
                </a:moveTo>
                <a:lnTo>
                  <a:pt x="2756805" y="686149"/>
                </a:lnTo>
                <a:lnTo>
                  <a:pt x="2795031" y="696362"/>
                </a:lnTo>
                <a:lnTo>
                  <a:pt x="2768040" y="689874"/>
                </a:lnTo>
                <a:lnTo>
                  <a:pt x="2685141" y="673539"/>
                </a:lnTo>
                <a:close/>
                <a:moveTo>
                  <a:pt x="1666508" y="666146"/>
                </a:moveTo>
                <a:lnTo>
                  <a:pt x="1668212" y="666889"/>
                </a:lnTo>
                <a:lnTo>
                  <a:pt x="1680968" y="672759"/>
                </a:lnTo>
                <a:lnTo>
                  <a:pt x="1680327" y="674376"/>
                </a:lnTo>
                <a:lnTo>
                  <a:pt x="1665766" y="668047"/>
                </a:lnTo>
                <a:close/>
                <a:moveTo>
                  <a:pt x="875326" y="665463"/>
                </a:moveTo>
                <a:lnTo>
                  <a:pt x="874546" y="666337"/>
                </a:lnTo>
                <a:lnTo>
                  <a:pt x="873350" y="667677"/>
                </a:lnTo>
                <a:lnTo>
                  <a:pt x="872615" y="667536"/>
                </a:lnTo>
                <a:lnTo>
                  <a:pt x="870709" y="667172"/>
                </a:lnTo>
                <a:lnTo>
                  <a:pt x="871375" y="666925"/>
                </a:lnTo>
                <a:lnTo>
                  <a:pt x="873862" y="666004"/>
                </a:lnTo>
                <a:close/>
                <a:moveTo>
                  <a:pt x="1026162" y="665166"/>
                </a:moveTo>
                <a:lnTo>
                  <a:pt x="1026590" y="665205"/>
                </a:lnTo>
                <a:lnTo>
                  <a:pt x="1027406" y="665281"/>
                </a:lnTo>
                <a:lnTo>
                  <a:pt x="1027635" y="665303"/>
                </a:lnTo>
                <a:lnTo>
                  <a:pt x="1028193" y="665406"/>
                </a:lnTo>
                <a:lnTo>
                  <a:pt x="1026788" y="665340"/>
                </a:lnTo>
                <a:lnTo>
                  <a:pt x="1026367" y="665223"/>
                </a:lnTo>
                <a:lnTo>
                  <a:pt x="1026320" y="665210"/>
                </a:lnTo>
                <a:lnTo>
                  <a:pt x="1026304" y="665205"/>
                </a:lnTo>
                <a:close/>
                <a:moveTo>
                  <a:pt x="2594580" y="665068"/>
                </a:moveTo>
                <a:lnTo>
                  <a:pt x="2595214" y="665364"/>
                </a:lnTo>
                <a:lnTo>
                  <a:pt x="2595500" y="665806"/>
                </a:lnTo>
                <a:lnTo>
                  <a:pt x="2599442" y="672831"/>
                </a:lnTo>
                <a:lnTo>
                  <a:pt x="2598265" y="672705"/>
                </a:lnTo>
                <a:close/>
                <a:moveTo>
                  <a:pt x="883523" y="664828"/>
                </a:moveTo>
                <a:lnTo>
                  <a:pt x="888166" y="665722"/>
                </a:lnTo>
                <a:lnTo>
                  <a:pt x="879887" y="668911"/>
                </a:lnTo>
                <a:close/>
                <a:moveTo>
                  <a:pt x="767132" y="664712"/>
                </a:moveTo>
                <a:lnTo>
                  <a:pt x="768545" y="665357"/>
                </a:lnTo>
                <a:lnTo>
                  <a:pt x="780609" y="670863"/>
                </a:lnTo>
                <a:lnTo>
                  <a:pt x="782556" y="671363"/>
                </a:lnTo>
                <a:lnTo>
                  <a:pt x="773344" y="681711"/>
                </a:lnTo>
                <a:lnTo>
                  <a:pt x="766665" y="680309"/>
                </a:lnTo>
                <a:lnTo>
                  <a:pt x="766118" y="680150"/>
                </a:lnTo>
                <a:lnTo>
                  <a:pt x="762548" y="679109"/>
                </a:lnTo>
                <a:lnTo>
                  <a:pt x="761843" y="678903"/>
                </a:lnTo>
                <a:lnTo>
                  <a:pt x="756502" y="676528"/>
                </a:lnTo>
                <a:close/>
                <a:moveTo>
                  <a:pt x="1866386" y="664621"/>
                </a:moveTo>
                <a:lnTo>
                  <a:pt x="1879959" y="671258"/>
                </a:lnTo>
                <a:lnTo>
                  <a:pt x="1877482" y="672832"/>
                </a:lnTo>
                <a:lnTo>
                  <a:pt x="1863733" y="665518"/>
                </a:lnTo>
                <a:close/>
                <a:moveTo>
                  <a:pt x="1826996" y="664357"/>
                </a:moveTo>
                <a:lnTo>
                  <a:pt x="1836783" y="673488"/>
                </a:lnTo>
                <a:lnTo>
                  <a:pt x="1835160" y="674440"/>
                </a:lnTo>
                <a:lnTo>
                  <a:pt x="1831520" y="672074"/>
                </a:lnTo>
                <a:close/>
                <a:moveTo>
                  <a:pt x="1697810" y="663810"/>
                </a:moveTo>
                <a:lnTo>
                  <a:pt x="1703286" y="665951"/>
                </a:lnTo>
                <a:lnTo>
                  <a:pt x="1697072" y="664525"/>
                </a:lnTo>
                <a:close/>
                <a:moveTo>
                  <a:pt x="2557940" y="663160"/>
                </a:moveTo>
                <a:lnTo>
                  <a:pt x="2557050" y="667290"/>
                </a:lnTo>
                <a:lnTo>
                  <a:pt x="2556497" y="668320"/>
                </a:lnTo>
                <a:lnTo>
                  <a:pt x="2554546" y="668127"/>
                </a:lnTo>
                <a:close/>
                <a:moveTo>
                  <a:pt x="2071595" y="663077"/>
                </a:moveTo>
                <a:lnTo>
                  <a:pt x="2005330" y="696861"/>
                </a:lnTo>
                <a:lnTo>
                  <a:pt x="1996122" y="703917"/>
                </a:lnTo>
                <a:lnTo>
                  <a:pt x="1990674" y="701552"/>
                </a:lnTo>
                <a:lnTo>
                  <a:pt x="2000787" y="694322"/>
                </a:lnTo>
                <a:close/>
                <a:moveTo>
                  <a:pt x="798543" y="662649"/>
                </a:moveTo>
                <a:lnTo>
                  <a:pt x="813976" y="668976"/>
                </a:lnTo>
                <a:lnTo>
                  <a:pt x="811498" y="671749"/>
                </a:lnTo>
                <a:lnTo>
                  <a:pt x="795621" y="665911"/>
                </a:lnTo>
                <a:close/>
                <a:moveTo>
                  <a:pt x="979061" y="662612"/>
                </a:moveTo>
                <a:lnTo>
                  <a:pt x="979670" y="662682"/>
                </a:lnTo>
                <a:lnTo>
                  <a:pt x="980408" y="662767"/>
                </a:lnTo>
                <a:lnTo>
                  <a:pt x="986180" y="663430"/>
                </a:lnTo>
                <a:lnTo>
                  <a:pt x="982478" y="663256"/>
                </a:lnTo>
                <a:lnTo>
                  <a:pt x="981469" y="663066"/>
                </a:lnTo>
                <a:close/>
                <a:moveTo>
                  <a:pt x="2587016" y="662559"/>
                </a:moveTo>
                <a:lnTo>
                  <a:pt x="2587690" y="662658"/>
                </a:lnTo>
                <a:lnTo>
                  <a:pt x="2591951" y="672028"/>
                </a:lnTo>
                <a:lnTo>
                  <a:pt x="2590786" y="671903"/>
                </a:lnTo>
                <a:close/>
                <a:moveTo>
                  <a:pt x="2581237" y="661711"/>
                </a:moveTo>
                <a:lnTo>
                  <a:pt x="2581371" y="661730"/>
                </a:lnTo>
                <a:lnTo>
                  <a:pt x="2584911" y="671272"/>
                </a:lnTo>
                <a:lnTo>
                  <a:pt x="2584709" y="671251"/>
                </a:lnTo>
                <a:close/>
                <a:moveTo>
                  <a:pt x="866515" y="661553"/>
                </a:moveTo>
                <a:lnTo>
                  <a:pt x="868037" y="661846"/>
                </a:lnTo>
                <a:lnTo>
                  <a:pt x="862197" y="664178"/>
                </a:lnTo>
                <a:lnTo>
                  <a:pt x="860826" y="665281"/>
                </a:lnTo>
                <a:lnTo>
                  <a:pt x="860247" y="665171"/>
                </a:lnTo>
                <a:lnTo>
                  <a:pt x="859126" y="664956"/>
                </a:lnTo>
                <a:close/>
                <a:moveTo>
                  <a:pt x="2120782" y="661257"/>
                </a:moveTo>
                <a:lnTo>
                  <a:pt x="2102674" y="668881"/>
                </a:lnTo>
                <a:lnTo>
                  <a:pt x="2030333" y="722344"/>
                </a:lnTo>
                <a:lnTo>
                  <a:pt x="2026304" y="718200"/>
                </a:lnTo>
                <a:lnTo>
                  <a:pt x="2104192" y="666859"/>
                </a:lnTo>
                <a:close/>
                <a:moveTo>
                  <a:pt x="2569680" y="660968"/>
                </a:moveTo>
                <a:lnTo>
                  <a:pt x="2569858" y="660974"/>
                </a:lnTo>
                <a:lnTo>
                  <a:pt x="2571973" y="668479"/>
                </a:lnTo>
                <a:lnTo>
                  <a:pt x="2571687" y="669854"/>
                </a:lnTo>
                <a:lnTo>
                  <a:pt x="2568051" y="669464"/>
                </a:lnTo>
                <a:close/>
                <a:moveTo>
                  <a:pt x="829524" y="660913"/>
                </a:moveTo>
                <a:lnTo>
                  <a:pt x="833521" y="662468"/>
                </a:lnTo>
                <a:lnTo>
                  <a:pt x="833785" y="662570"/>
                </a:lnTo>
                <a:lnTo>
                  <a:pt x="845269" y="667035"/>
                </a:lnTo>
                <a:lnTo>
                  <a:pt x="845233" y="667076"/>
                </a:lnTo>
                <a:lnTo>
                  <a:pt x="845053" y="667277"/>
                </a:lnTo>
                <a:lnTo>
                  <a:pt x="842832" y="669764"/>
                </a:lnTo>
                <a:lnTo>
                  <a:pt x="842444" y="670107"/>
                </a:lnTo>
                <a:lnTo>
                  <a:pt x="827925" y="667508"/>
                </a:lnTo>
                <a:lnTo>
                  <a:pt x="825567" y="666600"/>
                </a:lnTo>
                <a:lnTo>
                  <a:pt x="824730" y="666278"/>
                </a:lnTo>
                <a:close/>
                <a:moveTo>
                  <a:pt x="1832346" y="660890"/>
                </a:moveTo>
                <a:lnTo>
                  <a:pt x="1843721" y="669418"/>
                </a:lnTo>
                <a:lnTo>
                  <a:pt x="1842339" y="670231"/>
                </a:lnTo>
                <a:lnTo>
                  <a:pt x="1838421" y="667797"/>
                </a:lnTo>
                <a:lnTo>
                  <a:pt x="1832308" y="660910"/>
                </a:lnTo>
                <a:close/>
                <a:moveTo>
                  <a:pt x="1669120" y="659462"/>
                </a:moveTo>
                <a:lnTo>
                  <a:pt x="1671769" y="660623"/>
                </a:lnTo>
                <a:lnTo>
                  <a:pt x="1686403" y="667210"/>
                </a:lnTo>
                <a:lnTo>
                  <a:pt x="1685149" y="668422"/>
                </a:lnTo>
                <a:lnTo>
                  <a:pt x="1678550" y="665513"/>
                </a:lnTo>
                <a:cubicBezTo>
                  <a:pt x="1674147" y="663544"/>
                  <a:pt x="1669914" y="661639"/>
                  <a:pt x="1669914" y="661639"/>
                </a:cubicBezTo>
                <a:lnTo>
                  <a:pt x="1668510" y="661024"/>
                </a:lnTo>
                <a:close/>
                <a:moveTo>
                  <a:pt x="893132" y="658871"/>
                </a:moveTo>
                <a:lnTo>
                  <a:pt x="899412" y="660201"/>
                </a:lnTo>
                <a:lnTo>
                  <a:pt x="899141" y="660396"/>
                </a:lnTo>
                <a:lnTo>
                  <a:pt x="898091" y="661150"/>
                </a:lnTo>
                <a:lnTo>
                  <a:pt x="895837" y="662768"/>
                </a:lnTo>
                <a:lnTo>
                  <a:pt x="894265" y="663374"/>
                </a:lnTo>
                <a:lnTo>
                  <a:pt x="893986" y="663348"/>
                </a:lnTo>
                <a:lnTo>
                  <a:pt x="893958" y="663346"/>
                </a:lnTo>
                <a:lnTo>
                  <a:pt x="893772" y="663329"/>
                </a:lnTo>
                <a:lnTo>
                  <a:pt x="891043" y="662524"/>
                </a:lnTo>
                <a:lnTo>
                  <a:pt x="886717" y="661246"/>
                </a:lnTo>
                <a:close/>
                <a:moveTo>
                  <a:pt x="1703229" y="658555"/>
                </a:moveTo>
                <a:lnTo>
                  <a:pt x="1710083" y="661723"/>
                </a:lnTo>
                <a:lnTo>
                  <a:pt x="1702445" y="659315"/>
                </a:lnTo>
                <a:close/>
                <a:moveTo>
                  <a:pt x="2117099" y="657811"/>
                </a:moveTo>
                <a:lnTo>
                  <a:pt x="2097899" y="664809"/>
                </a:lnTo>
                <a:lnTo>
                  <a:pt x="2021608" y="714983"/>
                </a:lnTo>
                <a:lnTo>
                  <a:pt x="2014313" y="711816"/>
                </a:lnTo>
                <a:lnTo>
                  <a:pt x="2015009" y="711255"/>
                </a:lnTo>
                <a:cubicBezTo>
                  <a:pt x="2041139" y="691457"/>
                  <a:pt x="2069573" y="675147"/>
                  <a:pt x="2099591" y="662628"/>
                </a:cubicBezTo>
                <a:close/>
                <a:moveTo>
                  <a:pt x="2067603" y="657363"/>
                </a:moveTo>
                <a:lnTo>
                  <a:pt x="1998222" y="688055"/>
                </a:lnTo>
                <a:lnTo>
                  <a:pt x="1983130" y="698277"/>
                </a:lnTo>
                <a:lnTo>
                  <a:pt x="1976925" y="695581"/>
                </a:lnTo>
                <a:lnTo>
                  <a:pt x="1994012" y="684668"/>
                </a:lnTo>
                <a:close/>
                <a:moveTo>
                  <a:pt x="978340" y="656204"/>
                </a:moveTo>
                <a:lnTo>
                  <a:pt x="978939" y="656315"/>
                </a:lnTo>
                <a:lnTo>
                  <a:pt x="987287" y="657856"/>
                </a:lnTo>
                <a:lnTo>
                  <a:pt x="979615" y="656882"/>
                </a:lnTo>
                <a:lnTo>
                  <a:pt x="978101" y="656475"/>
                </a:lnTo>
                <a:close/>
                <a:moveTo>
                  <a:pt x="659754" y="656133"/>
                </a:moveTo>
                <a:lnTo>
                  <a:pt x="664309" y="661217"/>
                </a:lnTo>
                <a:lnTo>
                  <a:pt x="671737" y="666240"/>
                </a:lnTo>
                <a:lnTo>
                  <a:pt x="668367" y="670139"/>
                </a:lnTo>
                <a:lnTo>
                  <a:pt x="666266" y="672570"/>
                </a:lnTo>
                <a:lnTo>
                  <a:pt x="663753" y="675479"/>
                </a:lnTo>
                <a:cubicBezTo>
                  <a:pt x="639247" y="704413"/>
                  <a:pt x="613847" y="734959"/>
                  <a:pt x="587536" y="767133"/>
                </a:cubicBezTo>
                <a:lnTo>
                  <a:pt x="553670" y="808281"/>
                </a:lnTo>
                <a:cubicBezTo>
                  <a:pt x="544527" y="819965"/>
                  <a:pt x="535551" y="831142"/>
                  <a:pt x="526408" y="842148"/>
                </a:cubicBezTo>
                <a:cubicBezTo>
                  <a:pt x="389417" y="1009450"/>
                  <a:pt x="272239" y="1173027"/>
                  <a:pt x="207721" y="1270054"/>
                </a:cubicBezTo>
                <a:cubicBezTo>
                  <a:pt x="180694" y="1310045"/>
                  <a:pt x="148783" y="1346508"/>
                  <a:pt x="112726" y="1378597"/>
                </a:cubicBezTo>
                <a:lnTo>
                  <a:pt x="106821" y="1384431"/>
                </a:lnTo>
                <a:lnTo>
                  <a:pt x="106631" y="1383506"/>
                </a:lnTo>
                <a:lnTo>
                  <a:pt x="106234" y="1385011"/>
                </a:lnTo>
                <a:lnTo>
                  <a:pt x="102800" y="1388403"/>
                </a:lnTo>
                <a:lnTo>
                  <a:pt x="98655" y="1392499"/>
                </a:lnTo>
                <a:lnTo>
                  <a:pt x="98451" y="1391818"/>
                </a:lnTo>
                <a:lnTo>
                  <a:pt x="98050" y="1390476"/>
                </a:lnTo>
                <a:lnTo>
                  <a:pt x="97659" y="1389171"/>
                </a:lnTo>
                <a:lnTo>
                  <a:pt x="114928" y="1370298"/>
                </a:lnTo>
                <a:cubicBezTo>
                  <a:pt x="148067" y="1337380"/>
                  <a:pt x="177639" y="1301053"/>
                  <a:pt x="203150" y="1261924"/>
                </a:cubicBezTo>
                <a:cubicBezTo>
                  <a:pt x="300901" y="1111935"/>
                  <a:pt x="406309" y="967075"/>
                  <a:pt x="518956" y="827924"/>
                </a:cubicBezTo>
                <a:lnTo>
                  <a:pt x="541817" y="799645"/>
                </a:lnTo>
                <a:cubicBezTo>
                  <a:pt x="554348" y="783897"/>
                  <a:pt x="567049" y="768319"/>
                  <a:pt x="579747" y="752740"/>
                </a:cubicBezTo>
                <a:cubicBezTo>
                  <a:pt x="605804" y="720588"/>
                  <a:pt x="631079" y="690002"/>
                  <a:pt x="655561" y="660990"/>
                </a:cubicBezTo>
                <a:lnTo>
                  <a:pt x="658634" y="657430"/>
                </a:lnTo>
                <a:lnTo>
                  <a:pt x="659195" y="656780"/>
                </a:lnTo>
                <a:close/>
                <a:moveTo>
                  <a:pt x="747106" y="655573"/>
                </a:moveTo>
                <a:lnTo>
                  <a:pt x="754700" y="659039"/>
                </a:lnTo>
                <a:lnTo>
                  <a:pt x="761444" y="662117"/>
                </a:lnTo>
                <a:lnTo>
                  <a:pt x="750841" y="674010"/>
                </a:lnTo>
                <a:lnTo>
                  <a:pt x="744753" y="671302"/>
                </a:lnTo>
                <a:lnTo>
                  <a:pt x="738716" y="668617"/>
                </a:lnTo>
                <a:lnTo>
                  <a:pt x="736347" y="667563"/>
                </a:lnTo>
                <a:close/>
                <a:moveTo>
                  <a:pt x="1642160" y="655531"/>
                </a:moveTo>
                <a:lnTo>
                  <a:pt x="1661178" y="663822"/>
                </a:lnTo>
                <a:lnTo>
                  <a:pt x="1660406" y="665717"/>
                </a:lnTo>
                <a:lnTo>
                  <a:pt x="1639358" y="656568"/>
                </a:lnTo>
                <a:close/>
                <a:moveTo>
                  <a:pt x="880656" y="655041"/>
                </a:moveTo>
                <a:lnTo>
                  <a:pt x="882398" y="655872"/>
                </a:lnTo>
                <a:lnTo>
                  <a:pt x="882672" y="656002"/>
                </a:lnTo>
                <a:lnTo>
                  <a:pt x="876841" y="658331"/>
                </a:lnTo>
                <a:lnTo>
                  <a:pt x="876792" y="658316"/>
                </a:lnTo>
                <a:lnTo>
                  <a:pt x="876623" y="658266"/>
                </a:lnTo>
                <a:lnTo>
                  <a:pt x="874813" y="657732"/>
                </a:lnTo>
                <a:lnTo>
                  <a:pt x="874918" y="657683"/>
                </a:lnTo>
                <a:close/>
                <a:moveTo>
                  <a:pt x="1707488" y="654425"/>
                </a:moveTo>
                <a:lnTo>
                  <a:pt x="1717734" y="661602"/>
                </a:lnTo>
                <a:lnTo>
                  <a:pt x="1717072" y="661490"/>
                </a:lnTo>
                <a:lnTo>
                  <a:pt x="1706615" y="655271"/>
                </a:lnTo>
                <a:close/>
                <a:moveTo>
                  <a:pt x="2111990" y="653990"/>
                </a:moveTo>
                <a:lnTo>
                  <a:pt x="2094054" y="659491"/>
                </a:lnTo>
                <a:cubicBezTo>
                  <a:pt x="2065451" y="672020"/>
                  <a:pt x="2038289" y="687833"/>
                  <a:pt x="2013118" y="706682"/>
                </a:cubicBezTo>
                <a:lnTo>
                  <a:pt x="2012580" y="707125"/>
                </a:lnTo>
                <a:lnTo>
                  <a:pt x="2009396" y="709681"/>
                </a:lnTo>
                <a:lnTo>
                  <a:pt x="2002202" y="706557"/>
                </a:lnTo>
                <a:lnTo>
                  <a:pt x="2007730" y="702109"/>
                </a:lnTo>
                <a:cubicBezTo>
                  <a:pt x="2035045" y="683768"/>
                  <a:pt x="2064402" y="668927"/>
                  <a:pt x="2095113" y="657837"/>
                </a:cubicBezTo>
                <a:close/>
                <a:moveTo>
                  <a:pt x="776951" y="653797"/>
                </a:moveTo>
                <a:lnTo>
                  <a:pt x="792513" y="660177"/>
                </a:lnTo>
                <a:lnTo>
                  <a:pt x="789434" y="663636"/>
                </a:lnTo>
                <a:lnTo>
                  <a:pt x="773403" y="657741"/>
                </a:lnTo>
                <a:lnTo>
                  <a:pt x="776217" y="654613"/>
                </a:lnTo>
                <a:close/>
                <a:moveTo>
                  <a:pt x="2058502" y="653453"/>
                </a:moveTo>
                <a:lnTo>
                  <a:pt x="1991103" y="678911"/>
                </a:lnTo>
                <a:lnTo>
                  <a:pt x="1969026" y="692151"/>
                </a:lnTo>
                <a:lnTo>
                  <a:pt x="1962348" y="689252"/>
                </a:lnTo>
                <a:lnTo>
                  <a:pt x="1986222" y="675863"/>
                </a:lnTo>
                <a:close/>
                <a:moveTo>
                  <a:pt x="1800375" y="653378"/>
                </a:moveTo>
                <a:lnTo>
                  <a:pt x="1797112" y="657625"/>
                </a:lnTo>
                <a:lnTo>
                  <a:pt x="1784748" y="669561"/>
                </a:lnTo>
                <a:lnTo>
                  <a:pt x="1782550" y="679938"/>
                </a:lnTo>
                <a:lnTo>
                  <a:pt x="1781722" y="680400"/>
                </a:lnTo>
                <a:lnTo>
                  <a:pt x="1781646" y="680436"/>
                </a:lnTo>
                <a:cubicBezTo>
                  <a:pt x="1730918" y="715378"/>
                  <a:pt x="1696991" y="769851"/>
                  <a:pt x="1688019" y="830804"/>
                </a:cubicBezTo>
                <a:lnTo>
                  <a:pt x="1335566" y="855641"/>
                </a:lnTo>
                <a:lnTo>
                  <a:pt x="1331958" y="842163"/>
                </a:lnTo>
                <a:lnTo>
                  <a:pt x="1427824" y="830606"/>
                </a:lnTo>
                <a:lnTo>
                  <a:pt x="1449503" y="827993"/>
                </a:lnTo>
                <a:lnTo>
                  <a:pt x="1684646" y="799646"/>
                </a:lnTo>
                <a:lnTo>
                  <a:pt x="1684646" y="797614"/>
                </a:lnTo>
                <a:cubicBezTo>
                  <a:pt x="1691838" y="746222"/>
                  <a:pt x="1720678" y="700367"/>
                  <a:pt x="1763891" y="671629"/>
                </a:cubicBezTo>
                <a:close/>
                <a:moveTo>
                  <a:pt x="2152598" y="652813"/>
                </a:moveTo>
                <a:lnTo>
                  <a:pt x="2132810" y="662425"/>
                </a:lnTo>
                <a:lnTo>
                  <a:pt x="2147837" y="654528"/>
                </a:lnTo>
                <a:close/>
                <a:moveTo>
                  <a:pt x="909923" y="652656"/>
                </a:moveTo>
                <a:lnTo>
                  <a:pt x="904731" y="656383"/>
                </a:lnTo>
                <a:lnTo>
                  <a:pt x="902140" y="655537"/>
                </a:lnTo>
                <a:lnTo>
                  <a:pt x="902861" y="655270"/>
                </a:lnTo>
                <a:lnTo>
                  <a:pt x="907219" y="653657"/>
                </a:lnTo>
                <a:close/>
                <a:moveTo>
                  <a:pt x="1671846" y="652486"/>
                </a:moveTo>
                <a:lnTo>
                  <a:pt x="1675323" y="654018"/>
                </a:lnTo>
                <a:lnTo>
                  <a:pt x="1692196" y="661612"/>
                </a:lnTo>
                <a:lnTo>
                  <a:pt x="1690695" y="663062"/>
                </a:lnTo>
                <a:lnTo>
                  <a:pt x="1690403" y="662995"/>
                </a:lnTo>
                <a:lnTo>
                  <a:pt x="1673470" y="654696"/>
                </a:lnTo>
                <a:lnTo>
                  <a:pt x="1671345" y="653768"/>
                </a:lnTo>
                <a:close/>
                <a:moveTo>
                  <a:pt x="807697" y="652428"/>
                </a:moveTo>
                <a:lnTo>
                  <a:pt x="815826" y="655588"/>
                </a:lnTo>
                <a:lnTo>
                  <a:pt x="817988" y="656428"/>
                </a:lnTo>
                <a:lnTo>
                  <a:pt x="823331" y="658506"/>
                </a:lnTo>
                <a:lnTo>
                  <a:pt x="821119" y="660982"/>
                </a:lnTo>
                <a:lnTo>
                  <a:pt x="820050" y="662179"/>
                </a:lnTo>
                <a:lnTo>
                  <a:pt x="818521" y="663890"/>
                </a:lnTo>
                <a:lnTo>
                  <a:pt x="802837" y="657855"/>
                </a:lnTo>
                <a:close/>
                <a:moveTo>
                  <a:pt x="2164481" y="650918"/>
                </a:moveTo>
                <a:lnTo>
                  <a:pt x="2116796" y="677247"/>
                </a:lnTo>
                <a:lnTo>
                  <a:pt x="2151857" y="656241"/>
                </a:lnTo>
                <a:close/>
                <a:moveTo>
                  <a:pt x="1648564" y="650450"/>
                </a:moveTo>
                <a:lnTo>
                  <a:pt x="1663891" y="657169"/>
                </a:lnTo>
                <a:lnTo>
                  <a:pt x="1663258" y="658723"/>
                </a:lnTo>
                <a:lnTo>
                  <a:pt x="1648071" y="652069"/>
                </a:lnTo>
                <a:lnTo>
                  <a:pt x="1648071" y="651647"/>
                </a:lnTo>
                <a:close/>
                <a:moveTo>
                  <a:pt x="1122785" y="650014"/>
                </a:moveTo>
                <a:lnTo>
                  <a:pt x="1122882" y="650063"/>
                </a:lnTo>
                <a:lnTo>
                  <a:pt x="1123247" y="650245"/>
                </a:lnTo>
                <a:lnTo>
                  <a:pt x="1123259" y="650470"/>
                </a:lnTo>
                <a:lnTo>
                  <a:pt x="1122854" y="650566"/>
                </a:lnTo>
                <a:close/>
                <a:moveTo>
                  <a:pt x="1567225" y="649797"/>
                </a:moveTo>
                <a:lnTo>
                  <a:pt x="1581847" y="655980"/>
                </a:lnTo>
                <a:lnTo>
                  <a:pt x="1601964" y="664713"/>
                </a:lnTo>
                <a:lnTo>
                  <a:pt x="1305455" y="773975"/>
                </a:lnTo>
                <a:lnTo>
                  <a:pt x="1302416" y="768106"/>
                </a:lnTo>
                <a:lnTo>
                  <a:pt x="1305092" y="766911"/>
                </a:lnTo>
                <a:close/>
                <a:moveTo>
                  <a:pt x="869596" y="649766"/>
                </a:moveTo>
                <a:lnTo>
                  <a:pt x="872589" y="651194"/>
                </a:lnTo>
                <a:lnTo>
                  <a:pt x="865837" y="655082"/>
                </a:lnTo>
                <a:lnTo>
                  <a:pt x="865054" y="654851"/>
                </a:lnTo>
                <a:close/>
                <a:moveTo>
                  <a:pt x="1712297" y="649762"/>
                </a:moveTo>
                <a:lnTo>
                  <a:pt x="1715952" y="653017"/>
                </a:lnTo>
                <a:lnTo>
                  <a:pt x="1711888" y="650158"/>
                </a:lnTo>
                <a:close/>
                <a:moveTo>
                  <a:pt x="839681" y="649545"/>
                </a:moveTo>
                <a:lnTo>
                  <a:pt x="846860" y="652811"/>
                </a:lnTo>
                <a:lnTo>
                  <a:pt x="854760" y="656406"/>
                </a:lnTo>
                <a:lnTo>
                  <a:pt x="852273" y="659191"/>
                </a:lnTo>
                <a:lnTo>
                  <a:pt x="851033" y="660580"/>
                </a:lnTo>
                <a:lnTo>
                  <a:pt x="849204" y="662629"/>
                </a:lnTo>
                <a:lnTo>
                  <a:pt x="833362" y="656619"/>
                </a:lnTo>
                <a:close/>
                <a:moveTo>
                  <a:pt x="984866" y="648809"/>
                </a:moveTo>
                <a:lnTo>
                  <a:pt x="997444" y="650937"/>
                </a:lnTo>
                <a:lnTo>
                  <a:pt x="997782" y="651034"/>
                </a:lnTo>
                <a:lnTo>
                  <a:pt x="999147" y="651428"/>
                </a:lnTo>
                <a:lnTo>
                  <a:pt x="1000196" y="651731"/>
                </a:lnTo>
                <a:lnTo>
                  <a:pt x="986892" y="650353"/>
                </a:lnTo>
                <a:lnTo>
                  <a:pt x="986859" y="650339"/>
                </a:lnTo>
                <a:lnTo>
                  <a:pt x="985536" y="649784"/>
                </a:lnTo>
                <a:lnTo>
                  <a:pt x="984419" y="649315"/>
                </a:lnTo>
                <a:lnTo>
                  <a:pt x="984595" y="649116"/>
                </a:lnTo>
                <a:lnTo>
                  <a:pt x="984791" y="648894"/>
                </a:lnTo>
                <a:close/>
                <a:moveTo>
                  <a:pt x="897802" y="648793"/>
                </a:moveTo>
                <a:lnTo>
                  <a:pt x="898599" y="649036"/>
                </a:lnTo>
                <a:lnTo>
                  <a:pt x="899069" y="649179"/>
                </a:lnTo>
                <a:lnTo>
                  <a:pt x="899461" y="649298"/>
                </a:lnTo>
                <a:lnTo>
                  <a:pt x="896188" y="650605"/>
                </a:lnTo>
                <a:close/>
                <a:moveTo>
                  <a:pt x="931296" y="648666"/>
                </a:moveTo>
                <a:lnTo>
                  <a:pt x="931303" y="648669"/>
                </a:lnTo>
                <a:lnTo>
                  <a:pt x="931304" y="648670"/>
                </a:lnTo>
                <a:lnTo>
                  <a:pt x="931281" y="648676"/>
                </a:lnTo>
                <a:lnTo>
                  <a:pt x="931246" y="648684"/>
                </a:lnTo>
                <a:lnTo>
                  <a:pt x="931288" y="648669"/>
                </a:lnTo>
                <a:close/>
                <a:moveTo>
                  <a:pt x="1677022" y="646085"/>
                </a:moveTo>
                <a:lnTo>
                  <a:pt x="1680064" y="647414"/>
                </a:lnTo>
                <a:cubicBezTo>
                  <a:pt x="1682433" y="648431"/>
                  <a:pt x="1694622" y="655204"/>
                  <a:pt x="1695976" y="655204"/>
                </a:cubicBezTo>
                <a:lnTo>
                  <a:pt x="1697904" y="656095"/>
                </a:lnTo>
                <a:lnTo>
                  <a:pt x="1696508" y="657444"/>
                </a:lnTo>
                <a:lnTo>
                  <a:pt x="1695313" y="657067"/>
                </a:lnTo>
                <a:cubicBezTo>
                  <a:pt x="1694298" y="656050"/>
                  <a:pt x="1678381" y="648769"/>
                  <a:pt x="1678381" y="648769"/>
                </a:cubicBezTo>
                <a:lnTo>
                  <a:pt x="1675508" y="647523"/>
                </a:lnTo>
                <a:close/>
                <a:moveTo>
                  <a:pt x="2058704" y="645819"/>
                </a:moveTo>
                <a:lnTo>
                  <a:pt x="1983808" y="669429"/>
                </a:lnTo>
                <a:lnTo>
                  <a:pt x="1953977" y="685616"/>
                </a:lnTo>
                <a:lnTo>
                  <a:pt x="1945678" y="682013"/>
                </a:lnTo>
                <a:lnTo>
                  <a:pt x="1979112" y="665702"/>
                </a:lnTo>
                <a:close/>
                <a:moveTo>
                  <a:pt x="1113722" y="645486"/>
                </a:moveTo>
                <a:lnTo>
                  <a:pt x="1116079" y="646664"/>
                </a:lnTo>
                <a:lnTo>
                  <a:pt x="1116413" y="648394"/>
                </a:lnTo>
                <a:lnTo>
                  <a:pt x="1116826" y="650537"/>
                </a:lnTo>
                <a:lnTo>
                  <a:pt x="1116814" y="650532"/>
                </a:lnTo>
                <a:lnTo>
                  <a:pt x="1116410" y="650012"/>
                </a:lnTo>
                <a:lnTo>
                  <a:pt x="1115606" y="648976"/>
                </a:lnTo>
                <a:lnTo>
                  <a:pt x="1113336" y="646051"/>
                </a:lnTo>
                <a:close/>
                <a:moveTo>
                  <a:pt x="756901" y="644656"/>
                </a:moveTo>
                <a:lnTo>
                  <a:pt x="759132" y="646493"/>
                </a:lnTo>
                <a:lnTo>
                  <a:pt x="768403" y="650293"/>
                </a:lnTo>
                <a:lnTo>
                  <a:pt x="769935" y="650921"/>
                </a:lnTo>
                <a:lnTo>
                  <a:pt x="771026" y="651368"/>
                </a:lnTo>
                <a:lnTo>
                  <a:pt x="767335" y="655509"/>
                </a:lnTo>
                <a:lnTo>
                  <a:pt x="752168" y="649931"/>
                </a:lnTo>
                <a:lnTo>
                  <a:pt x="754743" y="647061"/>
                </a:lnTo>
                <a:close/>
                <a:moveTo>
                  <a:pt x="727185" y="643949"/>
                </a:moveTo>
                <a:lnTo>
                  <a:pt x="735534" y="650292"/>
                </a:lnTo>
                <a:lnTo>
                  <a:pt x="741034" y="652802"/>
                </a:lnTo>
                <a:lnTo>
                  <a:pt x="730316" y="664867"/>
                </a:lnTo>
                <a:lnTo>
                  <a:pt x="715085" y="657923"/>
                </a:lnTo>
                <a:lnTo>
                  <a:pt x="720902" y="651206"/>
                </a:lnTo>
                <a:lnTo>
                  <a:pt x="722978" y="648808"/>
                </a:lnTo>
                <a:close/>
                <a:moveTo>
                  <a:pt x="1832118" y="643523"/>
                </a:moveTo>
                <a:lnTo>
                  <a:pt x="1834315" y="643951"/>
                </a:lnTo>
                <a:lnTo>
                  <a:pt x="1830845" y="643783"/>
                </a:lnTo>
                <a:close/>
                <a:moveTo>
                  <a:pt x="1651423" y="643499"/>
                </a:moveTo>
                <a:lnTo>
                  <a:pt x="1665365" y="649629"/>
                </a:lnTo>
                <a:lnTo>
                  <a:pt x="1666721" y="650227"/>
                </a:lnTo>
                <a:lnTo>
                  <a:pt x="1666194" y="651518"/>
                </a:lnTo>
                <a:lnTo>
                  <a:pt x="1650877" y="644827"/>
                </a:lnTo>
                <a:close/>
                <a:moveTo>
                  <a:pt x="1065062" y="643401"/>
                </a:moveTo>
                <a:lnTo>
                  <a:pt x="1066036" y="643547"/>
                </a:lnTo>
                <a:lnTo>
                  <a:pt x="1066707" y="643648"/>
                </a:lnTo>
                <a:lnTo>
                  <a:pt x="1072123" y="646923"/>
                </a:lnTo>
                <a:lnTo>
                  <a:pt x="1079093" y="651138"/>
                </a:lnTo>
                <a:lnTo>
                  <a:pt x="1078878" y="651425"/>
                </a:lnTo>
                <a:lnTo>
                  <a:pt x="1078837" y="651481"/>
                </a:lnTo>
                <a:lnTo>
                  <a:pt x="1063584" y="645236"/>
                </a:lnTo>
                <a:close/>
                <a:moveTo>
                  <a:pt x="951475" y="642646"/>
                </a:moveTo>
                <a:lnTo>
                  <a:pt x="952558" y="643164"/>
                </a:lnTo>
                <a:lnTo>
                  <a:pt x="952917" y="643335"/>
                </a:lnTo>
                <a:lnTo>
                  <a:pt x="952903" y="643351"/>
                </a:lnTo>
                <a:lnTo>
                  <a:pt x="952884" y="643372"/>
                </a:lnTo>
                <a:lnTo>
                  <a:pt x="940616" y="646384"/>
                </a:lnTo>
                <a:lnTo>
                  <a:pt x="938880" y="645917"/>
                </a:lnTo>
                <a:lnTo>
                  <a:pt x="944562" y="643857"/>
                </a:lnTo>
                <a:lnTo>
                  <a:pt x="946220" y="643255"/>
                </a:lnTo>
                <a:lnTo>
                  <a:pt x="946347" y="643209"/>
                </a:lnTo>
                <a:lnTo>
                  <a:pt x="949527" y="642860"/>
                </a:lnTo>
                <a:close/>
                <a:moveTo>
                  <a:pt x="1045023" y="642516"/>
                </a:moveTo>
                <a:lnTo>
                  <a:pt x="1046609" y="643538"/>
                </a:lnTo>
                <a:lnTo>
                  <a:pt x="1046970" y="643686"/>
                </a:lnTo>
                <a:lnTo>
                  <a:pt x="1048119" y="644159"/>
                </a:lnTo>
                <a:lnTo>
                  <a:pt x="1050576" y="645169"/>
                </a:lnTo>
                <a:lnTo>
                  <a:pt x="1048061" y="644796"/>
                </a:lnTo>
                <a:lnTo>
                  <a:pt x="1043650" y="644141"/>
                </a:lnTo>
                <a:lnTo>
                  <a:pt x="1043823" y="643936"/>
                </a:lnTo>
                <a:close/>
                <a:moveTo>
                  <a:pt x="787200" y="642405"/>
                </a:moveTo>
                <a:lnTo>
                  <a:pt x="793322" y="646839"/>
                </a:lnTo>
                <a:lnTo>
                  <a:pt x="795515" y="647691"/>
                </a:lnTo>
                <a:lnTo>
                  <a:pt x="801542" y="650034"/>
                </a:lnTo>
                <a:lnTo>
                  <a:pt x="796687" y="655489"/>
                </a:lnTo>
                <a:lnTo>
                  <a:pt x="781372" y="649596"/>
                </a:lnTo>
                <a:lnTo>
                  <a:pt x="780895" y="649413"/>
                </a:lnTo>
                <a:lnTo>
                  <a:pt x="783657" y="646343"/>
                </a:lnTo>
                <a:close/>
                <a:moveTo>
                  <a:pt x="2607198" y="642222"/>
                </a:moveTo>
                <a:lnTo>
                  <a:pt x="2630780" y="647103"/>
                </a:lnTo>
                <a:lnTo>
                  <a:pt x="2632482" y="647527"/>
                </a:lnTo>
                <a:lnTo>
                  <a:pt x="2736025" y="673948"/>
                </a:lnTo>
                <a:lnTo>
                  <a:pt x="2781296" y="686889"/>
                </a:lnTo>
                <a:lnTo>
                  <a:pt x="2759491" y="681048"/>
                </a:lnTo>
                <a:lnTo>
                  <a:pt x="2645656" y="655138"/>
                </a:lnTo>
                <a:lnTo>
                  <a:pt x="2632126" y="651257"/>
                </a:lnTo>
                <a:close/>
                <a:moveTo>
                  <a:pt x="1055656" y="641989"/>
                </a:moveTo>
                <a:lnTo>
                  <a:pt x="1058789" y="642459"/>
                </a:lnTo>
                <a:lnTo>
                  <a:pt x="1058297" y="643070"/>
                </a:lnTo>
                <a:lnTo>
                  <a:pt x="1056966" y="642526"/>
                </a:lnTo>
                <a:lnTo>
                  <a:pt x="1056430" y="642306"/>
                </a:lnTo>
                <a:close/>
                <a:moveTo>
                  <a:pt x="991736" y="641149"/>
                </a:moveTo>
                <a:lnTo>
                  <a:pt x="1000323" y="642545"/>
                </a:lnTo>
                <a:lnTo>
                  <a:pt x="1001758" y="643140"/>
                </a:lnTo>
                <a:lnTo>
                  <a:pt x="1003240" y="643754"/>
                </a:lnTo>
                <a:lnTo>
                  <a:pt x="1004724" y="644369"/>
                </a:lnTo>
                <a:lnTo>
                  <a:pt x="1003341" y="644254"/>
                </a:lnTo>
                <a:lnTo>
                  <a:pt x="1002187" y="644158"/>
                </a:lnTo>
                <a:lnTo>
                  <a:pt x="992844" y="643384"/>
                </a:lnTo>
                <a:lnTo>
                  <a:pt x="990272" y="642677"/>
                </a:lnTo>
                <a:lnTo>
                  <a:pt x="991188" y="641633"/>
                </a:lnTo>
                <a:lnTo>
                  <a:pt x="991600" y="641163"/>
                </a:lnTo>
                <a:close/>
                <a:moveTo>
                  <a:pt x="1138593" y="640488"/>
                </a:moveTo>
                <a:lnTo>
                  <a:pt x="1138773" y="640558"/>
                </a:lnTo>
                <a:lnTo>
                  <a:pt x="1139029" y="640657"/>
                </a:lnTo>
                <a:lnTo>
                  <a:pt x="1139391" y="640797"/>
                </a:lnTo>
                <a:lnTo>
                  <a:pt x="1138735" y="641667"/>
                </a:lnTo>
                <a:close/>
                <a:moveTo>
                  <a:pt x="1682947" y="640463"/>
                </a:moveTo>
                <a:lnTo>
                  <a:pt x="1684126" y="640979"/>
                </a:lnTo>
                <a:cubicBezTo>
                  <a:pt x="1686835" y="642165"/>
                  <a:pt x="1698176" y="648600"/>
                  <a:pt x="1699361" y="648600"/>
                </a:cubicBezTo>
                <a:lnTo>
                  <a:pt x="1702949" y="651220"/>
                </a:lnTo>
                <a:lnTo>
                  <a:pt x="1701750" y="652378"/>
                </a:lnTo>
                <a:lnTo>
                  <a:pt x="1698531" y="650463"/>
                </a:lnTo>
                <a:cubicBezTo>
                  <a:pt x="1696837" y="649108"/>
                  <a:pt x="1683122" y="642164"/>
                  <a:pt x="1681598" y="642164"/>
                </a:cubicBezTo>
                <a:lnTo>
                  <a:pt x="1681294" y="642032"/>
                </a:lnTo>
                <a:close/>
                <a:moveTo>
                  <a:pt x="912530" y="640362"/>
                </a:moveTo>
                <a:lnTo>
                  <a:pt x="912981" y="640561"/>
                </a:lnTo>
                <a:lnTo>
                  <a:pt x="913110" y="640619"/>
                </a:lnTo>
                <a:lnTo>
                  <a:pt x="916946" y="642317"/>
                </a:lnTo>
                <a:lnTo>
                  <a:pt x="908312" y="645765"/>
                </a:lnTo>
                <a:lnTo>
                  <a:pt x="904275" y="644164"/>
                </a:lnTo>
                <a:lnTo>
                  <a:pt x="910401" y="641342"/>
                </a:lnTo>
                <a:lnTo>
                  <a:pt x="911864" y="640669"/>
                </a:lnTo>
                <a:close/>
                <a:moveTo>
                  <a:pt x="818793" y="640040"/>
                </a:moveTo>
                <a:lnTo>
                  <a:pt x="833750" y="646846"/>
                </a:lnTo>
                <a:lnTo>
                  <a:pt x="833477" y="647151"/>
                </a:lnTo>
                <a:lnTo>
                  <a:pt x="827130" y="654255"/>
                </a:lnTo>
                <a:lnTo>
                  <a:pt x="821678" y="652186"/>
                </a:lnTo>
                <a:lnTo>
                  <a:pt x="814462" y="649449"/>
                </a:lnTo>
                <a:lnTo>
                  <a:pt x="811404" y="648289"/>
                </a:lnTo>
                <a:close/>
                <a:moveTo>
                  <a:pt x="2056502" y="639922"/>
                </a:moveTo>
                <a:lnTo>
                  <a:pt x="1976708" y="660453"/>
                </a:lnTo>
                <a:lnTo>
                  <a:pt x="1937741" y="678566"/>
                </a:lnTo>
                <a:lnTo>
                  <a:pt x="1927834" y="674264"/>
                </a:lnTo>
                <a:lnTo>
                  <a:pt x="1970644" y="656558"/>
                </a:lnTo>
                <a:close/>
                <a:moveTo>
                  <a:pt x="878484" y="639814"/>
                </a:moveTo>
                <a:lnTo>
                  <a:pt x="881152" y="641239"/>
                </a:lnTo>
                <a:lnTo>
                  <a:pt x="885676" y="643657"/>
                </a:lnTo>
                <a:lnTo>
                  <a:pt x="878465" y="647810"/>
                </a:lnTo>
                <a:lnTo>
                  <a:pt x="872950" y="646010"/>
                </a:lnTo>
                <a:close/>
                <a:moveTo>
                  <a:pt x="848482" y="639695"/>
                </a:moveTo>
                <a:lnTo>
                  <a:pt x="851190" y="640986"/>
                </a:lnTo>
                <a:lnTo>
                  <a:pt x="863349" y="646786"/>
                </a:lnTo>
                <a:lnTo>
                  <a:pt x="858006" y="652770"/>
                </a:lnTo>
                <a:lnTo>
                  <a:pt x="847027" y="649529"/>
                </a:lnTo>
                <a:lnTo>
                  <a:pt x="845828" y="648921"/>
                </a:lnTo>
                <a:lnTo>
                  <a:pt x="841981" y="646971"/>
                </a:lnTo>
                <a:close/>
                <a:moveTo>
                  <a:pt x="644618" y="639238"/>
                </a:moveTo>
                <a:lnTo>
                  <a:pt x="647216" y="642138"/>
                </a:lnTo>
                <a:lnTo>
                  <a:pt x="647281" y="642210"/>
                </a:lnTo>
                <a:lnTo>
                  <a:pt x="655764" y="651679"/>
                </a:lnTo>
                <a:lnTo>
                  <a:pt x="651731" y="656355"/>
                </a:lnTo>
                <a:lnTo>
                  <a:pt x="651189" y="656984"/>
                </a:lnTo>
                <a:lnTo>
                  <a:pt x="651153" y="657025"/>
                </a:lnTo>
                <a:cubicBezTo>
                  <a:pt x="626625" y="686112"/>
                  <a:pt x="601296" y="716777"/>
                  <a:pt x="575177" y="749014"/>
                </a:cubicBezTo>
                <a:cubicBezTo>
                  <a:pt x="562476" y="764592"/>
                  <a:pt x="549945" y="780340"/>
                  <a:pt x="537415" y="795919"/>
                </a:cubicBezTo>
                <a:lnTo>
                  <a:pt x="514554" y="824367"/>
                </a:lnTo>
                <a:cubicBezTo>
                  <a:pt x="401918" y="963761"/>
                  <a:pt x="296508" y="1108845"/>
                  <a:pt x="198748" y="1259046"/>
                </a:cubicBezTo>
                <a:cubicBezTo>
                  <a:pt x="173379" y="1297780"/>
                  <a:pt x="144039" y="1333759"/>
                  <a:pt x="111202" y="1366404"/>
                </a:cubicBezTo>
                <a:lnTo>
                  <a:pt x="96051" y="1382963"/>
                </a:lnTo>
                <a:lnTo>
                  <a:pt x="95868" y="1381985"/>
                </a:lnTo>
                <a:lnTo>
                  <a:pt x="95478" y="1379905"/>
                </a:lnTo>
                <a:lnTo>
                  <a:pt x="113912" y="1357599"/>
                </a:lnTo>
                <a:cubicBezTo>
                  <a:pt x="144135" y="1324314"/>
                  <a:pt x="171388" y="1288447"/>
                  <a:pt x="195361" y="1250412"/>
                </a:cubicBezTo>
                <a:cubicBezTo>
                  <a:pt x="291087" y="1097822"/>
                  <a:pt x="395454" y="950826"/>
                  <a:pt x="507950" y="810145"/>
                </a:cubicBezTo>
                <a:lnTo>
                  <a:pt x="524545" y="786776"/>
                </a:lnTo>
                <a:lnTo>
                  <a:pt x="566540" y="733944"/>
                </a:lnTo>
                <a:cubicBezTo>
                  <a:pt x="592405" y="701855"/>
                  <a:pt x="617596" y="671256"/>
                  <a:pt x="642079" y="642181"/>
                </a:cubicBezTo>
                <a:close/>
                <a:moveTo>
                  <a:pt x="1028622" y="639214"/>
                </a:moveTo>
                <a:lnTo>
                  <a:pt x="1033843" y="639578"/>
                </a:lnTo>
                <a:lnTo>
                  <a:pt x="1036386" y="639756"/>
                </a:lnTo>
                <a:lnTo>
                  <a:pt x="1038338" y="639892"/>
                </a:lnTo>
                <a:lnTo>
                  <a:pt x="1036222" y="642427"/>
                </a:lnTo>
                <a:lnTo>
                  <a:pt x="1034594" y="641739"/>
                </a:lnTo>
                <a:close/>
                <a:moveTo>
                  <a:pt x="1725903" y="638346"/>
                </a:moveTo>
                <a:lnTo>
                  <a:pt x="1726460" y="639054"/>
                </a:lnTo>
                <a:lnTo>
                  <a:pt x="1727247" y="644650"/>
                </a:lnTo>
                <a:lnTo>
                  <a:pt x="1723568" y="639363"/>
                </a:lnTo>
                <a:close/>
                <a:moveTo>
                  <a:pt x="1002080" y="637361"/>
                </a:moveTo>
                <a:lnTo>
                  <a:pt x="1012284" y="638074"/>
                </a:lnTo>
                <a:lnTo>
                  <a:pt x="1012430" y="638159"/>
                </a:lnTo>
                <a:lnTo>
                  <a:pt x="1012681" y="638307"/>
                </a:lnTo>
                <a:lnTo>
                  <a:pt x="1012710" y="638319"/>
                </a:lnTo>
                <a:lnTo>
                  <a:pt x="1012764" y="638342"/>
                </a:lnTo>
                <a:lnTo>
                  <a:pt x="1011848" y="639421"/>
                </a:lnTo>
                <a:lnTo>
                  <a:pt x="1003434" y="638172"/>
                </a:lnTo>
                <a:close/>
                <a:moveTo>
                  <a:pt x="1097141" y="637201"/>
                </a:moveTo>
                <a:lnTo>
                  <a:pt x="1100639" y="638949"/>
                </a:lnTo>
                <a:lnTo>
                  <a:pt x="1105186" y="644881"/>
                </a:lnTo>
                <a:lnTo>
                  <a:pt x="1105156" y="644924"/>
                </a:lnTo>
                <a:lnTo>
                  <a:pt x="1105135" y="644954"/>
                </a:lnTo>
                <a:lnTo>
                  <a:pt x="1099838" y="642347"/>
                </a:lnTo>
                <a:lnTo>
                  <a:pt x="1096090" y="638635"/>
                </a:lnTo>
                <a:close/>
                <a:moveTo>
                  <a:pt x="1729871" y="636620"/>
                </a:moveTo>
                <a:lnTo>
                  <a:pt x="1729556" y="639347"/>
                </a:lnTo>
                <a:lnTo>
                  <a:pt x="1728376" y="637270"/>
                </a:lnTo>
                <a:close/>
                <a:moveTo>
                  <a:pt x="1128138" y="636449"/>
                </a:moveTo>
                <a:lnTo>
                  <a:pt x="1129810" y="637095"/>
                </a:lnTo>
                <a:lnTo>
                  <a:pt x="1129482" y="647577"/>
                </a:lnTo>
                <a:lnTo>
                  <a:pt x="1128409" y="647042"/>
                </a:lnTo>
                <a:close/>
                <a:moveTo>
                  <a:pt x="1070727" y="636368"/>
                </a:moveTo>
                <a:lnTo>
                  <a:pt x="1071462" y="636945"/>
                </a:lnTo>
                <a:lnTo>
                  <a:pt x="1076487" y="640895"/>
                </a:lnTo>
                <a:lnTo>
                  <a:pt x="1075419" y="640670"/>
                </a:lnTo>
                <a:lnTo>
                  <a:pt x="1074195" y="640412"/>
                </a:lnTo>
                <a:lnTo>
                  <a:pt x="1071831" y="639286"/>
                </a:lnTo>
                <a:lnTo>
                  <a:pt x="1069951" y="638828"/>
                </a:lnTo>
                <a:lnTo>
                  <a:pt x="1069536" y="638578"/>
                </a:lnTo>
                <a:lnTo>
                  <a:pt x="1069140" y="638338"/>
                </a:lnTo>
                <a:close/>
                <a:moveTo>
                  <a:pt x="1654435" y="636176"/>
                </a:moveTo>
                <a:lnTo>
                  <a:pt x="1670482" y="643226"/>
                </a:lnTo>
                <a:lnTo>
                  <a:pt x="1671115" y="643503"/>
                </a:lnTo>
                <a:lnTo>
                  <a:pt x="1669579" y="644950"/>
                </a:lnTo>
                <a:lnTo>
                  <a:pt x="1667612" y="644097"/>
                </a:lnTo>
                <a:lnTo>
                  <a:pt x="1653690" y="637989"/>
                </a:lnTo>
                <a:close/>
                <a:moveTo>
                  <a:pt x="1597749" y="636160"/>
                </a:moveTo>
                <a:lnTo>
                  <a:pt x="1602172" y="638103"/>
                </a:lnTo>
                <a:lnTo>
                  <a:pt x="1635166" y="652481"/>
                </a:lnTo>
                <a:lnTo>
                  <a:pt x="1632347" y="653521"/>
                </a:lnTo>
                <a:lnTo>
                  <a:pt x="1595114" y="637338"/>
                </a:lnTo>
                <a:close/>
                <a:moveTo>
                  <a:pt x="956943" y="635384"/>
                </a:moveTo>
                <a:lnTo>
                  <a:pt x="957053" y="635440"/>
                </a:lnTo>
                <a:lnTo>
                  <a:pt x="957220" y="635525"/>
                </a:lnTo>
                <a:lnTo>
                  <a:pt x="957267" y="635549"/>
                </a:lnTo>
                <a:lnTo>
                  <a:pt x="957163" y="635566"/>
                </a:lnTo>
                <a:lnTo>
                  <a:pt x="955897" y="635774"/>
                </a:lnTo>
                <a:close/>
                <a:moveTo>
                  <a:pt x="1689075" y="634647"/>
                </a:moveTo>
                <a:lnTo>
                  <a:pt x="1696824" y="638420"/>
                </a:lnTo>
                <a:cubicBezTo>
                  <a:pt x="1699956" y="640007"/>
                  <a:pt x="1702918" y="641573"/>
                  <a:pt x="1703764" y="642165"/>
                </a:cubicBezTo>
                <a:lnTo>
                  <a:pt x="1708217" y="646129"/>
                </a:lnTo>
                <a:lnTo>
                  <a:pt x="1707351" y="646965"/>
                </a:lnTo>
                <a:lnTo>
                  <a:pt x="1703272" y="644028"/>
                </a:lnTo>
                <a:cubicBezTo>
                  <a:pt x="1702001" y="643266"/>
                  <a:pt x="1698276" y="641403"/>
                  <a:pt x="1694615" y="639625"/>
                </a:cubicBezTo>
                <a:lnTo>
                  <a:pt x="1687405" y="636232"/>
                </a:lnTo>
                <a:close/>
                <a:moveTo>
                  <a:pt x="1062799" y="634504"/>
                </a:moveTo>
                <a:lnTo>
                  <a:pt x="1064938" y="634829"/>
                </a:lnTo>
                <a:lnTo>
                  <a:pt x="1064413" y="635480"/>
                </a:lnTo>
                <a:close/>
                <a:moveTo>
                  <a:pt x="1530887" y="634237"/>
                </a:moveTo>
                <a:lnTo>
                  <a:pt x="1543569" y="639626"/>
                </a:lnTo>
                <a:lnTo>
                  <a:pt x="1552377" y="643519"/>
                </a:lnTo>
                <a:lnTo>
                  <a:pt x="1559758" y="646640"/>
                </a:lnTo>
                <a:lnTo>
                  <a:pt x="1299689" y="762841"/>
                </a:lnTo>
                <a:lnTo>
                  <a:pt x="1298229" y="760022"/>
                </a:lnTo>
                <a:lnTo>
                  <a:pt x="1297237" y="758759"/>
                </a:lnTo>
                <a:lnTo>
                  <a:pt x="1305630" y="754286"/>
                </a:lnTo>
                <a:close/>
                <a:moveTo>
                  <a:pt x="2058893" y="633943"/>
                </a:moveTo>
                <a:lnTo>
                  <a:pt x="1969594" y="651816"/>
                </a:lnTo>
                <a:lnTo>
                  <a:pt x="1921556" y="671539"/>
                </a:lnTo>
                <a:lnTo>
                  <a:pt x="1910922" y="666922"/>
                </a:lnTo>
                <a:lnTo>
                  <a:pt x="1963873" y="647245"/>
                </a:lnTo>
                <a:close/>
                <a:moveTo>
                  <a:pt x="1121608" y="633926"/>
                </a:moveTo>
                <a:lnTo>
                  <a:pt x="1122325" y="634203"/>
                </a:lnTo>
                <a:lnTo>
                  <a:pt x="1122356" y="634270"/>
                </a:lnTo>
                <a:lnTo>
                  <a:pt x="1122356" y="634275"/>
                </a:lnTo>
                <a:lnTo>
                  <a:pt x="1122373" y="634569"/>
                </a:lnTo>
                <a:lnTo>
                  <a:pt x="1122915" y="644299"/>
                </a:lnTo>
                <a:lnTo>
                  <a:pt x="1122439" y="644062"/>
                </a:lnTo>
                <a:lnTo>
                  <a:pt x="1122022" y="643853"/>
                </a:lnTo>
                <a:lnTo>
                  <a:pt x="1121991" y="643607"/>
                </a:lnTo>
                <a:lnTo>
                  <a:pt x="1121929" y="643109"/>
                </a:lnTo>
                <a:lnTo>
                  <a:pt x="1121891" y="642800"/>
                </a:lnTo>
                <a:lnTo>
                  <a:pt x="1118928" y="637854"/>
                </a:lnTo>
                <a:close/>
                <a:moveTo>
                  <a:pt x="952110" y="632926"/>
                </a:moveTo>
                <a:lnTo>
                  <a:pt x="953023" y="633391"/>
                </a:lnTo>
                <a:lnTo>
                  <a:pt x="949060" y="634470"/>
                </a:lnTo>
                <a:lnTo>
                  <a:pt x="949045" y="634464"/>
                </a:lnTo>
                <a:lnTo>
                  <a:pt x="949008" y="634448"/>
                </a:lnTo>
                <a:lnTo>
                  <a:pt x="948899" y="634402"/>
                </a:lnTo>
                <a:close/>
                <a:moveTo>
                  <a:pt x="2069381" y="632475"/>
                </a:moveTo>
                <a:lnTo>
                  <a:pt x="2071633" y="632544"/>
                </a:lnTo>
                <a:lnTo>
                  <a:pt x="2068131" y="632650"/>
                </a:lnTo>
                <a:close/>
                <a:moveTo>
                  <a:pt x="929943" y="632342"/>
                </a:moveTo>
                <a:lnTo>
                  <a:pt x="933748" y="634163"/>
                </a:lnTo>
                <a:lnTo>
                  <a:pt x="930310" y="638020"/>
                </a:lnTo>
                <a:lnTo>
                  <a:pt x="929024" y="638943"/>
                </a:lnTo>
                <a:lnTo>
                  <a:pt x="928515" y="639308"/>
                </a:lnTo>
                <a:lnTo>
                  <a:pt x="926828" y="640519"/>
                </a:lnTo>
                <a:lnTo>
                  <a:pt x="926740" y="640543"/>
                </a:lnTo>
                <a:lnTo>
                  <a:pt x="926672" y="640562"/>
                </a:lnTo>
                <a:lnTo>
                  <a:pt x="924176" y="640971"/>
                </a:lnTo>
                <a:lnTo>
                  <a:pt x="922448" y="640123"/>
                </a:lnTo>
                <a:lnTo>
                  <a:pt x="921917" y="639863"/>
                </a:lnTo>
                <a:lnTo>
                  <a:pt x="917897" y="637890"/>
                </a:lnTo>
                <a:close/>
                <a:moveTo>
                  <a:pt x="1606771" y="632130"/>
                </a:moveTo>
                <a:lnTo>
                  <a:pt x="1607256" y="632344"/>
                </a:lnTo>
                <a:lnTo>
                  <a:pt x="1643188" y="648093"/>
                </a:lnTo>
                <a:lnTo>
                  <a:pt x="1642539" y="649644"/>
                </a:lnTo>
                <a:lnTo>
                  <a:pt x="1604688" y="633061"/>
                </a:lnTo>
                <a:close/>
                <a:moveTo>
                  <a:pt x="709976" y="630875"/>
                </a:moveTo>
                <a:lnTo>
                  <a:pt x="723361" y="641044"/>
                </a:lnTo>
                <a:lnTo>
                  <a:pt x="710620" y="655723"/>
                </a:lnTo>
                <a:lnTo>
                  <a:pt x="709541" y="655081"/>
                </a:lnTo>
                <a:lnTo>
                  <a:pt x="707630" y="653944"/>
                </a:lnTo>
                <a:lnTo>
                  <a:pt x="702474" y="650876"/>
                </a:lnTo>
                <a:lnTo>
                  <a:pt x="701591" y="650284"/>
                </a:lnTo>
                <a:lnTo>
                  <a:pt x="699730" y="649034"/>
                </a:lnTo>
                <a:lnTo>
                  <a:pt x="697038" y="646847"/>
                </a:lnTo>
                <a:lnTo>
                  <a:pt x="696536" y="646438"/>
                </a:lnTo>
                <a:close/>
                <a:moveTo>
                  <a:pt x="972108" y="630856"/>
                </a:moveTo>
                <a:lnTo>
                  <a:pt x="972157" y="630876"/>
                </a:lnTo>
                <a:lnTo>
                  <a:pt x="972394" y="630975"/>
                </a:lnTo>
                <a:lnTo>
                  <a:pt x="976020" y="632477"/>
                </a:lnTo>
                <a:lnTo>
                  <a:pt x="969440" y="633555"/>
                </a:lnTo>
                <a:lnTo>
                  <a:pt x="971801" y="630890"/>
                </a:lnTo>
                <a:close/>
                <a:moveTo>
                  <a:pt x="1035212" y="630311"/>
                </a:moveTo>
                <a:lnTo>
                  <a:pt x="1041868" y="631323"/>
                </a:lnTo>
                <a:lnTo>
                  <a:pt x="1045085" y="631812"/>
                </a:lnTo>
                <a:lnTo>
                  <a:pt x="1044415" y="632614"/>
                </a:lnTo>
                <a:lnTo>
                  <a:pt x="1044372" y="632604"/>
                </a:lnTo>
                <a:lnTo>
                  <a:pt x="1043216" y="632322"/>
                </a:lnTo>
                <a:lnTo>
                  <a:pt x="1035371" y="630413"/>
                </a:lnTo>
                <a:lnTo>
                  <a:pt x="1035259" y="630341"/>
                </a:lnTo>
                <a:close/>
                <a:moveTo>
                  <a:pt x="739193" y="630082"/>
                </a:moveTo>
                <a:lnTo>
                  <a:pt x="751915" y="640553"/>
                </a:lnTo>
                <a:lnTo>
                  <a:pt x="745698" y="647552"/>
                </a:lnTo>
                <a:lnTo>
                  <a:pt x="738412" y="644873"/>
                </a:lnTo>
                <a:lnTo>
                  <a:pt x="731176" y="639341"/>
                </a:lnTo>
                <a:close/>
                <a:moveTo>
                  <a:pt x="770058" y="629993"/>
                </a:moveTo>
                <a:lnTo>
                  <a:pt x="772044" y="631431"/>
                </a:lnTo>
                <a:lnTo>
                  <a:pt x="775445" y="633894"/>
                </a:lnTo>
                <a:lnTo>
                  <a:pt x="782227" y="638804"/>
                </a:lnTo>
                <a:lnTo>
                  <a:pt x="774845" y="647085"/>
                </a:lnTo>
                <a:lnTo>
                  <a:pt x="772619" y="646228"/>
                </a:lnTo>
                <a:lnTo>
                  <a:pt x="762044" y="638925"/>
                </a:lnTo>
                <a:lnTo>
                  <a:pt x="762756" y="638131"/>
                </a:lnTo>
                <a:close/>
                <a:moveTo>
                  <a:pt x="798371" y="629987"/>
                </a:moveTo>
                <a:lnTo>
                  <a:pt x="800389" y="631666"/>
                </a:lnTo>
                <a:lnTo>
                  <a:pt x="812847" y="637334"/>
                </a:lnTo>
                <a:lnTo>
                  <a:pt x="805193" y="645932"/>
                </a:lnTo>
                <a:lnTo>
                  <a:pt x="801066" y="644367"/>
                </a:lnTo>
                <a:lnTo>
                  <a:pt x="791286" y="637863"/>
                </a:lnTo>
                <a:lnTo>
                  <a:pt x="795133" y="633586"/>
                </a:lnTo>
                <a:close/>
                <a:moveTo>
                  <a:pt x="827896" y="629876"/>
                </a:moveTo>
                <a:lnTo>
                  <a:pt x="842633" y="636905"/>
                </a:lnTo>
                <a:lnTo>
                  <a:pt x="836239" y="644061"/>
                </a:lnTo>
                <a:lnTo>
                  <a:pt x="821764" y="636723"/>
                </a:lnTo>
                <a:close/>
                <a:moveTo>
                  <a:pt x="1102538" y="629839"/>
                </a:moveTo>
                <a:lnTo>
                  <a:pt x="1107522" y="630567"/>
                </a:lnTo>
                <a:lnTo>
                  <a:pt x="1110997" y="636556"/>
                </a:lnTo>
                <a:lnTo>
                  <a:pt x="1110608" y="637112"/>
                </a:lnTo>
                <a:lnTo>
                  <a:pt x="1110067" y="637887"/>
                </a:lnTo>
                <a:lnTo>
                  <a:pt x="1110038" y="637872"/>
                </a:lnTo>
                <a:lnTo>
                  <a:pt x="1105056" y="635386"/>
                </a:lnTo>
                <a:lnTo>
                  <a:pt x="1103411" y="633266"/>
                </a:lnTo>
                <a:lnTo>
                  <a:pt x="1102327" y="631870"/>
                </a:lnTo>
                <a:lnTo>
                  <a:pt x="1101670" y="631023"/>
                </a:lnTo>
                <a:close/>
                <a:moveTo>
                  <a:pt x="1694635" y="629371"/>
                </a:moveTo>
                <a:lnTo>
                  <a:pt x="1706642" y="635731"/>
                </a:lnTo>
                <a:lnTo>
                  <a:pt x="1712392" y="642094"/>
                </a:lnTo>
                <a:lnTo>
                  <a:pt x="1712249" y="642233"/>
                </a:lnTo>
                <a:lnTo>
                  <a:pt x="1707337" y="638101"/>
                </a:lnTo>
                <a:lnTo>
                  <a:pt x="1692894" y="631024"/>
                </a:lnTo>
                <a:close/>
                <a:moveTo>
                  <a:pt x="944858" y="629238"/>
                </a:moveTo>
                <a:lnTo>
                  <a:pt x="945317" y="629471"/>
                </a:lnTo>
                <a:lnTo>
                  <a:pt x="944461" y="629684"/>
                </a:lnTo>
                <a:lnTo>
                  <a:pt x="944618" y="629508"/>
                </a:lnTo>
                <a:close/>
                <a:moveTo>
                  <a:pt x="1657300" y="629210"/>
                </a:moveTo>
                <a:lnTo>
                  <a:pt x="1674899" y="636942"/>
                </a:lnTo>
                <a:lnTo>
                  <a:pt x="1677073" y="637893"/>
                </a:lnTo>
                <a:lnTo>
                  <a:pt x="1675398" y="639471"/>
                </a:lnTo>
                <a:lnTo>
                  <a:pt x="1670970" y="637547"/>
                </a:lnTo>
                <a:lnTo>
                  <a:pt x="1656495" y="631167"/>
                </a:lnTo>
                <a:close/>
                <a:moveTo>
                  <a:pt x="888033" y="629121"/>
                </a:moveTo>
                <a:lnTo>
                  <a:pt x="888483" y="629433"/>
                </a:lnTo>
                <a:lnTo>
                  <a:pt x="889137" y="629887"/>
                </a:lnTo>
                <a:lnTo>
                  <a:pt x="889628" y="630227"/>
                </a:lnTo>
                <a:lnTo>
                  <a:pt x="901917" y="635665"/>
                </a:lnTo>
                <a:lnTo>
                  <a:pt x="901184" y="636486"/>
                </a:lnTo>
                <a:lnTo>
                  <a:pt x="893523" y="639139"/>
                </a:lnTo>
                <a:lnTo>
                  <a:pt x="892741" y="639589"/>
                </a:lnTo>
                <a:lnTo>
                  <a:pt x="888804" y="638028"/>
                </a:lnTo>
                <a:lnTo>
                  <a:pt x="882361" y="635473"/>
                </a:lnTo>
                <a:close/>
                <a:moveTo>
                  <a:pt x="2046800" y="629102"/>
                </a:moveTo>
                <a:lnTo>
                  <a:pt x="1962491" y="641489"/>
                </a:lnTo>
                <a:lnTo>
                  <a:pt x="1901161" y="662683"/>
                </a:lnTo>
                <a:lnTo>
                  <a:pt x="1888430" y="657155"/>
                </a:lnTo>
                <a:lnTo>
                  <a:pt x="1922658" y="645564"/>
                </a:lnTo>
                <a:cubicBezTo>
                  <a:pt x="1942959" y="640373"/>
                  <a:pt x="1963400" y="636635"/>
                  <a:pt x="1983381" y="634009"/>
                </a:cubicBezTo>
                <a:lnTo>
                  <a:pt x="2041342" y="629128"/>
                </a:lnTo>
                <a:close/>
                <a:moveTo>
                  <a:pt x="858106" y="628923"/>
                </a:moveTo>
                <a:lnTo>
                  <a:pt x="866857" y="633600"/>
                </a:lnTo>
                <a:lnTo>
                  <a:pt x="872453" y="636591"/>
                </a:lnTo>
                <a:lnTo>
                  <a:pt x="866053" y="643759"/>
                </a:lnTo>
                <a:lnTo>
                  <a:pt x="865452" y="643563"/>
                </a:lnTo>
                <a:lnTo>
                  <a:pt x="853447" y="637123"/>
                </a:lnTo>
                <a:lnTo>
                  <a:pt x="851644" y="636156"/>
                </a:lnTo>
                <a:lnTo>
                  <a:pt x="851856" y="635918"/>
                </a:lnTo>
                <a:lnTo>
                  <a:pt x="854153" y="633348"/>
                </a:lnTo>
                <a:close/>
                <a:moveTo>
                  <a:pt x="1076811" y="628815"/>
                </a:moveTo>
                <a:lnTo>
                  <a:pt x="1078148" y="630157"/>
                </a:lnTo>
                <a:lnTo>
                  <a:pt x="1081112" y="633131"/>
                </a:lnTo>
                <a:lnTo>
                  <a:pt x="1075726" y="630481"/>
                </a:lnTo>
                <a:lnTo>
                  <a:pt x="1075509" y="630432"/>
                </a:lnTo>
                <a:close/>
                <a:moveTo>
                  <a:pt x="994245" y="628407"/>
                </a:moveTo>
                <a:lnTo>
                  <a:pt x="993162" y="628677"/>
                </a:lnTo>
                <a:lnTo>
                  <a:pt x="989215" y="629662"/>
                </a:lnTo>
                <a:lnTo>
                  <a:pt x="988802" y="629415"/>
                </a:lnTo>
                <a:lnTo>
                  <a:pt x="988230" y="629072"/>
                </a:lnTo>
                <a:lnTo>
                  <a:pt x="993633" y="628475"/>
                </a:lnTo>
                <a:close/>
                <a:moveTo>
                  <a:pt x="1090384" y="628063"/>
                </a:moveTo>
                <a:lnTo>
                  <a:pt x="1092536" y="628377"/>
                </a:lnTo>
                <a:lnTo>
                  <a:pt x="1093133" y="629156"/>
                </a:lnTo>
                <a:lnTo>
                  <a:pt x="1093479" y="629607"/>
                </a:lnTo>
                <a:lnTo>
                  <a:pt x="1091095" y="628417"/>
                </a:lnTo>
                <a:close/>
                <a:moveTo>
                  <a:pt x="1616292" y="627876"/>
                </a:moveTo>
                <a:lnTo>
                  <a:pt x="1624300" y="631516"/>
                </a:lnTo>
                <a:cubicBezTo>
                  <a:pt x="1630305" y="634191"/>
                  <a:pt x="1637792" y="637498"/>
                  <a:pt x="1645168" y="640747"/>
                </a:cubicBezTo>
                <a:lnTo>
                  <a:pt x="1646088" y="641152"/>
                </a:lnTo>
                <a:lnTo>
                  <a:pt x="1645529" y="642490"/>
                </a:lnTo>
                <a:lnTo>
                  <a:pt x="1614207" y="628808"/>
                </a:lnTo>
                <a:close/>
                <a:moveTo>
                  <a:pt x="964900" y="627048"/>
                </a:moveTo>
                <a:lnTo>
                  <a:pt x="965564" y="627531"/>
                </a:lnTo>
                <a:lnTo>
                  <a:pt x="966270" y="628044"/>
                </a:lnTo>
                <a:lnTo>
                  <a:pt x="966387" y="628130"/>
                </a:lnTo>
                <a:lnTo>
                  <a:pt x="964490" y="630271"/>
                </a:lnTo>
                <a:lnTo>
                  <a:pt x="962106" y="630920"/>
                </a:lnTo>
                <a:lnTo>
                  <a:pt x="960797" y="630275"/>
                </a:lnTo>
                <a:lnTo>
                  <a:pt x="959389" y="629581"/>
                </a:lnTo>
                <a:lnTo>
                  <a:pt x="959447" y="629554"/>
                </a:lnTo>
                <a:close/>
                <a:moveTo>
                  <a:pt x="1010702" y="626586"/>
                </a:moveTo>
                <a:lnTo>
                  <a:pt x="1021375" y="628208"/>
                </a:lnTo>
                <a:lnTo>
                  <a:pt x="1020358" y="629405"/>
                </a:lnTo>
                <a:lnTo>
                  <a:pt x="1006939" y="628798"/>
                </a:lnTo>
                <a:lnTo>
                  <a:pt x="1004369" y="627287"/>
                </a:lnTo>
                <a:close/>
                <a:moveTo>
                  <a:pt x="917865" y="626563"/>
                </a:moveTo>
                <a:lnTo>
                  <a:pt x="918464" y="626850"/>
                </a:lnTo>
                <a:lnTo>
                  <a:pt x="922894" y="628969"/>
                </a:lnTo>
                <a:lnTo>
                  <a:pt x="918435" y="630513"/>
                </a:lnTo>
                <a:lnTo>
                  <a:pt x="912201" y="632672"/>
                </a:lnTo>
                <a:lnTo>
                  <a:pt x="914464" y="630231"/>
                </a:lnTo>
                <a:close/>
                <a:moveTo>
                  <a:pt x="1067859" y="625985"/>
                </a:moveTo>
                <a:lnTo>
                  <a:pt x="1071615" y="626543"/>
                </a:lnTo>
                <a:lnTo>
                  <a:pt x="1071419" y="626786"/>
                </a:lnTo>
                <a:lnTo>
                  <a:pt x="1070675" y="627710"/>
                </a:lnTo>
                <a:lnTo>
                  <a:pt x="1070433" y="628010"/>
                </a:lnTo>
                <a:close/>
                <a:moveTo>
                  <a:pt x="2029223" y="624577"/>
                </a:moveTo>
                <a:lnTo>
                  <a:pt x="2036514" y="624791"/>
                </a:lnTo>
                <a:lnTo>
                  <a:pt x="2000397" y="626207"/>
                </a:lnTo>
                <a:cubicBezTo>
                  <a:pt x="1967597" y="629658"/>
                  <a:pt x="1933015" y="635891"/>
                  <a:pt x="1899382" y="646448"/>
                </a:cubicBezTo>
                <a:lnTo>
                  <a:pt x="1880635" y="653769"/>
                </a:lnTo>
                <a:lnTo>
                  <a:pt x="1867544" y="648084"/>
                </a:lnTo>
                <a:lnTo>
                  <a:pt x="1904091" y="637115"/>
                </a:lnTo>
                <a:cubicBezTo>
                  <a:pt x="1925270" y="632531"/>
                  <a:pt x="1946742" y="629441"/>
                  <a:pt x="1967823" y="627475"/>
                </a:cubicBezTo>
                <a:close/>
                <a:moveTo>
                  <a:pt x="631191" y="624251"/>
                </a:moveTo>
                <a:lnTo>
                  <a:pt x="636944" y="630672"/>
                </a:lnTo>
                <a:lnTo>
                  <a:pt x="642250" y="636595"/>
                </a:lnTo>
                <a:lnTo>
                  <a:pt x="563662" y="731065"/>
                </a:lnTo>
                <a:cubicBezTo>
                  <a:pt x="549438" y="748507"/>
                  <a:pt x="535551" y="766795"/>
                  <a:pt x="521496" y="783729"/>
                </a:cubicBezTo>
                <a:lnTo>
                  <a:pt x="503039" y="807096"/>
                </a:lnTo>
                <a:cubicBezTo>
                  <a:pt x="390391" y="947822"/>
                  <a:pt x="285802" y="1094812"/>
                  <a:pt x="189774" y="1247363"/>
                </a:cubicBezTo>
                <a:cubicBezTo>
                  <a:pt x="165952" y="1285116"/>
                  <a:pt x="138928" y="1320751"/>
                  <a:pt x="109000" y="1353873"/>
                </a:cubicBezTo>
                <a:lnTo>
                  <a:pt x="94001" y="1372023"/>
                </a:lnTo>
                <a:lnTo>
                  <a:pt x="93932" y="1371655"/>
                </a:lnTo>
                <a:lnTo>
                  <a:pt x="93773" y="1372299"/>
                </a:lnTo>
                <a:lnTo>
                  <a:pt x="88188" y="1379056"/>
                </a:lnTo>
                <a:lnTo>
                  <a:pt x="85770" y="1381983"/>
                </a:lnTo>
                <a:lnTo>
                  <a:pt x="84969" y="1379041"/>
                </a:lnTo>
                <a:lnTo>
                  <a:pt x="111540" y="1344221"/>
                </a:lnTo>
                <a:cubicBezTo>
                  <a:pt x="139005" y="1310949"/>
                  <a:pt x="163965" y="1275688"/>
                  <a:pt x="186216" y="1238726"/>
                </a:cubicBezTo>
                <a:cubicBezTo>
                  <a:pt x="279882" y="1083626"/>
                  <a:pt x="383090" y="934495"/>
                  <a:pt x="495250" y="792195"/>
                </a:cubicBezTo>
                <a:lnTo>
                  <a:pt x="509304" y="774413"/>
                </a:lnTo>
                <a:lnTo>
                  <a:pt x="555871" y="715316"/>
                </a:lnTo>
                <a:close/>
                <a:moveTo>
                  <a:pt x="1700421" y="623879"/>
                </a:moveTo>
                <a:lnTo>
                  <a:pt x="1710197" y="629126"/>
                </a:lnTo>
                <a:lnTo>
                  <a:pt x="1715416" y="637047"/>
                </a:lnTo>
                <a:lnTo>
                  <a:pt x="1710216" y="631327"/>
                </a:lnTo>
                <a:lnTo>
                  <a:pt x="1698915" y="625309"/>
                </a:lnTo>
                <a:close/>
                <a:moveTo>
                  <a:pt x="1625968" y="623553"/>
                </a:moveTo>
                <a:lnTo>
                  <a:pt x="1630877" y="625769"/>
                </a:lnTo>
                <a:lnTo>
                  <a:pt x="1649142" y="633845"/>
                </a:lnTo>
                <a:lnTo>
                  <a:pt x="1648382" y="635661"/>
                </a:lnTo>
                <a:lnTo>
                  <a:pt x="1647478" y="635265"/>
                </a:lnTo>
                <a:cubicBezTo>
                  <a:pt x="1640218" y="632068"/>
                  <a:pt x="1632915" y="628840"/>
                  <a:pt x="1627089" y="626242"/>
                </a:cubicBezTo>
                <a:lnTo>
                  <a:pt x="1623551" y="624633"/>
                </a:lnTo>
                <a:close/>
                <a:moveTo>
                  <a:pt x="987235" y="623343"/>
                </a:moveTo>
                <a:lnTo>
                  <a:pt x="987493" y="623494"/>
                </a:lnTo>
                <a:lnTo>
                  <a:pt x="988095" y="623848"/>
                </a:lnTo>
                <a:lnTo>
                  <a:pt x="982186" y="625456"/>
                </a:lnTo>
                <a:lnTo>
                  <a:pt x="981861" y="625261"/>
                </a:lnTo>
                <a:lnTo>
                  <a:pt x="980804" y="624629"/>
                </a:lnTo>
                <a:lnTo>
                  <a:pt x="980290" y="624321"/>
                </a:lnTo>
                <a:close/>
                <a:moveTo>
                  <a:pt x="1042465" y="622210"/>
                </a:moveTo>
                <a:lnTo>
                  <a:pt x="1042885" y="622272"/>
                </a:lnTo>
                <a:lnTo>
                  <a:pt x="1044401" y="622498"/>
                </a:lnTo>
                <a:lnTo>
                  <a:pt x="1051928" y="623617"/>
                </a:lnTo>
                <a:lnTo>
                  <a:pt x="1050880" y="624873"/>
                </a:lnTo>
                <a:lnTo>
                  <a:pt x="1048054" y="624235"/>
                </a:lnTo>
                <a:lnTo>
                  <a:pt x="1044481" y="623428"/>
                </a:lnTo>
                <a:lnTo>
                  <a:pt x="1042876" y="622458"/>
                </a:lnTo>
                <a:close/>
                <a:moveTo>
                  <a:pt x="1660450" y="621996"/>
                </a:moveTo>
                <a:lnTo>
                  <a:pt x="1661526" y="622480"/>
                </a:lnTo>
                <a:cubicBezTo>
                  <a:pt x="1667790" y="625274"/>
                  <a:pt x="1673885" y="627973"/>
                  <a:pt x="1678784" y="630132"/>
                </a:cubicBezTo>
                <a:lnTo>
                  <a:pt x="1683242" y="632084"/>
                </a:lnTo>
                <a:lnTo>
                  <a:pt x="1681584" y="633645"/>
                </a:lnTo>
                <a:lnTo>
                  <a:pt x="1675616" y="631027"/>
                </a:lnTo>
                <a:lnTo>
                  <a:pt x="1659488" y="623891"/>
                </a:lnTo>
                <a:lnTo>
                  <a:pt x="1660158" y="622263"/>
                </a:lnTo>
                <a:close/>
                <a:moveTo>
                  <a:pt x="1129846" y="621849"/>
                </a:moveTo>
                <a:lnTo>
                  <a:pt x="1130251" y="622967"/>
                </a:lnTo>
                <a:lnTo>
                  <a:pt x="1130127" y="626937"/>
                </a:lnTo>
                <a:lnTo>
                  <a:pt x="1129988" y="631372"/>
                </a:lnTo>
                <a:lnTo>
                  <a:pt x="1126383" y="629985"/>
                </a:lnTo>
                <a:lnTo>
                  <a:pt x="1126277" y="629944"/>
                </a:lnTo>
                <a:lnTo>
                  <a:pt x="1125486" y="628241"/>
                </a:lnTo>
                <a:close/>
                <a:moveTo>
                  <a:pt x="1010230" y="620104"/>
                </a:moveTo>
                <a:lnTo>
                  <a:pt x="1011942" y="621207"/>
                </a:lnTo>
                <a:lnTo>
                  <a:pt x="1009174" y="621133"/>
                </a:lnTo>
                <a:lnTo>
                  <a:pt x="1010055" y="620128"/>
                </a:lnTo>
                <a:close/>
                <a:moveTo>
                  <a:pt x="1707695" y="619488"/>
                </a:moveTo>
                <a:lnTo>
                  <a:pt x="1713752" y="622862"/>
                </a:lnTo>
                <a:lnTo>
                  <a:pt x="1722338" y="633802"/>
                </a:lnTo>
                <a:lnTo>
                  <a:pt x="1720350" y="634738"/>
                </a:lnTo>
                <a:lnTo>
                  <a:pt x="1713262" y="624553"/>
                </a:lnTo>
                <a:lnTo>
                  <a:pt x="1705596" y="620332"/>
                </a:lnTo>
                <a:close/>
                <a:moveTo>
                  <a:pt x="1635236" y="619413"/>
                </a:moveTo>
                <a:lnTo>
                  <a:pt x="1636892" y="620168"/>
                </a:lnTo>
                <a:lnTo>
                  <a:pt x="1652049" y="626886"/>
                </a:lnTo>
                <a:lnTo>
                  <a:pt x="1651231" y="628844"/>
                </a:lnTo>
                <a:lnTo>
                  <a:pt x="1632636" y="620575"/>
                </a:lnTo>
                <a:lnTo>
                  <a:pt x="1634147" y="619900"/>
                </a:lnTo>
                <a:close/>
                <a:moveTo>
                  <a:pt x="1559160" y="619170"/>
                </a:moveTo>
                <a:lnTo>
                  <a:pt x="1572870" y="625233"/>
                </a:lnTo>
                <a:lnTo>
                  <a:pt x="1590424" y="632943"/>
                </a:lnTo>
                <a:lnTo>
                  <a:pt x="1587751" y="634137"/>
                </a:lnTo>
                <a:lnTo>
                  <a:pt x="1556535" y="620570"/>
                </a:lnTo>
                <a:close/>
                <a:moveTo>
                  <a:pt x="954053" y="619150"/>
                </a:moveTo>
                <a:lnTo>
                  <a:pt x="954940" y="619796"/>
                </a:lnTo>
                <a:lnTo>
                  <a:pt x="953220" y="620059"/>
                </a:lnTo>
                <a:close/>
                <a:moveTo>
                  <a:pt x="1019507" y="618797"/>
                </a:moveTo>
                <a:lnTo>
                  <a:pt x="1027606" y="620001"/>
                </a:lnTo>
                <a:lnTo>
                  <a:pt x="1028096" y="620298"/>
                </a:lnTo>
                <a:lnTo>
                  <a:pt x="1026982" y="621609"/>
                </a:lnTo>
                <a:lnTo>
                  <a:pt x="1026070" y="621584"/>
                </a:lnTo>
                <a:lnTo>
                  <a:pt x="1023796" y="621524"/>
                </a:lnTo>
                <a:lnTo>
                  <a:pt x="1021471" y="621462"/>
                </a:lnTo>
                <a:lnTo>
                  <a:pt x="1017723" y="619048"/>
                </a:lnTo>
                <a:close/>
                <a:moveTo>
                  <a:pt x="2016171" y="618522"/>
                </a:moveTo>
                <a:lnTo>
                  <a:pt x="2027525" y="619245"/>
                </a:lnTo>
                <a:lnTo>
                  <a:pt x="2013941" y="619805"/>
                </a:lnTo>
                <a:lnTo>
                  <a:pt x="1998275" y="619821"/>
                </a:lnTo>
                <a:lnTo>
                  <a:pt x="1984697" y="619834"/>
                </a:lnTo>
                <a:lnTo>
                  <a:pt x="1974783" y="621418"/>
                </a:lnTo>
                <a:lnTo>
                  <a:pt x="1958442" y="622092"/>
                </a:lnTo>
                <a:lnTo>
                  <a:pt x="1909361" y="631863"/>
                </a:lnTo>
                <a:lnTo>
                  <a:pt x="1878898" y="636728"/>
                </a:lnTo>
                <a:lnTo>
                  <a:pt x="1871020" y="639500"/>
                </a:lnTo>
                <a:lnTo>
                  <a:pt x="1865899" y="640520"/>
                </a:lnTo>
                <a:lnTo>
                  <a:pt x="1859473" y="643560"/>
                </a:lnTo>
                <a:lnTo>
                  <a:pt x="1858174" y="644016"/>
                </a:lnTo>
                <a:lnTo>
                  <a:pt x="1853132" y="641826"/>
                </a:lnTo>
                <a:lnTo>
                  <a:pt x="1837957" y="638746"/>
                </a:lnTo>
                <a:lnTo>
                  <a:pt x="1884517" y="626605"/>
                </a:lnTo>
                <a:lnTo>
                  <a:pt x="1951248" y="619161"/>
                </a:lnTo>
                <a:lnTo>
                  <a:pt x="1988397" y="618795"/>
                </a:lnTo>
                <a:close/>
                <a:moveTo>
                  <a:pt x="1502524" y="618440"/>
                </a:moveTo>
                <a:lnTo>
                  <a:pt x="1509725" y="625231"/>
                </a:lnTo>
                <a:lnTo>
                  <a:pt x="1523739" y="631188"/>
                </a:lnTo>
                <a:lnTo>
                  <a:pt x="1293427" y="753908"/>
                </a:lnTo>
                <a:lnTo>
                  <a:pt x="1291910" y="751976"/>
                </a:lnTo>
                <a:lnTo>
                  <a:pt x="1354002" y="712608"/>
                </a:lnTo>
                <a:lnTo>
                  <a:pt x="1474319" y="636323"/>
                </a:lnTo>
                <a:close/>
                <a:moveTo>
                  <a:pt x="925406" y="618431"/>
                </a:moveTo>
                <a:lnTo>
                  <a:pt x="925620" y="618600"/>
                </a:lnTo>
                <a:lnTo>
                  <a:pt x="926152" y="619024"/>
                </a:lnTo>
                <a:lnTo>
                  <a:pt x="928599" y="620968"/>
                </a:lnTo>
                <a:lnTo>
                  <a:pt x="931244" y="622313"/>
                </a:lnTo>
                <a:lnTo>
                  <a:pt x="935440" y="624448"/>
                </a:lnTo>
                <a:lnTo>
                  <a:pt x="935648" y="624553"/>
                </a:lnTo>
                <a:lnTo>
                  <a:pt x="930053" y="626490"/>
                </a:lnTo>
                <a:lnTo>
                  <a:pt x="929772" y="626372"/>
                </a:lnTo>
                <a:lnTo>
                  <a:pt x="921329" y="622828"/>
                </a:lnTo>
                <a:close/>
                <a:moveTo>
                  <a:pt x="1085449" y="618091"/>
                </a:moveTo>
                <a:lnTo>
                  <a:pt x="1086921" y="620253"/>
                </a:lnTo>
                <a:lnTo>
                  <a:pt x="1084166" y="619683"/>
                </a:lnTo>
                <a:close/>
                <a:moveTo>
                  <a:pt x="2406262" y="617340"/>
                </a:moveTo>
                <a:lnTo>
                  <a:pt x="2496866" y="619814"/>
                </a:lnTo>
                <a:lnTo>
                  <a:pt x="2507876" y="621846"/>
                </a:lnTo>
                <a:lnTo>
                  <a:pt x="2519388" y="624047"/>
                </a:lnTo>
                <a:lnTo>
                  <a:pt x="2535876" y="627460"/>
                </a:lnTo>
                <a:lnTo>
                  <a:pt x="2493625" y="624296"/>
                </a:lnTo>
                <a:lnTo>
                  <a:pt x="2484596" y="623266"/>
                </a:lnTo>
                <a:lnTo>
                  <a:pt x="2484573" y="623268"/>
                </a:lnTo>
                <a:lnTo>
                  <a:pt x="2484558" y="623266"/>
                </a:lnTo>
                <a:lnTo>
                  <a:pt x="2484537" y="623268"/>
                </a:lnTo>
                <a:lnTo>
                  <a:pt x="2484521" y="623266"/>
                </a:lnTo>
                <a:lnTo>
                  <a:pt x="2482384" y="623454"/>
                </a:lnTo>
                <a:lnTo>
                  <a:pt x="2477198" y="623066"/>
                </a:lnTo>
                <a:lnTo>
                  <a:pt x="2476929" y="623040"/>
                </a:lnTo>
                <a:lnTo>
                  <a:pt x="2476907" y="623041"/>
                </a:lnTo>
                <a:lnTo>
                  <a:pt x="2476891" y="623040"/>
                </a:lnTo>
                <a:lnTo>
                  <a:pt x="2476871" y="623041"/>
                </a:lnTo>
                <a:lnTo>
                  <a:pt x="2476853" y="623040"/>
                </a:lnTo>
                <a:cubicBezTo>
                  <a:pt x="2447854" y="622852"/>
                  <a:pt x="2418724" y="625309"/>
                  <a:pt x="2389818" y="630480"/>
                </a:cubicBezTo>
                <a:cubicBezTo>
                  <a:pt x="2359127" y="635709"/>
                  <a:pt x="2329619" y="643625"/>
                  <a:pt x="2301563" y="653906"/>
                </a:cubicBezTo>
                <a:lnTo>
                  <a:pt x="2298746" y="655238"/>
                </a:lnTo>
                <a:lnTo>
                  <a:pt x="2316089" y="640472"/>
                </a:lnTo>
                <a:lnTo>
                  <a:pt x="2318292" y="639457"/>
                </a:lnTo>
                <a:close/>
                <a:moveTo>
                  <a:pt x="898565" y="617328"/>
                </a:moveTo>
                <a:lnTo>
                  <a:pt x="902284" y="619108"/>
                </a:lnTo>
                <a:lnTo>
                  <a:pt x="907275" y="621496"/>
                </a:lnTo>
                <a:lnTo>
                  <a:pt x="912524" y="624007"/>
                </a:lnTo>
                <a:lnTo>
                  <a:pt x="907280" y="629655"/>
                </a:lnTo>
                <a:lnTo>
                  <a:pt x="905401" y="631761"/>
                </a:lnTo>
                <a:lnTo>
                  <a:pt x="891685" y="625032"/>
                </a:lnTo>
                <a:close/>
                <a:moveTo>
                  <a:pt x="839428" y="617001"/>
                </a:moveTo>
                <a:lnTo>
                  <a:pt x="844378" y="621463"/>
                </a:lnTo>
                <a:lnTo>
                  <a:pt x="844717" y="621768"/>
                </a:lnTo>
                <a:lnTo>
                  <a:pt x="852460" y="625906"/>
                </a:lnTo>
                <a:lnTo>
                  <a:pt x="846005" y="633131"/>
                </a:lnTo>
                <a:lnTo>
                  <a:pt x="839841" y="629824"/>
                </a:lnTo>
                <a:lnTo>
                  <a:pt x="837487" y="628562"/>
                </a:lnTo>
                <a:lnTo>
                  <a:pt x="831803" y="625513"/>
                </a:lnTo>
                <a:close/>
                <a:moveTo>
                  <a:pt x="693573" y="616957"/>
                </a:moveTo>
                <a:lnTo>
                  <a:pt x="696175" y="620065"/>
                </a:lnTo>
                <a:lnTo>
                  <a:pt x="696836" y="620853"/>
                </a:lnTo>
                <a:lnTo>
                  <a:pt x="696928" y="620963"/>
                </a:lnTo>
                <a:lnTo>
                  <a:pt x="705341" y="627355"/>
                </a:lnTo>
                <a:lnTo>
                  <a:pt x="692304" y="642441"/>
                </a:lnTo>
                <a:lnTo>
                  <a:pt x="682323" y="631881"/>
                </a:lnTo>
                <a:lnTo>
                  <a:pt x="681469" y="630978"/>
                </a:lnTo>
                <a:close/>
                <a:moveTo>
                  <a:pt x="810162" y="616881"/>
                </a:moveTo>
                <a:lnTo>
                  <a:pt x="815786" y="621707"/>
                </a:lnTo>
                <a:lnTo>
                  <a:pt x="818754" y="624253"/>
                </a:lnTo>
                <a:lnTo>
                  <a:pt x="822007" y="627045"/>
                </a:lnTo>
                <a:lnTo>
                  <a:pt x="815995" y="633798"/>
                </a:lnTo>
                <a:lnTo>
                  <a:pt x="803438" y="627433"/>
                </a:lnTo>
                <a:lnTo>
                  <a:pt x="801854" y="626116"/>
                </a:lnTo>
                <a:lnTo>
                  <a:pt x="807189" y="620186"/>
                </a:lnTo>
                <a:close/>
                <a:moveTo>
                  <a:pt x="1666342" y="616621"/>
                </a:moveTo>
                <a:lnTo>
                  <a:pt x="1682167" y="623681"/>
                </a:lnTo>
                <a:lnTo>
                  <a:pt x="1688986" y="626675"/>
                </a:lnTo>
                <a:lnTo>
                  <a:pt x="1687171" y="628383"/>
                </a:lnTo>
                <a:lnTo>
                  <a:pt x="1680369" y="625393"/>
                </a:lnTo>
                <a:lnTo>
                  <a:pt x="1664475" y="618325"/>
                </a:lnTo>
                <a:close/>
                <a:moveTo>
                  <a:pt x="1723991" y="616508"/>
                </a:moveTo>
                <a:lnTo>
                  <a:pt x="1731358" y="623708"/>
                </a:lnTo>
                <a:lnTo>
                  <a:pt x="1730809" y="628478"/>
                </a:lnTo>
                <a:close/>
                <a:moveTo>
                  <a:pt x="782164" y="616501"/>
                </a:moveTo>
                <a:lnTo>
                  <a:pt x="793615" y="626029"/>
                </a:lnTo>
                <a:lnTo>
                  <a:pt x="786125" y="634431"/>
                </a:lnTo>
                <a:lnTo>
                  <a:pt x="774576" y="626750"/>
                </a:lnTo>
                <a:lnTo>
                  <a:pt x="773569" y="626080"/>
                </a:lnTo>
                <a:close/>
                <a:moveTo>
                  <a:pt x="722515" y="616355"/>
                </a:moveTo>
                <a:lnTo>
                  <a:pt x="735509" y="627049"/>
                </a:lnTo>
                <a:lnTo>
                  <a:pt x="727367" y="636429"/>
                </a:lnTo>
                <a:lnTo>
                  <a:pt x="716123" y="627833"/>
                </a:lnTo>
                <a:lnTo>
                  <a:pt x="715224" y="627145"/>
                </a:lnTo>
                <a:lnTo>
                  <a:pt x="714003" y="626212"/>
                </a:lnTo>
                <a:close/>
                <a:moveTo>
                  <a:pt x="751195" y="616334"/>
                </a:moveTo>
                <a:lnTo>
                  <a:pt x="764726" y="626132"/>
                </a:lnTo>
                <a:lnTo>
                  <a:pt x="756663" y="635208"/>
                </a:lnTo>
                <a:lnTo>
                  <a:pt x="742953" y="625740"/>
                </a:lnTo>
                <a:lnTo>
                  <a:pt x="749501" y="618178"/>
                </a:lnTo>
                <a:lnTo>
                  <a:pt x="749503" y="618176"/>
                </a:lnTo>
                <a:lnTo>
                  <a:pt x="749505" y="618174"/>
                </a:lnTo>
                <a:close/>
                <a:moveTo>
                  <a:pt x="869449" y="616229"/>
                </a:moveTo>
                <a:lnTo>
                  <a:pt x="882531" y="625304"/>
                </a:lnTo>
                <a:lnTo>
                  <a:pt x="875781" y="632863"/>
                </a:lnTo>
                <a:lnTo>
                  <a:pt x="875339" y="632688"/>
                </a:lnTo>
                <a:lnTo>
                  <a:pt x="869525" y="630382"/>
                </a:lnTo>
                <a:lnTo>
                  <a:pt x="861840" y="624745"/>
                </a:lnTo>
                <a:close/>
                <a:moveTo>
                  <a:pt x="1716768" y="615838"/>
                </a:moveTo>
                <a:lnTo>
                  <a:pt x="1717478" y="616258"/>
                </a:lnTo>
                <a:lnTo>
                  <a:pt x="1726995" y="631610"/>
                </a:lnTo>
                <a:lnTo>
                  <a:pt x="1725547" y="632291"/>
                </a:lnTo>
                <a:lnTo>
                  <a:pt x="1717496" y="618121"/>
                </a:lnTo>
                <a:lnTo>
                  <a:pt x="1714828" y="616618"/>
                </a:lnTo>
                <a:close/>
                <a:moveTo>
                  <a:pt x="1113390" y="615036"/>
                </a:moveTo>
                <a:lnTo>
                  <a:pt x="1113474" y="615217"/>
                </a:lnTo>
                <a:lnTo>
                  <a:pt x="1113641" y="615575"/>
                </a:lnTo>
                <a:lnTo>
                  <a:pt x="1118446" y="625883"/>
                </a:lnTo>
                <a:lnTo>
                  <a:pt x="1118193" y="626245"/>
                </a:lnTo>
                <a:lnTo>
                  <a:pt x="1117869" y="626709"/>
                </a:lnTo>
                <a:lnTo>
                  <a:pt x="1117552" y="626587"/>
                </a:lnTo>
                <a:lnTo>
                  <a:pt x="1111421" y="625319"/>
                </a:lnTo>
                <a:lnTo>
                  <a:pt x="1110188" y="623261"/>
                </a:lnTo>
                <a:lnTo>
                  <a:pt x="1108917" y="621138"/>
                </a:lnTo>
                <a:close/>
                <a:moveTo>
                  <a:pt x="1567645" y="614649"/>
                </a:moveTo>
                <a:lnTo>
                  <a:pt x="1578629" y="619645"/>
                </a:lnTo>
                <a:lnTo>
                  <a:pt x="1599484" y="628897"/>
                </a:lnTo>
                <a:lnTo>
                  <a:pt x="1597343" y="629853"/>
                </a:lnTo>
                <a:lnTo>
                  <a:pt x="1574747" y="619984"/>
                </a:lnTo>
                <a:lnTo>
                  <a:pt x="1565396" y="615848"/>
                </a:lnTo>
                <a:close/>
                <a:moveTo>
                  <a:pt x="1041385" y="613303"/>
                </a:moveTo>
                <a:lnTo>
                  <a:pt x="1041449" y="613354"/>
                </a:lnTo>
                <a:lnTo>
                  <a:pt x="1042195" y="613940"/>
                </a:lnTo>
                <a:lnTo>
                  <a:pt x="1040875" y="613905"/>
                </a:lnTo>
                <a:lnTo>
                  <a:pt x="1041103" y="613636"/>
                </a:lnTo>
                <a:close/>
                <a:moveTo>
                  <a:pt x="1640536" y="612989"/>
                </a:moveTo>
                <a:lnTo>
                  <a:pt x="1643254" y="614257"/>
                </a:lnTo>
                <a:lnTo>
                  <a:pt x="1655099" y="619588"/>
                </a:lnTo>
                <a:lnTo>
                  <a:pt x="1654271" y="621570"/>
                </a:lnTo>
                <a:lnTo>
                  <a:pt x="1639688" y="615056"/>
                </a:lnTo>
                <a:close/>
                <a:moveTo>
                  <a:pt x="1728602" y="611077"/>
                </a:moveTo>
                <a:lnTo>
                  <a:pt x="1735317" y="620170"/>
                </a:lnTo>
                <a:lnTo>
                  <a:pt x="1735324" y="620304"/>
                </a:lnTo>
                <a:lnTo>
                  <a:pt x="1727415" y="611555"/>
                </a:lnTo>
                <a:close/>
                <a:moveTo>
                  <a:pt x="1672493" y="611009"/>
                </a:moveTo>
                <a:lnTo>
                  <a:pt x="1686015" y="617087"/>
                </a:lnTo>
                <a:lnTo>
                  <a:pt x="1694943" y="621064"/>
                </a:lnTo>
                <a:lnTo>
                  <a:pt x="1693440" y="622479"/>
                </a:lnTo>
                <a:lnTo>
                  <a:pt x="1684861" y="618529"/>
                </a:lnTo>
                <a:lnTo>
                  <a:pt x="1671021" y="612352"/>
                </a:lnTo>
                <a:close/>
                <a:moveTo>
                  <a:pt x="1018121" y="610935"/>
                </a:moveTo>
                <a:lnTo>
                  <a:pt x="1019846" y="612690"/>
                </a:lnTo>
                <a:lnTo>
                  <a:pt x="1020511" y="613367"/>
                </a:lnTo>
                <a:lnTo>
                  <a:pt x="1016090" y="613250"/>
                </a:lnTo>
                <a:close/>
                <a:moveTo>
                  <a:pt x="1935252" y="610667"/>
                </a:moveTo>
                <a:lnTo>
                  <a:pt x="2003742" y="612489"/>
                </a:lnTo>
                <a:lnTo>
                  <a:pt x="2021298" y="614178"/>
                </a:lnTo>
                <a:lnTo>
                  <a:pt x="1969946" y="612468"/>
                </a:lnTo>
                <a:lnTo>
                  <a:pt x="1969944" y="612469"/>
                </a:lnTo>
                <a:lnTo>
                  <a:pt x="1969927" y="612468"/>
                </a:lnTo>
                <a:lnTo>
                  <a:pt x="1969925" y="612469"/>
                </a:lnTo>
                <a:lnTo>
                  <a:pt x="1969913" y="612468"/>
                </a:lnTo>
                <a:cubicBezTo>
                  <a:pt x="1896942" y="614606"/>
                  <a:pt x="1818303" y="627942"/>
                  <a:pt x="1760987" y="666888"/>
                </a:cubicBezTo>
                <a:cubicBezTo>
                  <a:pt x="1717053" y="696024"/>
                  <a:pt x="1687525" y="742421"/>
                  <a:pt x="1679725" y="794565"/>
                </a:cubicBezTo>
                <a:lnTo>
                  <a:pt x="1384905" y="830033"/>
                </a:lnTo>
                <a:lnTo>
                  <a:pt x="1364309" y="832511"/>
                </a:lnTo>
                <a:lnTo>
                  <a:pt x="1330464" y="836583"/>
                </a:lnTo>
                <a:lnTo>
                  <a:pt x="1329879" y="834396"/>
                </a:lnTo>
                <a:lnTo>
                  <a:pt x="1327190" y="824353"/>
                </a:lnTo>
                <a:lnTo>
                  <a:pt x="1387595" y="813927"/>
                </a:lnTo>
                <a:lnTo>
                  <a:pt x="1443653" y="804251"/>
                </a:lnTo>
                <a:lnTo>
                  <a:pt x="1676349" y="764086"/>
                </a:lnTo>
                <a:lnTo>
                  <a:pt x="1676349" y="762054"/>
                </a:lnTo>
                <a:lnTo>
                  <a:pt x="1698293" y="702325"/>
                </a:lnTo>
                <a:lnTo>
                  <a:pt x="1700436" y="702764"/>
                </a:lnTo>
                <a:lnTo>
                  <a:pt x="1699870" y="702787"/>
                </a:lnTo>
                <a:lnTo>
                  <a:pt x="1699877" y="702787"/>
                </a:lnTo>
                <a:lnTo>
                  <a:pt x="1699885" y="702787"/>
                </a:lnTo>
                <a:lnTo>
                  <a:pt x="1700547" y="702787"/>
                </a:lnTo>
                <a:lnTo>
                  <a:pt x="1700554" y="702787"/>
                </a:lnTo>
                <a:lnTo>
                  <a:pt x="1700562" y="702787"/>
                </a:lnTo>
                <a:lnTo>
                  <a:pt x="1700452" y="702764"/>
                </a:lnTo>
                <a:lnTo>
                  <a:pt x="1704289" y="702611"/>
                </a:lnTo>
                <a:cubicBezTo>
                  <a:pt x="1711282" y="702026"/>
                  <a:pt x="1717824" y="700053"/>
                  <a:pt x="1723668" y="696985"/>
                </a:cubicBezTo>
                <a:lnTo>
                  <a:pt x="1725713" y="695342"/>
                </a:lnTo>
                <a:lnTo>
                  <a:pt x="1728239" y="694667"/>
                </a:lnTo>
                <a:lnTo>
                  <a:pt x="1728371" y="694524"/>
                </a:lnTo>
                <a:lnTo>
                  <a:pt x="1728987" y="694345"/>
                </a:lnTo>
                <a:lnTo>
                  <a:pt x="1728993" y="694338"/>
                </a:lnTo>
                <a:lnTo>
                  <a:pt x="1729022" y="694330"/>
                </a:lnTo>
                <a:lnTo>
                  <a:pt x="1731160" y="691876"/>
                </a:lnTo>
                <a:lnTo>
                  <a:pt x="1731856" y="691598"/>
                </a:lnTo>
                <a:lnTo>
                  <a:pt x="1733605" y="689069"/>
                </a:lnTo>
                <a:lnTo>
                  <a:pt x="1733795" y="688851"/>
                </a:lnTo>
                <a:lnTo>
                  <a:pt x="1738852" y="684790"/>
                </a:lnTo>
                <a:lnTo>
                  <a:pt x="1739638" y="682332"/>
                </a:lnTo>
                <a:lnTo>
                  <a:pt x="1747805" y="673492"/>
                </a:lnTo>
                <a:lnTo>
                  <a:pt x="1747897" y="672664"/>
                </a:lnTo>
                <a:lnTo>
                  <a:pt x="1748652" y="671799"/>
                </a:lnTo>
                <a:lnTo>
                  <a:pt x="1749071" y="668567"/>
                </a:lnTo>
                <a:lnTo>
                  <a:pt x="1750515" y="666719"/>
                </a:lnTo>
                <a:lnTo>
                  <a:pt x="1750494" y="666730"/>
                </a:lnTo>
                <a:lnTo>
                  <a:pt x="1750502" y="666719"/>
                </a:lnTo>
                <a:lnTo>
                  <a:pt x="1750483" y="666728"/>
                </a:lnTo>
                <a:lnTo>
                  <a:pt x="1750490" y="666719"/>
                </a:lnTo>
                <a:lnTo>
                  <a:pt x="1749234" y="667308"/>
                </a:lnTo>
                <a:lnTo>
                  <a:pt x="1751086" y="653037"/>
                </a:lnTo>
                <a:lnTo>
                  <a:pt x="1793099" y="633345"/>
                </a:lnTo>
                <a:lnTo>
                  <a:pt x="1839736" y="621352"/>
                </a:lnTo>
                <a:lnTo>
                  <a:pt x="1861741" y="616514"/>
                </a:lnTo>
                <a:lnTo>
                  <a:pt x="1934908" y="610691"/>
                </a:lnTo>
                <a:close/>
                <a:moveTo>
                  <a:pt x="1576180" y="610100"/>
                </a:moveTo>
                <a:lnTo>
                  <a:pt x="1584218" y="613718"/>
                </a:lnTo>
                <a:lnTo>
                  <a:pt x="1609038" y="624629"/>
                </a:lnTo>
                <a:lnTo>
                  <a:pt x="1606875" y="625595"/>
                </a:lnTo>
                <a:lnTo>
                  <a:pt x="1580337" y="613887"/>
                </a:lnTo>
                <a:lnTo>
                  <a:pt x="1574230" y="611139"/>
                </a:lnTo>
                <a:close/>
                <a:moveTo>
                  <a:pt x="1139095" y="608292"/>
                </a:moveTo>
                <a:lnTo>
                  <a:pt x="1139152" y="608495"/>
                </a:lnTo>
                <a:lnTo>
                  <a:pt x="1139196" y="608653"/>
                </a:lnTo>
                <a:lnTo>
                  <a:pt x="1139416" y="609441"/>
                </a:lnTo>
                <a:lnTo>
                  <a:pt x="1141051" y="635627"/>
                </a:lnTo>
                <a:lnTo>
                  <a:pt x="1140303" y="635340"/>
                </a:lnTo>
                <a:lnTo>
                  <a:pt x="1138624" y="634694"/>
                </a:lnTo>
                <a:lnTo>
                  <a:pt x="1137859" y="634399"/>
                </a:lnTo>
                <a:lnTo>
                  <a:pt x="1136473" y="622903"/>
                </a:lnTo>
                <a:lnTo>
                  <a:pt x="1133919" y="615880"/>
                </a:lnTo>
                <a:close/>
                <a:moveTo>
                  <a:pt x="991882" y="608284"/>
                </a:moveTo>
                <a:lnTo>
                  <a:pt x="993100" y="609069"/>
                </a:lnTo>
                <a:lnTo>
                  <a:pt x="994022" y="609663"/>
                </a:lnTo>
                <a:lnTo>
                  <a:pt x="999241" y="613025"/>
                </a:lnTo>
                <a:lnTo>
                  <a:pt x="985813" y="615077"/>
                </a:lnTo>
                <a:lnTo>
                  <a:pt x="988836" y="611665"/>
                </a:lnTo>
                <a:close/>
                <a:moveTo>
                  <a:pt x="1094116" y="607331"/>
                </a:moveTo>
                <a:lnTo>
                  <a:pt x="1095877" y="610500"/>
                </a:lnTo>
                <a:lnTo>
                  <a:pt x="1101797" y="620701"/>
                </a:lnTo>
                <a:lnTo>
                  <a:pt x="1101488" y="621115"/>
                </a:lnTo>
                <a:lnTo>
                  <a:pt x="1100099" y="622978"/>
                </a:lnTo>
                <a:lnTo>
                  <a:pt x="1095741" y="622077"/>
                </a:lnTo>
                <a:lnTo>
                  <a:pt x="1094795" y="621881"/>
                </a:lnTo>
                <a:lnTo>
                  <a:pt x="1089114" y="613541"/>
                </a:lnTo>
                <a:close/>
                <a:moveTo>
                  <a:pt x="965002" y="607200"/>
                </a:moveTo>
                <a:lnTo>
                  <a:pt x="976211" y="616545"/>
                </a:lnTo>
                <a:lnTo>
                  <a:pt x="969109" y="617630"/>
                </a:lnTo>
                <a:lnTo>
                  <a:pt x="964693" y="614987"/>
                </a:lnTo>
                <a:lnTo>
                  <a:pt x="962553" y="613707"/>
                </a:lnTo>
                <a:lnTo>
                  <a:pt x="960284" y="612349"/>
                </a:lnTo>
                <a:close/>
                <a:moveTo>
                  <a:pt x="936553" y="606410"/>
                </a:moveTo>
                <a:lnTo>
                  <a:pt x="949967" y="616176"/>
                </a:lnTo>
                <a:lnTo>
                  <a:pt x="949325" y="616877"/>
                </a:lnTo>
                <a:lnTo>
                  <a:pt x="948623" y="617643"/>
                </a:lnTo>
                <a:lnTo>
                  <a:pt x="945304" y="621269"/>
                </a:lnTo>
                <a:lnTo>
                  <a:pt x="945000" y="621315"/>
                </a:lnTo>
                <a:lnTo>
                  <a:pt x="944085" y="621632"/>
                </a:lnTo>
                <a:lnTo>
                  <a:pt x="943598" y="621801"/>
                </a:lnTo>
                <a:lnTo>
                  <a:pt x="934363" y="617250"/>
                </a:lnTo>
                <a:lnTo>
                  <a:pt x="929793" y="613701"/>
                </a:lnTo>
                <a:close/>
                <a:moveTo>
                  <a:pt x="1643340" y="606148"/>
                </a:moveTo>
                <a:lnTo>
                  <a:pt x="1648472" y="608536"/>
                </a:lnTo>
                <a:lnTo>
                  <a:pt x="1660581" y="614016"/>
                </a:lnTo>
                <a:lnTo>
                  <a:pt x="1658696" y="615736"/>
                </a:lnTo>
                <a:lnTo>
                  <a:pt x="1644995" y="609587"/>
                </a:lnTo>
                <a:lnTo>
                  <a:pt x="1642415" y="608406"/>
                </a:lnTo>
                <a:close/>
                <a:moveTo>
                  <a:pt x="617622" y="605965"/>
                </a:moveTo>
                <a:lnTo>
                  <a:pt x="619685" y="609872"/>
                </a:lnTo>
                <a:lnTo>
                  <a:pt x="620700" y="611795"/>
                </a:lnTo>
                <a:lnTo>
                  <a:pt x="621658" y="613610"/>
                </a:lnTo>
                <a:lnTo>
                  <a:pt x="627639" y="620286"/>
                </a:lnTo>
                <a:lnTo>
                  <a:pt x="551638" y="712607"/>
                </a:lnTo>
                <a:cubicBezTo>
                  <a:pt x="536059" y="732081"/>
                  <a:pt x="520312" y="752232"/>
                  <a:pt x="505071" y="771704"/>
                </a:cubicBezTo>
                <a:lnTo>
                  <a:pt x="491016" y="788637"/>
                </a:lnTo>
                <a:cubicBezTo>
                  <a:pt x="378260" y="931194"/>
                  <a:pt x="274538" y="1080670"/>
                  <a:pt x="180459" y="1236186"/>
                </a:cubicBezTo>
                <a:cubicBezTo>
                  <a:pt x="158129" y="1272691"/>
                  <a:pt x="133290" y="1307601"/>
                  <a:pt x="106122" y="1340664"/>
                </a:cubicBezTo>
                <a:lnTo>
                  <a:pt x="83376" y="1371169"/>
                </a:lnTo>
                <a:lnTo>
                  <a:pt x="83125" y="1369557"/>
                </a:lnTo>
                <a:lnTo>
                  <a:pt x="82889" y="1368036"/>
                </a:lnTo>
                <a:lnTo>
                  <a:pt x="108663" y="1329827"/>
                </a:lnTo>
                <a:cubicBezTo>
                  <a:pt x="133234" y="1296981"/>
                  <a:pt x="155850" y="1262716"/>
                  <a:pt x="176396" y="1227212"/>
                </a:cubicBezTo>
                <a:cubicBezTo>
                  <a:pt x="268453" y="1069507"/>
                  <a:pt x="371018" y="918177"/>
                  <a:pt x="483397" y="774244"/>
                </a:cubicBezTo>
                <a:lnTo>
                  <a:pt x="492371" y="762730"/>
                </a:lnTo>
                <a:cubicBezTo>
                  <a:pt x="509305" y="740886"/>
                  <a:pt x="527086" y="718534"/>
                  <a:pt x="544019" y="696690"/>
                </a:cubicBezTo>
                <a:close/>
                <a:moveTo>
                  <a:pt x="909389" y="605701"/>
                </a:moveTo>
                <a:lnTo>
                  <a:pt x="914908" y="610087"/>
                </a:lnTo>
                <a:lnTo>
                  <a:pt x="920973" y="614907"/>
                </a:lnTo>
                <a:lnTo>
                  <a:pt x="915782" y="620499"/>
                </a:lnTo>
                <a:lnTo>
                  <a:pt x="901948" y="614691"/>
                </a:lnTo>
                <a:lnTo>
                  <a:pt x="901421" y="614144"/>
                </a:lnTo>
                <a:close/>
                <a:moveTo>
                  <a:pt x="1678523" y="605507"/>
                </a:moveTo>
                <a:lnTo>
                  <a:pt x="1700378" y="615411"/>
                </a:lnTo>
                <a:lnTo>
                  <a:pt x="1701168" y="615851"/>
                </a:lnTo>
                <a:lnTo>
                  <a:pt x="1699869" y="616425"/>
                </a:lnTo>
                <a:lnTo>
                  <a:pt x="1699364" y="616901"/>
                </a:lnTo>
                <a:lnTo>
                  <a:pt x="1698193" y="616257"/>
                </a:lnTo>
                <a:lnTo>
                  <a:pt x="1677010" y="606888"/>
                </a:lnTo>
                <a:close/>
                <a:moveTo>
                  <a:pt x="1585427" y="605172"/>
                </a:moveTo>
                <a:lnTo>
                  <a:pt x="1591671" y="607960"/>
                </a:lnTo>
                <a:lnTo>
                  <a:pt x="1618433" y="620152"/>
                </a:lnTo>
                <a:lnTo>
                  <a:pt x="1618746" y="620293"/>
                </a:lnTo>
                <a:lnTo>
                  <a:pt x="1616356" y="621361"/>
                </a:lnTo>
                <a:lnTo>
                  <a:pt x="1615558" y="620998"/>
                </a:lnTo>
                <a:lnTo>
                  <a:pt x="1587280" y="608468"/>
                </a:lnTo>
                <a:lnTo>
                  <a:pt x="1582878" y="606531"/>
                </a:lnTo>
                <a:close/>
                <a:moveTo>
                  <a:pt x="1076357" y="604742"/>
                </a:moveTo>
                <a:lnTo>
                  <a:pt x="1076381" y="604778"/>
                </a:lnTo>
                <a:lnTo>
                  <a:pt x="1082232" y="613368"/>
                </a:lnTo>
                <a:lnTo>
                  <a:pt x="1078147" y="618438"/>
                </a:lnTo>
                <a:lnTo>
                  <a:pt x="1077559" y="618317"/>
                </a:lnTo>
                <a:lnTo>
                  <a:pt x="1076666" y="618132"/>
                </a:lnTo>
                <a:lnTo>
                  <a:pt x="1075409" y="617872"/>
                </a:lnTo>
                <a:lnTo>
                  <a:pt x="1073127" y="615578"/>
                </a:lnTo>
                <a:lnTo>
                  <a:pt x="1070413" y="612850"/>
                </a:lnTo>
                <a:lnTo>
                  <a:pt x="1069985" y="612419"/>
                </a:lnTo>
                <a:lnTo>
                  <a:pt x="1075602" y="605679"/>
                </a:lnTo>
                <a:close/>
                <a:moveTo>
                  <a:pt x="1524946" y="604222"/>
                </a:moveTo>
                <a:lnTo>
                  <a:pt x="1525788" y="604574"/>
                </a:lnTo>
                <a:lnTo>
                  <a:pt x="1537472" y="609655"/>
                </a:lnTo>
                <a:cubicBezTo>
                  <a:pt x="1538235" y="609908"/>
                  <a:pt x="1541875" y="611516"/>
                  <a:pt x="1547931" y="614205"/>
                </a:cubicBezTo>
                <a:lnTo>
                  <a:pt x="1552117" y="616056"/>
                </a:lnTo>
                <a:lnTo>
                  <a:pt x="1549437" y="617484"/>
                </a:lnTo>
                <a:lnTo>
                  <a:pt x="1522500" y="605775"/>
                </a:lnTo>
                <a:lnTo>
                  <a:pt x="1522537" y="605751"/>
                </a:lnTo>
                <a:close/>
                <a:moveTo>
                  <a:pt x="851359" y="603680"/>
                </a:moveTo>
                <a:lnTo>
                  <a:pt x="864299" y="612656"/>
                </a:lnTo>
                <a:lnTo>
                  <a:pt x="856800" y="621049"/>
                </a:lnTo>
                <a:lnTo>
                  <a:pt x="844128" y="611753"/>
                </a:lnTo>
                <a:lnTo>
                  <a:pt x="846299" y="609329"/>
                </a:lnTo>
                <a:lnTo>
                  <a:pt x="847083" y="608454"/>
                </a:lnTo>
                <a:close/>
                <a:moveTo>
                  <a:pt x="881088" y="603202"/>
                </a:moveTo>
                <a:lnTo>
                  <a:pt x="890222" y="613336"/>
                </a:lnTo>
                <a:lnTo>
                  <a:pt x="892320" y="614340"/>
                </a:lnTo>
                <a:lnTo>
                  <a:pt x="888428" y="618700"/>
                </a:lnTo>
                <a:lnTo>
                  <a:pt x="888016" y="619162"/>
                </a:lnTo>
                <a:lnTo>
                  <a:pt x="885488" y="621992"/>
                </a:lnTo>
                <a:lnTo>
                  <a:pt x="882127" y="620343"/>
                </a:lnTo>
                <a:lnTo>
                  <a:pt x="881977" y="620270"/>
                </a:lnTo>
                <a:lnTo>
                  <a:pt x="879324" y="618968"/>
                </a:lnTo>
                <a:lnTo>
                  <a:pt x="877683" y="617581"/>
                </a:lnTo>
                <a:lnTo>
                  <a:pt x="872303" y="613035"/>
                </a:lnTo>
                <a:close/>
                <a:moveTo>
                  <a:pt x="794151" y="603142"/>
                </a:moveTo>
                <a:lnTo>
                  <a:pt x="805408" y="612801"/>
                </a:lnTo>
                <a:lnTo>
                  <a:pt x="797078" y="622145"/>
                </a:lnTo>
                <a:lnTo>
                  <a:pt x="785635" y="612632"/>
                </a:lnTo>
                <a:close/>
                <a:moveTo>
                  <a:pt x="1050548" y="602466"/>
                </a:moveTo>
                <a:lnTo>
                  <a:pt x="1059672" y="611619"/>
                </a:lnTo>
                <a:lnTo>
                  <a:pt x="1060837" y="612788"/>
                </a:lnTo>
                <a:lnTo>
                  <a:pt x="1059398" y="614561"/>
                </a:lnTo>
                <a:lnTo>
                  <a:pt x="1058479" y="614371"/>
                </a:lnTo>
                <a:lnTo>
                  <a:pt x="1052904" y="614224"/>
                </a:lnTo>
                <a:lnTo>
                  <a:pt x="1045664" y="608530"/>
                </a:lnTo>
                <a:lnTo>
                  <a:pt x="1045518" y="608415"/>
                </a:lnTo>
                <a:lnTo>
                  <a:pt x="1047976" y="605508"/>
                </a:lnTo>
                <a:close/>
                <a:moveTo>
                  <a:pt x="823206" y="602381"/>
                </a:moveTo>
                <a:lnTo>
                  <a:pt x="834723" y="612760"/>
                </a:lnTo>
                <a:lnTo>
                  <a:pt x="826096" y="622451"/>
                </a:lnTo>
                <a:lnTo>
                  <a:pt x="825282" y="622015"/>
                </a:lnTo>
                <a:lnTo>
                  <a:pt x="815144" y="611342"/>
                </a:lnTo>
                <a:close/>
                <a:moveTo>
                  <a:pt x="1122764" y="602249"/>
                </a:moveTo>
                <a:lnTo>
                  <a:pt x="1126918" y="613744"/>
                </a:lnTo>
                <a:lnTo>
                  <a:pt x="1124350" y="617424"/>
                </a:lnTo>
                <a:lnTo>
                  <a:pt x="1122015" y="620770"/>
                </a:lnTo>
                <a:lnTo>
                  <a:pt x="1121572" y="619817"/>
                </a:lnTo>
                <a:lnTo>
                  <a:pt x="1117038" y="610059"/>
                </a:lnTo>
                <a:close/>
                <a:moveTo>
                  <a:pt x="764525" y="601825"/>
                </a:moveTo>
                <a:lnTo>
                  <a:pt x="777056" y="612251"/>
                </a:lnTo>
                <a:lnTo>
                  <a:pt x="768038" y="622402"/>
                </a:lnTo>
                <a:lnTo>
                  <a:pt x="757711" y="615534"/>
                </a:lnTo>
                <a:lnTo>
                  <a:pt x="754825" y="612383"/>
                </a:lnTo>
                <a:close/>
                <a:moveTo>
                  <a:pt x="1484901" y="601822"/>
                </a:moveTo>
                <a:lnTo>
                  <a:pt x="1498981" y="615099"/>
                </a:lnTo>
                <a:lnTo>
                  <a:pt x="1288385" y="747489"/>
                </a:lnTo>
                <a:lnTo>
                  <a:pt x="1288235" y="747298"/>
                </a:lnTo>
                <a:lnTo>
                  <a:pt x="1340193" y="708864"/>
                </a:lnTo>
                <a:lnTo>
                  <a:pt x="1479779" y="605611"/>
                </a:lnTo>
                <a:close/>
                <a:moveTo>
                  <a:pt x="706790" y="601645"/>
                </a:moveTo>
                <a:lnTo>
                  <a:pt x="707737" y="603070"/>
                </a:lnTo>
                <a:lnTo>
                  <a:pt x="707790" y="603150"/>
                </a:lnTo>
                <a:lnTo>
                  <a:pt x="709381" y="605545"/>
                </a:lnTo>
                <a:lnTo>
                  <a:pt x="713836" y="609212"/>
                </a:lnTo>
                <a:lnTo>
                  <a:pt x="718034" y="612667"/>
                </a:lnTo>
                <a:lnTo>
                  <a:pt x="713552" y="617854"/>
                </a:lnTo>
                <a:lnTo>
                  <a:pt x="713213" y="618246"/>
                </a:lnTo>
                <a:lnTo>
                  <a:pt x="709382" y="622679"/>
                </a:lnTo>
                <a:lnTo>
                  <a:pt x="700760" y="616088"/>
                </a:lnTo>
                <a:lnTo>
                  <a:pt x="697599" y="612292"/>
                </a:lnTo>
                <a:close/>
                <a:moveTo>
                  <a:pt x="1918485" y="601089"/>
                </a:moveTo>
                <a:lnTo>
                  <a:pt x="1990554" y="605674"/>
                </a:lnTo>
                <a:lnTo>
                  <a:pt x="2011015" y="608323"/>
                </a:lnTo>
                <a:lnTo>
                  <a:pt x="1953882" y="604511"/>
                </a:lnTo>
                <a:lnTo>
                  <a:pt x="1953875" y="604511"/>
                </a:lnTo>
                <a:lnTo>
                  <a:pt x="1953867" y="604511"/>
                </a:lnTo>
                <a:lnTo>
                  <a:pt x="1953861" y="604511"/>
                </a:lnTo>
                <a:lnTo>
                  <a:pt x="1953856" y="604511"/>
                </a:lnTo>
                <a:cubicBezTo>
                  <a:pt x="1925127" y="604312"/>
                  <a:pt x="1895750" y="605677"/>
                  <a:pt x="1867294" y="609424"/>
                </a:cubicBezTo>
                <a:lnTo>
                  <a:pt x="1852735" y="612879"/>
                </a:lnTo>
                <a:lnTo>
                  <a:pt x="1839231" y="613996"/>
                </a:lnTo>
                <a:lnTo>
                  <a:pt x="1786370" y="628616"/>
                </a:lnTo>
                <a:lnTo>
                  <a:pt x="1786284" y="628635"/>
                </a:lnTo>
                <a:lnTo>
                  <a:pt x="1752083" y="645761"/>
                </a:lnTo>
                <a:lnTo>
                  <a:pt x="1754551" y="634092"/>
                </a:lnTo>
                <a:lnTo>
                  <a:pt x="1753124" y="626500"/>
                </a:lnTo>
                <a:lnTo>
                  <a:pt x="1771926" y="618317"/>
                </a:lnTo>
                <a:lnTo>
                  <a:pt x="1819576" y="608049"/>
                </a:lnTo>
                <a:lnTo>
                  <a:pt x="1842043" y="604054"/>
                </a:lnTo>
                <a:lnTo>
                  <a:pt x="1918367" y="601092"/>
                </a:lnTo>
                <a:close/>
                <a:moveTo>
                  <a:pt x="735912" y="600841"/>
                </a:moveTo>
                <a:lnTo>
                  <a:pt x="742903" y="610330"/>
                </a:lnTo>
                <a:lnTo>
                  <a:pt x="746284" y="612778"/>
                </a:lnTo>
                <a:lnTo>
                  <a:pt x="746992" y="613291"/>
                </a:lnTo>
                <a:lnTo>
                  <a:pt x="747295" y="613510"/>
                </a:lnTo>
                <a:lnTo>
                  <a:pt x="746459" y="614434"/>
                </a:lnTo>
                <a:lnTo>
                  <a:pt x="746134" y="614808"/>
                </a:lnTo>
                <a:lnTo>
                  <a:pt x="743594" y="617734"/>
                </a:lnTo>
                <a:lnTo>
                  <a:pt x="739010" y="623016"/>
                </a:lnTo>
                <a:lnTo>
                  <a:pt x="731086" y="617544"/>
                </a:lnTo>
                <a:lnTo>
                  <a:pt x="726206" y="612080"/>
                </a:lnTo>
                <a:lnTo>
                  <a:pt x="727181" y="610952"/>
                </a:lnTo>
                <a:lnTo>
                  <a:pt x="729296" y="608502"/>
                </a:lnTo>
                <a:close/>
                <a:moveTo>
                  <a:pt x="1593947" y="600632"/>
                </a:moveTo>
                <a:lnTo>
                  <a:pt x="1597430" y="602202"/>
                </a:lnTo>
                <a:lnTo>
                  <a:pt x="1623853" y="614225"/>
                </a:lnTo>
                <a:lnTo>
                  <a:pt x="1628051" y="616138"/>
                </a:lnTo>
                <a:lnTo>
                  <a:pt x="1625430" y="617308"/>
                </a:lnTo>
                <a:lnTo>
                  <a:pt x="1620131" y="614902"/>
                </a:lnTo>
                <a:lnTo>
                  <a:pt x="1592699" y="602541"/>
                </a:lnTo>
                <a:lnTo>
                  <a:pt x="1591428" y="601975"/>
                </a:lnTo>
                <a:close/>
                <a:moveTo>
                  <a:pt x="1685618" y="600127"/>
                </a:moveTo>
                <a:lnTo>
                  <a:pt x="1704610" y="608638"/>
                </a:lnTo>
                <a:lnTo>
                  <a:pt x="1710113" y="611898"/>
                </a:lnTo>
                <a:lnTo>
                  <a:pt x="1708060" y="612806"/>
                </a:lnTo>
                <a:lnTo>
                  <a:pt x="1702765" y="609824"/>
                </a:lnTo>
                <a:lnTo>
                  <a:pt x="1683325" y="601127"/>
                </a:lnTo>
                <a:lnTo>
                  <a:pt x="1683631" y="600847"/>
                </a:lnTo>
                <a:close/>
                <a:moveTo>
                  <a:pt x="1027809" y="599893"/>
                </a:moveTo>
                <a:lnTo>
                  <a:pt x="1034296" y="607731"/>
                </a:lnTo>
                <a:lnTo>
                  <a:pt x="1036981" y="609842"/>
                </a:lnTo>
                <a:lnTo>
                  <a:pt x="1033689" y="613715"/>
                </a:lnTo>
                <a:lnTo>
                  <a:pt x="1033011" y="613697"/>
                </a:lnTo>
                <a:lnTo>
                  <a:pt x="1031662" y="613662"/>
                </a:lnTo>
                <a:lnTo>
                  <a:pt x="1028900" y="613589"/>
                </a:lnTo>
                <a:lnTo>
                  <a:pt x="1024309" y="608919"/>
                </a:lnTo>
                <a:lnTo>
                  <a:pt x="1024095" y="608700"/>
                </a:lnTo>
                <a:lnTo>
                  <a:pt x="1021974" y="606543"/>
                </a:lnTo>
                <a:lnTo>
                  <a:pt x="1022611" y="605817"/>
                </a:lnTo>
                <a:lnTo>
                  <a:pt x="1024021" y="604210"/>
                </a:lnTo>
                <a:close/>
                <a:moveTo>
                  <a:pt x="1716831" y="599846"/>
                </a:moveTo>
                <a:lnTo>
                  <a:pt x="1722048" y="602202"/>
                </a:lnTo>
                <a:lnTo>
                  <a:pt x="1724510" y="605536"/>
                </a:lnTo>
                <a:lnTo>
                  <a:pt x="1722697" y="606336"/>
                </a:lnTo>
                <a:close/>
                <a:moveTo>
                  <a:pt x="678930" y="599473"/>
                </a:moveTo>
                <a:lnTo>
                  <a:pt x="685353" y="607142"/>
                </a:lnTo>
                <a:lnTo>
                  <a:pt x="689702" y="612335"/>
                </a:lnTo>
                <a:lnTo>
                  <a:pt x="677366" y="626637"/>
                </a:lnTo>
                <a:lnTo>
                  <a:pt x="665931" y="614539"/>
                </a:lnTo>
                <a:close/>
                <a:moveTo>
                  <a:pt x="1515991" y="599135"/>
                </a:moveTo>
                <a:lnTo>
                  <a:pt x="1518529" y="601527"/>
                </a:lnTo>
                <a:lnTo>
                  <a:pt x="1519755" y="602040"/>
                </a:lnTo>
                <a:lnTo>
                  <a:pt x="1517365" y="603543"/>
                </a:lnTo>
                <a:lnTo>
                  <a:pt x="1517036" y="603400"/>
                </a:lnTo>
                <a:lnTo>
                  <a:pt x="1516618" y="603218"/>
                </a:lnTo>
                <a:lnTo>
                  <a:pt x="1516500" y="601526"/>
                </a:lnTo>
                <a:lnTo>
                  <a:pt x="1516499" y="601529"/>
                </a:lnTo>
                <a:lnTo>
                  <a:pt x="1516499" y="601526"/>
                </a:lnTo>
                <a:lnTo>
                  <a:pt x="1516068" y="602979"/>
                </a:lnTo>
                <a:lnTo>
                  <a:pt x="1516066" y="602978"/>
                </a:lnTo>
                <a:lnTo>
                  <a:pt x="1515991" y="602946"/>
                </a:lnTo>
                <a:close/>
                <a:moveTo>
                  <a:pt x="1533042" y="599088"/>
                </a:moveTo>
                <a:lnTo>
                  <a:pt x="1533577" y="599325"/>
                </a:lnTo>
                <a:lnTo>
                  <a:pt x="1544755" y="604236"/>
                </a:lnTo>
                <a:lnTo>
                  <a:pt x="1560694" y="611487"/>
                </a:lnTo>
                <a:lnTo>
                  <a:pt x="1558354" y="612733"/>
                </a:lnTo>
                <a:lnTo>
                  <a:pt x="1539524" y="604405"/>
                </a:lnTo>
                <a:lnTo>
                  <a:pt x="1530654" y="600602"/>
                </a:lnTo>
                <a:close/>
                <a:moveTo>
                  <a:pt x="1646287" y="598964"/>
                </a:moveTo>
                <a:lnTo>
                  <a:pt x="1666755" y="608386"/>
                </a:lnTo>
                <a:lnTo>
                  <a:pt x="1665240" y="609768"/>
                </a:lnTo>
                <a:lnTo>
                  <a:pt x="1651085" y="603432"/>
                </a:lnTo>
                <a:lnTo>
                  <a:pt x="1645509" y="600861"/>
                </a:lnTo>
                <a:close/>
                <a:moveTo>
                  <a:pt x="2387956" y="598295"/>
                </a:moveTo>
                <a:lnTo>
                  <a:pt x="2480774" y="602712"/>
                </a:lnTo>
                <a:lnTo>
                  <a:pt x="2498558" y="606267"/>
                </a:lnTo>
                <a:lnTo>
                  <a:pt x="2503978" y="607453"/>
                </a:lnTo>
                <a:cubicBezTo>
                  <a:pt x="2572301" y="621677"/>
                  <a:pt x="2661915" y="645299"/>
                  <a:pt x="2740447" y="669238"/>
                </a:cubicBezTo>
                <a:lnTo>
                  <a:pt x="2752898" y="673185"/>
                </a:lnTo>
                <a:lnTo>
                  <a:pt x="2751066" y="672646"/>
                </a:lnTo>
                <a:cubicBezTo>
                  <a:pt x="2675119" y="651352"/>
                  <a:pt x="2588209" y="630990"/>
                  <a:pt x="2520475" y="619137"/>
                </a:cubicBezTo>
                <a:lnTo>
                  <a:pt x="2509130" y="617105"/>
                </a:lnTo>
                <a:lnTo>
                  <a:pt x="2497785" y="615073"/>
                </a:lnTo>
                <a:cubicBezTo>
                  <a:pt x="2467186" y="609936"/>
                  <a:pt x="2436177" y="609097"/>
                  <a:pt x="2405631" y="612459"/>
                </a:cubicBezTo>
                <a:lnTo>
                  <a:pt x="2405628" y="612460"/>
                </a:lnTo>
                <a:lnTo>
                  <a:pt x="2405593" y="612459"/>
                </a:lnTo>
                <a:lnTo>
                  <a:pt x="2405589" y="612460"/>
                </a:lnTo>
                <a:lnTo>
                  <a:pt x="2405554" y="612459"/>
                </a:lnTo>
                <a:cubicBezTo>
                  <a:pt x="2375007" y="615821"/>
                  <a:pt x="2344921" y="623385"/>
                  <a:pt x="2316165" y="635053"/>
                </a:cubicBezTo>
                <a:cubicBezTo>
                  <a:pt x="2315029" y="635353"/>
                  <a:pt x="2313945" y="635809"/>
                  <a:pt x="2312947" y="636408"/>
                </a:cubicBezTo>
                <a:lnTo>
                  <a:pt x="2280822" y="663716"/>
                </a:lnTo>
                <a:lnTo>
                  <a:pt x="2222019" y="691517"/>
                </a:lnTo>
                <a:lnTo>
                  <a:pt x="2198935" y="708143"/>
                </a:lnTo>
                <a:lnTo>
                  <a:pt x="2214868" y="687351"/>
                </a:lnTo>
                <a:lnTo>
                  <a:pt x="2294569" y="619148"/>
                </a:lnTo>
                <a:lnTo>
                  <a:pt x="2297379" y="619645"/>
                </a:lnTo>
                <a:lnTo>
                  <a:pt x="2297397" y="619641"/>
                </a:lnTo>
                <a:lnTo>
                  <a:pt x="2297421" y="619645"/>
                </a:lnTo>
                <a:lnTo>
                  <a:pt x="2297439" y="619641"/>
                </a:lnTo>
                <a:lnTo>
                  <a:pt x="2297464" y="619645"/>
                </a:lnTo>
                <a:close/>
                <a:moveTo>
                  <a:pt x="1696482" y="596189"/>
                </a:moveTo>
                <a:lnTo>
                  <a:pt x="1709181" y="602033"/>
                </a:lnTo>
                <a:lnTo>
                  <a:pt x="1715245" y="607960"/>
                </a:lnTo>
                <a:lnTo>
                  <a:pt x="1706828" y="603050"/>
                </a:lnTo>
                <a:lnTo>
                  <a:pt x="1693787" y="597166"/>
                </a:lnTo>
                <a:close/>
                <a:moveTo>
                  <a:pt x="1512786" y="596113"/>
                </a:moveTo>
                <a:lnTo>
                  <a:pt x="1515506" y="598678"/>
                </a:lnTo>
                <a:lnTo>
                  <a:pt x="1514423" y="602162"/>
                </a:lnTo>
                <a:lnTo>
                  <a:pt x="1513124" y="601233"/>
                </a:lnTo>
                <a:close/>
                <a:moveTo>
                  <a:pt x="1512603" y="595940"/>
                </a:moveTo>
                <a:lnTo>
                  <a:pt x="1512734" y="596065"/>
                </a:lnTo>
                <a:lnTo>
                  <a:pt x="1512634" y="596406"/>
                </a:lnTo>
                <a:lnTo>
                  <a:pt x="1512625" y="596265"/>
                </a:lnTo>
                <a:close/>
                <a:moveTo>
                  <a:pt x="1602903" y="595860"/>
                </a:moveTo>
                <a:lnTo>
                  <a:pt x="1604545" y="596615"/>
                </a:lnTo>
                <a:lnTo>
                  <a:pt x="1630122" y="608130"/>
                </a:lnTo>
                <a:lnTo>
                  <a:pt x="1635164" y="610482"/>
                </a:lnTo>
                <a:lnTo>
                  <a:pt x="1634261" y="612580"/>
                </a:lnTo>
                <a:lnTo>
                  <a:pt x="1626396" y="608975"/>
                </a:lnTo>
                <a:lnTo>
                  <a:pt x="1600374" y="597207"/>
                </a:lnTo>
                <a:close/>
                <a:moveTo>
                  <a:pt x="1003186" y="595738"/>
                </a:moveTo>
                <a:lnTo>
                  <a:pt x="1013631" y="606366"/>
                </a:lnTo>
                <a:lnTo>
                  <a:pt x="1007996" y="612784"/>
                </a:lnTo>
                <a:lnTo>
                  <a:pt x="999733" y="607463"/>
                </a:lnTo>
                <a:lnTo>
                  <a:pt x="996268" y="605232"/>
                </a:lnTo>
                <a:lnTo>
                  <a:pt x="995233" y="604565"/>
                </a:lnTo>
                <a:close/>
                <a:moveTo>
                  <a:pt x="1511760" y="595147"/>
                </a:moveTo>
                <a:lnTo>
                  <a:pt x="1511868" y="595247"/>
                </a:lnTo>
                <a:lnTo>
                  <a:pt x="1511760" y="595593"/>
                </a:lnTo>
                <a:close/>
                <a:moveTo>
                  <a:pt x="1104049" y="594999"/>
                </a:moveTo>
                <a:lnTo>
                  <a:pt x="1104441" y="595840"/>
                </a:lnTo>
                <a:lnTo>
                  <a:pt x="1105532" y="598179"/>
                </a:lnTo>
                <a:lnTo>
                  <a:pt x="1110556" y="608958"/>
                </a:lnTo>
                <a:lnTo>
                  <a:pt x="1106731" y="614086"/>
                </a:lnTo>
                <a:lnTo>
                  <a:pt x="1105601" y="615601"/>
                </a:lnTo>
                <a:lnTo>
                  <a:pt x="1100618" y="607282"/>
                </a:lnTo>
                <a:lnTo>
                  <a:pt x="1097993" y="602517"/>
                </a:lnTo>
                <a:close/>
                <a:moveTo>
                  <a:pt x="976380" y="594782"/>
                </a:moveTo>
                <a:lnTo>
                  <a:pt x="982644" y="600956"/>
                </a:lnTo>
                <a:lnTo>
                  <a:pt x="986678" y="604932"/>
                </a:lnTo>
                <a:lnTo>
                  <a:pt x="986792" y="605006"/>
                </a:lnTo>
                <a:lnTo>
                  <a:pt x="986850" y="605043"/>
                </a:lnTo>
                <a:lnTo>
                  <a:pt x="986871" y="605057"/>
                </a:lnTo>
                <a:lnTo>
                  <a:pt x="984518" y="607664"/>
                </a:lnTo>
                <a:lnTo>
                  <a:pt x="979898" y="612879"/>
                </a:lnTo>
                <a:lnTo>
                  <a:pt x="968499" y="603383"/>
                </a:lnTo>
                <a:close/>
                <a:moveTo>
                  <a:pt x="1541062" y="594003"/>
                </a:moveTo>
                <a:lnTo>
                  <a:pt x="1550344" y="598477"/>
                </a:lnTo>
                <a:lnTo>
                  <a:pt x="1569194" y="606959"/>
                </a:lnTo>
                <a:lnTo>
                  <a:pt x="1567246" y="607997"/>
                </a:lnTo>
                <a:lnTo>
                  <a:pt x="1546469" y="598648"/>
                </a:lnTo>
                <a:lnTo>
                  <a:pt x="1538961" y="595335"/>
                </a:lnTo>
                <a:close/>
                <a:moveTo>
                  <a:pt x="920477" y="593952"/>
                </a:moveTo>
                <a:lnTo>
                  <a:pt x="922202" y="595962"/>
                </a:lnTo>
                <a:lnTo>
                  <a:pt x="931964" y="603070"/>
                </a:lnTo>
                <a:lnTo>
                  <a:pt x="925320" y="610226"/>
                </a:lnTo>
                <a:lnTo>
                  <a:pt x="922622" y="608131"/>
                </a:lnTo>
                <a:lnTo>
                  <a:pt x="913663" y="601173"/>
                </a:lnTo>
                <a:lnTo>
                  <a:pt x="920082" y="594371"/>
                </a:lnTo>
                <a:close/>
                <a:moveTo>
                  <a:pt x="948543" y="593480"/>
                </a:moveTo>
                <a:lnTo>
                  <a:pt x="961134" y="603977"/>
                </a:lnTo>
                <a:lnTo>
                  <a:pt x="955882" y="609715"/>
                </a:lnTo>
                <a:lnTo>
                  <a:pt x="950961" y="606770"/>
                </a:lnTo>
                <a:lnTo>
                  <a:pt x="947842" y="604903"/>
                </a:lnTo>
                <a:lnTo>
                  <a:pt x="941481" y="601096"/>
                </a:lnTo>
                <a:close/>
                <a:moveTo>
                  <a:pt x="1509469" y="592987"/>
                </a:moveTo>
                <a:lnTo>
                  <a:pt x="1510056" y="593540"/>
                </a:lnTo>
                <a:lnTo>
                  <a:pt x="1509595" y="595077"/>
                </a:lnTo>
                <a:lnTo>
                  <a:pt x="1509525" y="593911"/>
                </a:lnTo>
                <a:close/>
                <a:moveTo>
                  <a:pt x="1086020" y="592759"/>
                </a:moveTo>
                <a:lnTo>
                  <a:pt x="1091252" y="602176"/>
                </a:lnTo>
                <a:lnTo>
                  <a:pt x="1085898" y="608819"/>
                </a:lnTo>
                <a:lnTo>
                  <a:pt x="1080024" y="600195"/>
                </a:lnTo>
                <a:close/>
                <a:moveTo>
                  <a:pt x="1650337" y="592363"/>
                </a:moveTo>
                <a:lnTo>
                  <a:pt x="1672801" y="602870"/>
                </a:lnTo>
                <a:lnTo>
                  <a:pt x="1671230" y="604303"/>
                </a:lnTo>
                <a:lnTo>
                  <a:pt x="1648660" y="593879"/>
                </a:lnTo>
                <a:close/>
                <a:moveTo>
                  <a:pt x="891955" y="591737"/>
                </a:moveTo>
                <a:lnTo>
                  <a:pt x="892231" y="592063"/>
                </a:lnTo>
                <a:lnTo>
                  <a:pt x="904127" y="601518"/>
                </a:lnTo>
                <a:lnTo>
                  <a:pt x="896803" y="609353"/>
                </a:lnTo>
                <a:lnTo>
                  <a:pt x="893280" y="605699"/>
                </a:lnTo>
                <a:lnTo>
                  <a:pt x="885908" y="598052"/>
                </a:lnTo>
                <a:lnTo>
                  <a:pt x="888278" y="595577"/>
                </a:lnTo>
                <a:close/>
                <a:moveTo>
                  <a:pt x="1150535" y="591522"/>
                </a:moveTo>
                <a:lnTo>
                  <a:pt x="1150719" y="592360"/>
                </a:lnTo>
                <a:lnTo>
                  <a:pt x="1151010" y="622670"/>
                </a:lnTo>
                <a:lnTo>
                  <a:pt x="1146341" y="630260"/>
                </a:lnTo>
                <a:lnTo>
                  <a:pt x="1145809" y="619983"/>
                </a:lnTo>
                <a:lnTo>
                  <a:pt x="1145279" y="609716"/>
                </a:lnTo>
                <a:lnTo>
                  <a:pt x="1143207" y="602265"/>
                </a:lnTo>
                <a:close/>
                <a:moveTo>
                  <a:pt x="1611277" y="591397"/>
                </a:moveTo>
                <a:lnTo>
                  <a:pt x="1634862" y="602202"/>
                </a:lnTo>
                <a:lnTo>
                  <a:pt x="1638083" y="603702"/>
                </a:lnTo>
                <a:lnTo>
                  <a:pt x="1637104" y="605977"/>
                </a:lnTo>
                <a:lnTo>
                  <a:pt x="1631816" y="603557"/>
                </a:lnTo>
                <a:lnTo>
                  <a:pt x="1608628" y="592809"/>
                </a:lnTo>
                <a:close/>
                <a:moveTo>
                  <a:pt x="1826516" y="589901"/>
                </a:moveTo>
                <a:lnTo>
                  <a:pt x="1901489" y="590573"/>
                </a:lnTo>
                <a:cubicBezTo>
                  <a:pt x="1926938" y="592106"/>
                  <a:pt x="1952483" y="594777"/>
                  <a:pt x="1977067" y="598074"/>
                </a:cubicBezTo>
                <a:lnTo>
                  <a:pt x="2005434" y="602641"/>
                </a:lnTo>
                <a:lnTo>
                  <a:pt x="1937286" y="595831"/>
                </a:lnTo>
                <a:lnTo>
                  <a:pt x="1937271" y="595832"/>
                </a:lnTo>
                <a:lnTo>
                  <a:pt x="1937268" y="595831"/>
                </a:lnTo>
                <a:lnTo>
                  <a:pt x="1937256" y="595832"/>
                </a:lnTo>
                <a:lnTo>
                  <a:pt x="1937250" y="595831"/>
                </a:lnTo>
                <a:cubicBezTo>
                  <a:pt x="1907228" y="594538"/>
                  <a:pt x="1876737" y="594789"/>
                  <a:pt x="1847493" y="597461"/>
                </a:cubicBezTo>
                <a:lnTo>
                  <a:pt x="1832696" y="600367"/>
                </a:lnTo>
                <a:lnTo>
                  <a:pt x="1818744" y="600972"/>
                </a:lnTo>
                <a:lnTo>
                  <a:pt x="1765305" y="613603"/>
                </a:lnTo>
                <a:lnTo>
                  <a:pt x="1765237" y="613616"/>
                </a:lnTo>
                <a:lnTo>
                  <a:pt x="1751884" y="619898"/>
                </a:lnTo>
                <a:lnTo>
                  <a:pt x="1750883" y="614570"/>
                </a:lnTo>
                <a:lnTo>
                  <a:pt x="1742185" y="605613"/>
                </a:lnTo>
                <a:lnTo>
                  <a:pt x="1758298" y="599130"/>
                </a:lnTo>
                <a:close/>
                <a:moveTo>
                  <a:pt x="1549036" y="588948"/>
                </a:moveTo>
                <a:lnTo>
                  <a:pt x="1557796" y="592890"/>
                </a:lnTo>
                <a:cubicBezTo>
                  <a:pt x="1559743" y="593736"/>
                  <a:pt x="1564529" y="595852"/>
                  <a:pt x="1570669" y="598583"/>
                </a:cubicBezTo>
                <a:lnTo>
                  <a:pt x="1578420" y="602044"/>
                </a:lnTo>
                <a:lnTo>
                  <a:pt x="1575823" y="603427"/>
                </a:lnTo>
                <a:lnTo>
                  <a:pt x="1553412" y="593567"/>
                </a:lnTo>
                <a:lnTo>
                  <a:pt x="1546556" y="590520"/>
                </a:lnTo>
                <a:close/>
                <a:moveTo>
                  <a:pt x="807520" y="588243"/>
                </a:moveTo>
                <a:lnTo>
                  <a:pt x="818488" y="598128"/>
                </a:lnTo>
                <a:lnTo>
                  <a:pt x="810793" y="606761"/>
                </a:lnTo>
                <a:lnTo>
                  <a:pt x="800565" y="595993"/>
                </a:lnTo>
                <a:lnTo>
                  <a:pt x="805197" y="590831"/>
                </a:lnTo>
                <a:close/>
                <a:moveTo>
                  <a:pt x="1038255" y="587986"/>
                </a:moveTo>
                <a:lnTo>
                  <a:pt x="1043191" y="595084"/>
                </a:lnTo>
                <a:lnTo>
                  <a:pt x="1046608" y="598512"/>
                </a:lnTo>
                <a:lnTo>
                  <a:pt x="1041127" y="604962"/>
                </a:lnTo>
                <a:lnTo>
                  <a:pt x="1040846" y="604741"/>
                </a:lnTo>
                <a:lnTo>
                  <a:pt x="1038475" y="602876"/>
                </a:lnTo>
                <a:lnTo>
                  <a:pt x="1033069" y="596344"/>
                </a:lnTo>
                <a:lnTo>
                  <a:pt x="1032027" y="595085"/>
                </a:lnTo>
                <a:close/>
                <a:moveTo>
                  <a:pt x="1133364" y="587789"/>
                </a:moveTo>
                <a:lnTo>
                  <a:pt x="1136701" y="599728"/>
                </a:lnTo>
                <a:lnTo>
                  <a:pt x="1131010" y="607882"/>
                </a:lnTo>
                <a:lnTo>
                  <a:pt x="1129694" y="604265"/>
                </a:lnTo>
                <a:lnTo>
                  <a:pt x="1126906" y="596599"/>
                </a:lnTo>
                <a:close/>
                <a:moveTo>
                  <a:pt x="836463" y="587645"/>
                </a:moveTo>
                <a:lnTo>
                  <a:pt x="841506" y="593131"/>
                </a:lnTo>
                <a:lnTo>
                  <a:pt x="847100" y="599216"/>
                </a:lnTo>
                <a:lnTo>
                  <a:pt x="841344" y="605322"/>
                </a:lnTo>
                <a:lnTo>
                  <a:pt x="838980" y="607977"/>
                </a:lnTo>
                <a:lnTo>
                  <a:pt x="836523" y="606175"/>
                </a:lnTo>
                <a:lnTo>
                  <a:pt x="832127" y="602951"/>
                </a:lnTo>
                <a:lnTo>
                  <a:pt x="826444" y="598782"/>
                </a:lnTo>
                <a:close/>
                <a:moveTo>
                  <a:pt x="1189628" y="586982"/>
                </a:moveTo>
                <a:lnTo>
                  <a:pt x="1189604" y="587259"/>
                </a:lnTo>
                <a:lnTo>
                  <a:pt x="1187427" y="590670"/>
                </a:lnTo>
                <a:lnTo>
                  <a:pt x="1180949" y="600825"/>
                </a:lnTo>
                <a:lnTo>
                  <a:pt x="1180958" y="600677"/>
                </a:lnTo>
                <a:close/>
                <a:moveTo>
                  <a:pt x="866391" y="586896"/>
                </a:moveTo>
                <a:lnTo>
                  <a:pt x="873428" y="594704"/>
                </a:lnTo>
                <a:lnTo>
                  <a:pt x="872018" y="597800"/>
                </a:lnTo>
                <a:lnTo>
                  <a:pt x="873938" y="595269"/>
                </a:lnTo>
                <a:lnTo>
                  <a:pt x="876177" y="597754"/>
                </a:lnTo>
                <a:lnTo>
                  <a:pt x="876899" y="598555"/>
                </a:lnTo>
                <a:lnTo>
                  <a:pt x="867550" y="609019"/>
                </a:lnTo>
                <a:lnTo>
                  <a:pt x="855612" y="598931"/>
                </a:lnTo>
                <a:lnTo>
                  <a:pt x="863058" y="590618"/>
                </a:lnTo>
                <a:lnTo>
                  <a:pt x="865763" y="587598"/>
                </a:lnTo>
                <a:close/>
                <a:moveTo>
                  <a:pt x="1620093" y="586699"/>
                </a:moveTo>
                <a:lnTo>
                  <a:pt x="1640448" y="596276"/>
                </a:lnTo>
                <a:lnTo>
                  <a:pt x="1641144" y="596597"/>
                </a:lnTo>
                <a:lnTo>
                  <a:pt x="1640335" y="598474"/>
                </a:lnTo>
                <a:lnTo>
                  <a:pt x="1637404" y="597123"/>
                </a:lnTo>
                <a:lnTo>
                  <a:pt x="1617657" y="587998"/>
                </a:lnTo>
                <a:close/>
                <a:moveTo>
                  <a:pt x="1656631" y="586675"/>
                </a:moveTo>
                <a:lnTo>
                  <a:pt x="1679059" y="597162"/>
                </a:lnTo>
                <a:lnTo>
                  <a:pt x="1677553" y="598535"/>
                </a:lnTo>
                <a:lnTo>
                  <a:pt x="1655008" y="588142"/>
                </a:lnTo>
                <a:close/>
                <a:moveTo>
                  <a:pt x="1063983" y="586577"/>
                </a:moveTo>
                <a:lnTo>
                  <a:pt x="1066502" y="590274"/>
                </a:lnTo>
                <a:lnTo>
                  <a:pt x="1072256" y="598722"/>
                </a:lnTo>
                <a:lnTo>
                  <a:pt x="1065112" y="607521"/>
                </a:lnTo>
                <a:lnTo>
                  <a:pt x="1064179" y="606583"/>
                </a:lnTo>
                <a:lnTo>
                  <a:pt x="1059714" y="602094"/>
                </a:lnTo>
                <a:lnTo>
                  <a:pt x="1054929" y="597284"/>
                </a:lnTo>
                <a:lnTo>
                  <a:pt x="1055486" y="596626"/>
                </a:lnTo>
                <a:close/>
                <a:moveTo>
                  <a:pt x="778678" y="586421"/>
                </a:moveTo>
                <a:lnTo>
                  <a:pt x="782545" y="591447"/>
                </a:lnTo>
                <a:lnTo>
                  <a:pt x="782607" y="591527"/>
                </a:lnTo>
                <a:lnTo>
                  <a:pt x="786473" y="596554"/>
                </a:lnTo>
                <a:lnTo>
                  <a:pt x="789042" y="598758"/>
                </a:lnTo>
                <a:lnTo>
                  <a:pt x="780506" y="608368"/>
                </a:lnTo>
                <a:lnTo>
                  <a:pt x="769503" y="599221"/>
                </a:lnTo>
                <a:lnTo>
                  <a:pt x="768048" y="598010"/>
                </a:lnTo>
                <a:lnTo>
                  <a:pt x="768044" y="598006"/>
                </a:lnTo>
                <a:lnTo>
                  <a:pt x="768040" y="598000"/>
                </a:lnTo>
                <a:close/>
                <a:moveTo>
                  <a:pt x="606768" y="585405"/>
                </a:moveTo>
                <a:lnTo>
                  <a:pt x="614753" y="600530"/>
                </a:lnTo>
                <a:lnTo>
                  <a:pt x="588660" y="631757"/>
                </a:lnTo>
                <a:cubicBezTo>
                  <a:pt x="570890" y="653475"/>
                  <a:pt x="554369" y="674084"/>
                  <a:pt x="539447" y="692964"/>
                </a:cubicBezTo>
                <a:lnTo>
                  <a:pt x="487801" y="759174"/>
                </a:lnTo>
                <a:lnTo>
                  <a:pt x="478825" y="770689"/>
                </a:lnTo>
                <a:cubicBezTo>
                  <a:pt x="366288" y="914794"/>
                  <a:pt x="263553" y="1066293"/>
                  <a:pt x="171315" y="1224163"/>
                </a:cubicBezTo>
                <a:cubicBezTo>
                  <a:pt x="150716" y="1259308"/>
                  <a:pt x="128101" y="1293231"/>
                  <a:pt x="103582" y="1325763"/>
                </a:cubicBezTo>
                <a:lnTo>
                  <a:pt x="72736" y="1371293"/>
                </a:lnTo>
                <a:lnTo>
                  <a:pt x="72529" y="1370454"/>
                </a:lnTo>
                <a:lnTo>
                  <a:pt x="71972" y="1368185"/>
                </a:lnTo>
                <a:lnTo>
                  <a:pt x="166745" y="1215019"/>
                </a:lnTo>
                <a:cubicBezTo>
                  <a:pt x="257157" y="1054804"/>
                  <a:pt x="359022" y="901328"/>
                  <a:pt x="471545" y="755787"/>
                </a:cubicBezTo>
                <a:lnTo>
                  <a:pt x="475100" y="751214"/>
                </a:lnTo>
                <a:cubicBezTo>
                  <a:pt x="493728" y="727001"/>
                  <a:pt x="513031" y="701940"/>
                  <a:pt x="532167" y="677385"/>
                </a:cubicBezTo>
                <a:cubicBezTo>
                  <a:pt x="547132" y="658335"/>
                  <a:pt x="563705" y="637554"/>
                  <a:pt x="581537" y="615676"/>
                </a:cubicBezTo>
                <a:lnTo>
                  <a:pt x="582161" y="614928"/>
                </a:lnTo>
                <a:lnTo>
                  <a:pt x="605994" y="586334"/>
                </a:lnTo>
                <a:close/>
                <a:moveTo>
                  <a:pt x="750780" y="584518"/>
                </a:moveTo>
                <a:lnTo>
                  <a:pt x="761349" y="597969"/>
                </a:lnTo>
                <a:lnTo>
                  <a:pt x="754091" y="605995"/>
                </a:lnTo>
                <a:lnTo>
                  <a:pt x="751549" y="608806"/>
                </a:lnTo>
                <a:lnTo>
                  <a:pt x="740009" y="596205"/>
                </a:lnTo>
                <a:close/>
                <a:moveTo>
                  <a:pt x="1557028" y="583881"/>
                </a:moveTo>
                <a:lnTo>
                  <a:pt x="1564739" y="587469"/>
                </a:lnTo>
                <a:lnTo>
                  <a:pt x="1586971" y="597489"/>
                </a:lnTo>
                <a:lnTo>
                  <a:pt x="1584420" y="598848"/>
                </a:lnTo>
                <a:lnTo>
                  <a:pt x="1559677" y="587809"/>
                </a:lnTo>
                <a:lnTo>
                  <a:pt x="1554547" y="585454"/>
                </a:lnTo>
                <a:close/>
                <a:moveTo>
                  <a:pt x="884985" y="583797"/>
                </a:moveTo>
                <a:lnTo>
                  <a:pt x="885141" y="583867"/>
                </a:lnTo>
                <a:lnTo>
                  <a:pt x="885190" y="583889"/>
                </a:lnTo>
                <a:lnTo>
                  <a:pt x="885398" y="583982"/>
                </a:lnTo>
                <a:lnTo>
                  <a:pt x="887840" y="586871"/>
                </a:lnTo>
                <a:lnTo>
                  <a:pt x="881547" y="593527"/>
                </a:lnTo>
                <a:lnTo>
                  <a:pt x="880435" y="592374"/>
                </a:lnTo>
                <a:lnTo>
                  <a:pt x="878443" y="590308"/>
                </a:lnTo>
                <a:lnTo>
                  <a:pt x="878588" y="590116"/>
                </a:lnTo>
                <a:lnTo>
                  <a:pt x="879052" y="589497"/>
                </a:lnTo>
                <a:lnTo>
                  <a:pt x="880516" y="587548"/>
                </a:lnTo>
                <a:lnTo>
                  <a:pt x="880485" y="587980"/>
                </a:lnTo>
                <a:lnTo>
                  <a:pt x="880835" y="587520"/>
                </a:lnTo>
                <a:lnTo>
                  <a:pt x="880485" y="589334"/>
                </a:lnTo>
                <a:lnTo>
                  <a:pt x="882610" y="586491"/>
                </a:lnTo>
                <a:lnTo>
                  <a:pt x="882686" y="586794"/>
                </a:lnTo>
                <a:close/>
                <a:moveTo>
                  <a:pt x="1014227" y="583484"/>
                </a:moveTo>
                <a:lnTo>
                  <a:pt x="1021374" y="592119"/>
                </a:lnTo>
                <a:lnTo>
                  <a:pt x="1023275" y="594416"/>
                </a:lnTo>
                <a:lnTo>
                  <a:pt x="1023687" y="594914"/>
                </a:lnTo>
                <a:lnTo>
                  <a:pt x="1017486" y="601977"/>
                </a:lnTo>
                <a:lnTo>
                  <a:pt x="1007092" y="591403"/>
                </a:lnTo>
                <a:close/>
                <a:moveTo>
                  <a:pt x="722822" y="583074"/>
                </a:moveTo>
                <a:lnTo>
                  <a:pt x="722855" y="583119"/>
                </a:lnTo>
                <a:lnTo>
                  <a:pt x="732388" y="596058"/>
                </a:lnTo>
                <a:lnTo>
                  <a:pt x="722310" y="607719"/>
                </a:lnTo>
                <a:lnTo>
                  <a:pt x="713916" y="598320"/>
                </a:lnTo>
                <a:lnTo>
                  <a:pt x="711752" y="595898"/>
                </a:lnTo>
                <a:lnTo>
                  <a:pt x="718905" y="587612"/>
                </a:lnTo>
                <a:lnTo>
                  <a:pt x="722074" y="583941"/>
                </a:lnTo>
                <a:close/>
                <a:moveTo>
                  <a:pt x="665449" y="582832"/>
                </a:moveTo>
                <a:lnTo>
                  <a:pt x="666174" y="584242"/>
                </a:lnTo>
                <a:lnTo>
                  <a:pt x="669049" y="587674"/>
                </a:lnTo>
                <a:lnTo>
                  <a:pt x="676021" y="596000"/>
                </a:lnTo>
                <a:lnTo>
                  <a:pt x="663095" y="611539"/>
                </a:lnTo>
                <a:lnTo>
                  <a:pt x="656462" y="604520"/>
                </a:lnTo>
                <a:lnTo>
                  <a:pt x="655820" y="603842"/>
                </a:lnTo>
                <a:lnTo>
                  <a:pt x="653002" y="600860"/>
                </a:lnTo>
                <a:lnTo>
                  <a:pt x="652055" y="599027"/>
                </a:lnTo>
                <a:close/>
                <a:moveTo>
                  <a:pt x="1511283" y="582307"/>
                </a:moveTo>
                <a:lnTo>
                  <a:pt x="1526296" y="596108"/>
                </a:lnTo>
                <a:lnTo>
                  <a:pt x="1527982" y="596853"/>
                </a:lnTo>
                <a:lnTo>
                  <a:pt x="1525520" y="598402"/>
                </a:lnTo>
                <a:lnTo>
                  <a:pt x="1520564" y="596277"/>
                </a:lnTo>
                <a:lnTo>
                  <a:pt x="1508093" y="584667"/>
                </a:lnTo>
                <a:close/>
                <a:moveTo>
                  <a:pt x="693855" y="582177"/>
                </a:moveTo>
                <a:lnTo>
                  <a:pt x="697169" y="587165"/>
                </a:lnTo>
                <a:lnTo>
                  <a:pt x="698485" y="589145"/>
                </a:lnTo>
                <a:lnTo>
                  <a:pt x="703367" y="596493"/>
                </a:lnTo>
                <a:lnTo>
                  <a:pt x="698955" y="601608"/>
                </a:lnTo>
                <a:lnTo>
                  <a:pt x="693738" y="607656"/>
                </a:lnTo>
                <a:lnTo>
                  <a:pt x="691211" y="604621"/>
                </a:lnTo>
                <a:lnTo>
                  <a:pt x="682998" y="594759"/>
                </a:lnTo>
                <a:close/>
                <a:moveTo>
                  <a:pt x="1628912" y="581999"/>
                </a:moveTo>
                <a:lnTo>
                  <a:pt x="1644628" y="589663"/>
                </a:lnTo>
                <a:lnTo>
                  <a:pt x="1643819" y="590385"/>
                </a:lnTo>
                <a:lnTo>
                  <a:pt x="1643367" y="591435"/>
                </a:lnTo>
                <a:lnTo>
                  <a:pt x="1642483" y="591026"/>
                </a:lnTo>
                <a:lnTo>
                  <a:pt x="1625777" y="583670"/>
                </a:lnTo>
                <a:close/>
                <a:moveTo>
                  <a:pt x="1115160" y="581205"/>
                </a:moveTo>
                <a:lnTo>
                  <a:pt x="1117236" y="586949"/>
                </a:lnTo>
                <a:lnTo>
                  <a:pt x="1120413" y="595743"/>
                </a:lnTo>
                <a:lnTo>
                  <a:pt x="1116207" y="601383"/>
                </a:lnTo>
                <a:lnTo>
                  <a:pt x="1114235" y="604026"/>
                </a:lnTo>
                <a:lnTo>
                  <a:pt x="1110349" y="595661"/>
                </a:lnTo>
                <a:lnTo>
                  <a:pt x="1108199" y="591032"/>
                </a:lnTo>
                <a:lnTo>
                  <a:pt x="1107849" y="590281"/>
                </a:lnTo>
                <a:close/>
                <a:moveTo>
                  <a:pt x="988860" y="581161"/>
                </a:moveTo>
                <a:lnTo>
                  <a:pt x="998898" y="591375"/>
                </a:lnTo>
                <a:lnTo>
                  <a:pt x="999066" y="591547"/>
                </a:lnTo>
                <a:lnTo>
                  <a:pt x="990262" y="601301"/>
                </a:lnTo>
                <a:lnTo>
                  <a:pt x="982039" y="593201"/>
                </a:lnTo>
                <a:lnTo>
                  <a:pt x="979826" y="591020"/>
                </a:lnTo>
                <a:lnTo>
                  <a:pt x="980061" y="590764"/>
                </a:lnTo>
                <a:lnTo>
                  <a:pt x="981443" y="589256"/>
                </a:lnTo>
                <a:close/>
                <a:moveTo>
                  <a:pt x="1663226" y="580715"/>
                </a:moveTo>
                <a:lnTo>
                  <a:pt x="1670137" y="584063"/>
                </a:lnTo>
                <a:lnTo>
                  <a:pt x="1688633" y="592576"/>
                </a:lnTo>
                <a:lnTo>
                  <a:pt x="1685998" y="593652"/>
                </a:lnTo>
                <a:lnTo>
                  <a:pt x="1682763" y="592192"/>
                </a:lnTo>
                <a:lnTo>
                  <a:pt x="1661559" y="582222"/>
                </a:lnTo>
                <a:close/>
                <a:moveTo>
                  <a:pt x="961206" y="579825"/>
                </a:moveTo>
                <a:lnTo>
                  <a:pt x="965288" y="583848"/>
                </a:lnTo>
                <a:lnTo>
                  <a:pt x="972791" y="591244"/>
                </a:lnTo>
                <a:lnTo>
                  <a:pt x="964630" y="600159"/>
                </a:lnTo>
                <a:lnTo>
                  <a:pt x="961279" y="597367"/>
                </a:lnTo>
                <a:lnTo>
                  <a:pt x="952060" y="589687"/>
                </a:lnTo>
                <a:close/>
                <a:moveTo>
                  <a:pt x="1096859" y="579319"/>
                </a:moveTo>
                <a:lnTo>
                  <a:pt x="1101484" y="589479"/>
                </a:lnTo>
                <a:lnTo>
                  <a:pt x="1095144" y="597347"/>
                </a:lnTo>
                <a:lnTo>
                  <a:pt x="1091078" y="589969"/>
                </a:lnTo>
                <a:lnTo>
                  <a:pt x="1089939" y="587900"/>
                </a:lnTo>
                <a:close/>
                <a:moveTo>
                  <a:pt x="934774" y="578802"/>
                </a:moveTo>
                <a:lnTo>
                  <a:pt x="942991" y="588852"/>
                </a:lnTo>
                <a:lnTo>
                  <a:pt x="944217" y="589874"/>
                </a:lnTo>
                <a:lnTo>
                  <a:pt x="936541" y="598140"/>
                </a:lnTo>
                <a:lnTo>
                  <a:pt x="934101" y="596680"/>
                </a:lnTo>
                <a:lnTo>
                  <a:pt x="931053" y="594856"/>
                </a:lnTo>
                <a:lnTo>
                  <a:pt x="925832" y="588278"/>
                </a:lnTo>
                <a:lnTo>
                  <a:pt x="929075" y="584842"/>
                </a:lnTo>
                <a:close/>
                <a:moveTo>
                  <a:pt x="873691" y="578747"/>
                </a:moveTo>
                <a:lnTo>
                  <a:pt x="879512" y="581350"/>
                </a:lnTo>
                <a:lnTo>
                  <a:pt x="879333" y="581742"/>
                </a:lnTo>
                <a:lnTo>
                  <a:pt x="876398" y="588186"/>
                </a:lnTo>
                <a:lnTo>
                  <a:pt x="874101" y="585804"/>
                </a:lnTo>
                <a:lnTo>
                  <a:pt x="870612" y="582184"/>
                </a:lnTo>
                <a:close/>
                <a:moveTo>
                  <a:pt x="1565401" y="578572"/>
                </a:moveTo>
                <a:lnTo>
                  <a:pt x="1572534" y="581882"/>
                </a:lnTo>
                <a:lnTo>
                  <a:pt x="1595997" y="592681"/>
                </a:lnTo>
                <a:lnTo>
                  <a:pt x="1593416" y="594056"/>
                </a:lnTo>
                <a:lnTo>
                  <a:pt x="1567297" y="582221"/>
                </a:lnTo>
                <a:lnTo>
                  <a:pt x="1562853" y="580188"/>
                </a:lnTo>
                <a:close/>
                <a:moveTo>
                  <a:pt x="1518042" y="577307"/>
                </a:moveTo>
                <a:lnTo>
                  <a:pt x="1533407" y="590518"/>
                </a:lnTo>
                <a:lnTo>
                  <a:pt x="1536108" y="591745"/>
                </a:lnTo>
                <a:lnTo>
                  <a:pt x="1533950" y="593102"/>
                </a:lnTo>
                <a:lnTo>
                  <a:pt x="1528011" y="590349"/>
                </a:lnTo>
                <a:lnTo>
                  <a:pt x="1515519" y="579174"/>
                </a:lnTo>
                <a:lnTo>
                  <a:pt x="1517438" y="577754"/>
                </a:lnTo>
                <a:close/>
                <a:moveTo>
                  <a:pt x="905994" y="577077"/>
                </a:moveTo>
                <a:lnTo>
                  <a:pt x="911483" y="583473"/>
                </a:lnTo>
                <a:lnTo>
                  <a:pt x="916036" y="588778"/>
                </a:lnTo>
                <a:lnTo>
                  <a:pt x="908325" y="597027"/>
                </a:lnTo>
                <a:lnTo>
                  <a:pt x="897819" y="588867"/>
                </a:lnTo>
                <a:lnTo>
                  <a:pt x="896487" y="587005"/>
                </a:lnTo>
                <a:close/>
                <a:moveTo>
                  <a:pt x="2369601" y="576905"/>
                </a:moveTo>
                <a:lnTo>
                  <a:pt x="2464685" y="584082"/>
                </a:lnTo>
                <a:cubicBezTo>
                  <a:pt x="2533692" y="599238"/>
                  <a:pt x="2631479" y="626967"/>
                  <a:pt x="2718638" y="655139"/>
                </a:cubicBezTo>
                <a:lnTo>
                  <a:pt x="2721664" y="656153"/>
                </a:lnTo>
                <a:lnTo>
                  <a:pt x="2619691" y="627362"/>
                </a:lnTo>
                <a:cubicBezTo>
                  <a:pt x="2578736" y="616681"/>
                  <a:pt x="2538932" y="607199"/>
                  <a:pt x="2504219" y="600002"/>
                </a:cubicBezTo>
                <a:lnTo>
                  <a:pt x="2498801" y="598985"/>
                </a:lnTo>
                <a:lnTo>
                  <a:pt x="2481867" y="595261"/>
                </a:lnTo>
                <a:cubicBezTo>
                  <a:pt x="2450642" y="589344"/>
                  <a:pt x="2418901" y="587852"/>
                  <a:pt x="2387553" y="590702"/>
                </a:cubicBezTo>
                <a:lnTo>
                  <a:pt x="2387546" y="590704"/>
                </a:lnTo>
                <a:lnTo>
                  <a:pt x="2387515" y="590702"/>
                </a:lnTo>
                <a:lnTo>
                  <a:pt x="2387508" y="590704"/>
                </a:lnTo>
                <a:lnTo>
                  <a:pt x="2387476" y="590702"/>
                </a:lnTo>
                <a:cubicBezTo>
                  <a:pt x="2356126" y="593552"/>
                  <a:pt x="2325166" y="600744"/>
                  <a:pt x="2295517" y="612194"/>
                </a:cubicBezTo>
                <a:lnTo>
                  <a:pt x="2292132" y="613549"/>
                </a:lnTo>
                <a:cubicBezTo>
                  <a:pt x="2263536" y="631837"/>
                  <a:pt x="2236714" y="655141"/>
                  <a:pt x="2211662" y="682195"/>
                </a:cubicBezTo>
                <a:lnTo>
                  <a:pt x="2182783" y="719761"/>
                </a:lnTo>
                <a:lnTo>
                  <a:pt x="2152701" y="741373"/>
                </a:lnTo>
                <a:cubicBezTo>
                  <a:pt x="2131447" y="759816"/>
                  <a:pt x="2112138" y="779976"/>
                  <a:pt x="2095043" y="801529"/>
                </a:cubicBezTo>
                <a:lnTo>
                  <a:pt x="2088855" y="811089"/>
                </a:lnTo>
                <a:lnTo>
                  <a:pt x="2098539" y="791995"/>
                </a:lnTo>
                <a:cubicBezTo>
                  <a:pt x="2123261" y="750332"/>
                  <a:pt x="2150175" y="712102"/>
                  <a:pt x="2179375" y="679107"/>
                </a:cubicBezTo>
                <a:lnTo>
                  <a:pt x="2223503" y="635155"/>
                </a:lnTo>
                <a:lnTo>
                  <a:pt x="2224470" y="634547"/>
                </a:lnTo>
                <a:lnTo>
                  <a:pt x="2224223" y="634438"/>
                </a:lnTo>
                <a:lnTo>
                  <a:pt x="2224899" y="633766"/>
                </a:lnTo>
                <a:cubicBezTo>
                  <a:pt x="2240654" y="620111"/>
                  <a:pt x="2256991" y="607990"/>
                  <a:pt x="2273924" y="597629"/>
                </a:cubicBezTo>
                <a:lnTo>
                  <a:pt x="2276296" y="596783"/>
                </a:lnTo>
                <a:close/>
                <a:moveTo>
                  <a:pt x="1480828" y="576847"/>
                </a:moveTo>
                <a:lnTo>
                  <a:pt x="1482205" y="596660"/>
                </a:lnTo>
                <a:lnTo>
                  <a:pt x="1404111" y="654258"/>
                </a:lnTo>
                <a:lnTo>
                  <a:pt x="1313084" y="721393"/>
                </a:lnTo>
                <a:lnTo>
                  <a:pt x="1376847" y="666448"/>
                </a:lnTo>
                <a:lnTo>
                  <a:pt x="1421505" y="627967"/>
                </a:lnTo>
                <a:close/>
                <a:moveTo>
                  <a:pt x="1632970" y="575445"/>
                </a:moveTo>
                <a:lnTo>
                  <a:pt x="1635877" y="576803"/>
                </a:lnTo>
                <a:lnTo>
                  <a:pt x="1650952" y="584014"/>
                </a:lnTo>
                <a:lnTo>
                  <a:pt x="1649285" y="585503"/>
                </a:lnTo>
                <a:lnTo>
                  <a:pt x="1648411" y="585100"/>
                </a:lnTo>
                <a:lnTo>
                  <a:pt x="1631736" y="577166"/>
                </a:lnTo>
                <a:close/>
                <a:moveTo>
                  <a:pt x="1806495" y="575279"/>
                </a:moveTo>
                <a:lnTo>
                  <a:pt x="1884015" y="579298"/>
                </a:lnTo>
                <a:cubicBezTo>
                  <a:pt x="1910505" y="581952"/>
                  <a:pt x="1937268" y="585735"/>
                  <a:pt x="1963145" y="590095"/>
                </a:cubicBezTo>
                <a:lnTo>
                  <a:pt x="1989396" y="595167"/>
                </a:lnTo>
                <a:lnTo>
                  <a:pt x="1919355" y="585755"/>
                </a:lnTo>
                <a:lnTo>
                  <a:pt x="1919333" y="585755"/>
                </a:lnTo>
                <a:lnTo>
                  <a:pt x="1919332" y="585755"/>
                </a:lnTo>
                <a:lnTo>
                  <a:pt x="1919315" y="585755"/>
                </a:lnTo>
                <a:lnTo>
                  <a:pt x="1919314" y="585755"/>
                </a:lnTo>
                <a:cubicBezTo>
                  <a:pt x="1888260" y="583255"/>
                  <a:pt x="1856953" y="582287"/>
                  <a:pt x="1827194" y="583800"/>
                </a:cubicBezTo>
                <a:lnTo>
                  <a:pt x="1812311" y="586126"/>
                </a:lnTo>
                <a:lnTo>
                  <a:pt x="1798041" y="586175"/>
                </a:lnTo>
                <a:lnTo>
                  <a:pt x="1744488" y="596721"/>
                </a:lnTo>
                <a:lnTo>
                  <a:pt x="1744435" y="596729"/>
                </a:lnTo>
                <a:lnTo>
                  <a:pt x="1736824" y="600093"/>
                </a:lnTo>
                <a:lnTo>
                  <a:pt x="1731747" y="594864"/>
                </a:lnTo>
                <a:lnTo>
                  <a:pt x="1724437" y="587132"/>
                </a:lnTo>
                <a:lnTo>
                  <a:pt x="1724093" y="586982"/>
                </a:lnTo>
                <a:lnTo>
                  <a:pt x="1723517" y="586389"/>
                </a:lnTo>
                <a:lnTo>
                  <a:pt x="1737401" y="581356"/>
                </a:lnTo>
                <a:close/>
                <a:moveTo>
                  <a:pt x="862455" y="573723"/>
                </a:moveTo>
                <a:lnTo>
                  <a:pt x="868117" y="576254"/>
                </a:lnTo>
                <a:lnTo>
                  <a:pt x="866564" y="577985"/>
                </a:lnTo>
                <a:lnTo>
                  <a:pt x="862830" y="574111"/>
                </a:lnTo>
                <a:close/>
                <a:moveTo>
                  <a:pt x="1573636" y="573351"/>
                </a:moveTo>
                <a:lnTo>
                  <a:pt x="1578799" y="575786"/>
                </a:lnTo>
                <a:lnTo>
                  <a:pt x="1604499" y="588152"/>
                </a:lnTo>
                <a:lnTo>
                  <a:pt x="1601689" y="589649"/>
                </a:lnTo>
                <a:lnTo>
                  <a:pt x="1587153" y="583090"/>
                </a:lnTo>
                <a:cubicBezTo>
                  <a:pt x="1581438" y="580486"/>
                  <a:pt x="1576780" y="578327"/>
                  <a:pt x="1574410" y="577141"/>
                </a:cubicBezTo>
                <a:lnTo>
                  <a:pt x="1570483" y="575350"/>
                </a:lnTo>
                <a:close/>
                <a:moveTo>
                  <a:pt x="1075209" y="573300"/>
                </a:moveTo>
                <a:lnTo>
                  <a:pt x="1079797" y="581557"/>
                </a:lnTo>
                <a:lnTo>
                  <a:pt x="1082394" y="586233"/>
                </a:lnTo>
                <a:lnTo>
                  <a:pt x="1075934" y="594191"/>
                </a:lnTo>
                <a:lnTo>
                  <a:pt x="1067730" y="582146"/>
                </a:lnTo>
                <a:close/>
                <a:moveTo>
                  <a:pt x="1163644" y="572306"/>
                </a:moveTo>
                <a:lnTo>
                  <a:pt x="1163716" y="572822"/>
                </a:lnTo>
                <a:lnTo>
                  <a:pt x="1162667" y="603720"/>
                </a:lnTo>
                <a:lnTo>
                  <a:pt x="1156600" y="613582"/>
                </a:lnTo>
                <a:lnTo>
                  <a:pt x="1156600" y="613365"/>
                </a:lnTo>
                <a:lnTo>
                  <a:pt x="1156582" y="592931"/>
                </a:lnTo>
                <a:lnTo>
                  <a:pt x="1154889" y="585141"/>
                </a:lnTo>
                <a:close/>
                <a:moveTo>
                  <a:pt x="1524922" y="572215"/>
                </a:moveTo>
                <a:lnTo>
                  <a:pt x="1540859" y="585099"/>
                </a:lnTo>
                <a:lnTo>
                  <a:pt x="1544175" y="586675"/>
                </a:lnTo>
                <a:lnTo>
                  <a:pt x="1541588" y="588301"/>
                </a:lnTo>
                <a:lnTo>
                  <a:pt x="1535292" y="585439"/>
                </a:lnTo>
                <a:lnTo>
                  <a:pt x="1522083" y="574318"/>
                </a:lnTo>
                <a:lnTo>
                  <a:pt x="1522151" y="574267"/>
                </a:lnTo>
                <a:close/>
                <a:moveTo>
                  <a:pt x="822087" y="572008"/>
                </a:moveTo>
                <a:lnTo>
                  <a:pt x="832277" y="583092"/>
                </a:lnTo>
                <a:lnTo>
                  <a:pt x="826075" y="589617"/>
                </a:lnTo>
                <a:lnTo>
                  <a:pt x="821281" y="594995"/>
                </a:lnTo>
                <a:lnTo>
                  <a:pt x="819779" y="593893"/>
                </a:lnTo>
                <a:lnTo>
                  <a:pt x="816210" y="588999"/>
                </a:lnTo>
                <a:lnTo>
                  <a:pt x="812009" y="583240"/>
                </a:lnTo>
                <a:close/>
                <a:moveTo>
                  <a:pt x="1499398" y="571398"/>
                </a:moveTo>
                <a:lnTo>
                  <a:pt x="1499567" y="571553"/>
                </a:lnTo>
                <a:lnTo>
                  <a:pt x="1506998" y="578374"/>
                </a:lnTo>
                <a:lnTo>
                  <a:pt x="1503959" y="580615"/>
                </a:lnTo>
                <a:lnTo>
                  <a:pt x="1503801" y="577989"/>
                </a:lnTo>
                <a:lnTo>
                  <a:pt x="1503800" y="577992"/>
                </a:lnTo>
                <a:lnTo>
                  <a:pt x="1503800" y="577989"/>
                </a:lnTo>
                <a:lnTo>
                  <a:pt x="1503425" y="579205"/>
                </a:lnTo>
                <a:lnTo>
                  <a:pt x="1503293" y="577142"/>
                </a:lnTo>
                <a:lnTo>
                  <a:pt x="1503292" y="577146"/>
                </a:lnTo>
                <a:lnTo>
                  <a:pt x="1503291" y="577142"/>
                </a:lnTo>
                <a:lnTo>
                  <a:pt x="1502555" y="579511"/>
                </a:lnTo>
                <a:lnTo>
                  <a:pt x="1502466" y="579428"/>
                </a:lnTo>
                <a:lnTo>
                  <a:pt x="1502107" y="579094"/>
                </a:lnTo>
                <a:lnTo>
                  <a:pt x="1502107" y="574771"/>
                </a:lnTo>
                <a:lnTo>
                  <a:pt x="1502105" y="574777"/>
                </a:lnTo>
                <a:lnTo>
                  <a:pt x="1502105" y="574771"/>
                </a:lnTo>
                <a:lnTo>
                  <a:pt x="1501063" y="578122"/>
                </a:lnTo>
                <a:lnTo>
                  <a:pt x="1500169" y="577290"/>
                </a:lnTo>
                <a:lnTo>
                  <a:pt x="1499906" y="572908"/>
                </a:lnTo>
                <a:lnTo>
                  <a:pt x="1499905" y="572912"/>
                </a:lnTo>
                <a:lnTo>
                  <a:pt x="1499905" y="572908"/>
                </a:lnTo>
                <a:lnTo>
                  <a:pt x="1499690" y="573605"/>
                </a:lnTo>
                <a:lnTo>
                  <a:pt x="1499567" y="571553"/>
                </a:lnTo>
                <a:lnTo>
                  <a:pt x="1499565" y="571558"/>
                </a:lnTo>
                <a:lnTo>
                  <a:pt x="1499565" y="571553"/>
                </a:lnTo>
                <a:lnTo>
                  <a:pt x="1499398" y="572099"/>
                </a:lnTo>
                <a:close/>
                <a:moveTo>
                  <a:pt x="851948" y="570872"/>
                </a:moveTo>
                <a:lnTo>
                  <a:pt x="852569" y="571561"/>
                </a:lnTo>
                <a:lnTo>
                  <a:pt x="852962" y="571997"/>
                </a:lnTo>
                <a:lnTo>
                  <a:pt x="862471" y="582547"/>
                </a:lnTo>
                <a:lnTo>
                  <a:pt x="860721" y="584498"/>
                </a:lnTo>
                <a:lnTo>
                  <a:pt x="855778" y="590008"/>
                </a:lnTo>
                <a:lnTo>
                  <a:pt x="851023" y="595053"/>
                </a:lnTo>
                <a:lnTo>
                  <a:pt x="840273" y="585969"/>
                </a:lnTo>
                <a:lnTo>
                  <a:pt x="839232" y="585089"/>
                </a:lnTo>
                <a:lnTo>
                  <a:pt x="838965" y="584864"/>
                </a:lnTo>
                <a:lnTo>
                  <a:pt x="842015" y="581473"/>
                </a:lnTo>
                <a:lnTo>
                  <a:pt x="844564" y="578640"/>
                </a:lnTo>
                <a:close/>
                <a:moveTo>
                  <a:pt x="1053279" y="570862"/>
                </a:moveTo>
                <a:lnTo>
                  <a:pt x="1060764" y="581851"/>
                </a:lnTo>
                <a:lnTo>
                  <a:pt x="1051004" y="593338"/>
                </a:lnTo>
                <a:lnTo>
                  <a:pt x="1048811" y="591133"/>
                </a:lnTo>
                <a:lnTo>
                  <a:pt x="1048419" y="590739"/>
                </a:lnTo>
                <a:lnTo>
                  <a:pt x="1045385" y="586372"/>
                </a:lnTo>
                <a:lnTo>
                  <a:pt x="1042860" y="582738"/>
                </a:lnTo>
                <a:close/>
                <a:moveTo>
                  <a:pt x="1145951" y="570619"/>
                </a:moveTo>
                <a:lnTo>
                  <a:pt x="1146665" y="573876"/>
                </a:lnTo>
                <a:lnTo>
                  <a:pt x="1146809" y="574531"/>
                </a:lnTo>
                <a:lnTo>
                  <a:pt x="1148597" y="582684"/>
                </a:lnTo>
                <a:lnTo>
                  <a:pt x="1145640" y="586921"/>
                </a:lnTo>
                <a:lnTo>
                  <a:pt x="1140848" y="593786"/>
                </a:lnTo>
                <a:lnTo>
                  <a:pt x="1140534" y="592655"/>
                </a:lnTo>
                <a:lnTo>
                  <a:pt x="1139402" y="588584"/>
                </a:lnTo>
                <a:lnTo>
                  <a:pt x="1137581" y="582037"/>
                </a:lnTo>
                <a:close/>
                <a:moveTo>
                  <a:pt x="1026021" y="570393"/>
                </a:moveTo>
                <a:lnTo>
                  <a:pt x="1031098" y="577694"/>
                </a:lnTo>
                <a:lnTo>
                  <a:pt x="1031787" y="578685"/>
                </a:lnTo>
                <a:lnTo>
                  <a:pt x="1034505" y="582593"/>
                </a:lnTo>
                <a:lnTo>
                  <a:pt x="1027907" y="590108"/>
                </a:lnTo>
                <a:lnTo>
                  <a:pt x="1026942" y="588941"/>
                </a:lnTo>
                <a:lnTo>
                  <a:pt x="1018500" y="578742"/>
                </a:lnTo>
                <a:close/>
                <a:moveTo>
                  <a:pt x="794013" y="569730"/>
                </a:moveTo>
                <a:lnTo>
                  <a:pt x="797849" y="575784"/>
                </a:lnTo>
                <a:lnTo>
                  <a:pt x="802678" y="583407"/>
                </a:lnTo>
                <a:lnTo>
                  <a:pt x="795880" y="591060"/>
                </a:lnTo>
                <a:lnTo>
                  <a:pt x="794965" y="590098"/>
                </a:lnTo>
                <a:lnTo>
                  <a:pt x="784969" y="579574"/>
                </a:lnTo>
                <a:close/>
                <a:moveTo>
                  <a:pt x="1497482" y="569640"/>
                </a:moveTo>
                <a:lnTo>
                  <a:pt x="1498986" y="571021"/>
                </a:lnTo>
                <a:lnTo>
                  <a:pt x="1497814" y="574833"/>
                </a:lnTo>
                <a:lnTo>
                  <a:pt x="1497665" y="572505"/>
                </a:lnTo>
                <a:close/>
                <a:moveTo>
                  <a:pt x="765188" y="568885"/>
                </a:moveTo>
                <a:lnTo>
                  <a:pt x="775514" y="582308"/>
                </a:lnTo>
                <a:lnTo>
                  <a:pt x="769409" y="589058"/>
                </a:lnTo>
                <a:lnTo>
                  <a:pt x="764915" y="594027"/>
                </a:lnTo>
                <a:lnTo>
                  <a:pt x="754372" y="580621"/>
                </a:lnTo>
                <a:close/>
                <a:moveTo>
                  <a:pt x="1496495" y="568735"/>
                </a:moveTo>
                <a:lnTo>
                  <a:pt x="1496952" y="569154"/>
                </a:lnTo>
                <a:lnTo>
                  <a:pt x="1496590" y="570318"/>
                </a:lnTo>
                <a:lnTo>
                  <a:pt x="1496537" y="569433"/>
                </a:lnTo>
                <a:close/>
                <a:moveTo>
                  <a:pt x="1581188" y="568563"/>
                </a:moveTo>
                <a:lnTo>
                  <a:pt x="1585744" y="570706"/>
                </a:lnTo>
                <a:lnTo>
                  <a:pt x="1613239" y="583496"/>
                </a:lnTo>
                <a:lnTo>
                  <a:pt x="1610752" y="584821"/>
                </a:lnTo>
                <a:lnTo>
                  <a:pt x="1594498" y="577416"/>
                </a:lnTo>
                <a:cubicBezTo>
                  <a:pt x="1588931" y="574855"/>
                  <a:pt x="1584232" y="572653"/>
                  <a:pt x="1581352" y="571213"/>
                </a:cubicBezTo>
                <a:lnTo>
                  <a:pt x="1578841" y="570051"/>
                </a:lnTo>
                <a:close/>
                <a:moveTo>
                  <a:pt x="1637965" y="568479"/>
                </a:moveTo>
                <a:lnTo>
                  <a:pt x="1657662" y="578020"/>
                </a:lnTo>
                <a:lnTo>
                  <a:pt x="1655924" y="579572"/>
                </a:lnTo>
                <a:lnTo>
                  <a:pt x="1653998" y="578666"/>
                </a:lnTo>
                <a:lnTo>
                  <a:pt x="1638249" y="571216"/>
                </a:lnTo>
                <a:lnTo>
                  <a:pt x="1636569" y="570427"/>
                </a:lnTo>
                <a:close/>
                <a:moveTo>
                  <a:pt x="1001178" y="567717"/>
                </a:moveTo>
                <a:lnTo>
                  <a:pt x="1005570" y="573024"/>
                </a:lnTo>
                <a:lnTo>
                  <a:pt x="1010457" y="578928"/>
                </a:lnTo>
                <a:lnTo>
                  <a:pt x="1002976" y="587215"/>
                </a:lnTo>
                <a:lnTo>
                  <a:pt x="992799" y="576862"/>
                </a:lnTo>
                <a:close/>
                <a:moveTo>
                  <a:pt x="1531441" y="567393"/>
                </a:moveTo>
                <a:lnTo>
                  <a:pt x="1547633" y="579512"/>
                </a:lnTo>
                <a:lnTo>
                  <a:pt x="1552197" y="581634"/>
                </a:lnTo>
                <a:lnTo>
                  <a:pt x="1549676" y="583218"/>
                </a:lnTo>
                <a:lnTo>
                  <a:pt x="1549348" y="583067"/>
                </a:lnTo>
                <a:lnTo>
                  <a:pt x="1542066" y="579850"/>
                </a:lnTo>
                <a:lnTo>
                  <a:pt x="1528915" y="569261"/>
                </a:lnTo>
                <a:close/>
                <a:moveTo>
                  <a:pt x="897624" y="567326"/>
                </a:moveTo>
                <a:lnTo>
                  <a:pt x="900473" y="570645"/>
                </a:lnTo>
                <a:lnTo>
                  <a:pt x="901762" y="572147"/>
                </a:lnTo>
                <a:lnTo>
                  <a:pt x="892707" y="581724"/>
                </a:lnTo>
                <a:lnTo>
                  <a:pt x="889748" y="577590"/>
                </a:lnTo>
                <a:close/>
                <a:moveTo>
                  <a:pt x="737215" y="567256"/>
                </a:moveTo>
                <a:lnTo>
                  <a:pt x="740523" y="571465"/>
                </a:lnTo>
                <a:lnTo>
                  <a:pt x="747042" y="579761"/>
                </a:lnTo>
                <a:lnTo>
                  <a:pt x="736057" y="591889"/>
                </a:lnTo>
                <a:lnTo>
                  <a:pt x="729087" y="584279"/>
                </a:lnTo>
                <a:lnTo>
                  <a:pt x="725326" y="580173"/>
                </a:lnTo>
                <a:lnTo>
                  <a:pt x="726338" y="579001"/>
                </a:lnTo>
                <a:lnTo>
                  <a:pt x="726610" y="578686"/>
                </a:lnTo>
                <a:close/>
                <a:moveTo>
                  <a:pt x="1127307" y="566124"/>
                </a:moveTo>
                <a:lnTo>
                  <a:pt x="1129027" y="572277"/>
                </a:lnTo>
                <a:lnTo>
                  <a:pt x="1130357" y="577033"/>
                </a:lnTo>
                <a:lnTo>
                  <a:pt x="1131451" y="580947"/>
                </a:lnTo>
                <a:lnTo>
                  <a:pt x="1130123" y="582728"/>
                </a:lnTo>
                <a:lnTo>
                  <a:pt x="1124569" y="590173"/>
                </a:lnTo>
                <a:lnTo>
                  <a:pt x="1123765" y="587962"/>
                </a:lnTo>
                <a:lnTo>
                  <a:pt x="1121678" y="582225"/>
                </a:lnTo>
                <a:lnTo>
                  <a:pt x="1119395" y="575947"/>
                </a:lnTo>
                <a:close/>
                <a:moveTo>
                  <a:pt x="973993" y="566035"/>
                </a:moveTo>
                <a:lnTo>
                  <a:pt x="976255" y="568337"/>
                </a:lnTo>
                <a:lnTo>
                  <a:pt x="976788" y="568878"/>
                </a:lnTo>
                <a:lnTo>
                  <a:pt x="985319" y="577559"/>
                </a:lnTo>
                <a:lnTo>
                  <a:pt x="976235" y="587482"/>
                </a:lnTo>
                <a:lnTo>
                  <a:pt x="969686" y="581030"/>
                </a:lnTo>
                <a:lnTo>
                  <a:pt x="967332" y="578712"/>
                </a:lnTo>
                <a:lnTo>
                  <a:pt x="964670" y="576089"/>
                </a:lnTo>
                <a:lnTo>
                  <a:pt x="965080" y="575646"/>
                </a:lnTo>
                <a:lnTo>
                  <a:pt x="967311" y="573241"/>
                </a:lnTo>
                <a:close/>
                <a:moveTo>
                  <a:pt x="595942" y="564895"/>
                </a:moveTo>
                <a:lnTo>
                  <a:pt x="599149" y="570971"/>
                </a:lnTo>
                <a:lnTo>
                  <a:pt x="603945" y="580056"/>
                </a:lnTo>
                <a:lnTo>
                  <a:pt x="597532" y="587749"/>
                </a:lnTo>
                <a:lnTo>
                  <a:pt x="586279" y="601249"/>
                </a:lnTo>
                <a:lnTo>
                  <a:pt x="576438" y="613055"/>
                </a:lnTo>
                <a:cubicBezTo>
                  <a:pt x="558548" y="634987"/>
                  <a:pt x="541924" y="655796"/>
                  <a:pt x="526917" y="674846"/>
                </a:cubicBezTo>
                <a:lnTo>
                  <a:pt x="469682" y="748676"/>
                </a:lnTo>
                <a:lnTo>
                  <a:pt x="466295" y="753246"/>
                </a:lnTo>
                <a:cubicBezTo>
                  <a:pt x="353717" y="899045"/>
                  <a:pt x="251853" y="1052806"/>
                  <a:pt x="161495" y="1213327"/>
                </a:cubicBezTo>
                <a:lnTo>
                  <a:pt x="70779" y="1361043"/>
                </a:lnTo>
                <a:lnTo>
                  <a:pt x="70410" y="1358204"/>
                </a:lnTo>
                <a:lnTo>
                  <a:pt x="91750" y="1322884"/>
                </a:lnTo>
                <a:lnTo>
                  <a:pt x="107478" y="1296851"/>
                </a:lnTo>
                <a:cubicBezTo>
                  <a:pt x="123903" y="1268106"/>
                  <a:pt x="140837" y="1237034"/>
                  <a:pt x="158277" y="1203844"/>
                </a:cubicBezTo>
                <a:cubicBezTo>
                  <a:pt x="246544" y="1041162"/>
                  <a:pt x="347319" y="885584"/>
                  <a:pt x="459691" y="738516"/>
                </a:cubicBezTo>
                <a:cubicBezTo>
                  <a:pt x="481196" y="710068"/>
                  <a:pt x="500499" y="684498"/>
                  <a:pt x="520313" y="659268"/>
                </a:cubicBezTo>
                <a:cubicBezTo>
                  <a:pt x="545903" y="626354"/>
                  <a:pt x="571110" y="594908"/>
                  <a:pt x="595842" y="565011"/>
                </a:cubicBezTo>
                <a:close/>
                <a:moveTo>
                  <a:pt x="709123" y="564482"/>
                </a:moveTo>
                <a:lnTo>
                  <a:pt x="710696" y="566616"/>
                </a:lnTo>
                <a:lnTo>
                  <a:pt x="719192" y="578148"/>
                </a:lnTo>
                <a:lnTo>
                  <a:pt x="707748" y="591415"/>
                </a:lnTo>
                <a:lnTo>
                  <a:pt x="698728" y="581317"/>
                </a:lnTo>
                <a:lnTo>
                  <a:pt x="697917" y="580408"/>
                </a:lnTo>
                <a:lnTo>
                  <a:pt x="696943" y="578598"/>
                </a:lnTo>
                <a:close/>
                <a:moveTo>
                  <a:pt x="1495196" y="564466"/>
                </a:moveTo>
                <a:lnTo>
                  <a:pt x="1496040" y="567305"/>
                </a:lnTo>
                <a:lnTo>
                  <a:pt x="1495451" y="569217"/>
                </a:lnTo>
                <a:lnTo>
                  <a:pt x="1495167" y="564491"/>
                </a:lnTo>
                <a:close/>
                <a:moveTo>
                  <a:pt x="1109017" y="564242"/>
                </a:moveTo>
                <a:lnTo>
                  <a:pt x="1109592" y="565796"/>
                </a:lnTo>
                <a:lnTo>
                  <a:pt x="1112990" y="575200"/>
                </a:lnTo>
                <a:lnTo>
                  <a:pt x="1105307" y="584734"/>
                </a:lnTo>
                <a:lnTo>
                  <a:pt x="1105203" y="584504"/>
                </a:lnTo>
                <a:lnTo>
                  <a:pt x="1100705" y="574549"/>
                </a:lnTo>
                <a:close/>
                <a:moveTo>
                  <a:pt x="948634" y="564116"/>
                </a:moveTo>
                <a:lnTo>
                  <a:pt x="956821" y="575502"/>
                </a:lnTo>
                <a:lnTo>
                  <a:pt x="957207" y="575883"/>
                </a:lnTo>
                <a:lnTo>
                  <a:pt x="947736" y="586084"/>
                </a:lnTo>
                <a:lnTo>
                  <a:pt x="946141" y="584756"/>
                </a:lnTo>
                <a:lnTo>
                  <a:pt x="938254" y="575115"/>
                </a:lnTo>
                <a:close/>
                <a:moveTo>
                  <a:pt x="681807" y="564044"/>
                </a:moveTo>
                <a:lnTo>
                  <a:pt x="691404" y="578487"/>
                </a:lnTo>
                <a:lnTo>
                  <a:pt x="680364" y="590782"/>
                </a:lnTo>
                <a:lnTo>
                  <a:pt x="680345" y="590802"/>
                </a:lnTo>
                <a:lnTo>
                  <a:pt x="680140" y="591050"/>
                </a:lnTo>
                <a:lnTo>
                  <a:pt x="680029" y="591183"/>
                </a:lnTo>
                <a:lnTo>
                  <a:pt x="680024" y="591188"/>
                </a:lnTo>
                <a:lnTo>
                  <a:pt x="670796" y="580108"/>
                </a:lnTo>
                <a:lnTo>
                  <a:pt x="670508" y="579543"/>
                </a:lnTo>
                <a:lnTo>
                  <a:pt x="669615" y="577796"/>
                </a:lnTo>
                <a:lnTo>
                  <a:pt x="672984" y="573722"/>
                </a:lnTo>
                <a:lnTo>
                  <a:pt x="672991" y="573714"/>
                </a:lnTo>
                <a:close/>
                <a:moveTo>
                  <a:pt x="1589486" y="563303"/>
                </a:moveTo>
                <a:lnTo>
                  <a:pt x="1593196" y="565119"/>
                </a:lnTo>
                <a:lnTo>
                  <a:pt x="1622141" y="578754"/>
                </a:lnTo>
                <a:lnTo>
                  <a:pt x="1618763" y="580553"/>
                </a:lnTo>
                <a:lnTo>
                  <a:pt x="1588295" y="566303"/>
                </a:lnTo>
                <a:lnTo>
                  <a:pt x="1586246" y="565357"/>
                </a:lnTo>
                <a:close/>
                <a:moveTo>
                  <a:pt x="654928" y="562363"/>
                </a:moveTo>
                <a:lnTo>
                  <a:pt x="662767" y="577614"/>
                </a:lnTo>
                <a:lnTo>
                  <a:pt x="662647" y="577760"/>
                </a:lnTo>
                <a:lnTo>
                  <a:pt x="649388" y="593866"/>
                </a:lnTo>
                <a:lnTo>
                  <a:pt x="648931" y="592982"/>
                </a:lnTo>
                <a:lnTo>
                  <a:pt x="641310" y="578234"/>
                </a:lnTo>
                <a:close/>
                <a:moveTo>
                  <a:pt x="1288901" y="562305"/>
                </a:moveTo>
                <a:lnTo>
                  <a:pt x="1277612" y="578541"/>
                </a:lnTo>
                <a:lnTo>
                  <a:pt x="1277601" y="578556"/>
                </a:lnTo>
                <a:lnTo>
                  <a:pt x="1276751" y="579742"/>
                </a:lnTo>
                <a:lnTo>
                  <a:pt x="1275819" y="581041"/>
                </a:lnTo>
                <a:lnTo>
                  <a:pt x="1277714" y="578368"/>
                </a:lnTo>
                <a:lnTo>
                  <a:pt x="1278044" y="577902"/>
                </a:lnTo>
                <a:lnTo>
                  <a:pt x="1288366" y="562921"/>
                </a:lnTo>
                <a:close/>
                <a:moveTo>
                  <a:pt x="1538616" y="562085"/>
                </a:moveTo>
                <a:lnTo>
                  <a:pt x="1555765" y="574094"/>
                </a:lnTo>
                <a:lnTo>
                  <a:pt x="1560608" y="576346"/>
                </a:lnTo>
                <a:lnTo>
                  <a:pt x="1558018" y="577975"/>
                </a:lnTo>
                <a:lnTo>
                  <a:pt x="1557305" y="577649"/>
                </a:lnTo>
                <a:lnTo>
                  <a:pt x="1550193" y="574262"/>
                </a:lnTo>
                <a:lnTo>
                  <a:pt x="1536034" y="563995"/>
                </a:lnTo>
                <a:close/>
                <a:moveTo>
                  <a:pt x="920757" y="561660"/>
                </a:moveTo>
                <a:lnTo>
                  <a:pt x="930382" y="573430"/>
                </a:lnTo>
                <a:lnTo>
                  <a:pt x="921548" y="582880"/>
                </a:lnTo>
                <a:lnTo>
                  <a:pt x="911981" y="570825"/>
                </a:lnTo>
                <a:close/>
                <a:moveTo>
                  <a:pt x="832687" y="560411"/>
                </a:moveTo>
                <a:lnTo>
                  <a:pt x="847262" y="566928"/>
                </a:lnTo>
                <a:lnTo>
                  <a:pt x="840633" y="574300"/>
                </a:lnTo>
                <a:lnTo>
                  <a:pt x="834686" y="580557"/>
                </a:lnTo>
                <a:lnTo>
                  <a:pt x="826060" y="567580"/>
                </a:lnTo>
                <a:lnTo>
                  <a:pt x="829472" y="563778"/>
                </a:lnTo>
                <a:close/>
                <a:moveTo>
                  <a:pt x="1500804" y="559634"/>
                </a:moveTo>
                <a:lnTo>
                  <a:pt x="1502338" y="563827"/>
                </a:lnTo>
                <a:lnTo>
                  <a:pt x="1513607" y="573500"/>
                </a:lnTo>
                <a:lnTo>
                  <a:pt x="1511178" y="575291"/>
                </a:lnTo>
                <a:lnTo>
                  <a:pt x="1500964" y="566157"/>
                </a:lnTo>
                <a:lnTo>
                  <a:pt x="1500644" y="562230"/>
                </a:lnTo>
                <a:lnTo>
                  <a:pt x="1500458" y="559933"/>
                </a:lnTo>
                <a:lnTo>
                  <a:pt x="1500634" y="559781"/>
                </a:lnTo>
                <a:close/>
                <a:moveTo>
                  <a:pt x="1786632" y="559513"/>
                </a:moveTo>
                <a:lnTo>
                  <a:pt x="1866447" y="567194"/>
                </a:lnTo>
                <a:cubicBezTo>
                  <a:pt x="1893918" y="571068"/>
                  <a:pt x="1921870" y="576057"/>
                  <a:pt x="1949026" y="581566"/>
                </a:cubicBezTo>
                <a:lnTo>
                  <a:pt x="1972416" y="586829"/>
                </a:lnTo>
                <a:lnTo>
                  <a:pt x="1900731" y="574876"/>
                </a:lnTo>
                <a:cubicBezTo>
                  <a:pt x="1879242" y="572384"/>
                  <a:pt x="1857752" y="570565"/>
                  <a:pt x="1836842" y="569711"/>
                </a:cubicBezTo>
                <a:lnTo>
                  <a:pt x="1831184" y="569769"/>
                </a:lnTo>
                <a:lnTo>
                  <a:pt x="1817902" y="569906"/>
                </a:lnTo>
                <a:lnTo>
                  <a:pt x="1805969" y="569189"/>
                </a:lnTo>
                <a:lnTo>
                  <a:pt x="1797734" y="570114"/>
                </a:lnTo>
                <a:lnTo>
                  <a:pt x="1776454" y="570333"/>
                </a:lnTo>
                <a:lnTo>
                  <a:pt x="1723154" y="578490"/>
                </a:lnTo>
                <a:lnTo>
                  <a:pt x="1723126" y="578493"/>
                </a:lnTo>
                <a:lnTo>
                  <a:pt x="1714142" y="582161"/>
                </a:lnTo>
                <a:lnTo>
                  <a:pt x="1688769" y="571142"/>
                </a:lnTo>
                <a:lnTo>
                  <a:pt x="1717189" y="562090"/>
                </a:lnTo>
                <a:close/>
                <a:moveTo>
                  <a:pt x="864635" y="559428"/>
                </a:moveTo>
                <a:lnTo>
                  <a:pt x="865919" y="560946"/>
                </a:lnTo>
                <a:lnTo>
                  <a:pt x="865273" y="560686"/>
                </a:lnTo>
                <a:lnTo>
                  <a:pt x="864930" y="560547"/>
                </a:lnTo>
                <a:lnTo>
                  <a:pt x="864408" y="560337"/>
                </a:lnTo>
                <a:close/>
                <a:moveTo>
                  <a:pt x="1087502" y="558762"/>
                </a:moveTo>
                <a:lnTo>
                  <a:pt x="1090160" y="564601"/>
                </a:lnTo>
                <a:lnTo>
                  <a:pt x="1093679" y="572332"/>
                </a:lnTo>
                <a:lnTo>
                  <a:pt x="1091455" y="575072"/>
                </a:lnTo>
                <a:lnTo>
                  <a:pt x="1086341" y="581371"/>
                </a:lnTo>
                <a:lnTo>
                  <a:pt x="1079256" y="568514"/>
                </a:lnTo>
                <a:lnTo>
                  <a:pt x="1081952" y="565326"/>
                </a:lnTo>
                <a:close/>
                <a:moveTo>
                  <a:pt x="1596961" y="558563"/>
                </a:moveTo>
                <a:lnTo>
                  <a:pt x="1599632" y="559870"/>
                </a:lnTo>
                <a:lnTo>
                  <a:pt x="1627828" y="573042"/>
                </a:lnTo>
                <a:lnTo>
                  <a:pt x="1626584" y="574716"/>
                </a:lnTo>
                <a:lnTo>
                  <a:pt x="1595238" y="559870"/>
                </a:lnTo>
                <a:lnTo>
                  <a:pt x="1595048" y="559776"/>
                </a:lnTo>
                <a:close/>
                <a:moveTo>
                  <a:pt x="1207138" y="557497"/>
                </a:moveTo>
                <a:lnTo>
                  <a:pt x="1207116" y="557667"/>
                </a:lnTo>
                <a:lnTo>
                  <a:pt x="1207098" y="557806"/>
                </a:lnTo>
                <a:lnTo>
                  <a:pt x="1198081" y="573966"/>
                </a:lnTo>
                <a:lnTo>
                  <a:pt x="1198062" y="573999"/>
                </a:lnTo>
                <a:lnTo>
                  <a:pt x="1197734" y="574514"/>
                </a:lnTo>
                <a:lnTo>
                  <a:pt x="1196196" y="576924"/>
                </a:lnTo>
                <a:lnTo>
                  <a:pt x="1196213" y="576743"/>
                </a:lnTo>
                <a:lnTo>
                  <a:pt x="1196231" y="576554"/>
                </a:lnTo>
                <a:lnTo>
                  <a:pt x="1198912" y="572318"/>
                </a:lnTo>
                <a:lnTo>
                  <a:pt x="1198913" y="572316"/>
                </a:lnTo>
                <a:lnTo>
                  <a:pt x="1202065" y="566637"/>
                </a:lnTo>
                <a:close/>
                <a:moveTo>
                  <a:pt x="1545311" y="557133"/>
                </a:moveTo>
                <a:lnTo>
                  <a:pt x="1562370" y="568166"/>
                </a:lnTo>
                <a:lnTo>
                  <a:pt x="1568900" y="571134"/>
                </a:lnTo>
                <a:lnTo>
                  <a:pt x="1565679" y="573159"/>
                </a:lnTo>
                <a:lnTo>
                  <a:pt x="1564758" y="572739"/>
                </a:lnTo>
                <a:lnTo>
                  <a:pt x="1557476" y="569353"/>
                </a:lnTo>
                <a:lnTo>
                  <a:pt x="1542617" y="559126"/>
                </a:lnTo>
                <a:close/>
                <a:moveTo>
                  <a:pt x="1065894" y="556534"/>
                </a:moveTo>
                <a:lnTo>
                  <a:pt x="1069271" y="562612"/>
                </a:lnTo>
                <a:lnTo>
                  <a:pt x="1071881" y="567309"/>
                </a:lnTo>
                <a:lnTo>
                  <a:pt x="1072371" y="568191"/>
                </a:lnTo>
                <a:lnTo>
                  <a:pt x="1064520" y="577432"/>
                </a:lnTo>
                <a:lnTo>
                  <a:pt x="1062914" y="575074"/>
                </a:lnTo>
                <a:lnTo>
                  <a:pt x="1061177" y="572524"/>
                </a:lnTo>
                <a:lnTo>
                  <a:pt x="1057088" y="566521"/>
                </a:lnTo>
                <a:lnTo>
                  <a:pt x="1059786" y="563445"/>
                </a:lnTo>
                <a:close/>
                <a:moveTo>
                  <a:pt x="1280516" y="554650"/>
                </a:moveTo>
                <a:lnTo>
                  <a:pt x="1280406" y="554838"/>
                </a:lnTo>
                <a:lnTo>
                  <a:pt x="1279955" y="555506"/>
                </a:lnTo>
                <a:lnTo>
                  <a:pt x="1279633" y="555984"/>
                </a:lnTo>
                <a:lnTo>
                  <a:pt x="1279611" y="556017"/>
                </a:lnTo>
                <a:lnTo>
                  <a:pt x="1279616" y="556009"/>
                </a:lnTo>
                <a:lnTo>
                  <a:pt x="1279633" y="555984"/>
                </a:lnTo>
                <a:close/>
                <a:moveTo>
                  <a:pt x="1506705" y="554549"/>
                </a:moveTo>
                <a:lnTo>
                  <a:pt x="1508709" y="559086"/>
                </a:lnTo>
                <a:lnTo>
                  <a:pt x="1520368" y="568513"/>
                </a:lnTo>
                <a:lnTo>
                  <a:pt x="1517605" y="570550"/>
                </a:lnTo>
                <a:lnTo>
                  <a:pt x="1511580" y="565479"/>
                </a:lnTo>
                <a:lnTo>
                  <a:pt x="1507229" y="561817"/>
                </a:lnTo>
                <a:lnTo>
                  <a:pt x="1506531" y="556998"/>
                </a:lnTo>
                <a:lnTo>
                  <a:pt x="1506235" y="554955"/>
                </a:lnTo>
                <a:lnTo>
                  <a:pt x="1506693" y="554559"/>
                </a:lnTo>
                <a:close/>
                <a:moveTo>
                  <a:pt x="1014244" y="553457"/>
                </a:moveTo>
                <a:lnTo>
                  <a:pt x="1017346" y="557918"/>
                </a:lnTo>
                <a:lnTo>
                  <a:pt x="1019084" y="560417"/>
                </a:lnTo>
                <a:lnTo>
                  <a:pt x="1022601" y="565475"/>
                </a:lnTo>
                <a:lnTo>
                  <a:pt x="1015951" y="572842"/>
                </a:lnTo>
                <a:lnTo>
                  <a:pt x="1014733" y="574191"/>
                </a:lnTo>
                <a:lnTo>
                  <a:pt x="1005485" y="563017"/>
                </a:lnTo>
                <a:close/>
                <a:moveTo>
                  <a:pt x="1041362" y="553366"/>
                </a:moveTo>
                <a:lnTo>
                  <a:pt x="1049577" y="565428"/>
                </a:lnTo>
                <a:lnTo>
                  <a:pt x="1039113" y="577346"/>
                </a:lnTo>
                <a:lnTo>
                  <a:pt x="1031932" y="567009"/>
                </a:lnTo>
                <a:lnTo>
                  <a:pt x="1030686" y="565216"/>
                </a:lnTo>
                <a:lnTo>
                  <a:pt x="1032594" y="563098"/>
                </a:lnTo>
                <a:lnTo>
                  <a:pt x="1038288" y="556778"/>
                </a:lnTo>
                <a:close/>
                <a:moveTo>
                  <a:pt x="816476" y="553162"/>
                </a:moveTo>
                <a:lnTo>
                  <a:pt x="822341" y="555784"/>
                </a:lnTo>
                <a:lnTo>
                  <a:pt x="824276" y="556650"/>
                </a:lnTo>
                <a:lnTo>
                  <a:pt x="826578" y="557679"/>
                </a:lnTo>
                <a:lnTo>
                  <a:pt x="824859" y="559594"/>
                </a:lnTo>
                <a:lnTo>
                  <a:pt x="822438" y="562131"/>
                </a:lnTo>
                <a:lnTo>
                  <a:pt x="821480" y="560690"/>
                </a:lnTo>
                <a:lnTo>
                  <a:pt x="818666" y="556456"/>
                </a:lnTo>
                <a:close/>
                <a:moveTo>
                  <a:pt x="1605854" y="552925"/>
                </a:moveTo>
                <a:lnTo>
                  <a:pt x="1607593" y="553773"/>
                </a:lnTo>
                <a:lnTo>
                  <a:pt x="1633003" y="566075"/>
                </a:lnTo>
                <a:lnTo>
                  <a:pt x="1631527" y="568060"/>
                </a:lnTo>
                <a:lnTo>
                  <a:pt x="1603061" y="554696"/>
                </a:lnTo>
                <a:close/>
                <a:moveTo>
                  <a:pt x="809553" y="552816"/>
                </a:moveTo>
                <a:lnTo>
                  <a:pt x="817407" y="566917"/>
                </a:lnTo>
                <a:lnTo>
                  <a:pt x="817601" y="567128"/>
                </a:lnTo>
                <a:lnTo>
                  <a:pt x="817633" y="567163"/>
                </a:lnTo>
                <a:lnTo>
                  <a:pt x="810068" y="575088"/>
                </a:lnTo>
                <a:lnTo>
                  <a:pt x="807869" y="577563"/>
                </a:lnTo>
                <a:lnTo>
                  <a:pt x="804258" y="572612"/>
                </a:lnTo>
                <a:lnTo>
                  <a:pt x="798552" y="564789"/>
                </a:lnTo>
                <a:close/>
                <a:moveTo>
                  <a:pt x="1551630" y="552459"/>
                </a:moveTo>
                <a:lnTo>
                  <a:pt x="1569821" y="563256"/>
                </a:lnTo>
                <a:lnTo>
                  <a:pt x="1576498" y="566360"/>
                </a:lnTo>
                <a:lnTo>
                  <a:pt x="1574110" y="567860"/>
                </a:lnTo>
                <a:lnTo>
                  <a:pt x="1572209" y="566980"/>
                </a:lnTo>
                <a:lnTo>
                  <a:pt x="1564927" y="563594"/>
                </a:lnTo>
                <a:lnTo>
                  <a:pt x="1549814" y="553802"/>
                </a:lnTo>
                <a:close/>
                <a:moveTo>
                  <a:pt x="1512395" y="551241"/>
                </a:moveTo>
                <a:lnTo>
                  <a:pt x="1514064" y="554365"/>
                </a:lnTo>
                <a:lnTo>
                  <a:pt x="1526688" y="563834"/>
                </a:lnTo>
                <a:lnTo>
                  <a:pt x="1524345" y="565579"/>
                </a:lnTo>
                <a:lnTo>
                  <a:pt x="1518989" y="561266"/>
                </a:lnTo>
                <a:lnTo>
                  <a:pt x="1513706" y="557011"/>
                </a:lnTo>
                <a:lnTo>
                  <a:pt x="1513468" y="555966"/>
                </a:lnTo>
                <a:close/>
                <a:moveTo>
                  <a:pt x="988106" y="550815"/>
                </a:moveTo>
                <a:lnTo>
                  <a:pt x="988399" y="551379"/>
                </a:lnTo>
                <a:lnTo>
                  <a:pt x="989657" y="553798"/>
                </a:lnTo>
                <a:lnTo>
                  <a:pt x="989781" y="553947"/>
                </a:lnTo>
                <a:lnTo>
                  <a:pt x="997925" y="563788"/>
                </a:lnTo>
                <a:lnTo>
                  <a:pt x="992931" y="569243"/>
                </a:lnTo>
                <a:lnTo>
                  <a:pt x="990054" y="572386"/>
                </a:lnTo>
                <a:lnTo>
                  <a:pt x="989256" y="573257"/>
                </a:lnTo>
                <a:lnTo>
                  <a:pt x="978468" y="562282"/>
                </a:lnTo>
                <a:lnTo>
                  <a:pt x="978083" y="561624"/>
                </a:lnTo>
                <a:close/>
                <a:moveTo>
                  <a:pt x="781954" y="550692"/>
                </a:moveTo>
                <a:lnTo>
                  <a:pt x="786301" y="557554"/>
                </a:lnTo>
                <a:lnTo>
                  <a:pt x="791079" y="565097"/>
                </a:lnTo>
                <a:lnTo>
                  <a:pt x="781392" y="575808"/>
                </a:lnTo>
                <a:lnTo>
                  <a:pt x="775590" y="569699"/>
                </a:lnTo>
                <a:lnTo>
                  <a:pt x="772105" y="566030"/>
                </a:lnTo>
                <a:lnTo>
                  <a:pt x="769929" y="563740"/>
                </a:lnTo>
                <a:close/>
                <a:moveTo>
                  <a:pt x="1177971" y="550517"/>
                </a:moveTo>
                <a:lnTo>
                  <a:pt x="1177844" y="552801"/>
                </a:lnTo>
                <a:lnTo>
                  <a:pt x="1176251" y="581640"/>
                </a:lnTo>
                <a:lnTo>
                  <a:pt x="1169070" y="593312"/>
                </a:lnTo>
                <a:lnTo>
                  <a:pt x="1169425" y="584443"/>
                </a:lnTo>
                <a:lnTo>
                  <a:pt x="1169853" y="573754"/>
                </a:lnTo>
                <a:lnTo>
                  <a:pt x="1168656" y="564960"/>
                </a:lnTo>
                <a:lnTo>
                  <a:pt x="1174785" y="555976"/>
                </a:lnTo>
                <a:close/>
                <a:moveTo>
                  <a:pt x="1160580" y="550185"/>
                </a:moveTo>
                <a:lnTo>
                  <a:pt x="1162352" y="562976"/>
                </a:lnTo>
                <a:lnTo>
                  <a:pt x="1158667" y="568257"/>
                </a:lnTo>
                <a:lnTo>
                  <a:pt x="1152988" y="576393"/>
                </a:lnTo>
                <a:lnTo>
                  <a:pt x="1150868" y="566642"/>
                </a:lnTo>
                <a:lnTo>
                  <a:pt x="1150408" y="564523"/>
                </a:lnTo>
                <a:lnTo>
                  <a:pt x="1154296" y="558852"/>
                </a:lnTo>
                <a:close/>
                <a:moveTo>
                  <a:pt x="753368" y="549846"/>
                </a:moveTo>
                <a:lnTo>
                  <a:pt x="755331" y="553899"/>
                </a:lnTo>
                <a:lnTo>
                  <a:pt x="758172" y="559764"/>
                </a:lnTo>
                <a:lnTo>
                  <a:pt x="761378" y="563932"/>
                </a:lnTo>
                <a:lnTo>
                  <a:pt x="755226" y="570725"/>
                </a:lnTo>
                <a:lnTo>
                  <a:pt x="750603" y="575829"/>
                </a:lnTo>
                <a:lnTo>
                  <a:pt x="742881" y="566009"/>
                </a:lnTo>
                <a:lnTo>
                  <a:pt x="740812" y="563378"/>
                </a:lnTo>
                <a:close/>
                <a:moveTo>
                  <a:pt x="911196" y="549638"/>
                </a:moveTo>
                <a:lnTo>
                  <a:pt x="911665" y="550540"/>
                </a:lnTo>
                <a:lnTo>
                  <a:pt x="916547" y="556511"/>
                </a:lnTo>
                <a:lnTo>
                  <a:pt x="907888" y="565669"/>
                </a:lnTo>
                <a:lnTo>
                  <a:pt x="903316" y="559908"/>
                </a:lnTo>
                <a:close/>
                <a:moveTo>
                  <a:pt x="1141186" y="548894"/>
                </a:moveTo>
                <a:lnTo>
                  <a:pt x="1144406" y="563579"/>
                </a:lnTo>
                <a:lnTo>
                  <a:pt x="1140873" y="568316"/>
                </a:lnTo>
                <a:lnTo>
                  <a:pt x="1135695" y="575257"/>
                </a:lnTo>
                <a:lnTo>
                  <a:pt x="1133300" y="566646"/>
                </a:lnTo>
                <a:lnTo>
                  <a:pt x="1131654" y="560727"/>
                </a:lnTo>
                <a:close/>
                <a:moveTo>
                  <a:pt x="858219" y="548446"/>
                </a:moveTo>
                <a:lnTo>
                  <a:pt x="860456" y="552333"/>
                </a:lnTo>
                <a:lnTo>
                  <a:pt x="860447" y="552372"/>
                </a:lnTo>
                <a:lnTo>
                  <a:pt x="860438" y="552408"/>
                </a:lnTo>
                <a:lnTo>
                  <a:pt x="860380" y="552651"/>
                </a:lnTo>
                <a:lnTo>
                  <a:pt x="858591" y="554520"/>
                </a:lnTo>
                <a:lnTo>
                  <a:pt x="854018" y="552897"/>
                </a:lnTo>
                <a:close/>
                <a:moveTo>
                  <a:pt x="963552" y="548308"/>
                </a:moveTo>
                <a:lnTo>
                  <a:pt x="970990" y="561039"/>
                </a:lnTo>
                <a:lnTo>
                  <a:pt x="960745" y="572073"/>
                </a:lnTo>
                <a:lnTo>
                  <a:pt x="952255" y="560279"/>
                </a:lnTo>
                <a:lnTo>
                  <a:pt x="960000" y="552072"/>
                </a:lnTo>
                <a:close/>
                <a:moveTo>
                  <a:pt x="1122209" y="547884"/>
                </a:moveTo>
                <a:lnTo>
                  <a:pt x="1124159" y="554863"/>
                </a:lnTo>
                <a:lnTo>
                  <a:pt x="1125357" y="559146"/>
                </a:lnTo>
                <a:lnTo>
                  <a:pt x="1125504" y="559672"/>
                </a:lnTo>
                <a:lnTo>
                  <a:pt x="1117216" y="569956"/>
                </a:lnTo>
                <a:lnTo>
                  <a:pt x="1114840" y="563425"/>
                </a:lnTo>
                <a:lnTo>
                  <a:pt x="1113217" y="559034"/>
                </a:lnTo>
                <a:close/>
                <a:moveTo>
                  <a:pt x="1558393" y="547457"/>
                </a:moveTo>
                <a:lnTo>
                  <a:pt x="1563722" y="550533"/>
                </a:lnTo>
                <a:cubicBezTo>
                  <a:pt x="1569440" y="553584"/>
                  <a:pt x="1574522" y="556103"/>
                  <a:pt x="1577782" y="557669"/>
                </a:cubicBezTo>
                <a:lnTo>
                  <a:pt x="1584897" y="561055"/>
                </a:lnTo>
                <a:lnTo>
                  <a:pt x="1584920" y="561067"/>
                </a:lnTo>
                <a:lnTo>
                  <a:pt x="1581546" y="563188"/>
                </a:lnTo>
                <a:lnTo>
                  <a:pt x="1579489" y="562239"/>
                </a:lnTo>
                <a:lnTo>
                  <a:pt x="1572378" y="558852"/>
                </a:lnTo>
                <a:lnTo>
                  <a:pt x="1556422" y="548914"/>
                </a:lnTo>
                <a:close/>
                <a:moveTo>
                  <a:pt x="1482102" y="546725"/>
                </a:moveTo>
                <a:lnTo>
                  <a:pt x="1479514" y="558848"/>
                </a:lnTo>
                <a:lnTo>
                  <a:pt x="1479900" y="560924"/>
                </a:lnTo>
                <a:lnTo>
                  <a:pt x="1479754" y="561395"/>
                </a:lnTo>
                <a:lnTo>
                  <a:pt x="1480331" y="569713"/>
                </a:lnTo>
                <a:lnTo>
                  <a:pt x="1331040" y="698558"/>
                </a:lnTo>
                <a:lnTo>
                  <a:pt x="1329238" y="700113"/>
                </a:lnTo>
                <a:lnTo>
                  <a:pt x="1438708" y="590268"/>
                </a:lnTo>
                <a:close/>
                <a:moveTo>
                  <a:pt x="935670" y="546087"/>
                </a:moveTo>
                <a:lnTo>
                  <a:pt x="944484" y="558344"/>
                </a:lnTo>
                <a:lnTo>
                  <a:pt x="933845" y="569726"/>
                </a:lnTo>
                <a:lnTo>
                  <a:pt x="924256" y="558006"/>
                </a:lnTo>
                <a:close/>
                <a:moveTo>
                  <a:pt x="726031" y="545978"/>
                </a:moveTo>
                <a:lnTo>
                  <a:pt x="733828" y="561855"/>
                </a:lnTo>
                <a:lnTo>
                  <a:pt x="722331" y="574508"/>
                </a:lnTo>
                <a:lnTo>
                  <a:pt x="722329" y="574510"/>
                </a:lnTo>
                <a:lnTo>
                  <a:pt x="721704" y="575235"/>
                </a:lnTo>
                <a:lnTo>
                  <a:pt x="713217" y="559737"/>
                </a:lnTo>
                <a:lnTo>
                  <a:pt x="713370" y="559560"/>
                </a:lnTo>
                <a:close/>
                <a:moveTo>
                  <a:pt x="1517859" y="544938"/>
                </a:moveTo>
                <a:lnTo>
                  <a:pt x="1520881" y="549646"/>
                </a:lnTo>
                <a:lnTo>
                  <a:pt x="1533713" y="558652"/>
                </a:lnTo>
                <a:lnTo>
                  <a:pt x="1531212" y="560498"/>
                </a:lnTo>
                <a:lnTo>
                  <a:pt x="1519928" y="552313"/>
                </a:lnTo>
                <a:lnTo>
                  <a:pt x="1517566" y="545191"/>
                </a:lnTo>
                <a:lnTo>
                  <a:pt x="1517801" y="544988"/>
                </a:lnTo>
                <a:close/>
                <a:moveTo>
                  <a:pt x="699427" y="544719"/>
                </a:moveTo>
                <a:lnTo>
                  <a:pt x="703442" y="556772"/>
                </a:lnTo>
                <a:lnTo>
                  <a:pt x="704208" y="557812"/>
                </a:lnTo>
                <a:lnTo>
                  <a:pt x="705509" y="559577"/>
                </a:lnTo>
                <a:lnTo>
                  <a:pt x="706805" y="561336"/>
                </a:lnTo>
                <a:lnTo>
                  <a:pt x="694830" y="574671"/>
                </a:lnTo>
                <a:lnTo>
                  <a:pt x="689719" y="565169"/>
                </a:lnTo>
                <a:lnTo>
                  <a:pt x="688543" y="562983"/>
                </a:lnTo>
                <a:lnTo>
                  <a:pt x="686402" y="559005"/>
                </a:lnTo>
                <a:close/>
                <a:moveTo>
                  <a:pt x="671216" y="543380"/>
                </a:moveTo>
                <a:lnTo>
                  <a:pt x="672384" y="547339"/>
                </a:lnTo>
                <a:lnTo>
                  <a:pt x="673723" y="551877"/>
                </a:lnTo>
                <a:lnTo>
                  <a:pt x="676193" y="555594"/>
                </a:lnTo>
                <a:lnTo>
                  <a:pt x="678646" y="559287"/>
                </a:lnTo>
                <a:lnTo>
                  <a:pt x="668862" y="570211"/>
                </a:lnTo>
                <a:lnTo>
                  <a:pt x="666935" y="572551"/>
                </a:lnTo>
                <a:lnTo>
                  <a:pt x="659192" y="557394"/>
                </a:lnTo>
                <a:lnTo>
                  <a:pt x="667138" y="548133"/>
                </a:lnTo>
                <a:lnTo>
                  <a:pt x="669019" y="545942"/>
                </a:lnTo>
                <a:close/>
                <a:moveTo>
                  <a:pt x="1101057" y="542731"/>
                </a:moveTo>
                <a:lnTo>
                  <a:pt x="1103754" y="550018"/>
                </a:lnTo>
                <a:lnTo>
                  <a:pt x="1106271" y="556821"/>
                </a:lnTo>
                <a:lnTo>
                  <a:pt x="1097549" y="567564"/>
                </a:lnTo>
                <a:lnTo>
                  <a:pt x="1093243" y="558034"/>
                </a:lnTo>
                <a:lnTo>
                  <a:pt x="1092207" y="555742"/>
                </a:lnTo>
                <a:lnTo>
                  <a:pt x="1091458" y="554084"/>
                </a:lnTo>
                <a:lnTo>
                  <a:pt x="1096145" y="548540"/>
                </a:lnTo>
                <a:close/>
                <a:moveTo>
                  <a:pt x="878795" y="542626"/>
                </a:moveTo>
                <a:lnTo>
                  <a:pt x="878820" y="542975"/>
                </a:lnTo>
                <a:lnTo>
                  <a:pt x="879052" y="546190"/>
                </a:lnTo>
                <a:lnTo>
                  <a:pt x="879278" y="549316"/>
                </a:lnTo>
                <a:lnTo>
                  <a:pt x="878208" y="545071"/>
                </a:lnTo>
                <a:lnTo>
                  <a:pt x="877844" y="543626"/>
                </a:lnTo>
                <a:close/>
                <a:moveTo>
                  <a:pt x="1565036" y="542543"/>
                </a:moveTo>
                <a:lnTo>
                  <a:pt x="1583879" y="552250"/>
                </a:lnTo>
                <a:lnTo>
                  <a:pt x="1591671" y="555975"/>
                </a:lnTo>
                <a:lnTo>
                  <a:pt x="1592431" y="556346"/>
                </a:lnTo>
                <a:lnTo>
                  <a:pt x="1590510" y="557554"/>
                </a:lnTo>
                <a:lnTo>
                  <a:pt x="1586941" y="555806"/>
                </a:lnTo>
                <a:cubicBezTo>
                  <a:pt x="1584511" y="554807"/>
                  <a:pt x="1582137" y="553676"/>
                  <a:pt x="1579828" y="552419"/>
                </a:cubicBezTo>
                <a:lnTo>
                  <a:pt x="1564487" y="542949"/>
                </a:lnTo>
                <a:close/>
                <a:moveTo>
                  <a:pt x="854319" y="541667"/>
                </a:moveTo>
                <a:lnTo>
                  <a:pt x="855164" y="543135"/>
                </a:lnTo>
                <a:lnTo>
                  <a:pt x="850852" y="547677"/>
                </a:lnTo>
                <a:lnTo>
                  <a:pt x="846173" y="546290"/>
                </a:lnTo>
                <a:lnTo>
                  <a:pt x="848513" y="543839"/>
                </a:lnTo>
                <a:lnTo>
                  <a:pt x="850981" y="542916"/>
                </a:lnTo>
                <a:lnTo>
                  <a:pt x="852079" y="542505"/>
                </a:lnTo>
                <a:close/>
                <a:moveTo>
                  <a:pt x="1696571" y="541631"/>
                </a:moveTo>
                <a:lnTo>
                  <a:pt x="1757477" y="542744"/>
                </a:lnTo>
                <a:lnTo>
                  <a:pt x="1816235" y="550069"/>
                </a:lnTo>
                <a:lnTo>
                  <a:pt x="1843020" y="553893"/>
                </a:lnTo>
                <a:lnTo>
                  <a:pt x="1933887" y="572867"/>
                </a:lnTo>
                <a:lnTo>
                  <a:pt x="1946587" y="576131"/>
                </a:lnTo>
                <a:lnTo>
                  <a:pt x="1881744" y="563194"/>
                </a:lnTo>
                <a:cubicBezTo>
                  <a:pt x="1859604" y="559802"/>
                  <a:pt x="1837591" y="557067"/>
                  <a:pt x="1816338" y="555295"/>
                </a:cubicBezTo>
                <a:lnTo>
                  <a:pt x="1797218" y="554629"/>
                </a:lnTo>
                <a:lnTo>
                  <a:pt x="1785081" y="553398"/>
                </a:lnTo>
                <a:lnTo>
                  <a:pt x="1776918" y="553921"/>
                </a:lnTo>
                <a:lnTo>
                  <a:pt x="1755487" y="553174"/>
                </a:lnTo>
                <a:lnTo>
                  <a:pt x="1755483" y="553174"/>
                </a:lnTo>
                <a:lnTo>
                  <a:pt x="1755472" y="553174"/>
                </a:lnTo>
                <a:lnTo>
                  <a:pt x="1702994" y="558659"/>
                </a:lnTo>
                <a:lnTo>
                  <a:pt x="1702971" y="558660"/>
                </a:lnTo>
                <a:lnTo>
                  <a:pt x="1679781" y="567240"/>
                </a:lnTo>
                <a:lnTo>
                  <a:pt x="1649650" y="554155"/>
                </a:lnTo>
                <a:close/>
                <a:moveTo>
                  <a:pt x="587188" y="541619"/>
                </a:moveTo>
                <a:lnTo>
                  <a:pt x="590945" y="555431"/>
                </a:lnTo>
                <a:lnTo>
                  <a:pt x="593054" y="559425"/>
                </a:lnTo>
                <a:lnTo>
                  <a:pt x="591588" y="561140"/>
                </a:lnTo>
                <a:cubicBezTo>
                  <a:pt x="566749" y="591159"/>
                  <a:pt x="541437" y="622713"/>
                  <a:pt x="515740" y="655712"/>
                </a:cubicBezTo>
                <a:cubicBezTo>
                  <a:pt x="495929" y="681111"/>
                  <a:pt x="476455" y="706512"/>
                  <a:pt x="454949" y="734960"/>
                </a:cubicBezTo>
                <a:cubicBezTo>
                  <a:pt x="342286" y="882368"/>
                  <a:pt x="241124" y="1038219"/>
                  <a:pt x="152350" y="1201135"/>
                </a:cubicBezTo>
                <a:cubicBezTo>
                  <a:pt x="135417" y="1234240"/>
                  <a:pt x="118484" y="1265228"/>
                  <a:pt x="102058" y="1293887"/>
                </a:cubicBezTo>
                <a:lnTo>
                  <a:pt x="60913" y="1362499"/>
                </a:lnTo>
                <a:lnTo>
                  <a:pt x="60586" y="1361007"/>
                </a:lnTo>
                <a:lnTo>
                  <a:pt x="60408" y="1360197"/>
                </a:lnTo>
                <a:lnTo>
                  <a:pt x="60338" y="1359878"/>
                </a:lnTo>
                <a:lnTo>
                  <a:pt x="77082" y="1329321"/>
                </a:lnTo>
                <a:lnTo>
                  <a:pt x="100386" y="1286796"/>
                </a:lnTo>
                <a:cubicBezTo>
                  <a:pt x="116028" y="1257438"/>
                  <a:pt x="132200" y="1226197"/>
                  <a:pt x="149133" y="1192330"/>
                </a:cubicBezTo>
                <a:cubicBezTo>
                  <a:pt x="235471" y="1027151"/>
                  <a:pt x="335261" y="869364"/>
                  <a:pt x="447498" y="720566"/>
                </a:cubicBezTo>
                <a:cubicBezTo>
                  <a:pt x="465617" y="696182"/>
                  <a:pt x="486783" y="667903"/>
                  <a:pt x="507949" y="640640"/>
                </a:cubicBezTo>
                <a:cubicBezTo>
                  <a:pt x="533751" y="607303"/>
                  <a:pt x="559170" y="575465"/>
                  <a:pt x="584116" y="545217"/>
                </a:cubicBezTo>
                <a:lnTo>
                  <a:pt x="585424" y="543685"/>
                </a:lnTo>
                <a:close/>
                <a:moveTo>
                  <a:pt x="790417" y="541509"/>
                </a:moveTo>
                <a:lnTo>
                  <a:pt x="802477" y="546902"/>
                </a:lnTo>
                <a:lnTo>
                  <a:pt x="806078" y="548512"/>
                </a:lnTo>
                <a:lnTo>
                  <a:pt x="803017" y="551897"/>
                </a:lnTo>
                <a:lnTo>
                  <a:pt x="795341" y="560385"/>
                </a:lnTo>
                <a:lnTo>
                  <a:pt x="786719" y="548564"/>
                </a:lnTo>
                <a:lnTo>
                  <a:pt x="785833" y="547350"/>
                </a:lnTo>
                <a:lnTo>
                  <a:pt x="785480" y="546866"/>
                </a:lnTo>
                <a:close/>
                <a:moveTo>
                  <a:pt x="1079486" y="541152"/>
                </a:moveTo>
                <a:lnTo>
                  <a:pt x="1081183" y="544880"/>
                </a:lnTo>
                <a:lnTo>
                  <a:pt x="1085019" y="553307"/>
                </a:lnTo>
                <a:lnTo>
                  <a:pt x="1076440" y="563403"/>
                </a:lnTo>
                <a:lnTo>
                  <a:pt x="1071298" y="554073"/>
                </a:lnTo>
                <a:lnTo>
                  <a:pt x="1070058" y="551821"/>
                </a:lnTo>
                <a:close/>
                <a:moveTo>
                  <a:pt x="644144" y="541119"/>
                </a:moveTo>
                <a:lnTo>
                  <a:pt x="644195" y="541321"/>
                </a:lnTo>
                <a:lnTo>
                  <a:pt x="644278" y="541641"/>
                </a:lnTo>
                <a:lnTo>
                  <a:pt x="647402" y="547720"/>
                </a:lnTo>
                <a:lnTo>
                  <a:pt x="648895" y="550624"/>
                </a:lnTo>
                <a:lnTo>
                  <a:pt x="651926" y="556522"/>
                </a:lnTo>
                <a:lnTo>
                  <a:pt x="645377" y="563881"/>
                </a:lnTo>
                <a:lnTo>
                  <a:pt x="645377" y="563882"/>
                </a:lnTo>
                <a:lnTo>
                  <a:pt x="645367" y="563893"/>
                </a:lnTo>
                <a:lnTo>
                  <a:pt x="641867" y="568081"/>
                </a:lnTo>
                <a:lnTo>
                  <a:pt x="638281" y="572372"/>
                </a:lnTo>
                <a:lnTo>
                  <a:pt x="636417" y="568764"/>
                </a:lnTo>
                <a:lnTo>
                  <a:pt x="635381" y="566760"/>
                </a:lnTo>
                <a:lnTo>
                  <a:pt x="631950" y="556125"/>
                </a:lnTo>
                <a:lnTo>
                  <a:pt x="631733" y="555454"/>
                </a:lnTo>
                <a:lnTo>
                  <a:pt x="637762" y="548219"/>
                </a:lnTo>
                <a:lnTo>
                  <a:pt x="638460" y="547382"/>
                </a:lnTo>
                <a:close/>
                <a:moveTo>
                  <a:pt x="1523222" y="540316"/>
                </a:moveTo>
                <a:lnTo>
                  <a:pt x="1527649" y="545708"/>
                </a:lnTo>
                <a:lnTo>
                  <a:pt x="1540230" y="553846"/>
                </a:lnTo>
                <a:lnTo>
                  <a:pt x="1537679" y="555728"/>
                </a:lnTo>
                <a:lnTo>
                  <a:pt x="1525430" y="547297"/>
                </a:lnTo>
                <a:lnTo>
                  <a:pt x="1522635" y="540849"/>
                </a:lnTo>
                <a:lnTo>
                  <a:pt x="1522627" y="540829"/>
                </a:lnTo>
                <a:close/>
                <a:moveTo>
                  <a:pt x="1557753" y="538792"/>
                </a:moveTo>
                <a:lnTo>
                  <a:pt x="1559457" y="539669"/>
                </a:lnTo>
                <a:lnTo>
                  <a:pt x="1559328" y="539764"/>
                </a:lnTo>
                <a:close/>
                <a:moveTo>
                  <a:pt x="1055448" y="537732"/>
                </a:moveTo>
                <a:lnTo>
                  <a:pt x="1058503" y="543230"/>
                </a:lnTo>
                <a:lnTo>
                  <a:pt x="1059375" y="544800"/>
                </a:lnTo>
                <a:lnTo>
                  <a:pt x="1062612" y="550626"/>
                </a:lnTo>
                <a:lnTo>
                  <a:pt x="1055722" y="558429"/>
                </a:lnTo>
                <a:lnTo>
                  <a:pt x="1053388" y="561088"/>
                </a:lnTo>
                <a:lnTo>
                  <a:pt x="1045215" y="549089"/>
                </a:lnTo>
                <a:close/>
                <a:moveTo>
                  <a:pt x="844913" y="537583"/>
                </a:moveTo>
                <a:lnTo>
                  <a:pt x="843316" y="539242"/>
                </a:lnTo>
                <a:lnTo>
                  <a:pt x="842206" y="540395"/>
                </a:lnTo>
                <a:lnTo>
                  <a:pt x="841551" y="540250"/>
                </a:lnTo>
                <a:lnTo>
                  <a:pt x="834241" y="538630"/>
                </a:lnTo>
                <a:lnTo>
                  <a:pt x="834191" y="538497"/>
                </a:lnTo>
                <a:lnTo>
                  <a:pt x="834140" y="538359"/>
                </a:lnTo>
                <a:lnTo>
                  <a:pt x="838956" y="538012"/>
                </a:lnTo>
                <a:close/>
                <a:moveTo>
                  <a:pt x="1241060" y="537271"/>
                </a:moveTo>
                <a:lnTo>
                  <a:pt x="1240768" y="538713"/>
                </a:lnTo>
                <a:lnTo>
                  <a:pt x="1240304" y="539527"/>
                </a:lnTo>
                <a:lnTo>
                  <a:pt x="1234269" y="550101"/>
                </a:lnTo>
                <a:lnTo>
                  <a:pt x="1231281" y="554775"/>
                </a:lnTo>
                <a:lnTo>
                  <a:pt x="1230246" y="556395"/>
                </a:lnTo>
                <a:lnTo>
                  <a:pt x="1226194" y="562732"/>
                </a:lnTo>
                <a:lnTo>
                  <a:pt x="1233957" y="549437"/>
                </a:lnTo>
                <a:close/>
                <a:moveTo>
                  <a:pt x="1572795" y="536803"/>
                </a:moveTo>
                <a:lnTo>
                  <a:pt x="1601361" y="550734"/>
                </a:lnTo>
                <a:lnTo>
                  <a:pt x="1598543" y="552506"/>
                </a:lnTo>
                <a:lnTo>
                  <a:pt x="1594900" y="550727"/>
                </a:lnTo>
                <a:lnTo>
                  <a:pt x="1587110" y="547001"/>
                </a:lnTo>
                <a:lnTo>
                  <a:pt x="1570763" y="538306"/>
                </a:lnTo>
                <a:close/>
                <a:moveTo>
                  <a:pt x="779301" y="536538"/>
                </a:moveTo>
                <a:lnTo>
                  <a:pt x="784203" y="538730"/>
                </a:lnTo>
                <a:lnTo>
                  <a:pt x="781624" y="541578"/>
                </a:lnTo>
                <a:lnTo>
                  <a:pt x="780491" y="540025"/>
                </a:lnTo>
                <a:lnTo>
                  <a:pt x="780416" y="539922"/>
                </a:lnTo>
                <a:close/>
                <a:moveTo>
                  <a:pt x="1029834" y="536442"/>
                </a:moveTo>
                <a:lnTo>
                  <a:pt x="1037994" y="548422"/>
                </a:lnTo>
                <a:lnTo>
                  <a:pt x="1027271" y="560301"/>
                </a:lnTo>
                <a:lnTo>
                  <a:pt x="1018948" y="548323"/>
                </a:lnTo>
                <a:close/>
                <a:moveTo>
                  <a:pt x="1528327" y="535914"/>
                </a:moveTo>
                <a:lnTo>
                  <a:pt x="1536223" y="543316"/>
                </a:lnTo>
                <a:lnTo>
                  <a:pt x="1546355" y="549329"/>
                </a:lnTo>
                <a:lnTo>
                  <a:pt x="1544745" y="550517"/>
                </a:lnTo>
                <a:lnTo>
                  <a:pt x="1530954" y="541581"/>
                </a:lnTo>
                <a:lnTo>
                  <a:pt x="1527874" y="536305"/>
                </a:lnTo>
                <a:close/>
                <a:moveTo>
                  <a:pt x="1002878" y="534885"/>
                </a:moveTo>
                <a:lnTo>
                  <a:pt x="1005934" y="541508"/>
                </a:lnTo>
                <a:lnTo>
                  <a:pt x="1011282" y="549198"/>
                </a:lnTo>
                <a:lnTo>
                  <a:pt x="1002230" y="559085"/>
                </a:lnTo>
                <a:lnTo>
                  <a:pt x="994597" y="549862"/>
                </a:lnTo>
                <a:lnTo>
                  <a:pt x="992581" y="545989"/>
                </a:lnTo>
                <a:close/>
                <a:moveTo>
                  <a:pt x="978543" y="532423"/>
                </a:moveTo>
                <a:lnTo>
                  <a:pt x="985370" y="545552"/>
                </a:lnTo>
                <a:lnTo>
                  <a:pt x="975134" y="556576"/>
                </a:lnTo>
                <a:lnTo>
                  <a:pt x="969990" y="547772"/>
                </a:lnTo>
                <a:lnTo>
                  <a:pt x="967722" y="543890"/>
                </a:lnTo>
                <a:close/>
                <a:moveTo>
                  <a:pt x="875018" y="532398"/>
                </a:moveTo>
                <a:lnTo>
                  <a:pt x="876470" y="535186"/>
                </a:lnTo>
                <a:lnTo>
                  <a:pt x="876673" y="535576"/>
                </a:lnTo>
                <a:lnTo>
                  <a:pt x="876691" y="535611"/>
                </a:lnTo>
                <a:lnTo>
                  <a:pt x="876004" y="536329"/>
                </a:lnTo>
                <a:lnTo>
                  <a:pt x="875829" y="535634"/>
                </a:lnTo>
                <a:lnTo>
                  <a:pt x="875128" y="532838"/>
                </a:lnTo>
                <a:close/>
                <a:moveTo>
                  <a:pt x="1558776" y="531931"/>
                </a:moveTo>
                <a:lnTo>
                  <a:pt x="1564481" y="533170"/>
                </a:lnTo>
                <a:lnTo>
                  <a:pt x="1566818" y="533889"/>
                </a:lnTo>
                <a:lnTo>
                  <a:pt x="1567106" y="534029"/>
                </a:lnTo>
                <a:lnTo>
                  <a:pt x="1565269" y="535384"/>
                </a:lnTo>
                <a:close/>
                <a:moveTo>
                  <a:pt x="831732" y="531906"/>
                </a:moveTo>
                <a:lnTo>
                  <a:pt x="836884" y="532400"/>
                </a:lnTo>
                <a:lnTo>
                  <a:pt x="834640" y="532563"/>
                </a:lnTo>
                <a:lnTo>
                  <a:pt x="833553" y="532642"/>
                </a:lnTo>
                <a:lnTo>
                  <a:pt x="832048" y="532752"/>
                </a:lnTo>
                <a:close/>
                <a:moveTo>
                  <a:pt x="770354" y="531538"/>
                </a:moveTo>
                <a:lnTo>
                  <a:pt x="770858" y="533176"/>
                </a:lnTo>
                <a:lnTo>
                  <a:pt x="778421" y="545115"/>
                </a:lnTo>
                <a:lnTo>
                  <a:pt x="774003" y="549993"/>
                </a:lnTo>
                <a:lnTo>
                  <a:pt x="765641" y="559225"/>
                </a:lnTo>
                <a:lnTo>
                  <a:pt x="763719" y="557201"/>
                </a:lnTo>
                <a:lnTo>
                  <a:pt x="762977" y="556420"/>
                </a:lnTo>
                <a:lnTo>
                  <a:pt x="760568" y="551431"/>
                </a:lnTo>
                <a:lnTo>
                  <a:pt x="757600" y="545284"/>
                </a:lnTo>
                <a:close/>
                <a:moveTo>
                  <a:pt x="1533827" y="531174"/>
                </a:moveTo>
                <a:lnTo>
                  <a:pt x="1545836" y="540206"/>
                </a:lnTo>
                <a:lnTo>
                  <a:pt x="1553066" y="544381"/>
                </a:lnTo>
                <a:lnTo>
                  <a:pt x="1551271" y="545705"/>
                </a:lnTo>
                <a:lnTo>
                  <a:pt x="1537853" y="537348"/>
                </a:lnTo>
                <a:lnTo>
                  <a:pt x="1532990" y="531896"/>
                </a:lnTo>
                <a:close/>
                <a:moveTo>
                  <a:pt x="821388" y="530914"/>
                </a:moveTo>
                <a:lnTo>
                  <a:pt x="822445" y="531015"/>
                </a:lnTo>
                <a:lnTo>
                  <a:pt x="822010" y="531472"/>
                </a:lnTo>
                <a:lnTo>
                  <a:pt x="821900" y="531587"/>
                </a:lnTo>
                <a:lnTo>
                  <a:pt x="817206" y="531019"/>
                </a:lnTo>
                <a:close/>
                <a:moveTo>
                  <a:pt x="1512824" y="530711"/>
                </a:moveTo>
                <a:lnTo>
                  <a:pt x="1512825" y="530895"/>
                </a:lnTo>
                <a:lnTo>
                  <a:pt x="1512774" y="530744"/>
                </a:lnTo>
                <a:close/>
                <a:moveTo>
                  <a:pt x="926104" y="530209"/>
                </a:moveTo>
                <a:lnTo>
                  <a:pt x="929700" y="537783"/>
                </a:lnTo>
                <a:lnTo>
                  <a:pt x="931403" y="540152"/>
                </a:lnTo>
                <a:lnTo>
                  <a:pt x="931640" y="540482"/>
                </a:lnTo>
                <a:lnTo>
                  <a:pt x="931667" y="540520"/>
                </a:lnTo>
                <a:lnTo>
                  <a:pt x="920024" y="552833"/>
                </a:lnTo>
                <a:lnTo>
                  <a:pt x="915407" y="547190"/>
                </a:lnTo>
                <a:lnTo>
                  <a:pt x="914464" y="545379"/>
                </a:lnTo>
                <a:lnTo>
                  <a:pt x="924806" y="531901"/>
                </a:lnTo>
                <a:close/>
                <a:moveTo>
                  <a:pt x="1136954" y="529599"/>
                </a:moveTo>
                <a:lnTo>
                  <a:pt x="1139673" y="541994"/>
                </a:lnTo>
                <a:lnTo>
                  <a:pt x="1138717" y="543276"/>
                </a:lnTo>
                <a:lnTo>
                  <a:pt x="1129858" y="554269"/>
                </a:lnTo>
                <a:lnTo>
                  <a:pt x="1126576" y="542468"/>
                </a:lnTo>
                <a:close/>
                <a:moveTo>
                  <a:pt x="952181" y="528845"/>
                </a:moveTo>
                <a:lnTo>
                  <a:pt x="959826" y="541931"/>
                </a:lnTo>
                <a:lnTo>
                  <a:pt x="948087" y="554489"/>
                </a:lnTo>
                <a:lnTo>
                  <a:pt x="939306" y="542291"/>
                </a:lnTo>
                <a:close/>
                <a:moveTo>
                  <a:pt x="892238" y="528483"/>
                </a:moveTo>
                <a:lnTo>
                  <a:pt x="892228" y="528532"/>
                </a:lnTo>
                <a:lnTo>
                  <a:pt x="890211" y="538979"/>
                </a:lnTo>
                <a:lnTo>
                  <a:pt x="889591" y="542185"/>
                </a:lnTo>
                <a:lnTo>
                  <a:pt x="890185" y="534258"/>
                </a:lnTo>
                <a:lnTo>
                  <a:pt x="890478" y="530334"/>
                </a:lnTo>
                <a:close/>
                <a:moveTo>
                  <a:pt x="742789" y="528001"/>
                </a:moveTo>
                <a:lnTo>
                  <a:pt x="750368" y="543650"/>
                </a:lnTo>
                <a:lnTo>
                  <a:pt x="739861" y="555214"/>
                </a:lnTo>
                <a:lnTo>
                  <a:pt x="737653" y="557644"/>
                </a:lnTo>
                <a:lnTo>
                  <a:pt x="729886" y="541842"/>
                </a:lnTo>
                <a:close/>
                <a:moveTo>
                  <a:pt x="1175890" y="527562"/>
                </a:moveTo>
                <a:lnTo>
                  <a:pt x="1176987" y="537135"/>
                </a:lnTo>
                <a:lnTo>
                  <a:pt x="1177113" y="538234"/>
                </a:lnTo>
                <a:lnTo>
                  <a:pt x="1177250" y="539424"/>
                </a:lnTo>
                <a:lnTo>
                  <a:pt x="1169366" y="552927"/>
                </a:lnTo>
                <a:lnTo>
                  <a:pt x="1167401" y="555742"/>
                </a:lnTo>
                <a:lnTo>
                  <a:pt x="1166373" y="548188"/>
                </a:lnTo>
                <a:lnTo>
                  <a:pt x="1165686" y="543143"/>
                </a:lnTo>
                <a:lnTo>
                  <a:pt x="1169029" y="538532"/>
                </a:lnTo>
                <a:close/>
                <a:moveTo>
                  <a:pt x="1523009" y="527535"/>
                </a:moveTo>
                <a:lnTo>
                  <a:pt x="1523217" y="528323"/>
                </a:lnTo>
                <a:lnTo>
                  <a:pt x="1522792" y="527595"/>
                </a:lnTo>
                <a:close/>
                <a:moveTo>
                  <a:pt x="1157409" y="527293"/>
                </a:moveTo>
                <a:lnTo>
                  <a:pt x="1159438" y="541936"/>
                </a:lnTo>
                <a:lnTo>
                  <a:pt x="1149386" y="556482"/>
                </a:lnTo>
                <a:lnTo>
                  <a:pt x="1148833" y="557278"/>
                </a:lnTo>
                <a:lnTo>
                  <a:pt x="1147212" y="549819"/>
                </a:lnTo>
                <a:lnTo>
                  <a:pt x="1146763" y="547752"/>
                </a:lnTo>
                <a:lnTo>
                  <a:pt x="1145725" y="542978"/>
                </a:lnTo>
                <a:lnTo>
                  <a:pt x="1150400" y="536671"/>
                </a:lnTo>
                <a:close/>
                <a:moveTo>
                  <a:pt x="716316" y="526196"/>
                </a:moveTo>
                <a:lnTo>
                  <a:pt x="724109" y="542065"/>
                </a:lnTo>
                <a:lnTo>
                  <a:pt x="711332" y="556294"/>
                </a:lnTo>
                <a:lnTo>
                  <a:pt x="710360" y="554519"/>
                </a:lnTo>
                <a:lnTo>
                  <a:pt x="704674" y="544136"/>
                </a:lnTo>
                <a:lnTo>
                  <a:pt x="702905" y="540905"/>
                </a:lnTo>
                <a:lnTo>
                  <a:pt x="713683" y="529084"/>
                </a:lnTo>
                <a:close/>
                <a:moveTo>
                  <a:pt x="1529596" y="525717"/>
                </a:moveTo>
                <a:lnTo>
                  <a:pt x="1530078" y="526759"/>
                </a:lnTo>
                <a:lnTo>
                  <a:pt x="1529135" y="527575"/>
                </a:lnTo>
                <a:lnTo>
                  <a:pt x="1527896" y="526186"/>
                </a:lnTo>
                <a:close/>
                <a:moveTo>
                  <a:pt x="1116011" y="525046"/>
                </a:moveTo>
                <a:lnTo>
                  <a:pt x="1119074" y="536671"/>
                </a:lnTo>
                <a:lnTo>
                  <a:pt x="1119984" y="539928"/>
                </a:lnTo>
                <a:lnTo>
                  <a:pt x="1110480" y="551636"/>
                </a:lnTo>
                <a:lnTo>
                  <a:pt x="1105322" y="537688"/>
                </a:lnTo>
                <a:lnTo>
                  <a:pt x="1113287" y="528267"/>
                </a:lnTo>
                <a:close/>
                <a:moveTo>
                  <a:pt x="1101330" y="524955"/>
                </a:moveTo>
                <a:lnTo>
                  <a:pt x="1101161" y="525447"/>
                </a:lnTo>
                <a:lnTo>
                  <a:pt x="1100984" y="525959"/>
                </a:lnTo>
                <a:lnTo>
                  <a:pt x="1100849" y="525595"/>
                </a:lnTo>
                <a:close/>
                <a:moveTo>
                  <a:pt x="1094278" y="524412"/>
                </a:moveTo>
                <a:lnTo>
                  <a:pt x="1098918" y="536949"/>
                </a:lnTo>
                <a:lnTo>
                  <a:pt x="1088993" y="548629"/>
                </a:lnTo>
                <a:lnTo>
                  <a:pt x="1088401" y="547317"/>
                </a:lnTo>
                <a:lnTo>
                  <a:pt x="1083541" y="536563"/>
                </a:lnTo>
                <a:close/>
                <a:moveTo>
                  <a:pt x="812073" y="523293"/>
                </a:moveTo>
                <a:lnTo>
                  <a:pt x="820326" y="525018"/>
                </a:lnTo>
                <a:lnTo>
                  <a:pt x="816984" y="525104"/>
                </a:lnTo>
                <a:lnTo>
                  <a:pt x="809091" y="525305"/>
                </a:lnTo>
                <a:lnTo>
                  <a:pt x="805260" y="525403"/>
                </a:lnTo>
                <a:lnTo>
                  <a:pt x="805782" y="524837"/>
                </a:lnTo>
                <a:close/>
                <a:moveTo>
                  <a:pt x="885168" y="522564"/>
                </a:moveTo>
                <a:lnTo>
                  <a:pt x="885168" y="522565"/>
                </a:lnTo>
                <a:lnTo>
                  <a:pt x="885052" y="524177"/>
                </a:lnTo>
                <a:lnTo>
                  <a:pt x="884843" y="527095"/>
                </a:lnTo>
                <a:lnTo>
                  <a:pt x="884548" y="527403"/>
                </a:lnTo>
                <a:lnTo>
                  <a:pt x="883602" y="528392"/>
                </a:lnTo>
                <a:lnTo>
                  <a:pt x="883363" y="524985"/>
                </a:lnTo>
                <a:close/>
                <a:moveTo>
                  <a:pt x="792336" y="521903"/>
                </a:moveTo>
                <a:lnTo>
                  <a:pt x="792442" y="522094"/>
                </a:lnTo>
                <a:lnTo>
                  <a:pt x="791831" y="522245"/>
                </a:lnTo>
                <a:lnTo>
                  <a:pt x="791757" y="522263"/>
                </a:lnTo>
                <a:close/>
                <a:moveTo>
                  <a:pt x="1194726" y="521810"/>
                </a:moveTo>
                <a:lnTo>
                  <a:pt x="1195106" y="526213"/>
                </a:lnTo>
                <a:lnTo>
                  <a:pt x="1194387" y="534193"/>
                </a:lnTo>
                <a:lnTo>
                  <a:pt x="1193596" y="542968"/>
                </a:lnTo>
                <a:lnTo>
                  <a:pt x="1192489" y="555242"/>
                </a:lnTo>
                <a:lnTo>
                  <a:pt x="1187950" y="562621"/>
                </a:lnTo>
                <a:lnTo>
                  <a:pt x="1182760" y="571059"/>
                </a:lnTo>
                <a:lnTo>
                  <a:pt x="1184119" y="548713"/>
                </a:lnTo>
                <a:lnTo>
                  <a:pt x="1183601" y="544014"/>
                </a:lnTo>
                <a:lnTo>
                  <a:pt x="1183310" y="541369"/>
                </a:lnTo>
                <a:close/>
                <a:moveTo>
                  <a:pt x="1070507" y="521425"/>
                </a:moveTo>
                <a:lnTo>
                  <a:pt x="1076176" y="533880"/>
                </a:lnTo>
                <a:lnTo>
                  <a:pt x="1076591" y="534791"/>
                </a:lnTo>
                <a:lnTo>
                  <a:pt x="1075288" y="536268"/>
                </a:lnTo>
                <a:lnTo>
                  <a:pt x="1066791" y="545892"/>
                </a:lnTo>
                <a:lnTo>
                  <a:pt x="1059731" y="533080"/>
                </a:lnTo>
                <a:lnTo>
                  <a:pt x="1060630" y="532108"/>
                </a:lnTo>
                <a:lnTo>
                  <a:pt x="1062452" y="530137"/>
                </a:lnTo>
                <a:close/>
                <a:moveTo>
                  <a:pt x="749938" y="520331"/>
                </a:moveTo>
                <a:lnTo>
                  <a:pt x="753310" y="521840"/>
                </a:lnTo>
                <a:lnTo>
                  <a:pt x="757732" y="523819"/>
                </a:lnTo>
                <a:lnTo>
                  <a:pt x="756194" y="523633"/>
                </a:lnTo>
                <a:lnTo>
                  <a:pt x="762593" y="526494"/>
                </a:lnTo>
                <a:lnTo>
                  <a:pt x="761952" y="526510"/>
                </a:lnTo>
                <a:lnTo>
                  <a:pt x="764789" y="527777"/>
                </a:lnTo>
                <a:lnTo>
                  <a:pt x="754575" y="539019"/>
                </a:lnTo>
                <a:lnTo>
                  <a:pt x="749592" y="528699"/>
                </a:lnTo>
                <a:lnTo>
                  <a:pt x="747049" y="523430"/>
                </a:lnTo>
                <a:close/>
                <a:moveTo>
                  <a:pt x="691217" y="520072"/>
                </a:moveTo>
                <a:lnTo>
                  <a:pt x="691290" y="520293"/>
                </a:lnTo>
                <a:lnTo>
                  <a:pt x="693543" y="527055"/>
                </a:lnTo>
                <a:lnTo>
                  <a:pt x="697331" y="538426"/>
                </a:lnTo>
                <a:lnTo>
                  <a:pt x="683587" y="553771"/>
                </a:lnTo>
                <a:lnTo>
                  <a:pt x="675384" y="538523"/>
                </a:lnTo>
                <a:lnTo>
                  <a:pt x="677691" y="535835"/>
                </a:lnTo>
                <a:lnTo>
                  <a:pt x="685571" y="526651"/>
                </a:lnTo>
                <a:close/>
                <a:moveTo>
                  <a:pt x="1045578" y="519967"/>
                </a:moveTo>
                <a:lnTo>
                  <a:pt x="1052481" y="532392"/>
                </a:lnTo>
                <a:lnTo>
                  <a:pt x="1051825" y="533099"/>
                </a:lnTo>
                <a:lnTo>
                  <a:pt x="1041851" y="544150"/>
                </a:lnTo>
                <a:lnTo>
                  <a:pt x="1038383" y="539058"/>
                </a:lnTo>
                <a:lnTo>
                  <a:pt x="1036262" y="535945"/>
                </a:lnTo>
                <a:lnTo>
                  <a:pt x="1033733" y="532232"/>
                </a:lnTo>
                <a:lnTo>
                  <a:pt x="1043625" y="521990"/>
                </a:lnTo>
                <a:close/>
                <a:moveTo>
                  <a:pt x="664071" y="519160"/>
                </a:moveTo>
                <a:lnTo>
                  <a:pt x="669325" y="536967"/>
                </a:lnTo>
                <a:lnTo>
                  <a:pt x="656259" y="551652"/>
                </a:lnTo>
                <a:lnTo>
                  <a:pt x="649494" y="538411"/>
                </a:lnTo>
                <a:lnTo>
                  <a:pt x="649341" y="537807"/>
                </a:lnTo>
                <a:lnTo>
                  <a:pt x="648862" y="535920"/>
                </a:lnTo>
                <a:lnTo>
                  <a:pt x="656182" y="527853"/>
                </a:lnTo>
                <a:close/>
                <a:moveTo>
                  <a:pt x="1510110" y="519131"/>
                </a:moveTo>
                <a:lnTo>
                  <a:pt x="1509939" y="519274"/>
                </a:lnTo>
                <a:lnTo>
                  <a:pt x="1509825" y="519320"/>
                </a:lnTo>
                <a:close/>
                <a:moveTo>
                  <a:pt x="1229212" y="517724"/>
                </a:moveTo>
                <a:lnTo>
                  <a:pt x="1229050" y="518464"/>
                </a:lnTo>
                <a:lnTo>
                  <a:pt x="1214530" y="544487"/>
                </a:lnTo>
                <a:lnTo>
                  <a:pt x="1214530" y="544486"/>
                </a:lnTo>
                <a:lnTo>
                  <a:pt x="1214583" y="544082"/>
                </a:lnTo>
                <a:lnTo>
                  <a:pt x="1217093" y="539559"/>
                </a:lnTo>
                <a:close/>
                <a:moveTo>
                  <a:pt x="1019552" y="517439"/>
                </a:moveTo>
                <a:lnTo>
                  <a:pt x="1023551" y="527218"/>
                </a:lnTo>
                <a:lnTo>
                  <a:pt x="1023759" y="527524"/>
                </a:lnTo>
                <a:lnTo>
                  <a:pt x="1023943" y="527793"/>
                </a:lnTo>
                <a:lnTo>
                  <a:pt x="1026901" y="532136"/>
                </a:lnTo>
                <a:lnTo>
                  <a:pt x="1026896" y="532141"/>
                </a:lnTo>
                <a:lnTo>
                  <a:pt x="1026562" y="532506"/>
                </a:lnTo>
                <a:lnTo>
                  <a:pt x="1015986" y="544059"/>
                </a:lnTo>
                <a:lnTo>
                  <a:pt x="1015982" y="544053"/>
                </a:lnTo>
                <a:lnTo>
                  <a:pt x="1011672" y="537850"/>
                </a:lnTo>
                <a:lnTo>
                  <a:pt x="1007836" y="529538"/>
                </a:lnTo>
                <a:lnTo>
                  <a:pt x="1013113" y="523848"/>
                </a:lnTo>
                <a:lnTo>
                  <a:pt x="1015974" y="521000"/>
                </a:lnTo>
                <a:close/>
                <a:moveTo>
                  <a:pt x="1677697" y="517155"/>
                </a:moveTo>
                <a:lnTo>
                  <a:pt x="1677711" y="517156"/>
                </a:lnTo>
                <a:lnTo>
                  <a:pt x="1740468" y="522151"/>
                </a:lnTo>
                <a:lnTo>
                  <a:pt x="1762209" y="525612"/>
                </a:lnTo>
                <a:lnTo>
                  <a:pt x="1804884" y="533789"/>
                </a:lnTo>
                <a:lnTo>
                  <a:pt x="1919906" y="561204"/>
                </a:lnTo>
                <a:lnTo>
                  <a:pt x="1967682" y="575014"/>
                </a:lnTo>
                <a:lnTo>
                  <a:pt x="1861238" y="550282"/>
                </a:lnTo>
                <a:cubicBezTo>
                  <a:pt x="1815887" y="541615"/>
                  <a:pt x="1771654" y="535503"/>
                  <a:pt x="1733913" y="534479"/>
                </a:cubicBezTo>
                <a:lnTo>
                  <a:pt x="1733905" y="534479"/>
                </a:lnTo>
                <a:lnTo>
                  <a:pt x="1733901" y="534479"/>
                </a:lnTo>
                <a:lnTo>
                  <a:pt x="1733896" y="534479"/>
                </a:lnTo>
                <a:lnTo>
                  <a:pt x="1733893" y="534479"/>
                </a:lnTo>
                <a:cubicBezTo>
                  <a:pt x="1696158" y="533455"/>
                  <a:pt x="1664912" y="537519"/>
                  <a:pt x="1645528" y="549203"/>
                </a:cubicBezTo>
                <a:lnTo>
                  <a:pt x="1643753" y="551595"/>
                </a:lnTo>
                <a:lnTo>
                  <a:pt x="1621064" y="541743"/>
                </a:lnTo>
                <a:lnTo>
                  <a:pt x="1632491" y="526343"/>
                </a:lnTo>
                <a:close/>
                <a:moveTo>
                  <a:pt x="580422" y="516749"/>
                </a:moveTo>
                <a:lnTo>
                  <a:pt x="585448" y="535225"/>
                </a:lnTo>
                <a:lnTo>
                  <a:pt x="580795" y="540670"/>
                </a:lnTo>
                <a:lnTo>
                  <a:pt x="580241" y="541317"/>
                </a:lnTo>
                <a:cubicBezTo>
                  <a:pt x="555183" y="571669"/>
                  <a:pt x="529645" y="603620"/>
                  <a:pt x="503716" y="637085"/>
                </a:cubicBezTo>
                <a:cubicBezTo>
                  <a:pt x="482550" y="664516"/>
                  <a:pt x="461384" y="692795"/>
                  <a:pt x="443096" y="717010"/>
                </a:cubicBezTo>
                <a:cubicBezTo>
                  <a:pt x="330367" y="866313"/>
                  <a:pt x="230066" y="1024605"/>
                  <a:pt x="143206" y="1190298"/>
                </a:cubicBezTo>
                <a:cubicBezTo>
                  <a:pt x="126357" y="1223741"/>
                  <a:pt x="110228" y="1254982"/>
                  <a:pt x="94607" y="1284425"/>
                </a:cubicBezTo>
                <a:lnTo>
                  <a:pt x="88476" y="1295641"/>
                </a:lnTo>
                <a:lnTo>
                  <a:pt x="75021" y="1320258"/>
                </a:lnTo>
                <a:lnTo>
                  <a:pt x="58890" y="1349769"/>
                </a:lnTo>
                <a:lnTo>
                  <a:pt x="58769" y="1348711"/>
                </a:lnTo>
                <a:lnTo>
                  <a:pt x="58465" y="1346048"/>
                </a:lnTo>
                <a:lnTo>
                  <a:pt x="69806" y="1323310"/>
                </a:lnTo>
                <a:lnTo>
                  <a:pt x="93761" y="1275282"/>
                </a:lnTo>
                <a:cubicBezTo>
                  <a:pt x="107815" y="1246813"/>
                  <a:pt x="123225" y="1215359"/>
                  <a:pt x="140158" y="1180646"/>
                </a:cubicBezTo>
                <a:cubicBezTo>
                  <a:pt x="224759" y="1013085"/>
                  <a:pt x="323678" y="853149"/>
                  <a:pt x="435815" y="702617"/>
                </a:cubicBezTo>
                <a:cubicBezTo>
                  <a:pt x="453763" y="678402"/>
                  <a:pt x="475100" y="649785"/>
                  <a:pt x="496435" y="621846"/>
                </a:cubicBezTo>
                <a:cubicBezTo>
                  <a:pt x="521962" y="588572"/>
                  <a:pt x="547243" y="556729"/>
                  <a:pt x="572159" y="526431"/>
                </a:cubicBezTo>
                <a:close/>
                <a:moveTo>
                  <a:pt x="637721" y="516058"/>
                </a:moveTo>
                <a:lnTo>
                  <a:pt x="642013" y="532803"/>
                </a:lnTo>
                <a:lnTo>
                  <a:pt x="642378" y="534228"/>
                </a:lnTo>
                <a:lnTo>
                  <a:pt x="642455" y="534531"/>
                </a:lnTo>
                <a:lnTo>
                  <a:pt x="633565" y="544522"/>
                </a:lnTo>
                <a:lnTo>
                  <a:pt x="633555" y="544534"/>
                </a:lnTo>
                <a:lnTo>
                  <a:pt x="629702" y="549156"/>
                </a:lnTo>
                <a:lnTo>
                  <a:pt x="625533" y="536236"/>
                </a:lnTo>
                <a:lnTo>
                  <a:pt x="624143" y="531930"/>
                </a:lnTo>
                <a:close/>
                <a:moveTo>
                  <a:pt x="994125" y="515912"/>
                </a:moveTo>
                <a:lnTo>
                  <a:pt x="1000354" y="529414"/>
                </a:lnTo>
                <a:lnTo>
                  <a:pt x="989846" y="540731"/>
                </a:lnTo>
                <a:lnTo>
                  <a:pt x="983427" y="528392"/>
                </a:lnTo>
                <a:lnTo>
                  <a:pt x="983053" y="527674"/>
                </a:lnTo>
                <a:lnTo>
                  <a:pt x="983043" y="527655"/>
                </a:lnTo>
                <a:lnTo>
                  <a:pt x="990857" y="519375"/>
                </a:lnTo>
                <a:close/>
                <a:moveTo>
                  <a:pt x="802082" y="515841"/>
                </a:moveTo>
                <a:lnTo>
                  <a:pt x="804549" y="516539"/>
                </a:lnTo>
                <a:lnTo>
                  <a:pt x="802829" y="518331"/>
                </a:lnTo>
                <a:lnTo>
                  <a:pt x="801325" y="519898"/>
                </a:lnTo>
                <a:lnTo>
                  <a:pt x="799236" y="520414"/>
                </a:lnTo>
                <a:lnTo>
                  <a:pt x="798231" y="520663"/>
                </a:lnTo>
                <a:lnTo>
                  <a:pt x="797915" y="519664"/>
                </a:lnTo>
                <a:lnTo>
                  <a:pt x="797590" y="518635"/>
                </a:lnTo>
                <a:close/>
                <a:moveTo>
                  <a:pt x="893603" y="515815"/>
                </a:moveTo>
                <a:lnTo>
                  <a:pt x="894321" y="517194"/>
                </a:lnTo>
                <a:lnTo>
                  <a:pt x="891219" y="520434"/>
                </a:lnTo>
                <a:lnTo>
                  <a:pt x="891322" y="519060"/>
                </a:lnTo>
                <a:close/>
                <a:moveTo>
                  <a:pt x="1102635" y="514955"/>
                </a:moveTo>
                <a:lnTo>
                  <a:pt x="1103577" y="515379"/>
                </a:lnTo>
                <a:lnTo>
                  <a:pt x="1100209" y="523355"/>
                </a:lnTo>
                <a:lnTo>
                  <a:pt x="1100110" y="523589"/>
                </a:lnTo>
                <a:lnTo>
                  <a:pt x="1100108" y="523593"/>
                </a:lnTo>
                <a:lnTo>
                  <a:pt x="1098602" y="519519"/>
                </a:lnTo>
                <a:close/>
                <a:moveTo>
                  <a:pt x="789209" y="513352"/>
                </a:moveTo>
                <a:lnTo>
                  <a:pt x="790047" y="516232"/>
                </a:lnTo>
                <a:lnTo>
                  <a:pt x="785346" y="519099"/>
                </a:lnTo>
                <a:lnTo>
                  <a:pt x="787833" y="515400"/>
                </a:lnTo>
                <a:close/>
                <a:moveTo>
                  <a:pt x="1112733" y="512608"/>
                </a:moveTo>
                <a:lnTo>
                  <a:pt x="1114359" y="518777"/>
                </a:lnTo>
                <a:lnTo>
                  <a:pt x="1103189" y="531922"/>
                </a:lnTo>
                <a:lnTo>
                  <a:pt x="1101127" y="526345"/>
                </a:lnTo>
                <a:lnTo>
                  <a:pt x="1101190" y="526261"/>
                </a:lnTo>
                <a:lnTo>
                  <a:pt x="1103906" y="522664"/>
                </a:lnTo>
                <a:lnTo>
                  <a:pt x="1103834" y="523124"/>
                </a:lnTo>
                <a:lnTo>
                  <a:pt x="1105038" y="521531"/>
                </a:lnTo>
                <a:lnTo>
                  <a:pt x="1105021" y="521941"/>
                </a:lnTo>
                <a:lnTo>
                  <a:pt x="1105836" y="520873"/>
                </a:lnTo>
                <a:lnTo>
                  <a:pt x="1105869" y="521260"/>
                </a:lnTo>
                <a:lnTo>
                  <a:pt x="1106472" y="520468"/>
                </a:lnTo>
                <a:lnTo>
                  <a:pt x="1106544" y="520754"/>
                </a:lnTo>
                <a:lnTo>
                  <a:pt x="1108831" y="517743"/>
                </a:lnTo>
                <a:lnTo>
                  <a:pt x="1112133" y="519229"/>
                </a:lnTo>
                <a:lnTo>
                  <a:pt x="1111034" y="514846"/>
                </a:lnTo>
                <a:lnTo>
                  <a:pt x="1112535" y="512869"/>
                </a:lnTo>
                <a:close/>
                <a:moveTo>
                  <a:pt x="968061" y="512262"/>
                </a:moveTo>
                <a:lnTo>
                  <a:pt x="975030" y="525665"/>
                </a:lnTo>
                <a:lnTo>
                  <a:pt x="963980" y="537486"/>
                </a:lnTo>
                <a:lnTo>
                  <a:pt x="956374" y="524467"/>
                </a:lnTo>
                <a:lnTo>
                  <a:pt x="962717" y="517843"/>
                </a:lnTo>
                <a:close/>
                <a:moveTo>
                  <a:pt x="1095771" y="511866"/>
                </a:moveTo>
                <a:lnTo>
                  <a:pt x="1095935" y="511940"/>
                </a:lnTo>
                <a:lnTo>
                  <a:pt x="1096529" y="512207"/>
                </a:lnTo>
                <a:lnTo>
                  <a:pt x="1096084" y="512712"/>
                </a:lnTo>
                <a:lnTo>
                  <a:pt x="1095933" y="512303"/>
                </a:lnTo>
                <a:close/>
                <a:moveTo>
                  <a:pt x="941361" y="510326"/>
                </a:moveTo>
                <a:lnTo>
                  <a:pt x="948563" y="522652"/>
                </a:lnTo>
                <a:lnTo>
                  <a:pt x="935281" y="536699"/>
                </a:lnTo>
                <a:lnTo>
                  <a:pt x="935275" y="536691"/>
                </a:lnTo>
                <a:lnTo>
                  <a:pt x="934467" y="535569"/>
                </a:lnTo>
                <a:lnTo>
                  <a:pt x="929694" y="525532"/>
                </a:lnTo>
                <a:close/>
                <a:moveTo>
                  <a:pt x="794420" y="508621"/>
                </a:moveTo>
                <a:lnTo>
                  <a:pt x="799602" y="510403"/>
                </a:lnTo>
                <a:lnTo>
                  <a:pt x="796467" y="512315"/>
                </a:lnTo>
                <a:lnTo>
                  <a:pt x="795731" y="512764"/>
                </a:lnTo>
                <a:close/>
                <a:moveTo>
                  <a:pt x="1153934" y="508422"/>
                </a:moveTo>
                <a:lnTo>
                  <a:pt x="1156261" y="519731"/>
                </a:lnTo>
                <a:lnTo>
                  <a:pt x="1146168" y="533285"/>
                </a:lnTo>
                <a:lnTo>
                  <a:pt x="1144194" y="535931"/>
                </a:lnTo>
                <a:lnTo>
                  <a:pt x="1144138" y="535673"/>
                </a:lnTo>
                <a:lnTo>
                  <a:pt x="1141562" y="523823"/>
                </a:lnTo>
                <a:lnTo>
                  <a:pt x="1146166" y="518045"/>
                </a:lnTo>
                <a:close/>
                <a:moveTo>
                  <a:pt x="762693" y="506648"/>
                </a:moveTo>
                <a:lnTo>
                  <a:pt x="768019" y="523954"/>
                </a:lnTo>
                <a:lnTo>
                  <a:pt x="750235" y="520012"/>
                </a:lnTo>
                <a:close/>
                <a:moveTo>
                  <a:pt x="1084172" y="506647"/>
                </a:moveTo>
                <a:lnTo>
                  <a:pt x="1088410" y="508554"/>
                </a:lnTo>
                <a:lnTo>
                  <a:pt x="1091761" y="517609"/>
                </a:lnTo>
                <a:lnTo>
                  <a:pt x="1080659" y="530184"/>
                </a:lnTo>
                <a:lnTo>
                  <a:pt x="1079020" y="526557"/>
                </a:lnTo>
                <a:lnTo>
                  <a:pt x="1074668" y="516925"/>
                </a:lnTo>
                <a:lnTo>
                  <a:pt x="1079136" y="512093"/>
                </a:lnTo>
                <a:close/>
                <a:moveTo>
                  <a:pt x="1131857" y="506363"/>
                </a:moveTo>
                <a:lnTo>
                  <a:pt x="1135128" y="521276"/>
                </a:lnTo>
                <a:lnTo>
                  <a:pt x="1132113" y="524987"/>
                </a:lnTo>
                <a:lnTo>
                  <a:pt x="1124372" y="534522"/>
                </a:lnTo>
                <a:lnTo>
                  <a:pt x="1120465" y="519779"/>
                </a:lnTo>
                <a:lnTo>
                  <a:pt x="1129233" y="509409"/>
                </a:lnTo>
                <a:close/>
                <a:moveTo>
                  <a:pt x="734896" y="505818"/>
                </a:moveTo>
                <a:lnTo>
                  <a:pt x="735140" y="506794"/>
                </a:lnTo>
                <a:lnTo>
                  <a:pt x="736069" y="510508"/>
                </a:lnTo>
                <a:lnTo>
                  <a:pt x="737940" y="517990"/>
                </a:lnTo>
                <a:lnTo>
                  <a:pt x="738262" y="518654"/>
                </a:lnTo>
                <a:lnTo>
                  <a:pt x="740669" y="523623"/>
                </a:lnTo>
                <a:lnTo>
                  <a:pt x="727913" y="537829"/>
                </a:lnTo>
                <a:lnTo>
                  <a:pt x="725743" y="533413"/>
                </a:lnTo>
                <a:lnTo>
                  <a:pt x="720136" y="522006"/>
                </a:lnTo>
                <a:close/>
                <a:moveTo>
                  <a:pt x="1173245" y="504502"/>
                </a:moveTo>
                <a:lnTo>
                  <a:pt x="1174799" y="518054"/>
                </a:lnTo>
                <a:lnTo>
                  <a:pt x="1171676" y="523042"/>
                </a:lnTo>
                <a:lnTo>
                  <a:pt x="1164508" y="534490"/>
                </a:lnTo>
                <a:lnTo>
                  <a:pt x="1163707" y="528613"/>
                </a:lnTo>
                <a:lnTo>
                  <a:pt x="1163280" y="525476"/>
                </a:lnTo>
                <a:lnTo>
                  <a:pt x="1162696" y="521187"/>
                </a:lnTo>
                <a:lnTo>
                  <a:pt x="1162537" y="520415"/>
                </a:lnTo>
                <a:close/>
                <a:moveTo>
                  <a:pt x="1062070" y="502890"/>
                </a:moveTo>
                <a:lnTo>
                  <a:pt x="1067922" y="515747"/>
                </a:lnTo>
                <a:lnTo>
                  <a:pt x="1060219" y="524051"/>
                </a:lnTo>
                <a:lnTo>
                  <a:pt x="1056792" y="527746"/>
                </a:lnTo>
                <a:lnTo>
                  <a:pt x="1055381" y="525187"/>
                </a:lnTo>
                <a:lnTo>
                  <a:pt x="1051405" y="517970"/>
                </a:lnTo>
                <a:lnTo>
                  <a:pt x="1049989" y="515400"/>
                </a:lnTo>
                <a:close/>
                <a:moveTo>
                  <a:pt x="784304" y="501112"/>
                </a:moveTo>
                <a:lnTo>
                  <a:pt x="785821" y="501700"/>
                </a:lnTo>
                <a:lnTo>
                  <a:pt x="786174" y="502915"/>
                </a:lnTo>
                <a:lnTo>
                  <a:pt x="786466" y="503918"/>
                </a:lnTo>
                <a:lnTo>
                  <a:pt x="785131" y="505388"/>
                </a:lnTo>
                <a:lnTo>
                  <a:pt x="782485" y="508300"/>
                </a:lnTo>
                <a:close/>
                <a:moveTo>
                  <a:pt x="709118" y="500696"/>
                </a:moveTo>
                <a:lnTo>
                  <a:pt x="711506" y="510219"/>
                </a:lnTo>
                <a:lnTo>
                  <a:pt x="713931" y="519892"/>
                </a:lnTo>
                <a:lnTo>
                  <a:pt x="699947" y="535504"/>
                </a:lnTo>
                <a:lnTo>
                  <a:pt x="698385" y="532652"/>
                </a:lnTo>
                <a:lnTo>
                  <a:pt x="695819" y="522949"/>
                </a:lnTo>
                <a:lnTo>
                  <a:pt x="695090" y="520191"/>
                </a:lnTo>
                <a:lnTo>
                  <a:pt x="694201" y="516830"/>
                </a:lnTo>
                <a:close/>
                <a:moveTo>
                  <a:pt x="1192876" y="500402"/>
                </a:moveTo>
                <a:lnTo>
                  <a:pt x="1193296" y="505261"/>
                </a:lnTo>
                <a:lnTo>
                  <a:pt x="1193532" y="507990"/>
                </a:lnTo>
                <a:lnTo>
                  <a:pt x="1193798" y="511079"/>
                </a:lnTo>
                <a:lnTo>
                  <a:pt x="1182169" y="530999"/>
                </a:lnTo>
                <a:lnTo>
                  <a:pt x="1180907" y="519539"/>
                </a:lnTo>
                <a:lnTo>
                  <a:pt x="1186313" y="510896"/>
                </a:lnTo>
                <a:close/>
                <a:moveTo>
                  <a:pt x="1324291" y="500135"/>
                </a:moveTo>
                <a:lnTo>
                  <a:pt x="1323245" y="501882"/>
                </a:lnTo>
                <a:lnTo>
                  <a:pt x="1322767" y="502681"/>
                </a:lnTo>
                <a:lnTo>
                  <a:pt x="1322039" y="503897"/>
                </a:lnTo>
                <a:lnTo>
                  <a:pt x="1308479" y="523717"/>
                </a:lnTo>
                <a:lnTo>
                  <a:pt x="1303103" y="531574"/>
                </a:lnTo>
                <a:close/>
                <a:moveTo>
                  <a:pt x="1037634" y="499442"/>
                </a:moveTo>
                <a:lnTo>
                  <a:pt x="1041130" y="511005"/>
                </a:lnTo>
                <a:lnTo>
                  <a:pt x="1041649" y="512721"/>
                </a:lnTo>
                <a:lnTo>
                  <a:pt x="1041765" y="513104"/>
                </a:lnTo>
                <a:lnTo>
                  <a:pt x="1042992" y="515313"/>
                </a:lnTo>
                <a:lnTo>
                  <a:pt x="1030810" y="527940"/>
                </a:lnTo>
                <a:lnTo>
                  <a:pt x="1028971" y="525240"/>
                </a:lnTo>
                <a:lnTo>
                  <a:pt x="1025066" y="513423"/>
                </a:lnTo>
                <a:lnTo>
                  <a:pt x="1024700" y="512315"/>
                </a:lnTo>
                <a:close/>
                <a:moveTo>
                  <a:pt x="1066412" y="498655"/>
                </a:moveTo>
                <a:lnTo>
                  <a:pt x="1078664" y="504168"/>
                </a:lnTo>
                <a:lnTo>
                  <a:pt x="1076988" y="505976"/>
                </a:lnTo>
                <a:lnTo>
                  <a:pt x="1072101" y="511243"/>
                </a:lnTo>
                <a:lnTo>
                  <a:pt x="1066744" y="499389"/>
                </a:lnTo>
                <a:lnTo>
                  <a:pt x="1066447" y="498732"/>
                </a:lnTo>
                <a:close/>
                <a:moveTo>
                  <a:pt x="1011719" y="498282"/>
                </a:moveTo>
                <a:lnTo>
                  <a:pt x="1017265" y="511844"/>
                </a:lnTo>
                <a:lnTo>
                  <a:pt x="1009494" y="519569"/>
                </a:lnTo>
                <a:lnTo>
                  <a:pt x="1005419" y="523959"/>
                </a:lnTo>
                <a:lnTo>
                  <a:pt x="1005313" y="524072"/>
                </a:lnTo>
                <a:lnTo>
                  <a:pt x="1000222" y="513041"/>
                </a:lnTo>
                <a:lnTo>
                  <a:pt x="999194" y="510813"/>
                </a:lnTo>
                <a:close/>
                <a:moveTo>
                  <a:pt x="683706" y="497525"/>
                </a:moveTo>
                <a:lnTo>
                  <a:pt x="686965" y="507309"/>
                </a:lnTo>
                <a:lnTo>
                  <a:pt x="688506" y="511934"/>
                </a:lnTo>
                <a:lnTo>
                  <a:pt x="689348" y="514463"/>
                </a:lnTo>
                <a:lnTo>
                  <a:pt x="673272" y="532531"/>
                </a:lnTo>
                <a:lnTo>
                  <a:pt x="668493" y="514288"/>
                </a:lnTo>
                <a:close/>
                <a:moveTo>
                  <a:pt x="1297768" y="496799"/>
                </a:moveTo>
                <a:lnTo>
                  <a:pt x="1297744" y="496867"/>
                </a:lnTo>
                <a:lnTo>
                  <a:pt x="1297682" y="497043"/>
                </a:lnTo>
                <a:lnTo>
                  <a:pt x="1292323" y="505346"/>
                </a:lnTo>
                <a:lnTo>
                  <a:pt x="1292310" y="505366"/>
                </a:lnTo>
                <a:lnTo>
                  <a:pt x="1292315" y="505358"/>
                </a:lnTo>
                <a:lnTo>
                  <a:pt x="1292323" y="505346"/>
                </a:lnTo>
                <a:close/>
                <a:moveTo>
                  <a:pt x="1264696" y="496791"/>
                </a:moveTo>
                <a:lnTo>
                  <a:pt x="1249008" y="524277"/>
                </a:lnTo>
                <a:lnTo>
                  <a:pt x="1249202" y="523328"/>
                </a:lnTo>
                <a:lnTo>
                  <a:pt x="1252411" y="517832"/>
                </a:lnTo>
                <a:lnTo>
                  <a:pt x="1258109" y="508073"/>
                </a:lnTo>
                <a:close/>
                <a:moveTo>
                  <a:pt x="984608" y="495285"/>
                </a:moveTo>
                <a:lnTo>
                  <a:pt x="988213" y="503098"/>
                </a:lnTo>
                <a:lnTo>
                  <a:pt x="991121" y="509403"/>
                </a:lnTo>
                <a:lnTo>
                  <a:pt x="989799" y="510804"/>
                </a:lnTo>
                <a:lnTo>
                  <a:pt x="979592" y="521021"/>
                </a:lnTo>
                <a:lnTo>
                  <a:pt x="973649" y="509600"/>
                </a:lnTo>
                <a:lnTo>
                  <a:pt x="972811" y="507988"/>
                </a:lnTo>
                <a:lnTo>
                  <a:pt x="972580" y="507543"/>
                </a:lnTo>
                <a:lnTo>
                  <a:pt x="976103" y="503865"/>
                </a:lnTo>
                <a:lnTo>
                  <a:pt x="980405" y="499372"/>
                </a:lnTo>
                <a:close/>
                <a:moveTo>
                  <a:pt x="1094745" y="495212"/>
                </a:moveTo>
                <a:lnTo>
                  <a:pt x="1095200" y="498571"/>
                </a:lnTo>
                <a:lnTo>
                  <a:pt x="1092636" y="497493"/>
                </a:lnTo>
                <a:close/>
                <a:moveTo>
                  <a:pt x="774820" y="493999"/>
                </a:moveTo>
                <a:lnTo>
                  <a:pt x="778424" y="495516"/>
                </a:lnTo>
                <a:lnTo>
                  <a:pt x="776637" y="504004"/>
                </a:lnTo>
                <a:lnTo>
                  <a:pt x="775617" y="508850"/>
                </a:lnTo>
                <a:close/>
                <a:moveTo>
                  <a:pt x="656634" y="493950"/>
                </a:moveTo>
                <a:lnTo>
                  <a:pt x="662095" y="512460"/>
                </a:lnTo>
                <a:lnTo>
                  <a:pt x="647165" y="529238"/>
                </a:lnTo>
                <a:lnTo>
                  <a:pt x="645283" y="521827"/>
                </a:lnTo>
                <a:lnTo>
                  <a:pt x="642423" y="510563"/>
                </a:lnTo>
                <a:close/>
                <a:moveTo>
                  <a:pt x="1658712" y="493215"/>
                </a:moveTo>
                <a:lnTo>
                  <a:pt x="1658727" y="493218"/>
                </a:lnTo>
                <a:lnTo>
                  <a:pt x="1720675" y="502487"/>
                </a:lnTo>
                <a:lnTo>
                  <a:pt x="1742650" y="507262"/>
                </a:lnTo>
                <a:lnTo>
                  <a:pt x="1786119" y="517867"/>
                </a:lnTo>
                <a:lnTo>
                  <a:pt x="1904925" y="551318"/>
                </a:lnTo>
                <a:lnTo>
                  <a:pt x="1953747" y="567001"/>
                </a:lnTo>
                <a:lnTo>
                  <a:pt x="1838819" y="536524"/>
                </a:lnTo>
                <a:cubicBezTo>
                  <a:pt x="1815811" y="531238"/>
                  <a:pt x="1793264" y="526572"/>
                  <a:pt x="1771876" y="522848"/>
                </a:cubicBezTo>
                <a:lnTo>
                  <a:pt x="1752992" y="520322"/>
                </a:lnTo>
                <a:lnTo>
                  <a:pt x="1740742" y="518009"/>
                </a:lnTo>
                <a:lnTo>
                  <a:pt x="1732999" y="517648"/>
                </a:lnTo>
                <a:lnTo>
                  <a:pt x="1711895" y="514826"/>
                </a:lnTo>
                <a:cubicBezTo>
                  <a:pt x="1693528" y="513308"/>
                  <a:pt x="1677022" y="513055"/>
                  <a:pt x="1663075" y="514387"/>
                </a:cubicBezTo>
                <a:lnTo>
                  <a:pt x="1663074" y="514387"/>
                </a:lnTo>
                <a:lnTo>
                  <a:pt x="1663071" y="514387"/>
                </a:lnTo>
                <a:lnTo>
                  <a:pt x="1663070" y="514387"/>
                </a:lnTo>
                <a:lnTo>
                  <a:pt x="1663067" y="514387"/>
                </a:lnTo>
                <a:cubicBezTo>
                  <a:pt x="1649123" y="515720"/>
                  <a:pt x="1637738" y="518638"/>
                  <a:pt x="1629611" y="523464"/>
                </a:cubicBezTo>
                <a:lnTo>
                  <a:pt x="1616911" y="539939"/>
                </a:lnTo>
                <a:lnTo>
                  <a:pt x="1586442" y="526709"/>
                </a:lnTo>
                <a:lnTo>
                  <a:pt x="1611663" y="508054"/>
                </a:lnTo>
                <a:lnTo>
                  <a:pt x="1611663" y="506191"/>
                </a:lnTo>
                <a:cubicBezTo>
                  <a:pt x="1612395" y="502715"/>
                  <a:pt x="1614627" y="499737"/>
                  <a:pt x="1617759" y="498063"/>
                </a:cubicBezTo>
                <a:lnTo>
                  <a:pt x="1630699" y="494459"/>
                </a:lnTo>
                <a:lnTo>
                  <a:pt x="1634208" y="493482"/>
                </a:lnTo>
                <a:lnTo>
                  <a:pt x="1647002" y="493343"/>
                </a:lnTo>
                <a:close/>
                <a:moveTo>
                  <a:pt x="1314476" y="492414"/>
                </a:moveTo>
                <a:lnTo>
                  <a:pt x="1314427" y="492547"/>
                </a:lnTo>
                <a:lnTo>
                  <a:pt x="1313823" y="494161"/>
                </a:lnTo>
                <a:lnTo>
                  <a:pt x="1292035" y="526994"/>
                </a:lnTo>
                <a:lnTo>
                  <a:pt x="1292896" y="525535"/>
                </a:lnTo>
                <a:lnTo>
                  <a:pt x="1293664" y="524233"/>
                </a:lnTo>
                <a:close/>
                <a:moveTo>
                  <a:pt x="957703" y="492341"/>
                </a:moveTo>
                <a:lnTo>
                  <a:pt x="964699" y="505796"/>
                </a:lnTo>
                <a:lnTo>
                  <a:pt x="962214" y="508215"/>
                </a:lnTo>
                <a:lnTo>
                  <a:pt x="952735" y="518240"/>
                </a:lnTo>
                <a:lnTo>
                  <a:pt x="945193" y="505332"/>
                </a:lnTo>
                <a:lnTo>
                  <a:pt x="945651" y="504736"/>
                </a:lnTo>
                <a:lnTo>
                  <a:pt x="945678" y="504700"/>
                </a:lnTo>
                <a:close/>
                <a:moveTo>
                  <a:pt x="1128391" y="492002"/>
                </a:moveTo>
                <a:lnTo>
                  <a:pt x="1130398" y="500010"/>
                </a:lnTo>
                <a:lnTo>
                  <a:pt x="1125340" y="505853"/>
                </a:lnTo>
                <a:lnTo>
                  <a:pt x="1118811" y="513538"/>
                </a:lnTo>
                <a:lnTo>
                  <a:pt x="1117056" y="506919"/>
                </a:lnTo>
                <a:close/>
                <a:moveTo>
                  <a:pt x="573573" y="491570"/>
                </a:moveTo>
                <a:lnTo>
                  <a:pt x="578686" y="510367"/>
                </a:lnTo>
                <a:lnTo>
                  <a:pt x="569234" y="521453"/>
                </a:lnTo>
                <a:cubicBezTo>
                  <a:pt x="544036" y="552115"/>
                  <a:pt x="518385" y="584424"/>
                  <a:pt x="492371" y="618290"/>
                </a:cubicBezTo>
                <a:cubicBezTo>
                  <a:pt x="471036" y="646230"/>
                  <a:pt x="449699" y="674847"/>
                  <a:pt x="431751" y="699231"/>
                </a:cubicBezTo>
                <a:cubicBezTo>
                  <a:pt x="319335" y="850002"/>
                  <a:pt x="220186" y="1010227"/>
                  <a:pt x="135417" y="1178106"/>
                </a:cubicBezTo>
                <a:cubicBezTo>
                  <a:pt x="101550" y="1247702"/>
                  <a:pt x="73271" y="1303921"/>
                  <a:pt x="50750" y="1349302"/>
                </a:cubicBezTo>
                <a:lnTo>
                  <a:pt x="48872" y="1353156"/>
                </a:lnTo>
                <a:lnTo>
                  <a:pt x="48715" y="1352386"/>
                </a:lnTo>
                <a:lnTo>
                  <a:pt x="48349" y="1350585"/>
                </a:lnTo>
                <a:lnTo>
                  <a:pt x="81611" y="1275621"/>
                </a:lnTo>
                <a:cubicBezTo>
                  <a:pt x="95751" y="1244442"/>
                  <a:pt x="112049" y="1209094"/>
                  <a:pt x="131014" y="1168454"/>
                </a:cubicBezTo>
                <a:cubicBezTo>
                  <a:pt x="213574" y="998525"/>
                  <a:pt x="311638" y="836574"/>
                  <a:pt x="423962" y="684669"/>
                </a:cubicBezTo>
                <a:cubicBezTo>
                  <a:pt x="448346" y="651479"/>
                  <a:pt x="467649" y="626418"/>
                  <a:pt x="484582" y="603218"/>
                </a:cubicBezTo>
                <a:cubicBezTo>
                  <a:pt x="510257" y="569478"/>
                  <a:pt x="535700" y="537231"/>
                  <a:pt x="560789" y="506585"/>
                </a:cubicBezTo>
                <a:close/>
                <a:moveTo>
                  <a:pt x="1212491" y="491372"/>
                </a:moveTo>
                <a:lnTo>
                  <a:pt x="1213142" y="503627"/>
                </a:lnTo>
                <a:lnTo>
                  <a:pt x="1213414" y="508730"/>
                </a:lnTo>
                <a:lnTo>
                  <a:pt x="1211736" y="521768"/>
                </a:lnTo>
                <a:lnTo>
                  <a:pt x="1206534" y="532409"/>
                </a:lnTo>
                <a:lnTo>
                  <a:pt x="1206528" y="532420"/>
                </a:lnTo>
                <a:lnTo>
                  <a:pt x="1206526" y="532425"/>
                </a:lnTo>
                <a:lnTo>
                  <a:pt x="1202838" y="538420"/>
                </a:lnTo>
                <a:lnTo>
                  <a:pt x="1200095" y="542879"/>
                </a:lnTo>
                <a:lnTo>
                  <a:pt x="1199896" y="543202"/>
                </a:lnTo>
                <a:lnTo>
                  <a:pt x="1199270" y="544220"/>
                </a:lnTo>
                <a:lnTo>
                  <a:pt x="1199932" y="537181"/>
                </a:lnTo>
                <a:lnTo>
                  <a:pt x="1200079" y="535609"/>
                </a:lnTo>
                <a:lnTo>
                  <a:pt x="1200863" y="527272"/>
                </a:lnTo>
                <a:lnTo>
                  <a:pt x="1199687" y="513310"/>
                </a:lnTo>
                <a:close/>
                <a:moveTo>
                  <a:pt x="1047139" y="489982"/>
                </a:moveTo>
                <a:lnTo>
                  <a:pt x="1051288" y="491849"/>
                </a:lnTo>
                <a:lnTo>
                  <a:pt x="1056200" y="494059"/>
                </a:lnTo>
                <a:lnTo>
                  <a:pt x="1059144" y="495384"/>
                </a:lnTo>
                <a:lnTo>
                  <a:pt x="1059831" y="497859"/>
                </a:lnTo>
                <a:lnTo>
                  <a:pt x="1047417" y="510727"/>
                </a:lnTo>
                <a:lnTo>
                  <a:pt x="1044646" y="501426"/>
                </a:lnTo>
                <a:lnTo>
                  <a:pt x="1042587" y="494513"/>
                </a:lnTo>
                <a:close/>
                <a:moveTo>
                  <a:pt x="631688" y="489500"/>
                </a:moveTo>
                <a:lnTo>
                  <a:pt x="632242" y="494674"/>
                </a:lnTo>
                <a:lnTo>
                  <a:pt x="635974" y="509238"/>
                </a:lnTo>
                <a:lnTo>
                  <a:pt x="622234" y="525305"/>
                </a:lnTo>
                <a:lnTo>
                  <a:pt x="618960" y="511369"/>
                </a:lnTo>
                <a:lnTo>
                  <a:pt x="617678" y="505910"/>
                </a:lnTo>
                <a:close/>
                <a:moveTo>
                  <a:pt x="1275591" y="489248"/>
                </a:moveTo>
                <a:lnTo>
                  <a:pt x="1275591" y="489249"/>
                </a:lnTo>
                <a:lnTo>
                  <a:pt x="1275583" y="489263"/>
                </a:lnTo>
                <a:lnTo>
                  <a:pt x="1271938" y="496097"/>
                </a:lnTo>
                <a:lnTo>
                  <a:pt x="1271714" y="496517"/>
                </a:lnTo>
                <a:lnTo>
                  <a:pt x="1271761" y="496354"/>
                </a:lnTo>
                <a:lnTo>
                  <a:pt x="1272019" y="495458"/>
                </a:lnTo>
                <a:lnTo>
                  <a:pt x="1275583" y="489263"/>
                </a:lnTo>
                <a:close/>
                <a:moveTo>
                  <a:pt x="766525" y="487732"/>
                </a:moveTo>
                <a:lnTo>
                  <a:pt x="768584" y="488653"/>
                </a:lnTo>
                <a:lnTo>
                  <a:pt x="768649" y="489787"/>
                </a:lnTo>
                <a:lnTo>
                  <a:pt x="768794" y="492302"/>
                </a:lnTo>
                <a:lnTo>
                  <a:pt x="767849" y="493354"/>
                </a:lnTo>
                <a:close/>
                <a:moveTo>
                  <a:pt x="1040323" y="486915"/>
                </a:moveTo>
                <a:lnTo>
                  <a:pt x="1041713" y="487540"/>
                </a:lnTo>
                <a:lnTo>
                  <a:pt x="1040785" y="488463"/>
                </a:lnTo>
                <a:close/>
                <a:moveTo>
                  <a:pt x="1149326" y="486026"/>
                </a:moveTo>
                <a:lnTo>
                  <a:pt x="1152193" y="499957"/>
                </a:lnTo>
                <a:lnTo>
                  <a:pt x="1152093" y="500095"/>
                </a:lnTo>
                <a:cubicBezTo>
                  <a:pt x="1148538" y="504836"/>
                  <a:pt x="1143965" y="510595"/>
                  <a:pt x="1140918" y="514150"/>
                </a:cubicBezTo>
                <a:lnTo>
                  <a:pt x="1139768" y="515566"/>
                </a:lnTo>
                <a:lnTo>
                  <a:pt x="1136577" y="500885"/>
                </a:lnTo>
                <a:lnTo>
                  <a:pt x="1138716" y="498402"/>
                </a:lnTo>
                <a:close/>
                <a:moveTo>
                  <a:pt x="1079938" y="485660"/>
                </a:moveTo>
                <a:lnTo>
                  <a:pt x="1081094" y="488783"/>
                </a:lnTo>
                <a:lnTo>
                  <a:pt x="1079231" y="488072"/>
                </a:lnTo>
                <a:lnTo>
                  <a:pt x="1077829" y="487537"/>
                </a:lnTo>
                <a:close/>
                <a:moveTo>
                  <a:pt x="1171017" y="485067"/>
                </a:moveTo>
                <a:lnTo>
                  <a:pt x="1172294" y="496206"/>
                </a:lnTo>
                <a:lnTo>
                  <a:pt x="1161840" y="511706"/>
                </a:lnTo>
                <a:lnTo>
                  <a:pt x="1161001" y="512949"/>
                </a:lnTo>
                <a:lnTo>
                  <a:pt x="1160631" y="511149"/>
                </a:lnTo>
                <a:lnTo>
                  <a:pt x="1160124" y="508689"/>
                </a:lnTo>
                <a:lnTo>
                  <a:pt x="1158789" y="502201"/>
                </a:lnTo>
                <a:close/>
                <a:moveTo>
                  <a:pt x="755487" y="483234"/>
                </a:moveTo>
                <a:lnTo>
                  <a:pt x="760962" y="501024"/>
                </a:lnTo>
                <a:lnTo>
                  <a:pt x="744878" y="518935"/>
                </a:lnTo>
                <a:lnTo>
                  <a:pt x="744677" y="518519"/>
                </a:lnTo>
                <a:lnTo>
                  <a:pt x="743307" y="515681"/>
                </a:lnTo>
                <a:lnTo>
                  <a:pt x="739589" y="500671"/>
                </a:lnTo>
                <a:close/>
                <a:moveTo>
                  <a:pt x="1093118" y="483187"/>
                </a:moveTo>
                <a:lnTo>
                  <a:pt x="1093554" y="486412"/>
                </a:lnTo>
                <a:lnTo>
                  <a:pt x="1093603" y="486775"/>
                </a:lnTo>
                <a:lnTo>
                  <a:pt x="1093756" y="487900"/>
                </a:lnTo>
                <a:lnTo>
                  <a:pt x="1090652" y="491247"/>
                </a:lnTo>
                <a:lnTo>
                  <a:pt x="1090623" y="491277"/>
                </a:lnTo>
                <a:lnTo>
                  <a:pt x="1092942" y="483757"/>
                </a:lnTo>
                <a:lnTo>
                  <a:pt x="1093040" y="483440"/>
                </a:lnTo>
                <a:close/>
                <a:moveTo>
                  <a:pt x="1028431" y="481563"/>
                </a:moveTo>
                <a:lnTo>
                  <a:pt x="1032826" y="483541"/>
                </a:lnTo>
                <a:lnTo>
                  <a:pt x="1035810" y="493409"/>
                </a:lnTo>
                <a:lnTo>
                  <a:pt x="1025584" y="503574"/>
                </a:lnTo>
                <a:lnTo>
                  <a:pt x="1022745" y="506397"/>
                </a:lnTo>
                <a:lnTo>
                  <a:pt x="1017990" y="492008"/>
                </a:lnTo>
                <a:close/>
                <a:moveTo>
                  <a:pt x="728398" y="479842"/>
                </a:moveTo>
                <a:lnTo>
                  <a:pt x="733071" y="498523"/>
                </a:lnTo>
                <a:lnTo>
                  <a:pt x="718242" y="515079"/>
                </a:lnTo>
                <a:lnTo>
                  <a:pt x="713453" y="496007"/>
                </a:lnTo>
                <a:close/>
                <a:moveTo>
                  <a:pt x="1190956" y="478181"/>
                </a:moveTo>
                <a:lnTo>
                  <a:pt x="1192025" y="490546"/>
                </a:lnTo>
                <a:lnTo>
                  <a:pt x="1186552" y="499287"/>
                </a:lnTo>
                <a:lnTo>
                  <a:pt x="1179855" y="509981"/>
                </a:lnTo>
                <a:lnTo>
                  <a:pt x="1178407" y="496831"/>
                </a:lnTo>
                <a:lnTo>
                  <a:pt x="1189381" y="480521"/>
                </a:lnTo>
                <a:close/>
                <a:moveTo>
                  <a:pt x="1003129" y="477273"/>
                </a:moveTo>
                <a:lnTo>
                  <a:pt x="1008822" y="491197"/>
                </a:lnTo>
                <a:lnTo>
                  <a:pt x="1001260" y="498658"/>
                </a:lnTo>
                <a:lnTo>
                  <a:pt x="997655" y="502478"/>
                </a:lnTo>
                <a:lnTo>
                  <a:pt x="996105" y="504121"/>
                </a:lnTo>
                <a:lnTo>
                  <a:pt x="991724" y="494628"/>
                </a:lnTo>
                <a:lnTo>
                  <a:pt x="989729" y="490305"/>
                </a:lnTo>
                <a:close/>
                <a:moveTo>
                  <a:pt x="1089420" y="477222"/>
                </a:moveTo>
                <a:lnTo>
                  <a:pt x="1086729" y="487417"/>
                </a:lnTo>
                <a:lnTo>
                  <a:pt x="1085747" y="484764"/>
                </a:lnTo>
                <a:lnTo>
                  <a:pt x="1085611" y="484396"/>
                </a:lnTo>
                <a:lnTo>
                  <a:pt x="1084558" y="481548"/>
                </a:lnTo>
                <a:lnTo>
                  <a:pt x="1085148" y="481023"/>
                </a:lnTo>
                <a:lnTo>
                  <a:pt x="1085870" y="480381"/>
                </a:lnTo>
                <a:close/>
                <a:moveTo>
                  <a:pt x="703092" y="476162"/>
                </a:moveTo>
                <a:lnTo>
                  <a:pt x="703193" y="477065"/>
                </a:lnTo>
                <a:lnTo>
                  <a:pt x="707465" y="494103"/>
                </a:lnTo>
                <a:lnTo>
                  <a:pt x="692607" y="510802"/>
                </a:lnTo>
                <a:lnTo>
                  <a:pt x="687879" y="492926"/>
                </a:lnTo>
                <a:close/>
                <a:moveTo>
                  <a:pt x="1076992" y="475691"/>
                </a:moveTo>
                <a:lnTo>
                  <a:pt x="1077866" y="479164"/>
                </a:lnTo>
                <a:lnTo>
                  <a:pt x="1077008" y="480055"/>
                </a:lnTo>
                <a:lnTo>
                  <a:pt x="1076343" y="480744"/>
                </a:lnTo>
                <a:lnTo>
                  <a:pt x="1076316" y="480771"/>
                </a:lnTo>
                <a:lnTo>
                  <a:pt x="1074711" y="482146"/>
                </a:lnTo>
                <a:lnTo>
                  <a:pt x="1065196" y="478956"/>
                </a:lnTo>
                <a:close/>
                <a:moveTo>
                  <a:pt x="1252909" y="475005"/>
                </a:moveTo>
                <a:lnTo>
                  <a:pt x="1252902" y="475718"/>
                </a:lnTo>
                <a:lnTo>
                  <a:pt x="1236719" y="504721"/>
                </a:lnTo>
                <a:lnTo>
                  <a:pt x="1236724" y="504450"/>
                </a:lnTo>
                <a:lnTo>
                  <a:pt x="1236730" y="504177"/>
                </a:lnTo>
                <a:lnTo>
                  <a:pt x="1244835" y="489573"/>
                </a:lnTo>
                <a:lnTo>
                  <a:pt x="1252869" y="475097"/>
                </a:lnTo>
                <a:close/>
                <a:moveTo>
                  <a:pt x="1012112" y="474220"/>
                </a:moveTo>
                <a:lnTo>
                  <a:pt x="1016160" y="476041"/>
                </a:lnTo>
                <a:lnTo>
                  <a:pt x="1017312" y="476559"/>
                </a:lnTo>
                <a:lnTo>
                  <a:pt x="1021669" y="478520"/>
                </a:lnTo>
                <a:lnTo>
                  <a:pt x="1015534" y="484574"/>
                </a:lnTo>
                <a:lnTo>
                  <a:pt x="1014165" y="480432"/>
                </a:lnTo>
                <a:close/>
                <a:moveTo>
                  <a:pt x="1082757" y="474095"/>
                </a:moveTo>
                <a:lnTo>
                  <a:pt x="1082632" y="474224"/>
                </a:lnTo>
                <a:lnTo>
                  <a:pt x="1082566" y="474293"/>
                </a:lnTo>
                <a:lnTo>
                  <a:pt x="1082555" y="474248"/>
                </a:lnTo>
                <a:lnTo>
                  <a:pt x="1082532" y="474157"/>
                </a:lnTo>
                <a:lnTo>
                  <a:pt x="1082648" y="474125"/>
                </a:lnTo>
                <a:lnTo>
                  <a:pt x="1082702" y="474110"/>
                </a:lnTo>
                <a:close/>
                <a:moveTo>
                  <a:pt x="763823" y="474092"/>
                </a:moveTo>
                <a:lnTo>
                  <a:pt x="763536" y="474468"/>
                </a:lnTo>
                <a:lnTo>
                  <a:pt x="763368" y="474689"/>
                </a:lnTo>
                <a:lnTo>
                  <a:pt x="761718" y="476854"/>
                </a:lnTo>
                <a:lnTo>
                  <a:pt x="760590" y="478332"/>
                </a:lnTo>
                <a:lnTo>
                  <a:pt x="760184" y="478150"/>
                </a:lnTo>
                <a:lnTo>
                  <a:pt x="760152" y="478136"/>
                </a:lnTo>
                <a:lnTo>
                  <a:pt x="760140" y="478131"/>
                </a:lnTo>
                <a:close/>
                <a:moveTo>
                  <a:pt x="976303" y="473501"/>
                </a:moveTo>
                <a:lnTo>
                  <a:pt x="978564" y="482134"/>
                </a:lnTo>
                <a:lnTo>
                  <a:pt x="978595" y="482254"/>
                </a:lnTo>
                <a:lnTo>
                  <a:pt x="981668" y="488914"/>
                </a:lnTo>
                <a:lnTo>
                  <a:pt x="976542" y="494271"/>
                </a:lnTo>
                <a:lnTo>
                  <a:pt x="969327" y="501292"/>
                </a:lnTo>
                <a:lnTo>
                  <a:pt x="962835" y="488813"/>
                </a:lnTo>
                <a:lnTo>
                  <a:pt x="962462" y="487450"/>
                </a:lnTo>
                <a:lnTo>
                  <a:pt x="973039" y="476579"/>
                </a:lnTo>
                <a:close/>
                <a:moveTo>
                  <a:pt x="1058552" y="470800"/>
                </a:moveTo>
                <a:lnTo>
                  <a:pt x="1058382" y="470969"/>
                </a:lnTo>
                <a:lnTo>
                  <a:pt x="1058374" y="470939"/>
                </a:lnTo>
                <a:lnTo>
                  <a:pt x="1058336" y="470800"/>
                </a:lnTo>
                <a:close/>
                <a:moveTo>
                  <a:pt x="1074828" y="470800"/>
                </a:moveTo>
                <a:lnTo>
                  <a:pt x="1073975" y="471035"/>
                </a:lnTo>
                <a:lnTo>
                  <a:pt x="1063198" y="473998"/>
                </a:lnTo>
                <a:lnTo>
                  <a:pt x="1066411" y="470800"/>
                </a:lnTo>
                <a:close/>
                <a:moveTo>
                  <a:pt x="1050137" y="470797"/>
                </a:moveTo>
                <a:lnTo>
                  <a:pt x="1050156" y="470800"/>
                </a:lnTo>
                <a:lnTo>
                  <a:pt x="1052327" y="470800"/>
                </a:lnTo>
                <a:lnTo>
                  <a:pt x="1052330" y="470813"/>
                </a:lnTo>
                <a:lnTo>
                  <a:pt x="1052505" y="471445"/>
                </a:lnTo>
                <a:lnTo>
                  <a:pt x="1052045" y="471319"/>
                </a:lnTo>
                <a:close/>
                <a:moveTo>
                  <a:pt x="833409" y="470357"/>
                </a:moveTo>
                <a:lnTo>
                  <a:pt x="833991" y="470794"/>
                </a:lnTo>
                <a:lnTo>
                  <a:pt x="834646" y="471286"/>
                </a:lnTo>
                <a:lnTo>
                  <a:pt x="833676" y="470881"/>
                </a:lnTo>
                <a:lnTo>
                  <a:pt x="833558" y="470832"/>
                </a:lnTo>
                <a:close/>
                <a:moveTo>
                  <a:pt x="1211355" y="470017"/>
                </a:moveTo>
                <a:lnTo>
                  <a:pt x="1211819" y="478747"/>
                </a:lnTo>
                <a:lnTo>
                  <a:pt x="1206906" y="488628"/>
                </a:lnTo>
                <a:lnTo>
                  <a:pt x="1198780" y="502546"/>
                </a:lnTo>
                <a:lnTo>
                  <a:pt x="1197920" y="492337"/>
                </a:lnTo>
                <a:lnTo>
                  <a:pt x="1208090" y="476075"/>
                </a:lnTo>
                <a:lnTo>
                  <a:pt x="1209693" y="473102"/>
                </a:lnTo>
                <a:close/>
                <a:moveTo>
                  <a:pt x="677878" y="470012"/>
                </a:moveTo>
                <a:lnTo>
                  <a:pt x="678977" y="483330"/>
                </a:lnTo>
                <a:lnTo>
                  <a:pt x="681439" y="490721"/>
                </a:lnTo>
                <a:lnTo>
                  <a:pt x="666668" y="507321"/>
                </a:lnTo>
                <a:lnTo>
                  <a:pt x="661990" y="489465"/>
                </a:lnTo>
                <a:lnTo>
                  <a:pt x="661634" y="488106"/>
                </a:lnTo>
                <a:lnTo>
                  <a:pt x="663914" y="485441"/>
                </a:lnTo>
                <a:lnTo>
                  <a:pt x="665205" y="483931"/>
                </a:lnTo>
                <a:lnTo>
                  <a:pt x="668524" y="480052"/>
                </a:lnTo>
                <a:lnTo>
                  <a:pt x="668538" y="480036"/>
                </a:lnTo>
                <a:lnTo>
                  <a:pt x="668542" y="480033"/>
                </a:lnTo>
                <a:close/>
                <a:moveTo>
                  <a:pt x="1145833" y="469049"/>
                </a:moveTo>
                <a:lnTo>
                  <a:pt x="1147975" y="479458"/>
                </a:lnTo>
                <a:lnTo>
                  <a:pt x="1146167" y="481807"/>
                </a:lnTo>
                <a:cubicBezTo>
                  <a:pt x="1142611" y="486042"/>
                  <a:pt x="1138378" y="490783"/>
                  <a:pt x="1135160" y="494507"/>
                </a:cubicBezTo>
                <a:lnTo>
                  <a:pt x="1135032" y="494656"/>
                </a:lnTo>
                <a:lnTo>
                  <a:pt x="1132891" y="486081"/>
                </a:lnTo>
                <a:close/>
                <a:moveTo>
                  <a:pt x="1307752" y="468435"/>
                </a:moveTo>
                <a:lnTo>
                  <a:pt x="1307680" y="468641"/>
                </a:lnTo>
                <a:lnTo>
                  <a:pt x="1306607" y="471689"/>
                </a:lnTo>
                <a:lnTo>
                  <a:pt x="1300834" y="481977"/>
                </a:lnTo>
                <a:lnTo>
                  <a:pt x="1286261" y="504802"/>
                </a:lnTo>
                <a:lnTo>
                  <a:pt x="1297891" y="486379"/>
                </a:lnTo>
                <a:close/>
                <a:moveTo>
                  <a:pt x="1631060" y="466899"/>
                </a:moveTo>
                <a:lnTo>
                  <a:pt x="1631086" y="466904"/>
                </a:lnTo>
                <a:lnTo>
                  <a:pt x="1675451" y="475396"/>
                </a:lnTo>
                <a:lnTo>
                  <a:pt x="1691873" y="479495"/>
                </a:lnTo>
                <a:lnTo>
                  <a:pt x="1725196" y="488572"/>
                </a:lnTo>
                <a:lnTo>
                  <a:pt x="1824057" y="518659"/>
                </a:lnTo>
                <a:lnTo>
                  <a:pt x="1905504" y="546866"/>
                </a:lnTo>
                <a:lnTo>
                  <a:pt x="1814563" y="519674"/>
                </a:lnTo>
                <a:cubicBezTo>
                  <a:pt x="1791470" y="513436"/>
                  <a:pt x="1769032" y="507796"/>
                  <a:pt x="1747965" y="503077"/>
                </a:cubicBezTo>
                <a:lnTo>
                  <a:pt x="1729548" y="499584"/>
                </a:lnTo>
                <a:lnTo>
                  <a:pt x="1717478" y="496731"/>
                </a:lnTo>
                <a:lnTo>
                  <a:pt x="1700044" y="493986"/>
                </a:lnTo>
                <a:lnTo>
                  <a:pt x="1689608" y="492007"/>
                </a:lnTo>
                <a:lnTo>
                  <a:pt x="1685315" y="491668"/>
                </a:lnTo>
                <a:lnTo>
                  <a:pt x="1676808" y="490329"/>
                </a:lnTo>
                <a:lnTo>
                  <a:pt x="1643811" y="488394"/>
                </a:lnTo>
                <a:lnTo>
                  <a:pt x="1643808" y="488393"/>
                </a:lnTo>
                <a:lnTo>
                  <a:pt x="1643807" y="488393"/>
                </a:lnTo>
                <a:lnTo>
                  <a:pt x="1643805" y="488394"/>
                </a:lnTo>
                <a:lnTo>
                  <a:pt x="1643803" y="488393"/>
                </a:lnTo>
                <a:cubicBezTo>
                  <a:pt x="1631109" y="488646"/>
                  <a:pt x="1621226" y="490464"/>
                  <a:pt x="1614875" y="494168"/>
                </a:cubicBezTo>
                <a:cubicBezTo>
                  <a:pt x="1610543" y="496420"/>
                  <a:pt x="1607395" y="500433"/>
                  <a:pt x="1606236" y="505176"/>
                </a:cubicBezTo>
                <a:lnTo>
                  <a:pt x="1580520" y="524138"/>
                </a:lnTo>
                <a:lnTo>
                  <a:pt x="1554902" y="513014"/>
                </a:lnTo>
                <a:lnTo>
                  <a:pt x="1602518" y="471985"/>
                </a:lnTo>
                <a:lnTo>
                  <a:pt x="1602518" y="470970"/>
                </a:lnTo>
                <a:cubicBezTo>
                  <a:pt x="1602814" y="469877"/>
                  <a:pt x="1603550" y="468956"/>
                  <a:pt x="1604550" y="468430"/>
                </a:cubicBezTo>
                <a:close/>
                <a:moveTo>
                  <a:pt x="1099994" y="464266"/>
                </a:moveTo>
                <a:lnTo>
                  <a:pt x="1100984" y="468021"/>
                </a:lnTo>
                <a:lnTo>
                  <a:pt x="1101537" y="470119"/>
                </a:lnTo>
                <a:lnTo>
                  <a:pt x="1102009" y="475694"/>
                </a:lnTo>
                <a:lnTo>
                  <a:pt x="1102027" y="475903"/>
                </a:lnTo>
                <a:lnTo>
                  <a:pt x="1102174" y="477649"/>
                </a:lnTo>
                <a:lnTo>
                  <a:pt x="1099303" y="465171"/>
                </a:lnTo>
                <a:close/>
                <a:moveTo>
                  <a:pt x="653246" y="464249"/>
                </a:moveTo>
                <a:lnTo>
                  <a:pt x="654970" y="487026"/>
                </a:lnTo>
                <a:lnTo>
                  <a:pt x="654177" y="487952"/>
                </a:lnTo>
                <a:lnTo>
                  <a:pt x="640687" y="503727"/>
                </a:lnTo>
                <a:lnTo>
                  <a:pt x="637829" y="492473"/>
                </a:lnTo>
                <a:lnTo>
                  <a:pt x="636843" y="483462"/>
                </a:lnTo>
                <a:close/>
                <a:moveTo>
                  <a:pt x="1046273" y="463714"/>
                </a:moveTo>
                <a:lnTo>
                  <a:pt x="1046756" y="463782"/>
                </a:lnTo>
                <a:lnTo>
                  <a:pt x="1047638" y="463905"/>
                </a:lnTo>
                <a:lnTo>
                  <a:pt x="1050527" y="464310"/>
                </a:lnTo>
                <a:lnTo>
                  <a:pt x="1050724" y="465022"/>
                </a:lnTo>
                <a:lnTo>
                  <a:pt x="1050357" y="464955"/>
                </a:lnTo>
                <a:lnTo>
                  <a:pt x="1045853" y="464135"/>
                </a:lnTo>
                <a:close/>
                <a:moveTo>
                  <a:pt x="987354" y="463078"/>
                </a:moveTo>
                <a:lnTo>
                  <a:pt x="1000016" y="468776"/>
                </a:lnTo>
                <a:lnTo>
                  <a:pt x="1000418" y="470361"/>
                </a:lnTo>
                <a:lnTo>
                  <a:pt x="988749" y="481512"/>
                </a:lnTo>
                <a:lnTo>
                  <a:pt x="987641" y="482671"/>
                </a:lnTo>
                <a:lnTo>
                  <a:pt x="986672" y="483683"/>
                </a:lnTo>
                <a:lnTo>
                  <a:pt x="985706" y="481588"/>
                </a:lnTo>
                <a:lnTo>
                  <a:pt x="985419" y="480966"/>
                </a:lnTo>
                <a:lnTo>
                  <a:pt x="984684" y="479375"/>
                </a:lnTo>
                <a:lnTo>
                  <a:pt x="981784" y="468332"/>
                </a:lnTo>
                <a:close/>
                <a:moveTo>
                  <a:pt x="1167102" y="463007"/>
                </a:moveTo>
                <a:lnTo>
                  <a:pt x="1168196" y="468998"/>
                </a:lnTo>
                <a:lnTo>
                  <a:pt x="1169447" y="475843"/>
                </a:lnTo>
                <a:lnTo>
                  <a:pt x="1167304" y="478838"/>
                </a:lnTo>
                <a:lnTo>
                  <a:pt x="1162448" y="485623"/>
                </a:lnTo>
                <a:lnTo>
                  <a:pt x="1156957" y="493298"/>
                </a:lnTo>
                <a:lnTo>
                  <a:pt x="1154179" y="479796"/>
                </a:lnTo>
                <a:lnTo>
                  <a:pt x="1160876" y="471096"/>
                </a:lnTo>
                <a:lnTo>
                  <a:pt x="1166298" y="464051"/>
                </a:lnTo>
                <a:close/>
                <a:moveTo>
                  <a:pt x="1248038" y="462877"/>
                </a:moveTo>
                <a:lnTo>
                  <a:pt x="1248027" y="462904"/>
                </a:lnTo>
                <a:lnTo>
                  <a:pt x="1248020" y="462921"/>
                </a:lnTo>
                <a:lnTo>
                  <a:pt x="1248001" y="462968"/>
                </a:lnTo>
                <a:lnTo>
                  <a:pt x="1247895" y="463165"/>
                </a:lnTo>
                <a:lnTo>
                  <a:pt x="1247923" y="463109"/>
                </a:lnTo>
                <a:lnTo>
                  <a:pt x="1248015" y="462923"/>
                </a:lnTo>
                <a:close/>
                <a:moveTo>
                  <a:pt x="1036365" y="462406"/>
                </a:moveTo>
                <a:lnTo>
                  <a:pt x="1037626" y="462502"/>
                </a:lnTo>
                <a:lnTo>
                  <a:pt x="1037870" y="462536"/>
                </a:lnTo>
                <a:lnTo>
                  <a:pt x="1037746" y="462658"/>
                </a:lnTo>
                <a:lnTo>
                  <a:pt x="1036714" y="462470"/>
                </a:lnTo>
                <a:close/>
                <a:moveTo>
                  <a:pt x="570903" y="461407"/>
                </a:moveTo>
                <a:lnTo>
                  <a:pt x="571474" y="471834"/>
                </a:lnTo>
                <a:lnTo>
                  <a:pt x="572159" y="484338"/>
                </a:lnTo>
                <a:lnTo>
                  <a:pt x="556548" y="502659"/>
                </a:lnTo>
                <a:cubicBezTo>
                  <a:pt x="531344" y="533424"/>
                  <a:pt x="505791" y="565796"/>
                  <a:pt x="480010" y="599662"/>
                </a:cubicBezTo>
                <a:cubicBezTo>
                  <a:pt x="462399" y="622861"/>
                  <a:pt x="443604" y="647415"/>
                  <a:pt x="419389" y="681282"/>
                </a:cubicBezTo>
                <a:cubicBezTo>
                  <a:pt x="306693" y="833639"/>
                  <a:pt x="208342" y="996102"/>
                  <a:pt x="125596" y="1166591"/>
                </a:cubicBezTo>
                <a:cubicBezTo>
                  <a:pt x="116113" y="1186911"/>
                  <a:pt x="107287" y="1205918"/>
                  <a:pt x="99058" y="1223749"/>
                </a:cubicBezTo>
                <a:lnTo>
                  <a:pt x="97490" y="1227171"/>
                </a:lnTo>
                <a:lnTo>
                  <a:pt x="87583" y="1248795"/>
                </a:lnTo>
                <a:lnTo>
                  <a:pt x="76950" y="1272006"/>
                </a:lnTo>
                <a:lnTo>
                  <a:pt x="76108" y="1273842"/>
                </a:lnTo>
                <a:lnTo>
                  <a:pt x="46842" y="1339717"/>
                </a:lnTo>
                <a:lnTo>
                  <a:pt x="46699" y="1338298"/>
                </a:lnTo>
                <a:lnTo>
                  <a:pt x="46610" y="1337418"/>
                </a:lnTo>
                <a:lnTo>
                  <a:pt x="46546" y="1336781"/>
                </a:lnTo>
                <a:lnTo>
                  <a:pt x="49322" y="1329839"/>
                </a:lnTo>
                <a:lnTo>
                  <a:pt x="51988" y="1323171"/>
                </a:lnTo>
                <a:lnTo>
                  <a:pt x="75346" y="1264762"/>
                </a:lnTo>
                <a:cubicBezTo>
                  <a:pt x="88892" y="1232504"/>
                  <a:pt x="104344" y="1197071"/>
                  <a:pt x="121870" y="1157955"/>
                </a:cubicBezTo>
                <a:cubicBezTo>
                  <a:pt x="202567" y="985297"/>
                  <a:pt x="299763" y="820843"/>
                  <a:pt x="412108" y="666888"/>
                </a:cubicBezTo>
                <a:cubicBezTo>
                  <a:pt x="435306" y="634546"/>
                  <a:pt x="454609" y="608468"/>
                  <a:pt x="472729" y="584593"/>
                </a:cubicBezTo>
                <a:cubicBezTo>
                  <a:pt x="498552" y="550387"/>
                  <a:pt x="524150" y="517733"/>
                  <a:pt x="549402" y="486739"/>
                </a:cubicBezTo>
                <a:lnTo>
                  <a:pt x="562210" y="471649"/>
                </a:lnTo>
                <a:lnTo>
                  <a:pt x="566653" y="466414"/>
                </a:lnTo>
                <a:close/>
                <a:moveTo>
                  <a:pt x="1326217" y="461021"/>
                </a:moveTo>
                <a:lnTo>
                  <a:pt x="1326012" y="461570"/>
                </a:lnTo>
                <a:lnTo>
                  <a:pt x="1325797" y="462144"/>
                </a:lnTo>
                <a:lnTo>
                  <a:pt x="1325467" y="463025"/>
                </a:lnTo>
                <a:lnTo>
                  <a:pt x="1315119" y="480769"/>
                </a:lnTo>
                <a:lnTo>
                  <a:pt x="1311857" y="485751"/>
                </a:lnTo>
                <a:lnTo>
                  <a:pt x="1313533" y="483152"/>
                </a:lnTo>
                <a:lnTo>
                  <a:pt x="1314180" y="482150"/>
                </a:lnTo>
                <a:lnTo>
                  <a:pt x="1314484" y="481679"/>
                </a:lnTo>
                <a:close/>
                <a:moveTo>
                  <a:pt x="628569" y="460338"/>
                </a:moveTo>
                <a:lnTo>
                  <a:pt x="629588" y="469866"/>
                </a:lnTo>
                <a:lnTo>
                  <a:pt x="630892" y="482054"/>
                </a:lnTo>
                <a:lnTo>
                  <a:pt x="624376" y="489678"/>
                </a:lnTo>
                <a:lnTo>
                  <a:pt x="616131" y="499325"/>
                </a:lnTo>
                <a:lnTo>
                  <a:pt x="614800" y="493659"/>
                </a:lnTo>
                <a:lnTo>
                  <a:pt x="613935" y="477485"/>
                </a:lnTo>
                <a:close/>
                <a:moveTo>
                  <a:pt x="980115" y="459821"/>
                </a:moveTo>
                <a:lnTo>
                  <a:pt x="980130" y="459827"/>
                </a:lnTo>
                <a:lnTo>
                  <a:pt x="980219" y="459868"/>
                </a:lnTo>
                <a:lnTo>
                  <a:pt x="980961" y="460202"/>
                </a:lnTo>
                <a:lnTo>
                  <a:pt x="980058" y="461129"/>
                </a:lnTo>
                <a:lnTo>
                  <a:pt x="979927" y="461263"/>
                </a:lnTo>
                <a:lnTo>
                  <a:pt x="979829" y="460889"/>
                </a:lnTo>
                <a:lnTo>
                  <a:pt x="979692" y="460371"/>
                </a:lnTo>
                <a:close/>
                <a:moveTo>
                  <a:pt x="1189334" y="459402"/>
                </a:moveTo>
                <a:lnTo>
                  <a:pt x="1189758" y="464307"/>
                </a:lnTo>
                <a:lnTo>
                  <a:pt x="1190218" y="469633"/>
                </a:lnTo>
                <a:lnTo>
                  <a:pt x="1188926" y="471548"/>
                </a:lnTo>
                <a:lnTo>
                  <a:pt x="1177490" y="488503"/>
                </a:lnTo>
                <a:lnTo>
                  <a:pt x="1176972" y="483798"/>
                </a:lnTo>
                <a:lnTo>
                  <a:pt x="1176530" y="481324"/>
                </a:lnTo>
                <a:lnTo>
                  <a:pt x="1175961" y="478140"/>
                </a:lnTo>
                <a:close/>
                <a:moveTo>
                  <a:pt x="1107717" y="458489"/>
                </a:moveTo>
                <a:lnTo>
                  <a:pt x="1107717" y="458492"/>
                </a:lnTo>
                <a:lnTo>
                  <a:pt x="1107716" y="458512"/>
                </a:lnTo>
                <a:lnTo>
                  <a:pt x="1107234" y="469859"/>
                </a:lnTo>
                <a:lnTo>
                  <a:pt x="1106382" y="466644"/>
                </a:lnTo>
                <a:lnTo>
                  <a:pt x="1105869" y="460977"/>
                </a:lnTo>
                <a:close/>
                <a:moveTo>
                  <a:pt x="963236" y="457713"/>
                </a:moveTo>
                <a:lnTo>
                  <a:pt x="963288" y="458101"/>
                </a:lnTo>
                <a:lnTo>
                  <a:pt x="960986" y="461339"/>
                </a:lnTo>
                <a:lnTo>
                  <a:pt x="961123" y="459695"/>
                </a:lnTo>
                <a:close/>
                <a:moveTo>
                  <a:pt x="749147" y="457400"/>
                </a:moveTo>
                <a:lnTo>
                  <a:pt x="750097" y="465722"/>
                </a:lnTo>
                <a:lnTo>
                  <a:pt x="753256" y="475986"/>
                </a:lnTo>
                <a:lnTo>
                  <a:pt x="737760" y="493287"/>
                </a:lnTo>
                <a:lnTo>
                  <a:pt x="736746" y="489191"/>
                </a:lnTo>
                <a:lnTo>
                  <a:pt x="735523" y="484254"/>
                </a:lnTo>
                <a:lnTo>
                  <a:pt x="733156" y="474696"/>
                </a:lnTo>
                <a:close/>
                <a:moveTo>
                  <a:pt x="1344123" y="455906"/>
                </a:moveTo>
                <a:lnTo>
                  <a:pt x="1341607" y="462250"/>
                </a:lnTo>
                <a:lnTo>
                  <a:pt x="1330211" y="480982"/>
                </a:lnTo>
                <a:lnTo>
                  <a:pt x="1318067" y="498990"/>
                </a:lnTo>
                <a:lnTo>
                  <a:pt x="1318804" y="497013"/>
                </a:lnTo>
                <a:lnTo>
                  <a:pt x="1318947" y="496629"/>
                </a:lnTo>
                <a:lnTo>
                  <a:pt x="1328583" y="482082"/>
                </a:lnTo>
                <a:lnTo>
                  <a:pt x="1339431" y="463809"/>
                </a:lnTo>
                <a:lnTo>
                  <a:pt x="1343822" y="456414"/>
                </a:lnTo>
                <a:close/>
                <a:moveTo>
                  <a:pt x="810795" y="455046"/>
                </a:moveTo>
                <a:lnTo>
                  <a:pt x="822235" y="461961"/>
                </a:lnTo>
                <a:lnTo>
                  <a:pt x="822785" y="462374"/>
                </a:lnTo>
                <a:lnTo>
                  <a:pt x="824858" y="463932"/>
                </a:lnTo>
                <a:lnTo>
                  <a:pt x="822677" y="466284"/>
                </a:lnTo>
                <a:lnTo>
                  <a:pt x="806588" y="459559"/>
                </a:lnTo>
                <a:close/>
                <a:moveTo>
                  <a:pt x="1030824" y="455025"/>
                </a:moveTo>
                <a:lnTo>
                  <a:pt x="1033031" y="455549"/>
                </a:lnTo>
                <a:lnTo>
                  <a:pt x="1037635" y="456641"/>
                </a:lnTo>
                <a:lnTo>
                  <a:pt x="1031159" y="456151"/>
                </a:lnTo>
                <a:lnTo>
                  <a:pt x="1031085" y="455903"/>
                </a:lnTo>
                <a:close/>
                <a:moveTo>
                  <a:pt x="1016731" y="454770"/>
                </a:moveTo>
                <a:lnTo>
                  <a:pt x="1016450" y="455038"/>
                </a:lnTo>
                <a:lnTo>
                  <a:pt x="1015065" y="454933"/>
                </a:lnTo>
                <a:close/>
                <a:moveTo>
                  <a:pt x="1114616" y="454525"/>
                </a:moveTo>
                <a:lnTo>
                  <a:pt x="1114463" y="455495"/>
                </a:lnTo>
                <a:lnTo>
                  <a:pt x="1113864" y="459308"/>
                </a:lnTo>
                <a:lnTo>
                  <a:pt x="1113382" y="462374"/>
                </a:lnTo>
                <a:lnTo>
                  <a:pt x="1113657" y="455899"/>
                </a:lnTo>
                <a:close/>
                <a:moveTo>
                  <a:pt x="1093701" y="454302"/>
                </a:moveTo>
                <a:lnTo>
                  <a:pt x="1096555" y="456239"/>
                </a:lnTo>
                <a:lnTo>
                  <a:pt x="1097525" y="454894"/>
                </a:lnTo>
                <a:lnTo>
                  <a:pt x="1097632" y="455303"/>
                </a:lnTo>
                <a:lnTo>
                  <a:pt x="1097817" y="456004"/>
                </a:lnTo>
                <a:lnTo>
                  <a:pt x="1098071" y="456966"/>
                </a:lnTo>
                <a:lnTo>
                  <a:pt x="1097572" y="457624"/>
                </a:lnTo>
                <a:lnTo>
                  <a:pt x="1096875" y="458545"/>
                </a:lnTo>
                <a:lnTo>
                  <a:pt x="1095424" y="460463"/>
                </a:lnTo>
                <a:lnTo>
                  <a:pt x="1094691" y="457253"/>
                </a:lnTo>
                <a:lnTo>
                  <a:pt x="1093652" y="461187"/>
                </a:lnTo>
                <a:lnTo>
                  <a:pt x="1089947" y="459520"/>
                </a:lnTo>
                <a:lnTo>
                  <a:pt x="1092681" y="455719"/>
                </a:lnTo>
                <a:close/>
                <a:moveTo>
                  <a:pt x="1231771" y="452607"/>
                </a:moveTo>
                <a:lnTo>
                  <a:pt x="1231217" y="481917"/>
                </a:lnTo>
                <a:lnTo>
                  <a:pt x="1219047" y="506812"/>
                </a:lnTo>
                <a:lnTo>
                  <a:pt x="1217919" y="484844"/>
                </a:lnTo>
                <a:lnTo>
                  <a:pt x="1217792" y="482368"/>
                </a:lnTo>
                <a:lnTo>
                  <a:pt x="1217718" y="480912"/>
                </a:lnTo>
                <a:close/>
                <a:moveTo>
                  <a:pt x="725087" y="451926"/>
                </a:moveTo>
                <a:lnTo>
                  <a:pt x="726560" y="472493"/>
                </a:lnTo>
                <a:lnTo>
                  <a:pt x="726589" y="472610"/>
                </a:lnTo>
                <a:lnTo>
                  <a:pt x="711762" y="489273"/>
                </a:lnTo>
                <a:lnTo>
                  <a:pt x="708612" y="476726"/>
                </a:lnTo>
                <a:lnTo>
                  <a:pt x="707976" y="470781"/>
                </a:lnTo>
                <a:lnTo>
                  <a:pt x="717828" y="459924"/>
                </a:lnTo>
                <a:close/>
                <a:moveTo>
                  <a:pt x="962031" y="448795"/>
                </a:moveTo>
                <a:lnTo>
                  <a:pt x="962041" y="448869"/>
                </a:lnTo>
                <a:lnTo>
                  <a:pt x="962025" y="448866"/>
                </a:lnTo>
                <a:close/>
                <a:moveTo>
                  <a:pt x="1210184" y="447995"/>
                </a:moveTo>
                <a:lnTo>
                  <a:pt x="1210518" y="454274"/>
                </a:lnTo>
                <a:lnTo>
                  <a:pt x="1210745" y="458552"/>
                </a:lnTo>
                <a:lnTo>
                  <a:pt x="1202457" y="473886"/>
                </a:lnTo>
                <a:lnTo>
                  <a:pt x="1199228" y="479043"/>
                </a:lnTo>
                <a:lnTo>
                  <a:pt x="1197088" y="482461"/>
                </a:lnTo>
                <a:lnTo>
                  <a:pt x="1196270" y="472762"/>
                </a:lnTo>
                <a:lnTo>
                  <a:pt x="1196262" y="472665"/>
                </a:lnTo>
                <a:lnTo>
                  <a:pt x="1196085" y="470559"/>
                </a:lnTo>
                <a:lnTo>
                  <a:pt x="1198892" y="466387"/>
                </a:lnTo>
                <a:lnTo>
                  <a:pt x="1202742" y="460665"/>
                </a:lnTo>
                <a:close/>
                <a:moveTo>
                  <a:pt x="699794" y="446488"/>
                </a:moveTo>
                <a:lnTo>
                  <a:pt x="702087" y="467112"/>
                </a:lnTo>
                <a:lnTo>
                  <a:pt x="702127" y="467472"/>
                </a:lnTo>
                <a:lnTo>
                  <a:pt x="685954" y="485647"/>
                </a:lnTo>
                <a:lnTo>
                  <a:pt x="685073" y="482315"/>
                </a:lnTo>
                <a:lnTo>
                  <a:pt x="683722" y="463739"/>
                </a:lnTo>
                <a:close/>
                <a:moveTo>
                  <a:pt x="1312498" y="445849"/>
                </a:moveTo>
                <a:lnTo>
                  <a:pt x="1312105" y="448540"/>
                </a:lnTo>
                <a:lnTo>
                  <a:pt x="1292708" y="483811"/>
                </a:lnTo>
                <a:lnTo>
                  <a:pt x="1292704" y="483817"/>
                </a:lnTo>
                <a:lnTo>
                  <a:pt x="1290559" y="487222"/>
                </a:lnTo>
                <a:lnTo>
                  <a:pt x="1290577" y="487164"/>
                </a:lnTo>
                <a:lnTo>
                  <a:pt x="1290676" y="486856"/>
                </a:lnTo>
                <a:lnTo>
                  <a:pt x="1291104" y="485524"/>
                </a:lnTo>
                <a:lnTo>
                  <a:pt x="1312288" y="446239"/>
                </a:lnTo>
                <a:close/>
                <a:moveTo>
                  <a:pt x="994200" y="445823"/>
                </a:moveTo>
                <a:lnTo>
                  <a:pt x="994427" y="446720"/>
                </a:lnTo>
                <a:lnTo>
                  <a:pt x="992799" y="447385"/>
                </a:lnTo>
                <a:lnTo>
                  <a:pt x="992416" y="447541"/>
                </a:lnTo>
                <a:close/>
                <a:moveTo>
                  <a:pt x="1163875" y="445342"/>
                </a:moveTo>
                <a:lnTo>
                  <a:pt x="1165861" y="456215"/>
                </a:lnTo>
                <a:lnTo>
                  <a:pt x="1154241" y="471315"/>
                </a:lnTo>
                <a:lnTo>
                  <a:pt x="1152815" y="473168"/>
                </a:lnTo>
                <a:lnTo>
                  <a:pt x="1151633" y="467424"/>
                </a:lnTo>
                <a:lnTo>
                  <a:pt x="1151333" y="465968"/>
                </a:lnTo>
                <a:lnTo>
                  <a:pt x="1150660" y="462697"/>
                </a:lnTo>
                <a:lnTo>
                  <a:pt x="1163544" y="445741"/>
                </a:lnTo>
                <a:close/>
                <a:moveTo>
                  <a:pt x="1014597" y="444722"/>
                </a:moveTo>
                <a:lnTo>
                  <a:pt x="1021749" y="446909"/>
                </a:lnTo>
                <a:lnTo>
                  <a:pt x="1022195" y="448386"/>
                </a:lnTo>
                <a:lnTo>
                  <a:pt x="1004177" y="450204"/>
                </a:lnTo>
                <a:lnTo>
                  <a:pt x="1003841" y="449187"/>
                </a:lnTo>
                <a:close/>
                <a:moveTo>
                  <a:pt x="1273540" y="443999"/>
                </a:moveTo>
                <a:lnTo>
                  <a:pt x="1273527" y="444148"/>
                </a:lnTo>
                <a:lnTo>
                  <a:pt x="1271898" y="447649"/>
                </a:lnTo>
                <a:lnTo>
                  <a:pt x="1271897" y="447652"/>
                </a:lnTo>
                <a:lnTo>
                  <a:pt x="1271894" y="447658"/>
                </a:lnTo>
                <a:lnTo>
                  <a:pt x="1271898" y="447649"/>
                </a:lnTo>
                <a:lnTo>
                  <a:pt x="1272593" y="446104"/>
                </a:lnTo>
                <a:close/>
                <a:moveTo>
                  <a:pt x="1293263" y="443086"/>
                </a:moveTo>
                <a:lnTo>
                  <a:pt x="1292729" y="447675"/>
                </a:lnTo>
                <a:lnTo>
                  <a:pt x="1290727" y="451182"/>
                </a:lnTo>
                <a:lnTo>
                  <a:pt x="1281801" y="466822"/>
                </a:lnTo>
                <a:close/>
                <a:moveTo>
                  <a:pt x="1068192" y="443052"/>
                </a:moveTo>
                <a:lnTo>
                  <a:pt x="1066752" y="445402"/>
                </a:lnTo>
                <a:lnTo>
                  <a:pt x="1065985" y="445071"/>
                </a:lnTo>
                <a:close/>
                <a:moveTo>
                  <a:pt x="1094380" y="442962"/>
                </a:moveTo>
                <a:lnTo>
                  <a:pt x="1094729" y="444284"/>
                </a:lnTo>
                <a:lnTo>
                  <a:pt x="1089610" y="450987"/>
                </a:lnTo>
                <a:lnTo>
                  <a:pt x="1085546" y="456746"/>
                </a:lnTo>
                <a:lnTo>
                  <a:pt x="1082086" y="455199"/>
                </a:lnTo>
                <a:lnTo>
                  <a:pt x="1094377" y="442966"/>
                </a:lnTo>
                <a:close/>
                <a:moveTo>
                  <a:pt x="675407" y="440084"/>
                </a:moveTo>
                <a:lnTo>
                  <a:pt x="675628" y="442765"/>
                </a:lnTo>
                <a:lnTo>
                  <a:pt x="677221" y="462057"/>
                </a:lnTo>
                <a:lnTo>
                  <a:pt x="664596" y="475770"/>
                </a:lnTo>
                <a:lnTo>
                  <a:pt x="664592" y="475774"/>
                </a:lnTo>
                <a:lnTo>
                  <a:pt x="663580" y="476957"/>
                </a:lnTo>
                <a:lnTo>
                  <a:pt x="661056" y="479909"/>
                </a:lnTo>
                <a:lnTo>
                  <a:pt x="659649" y="456969"/>
                </a:lnTo>
                <a:close/>
                <a:moveTo>
                  <a:pt x="1186324" y="438033"/>
                </a:moveTo>
                <a:lnTo>
                  <a:pt x="1188240" y="449578"/>
                </a:lnTo>
                <a:lnTo>
                  <a:pt x="1174330" y="469019"/>
                </a:lnTo>
                <a:lnTo>
                  <a:pt x="1173692" y="465456"/>
                </a:lnTo>
                <a:lnTo>
                  <a:pt x="1173230" y="462868"/>
                </a:lnTo>
                <a:lnTo>
                  <a:pt x="1172095" y="456520"/>
                </a:lnTo>
                <a:lnTo>
                  <a:pt x="1177394" y="449636"/>
                </a:lnTo>
                <a:close/>
                <a:moveTo>
                  <a:pt x="1100035" y="437335"/>
                </a:moveTo>
                <a:lnTo>
                  <a:pt x="1098980" y="438717"/>
                </a:lnTo>
                <a:lnTo>
                  <a:pt x="1098910" y="438454"/>
                </a:lnTo>
                <a:lnTo>
                  <a:pt x="1099091" y="438274"/>
                </a:lnTo>
                <a:close/>
                <a:moveTo>
                  <a:pt x="1003080" y="437272"/>
                </a:moveTo>
                <a:lnTo>
                  <a:pt x="1004987" y="437948"/>
                </a:lnTo>
                <a:lnTo>
                  <a:pt x="1001263" y="441387"/>
                </a:lnTo>
                <a:lnTo>
                  <a:pt x="1000741" y="439808"/>
                </a:lnTo>
                <a:lnTo>
                  <a:pt x="1000670" y="439593"/>
                </a:lnTo>
                <a:close/>
                <a:moveTo>
                  <a:pt x="1593036" y="435411"/>
                </a:moveTo>
                <a:lnTo>
                  <a:pt x="1612224" y="438027"/>
                </a:lnTo>
                <a:lnTo>
                  <a:pt x="1618343" y="439481"/>
                </a:lnTo>
                <a:lnTo>
                  <a:pt x="1637146" y="445010"/>
                </a:lnTo>
                <a:lnTo>
                  <a:pt x="1678479" y="458057"/>
                </a:lnTo>
                <a:lnTo>
                  <a:pt x="1703121" y="466418"/>
                </a:lnTo>
                <a:lnTo>
                  <a:pt x="1761213" y="487001"/>
                </a:lnTo>
                <a:lnTo>
                  <a:pt x="1786700" y="496205"/>
                </a:lnTo>
                <a:lnTo>
                  <a:pt x="1882342" y="531904"/>
                </a:lnTo>
                <a:lnTo>
                  <a:pt x="1898142" y="537978"/>
                </a:lnTo>
                <a:lnTo>
                  <a:pt x="1786792" y="500836"/>
                </a:lnTo>
                <a:cubicBezTo>
                  <a:pt x="1764102" y="493751"/>
                  <a:pt x="1742282" y="487246"/>
                  <a:pt x="1722042" y="481632"/>
                </a:cubicBezTo>
                <a:lnTo>
                  <a:pt x="1704539" y="477242"/>
                </a:lnTo>
                <a:lnTo>
                  <a:pt x="1692949" y="473917"/>
                </a:lnTo>
                <a:lnTo>
                  <a:pt x="1676640" y="470246"/>
                </a:lnTo>
                <a:lnTo>
                  <a:pt x="1666771" y="467771"/>
                </a:lnTo>
                <a:lnTo>
                  <a:pt x="1662862" y="467145"/>
                </a:lnTo>
                <a:lnTo>
                  <a:pt x="1654928" y="465359"/>
                </a:lnTo>
                <a:lnTo>
                  <a:pt x="1625246" y="461117"/>
                </a:lnTo>
                <a:lnTo>
                  <a:pt x="1625229" y="461114"/>
                </a:lnTo>
                <a:lnTo>
                  <a:pt x="1625228" y="461114"/>
                </a:lnTo>
                <a:lnTo>
                  <a:pt x="1625227" y="461115"/>
                </a:lnTo>
                <a:lnTo>
                  <a:pt x="1625224" y="461115"/>
                </a:lnTo>
                <a:lnTo>
                  <a:pt x="1625223" y="461114"/>
                </a:lnTo>
                <a:cubicBezTo>
                  <a:pt x="1614135" y="460302"/>
                  <a:pt x="1606045" y="461001"/>
                  <a:pt x="1601663" y="463520"/>
                </a:cubicBezTo>
                <a:cubicBezTo>
                  <a:pt x="1599420" y="464569"/>
                  <a:pt x="1597749" y="466551"/>
                  <a:pt x="1597090" y="468938"/>
                </a:cubicBezTo>
                <a:lnTo>
                  <a:pt x="1548355" y="510988"/>
                </a:lnTo>
                <a:lnTo>
                  <a:pt x="1531912" y="507477"/>
                </a:lnTo>
                <a:lnTo>
                  <a:pt x="1531905" y="507478"/>
                </a:lnTo>
                <a:lnTo>
                  <a:pt x="1531901" y="507477"/>
                </a:lnTo>
                <a:lnTo>
                  <a:pt x="1531894" y="507478"/>
                </a:lnTo>
                <a:lnTo>
                  <a:pt x="1531891" y="507477"/>
                </a:lnTo>
                <a:lnTo>
                  <a:pt x="1518789" y="509914"/>
                </a:lnTo>
                <a:close/>
                <a:moveTo>
                  <a:pt x="651007" y="434661"/>
                </a:moveTo>
                <a:lnTo>
                  <a:pt x="651848" y="445777"/>
                </a:lnTo>
                <a:lnTo>
                  <a:pt x="652666" y="456578"/>
                </a:lnTo>
                <a:lnTo>
                  <a:pt x="649257" y="460566"/>
                </a:lnTo>
                <a:lnTo>
                  <a:pt x="636030" y="476042"/>
                </a:lnTo>
                <a:lnTo>
                  <a:pt x="633658" y="454375"/>
                </a:lnTo>
                <a:lnTo>
                  <a:pt x="645687" y="440281"/>
                </a:lnTo>
                <a:close/>
                <a:moveTo>
                  <a:pt x="1066648" y="434578"/>
                </a:moveTo>
                <a:lnTo>
                  <a:pt x="1066719" y="434860"/>
                </a:lnTo>
                <a:lnTo>
                  <a:pt x="1066818" y="435250"/>
                </a:lnTo>
                <a:lnTo>
                  <a:pt x="1065615" y="436352"/>
                </a:lnTo>
                <a:lnTo>
                  <a:pt x="1065129" y="436797"/>
                </a:lnTo>
                <a:lnTo>
                  <a:pt x="1064564" y="437315"/>
                </a:lnTo>
                <a:lnTo>
                  <a:pt x="1065087" y="436628"/>
                </a:lnTo>
                <a:close/>
                <a:moveTo>
                  <a:pt x="819090" y="434328"/>
                </a:moveTo>
                <a:lnTo>
                  <a:pt x="819527" y="438235"/>
                </a:lnTo>
                <a:lnTo>
                  <a:pt x="812317" y="446757"/>
                </a:lnTo>
                <a:lnTo>
                  <a:pt x="808748" y="450281"/>
                </a:lnTo>
                <a:lnTo>
                  <a:pt x="806253" y="452745"/>
                </a:lnTo>
                <a:lnTo>
                  <a:pt x="804503" y="454663"/>
                </a:lnTo>
                <a:lnTo>
                  <a:pt x="803373" y="455902"/>
                </a:lnTo>
                <a:lnTo>
                  <a:pt x="802973" y="454829"/>
                </a:lnTo>
                <a:lnTo>
                  <a:pt x="806501" y="450341"/>
                </a:lnTo>
                <a:lnTo>
                  <a:pt x="809003" y="447158"/>
                </a:lnTo>
                <a:close/>
                <a:moveTo>
                  <a:pt x="771102" y="433792"/>
                </a:moveTo>
                <a:lnTo>
                  <a:pt x="772199" y="445049"/>
                </a:lnTo>
                <a:lnTo>
                  <a:pt x="773167" y="454995"/>
                </a:lnTo>
                <a:lnTo>
                  <a:pt x="762248" y="465947"/>
                </a:lnTo>
                <a:lnTo>
                  <a:pt x="757711" y="471013"/>
                </a:lnTo>
                <a:lnTo>
                  <a:pt x="755855" y="465382"/>
                </a:lnTo>
                <a:lnTo>
                  <a:pt x="755099" y="450963"/>
                </a:lnTo>
                <a:lnTo>
                  <a:pt x="769188" y="435725"/>
                </a:lnTo>
                <a:lnTo>
                  <a:pt x="769635" y="435272"/>
                </a:lnTo>
                <a:close/>
                <a:moveTo>
                  <a:pt x="1334220" y="433334"/>
                </a:moveTo>
                <a:lnTo>
                  <a:pt x="1333848" y="435489"/>
                </a:lnTo>
                <a:lnTo>
                  <a:pt x="1333821" y="435646"/>
                </a:lnTo>
                <a:lnTo>
                  <a:pt x="1333786" y="435851"/>
                </a:lnTo>
                <a:lnTo>
                  <a:pt x="1311174" y="475478"/>
                </a:lnTo>
                <a:lnTo>
                  <a:pt x="1311923" y="473346"/>
                </a:lnTo>
                <a:lnTo>
                  <a:pt x="1312027" y="473048"/>
                </a:lnTo>
                <a:lnTo>
                  <a:pt x="1312041" y="473008"/>
                </a:lnTo>
                <a:lnTo>
                  <a:pt x="1325083" y="449679"/>
                </a:lnTo>
                <a:close/>
                <a:moveTo>
                  <a:pt x="1231236" y="433125"/>
                </a:moveTo>
                <a:lnTo>
                  <a:pt x="1231888" y="438388"/>
                </a:lnTo>
                <a:lnTo>
                  <a:pt x="1217065" y="468198"/>
                </a:lnTo>
                <a:lnTo>
                  <a:pt x="1217028" y="467481"/>
                </a:lnTo>
                <a:lnTo>
                  <a:pt x="1216949" y="465938"/>
                </a:lnTo>
                <a:lnTo>
                  <a:pt x="1216654" y="460184"/>
                </a:lnTo>
                <a:lnTo>
                  <a:pt x="1229625" y="436114"/>
                </a:lnTo>
                <a:close/>
                <a:moveTo>
                  <a:pt x="1113989" y="432067"/>
                </a:moveTo>
                <a:lnTo>
                  <a:pt x="1114622" y="435091"/>
                </a:lnTo>
                <a:lnTo>
                  <a:pt x="1105614" y="446997"/>
                </a:lnTo>
                <a:lnTo>
                  <a:pt x="1102326" y="451342"/>
                </a:lnTo>
                <a:lnTo>
                  <a:pt x="1101724" y="449072"/>
                </a:lnTo>
                <a:lnTo>
                  <a:pt x="1109825" y="437840"/>
                </a:lnTo>
                <a:close/>
                <a:moveTo>
                  <a:pt x="990689" y="431966"/>
                </a:moveTo>
                <a:lnTo>
                  <a:pt x="992611" y="439553"/>
                </a:lnTo>
                <a:lnTo>
                  <a:pt x="985470" y="446648"/>
                </a:lnTo>
                <a:lnTo>
                  <a:pt x="989869" y="433279"/>
                </a:lnTo>
                <a:lnTo>
                  <a:pt x="990127" y="432492"/>
                </a:lnTo>
                <a:close/>
                <a:moveTo>
                  <a:pt x="569247" y="431178"/>
                </a:moveTo>
                <a:lnTo>
                  <a:pt x="569826" y="441745"/>
                </a:lnTo>
                <a:lnTo>
                  <a:pt x="570283" y="450089"/>
                </a:lnTo>
                <a:lnTo>
                  <a:pt x="570456" y="453248"/>
                </a:lnTo>
                <a:lnTo>
                  <a:pt x="545064" y="483150"/>
                </a:lnTo>
                <a:cubicBezTo>
                  <a:pt x="519671" y="514313"/>
                  <a:pt x="493938" y="547148"/>
                  <a:pt x="467987" y="581544"/>
                </a:cubicBezTo>
                <a:cubicBezTo>
                  <a:pt x="449868" y="605421"/>
                  <a:pt x="430565" y="631666"/>
                  <a:pt x="407196" y="664010"/>
                </a:cubicBezTo>
                <a:cubicBezTo>
                  <a:pt x="294675" y="817942"/>
                  <a:pt x="197306" y="982396"/>
                  <a:pt x="116451" y="1155076"/>
                </a:cubicBezTo>
                <a:cubicBezTo>
                  <a:pt x="98841" y="1194362"/>
                  <a:pt x="83347" y="1229964"/>
                  <a:pt x="69779" y="1262370"/>
                </a:cubicBezTo>
                <a:lnTo>
                  <a:pt x="51026" y="1309427"/>
                </a:lnTo>
                <a:lnTo>
                  <a:pt x="36612" y="1345598"/>
                </a:lnTo>
                <a:lnTo>
                  <a:pt x="36346" y="1344157"/>
                </a:lnTo>
                <a:lnTo>
                  <a:pt x="36336" y="1344101"/>
                </a:lnTo>
                <a:lnTo>
                  <a:pt x="36148" y="1343083"/>
                </a:lnTo>
                <a:lnTo>
                  <a:pt x="47363" y="1311723"/>
                </a:lnTo>
                <a:lnTo>
                  <a:pt x="67705" y="1254835"/>
                </a:lnTo>
                <a:cubicBezTo>
                  <a:pt x="80596" y="1221497"/>
                  <a:pt x="95455" y="1185302"/>
                  <a:pt x="112388" y="1145763"/>
                </a:cubicBezTo>
                <a:cubicBezTo>
                  <a:pt x="191444" y="970922"/>
                  <a:pt x="287885" y="804475"/>
                  <a:pt x="400255" y="648937"/>
                </a:cubicBezTo>
                <a:cubicBezTo>
                  <a:pt x="422607" y="617611"/>
                  <a:pt x="442419" y="590518"/>
                  <a:pt x="460875" y="565796"/>
                </a:cubicBezTo>
                <a:close/>
                <a:moveTo>
                  <a:pt x="997881" y="431153"/>
                </a:moveTo>
                <a:lnTo>
                  <a:pt x="999541" y="431797"/>
                </a:lnTo>
                <a:lnTo>
                  <a:pt x="1000170" y="432041"/>
                </a:lnTo>
                <a:lnTo>
                  <a:pt x="999249" y="432958"/>
                </a:lnTo>
                <a:lnTo>
                  <a:pt x="998668" y="433534"/>
                </a:lnTo>
                <a:lnTo>
                  <a:pt x="998420" y="432782"/>
                </a:lnTo>
                <a:close/>
                <a:moveTo>
                  <a:pt x="1208676" y="431051"/>
                </a:moveTo>
                <a:lnTo>
                  <a:pt x="1209154" y="434147"/>
                </a:lnTo>
                <a:lnTo>
                  <a:pt x="1209456" y="436100"/>
                </a:lnTo>
                <a:lnTo>
                  <a:pt x="1209601" y="437038"/>
                </a:lnTo>
                <a:lnTo>
                  <a:pt x="1209640" y="437765"/>
                </a:lnTo>
                <a:lnTo>
                  <a:pt x="1209666" y="438265"/>
                </a:lnTo>
                <a:lnTo>
                  <a:pt x="1202189" y="450972"/>
                </a:lnTo>
                <a:lnTo>
                  <a:pt x="1197977" y="458130"/>
                </a:lnTo>
                <a:lnTo>
                  <a:pt x="1196643" y="460107"/>
                </a:lnTo>
                <a:lnTo>
                  <a:pt x="1195364" y="462003"/>
                </a:lnTo>
                <a:lnTo>
                  <a:pt x="1194587" y="452776"/>
                </a:lnTo>
                <a:lnTo>
                  <a:pt x="1194488" y="452179"/>
                </a:lnTo>
                <a:lnTo>
                  <a:pt x="1202639" y="440759"/>
                </a:lnTo>
                <a:close/>
                <a:moveTo>
                  <a:pt x="626451" y="429459"/>
                </a:moveTo>
                <a:lnTo>
                  <a:pt x="626261" y="433079"/>
                </a:lnTo>
                <a:lnTo>
                  <a:pt x="626061" y="436888"/>
                </a:lnTo>
                <a:lnTo>
                  <a:pt x="627309" y="448552"/>
                </a:lnTo>
                <a:lnTo>
                  <a:pt x="627763" y="452805"/>
                </a:lnTo>
                <a:lnTo>
                  <a:pt x="613693" y="469307"/>
                </a:lnTo>
                <a:lnTo>
                  <a:pt x="613509" y="469524"/>
                </a:lnTo>
                <a:lnTo>
                  <a:pt x="612257" y="446131"/>
                </a:lnTo>
                <a:lnTo>
                  <a:pt x="620094" y="436926"/>
                </a:lnTo>
                <a:lnTo>
                  <a:pt x="620845" y="436044"/>
                </a:lnTo>
                <a:close/>
                <a:moveTo>
                  <a:pt x="745903" y="428988"/>
                </a:moveTo>
                <a:lnTo>
                  <a:pt x="748234" y="449407"/>
                </a:lnTo>
                <a:lnTo>
                  <a:pt x="738367" y="459372"/>
                </a:lnTo>
                <a:lnTo>
                  <a:pt x="731972" y="466560"/>
                </a:lnTo>
                <a:lnTo>
                  <a:pt x="731451" y="459365"/>
                </a:lnTo>
                <a:lnTo>
                  <a:pt x="730565" y="447151"/>
                </a:lnTo>
                <a:lnTo>
                  <a:pt x="730480" y="445982"/>
                </a:lnTo>
                <a:close/>
                <a:moveTo>
                  <a:pt x="1295239" y="426114"/>
                </a:moveTo>
                <a:lnTo>
                  <a:pt x="1295236" y="426146"/>
                </a:lnTo>
                <a:lnTo>
                  <a:pt x="1295233" y="426164"/>
                </a:lnTo>
                <a:lnTo>
                  <a:pt x="1295229" y="426200"/>
                </a:lnTo>
                <a:lnTo>
                  <a:pt x="1291653" y="433616"/>
                </a:lnTo>
                <a:lnTo>
                  <a:pt x="1276870" y="464268"/>
                </a:lnTo>
                <a:lnTo>
                  <a:pt x="1276872" y="464252"/>
                </a:lnTo>
                <a:lnTo>
                  <a:pt x="1276876" y="464201"/>
                </a:lnTo>
                <a:lnTo>
                  <a:pt x="1276885" y="464104"/>
                </a:lnTo>
                <a:close/>
                <a:moveTo>
                  <a:pt x="1089601" y="424826"/>
                </a:moveTo>
                <a:lnTo>
                  <a:pt x="1089698" y="425193"/>
                </a:lnTo>
                <a:lnTo>
                  <a:pt x="1090296" y="427465"/>
                </a:lnTo>
                <a:lnTo>
                  <a:pt x="1091037" y="430276"/>
                </a:lnTo>
                <a:lnTo>
                  <a:pt x="1079619" y="445230"/>
                </a:lnTo>
                <a:lnTo>
                  <a:pt x="1076442" y="449997"/>
                </a:lnTo>
                <a:lnTo>
                  <a:pt x="1074971" y="444164"/>
                </a:lnTo>
                <a:lnTo>
                  <a:pt x="1075557" y="443199"/>
                </a:lnTo>
                <a:close/>
                <a:moveTo>
                  <a:pt x="1275258" y="423771"/>
                </a:moveTo>
                <a:lnTo>
                  <a:pt x="1274923" y="427716"/>
                </a:lnTo>
                <a:lnTo>
                  <a:pt x="1271160" y="436649"/>
                </a:lnTo>
                <a:lnTo>
                  <a:pt x="1266134" y="447803"/>
                </a:lnTo>
                <a:lnTo>
                  <a:pt x="1258192" y="465430"/>
                </a:lnTo>
                <a:lnTo>
                  <a:pt x="1258203" y="464398"/>
                </a:lnTo>
                <a:lnTo>
                  <a:pt x="1258206" y="464175"/>
                </a:lnTo>
                <a:lnTo>
                  <a:pt x="1259236" y="462296"/>
                </a:lnTo>
                <a:lnTo>
                  <a:pt x="1269892" y="436073"/>
                </a:lnTo>
                <a:close/>
                <a:moveTo>
                  <a:pt x="1355626" y="422965"/>
                </a:moveTo>
                <a:lnTo>
                  <a:pt x="1355331" y="424465"/>
                </a:lnTo>
                <a:lnTo>
                  <a:pt x="1354817" y="427076"/>
                </a:lnTo>
                <a:lnTo>
                  <a:pt x="1345230" y="443154"/>
                </a:lnTo>
                <a:lnTo>
                  <a:pt x="1328284" y="471572"/>
                </a:lnTo>
                <a:lnTo>
                  <a:pt x="1329917" y="467190"/>
                </a:lnTo>
                <a:lnTo>
                  <a:pt x="1341769" y="446802"/>
                </a:lnTo>
                <a:close/>
                <a:moveTo>
                  <a:pt x="722919" y="421667"/>
                </a:moveTo>
                <a:lnTo>
                  <a:pt x="724080" y="437869"/>
                </a:lnTo>
                <a:lnTo>
                  <a:pt x="724407" y="442434"/>
                </a:lnTo>
                <a:lnTo>
                  <a:pt x="707033" y="461959"/>
                </a:lnTo>
                <a:lnTo>
                  <a:pt x="704803" y="441112"/>
                </a:lnTo>
                <a:close/>
                <a:moveTo>
                  <a:pt x="1183591" y="421571"/>
                </a:moveTo>
                <a:lnTo>
                  <a:pt x="1185176" y="431115"/>
                </a:lnTo>
                <a:lnTo>
                  <a:pt x="1173380" y="446444"/>
                </a:lnTo>
                <a:lnTo>
                  <a:pt x="1170875" y="449699"/>
                </a:lnTo>
                <a:lnTo>
                  <a:pt x="1168993" y="439172"/>
                </a:lnTo>
                <a:close/>
                <a:moveTo>
                  <a:pt x="1063221" y="420957"/>
                </a:moveTo>
                <a:lnTo>
                  <a:pt x="1064560" y="426276"/>
                </a:lnTo>
                <a:lnTo>
                  <a:pt x="1064716" y="426897"/>
                </a:lnTo>
                <a:lnTo>
                  <a:pt x="1064958" y="427861"/>
                </a:lnTo>
                <a:lnTo>
                  <a:pt x="1059468" y="435071"/>
                </a:lnTo>
                <a:lnTo>
                  <a:pt x="1056421" y="440321"/>
                </a:lnTo>
                <a:lnTo>
                  <a:pt x="1050978" y="437828"/>
                </a:lnTo>
                <a:lnTo>
                  <a:pt x="1053542" y="432699"/>
                </a:lnTo>
                <a:lnTo>
                  <a:pt x="1061114" y="422786"/>
                </a:lnTo>
                <a:close/>
                <a:moveTo>
                  <a:pt x="982085" y="420507"/>
                </a:moveTo>
                <a:lnTo>
                  <a:pt x="987988" y="422991"/>
                </a:lnTo>
                <a:lnTo>
                  <a:pt x="987587" y="424128"/>
                </a:lnTo>
                <a:lnTo>
                  <a:pt x="986687" y="426673"/>
                </a:lnTo>
                <a:lnTo>
                  <a:pt x="982085" y="430799"/>
                </a:lnTo>
                <a:close/>
                <a:moveTo>
                  <a:pt x="976158" y="417891"/>
                </a:moveTo>
                <a:lnTo>
                  <a:pt x="976158" y="433967"/>
                </a:lnTo>
                <a:lnTo>
                  <a:pt x="972842" y="420937"/>
                </a:lnTo>
                <a:close/>
                <a:moveTo>
                  <a:pt x="1037555" y="417533"/>
                </a:moveTo>
                <a:lnTo>
                  <a:pt x="1039109" y="423139"/>
                </a:lnTo>
                <a:lnTo>
                  <a:pt x="1039410" y="424223"/>
                </a:lnTo>
                <a:lnTo>
                  <a:pt x="1037117" y="428974"/>
                </a:lnTo>
                <a:lnTo>
                  <a:pt x="1032362" y="426869"/>
                </a:lnTo>
                <a:lnTo>
                  <a:pt x="1034240" y="421862"/>
                </a:lnTo>
                <a:close/>
                <a:moveTo>
                  <a:pt x="696563" y="417415"/>
                </a:moveTo>
                <a:lnTo>
                  <a:pt x="696937" y="420785"/>
                </a:lnTo>
                <a:lnTo>
                  <a:pt x="697770" y="428274"/>
                </a:lnTo>
                <a:lnTo>
                  <a:pt x="698907" y="438503"/>
                </a:lnTo>
                <a:lnTo>
                  <a:pt x="692970" y="444951"/>
                </a:lnTo>
                <a:lnTo>
                  <a:pt x="683133" y="455636"/>
                </a:lnTo>
                <a:lnTo>
                  <a:pt x="681525" y="433529"/>
                </a:lnTo>
                <a:close/>
                <a:moveTo>
                  <a:pt x="1229088" y="415808"/>
                </a:moveTo>
                <a:lnTo>
                  <a:pt x="1229976" y="422971"/>
                </a:lnTo>
                <a:lnTo>
                  <a:pt x="1229921" y="423074"/>
                </a:lnTo>
                <a:lnTo>
                  <a:pt x="1216065" y="448710"/>
                </a:lnTo>
                <a:lnTo>
                  <a:pt x="1215573" y="439129"/>
                </a:lnTo>
                <a:lnTo>
                  <a:pt x="1219681" y="432833"/>
                </a:lnTo>
                <a:lnTo>
                  <a:pt x="1224383" y="423819"/>
                </a:lnTo>
                <a:lnTo>
                  <a:pt x="1227408" y="418668"/>
                </a:lnTo>
                <a:close/>
                <a:moveTo>
                  <a:pt x="1337512" y="414282"/>
                </a:moveTo>
                <a:lnTo>
                  <a:pt x="1337083" y="416768"/>
                </a:lnTo>
                <a:lnTo>
                  <a:pt x="1336931" y="417648"/>
                </a:lnTo>
                <a:lnTo>
                  <a:pt x="1317249" y="452723"/>
                </a:lnTo>
                <a:lnTo>
                  <a:pt x="1317557" y="450593"/>
                </a:lnTo>
                <a:lnTo>
                  <a:pt x="1336940" y="415323"/>
                </a:lnTo>
                <a:lnTo>
                  <a:pt x="1337479" y="414342"/>
                </a:lnTo>
                <a:close/>
                <a:moveTo>
                  <a:pt x="1110256" y="414249"/>
                </a:moveTo>
                <a:lnTo>
                  <a:pt x="1111443" y="419913"/>
                </a:lnTo>
                <a:lnTo>
                  <a:pt x="1110945" y="420338"/>
                </a:lnTo>
                <a:cubicBezTo>
                  <a:pt x="1106881" y="423725"/>
                  <a:pt x="1102648" y="427111"/>
                  <a:pt x="1098753" y="430836"/>
                </a:cubicBezTo>
                <a:lnTo>
                  <a:pt x="1097279" y="432301"/>
                </a:lnTo>
                <a:lnTo>
                  <a:pt x="1097029" y="431356"/>
                </a:lnTo>
                <a:close/>
                <a:moveTo>
                  <a:pt x="970695" y="412504"/>
                </a:moveTo>
                <a:lnTo>
                  <a:pt x="971072" y="412672"/>
                </a:lnTo>
                <a:lnTo>
                  <a:pt x="970827" y="412886"/>
                </a:lnTo>
                <a:lnTo>
                  <a:pt x="970799" y="412910"/>
                </a:lnTo>
                <a:close/>
                <a:moveTo>
                  <a:pt x="792368" y="412334"/>
                </a:moveTo>
                <a:lnTo>
                  <a:pt x="792821" y="416680"/>
                </a:lnTo>
                <a:lnTo>
                  <a:pt x="793011" y="418506"/>
                </a:lnTo>
                <a:lnTo>
                  <a:pt x="794454" y="432368"/>
                </a:lnTo>
                <a:lnTo>
                  <a:pt x="780959" y="447179"/>
                </a:lnTo>
                <a:lnTo>
                  <a:pt x="778294" y="449853"/>
                </a:lnTo>
                <a:lnTo>
                  <a:pt x="776230" y="428614"/>
                </a:lnTo>
                <a:lnTo>
                  <a:pt x="776616" y="428224"/>
                </a:lnTo>
                <a:lnTo>
                  <a:pt x="791921" y="412770"/>
                </a:lnTo>
                <a:close/>
                <a:moveTo>
                  <a:pt x="1205646" y="411438"/>
                </a:moveTo>
                <a:lnTo>
                  <a:pt x="1207137" y="421086"/>
                </a:lnTo>
                <a:lnTo>
                  <a:pt x="1206178" y="422619"/>
                </a:lnTo>
                <a:lnTo>
                  <a:pt x="1196759" y="437672"/>
                </a:lnTo>
                <a:lnTo>
                  <a:pt x="1194378" y="440999"/>
                </a:lnTo>
                <a:lnTo>
                  <a:pt x="1193645" y="442024"/>
                </a:lnTo>
                <a:lnTo>
                  <a:pt x="1192968" y="442970"/>
                </a:lnTo>
                <a:lnTo>
                  <a:pt x="1191124" y="431797"/>
                </a:lnTo>
                <a:lnTo>
                  <a:pt x="1193937" y="428143"/>
                </a:lnTo>
                <a:lnTo>
                  <a:pt x="1197277" y="423804"/>
                </a:lnTo>
                <a:lnTo>
                  <a:pt x="1198611" y="421832"/>
                </a:lnTo>
                <a:lnTo>
                  <a:pt x="1199245" y="420895"/>
                </a:lnTo>
                <a:close/>
                <a:moveTo>
                  <a:pt x="673038" y="411391"/>
                </a:moveTo>
                <a:lnTo>
                  <a:pt x="674163" y="425018"/>
                </a:lnTo>
                <a:lnTo>
                  <a:pt x="674783" y="432523"/>
                </a:lnTo>
                <a:lnTo>
                  <a:pt x="659186" y="449411"/>
                </a:lnTo>
                <a:lnTo>
                  <a:pt x="657839" y="427445"/>
                </a:lnTo>
                <a:close/>
                <a:moveTo>
                  <a:pt x="1275371" y="410500"/>
                </a:moveTo>
                <a:lnTo>
                  <a:pt x="1275419" y="410988"/>
                </a:lnTo>
                <a:lnTo>
                  <a:pt x="1275432" y="411113"/>
                </a:lnTo>
                <a:lnTo>
                  <a:pt x="1275435" y="411144"/>
                </a:lnTo>
                <a:lnTo>
                  <a:pt x="1272414" y="418069"/>
                </a:lnTo>
                <a:lnTo>
                  <a:pt x="1271884" y="419284"/>
                </a:lnTo>
                <a:lnTo>
                  <a:pt x="1270783" y="421810"/>
                </a:lnTo>
                <a:close/>
                <a:moveTo>
                  <a:pt x="1085611" y="409682"/>
                </a:moveTo>
                <a:lnTo>
                  <a:pt x="1087383" y="416409"/>
                </a:lnTo>
                <a:lnTo>
                  <a:pt x="1082955" y="420466"/>
                </a:lnTo>
                <a:lnTo>
                  <a:pt x="1080292" y="422905"/>
                </a:lnTo>
                <a:lnTo>
                  <a:pt x="1071616" y="430854"/>
                </a:lnTo>
                <a:lnTo>
                  <a:pt x="1071086" y="428752"/>
                </a:lnTo>
                <a:lnTo>
                  <a:pt x="1079047" y="418300"/>
                </a:lnTo>
                <a:close/>
                <a:moveTo>
                  <a:pt x="1317873" y="409007"/>
                </a:moveTo>
                <a:lnTo>
                  <a:pt x="1317676" y="410360"/>
                </a:lnTo>
                <a:lnTo>
                  <a:pt x="1317676" y="410362"/>
                </a:lnTo>
                <a:lnTo>
                  <a:pt x="1314276" y="416735"/>
                </a:lnTo>
                <a:close/>
                <a:moveTo>
                  <a:pt x="839429" y="408455"/>
                </a:moveTo>
                <a:lnTo>
                  <a:pt x="840073" y="413950"/>
                </a:lnTo>
                <a:lnTo>
                  <a:pt x="831468" y="424121"/>
                </a:lnTo>
                <a:lnTo>
                  <a:pt x="824755" y="432055"/>
                </a:lnTo>
                <a:lnTo>
                  <a:pt x="824750" y="432014"/>
                </a:lnTo>
                <a:lnTo>
                  <a:pt x="824270" y="427739"/>
                </a:lnTo>
                <a:close/>
                <a:moveTo>
                  <a:pt x="1175606" y="407909"/>
                </a:moveTo>
                <a:lnTo>
                  <a:pt x="1175632" y="408146"/>
                </a:lnTo>
                <a:lnTo>
                  <a:pt x="1174335" y="409988"/>
                </a:lnTo>
                <a:lnTo>
                  <a:pt x="1174357" y="409693"/>
                </a:lnTo>
                <a:lnTo>
                  <a:pt x="1174387" y="409281"/>
                </a:lnTo>
                <a:lnTo>
                  <a:pt x="1174799" y="408817"/>
                </a:lnTo>
                <a:lnTo>
                  <a:pt x="1175046" y="408539"/>
                </a:lnTo>
                <a:close/>
                <a:moveTo>
                  <a:pt x="1108134" y="407886"/>
                </a:moveTo>
                <a:lnTo>
                  <a:pt x="1095273" y="424730"/>
                </a:lnTo>
                <a:lnTo>
                  <a:pt x="1093896" y="419537"/>
                </a:lnTo>
                <a:lnTo>
                  <a:pt x="1096723" y="416952"/>
                </a:lnTo>
                <a:close/>
                <a:moveTo>
                  <a:pt x="1133202" y="407771"/>
                </a:moveTo>
                <a:lnTo>
                  <a:pt x="1133650" y="409944"/>
                </a:lnTo>
                <a:lnTo>
                  <a:pt x="1133647" y="409948"/>
                </a:lnTo>
                <a:lnTo>
                  <a:pt x="1119273" y="428945"/>
                </a:lnTo>
                <a:lnTo>
                  <a:pt x="1119006" y="427684"/>
                </a:lnTo>
                <a:lnTo>
                  <a:pt x="1118586" y="425693"/>
                </a:lnTo>
                <a:lnTo>
                  <a:pt x="1127551" y="413262"/>
                </a:lnTo>
                <a:close/>
                <a:moveTo>
                  <a:pt x="1059598" y="406558"/>
                </a:moveTo>
                <a:lnTo>
                  <a:pt x="1061443" y="413890"/>
                </a:lnTo>
                <a:lnTo>
                  <a:pt x="1061392" y="413958"/>
                </a:lnTo>
                <a:lnTo>
                  <a:pt x="1061216" y="414188"/>
                </a:lnTo>
                <a:lnTo>
                  <a:pt x="1056939" y="417900"/>
                </a:lnTo>
                <a:lnTo>
                  <a:pt x="1046338" y="427099"/>
                </a:lnTo>
                <a:lnTo>
                  <a:pt x="1045696" y="424761"/>
                </a:lnTo>
                <a:close/>
                <a:moveTo>
                  <a:pt x="768391" y="405962"/>
                </a:moveTo>
                <a:lnTo>
                  <a:pt x="770329" y="425858"/>
                </a:lnTo>
                <a:lnTo>
                  <a:pt x="765793" y="430869"/>
                </a:lnTo>
                <a:lnTo>
                  <a:pt x="757287" y="440265"/>
                </a:lnTo>
                <a:lnTo>
                  <a:pt x="754676" y="442902"/>
                </a:lnTo>
                <a:lnTo>
                  <a:pt x="753519" y="420859"/>
                </a:lnTo>
                <a:close/>
                <a:moveTo>
                  <a:pt x="648758" y="404941"/>
                </a:moveTo>
                <a:lnTo>
                  <a:pt x="650419" y="426885"/>
                </a:lnTo>
                <a:lnTo>
                  <a:pt x="643374" y="434495"/>
                </a:lnTo>
                <a:lnTo>
                  <a:pt x="632834" y="446857"/>
                </a:lnTo>
                <a:lnTo>
                  <a:pt x="632293" y="441910"/>
                </a:lnTo>
                <a:lnTo>
                  <a:pt x="631755" y="436999"/>
                </a:lnTo>
                <a:lnTo>
                  <a:pt x="631645" y="435991"/>
                </a:lnTo>
                <a:lnTo>
                  <a:pt x="632361" y="422518"/>
                </a:lnTo>
                <a:lnTo>
                  <a:pt x="633687" y="420960"/>
                </a:lnTo>
                <a:lnTo>
                  <a:pt x="634876" y="419563"/>
                </a:lnTo>
                <a:lnTo>
                  <a:pt x="634890" y="419548"/>
                </a:lnTo>
                <a:close/>
                <a:moveTo>
                  <a:pt x="1033925" y="404445"/>
                </a:moveTo>
                <a:lnTo>
                  <a:pt x="1035490" y="410090"/>
                </a:lnTo>
                <a:lnTo>
                  <a:pt x="1032360" y="412668"/>
                </a:lnTo>
                <a:lnTo>
                  <a:pt x="1028827" y="415930"/>
                </a:lnTo>
                <a:lnTo>
                  <a:pt x="1026233" y="418084"/>
                </a:lnTo>
                <a:lnTo>
                  <a:pt x="1023000" y="421189"/>
                </a:lnTo>
                <a:lnTo>
                  <a:pt x="1024417" y="416781"/>
                </a:lnTo>
                <a:close/>
                <a:moveTo>
                  <a:pt x="1252449" y="403175"/>
                </a:moveTo>
                <a:lnTo>
                  <a:pt x="1253283" y="409787"/>
                </a:lnTo>
                <a:lnTo>
                  <a:pt x="1253539" y="411824"/>
                </a:lnTo>
                <a:lnTo>
                  <a:pt x="1253539" y="411862"/>
                </a:lnTo>
                <a:lnTo>
                  <a:pt x="1253291" y="436762"/>
                </a:lnTo>
                <a:lnTo>
                  <a:pt x="1237451" y="469164"/>
                </a:lnTo>
                <a:lnTo>
                  <a:pt x="1238048" y="440155"/>
                </a:lnTo>
                <a:lnTo>
                  <a:pt x="1238030" y="440010"/>
                </a:lnTo>
                <a:lnTo>
                  <a:pt x="1238029" y="440003"/>
                </a:lnTo>
                <a:lnTo>
                  <a:pt x="1242039" y="431928"/>
                </a:lnTo>
                <a:lnTo>
                  <a:pt x="1244538" y="425026"/>
                </a:lnTo>
                <a:lnTo>
                  <a:pt x="1250472" y="408635"/>
                </a:lnTo>
                <a:close/>
                <a:moveTo>
                  <a:pt x="1083850" y="403052"/>
                </a:moveTo>
                <a:lnTo>
                  <a:pt x="1069393" y="422037"/>
                </a:lnTo>
                <a:lnTo>
                  <a:pt x="1069221" y="421353"/>
                </a:lnTo>
                <a:lnTo>
                  <a:pt x="1068779" y="419602"/>
                </a:lnTo>
                <a:lnTo>
                  <a:pt x="1068062" y="416755"/>
                </a:lnTo>
                <a:lnTo>
                  <a:pt x="1073149" y="412340"/>
                </a:lnTo>
                <a:close/>
                <a:moveTo>
                  <a:pt x="1359759" y="401963"/>
                </a:moveTo>
                <a:lnTo>
                  <a:pt x="1359133" y="405147"/>
                </a:lnTo>
                <a:lnTo>
                  <a:pt x="1359087" y="405381"/>
                </a:lnTo>
                <a:lnTo>
                  <a:pt x="1339777" y="438490"/>
                </a:lnTo>
                <a:lnTo>
                  <a:pt x="1338887" y="440016"/>
                </a:lnTo>
                <a:lnTo>
                  <a:pt x="1339208" y="438147"/>
                </a:lnTo>
                <a:close/>
                <a:moveTo>
                  <a:pt x="1582196" y="401378"/>
                </a:moveTo>
                <a:lnTo>
                  <a:pt x="1865213" y="519226"/>
                </a:lnTo>
                <a:lnTo>
                  <a:pt x="1751190" y="476938"/>
                </a:lnTo>
                <a:cubicBezTo>
                  <a:pt x="1666273" y="446585"/>
                  <a:pt x="1599048" y="425418"/>
                  <a:pt x="1589988" y="430498"/>
                </a:cubicBezTo>
                <a:lnTo>
                  <a:pt x="1589988" y="430499"/>
                </a:lnTo>
                <a:lnTo>
                  <a:pt x="1589983" y="430498"/>
                </a:lnTo>
                <a:lnTo>
                  <a:pt x="1589982" y="430499"/>
                </a:lnTo>
                <a:lnTo>
                  <a:pt x="1589976" y="430498"/>
                </a:lnTo>
                <a:cubicBezTo>
                  <a:pt x="1589066" y="430891"/>
                  <a:pt x="1588336" y="431620"/>
                  <a:pt x="1587943" y="432532"/>
                </a:cubicBezTo>
                <a:lnTo>
                  <a:pt x="1361203" y="659285"/>
                </a:lnTo>
                <a:lnTo>
                  <a:pt x="1357407" y="663080"/>
                </a:lnTo>
                <a:lnTo>
                  <a:pt x="1363405" y="656097"/>
                </a:lnTo>
                <a:close/>
                <a:moveTo>
                  <a:pt x="1227271" y="401155"/>
                </a:moveTo>
                <a:lnTo>
                  <a:pt x="1227834" y="405694"/>
                </a:lnTo>
                <a:lnTo>
                  <a:pt x="1228008" y="407096"/>
                </a:lnTo>
                <a:lnTo>
                  <a:pt x="1222746" y="416038"/>
                </a:lnTo>
                <a:lnTo>
                  <a:pt x="1214460" y="430119"/>
                </a:lnTo>
                <a:lnTo>
                  <a:pt x="1214289" y="429006"/>
                </a:lnTo>
                <a:lnTo>
                  <a:pt x="1213914" y="426553"/>
                </a:lnTo>
                <a:lnTo>
                  <a:pt x="1213432" y="423406"/>
                </a:lnTo>
                <a:close/>
                <a:moveTo>
                  <a:pt x="1008754" y="400796"/>
                </a:moveTo>
                <a:lnTo>
                  <a:pt x="1009486" y="406233"/>
                </a:lnTo>
                <a:lnTo>
                  <a:pt x="1004334" y="410852"/>
                </a:lnTo>
                <a:lnTo>
                  <a:pt x="1004215" y="410801"/>
                </a:lnTo>
                <a:lnTo>
                  <a:pt x="1003711" y="410584"/>
                </a:lnTo>
                <a:lnTo>
                  <a:pt x="1004436" y="406454"/>
                </a:lnTo>
                <a:close/>
                <a:moveTo>
                  <a:pt x="742649" y="400490"/>
                </a:moveTo>
                <a:lnTo>
                  <a:pt x="743868" y="411164"/>
                </a:lnTo>
                <a:lnTo>
                  <a:pt x="744270" y="414687"/>
                </a:lnTo>
                <a:lnTo>
                  <a:pt x="745033" y="421371"/>
                </a:lnTo>
                <a:lnTo>
                  <a:pt x="729805" y="436664"/>
                </a:lnTo>
                <a:lnTo>
                  <a:pt x="728790" y="422669"/>
                </a:lnTo>
                <a:lnTo>
                  <a:pt x="728299" y="415893"/>
                </a:lnTo>
                <a:close/>
                <a:moveTo>
                  <a:pt x="1141109" y="400086"/>
                </a:moveTo>
                <a:lnTo>
                  <a:pt x="1138452" y="403598"/>
                </a:lnTo>
                <a:lnTo>
                  <a:pt x="1138410" y="403397"/>
                </a:lnTo>
                <a:lnTo>
                  <a:pt x="1138341" y="403064"/>
                </a:lnTo>
                <a:lnTo>
                  <a:pt x="1138292" y="402824"/>
                </a:lnTo>
                <a:lnTo>
                  <a:pt x="1139353" y="401792"/>
                </a:lnTo>
                <a:close/>
                <a:moveTo>
                  <a:pt x="1057781" y="399333"/>
                </a:moveTo>
                <a:lnTo>
                  <a:pt x="1057811" y="399452"/>
                </a:lnTo>
                <a:lnTo>
                  <a:pt x="1057889" y="399761"/>
                </a:lnTo>
                <a:lnTo>
                  <a:pt x="1057935" y="399945"/>
                </a:lnTo>
                <a:lnTo>
                  <a:pt x="1051102" y="408878"/>
                </a:lnTo>
                <a:lnTo>
                  <a:pt x="1045566" y="416116"/>
                </a:lnTo>
                <a:lnTo>
                  <a:pt x="1043915" y="418274"/>
                </a:lnTo>
                <a:lnTo>
                  <a:pt x="1042220" y="412100"/>
                </a:lnTo>
                <a:close/>
                <a:moveTo>
                  <a:pt x="983947" y="397698"/>
                </a:moveTo>
                <a:lnTo>
                  <a:pt x="983991" y="398074"/>
                </a:lnTo>
                <a:lnTo>
                  <a:pt x="984281" y="400530"/>
                </a:lnTo>
                <a:lnTo>
                  <a:pt x="984156" y="400475"/>
                </a:lnTo>
                <a:lnTo>
                  <a:pt x="983947" y="400383"/>
                </a:lnTo>
                <a:close/>
                <a:moveTo>
                  <a:pt x="1203320" y="396382"/>
                </a:moveTo>
                <a:lnTo>
                  <a:pt x="1203346" y="396550"/>
                </a:lnTo>
                <a:lnTo>
                  <a:pt x="1203826" y="399659"/>
                </a:lnTo>
                <a:lnTo>
                  <a:pt x="1204496" y="403994"/>
                </a:lnTo>
                <a:lnTo>
                  <a:pt x="1200556" y="409810"/>
                </a:lnTo>
                <a:lnTo>
                  <a:pt x="1193095" y="420824"/>
                </a:lnTo>
                <a:lnTo>
                  <a:pt x="1189981" y="424871"/>
                </a:lnTo>
                <a:lnTo>
                  <a:pt x="1188765" y="417507"/>
                </a:lnTo>
                <a:lnTo>
                  <a:pt x="1188578" y="416373"/>
                </a:lnTo>
                <a:lnTo>
                  <a:pt x="1188466" y="415694"/>
                </a:lnTo>
                <a:lnTo>
                  <a:pt x="1194245" y="408727"/>
                </a:lnTo>
                <a:close/>
                <a:moveTo>
                  <a:pt x="1081894" y="395578"/>
                </a:moveTo>
                <a:lnTo>
                  <a:pt x="1082037" y="396121"/>
                </a:lnTo>
                <a:lnTo>
                  <a:pt x="1081401" y="396673"/>
                </a:lnTo>
                <a:lnTo>
                  <a:pt x="1080383" y="397556"/>
                </a:lnTo>
                <a:close/>
                <a:moveTo>
                  <a:pt x="1032154" y="394777"/>
                </a:moveTo>
                <a:lnTo>
                  <a:pt x="1032205" y="395184"/>
                </a:lnTo>
                <a:lnTo>
                  <a:pt x="1032228" y="395375"/>
                </a:lnTo>
                <a:lnTo>
                  <a:pt x="1032263" y="395661"/>
                </a:lnTo>
                <a:lnTo>
                  <a:pt x="1019336" y="412548"/>
                </a:lnTo>
                <a:lnTo>
                  <a:pt x="1018690" y="414293"/>
                </a:lnTo>
                <a:lnTo>
                  <a:pt x="1016915" y="408334"/>
                </a:lnTo>
                <a:lnTo>
                  <a:pt x="1017249" y="407906"/>
                </a:lnTo>
                <a:lnTo>
                  <a:pt x="1019068" y="405568"/>
                </a:lnTo>
                <a:lnTo>
                  <a:pt x="1023468" y="401626"/>
                </a:lnTo>
                <a:close/>
                <a:moveTo>
                  <a:pt x="628296" y="394333"/>
                </a:moveTo>
                <a:lnTo>
                  <a:pt x="626946" y="420038"/>
                </a:lnTo>
                <a:lnTo>
                  <a:pt x="611811" y="437801"/>
                </a:lnTo>
                <a:lnTo>
                  <a:pt x="611635" y="434511"/>
                </a:lnTo>
                <a:lnTo>
                  <a:pt x="612597" y="425089"/>
                </a:lnTo>
                <a:lnTo>
                  <a:pt x="612835" y="422753"/>
                </a:lnTo>
                <a:lnTo>
                  <a:pt x="614081" y="410535"/>
                </a:lnTo>
                <a:lnTo>
                  <a:pt x="623996" y="398853"/>
                </a:lnTo>
                <a:close/>
                <a:moveTo>
                  <a:pt x="571145" y="393325"/>
                </a:moveTo>
                <a:lnTo>
                  <a:pt x="568190" y="411879"/>
                </a:lnTo>
                <a:lnTo>
                  <a:pt x="568536" y="418197"/>
                </a:lnTo>
                <a:lnTo>
                  <a:pt x="568714" y="421448"/>
                </a:lnTo>
                <a:lnTo>
                  <a:pt x="539134" y="456288"/>
                </a:lnTo>
                <a:lnTo>
                  <a:pt x="533516" y="462904"/>
                </a:lnTo>
                <a:cubicBezTo>
                  <a:pt x="507906" y="494385"/>
                  <a:pt x="481958" y="527590"/>
                  <a:pt x="455796" y="562409"/>
                </a:cubicBezTo>
                <a:cubicBezTo>
                  <a:pt x="437339" y="586962"/>
                  <a:pt x="417526" y="614225"/>
                  <a:pt x="395174" y="645551"/>
                </a:cubicBezTo>
                <a:cubicBezTo>
                  <a:pt x="282781" y="801494"/>
                  <a:pt x="186342" y="968335"/>
                  <a:pt x="107307" y="1143562"/>
                </a:cubicBezTo>
                <a:cubicBezTo>
                  <a:pt x="90290" y="1183101"/>
                  <a:pt x="75430" y="1219338"/>
                  <a:pt x="62540" y="1252760"/>
                </a:cubicBezTo>
                <a:lnTo>
                  <a:pt x="43206" y="1306910"/>
                </a:lnTo>
                <a:lnTo>
                  <a:pt x="34788" y="1330488"/>
                </a:lnTo>
                <a:lnTo>
                  <a:pt x="34761" y="1329972"/>
                </a:lnTo>
                <a:lnTo>
                  <a:pt x="34732" y="1329420"/>
                </a:lnTo>
                <a:lnTo>
                  <a:pt x="34708" y="1328961"/>
                </a:lnTo>
                <a:lnTo>
                  <a:pt x="103751" y="1134586"/>
                </a:lnTo>
                <a:cubicBezTo>
                  <a:pt x="180533" y="957089"/>
                  <a:pt x="275710" y="788131"/>
                  <a:pt x="387724" y="630481"/>
                </a:cubicBezTo>
                <a:cubicBezTo>
                  <a:pt x="410922" y="597460"/>
                  <a:pt x="430226" y="570876"/>
                  <a:pt x="448345" y="546660"/>
                </a:cubicBezTo>
                <a:cubicBezTo>
                  <a:pt x="474083" y="512074"/>
                  <a:pt x="499737" y="479017"/>
                  <a:pt x="525157" y="447626"/>
                </a:cubicBezTo>
                <a:lnTo>
                  <a:pt x="555691" y="411573"/>
                </a:lnTo>
                <a:lnTo>
                  <a:pt x="566628" y="398658"/>
                </a:lnTo>
                <a:close/>
                <a:moveTo>
                  <a:pt x="1296647" y="392636"/>
                </a:moveTo>
                <a:lnTo>
                  <a:pt x="1296771" y="394197"/>
                </a:lnTo>
                <a:lnTo>
                  <a:pt x="1279834" y="430595"/>
                </a:lnTo>
                <a:lnTo>
                  <a:pt x="1279841" y="430518"/>
                </a:lnTo>
                <a:lnTo>
                  <a:pt x="1279898" y="429866"/>
                </a:lnTo>
                <a:lnTo>
                  <a:pt x="1291774" y="403469"/>
                </a:lnTo>
                <a:close/>
                <a:moveTo>
                  <a:pt x="1341280" y="392474"/>
                </a:moveTo>
                <a:lnTo>
                  <a:pt x="1340903" y="394655"/>
                </a:lnTo>
                <a:lnTo>
                  <a:pt x="1340632" y="396226"/>
                </a:lnTo>
                <a:lnTo>
                  <a:pt x="1339517" y="398697"/>
                </a:lnTo>
                <a:lnTo>
                  <a:pt x="1335283" y="406395"/>
                </a:lnTo>
                <a:lnTo>
                  <a:pt x="1319906" y="434355"/>
                </a:lnTo>
                <a:lnTo>
                  <a:pt x="1320176" y="432489"/>
                </a:lnTo>
                <a:lnTo>
                  <a:pt x="1320277" y="431789"/>
                </a:lnTo>
                <a:lnTo>
                  <a:pt x="1320339" y="431362"/>
                </a:lnTo>
                <a:lnTo>
                  <a:pt x="1320350" y="431289"/>
                </a:lnTo>
                <a:close/>
                <a:moveTo>
                  <a:pt x="720757" y="391490"/>
                </a:moveTo>
                <a:lnTo>
                  <a:pt x="721774" y="405681"/>
                </a:lnTo>
                <a:lnTo>
                  <a:pt x="722097" y="410194"/>
                </a:lnTo>
                <a:lnTo>
                  <a:pt x="722305" y="413088"/>
                </a:lnTo>
                <a:lnTo>
                  <a:pt x="708387" y="428205"/>
                </a:lnTo>
                <a:lnTo>
                  <a:pt x="703940" y="433036"/>
                </a:lnTo>
                <a:lnTo>
                  <a:pt x="702091" y="415749"/>
                </a:lnTo>
                <a:lnTo>
                  <a:pt x="702338" y="411227"/>
                </a:lnTo>
                <a:close/>
                <a:moveTo>
                  <a:pt x="814247" y="391027"/>
                </a:moveTo>
                <a:lnTo>
                  <a:pt x="814407" y="392460"/>
                </a:lnTo>
                <a:lnTo>
                  <a:pt x="814751" y="395539"/>
                </a:lnTo>
                <a:lnTo>
                  <a:pt x="815897" y="405780"/>
                </a:lnTo>
                <a:lnTo>
                  <a:pt x="799970" y="426673"/>
                </a:lnTo>
                <a:lnTo>
                  <a:pt x="797889" y="406958"/>
                </a:lnTo>
                <a:close/>
                <a:moveTo>
                  <a:pt x="1312458" y="390476"/>
                </a:moveTo>
                <a:lnTo>
                  <a:pt x="1309734" y="396124"/>
                </a:lnTo>
                <a:lnTo>
                  <a:pt x="1302947" y="410197"/>
                </a:lnTo>
                <a:lnTo>
                  <a:pt x="1302953" y="410149"/>
                </a:lnTo>
                <a:lnTo>
                  <a:pt x="1306524" y="402757"/>
                </a:lnTo>
                <a:close/>
                <a:moveTo>
                  <a:pt x="1129550" y="390059"/>
                </a:moveTo>
                <a:lnTo>
                  <a:pt x="1130154" y="392988"/>
                </a:lnTo>
                <a:lnTo>
                  <a:pt x="1116271" y="414726"/>
                </a:lnTo>
                <a:lnTo>
                  <a:pt x="1114902" y="408241"/>
                </a:lnTo>
                <a:lnTo>
                  <a:pt x="1115569" y="407379"/>
                </a:lnTo>
                <a:lnTo>
                  <a:pt x="1116646" y="405985"/>
                </a:lnTo>
                <a:lnTo>
                  <a:pt x="1127619" y="391794"/>
                </a:lnTo>
                <a:close/>
                <a:moveTo>
                  <a:pt x="1318897" y="390007"/>
                </a:moveTo>
                <a:lnTo>
                  <a:pt x="1318988" y="391848"/>
                </a:lnTo>
                <a:lnTo>
                  <a:pt x="1319002" y="392140"/>
                </a:lnTo>
                <a:lnTo>
                  <a:pt x="1300377" y="432297"/>
                </a:lnTo>
                <a:lnTo>
                  <a:pt x="1300744" y="429142"/>
                </a:lnTo>
                <a:lnTo>
                  <a:pt x="1300980" y="427106"/>
                </a:lnTo>
                <a:close/>
                <a:moveTo>
                  <a:pt x="1250730" y="389534"/>
                </a:moveTo>
                <a:lnTo>
                  <a:pt x="1250731" y="389542"/>
                </a:lnTo>
                <a:lnTo>
                  <a:pt x="1250733" y="389552"/>
                </a:lnTo>
                <a:lnTo>
                  <a:pt x="1247713" y="397859"/>
                </a:lnTo>
                <a:lnTo>
                  <a:pt x="1236583" y="428473"/>
                </a:lnTo>
                <a:lnTo>
                  <a:pt x="1236459" y="427484"/>
                </a:lnTo>
                <a:lnTo>
                  <a:pt x="1236244" y="425772"/>
                </a:lnTo>
                <a:lnTo>
                  <a:pt x="1236047" y="424198"/>
                </a:lnTo>
                <a:lnTo>
                  <a:pt x="1238633" y="419399"/>
                </a:lnTo>
                <a:lnTo>
                  <a:pt x="1240985" y="413591"/>
                </a:lnTo>
                <a:close/>
                <a:moveTo>
                  <a:pt x="1007228" y="389469"/>
                </a:moveTo>
                <a:lnTo>
                  <a:pt x="1007274" y="389813"/>
                </a:lnTo>
                <a:lnTo>
                  <a:pt x="1007637" y="392504"/>
                </a:lnTo>
                <a:lnTo>
                  <a:pt x="999018" y="403744"/>
                </a:lnTo>
                <a:lnTo>
                  <a:pt x="999018" y="407469"/>
                </a:lnTo>
                <a:lnTo>
                  <a:pt x="994541" y="405544"/>
                </a:lnTo>
                <a:lnTo>
                  <a:pt x="995069" y="400522"/>
                </a:lnTo>
                <a:lnTo>
                  <a:pt x="1004816" y="391571"/>
                </a:lnTo>
                <a:close/>
                <a:moveTo>
                  <a:pt x="819804" y="388012"/>
                </a:moveTo>
                <a:lnTo>
                  <a:pt x="823416" y="389780"/>
                </a:lnTo>
                <a:lnTo>
                  <a:pt x="826823" y="391447"/>
                </a:lnTo>
                <a:lnTo>
                  <a:pt x="821043" y="399030"/>
                </a:lnTo>
                <a:lnTo>
                  <a:pt x="820586" y="394970"/>
                </a:lnTo>
                <a:close/>
                <a:moveTo>
                  <a:pt x="1104576" y="387131"/>
                </a:moveTo>
                <a:lnTo>
                  <a:pt x="1104627" y="387376"/>
                </a:lnTo>
                <a:lnTo>
                  <a:pt x="1105842" y="393173"/>
                </a:lnTo>
                <a:lnTo>
                  <a:pt x="1091787" y="411579"/>
                </a:lnTo>
                <a:lnTo>
                  <a:pt x="1089820" y="404156"/>
                </a:lnTo>
                <a:lnTo>
                  <a:pt x="1100566" y="390047"/>
                </a:lnTo>
                <a:lnTo>
                  <a:pt x="1101972" y="389011"/>
                </a:lnTo>
                <a:close/>
                <a:moveTo>
                  <a:pt x="698001" y="385024"/>
                </a:moveTo>
                <a:lnTo>
                  <a:pt x="697844" y="388376"/>
                </a:lnTo>
                <a:lnTo>
                  <a:pt x="697539" y="394874"/>
                </a:lnTo>
                <a:lnTo>
                  <a:pt x="696898" y="408577"/>
                </a:lnTo>
                <a:lnTo>
                  <a:pt x="681593" y="425149"/>
                </a:lnTo>
                <a:lnTo>
                  <a:pt x="680964" y="425829"/>
                </a:lnTo>
                <a:lnTo>
                  <a:pt x="679439" y="404857"/>
                </a:lnTo>
                <a:lnTo>
                  <a:pt x="679424" y="404646"/>
                </a:lnTo>
                <a:close/>
                <a:moveTo>
                  <a:pt x="1135362" y="384834"/>
                </a:moveTo>
                <a:lnTo>
                  <a:pt x="1135258" y="384996"/>
                </a:lnTo>
                <a:lnTo>
                  <a:pt x="1134767" y="385764"/>
                </a:lnTo>
                <a:lnTo>
                  <a:pt x="1134722" y="385547"/>
                </a:lnTo>
                <a:lnTo>
                  <a:pt x="1134698" y="385430"/>
                </a:lnTo>
                <a:close/>
                <a:moveTo>
                  <a:pt x="789503" y="384816"/>
                </a:moveTo>
                <a:lnTo>
                  <a:pt x="790010" y="389685"/>
                </a:lnTo>
                <a:lnTo>
                  <a:pt x="791568" y="404645"/>
                </a:lnTo>
                <a:lnTo>
                  <a:pt x="786199" y="409929"/>
                </a:lnTo>
                <a:lnTo>
                  <a:pt x="775443" y="420516"/>
                </a:lnTo>
                <a:lnTo>
                  <a:pt x="774126" y="406965"/>
                </a:lnTo>
                <a:lnTo>
                  <a:pt x="773673" y="402303"/>
                </a:lnTo>
                <a:lnTo>
                  <a:pt x="773529" y="400817"/>
                </a:lnTo>
                <a:close/>
                <a:moveTo>
                  <a:pt x="1581857" y="384107"/>
                </a:moveTo>
                <a:lnTo>
                  <a:pt x="1935827" y="542243"/>
                </a:lnTo>
                <a:lnTo>
                  <a:pt x="1580676" y="394432"/>
                </a:lnTo>
                <a:lnTo>
                  <a:pt x="1580674" y="394434"/>
                </a:lnTo>
                <a:lnTo>
                  <a:pt x="1580670" y="394432"/>
                </a:lnTo>
                <a:lnTo>
                  <a:pt x="1580668" y="394434"/>
                </a:lnTo>
                <a:lnTo>
                  <a:pt x="1580663" y="394432"/>
                </a:lnTo>
                <a:lnTo>
                  <a:pt x="1445212" y="551911"/>
                </a:lnTo>
                <a:close/>
                <a:moveTo>
                  <a:pt x="1225000" y="382842"/>
                </a:moveTo>
                <a:lnTo>
                  <a:pt x="1226003" y="390933"/>
                </a:lnTo>
                <a:lnTo>
                  <a:pt x="1215553" y="407636"/>
                </a:lnTo>
                <a:lnTo>
                  <a:pt x="1211908" y="413460"/>
                </a:lnTo>
                <a:lnTo>
                  <a:pt x="1211261" y="409234"/>
                </a:lnTo>
                <a:lnTo>
                  <a:pt x="1210500" y="404265"/>
                </a:lnTo>
                <a:close/>
                <a:moveTo>
                  <a:pt x="982150" y="382480"/>
                </a:moveTo>
                <a:lnTo>
                  <a:pt x="982815" y="388116"/>
                </a:lnTo>
                <a:lnTo>
                  <a:pt x="978866" y="393244"/>
                </a:lnTo>
                <a:lnTo>
                  <a:pt x="978866" y="396291"/>
                </a:lnTo>
                <a:lnTo>
                  <a:pt x="974632" y="394503"/>
                </a:lnTo>
                <a:lnTo>
                  <a:pt x="974632" y="389520"/>
                </a:lnTo>
                <a:lnTo>
                  <a:pt x="975847" y="387927"/>
                </a:lnTo>
                <a:close/>
                <a:moveTo>
                  <a:pt x="1015347" y="382447"/>
                </a:moveTo>
                <a:lnTo>
                  <a:pt x="1013225" y="385215"/>
                </a:lnTo>
                <a:lnTo>
                  <a:pt x="1013106" y="384346"/>
                </a:lnTo>
                <a:lnTo>
                  <a:pt x="1014906" y="382778"/>
                </a:lnTo>
                <a:close/>
                <a:moveTo>
                  <a:pt x="1079004" y="381921"/>
                </a:moveTo>
                <a:lnTo>
                  <a:pt x="1079478" y="384709"/>
                </a:lnTo>
                <a:lnTo>
                  <a:pt x="1080237" y="389168"/>
                </a:lnTo>
                <a:lnTo>
                  <a:pt x="1080246" y="389219"/>
                </a:lnTo>
                <a:lnTo>
                  <a:pt x="1075429" y="395540"/>
                </a:lnTo>
                <a:lnTo>
                  <a:pt x="1072207" y="399767"/>
                </a:lnTo>
                <a:lnTo>
                  <a:pt x="1065874" y="408077"/>
                </a:lnTo>
                <a:lnTo>
                  <a:pt x="1064029" y="400757"/>
                </a:lnTo>
                <a:lnTo>
                  <a:pt x="1065143" y="399298"/>
                </a:lnTo>
                <a:lnTo>
                  <a:pt x="1069849" y="393137"/>
                </a:lnTo>
                <a:lnTo>
                  <a:pt x="1077426" y="383216"/>
                </a:lnTo>
                <a:lnTo>
                  <a:pt x="1078714" y="382159"/>
                </a:lnTo>
                <a:lnTo>
                  <a:pt x="1078982" y="381939"/>
                </a:lnTo>
                <a:close/>
                <a:moveTo>
                  <a:pt x="861545" y="380324"/>
                </a:moveTo>
                <a:lnTo>
                  <a:pt x="862394" y="387567"/>
                </a:lnTo>
                <a:lnTo>
                  <a:pt x="845775" y="407211"/>
                </a:lnTo>
                <a:lnTo>
                  <a:pt x="845061" y="401292"/>
                </a:lnTo>
                <a:lnTo>
                  <a:pt x="846163" y="399890"/>
                </a:lnTo>
                <a:close/>
                <a:moveTo>
                  <a:pt x="1151767" y="379687"/>
                </a:moveTo>
                <a:lnTo>
                  <a:pt x="1152046" y="381181"/>
                </a:lnTo>
                <a:lnTo>
                  <a:pt x="1147286" y="385901"/>
                </a:lnTo>
                <a:lnTo>
                  <a:pt x="1150400" y="381582"/>
                </a:lnTo>
                <a:close/>
                <a:moveTo>
                  <a:pt x="1200565" y="378551"/>
                </a:moveTo>
                <a:lnTo>
                  <a:pt x="1201969" y="387634"/>
                </a:lnTo>
                <a:lnTo>
                  <a:pt x="1189912" y="404016"/>
                </a:lnTo>
                <a:lnTo>
                  <a:pt x="1189817" y="403626"/>
                </a:lnTo>
                <a:lnTo>
                  <a:pt x="1187568" y="394432"/>
                </a:lnTo>
                <a:lnTo>
                  <a:pt x="1189861" y="391849"/>
                </a:lnTo>
                <a:lnTo>
                  <a:pt x="1191000" y="390566"/>
                </a:lnTo>
                <a:lnTo>
                  <a:pt x="1192980" y="388078"/>
                </a:lnTo>
                <a:close/>
                <a:moveTo>
                  <a:pt x="1054000" y="378399"/>
                </a:moveTo>
                <a:lnTo>
                  <a:pt x="1055067" y="384921"/>
                </a:lnTo>
                <a:lnTo>
                  <a:pt x="1055082" y="385015"/>
                </a:lnTo>
                <a:lnTo>
                  <a:pt x="1051148" y="390186"/>
                </a:lnTo>
                <a:lnTo>
                  <a:pt x="1049658" y="392145"/>
                </a:lnTo>
                <a:lnTo>
                  <a:pt x="1040167" y="404621"/>
                </a:lnTo>
                <a:lnTo>
                  <a:pt x="1038810" y="399680"/>
                </a:lnTo>
                <a:lnTo>
                  <a:pt x="1038640" y="398327"/>
                </a:lnTo>
                <a:lnTo>
                  <a:pt x="1041062" y="395185"/>
                </a:lnTo>
                <a:lnTo>
                  <a:pt x="1041270" y="394915"/>
                </a:lnTo>
                <a:close/>
                <a:moveTo>
                  <a:pt x="1416076" y="377563"/>
                </a:moveTo>
                <a:lnTo>
                  <a:pt x="1412237" y="386719"/>
                </a:lnTo>
                <a:lnTo>
                  <a:pt x="1406833" y="396606"/>
                </a:lnTo>
                <a:lnTo>
                  <a:pt x="1378104" y="443616"/>
                </a:lnTo>
                <a:lnTo>
                  <a:pt x="1378103" y="443618"/>
                </a:lnTo>
                <a:lnTo>
                  <a:pt x="1378103" y="443619"/>
                </a:lnTo>
                <a:lnTo>
                  <a:pt x="1376632" y="445812"/>
                </a:lnTo>
                <a:lnTo>
                  <a:pt x="1374160" y="449500"/>
                </a:lnTo>
                <a:lnTo>
                  <a:pt x="1362771" y="466486"/>
                </a:lnTo>
                <a:lnTo>
                  <a:pt x="1382703" y="434982"/>
                </a:lnTo>
                <a:lnTo>
                  <a:pt x="1401877" y="404678"/>
                </a:lnTo>
                <a:lnTo>
                  <a:pt x="1414353" y="380852"/>
                </a:lnTo>
                <a:close/>
                <a:moveTo>
                  <a:pt x="1295441" y="377503"/>
                </a:moveTo>
                <a:lnTo>
                  <a:pt x="1295543" y="378773"/>
                </a:lnTo>
                <a:lnTo>
                  <a:pt x="1280848" y="413653"/>
                </a:lnTo>
                <a:lnTo>
                  <a:pt x="1280648" y="411415"/>
                </a:lnTo>
                <a:close/>
                <a:moveTo>
                  <a:pt x="1416250" y="377230"/>
                </a:moveTo>
                <a:lnTo>
                  <a:pt x="1416113" y="377492"/>
                </a:lnTo>
                <a:lnTo>
                  <a:pt x="1416079" y="377556"/>
                </a:lnTo>
                <a:close/>
                <a:moveTo>
                  <a:pt x="797306" y="377000"/>
                </a:moveTo>
                <a:lnTo>
                  <a:pt x="810123" y="383274"/>
                </a:lnTo>
                <a:lnTo>
                  <a:pt x="812232" y="384306"/>
                </a:lnTo>
                <a:lnTo>
                  <a:pt x="797073" y="399227"/>
                </a:lnTo>
                <a:lnTo>
                  <a:pt x="795071" y="380261"/>
                </a:lnTo>
                <a:lnTo>
                  <a:pt x="795091" y="379894"/>
                </a:lnTo>
                <a:lnTo>
                  <a:pt x="795131" y="379179"/>
                </a:lnTo>
                <a:close/>
                <a:moveTo>
                  <a:pt x="1126878" y="376961"/>
                </a:moveTo>
                <a:lnTo>
                  <a:pt x="1127204" y="378682"/>
                </a:lnTo>
                <a:lnTo>
                  <a:pt x="1127910" y="382107"/>
                </a:lnTo>
                <a:lnTo>
                  <a:pt x="1127201" y="382916"/>
                </a:lnTo>
                <a:lnTo>
                  <a:pt x="1126767" y="383485"/>
                </a:lnTo>
                <a:lnTo>
                  <a:pt x="1116534" y="392738"/>
                </a:lnTo>
                <a:lnTo>
                  <a:pt x="1112335" y="396085"/>
                </a:lnTo>
                <a:lnTo>
                  <a:pt x="1112170" y="395301"/>
                </a:lnTo>
                <a:lnTo>
                  <a:pt x="1122801" y="381393"/>
                </a:lnTo>
                <a:close/>
                <a:moveTo>
                  <a:pt x="766300" y="376581"/>
                </a:moveTo>
                <a:lnTo>
                  <a:pt x="765943" y="380829"/>
                </a:lnTo>
                <a:lnTo>
                  <a:pt x="767551" y="397335"/>
                </a:lnTo>
                <a:lnTo>
                  <a:pt x="762163" y="402600"/>
                </a:lnTo>
                <a:lnTo>
                  <a:pt x="753087" y="412617"/>
                </a:lnTo>
                <a:lnTo>
                  <a:pt x="752450" y="400484"/>
                </a:lnTo>
                <a:lnTo>
                  <a:pt x="751944" y="390840"/>
                </a:lnTo>
                <a:lnTo>
                  <a:pt x="758702" y="384128"/>
                </a:lnTo>
                <a:close/>
                <a:moveTo>
                  <a:pt x="1249083" y="376462"/>
                </a:moveTo>
                <a:lnTo>
                  <a:pt x="1249208" y="377455"/>
                </a:lnTo>
                <a:lnTo>
                  <a:pt x="1234660" y="413141"/>
                </a:lnTo>
                <a:lnTo>
                  <a:pt x="1233955" y="407521"/>
                </a:lnTo>
                <a:lnTo>
                  <a:pt x="1234282" y="406965"/>
                </a:lnTo>
                <a:lnTo>
                  <a:pt x="1234621" y="406387"/>
                </a:lnTo>
                <a:lnTo>
                  <a:pt x="1242347" y="389377"/>
                </a:lnTo>
                <a:close/>
                <a:moveTo>
                  <a:pt x="676171" y="376067"/>
                </a:moveTo>
                <a:lnTo>
                  <a:pt x="675158" y="384036"/>
                </a:lnTo>
                <a:lnTo>
                  <a:pt x="674065" y="392635"/>
                </a:lnTo>
                <a:lnTo>
                  <a:pt x="672782" y="402729"/>
                </a:lnTo>
                <a:lnTo>
                  <a:pt x="657346" y="419403"/>
                </a:lnTo>
                <a:lnTo>
                  <a:pt x="655992" y="397322"/>
                </a:lnTo>
                <a:close/>
                <a:moveTo>
                  <a:pt x="1119333" y="375926"/>
                </a:moveTo>
                <a:lnTo>
                  <a:pt x="1117552" y="377837"/>
                </a:lnTo>
                <a:lnTo>
                  <a:pt x="1110447" y="387141"/>
                </a:lnTo>
                <a:lnTo>
                  <a:pt x="1109669" y="383452"/>
                </a:lnTo>
                <a:lnTo>
                  <a:pt x="1114164" y="380205"/>
                </a:lnTo>
                <a:close/>
                <a:moveTo>
                  <a:pt x="957593" y="375846"/>
                </a:moveTo>
                <a:lnTo>
                  <a:pt x="958583" y="385610"/>
                </a:lnTo>
                <a:lnTo>
                  <a:pt x="955940" y="384583"/>
                </a:lnTo>
                <a:lnTo>
                  <a:pt x="954820" y="379359"/>
                </a:lnTo>
                <a:lnTo>
                  <a:pt x="957591" y="375848"/>
                </a:lnTo>
                <a:close/>
                <a:moveTo>
                  <a:pt x="1365122" y="374600"/>
                </a:moveTo>
                <a:lnTo>
                  <a:pt x="1365126" y="374694"/>
                </a:lnTo>
                <a:lnTo>
                  <a:pt x="1365125" y="374695"/>
                </a:lnTo>
                <a:lnTo>
                  <a:pt x="1365113" y="374759"/>
                </a:lnTo>
                <a:lnTo>
                  <a:pt x="1363822" y="381318"/>
                </a:lnTo>
                <a:lnTo>
                  <a:pt x="1359810" y="390244"/>
                </a:lnTo>
                <a:lnTo>
                  <a:pt x="1342112" y="421260"/>
                </a:lnTo>
                <a:lnTo>
                  <a:pt x="1342461" y="419229"/>
                </a:lnTo>
                <a:lnTo>
                  <a:pt x="1342619" y="418312"/>
                </a:lnTo>
                <a:lnTo>
                  <a:pt x="1358294" y="390272"/>
                </a:lnTo>
                <a:lnTo>
                  <a:pt x="1360903" y="384284"/>
                </a:lnTo>
                <a:lnTo>
                  <a:pt x="1364496" y="376037"/>
                </a:lnTo>
                <a:close/>
                <a:moveTo>
                  <a:pt x="1341881" y="373915"/>
                </a:moveTo>
                <a:lnTo>
                  <a:pt x="1341943" y="375184"/>
                </a:lnTo>
                <a:lnTo>
                  <a:pt x="1337164" y="386732"/>
                </a:lnTo>
                <a:lnTo>
                  <a:pt x="1335576" y="389671"/>
                </a:lnTo>
                <a:lnTo>
                  <a:pt x="1339726" y="379301"/>
                </a:lnTo>
                <a:close/>
                <a:moveTo>
                  <a:pt x="1029534" y="373563"/>
                </a:moveTo>
                <a:lnTo>
                  <a:pt x="1030030" y="377573"/>
                </a:lnTo>
                <a:lnTo>
                  <a:pt x="1030302" y="379780"/>
                </a:lnTo>
                <a:lnTo>
                  <a:pt x="1015174" y="399427"/>
                </a:lnTo>
                <a:lnTo>
                  <a:pt x="1014738" y="396252"/>
                </a:lnTo>
                <a:lnTo>
                  <a:pt x="1014355" y="393456"/>
                </a:lnTo>
                <a:lnTo>
                  <a:pt x="1021709" y="383818"/>
                </a:lnTo>
                <a:lnTo>
                  <a:pt x="1022996" y="382131"/>
                </a:lnTo>
                <a:close/>
                <a:moveTo>
                  <a:pt x="1093858" y="371359"/>
                </a:moveTo>
                <a:lnTo>
                  <a:pt x="1091880" y="373954"/>
                </a:lnTo>
                <a:lnTo>
                  <a:pt x="1086055" y="381598"/>
                </a:lnTo>
                <a:lnTo>
                  <a:pt x="1084792" y="383254"/>
                </a:lnTo>
                <a:lnTo>
                  <a:pt x="1083916" y="378114"/>
                </a:lnTo>
                <a:lnTo>
                  <a:pt x="1084861" y="377472"/>
                </a:lnTo>
                <a:lnTo>
                  <a:pt x="1085664" y="376926"/>
                </a:lnTo>
                <a:close/>
                <a:moveTo>
                  <a:pt x="996285" y="370623"/>
                </a:moveTo>
                <a:lnTo>
                  <a:pt x="987886" y="381531"/>
                </a:lnTo>
                <a:lnTo>
                  <a:pt x="987460" y="377891"/>
                </a:lnTo>
                <a:lnTo>
                  <a:pt x="990007" y="375689"/>
                </a:lnTo>
                <a:lnTo>
                  <a:pt x="992072" y="374023"/>
                </a:lnTo>
                <a:close/>
                <a:moveTo>
                  <a:pt x="1244969" y="370577"/>
                </a:moveTo>
                <a:lnTo>
                  <a:pt x="1232703" y="397537"/>
                </a:lnTo>
                <a:lnTo>
                  <a:pt x="1232294" y="394280"/>
                </a:lnTo>
                <a:lnTo>
                  <a:pt x="1232170" y="393287"/>
                </a:lnTo>
                <a:lnTo>
                  <a:pt x="1232169" y="393280"/>
                </a:lnTo>
                <a:lnTo>
                  <a:pt x="1237885" y="384089"/>
                </a:lnTo>
                <a:lnTo>
                  <a:pt x="1237886" y="384088"/>
                </a:lnTo>
                <a:close/>
                <a:moveTo>
                  <a:pt x="1101425" y="370363"/>
                </a:moveTo>
                <a:lnTo>
                  <a:pt x="1102838" y="378119"/>
                </a:lnTo>
                <a:lnTo>
                  <a:pt x="1099055" y="383086"/>
                </a:lnTo>
                <a:lnTo>
                  <a:pt x="1098586" y="383423"/>
                </a:lnTo>
                <a:lnTo>
                  <a:pt x="1086664" y="392249"/>
                </a:lnTo>
                <a:lnTo>
                  <a:pt x="1086212" y="390545"/>
                </a:lnTo>
                <a:lnTo>
                  <a:pt x="1086090" y="390084"/>
                </a:lnTo>
                <a:lnTo>
                  <a:pt x="1100618" y="371062"/>
                </a:lnTo>
                <a:close/>
                <a:moveTo>
                  <a:pt x="1004497" y="369201"/>
                </a:moveTo>
                <a:lnTo>
                  <a:pt x="1004752" y="371093"/>
                </a:lnTo>
                <a:lnTo>
                  <a:pt x="1005517" y="376773"/>
                </a:lnTo>
                <a:lnTo>
                  <a:pt x="995496" y="389878"/>
                </a:lnTo>
                <a:lnTo>
                  <a:pt x="992048" y="394387"/>
                </a:lnTo>
                <a:lnTo>
                  <a:pt x="989637" y="396488"/>
                </a:lnTo>
                <a:lnTo>
                  <a:pt x="988830" y="389596"/>
                </a:lnTo>
                <a:close/>
                <a:moveTo>
                  <a:pt x="1223307" y="369195"/>
                </a:moveTo>
                <a:lnTo>
                  <a:pt x="1223661" y="372049"/>
                </a:lnTo>
                <a:lnTo>
                  <a:pt x="1224044" y="375136"/>
                </a:lnTo>
                <a:lnTo>
                  <a:pt x="1209359" y="396815"/>
                </a:lnTo>
                <a:lnTo>
                  <a:pt x="1208263" y="389659"/>
                </a:lnTo>
                <a:close/>
                <a:moveTo>
                  <a:pt x="1076426" y="366777"/>
                </a:moveTo>
                <a:lnTo>
                  <a:pt x="1077678" y="374133"/>
                </a:lnTo>
                <a:lnTo>
                  <a:pt x="1075503" y="376976"/>
                </a:lnTo>
                <a:lnTo>
                  <a:pt x="1075196" y="377379"/>
                </a:lnTo>
                <a:lnTo>
                  <a:pt x="1075157" y="377429"/>
                </a:lnTo>
                <a:lnTo>
                  <a:pt x="1071601" y="380357"/>
                </a:lnTo>
                <a:lnTo>
                  <a:pt x="1061473" y="388697"/>
                </a:lnTo>
                <a:lnTo>
                  <a:pt x="1061183" y="386910"/>
                </a:lnTo>
                <a:lnTo>
                  <a:pt x="1061152" y="386721"/>
                </a:lnTo>
                <a:lnTo>
                  <a:pt x="1073384" y="370750"/>
                </a:lnTo>
                <a:lnTo>
                  <a:pt x="1076021" y="367306"/>
                </a:lnTo>
                <a:close/>
                <a:moveTo>
                  <a:pt x="776391" y="366764"/>
                </a:moveTo>
                <a:lnTo>
                  <a:pt x="784980" y="370967"/>
                </a:lnTo>
                <a:lnTo>
                  <a:pt x="787059" y="371985"/>
                </a:lnTo>
                <a:lnTo>
                  <a:pt x="789384" y="373123"/>
                </a:lnTo>
                <a:lnTo>
                  <a:pt x="789209" y="376167"/>
                </a:lnTo>
                <a:lnTo>
                  <a:pt x="772701" y="392301"/>
                </a:lnTo>
                <a:lnTo>
                  <a:pt x="772499" y="390221"/>
                </a:lnTo>
                <a:lnTo>
                  <a:pt x="771785" y="382865"/>
                </a:lnTo>
                <a:lnTo>
                  <a:pt x="772358" y="375981"/>
                </a:lnTo>
                <a:lnTo>
                  <a:pt x="772844" y="370147"/>
                </a:lnTo>
                <a:close/>
                <a:moveTo>
                  <a:pt x="744374" y="366760"/>
                </a:moveTo>
                <a:lnTo>
                  <a:pt x="743845" y="373338"/>
                </a:lnTo>
                <a:lnTo>
                  <a:pt x="742836" y="385868"/>
                </a:lnTo>
                <a:lnTo>
                  <a:pt x="742336" y="392076"/>
                </a:lnTo>
                <a:lnTo>
                  <a:pt x="734211" y="400156"/>
                </a:lnTo>
                <a:lnTo>
                  <a:pt x="727673" y="407258"/>
                </a:lnTo>
                <a:lnTo>
                  <a:pt x="726114" y="385751"/>
                </a:lnTo>
                <a:lnTo>
                  <a:pt x="737537" y="373510"/>
                </a:lnTo>
                <a:lnTo>
                  <a:pt x="741429" y="369668"/>
                </a:lnTo>
                <a:close/>
                <a:moveTo>
                  <a:pt x="655582" y="365657"/>
                </a:moveTo>
                <a:lnTo>
                  <a:pt x="650117" y="394710"/>
                </a:lnTo>
                <a:lnTo>
                  <a:pt x="649588" y="395280"/>
                </a:lnTo>
                <a:lnTo>
                  <a:pt x="632851" y="413289"/>
                </a:lnTo>
                <a:lnTo>
                  <a:pt x="633255" y="405692"/>
                </a:lnTo>
                <a:lnTo>
                  <a:pt x="634188" y="388142"/>
                </a:lnTo>
                <a:close/>
                <a:moveTo>
                  <a:pt x="980104" y="365153"/>
                </a:moveTo>
                <a:lnTo>
                  <a:pt x="980742" y="370551"/>
                </a:lnTo>
                <a:lnTo>
                  <a:pt x="981004" y="372772"/>
                </a:lnTo>
                <a:lnTo>
                  <a:pt x="972596" y="383750"/>
                </a:lnTo>
                <a:lnTo>
                  <a:pt x="967617" y="388248"/>
                </a:lnTo>
                <a:lnTo>
                  <a:pt x="966153" y="389570"/>
                </a:lnTo>
                <a:lnTo>
                  <a:pt x="965759" y="389402"/>
                </a:lnTo>
                <a:lnTo>
                  <a:pt x="965707" y="389379"/>
                </a:lnTo>
                <a:lnTo>
                  <a:pt x="965152" y="384779"/>
                </a:lnTo>
                <a:close/>
                <a:moveTo>
                  <a:pt x="1070882" y="364246"/>
                </a:moveTo>
                <a:lnTo>
                  <a:pt x="1070837" y="364305"/>
                </a:lnTo>
                <a:lnTo>
                  <a:pt x="1059857" y="378739"/>
                </a:lnTo>
                <a:lnTo>
                  <a:pt x="1059157" y="374428"/>
                </a:lnTo>
                <a:lnTo>
                  <a:pt x="1059022" y="373596"/>
                </a:lnTo>
                <a:close/>
                <a:moveTo>
                  <a:pt x="1051607" y="363766"/>
                </a:moveTo>
                <a:lnTo>
                  <a:pt x="1052499" y="369225"/>
                </a:lnTo>
                <a:lnTo>
                  <a:pt x="1051554" y="370460"/>
                </a:lnTo>
                <a:lnTo>
                  <a:pt x="1051282" y="370816"/>
                </a:lnTo>
                <a:lnTo>
                  <a:pt x="1049098" y="373668"/>
                </a:lnTo>
                <a:lnTo>
                  <a:pt x="1041095" y="379918"/>
                </a:lnTo>
                <a:lnTo>
                  <a:pt x="1036755" y="383307"/>
                </a:lnTo>
                <a:lnTo>
                  <a:pt x="1036705" y="382912"/>
                </a:lnTo>
                <a:lnTo>
                  <a:pt x="1036705" y="382910"/>
                </a:lnTo>
                <a:close/>
                <a:moveTo>
                  <a:pt x="1124285" y="363252"/>
                </a:moveTo>
                <a:lnTo>
                  <a:pt x="1124319" y="363429"/>
                </a:lnTo>
                <a:lnTo>
                  <a:pt x="1123444" y="364154"/>
                </a:lnTo>
                <a:lnTo>
                  <a:pt x="1122918" y="364590"/>
                </a:lnTo>
                <a:lnTo>
                  <a:pt x="1123070" y="364441"/>
                </a:lnTo>
                <a:close/>
                <a:moveTo>
                  <a:pt x="1139615" y="363117"/>
                </a:moveTo>
                <a:lnTo>
                  <a:pt x="1140688" y="363571"/>
                </a:lnTo>
                <a:lnTo>
                  <a:pt x="1143227" y="364646"/>
                </a:lnTo>
                <a:lnTo>
                  <a:pt x="1132867" y="376457"/>
                </a:lnTo>
                <a:lnTo>
                  <a:pt x="1131921" y="371480"/>
                </a:lnTo>
                <a:close/>
                <a:moveTo>
                  <a:pt x="1198129" y="362826"/>
                </a:moveTo>
                <a:lnTo>
                  <a:pt x="1198153" y="362934"/>
                </a:lnTo>
                <a:lnTo>
                  <a:pt x="1199405" y="371040"/>
                </a:lnTo>
                <a:lnTo>
                  <a:pt x="1193122" y="378903"/>
                </a:lnTo>
                <a:lnTo>
                  <a:pt x="1186087" y="387706"/>
                </a:lnTo>
                <a:lnTo>
                  <a:pt x="1185958" y="387852"/>
                </a:lnTo>
                <a:lnTo>
                  <a:pt x="1185273" y="385052"/>
                </a:lnTo>
                <a:lnTo>
                  <a:pt x="1183790" y="378992"/>
                </a:lnTo>
                <a:lnTo>
                  <a:pt x="1185504" y="377200"/>
                </a:lnTo>
                <a:lnTo>
                  <a:pt x="1187324" y="375295"/>
                </a:lnTo>
                <a:lnTo>
                  <a:pt x="1192501" y="369321"/>
                </a:lnTo>
                <a:close/>
                <a:moveTo>
                  <a:pt x="1294254" y="362599"/>
                </a:moveTo>
                <a:lnTo>
                  <a:pt x="1294433" y="364849"/>
                </a:lnTo>
                <a:lnTo>
                  <a:pt x="1292942" y="371005"/>
                </a:lnTo>
                <a:lnTo>
                  <a:pt x="1279743" y="401266"/>
                </a:lnTo>
                <a:lnTo>
                  <a:pt x="1279630" y="400000"/>
                </a:lnTo>
                <a:lnTo>
                  <a:pt x="1293642" y="365460"/>
                </a:lnTo>
                <a:close/>
                <a:moveTo>
                  <a:pt x="955994" y="360074"/>
                </a:moveTo>
                <a:lnTo>
                  <a:pt x="956813" y="368150"/>
                </a:lnTo>
                <a:lnTo>
                  <a:pt x="956314" y="368798"/>
                </a:lnTo>
                <a:lnTo>
                  <a:pt x="955539" y="369806"/>
                </a:lnTo>
                <a:lnTo>
                  <a:pt x="950628" y="374121"/>
                </a:lnTo>
                <a:lnTo>
                  <a:pt x="948270" y="376193"/>
                </a:lnTo>
                <a:lnTo>
                  <a:pt x="947137" y="377138"/>
                </a:lnTo>
                <a:lnTo>
                  <a:pt x="946269" y="376714"/>
                </a:lnTo>
                <a:lnTo>
                  <a:pt x="946164" y="376663"/>
                </a:lnTo>
                <a:lnTo>
                  <a:pt x="946154" y="376658"/>
                </a:lnTo>
                <a:lnTo>
                  <a:pt x="945339" y="373940"/>
                </a:lnTo>
                <a:close/>
                <a:moveTo>
                  <a:pt x="1045810" y="359642"/>
                </a:moveTo>
                <a:lnTo>
                  <a:pt x="1035470" y="373070"/>
                </a:lnTo>
                <a:lnTo>
                  <a:pt x="1034817" y="367871"/>
                </a:lnTo>
                <a:close/>
                <a:moveTo>
                  <a:pt x="722374" y="359279"/>
                </a:moveTo>
                <a:lnTo>
                  <a:pt x="719940" y="380075"/>
                </a:lnTo>
                <a:lnTo>
                  <a:pt x="720176" y="383371"/>
                </a:lnTo>
                <a:lnTo>
                  <a:pt x="716805" y="387021"/>
                </a:lnTo>
                <a:lnTo>
                  <a:pt x="702834" y="402149"/>
                </a:lnTo>
                <a:lnTo>
                  <a:pt x="703295" y="393719"/>
                </a:lnTo>
                <a:lnTo>
                  <a:pt x="704123" y="378557"/>
                </a:lnTo>
                <a:close/>
                <a:moveTo>
                  <a:pt x="977577" y="359157"/>
                </a:moveTo>
                <a:lnTo>
                  <a:pt x="964171" y="376598"/>
                </a:lnTo>
                <a:lnTo>
                  <a:pt x="963592" y="370836"/>
                </a:lnTo>
                <a:close/>
                <a:moveTo>
                  <a:pt x="1099347" y="358952"/>
                </a:moveTo>
                <a:lnTo>
                  <a:pt x="1099636" y="360542"/>
                </a:lnTo>
                <a:lnTo>
                  <a:pt x="1092490" y="365306"/>
                </a:lnTo>
                <a:lnTo>
                  <a:pt x="1089667" y="367188"/>
                </a:lnTo>
                <a:lnTo>
                  <a:pt x="1090457" y="366153"/>
                </a:lnTo>
                <a:close/>
                <a:moveTo>
                  <a:pt x="828766" y="358872"/>
                </a:moveTo>
                <a:lnTo>
                  <a:pt x="831209" y="360226"/>
                </a:lnTo>
                <a:lnTo>
                  <a:pt x="830455" y="366369"/>
                </a:lnTo>
                <a:lnTo>
                  <a:pt x="830372" y="366450"/>
                </a:lnTo>
                <a:lnTo>
                  <a:pt x="830222" y="366598"/>
                </a:lnTo>
                <a:lnTo>
                  <a:pt x="829168" y="361007"/>
                </a:lnTo>
                <a:close/>
                <a:moveTo>
                  <a:pt x="1129518" y="358840"/>
                </a:moveTo>
                <a:lnTo>
                  <a:pt x="1129675" y="358907"/>
                </a:lnTo>
                <a:lnTo>
                  <a:pt x="1129743" y="358936"/>
                </a:lnTo>
                <a:lnTo>
                  <a:pt x="1129564" y="359084"/>
                </a:lnTo>
                <a:close/>
                <a:moveTo>
                  <a:pt x="1168621" y="358808"/>
                </a:moveTo>
                <a:lnTo>
                  <a:pt x="1171398" y="360055"/>
                </a:lnTo>
                <a:lnTo>
                  <a:pt x="1165530" y="367810"/>
                </a:lnTo>
                <a:lnTo>
                  <a:pt x="1157308" y="375963"/>
                </a:lnTo>
                <a:lnTo>
                  <a:pt x="1156882" y="373721"/>
                </a:lnTo>
                <a:lnTo>
                  <a:pt x="1156771" y="373135"/>
                </a:lnTo>
                <a:lnTo>
                  <a:pt x="1160277" y="368895"/>
                </a:lnTo>
                <a:close/>
                <a:moveTo>
                  <a:pt x="820135" y="358016"/>
                </a:moveTo>
                <a:lnTo>
                  <a:pt x="823249" y="359885"/>
                </a:lnTo>
                <a:lnTo>
                  <a:pt x="824738" y="367719"/>
                </a:lnTo>
                <a:lnTo>
                  <a:pt x="822676" y="363373"/>
                </a:lnTo>
                <a:lnTo>
                  <a:pt x="821603" y="361112"/>
                </a:lnTo>
                <a:close/>
                <a:moveTo>
                  <a:pt x="1364511" y="357933"/>
                </a:moveTo>
                <a:lnTo>
                  <a:pt x="1364674" y="362360"/>
                </a:lnTo>
                <a:lnTo>
                  <a:pt x="1353171" y="388706"/>
                </a:lnTo>
                <a:lnTo>
                  <a:pt x="1352290" y="390275"/>
                </a:lnTo>
                <a:lnTo>
                  <a:pt x="1350978" y="392613"/>
                </a:lnTo>
                <a:lnTo>
                  <a:pt x="1345296" y="402739"/>
                </a:lnTo>
                <a:lnTo>
                  <a:pt x="1345475" y="401698"/>
                </a:lnTo>
                <a:lnTo>
                  <a:pt x="1345952" y="398925"/>
                </a:lnTo>
                <a:lnTo>
                  <a:pt x="1351057" y="389636"/>
                </a:lnTo>
                <a:close/>
                <a:moveTo>
                  <a:pt x="1341074" y="357582"/>
                </a:moveTo>
                <a:lnTo>
                  <a:pt x="1341152" y="359169"/>
                </a:lnTo>
                <a:lnTo>
                  <a:pt x="1337557" y="368011"/>
                </a:lnTo>
                <a:lnTo>
                  <a:pt x="1328867" y="389384"/>
                </a:lnTo>
                <a:lnTo>
                  <a:pt x="1325013" y="396609"/>
                </a:lnTo>
                <a:lnTo>
                  <a:pt x="1324970" y="395779"/>
                </a:lnTo>
                <a:lnTo>
                  <a:pt x="1324936" y="395120"/>
                </a:lnTo>
                <a:lnTo>
                  <a:pt x="1324876" y="393964"/>
                </a:lnTo>
                <a:lnTo>
                  <a:pt x="1331414" y="379922"/>
                </a:lnTo>
                <a:lnTo>
                  <a:pt x="1340044" y="361385"/>
                </a:lnTo>
                <a:close/>
                <a:moveTo>
                  <a:pt x="1027558" y="357557"/>
                </a:moveTo>
                <a:lnTo>
                  <a:pt x="1027880" y="360164"/>
                </a:lnTo>
                <a:lnTo>
                  <a:pt x="1027950" y="360736"/>
                </a:lnTo>
                <a:lnTo>
                  <a:pt x="1028415" y="364500"/>
                </a:lnTo>
                <a:lnTo>
                  <a:pt x="1024037" y="367738"/>
                </a:lnTo>
                <a:lnTo>
                  <a:pt x="1014677" y="374660"/>
                </a:lnTo>
                <a:lnTo>
                  <a:pt x="1014126" y="375141"/>
                </a:lnTo>
                <a:lnTo>
                  <a:pt x="1018639" y="369233"/>
                </a:lnTo>
                <a:close/>
                <a:moveTo>
                  <a:pt x="1145131" y="357121"/>
                </a:moveTo>
                <a:lnTo>
                  <a:pt x="1147553" y="357994"/>
                </a:lnTo>
                <a:lnTo>
                  <a:pt x="1147831" y="359398"/>
                </a:lnTo>
                <a:lnTo>
                  <a:pt x="1147045" y="360295"/>
                </a:lnTo>
                <a:lnTo>
                  <a:pt x="1144725" y="359263"/>
                </a:lnTo>
                <a:lnTo>
                  <a:pt x="1144635" y="359224"/>
                </a:lnTo>
                <a:lnTo>
                  <a:pt x="1143614" y="358770"/>
                </a:lnTo>
                <a:close/>
                <a:moveTo>
                  <a:pt x="754984" y="356286"/>
                </a:moveTo>
                <a:lnTo>
                  <a:pt x="759552" y="358522"/>
                </a:lnTo>
                <a:lnTo>
                  <a:pt x="767491" y="362407"/>
                </a:lnTo>
                <a:lnTo>
                  <a:pt x="767299" y="364703"/>
                </a:lnTo>
                <a:lnTo>
                  <a:pt x="767067" y="367454"/>
                </a:lnTo>
                <a:lnTo>
                  <a:pt x="752065" y="381778"/>
                </a:lnTo>
                <a:lnTo>
                  <a:pt x="751500" y="382385"/>
                </a:lnTo>
                <a:lnTo>
                  <a:pt x="750370" y="360841"/>
                </a:lnTo>
                <a:lnTo>
                  <a:pt x="751054" y="360165"/>
                </a:lnTo>
                <a:close/>
                <a:moveTo>
                  <a:pt x="882139" y="356159"/>
                </a:moveTo>
                <a:lnTo>
                  <a:pt x="883013" y="363196"/>
                </a:lnTo>
                <a:lnTo>
                  <a:pt x="873905" y="373961"/>
                </a:lnTo>
                <a:lnTo>
                  <a:pt x="866575" y="382625"/>
                </a:lnTo>
                <a:lnTo>
                  <a:pt x="866304" y="380302"/>
                </a:lnTo>
                <a:lnTo>
                  <a:pt x="866285" y="380140"/>
                </a:lnTo>
                <a:lnTo>
                  <a:pt x="865693" y="375048"/>
                </a:lnTo>
                <a:lnTo>
                  <a:pt x="870506" y="368925"/>
                </a:lnTo>
                <a:lnTo>
                  <a:pt x="875272" y="362862"/>
                </a:lnTo>
                <a:lnTo>
                  <a:pt x="876968" y="360705"/>
                </a:lnTo>
                <a:close/>
                <a:moveTo>
                  <a:pt x="637412" y="355139"/>
                </a:moveTo>
                <a:lnTo>
                  <a:pt x="628834" y="384106"/>
                </a:lnTo>
                <a:lnTo>
                  <a:pt x="628775" y="385226"/>
                </a:lnTo>
                <a:lnTo>
                  <a:pt x="628762" y="385473"/>
                </a:lnTo>
                <a:lnTo>
                  <a:pt x="620099" y="394785"/>
                </a:lnTo>
                <a:lnTo>
                  <a:pt x="619724" y="395228"/>
                </a:lnTo>
                <a:lnTo>
                  <a:pt x="615086" y="400689"/>
                </a:lnTo>
                <a:lnTo>
                  <a:pt x="617105" y="380902"/>
                </a:lnTo>
                <a:lnTo>
                  <a:pt x="619593" y="373659"/>
                </a:lnTo>
                <a:lnTo>
                  <a:pt x="629055" y="363825"/>
                </a:lnTo>
                <a:lnTo>
                  <a:pt x="630264" y="362569"/>
                </a:lnTo>
                <a:close/>
                <a:moveTo>
                  <a:pt x="1269868" y="355065"/>
                </a:moveTo>
                <a:lnTo>
                  <a:pt x="1269871" y="355094"/>
                </a:lnTo>
                <a:lnTo>
                  <a:pt x="1272772" y="384316"/>
                </a:lnTo>
                <a:lnTo>
                  <a:pt x="1268345" y="397688"/>
                </a:lnTo>
                <a:lnTo>
                  <a:pt x="1258633" y="424701"/>
                </a:lnTo>
                <a:lnTo>
                  <a:pt x="1258773" y="411758"/>
                </a:lnTo>
                <a:lnTo>
                  <a:pt x="1258130" y="406671"/>
                </a:lnTo>
                <a:lnTo>
                  <a:pt x="1257067" y="398247"/>
                </a:lnTo>
                <a:lnTo>
                  <a:pt x="1256335" y="392444"/>
                </a:lnTo>
                <a:lnTo>
                  <a:pt x="1261009" y="379533"/>
                </a:lnTo>
                <a:close/>
                <a:moveTo>
                  <a:pt x="1119602" y="354641"/>
                </a:moveTo>
                <a:lnTo>
                  <a:pt x="1122922" y="356047"/>
                </a:lnTo>
                <a:lnTo>
                  <a:pt x="1123079" y="356875"/>
                </a:lnTo>
                <a:lnTo>
                  <a:pt x="1113417" y="366347"/>
                </a:lnTo>
                <a:lnTo>
                  <a:pt x="1107578" y="372070"/>
                </a:lnTo>
                <a:lnTo>
                  <a:pt x="1106469" y="366001"/>
                </a:lnTo>
                <a:close/>
                <a:moveTo>
                  <a:pt x="933018" y="353806"/>
                </a:moveTo>
                <a:lnTo>
                  <a:pt x="933585" y="360711"/>
                </a:lnTo>
                <a:lnTo>
                  <a:pt x="930099" y="363541"/>
                </a:lnTo>
                <a:lnTo>
                  <a:pt x="929376" y="363187"/>
                </a:lnTo>
                <a:lnTo>
                  <a:pt x="928198" y="362611"/>
                </a:lnTo>
                <a:lnTo>
                  <a:pt x="929422" y="361750"/>
                </a:lnTo>
                <a:lnTo>
                  <a:pt x="927552" y="360884"/>
                </a:lnTo>
                <a:close/>
                <a:moveTo>
                  <a:pt x="1074201" y="353705"/>
                </a:moveTo>
                <a:lnTo>
                  <a:pt x="1074307" y="354328"/>
                </a:lnTo>
                <a:lnTo>
                  <a:pt x="1072168" y="355652"/>
                </a:lnTo>
                <a:lnTo>
                  <a:pt x="1070569" y="356901"/>
                </a:lnTo>
                <a:lnTo>
                  <a:pt x="1071661" y="355483"/>
                </a:lnTo>
                <a:close/>
                <a:moveTo>
                  <a:pt x="1290856" y="353378"/>
                </a:moveTo>
                <a:lnTo>
                  <a:pt x="1288400" y="364389"/>
                </a:lnTo>
                <a:lnTo>
                  <a:pt x="1284356" y="374258"/>
                </a:lnTo>
                <a:lnTo>
                  <a:pt x="1278589" y="388329"/>
                </a:lnTo>
                <a:lnTo>
                  <a:pt x="1278578" y="388197"/>
                </a:lnTo>
                <a:lnTo>
                  <a:pt x="1278539" y="387759"/>
                </a:lnTo>
                <a:lnTo>
                  <a:pt x="1288366" y="360328"/>
                </a:lnTo>
                <a:lnTo>
                  <a:pt x="1290143" y="355368"/>
                </a:lnTo>
                <a:close/>
                <a:moveTo>
                  <a:pt x="1134473" y="353282"/>
                </a:moveTo>
                <a:lnTo>
                  <a:pt x="1135059" y="353493"/>
                </a:lnTo>
                <a:lnTo>
                  <a:pt x="1135933" y="353808"/>
                </a:lnTo>
                <a:lnTo>
                  <a:pt x="1134717" y="354816"/>
                </a:lnTo>
                <a:lnTo>
                  <a:pt x="1134311" y="354635"/>
                </a:lnTo>
                <a:lnTo>
                  <a:pt x="1134244" y="354605"/>
                </a:lnTo>
                <a:lnTo>
                  <a:pt x="1133471" y="354262"/>
                </a:lnTo>
                <a:lnTo>
                  <a:pt x="1133698" y="354040"/>
                </a:lnTo>
                <a:close/>
                <a:moveTo>
                  <a:pt x="1002340" y="353192"/>
                </a:moveTo>
                <a:lnTo>
                  <a:pt x="1003086" y="358724"/>
                </a:lnTo>
                <a:lnTo>
                  <a:pt x="998525" y="361979"/>
                </a:lnTo>
                <a:lnTo>
                  <a:pt x="990084" y="369262"/>
                </a:lnTo>
                <a:lnTo>
                  <a:pt x="1001930" y="353730"/>
                </a:lnTo>
                <a:close/>
                <a:moveTo>
                  <a:pt x="577560" y="353053"/>
                </a:moveTo>
                <a:lnTo>
                  <a:pt x="572848" y="382636"/>
                </a:lnTo>
                <a:lnTo>
                  <a:pt x="553063" y="405990"/>
                </a:lnTo>
                <a:lnTo>
                  <a:pt x="531293" y="431686"/>
                </a:lnTo>
                <a:lnTo>
                  <a:pt x="521295" y="443487"/>
                </a:lnTo>
                <a:cubicBezTo>
                  <a:pt x="495785" y="475006"/>
                  <a:pt x="470062" y="508201"/>
                  <a:pt x="444281" y="542936"/>
                </a:cubicBezTo>
                <a:cubicBezTo>
                  <a:pt x="426162" y="567997"/>
                  <a:pt x="406858" y="593736"/>
                  <a:pt x="383660" y="627603"/>
                </a:cubicBezTo>
                <a:cubicBezTo>
                  <a:pt x="271223" y="785313"/>
                  <a:pt x="175648" y="954387"/>
                  <a:pt x="98503" y="1132046"/>
                </a:cubicBezTo>
                <a:lnTo>
                  <a:pt x="33917" y="1313926"/>
                </a:lnTo>
                <a:lnTo>
                  <a:pt x="33818" y="1312047"/>
                </a:lnTo>
                <a:lnTo>
                  <a:pt x="33105" y="1316213"/>
                </a:lnTo>
                <a:lnTo>
                  <a:pt x="31465" y="1320832"/>
                </a:lnTo>
                <a:lnTo>
                  <a:pt x="30838" y="1322596"/>
                </a:lnTo>
                <a:lnTo>
                  <a:pt x="25151" y="1338613"/>
                </a:lnTo>
                <a:lnTo>
                  <a:pt x="25519" y="1335247"/>
                </a:lnTo>
                <a:cubicBezTo>
                  <a:pt x="43213" y="1262710"/>
                  <a:pt x="66365" y="1191612"/>
                  <a:pt x="94777" y="1122565"/>
                </a:cubicBezTo>
                <a:cubicBezTo>
                  <a:pt x="169728" y="942956"/>
                  <a:pt x="264221" y="772143"/>
                  <a:pt x="376548" y="613209"/>
                </a:cubicBezTo>
                <a:cubicBezTo>
                  <a:pt x="398560" y="581375"/>
                  <a:pt x="418372" y="553773"/>
                  <a:pt x="437000" y="528543"/>
                </a:cubicBezTo>
                <a:cubicBezTo>
                  <a:pt x="462802" y="493491"/>
                  <a:pt x="488554" y="460026"/>
                  <a:pt x="514099" y="428284"/>
                </a:cubicBezTo>
                <a:close/>
                <a:moveTo>
                  <a:pt x="1220957" y="352936"/>
                </a:moveTo>
                <a:lnTo>
                  <a:pt x="1221691" y="356160"/>
                </a:lnTo>
                <a:lnTo>
                  <a:pt x="1222187" y="360161"/>
                </a:lnTo>
                <a:lnTo>
                  <a:pt x="1210625" y="375872"/>
                </a:lnTo>
                <a:lnTo>
                  <a:pt x="1206922" y="380903"/>
                </a:lnTo>
                <a:lnTo>
                  <a:pt x="1206582" y="378684"/>
                </a:lnTo>
                <a:lnTo>
                  <a:pt x="1206325" y="377001"/>
                </a:lnTo>
                <a:lnTo>
                  <a:pt x="1205595" y="372233"/>
                </a:lnTo>
                <a:lnTo>
                  <a:pt x="1218594" y="355904"/>
                </a:lnTo>
                <a:close/>
                <a:moveTo>
                  <a:pt x="1171456" y="352386"/>
                </a:moveTo>
                <a:lnTo>
                  <a:pt x="1171883" y="354432"/>
                </a:lnTo>
                <a:lnTo>
                  <a:pt x="1171655" y="354330"/>
                </a:lnTo>
                <a:lnTo>
                  <a:pt x="1170078" y="353625"/>
                </a:lnTo>
                <a:lnTo>
                  <a:pt x="1170470" y="353273"/>
                </a:lnTo>
                <a:lnTo>
                  <a:pt x="1171030" y="352769"/>
                </a:lnTo>
                <a:close/>
                <a:moveTo>
                  <a:pt x="887249" y="351673"/>
                </a:moveTo>
                <a:lnTo>
                  <a:pt x="891246" y="353465"/>
                </a:lnTo>
                <a:lnTo>
                  <a:pt x="887686" y="357672"/>
                </a:lnTo>
                <a:lnTo>
                  <a:pt x="886966" y="351920"/>
                </a:lnTo>
                <a:close/>
                <a:moveTo>
                  <a:pt x="955073" y="350992"/>
                </a:moveTo>
                <a:lnTo>
                  <a:pt x="955074" y="351002"/>
                </a:lnTo>
                <a:lnTo>
                  <a:pt x="955075" y="351018"/>
                </a:lnTo>
                <a:lnTo>
                  <a:pt x="955081" y="351078"/>
                </a:lnTo>
                <a:lnTo>
                  <a:pt x="940511" y="370055"/>
                </a:lnTo>
                <a:lnTo>
                  <a:pt x="940268" y="370371"/>
                </a:lnTo>
                <a:lnTo>
                  <a:pt x="939715" y="363656"/>
                </a:lnTo>
                <a:lnTo>
                  <a:pt x="943262" y="360604"/>
                </a:lnTo>
                <a:close/>
                <a:moveTo>
                  <a:pt x="1128019" y="350957"/>
                </a:moveTo>
                <a:lnTo>
                  <a:pt x="1128164" y="351009"/>
                </a:lnTo>
                <a:lnTo>
                  <a:pt x="1128191" y="351019"/>
                </a:lnTo>
                <a:lnTo>
                  <a:pt x="1128821" y="351246"/>
                </a:lnTo>
                <a:lnTo>
                  <a:pt x="1128192" y="351863"/>
                </a:lnTo>
                <a:close/>
                <a:moveTo>
                  <a:pt x="1109796" y="350488"/>
                </a:moveTo>
                <a:lnTo>
                  <a:pt x="1111639" y="351268"/>
                </a:lnTo>
                <a:lnTo>
                  <a:pt x="1112126" y="351475"/>
                </a:lnTo>
                <a:lnTo>
                  <a:pt x="1104835" y="357061"/>
                </a:lnTo>
                <a:lnTo>
                  <a:pt x="1104626" y="355918"/>
                </a:lnTo>
                <a:lnTo>
                  <a:pt x="1104594" y="355740"/>
                </a:lnTo>
                <a:lnTo>
                  <a:pt x="1104429" y="354836"/>
                </a:lnTo>
                <a:lnTo>
                  <a:pt x="1106488" y="353168"/>
                </a:lnTo>
                <a:close/>
                <a:moveTo>
                  <a:pt x="1245533" y="349679"/>
                </a:moveTo>
                <a:lnTo>
                  <a:pt x="1245906" y="351250"/>
                </a:lnTo>
                <a:lnTo>
                  <a:pt x="1246010" y="352076"/>
                </a:lnTo>
                <a:lnTo>
                  <a:pt x="1238523" y="367651"/>
                </a:lnTo>
                <a:lnTo>
                  <a:pt x="1231733" y="381776"/>
                </a:lnTo>
                <a:lnTo>
                  <a:pt x="1230894" y="383117"/>
                </a:lnTo>
                <a:lnTo>
                  <a:pt x="1230329" y="378613"/>
                </a:lnTo>
                <a:lnTo>
                  <a:pt x="1230068" y="376535"/>
                </a:lnTo>
                <a:lnTo>
                  <a:pt x="1229943" y="375537"/>
                </a:lnTo>
                <a:lnTo>
                  <a:pt x="1231124" y="373792"/>
                </a:lnTo>
                <a:lnTo>
                  <a:pt x="1232334" y="372005"/>
                </a:lnTo>
                <a:lnTo>
                  <a:pt x="1234480" y="368834"/>
                </a:lnTo>
                <a:lnTo>
                  <a:pt x="1234481" y="368833"/>
                </a:lnTo>
                <a:lnTo>
                  <a:pt x="1239544" y="360059"/>
                </a:lnTo>
                <a:close/>
                <a:moveTo>
                  <a:pt x="978273" y="349641"/>
                </a:moveTo>
                <a:lnTo>
                  <a:pt x="978302" y="349884"/>
                </a:lnTo>
                <a:lnTo>
                  <a:pt x="978434" y="351002"/>
                </a:lnTo>
                <a:lnTo>
                  <a:pt x="975283" y="353430"/>
                </a:lnTo>
                <a:lnTo>
                  <a:pt x="977815" y="350221"/>
                </a:lnTo>
                <a:lnTo>
                  <a:pt x="978226" y="349701"/>
                </a:lnTo>
                <a:close/>
                <a:moveTo>
                  <a:pt x="701300" y="349600"/>
                </a:moveTo>
                <a:lnTo>
                  <a:pt x="699208" y="359228"/>
                </a:lnTo>
                <a:lnTo>
                  <a:pt x="699012" y="363420"/>
                </a:lnTo>
                <a:lnTo>
                  <a:pt x="698471" y="374980"/>
                </a:lnTo>
                <a:lnTo>
                  <a:pt x="678976" y="396039"/>
                </a:lnTo>
                <a:lnTo>
                  <a:pt x="682225" y="376099"/>
                </a:lnTo>
                <a:lnTo>
                  <a:pt x="683486" y="368363"/>
                </a:lnTo>
                <a:close/>
                <a:moveTo>
                  <a:pt x="1139156" y="348699"/>
                </a:moveTo>
                <a:lnTo>
                  <a:pt x="1141094" y="349533"/>
                </a:lnTo>
                <a:lnTo>
                  <a:pt x="1140840" y="349743"/>
                </a:lnTo>
                <a:lnTo>
                  <a:pt x="1140586" y="349953"/>
                </a:lnTo>
                <a:lnTo>
                  <a:pt x="1138586" y="349256"/>
                </a:lnTo>
                <a:lnTo>
                  <a:pt x="1138666" y="349179"/>
                </a:lnTo>
                <a:lnTo>
                  <a:pt x="1139041" y="348811"/>
                </a:lnTo>
                <a:close/>
                <a:moveTo>
                  <a:pt x="1097398" y="348251"/>
                </a:moveTo>
                <a:lnTo>
                  <a:pt x="1097574" y="349215"/>
                </a:lnTo>
                <a:lnTo>
                  <a:pt x="1097818" y="350556"/>
                </a:lnTo>
                <a:lnTo>
                  <a:pt x="1098159" y="352429"/>
                </a:lnTo>
                <a:lnTo>
                  <a:pt x="1087409" y="361411"/>
                </a:lnTo>
                <a:lnTo>
                  <a:pt x="1082224" y="368189"/>
                </a:lnTo>
                <a:lnTo>
                  <a:pt x="1080972" y="360842"/>
                </a:lnTo>
                <a:lnTo>
                  <a:pt x="1081315" y="360393"/>
                </a:lnTo>
                <a:close/>
                <a:moveTo>
                  <a:pt x="1026381" y="348026"/>
                </a:moveTo>
                <a:lnTo>
                  <a:pt x="1026537" y="349286"/>
                </a:lnTo>
                <a:lnTo>
                  <a:pt x="1017544" y="361046"/>
                </a:lnTo>
                <a:lnTo>
                  <a:pt x="1011072" y="369509"/>
                </a:lnTo>
                <a:lnTo>
                  <a:pt x="1010040" y="361985"/>
                </a:lnTo>
                <a:lnTo>
                  <a:pt x="1012273" y="359078"/>
                </a:lnTo>
                <a:lnTo>
                  <a:pt x="1013513" y="357463"/>
                </a:lnTo>
                <a:lnTo>
                  <a:pt x="1013832" y="357048"/>
                </a:lnTo>
                <a:close/>
                <a:moveTo>
                  <a:pt x="1049030" y="348014"/>
                </a:moveTo>
                <a:lnTo>
                  <a:pt x="1049211" y="349121"/>
                </a:lnTo>
                <a:lnTo>
                  <a:pt x="1048663" y="349527"/>
                </a:lnTo>
                <a:lnTo>
                  <a:pt x="1046858" y="350861"/>
                </a:lnTo>
                <a:close/>
                <a:moveTo>
                  <a:pt x="1103117" y="347659"/>
                </a:moveTo>
                <a:lnTo>
                  <a:pt x="1103615" y="347870"/>
                </a:lnTo>
                <a:lnTo>
                  <a:pt x="1103217" y="348203"/>
                </a:lnTo>
                <a:lnTo>
                  <a:pt x="1103176" y="347983"/>
                </a:lnTo>
                <a:close/>
                <a:moveTo>
                  <a:pt x="1194687" y="347212"/>
                </a:moveTo>
                <a:lnTo>
                  <a:pt x="1195365" y="350289"/>
                </a:lnTo>
                <a:lnTo>
                  <a:pt x="1196705" y="356369"/>
                </a:lnTo>
                <a:lnTo>
                  <a:pt x="1182085" y="372023"/>
                </a:lnTo>
                <a:lnTo>
                  <a:pt x="1179761" y="362520"/>
                </a:lnTo>
                <a:lnTo>
                  <a:pt x="1183846" y="358549"/>
                </a:lnTo>
                <a:lnTo>
                  <a:pt x="1186421" y="356046"/>
                </a:lnTo>
                <a:close/>
                <a:moveTo>
                  <a:pt x="1117550" y="347186"/>
                </a:moveTo>
                <a:lnTo>
                  <a:pt x="1117668" y="347229"/>
                </a:lnTo>
                <a:lnTo>
                  <a:pt x="1117660" y="347235"/>
                </a:lnTo>
                <a:close/>
                <a:moveTo>
                  <a:pt x="765266" y="346310"/>
                </a:moveTo>
                <a:lnTo>
                  <a:pt x="767681" y="349574"/>
                </a:lnTo>
                <a:lnTo>
                  <a:pt x="766184" y="348712"/>
                </a:lnTo>
                <a:lnTo>
                  <a:pt x="764956" y="346603"/>
                </a:lnTo>
                <a:close/>
                <a:moveTo>
                  <a:pt x="1129640" y="345959"/>
                </a:moveTo>
                <a:lnTo>
                  <a:pt x="1131533" y="346798"/>
                </a:lnTo>
                <a:lnTo>
                  <a:pt x="1129492" y="346087"/>
                </a:lnTo>
                <a:close/>
                <a:moveTo>
                  <a:pt x="1072528" y="343878"/>
                </a:moveTo>
                <a:lnTo>
                  <a:pt x="1072751" y="345188"/>
                </a:lnTo>
                <a:lnTo>
                  <a:pt x="1072913" y="346139"/>
                </a:lnTo>
                <a:lnTo>
                  <a:pt x="1067427" y="349725"/>
                </a:lnTo>
                <a:lnTo>
                  <a:pt x="1057296" y="362959"/>
                </a:lnTo>
                <a:lnTo>
                  <a:pt x="1056423" y="357579"/>
                </a:lnTo>
                <a:lnTo>
                  <a:pt x="1062009" y="350402"/>
                </a:lnTo>
                <a:close/>
                <a:moveTo>
                  <a:pt x="1090483" y="342308"/>
                </a:moveTo>
                <a:lnTo>
                  <a:pt x="1091130" y="342583"/>
                </a:lnTo>
                <a:lnTo>
                  <a:pt x="1092422" y="343130"/>
                </a:lnTo>
                <a:lnTo>
                  <a:pt x="1086392" y="346847"/>
                </a:lnTo>
                <a:lnTo>
                  <a:pt x="1079331" y="351218"/>
                </a:lnTo>
                <a:lnTo>
                  <a:pt x="1079163" y="350232"/>
                </a:lnTo>
                <a:lnTo>
                  <a:pt x="1079597" y="349929"/>
                </a:lnTo>
                <a:lnTo>
                  <a:pt x="1087132" y="344654"/>
                </a:lnTo>
                <a:close/>
                <a:moveTo>
                  <a:pt x="1120267" y="342007"/>
                </a:moveTo>
                <a:lnTo>
                  <a:pt x="1120442" y="342932"/>
                </a:lnTo>
                <a:lnTo>
                  <a:pt x="1119521" y="342611"/>
                </a:lnTo>
                <a:close/>
                <a:moveTo>
                  <a:pt x="932002" y="341447"/>
                </a:moveTo>
                <a:lnTo>
                  <a:pt x="932060" y="342148"/>
                </a:lnTo>
                <a:lnTo>
                  <a:pt x="932119" y="342870"/>
                </a:lnTo>
                <a:lnTo>
                  <a:pt x="932182" y="343639"/>
                </a:lnTo>
                <a:lnTo>
                  <a:pt x="931655" y="344323"/>
                </a:lnTo>
                <a:lnTo>
                  <a:pt x="922124" y="356684"/>
                </a:lnTo>
                <a:lnTo>
                  <a:pt x="919578" y="355492"/>
                </a:lnTo>
                <a:lnTo>
                  <a:pt x="918151" y="354823"/>
                </a:lnTo>
                <a:lnTo>
                  <a:pt x="918922" y="354128"/>
                </a:lnTo>
                <a:lnTo>
                  <a:pt x="918251" y="353818"/>
                </a:lnTo>
                <a:lnTo>
                  <a:pt x="919993" y="351554"/>
                </a:lnTo>
                <a:close/>
                <a:moveTo>
                  <a:pt x="1000717" y="341139"/>
                </a:moveTo>
                <a:lnTo>
                  <a:pt x="1001392" y="346154"/>
                </a:lnTo>
                <a:lnTo>
                  <a:pt x="986084" y="366140"/>
                </a:lnTo>
                <a:lnTo>
                  <a:pt x="985187" y="358482"/>
                </a:lnTo>
                <a:lnTo>
                  <a:pt x="989567" y="352733"/>
                </a:lnTo>
                <a:lnTo>
                  <a:pt x="995307" y="345199"/>
                </a:lnTo>
                <a:lnTo>
                  <a:pt x="999550" y="341926"/>
                </a:lnTo>
                <a:close/>
                <a:moveTo>
                  <a:pt x="1243230" y="339975"/>
                </a:moveTo>
                <a:lnTo>
                  <a:pt x="1243439" y="340856"/>
                </a:lnTo>
                <a:lnTo>
                  <a:pt x="1229941" y="366430"/>
                </a:lnTo>
                <a:lnTo>
                  <a:pt x="1229939" y="366433"/>
                </a:lnTo>
                <a:lnTo>
                  <a:pt x="1228979" y="367851"/>
                </a:lnTo>
                <a:lnTo>
                  <a:pt x="1228314" y="362551"/>
                </a:lnTo>
                <a:lnTo>
                  <a:pt x="1228296" y="362408"/>
                </a:lnTo>
                <a:lnTo>
                  <a:pt x="1231684" y="357800"/>
                </a:lnTo>
                <a:lnTo>
                  <a:pt x="1233565" y="355242"/>
                </a:lnTo>
                <a:close/>
                <a:moveTo>
                  <a:pt x="1217992" y="339903"/>
                </a:moveTo>
                <a:lnTo>
                  <a:pt x="1219387" y="346035"/>
                </a:lnTo>
                <a:lnTo>
                  <a:pt x="1204446" y="364732"/>
                </a:lnTo>
                <a:lnTo>
                  <a:pt x="1203911" y="361240"/>
                </a:lnTo>
                <a:lnTo>
                  <a:pt x="1203016" y="357187"/>
                </a:lnTo>
                <a:close/>
                <a:moveTo>
                  <a:pt x="741198" y="339695"/>
                </a:moveTo>
                <a:lnTo>
                  <a:pt x="744002" y="350910"/>
                </a:lnTo>
                <a:lnTo>
                  <a:pt x="745588" y="351687"/>
                </a:lnTo>
                <a:lnTo>
                  <a:pt x="745319" y="355026"/>
                </a:lnTo>
                <a:lnTo>
                  <a:pt x="745090" y="357871"/>
                </a:lnTo>
                <a:lnTo>
                  <a:pt x="742161" y="360639"/>
                </a:lnTo>
                <a:lnTo>
                  <a:pt x="734321" y="369033"/>
                </a:lnTo>
                <a:lnTo>
                  <a:pt x="732327" y="371000"/>
                </a:lnTo>
                <a:lnTo>
                  <a:pt x="726025" y="377219"/>
                </a:lnTo>
                <a:lnTo>
                  <a:pt x="729040" y="352238"/>
                </a:lnTo>
                <a:lnTo>
                  <a:pt x="737321" y="343491"/>
                </a:lnTo>
                <a:lnTo>
                  <a:pt x="738578" y="342261"/>
                </a:lnTo>
                <a:close/>
                <a:moveTo>
                  <a:pt x="680873" y="339075"/>
                </a:moveTo>
                <a:lnTo>
                  <a:pt x="679513" y="349774"/>
                </a:lnTo>
                <a:lnTo>
                  <a:pt x="677554" y="365186"/>
                </a:lnTo>
                <a:lnTo>
                  <a:pt x="674089" y="368915"/>
                </a:lnTo>
                <a:lnTo>
                  <a:pt x="657808" y="386434"/>
                </a:lnTo>
                <a:lnTo>
                  <a:pt x="662512" y="362954"/>
                </a:lnTo>
                <a:lnTo>
                  <a:pt x="663674" y="357152"/>
                </a:lnTo>
                <a:close/>
                <a:moveTo>
                  <a:pt x="753789" y="338946"/>
                </a:moveTo>
                <a:lnTo>
                  <a:pt x="757813" y="345846"/>
                </a:lnTo>
                <a:lnTo>
                  <a:pt x="757009" y="346605"/>
                </a:lnTo>
                <a:lnTo>
                  <a:pt x="755794" y="343766"/>
                </a:lnTo>
                <a:lnTo>
                  <a:pt x="754542" y="340839"/>
                </a:lnTo>
                <a:lnTo>
                  <a:pt x="753768" y="339032"/>
                </a:lnTo>
                <a:lnTo>
                  <a:pt x="753784" y="338967"/>
                </a:lnTo>
                <a:close/>
                <a:moveTo>
                  <a:pt x="1110144" y="338629"/>
                </a:moveTo>
                <a:lnTo>
                  <a:pt x="1113147" y="339906"/>
                </a:lnTo>
                <a:lnTo>
                  <a:pt x="1112738" y="340247"/>
                </a:lnTo>
                <a:lnTo>
                  <a:pt x="1109497" y="339117"/>
                </a:lnTo>
                <a:close/>
                <a:moveTo>
                  <a:pt x="1081318" y="338427"/>
                </a:moveTo>
                <a:lnTo>
                  <a:pt x="1082194" y="338798"/>
                </a:lnTo>
                <a:lnTo>
                  <a:pt x="1082242" y="338818"/>
                </a:lnTo>
                <a:lnTo>
                  <a:pt x="1083378" y="339300"/>
                </a:lnTo>
                <a:lnTo>
                  <a:pt x="1080653" y="341081"/>
                </a:lnTo>
                <a:lnTo>
                  <a:pt x="1077909" y="342874"/>
                </a:lnTo>
                <a:lnTo>
                  <a:pt x="1077629" y="341237"/>
                </a:lnTo>
                <a:lnTo>
                  <a:pt x="1077549" y="340765"/>
                </a:lnTo>
                <a:lnTo>
                  <a:pt x="1079604" y="339490"/>
                </a:lnTo>
                <a:lnTo>
                  <a:pt x="1079791" y="339374"/>
                </a:lnTo>
                <a:close/>
                <a:moveTo>
                  <a:pt x="1316313" y="338023"/>
                </a:moveTo>
                <a:lnTo>
                  <a:pt x="1316547" y="342719"/>
                </a:lnTo>
                <a:lnTo>
                  <a:pt x="1305976" y="374415"/>
                </a:lnTo>
                <a:lnTo>
                  <a:pt x="1301813" y="383363"/>
                </a:lnTo>
                <a:lnTo>
                  <a:pt x="1301662" y="381488"/>
                </a:lnTo>
                <a:lnTo>
                  <a:pt x="1304527" y="375119"/>
                </a:lnTo>
                <a:lnTo>
                  <a:pt x="1306801" y="367963"/>
                </a:lnTo>
                <a:lnTo>
                  <a:pt x="1307468" y="365863"/>
                </a:lnTo>
                <a:close/>
                <a:moveTo>
                  <a:pt x="1065498" y="337076"/>
                </a:moveTo>
                <a:lnTo>
                  <a:pt x="1058110" y="342540"/>
                </a:lnTo>
                <a:lnTo>
                  <a:pt x="1054424" y="345265"/>
                </a:lnTo>
                <a:lnTo>
                  <a:pt x="1054245" y="344158"/>
                </a:lnTo>
                <a:lnTo>
                  <a:pt x="1054127" y="343429"/>
                </a:lnTo>
                <a:lnTo>
                  <a:pt x="1061483" y="339319"/>
                </a:lnTo>
                <a:lnTo>
                  <a:pt x="1064151" y="337829"/>
                </a:lnTo>
                <a:close/>
                <a:moveTo>
                  <a:pt x="1047132" y="336411"/>
                </a:moveTo>
                <a:lnTo>
                  <a:pt x="1047784" y="340395"/>
                </a:lnTo>
                <a:lnTo>
                  <a:pt x="1047446" y="340583"/>
                </a:lnTo>
                <a:lnTo>
                  <a:pt x="1033650" y="358576"/>
                </a:lnTo>
                <a:lnTo>
                  <a:pt x="1032681" y="350852"/>
                </a:lnTo>
                <a:lnTo>
                  <a:pt x="1041689" y="339058"/>
                </a:lnTo>
                <a:close/>
                <a:moveTo>
                  <a:pt x="1340016" y="336158"/>
                </a:moveTo>
                <a:lnTo>
                  <a:pt x="1340080" y="337453"/>
                </a:lnTo>
                <a:lnTo>
                  <a:pt x="1337983" y="345239"/>
                </a:lnTo>
                <a:lnTo>
                  <a:pt x="1334143" y="359496"/>
                </a:lnTo>
                <a:lnTo>
                  <a:pt x="1328284" y="372128"/>
                </a:lnTo>
                <a:lnTo>
                  <a:pt x="1324204" y="380925"/>
                </a:lnTo>
                <a:lnTo>
                  <a:pt x="1324115" y="379200"/>
                </a:lnTo>
                <a:lnTo>
                  <a:pt x="1326834" y="373572"/>
                </a:lnTo>
                <a:lnTo>
                  <a:pt x="1328295" y="369424"/>
                </a:lnTo>
                <a:lnTo>
                  <a:pt x="1335886" y="347879"/>
                </a:lnTo>
                <a:close/>
                <a:moveTo>
                  <a:pt x="905180" y="336028"/>
                </a:moveTo>
                <a:lnTo>
                  <a:pt x="905163" y="344144"/>
                </a:lnTo>
                <a:lnTo>
                  <a:pt x="899839" y="341687"/>
                </a:lnTo>
                <a:lnTo>
                  <a:pt x="900240" y="341173"/>
                </a:lnTo>
                <a:lnTo>
                  <a:pt x="900934" y="340282"/>
                </a:lnTo>
                <a:lnTo>
                  <a:pt x="902273" y="338565"/>
                </a:lnTo>
                <a:lnTo>
                  <a:pt x="904546" y="336582"/>
                </a:lnTo>
                <a:close/>
                <a:moveTo>
                  <a:pt x="1167960" y="335665"/>
                </a:moveTo>
                <a:lnTo>
                  <a:pt x="1169818" y="344552"/>
                </a:lnTo>
                <a:lnTo>
                  <a:pt x="1166679" y="347391"/>
                </a:lnTo>
                <a:lnTo>
                  <a:pt x="1163190" y="350546"/>
                </a:lnTo>
                <a:lnTo>
                  <a:pt x="1154616" y="346713"/>
                </a:lnTo>
                <a:lnTo>
                  <a:pt x="1156553" y="345109"/>
                </a:lnTo>
                <a:close/>
                <a:moveTo>
                  <a:pt x="746233" y="335576"/>
                </a:moveTo>
                <a:lnTo>
                  <a:pt x="746238" y="335588"/>
                </a:lnTo>
                <a:lnTo>
                  <a:pt x="746779" y="336899"/>
                </a:lnTo>
                <a:lnTo>
                  <a:pt x="746748" y="337276"/>
                </a:lnTo>
                <a:lnTo>
                  <a:pt x="746726" y="337556"/>
                </a:lnTo>
                <a:close/>
                <a:moveTo>
                  <a:pt x="1143081" y="335357"/>
                </a:moveTo>
                <a:lnTo>
                  <a:pt x="1144425" y="342157"/>
                </a:lnTo>
                <a:lnTo>
                  <a:pt x="1141540" y="340867"/>
                </a:lnTo>
                <a:lnTo>
                  <a:pt x="1137939" y="339257"/>
                </a:lnTo>
                <a:close/>
                <a:moveTo>
                  <a:pt x="1101076" y="334894"/>
                </a:moveTo>
                <a:lnTo>
                  <a:pt x="1103328" y="335840"/>
                </a:lnTo>
                <a:lnTo>
                  <a:pt x="1102315" y="336614"/>
                </a:lnTo>
                <a:lnTo>
                  <a:pt x="1101016" y="336161"/>
                </a:lnTo>
                <a:lnTo>
                  <a:pt x="1100947" y="335782"/>
                </a:lnTo>
                <a:lnTo>
                  <a:pt x="1100817" y="335074"/>
                </a:lnTo>
                <a:lnTo>
                  <a:pt x="1100818" y="335074"/>
                </a:lnTo>
                <a:lnTo>
                  <a:pt x="1100824" y="335070"/>
                </a:lnTo>
                <a:close/>
                <a:moveTo>
                  <a:pt x="1010051" y="334850"/>
                </a:moveTo>
                <a:lnTo>
                  <a:pt x="1006886" y="338982"/>
                </a:lnTo>
                <a:lnTo>
                  <a:pt x="1006635" y="337151"/>
                </a:lnTo>
                <a:close/>
                <a:moveTo>
                  <a:pt x="1363631" y="333914"/>
                </a:moveTo>
                <a:lnTo>
                  <a:pt x="1363869" y="340398"/>
                </a:lnTo>
                <a:lnTo>
                  <a:pt x="1363898" y="341201"/>
                </a:lnTo>
                <a:lnTo>
                  <a:pt x="1363934" y="342164"/>
                </a:lnTo>
                <a:lnTo>
                  <a:pt x="1363671" y="343222"/>
                </a:lnTo>
                <a:lnTo>
                  <a:pt x="1363302" y="344715"/>
                </a:lnTo>
                <a:lnTo>
                  <a:pt x="1362603" y="347535"/>
                </a:lnTo>
                <a:lnTo>
                  <a:pt x="1348052" y="379783"/>
                </a:lnTo>
                <a:lnTo>
                  <a:pt x="1347974" y="378244"/>
                </a:lnTo>
                <a:lnTo>
                  <a:pt x="1347925" y="377252"/>
                </a:lnTo>
                <a:lnTo>
                  <a:pt x="1347921" y="377179"/>
                </a:lnTo>
                <a:lnTo>
                  <a:pt x="1360621" y="346384"/>
                </a:lnTo>
                <a:close/>
                <a:moveTo>
                  <a:pt x="976400" y="333775"/>
                </a:moveTo>
                <a:lnTo>
                  <a:pt x="976561" y="335144"/>
                </a:lnTo>
                <a:lnTo>
                  <a:pt x="977312" y="341501"/>
                </a:lnTo>
                <a:lnTo>
                  <a:pt x="962568" y="360667"/>
                </a:lnTo>
                <a:lnTo>
                  <a:pt x="961754" y="352577"/>
                </a:lnTo>
                <a:lnTo>
                  <a:pt x="974484" y="336010"/>
                </a:lnTo>
                <a:lnTo>
                  <a:pt x="975934" y="334123"/>
                </a:lnTo>
                <a:lnTo>
                  <a:pt x="976094" y="334003"/>
                </a:lnTo>
                <a:close/>
                <a:moveTo>
                  <a:pt x="1191702" y="333674"/>
                </a:moveTo>
                <a:lnTo>
                  <a:pt x="1192511" y="337344"/>
                </a:lnTo>
                <a:lnTo>
                  <a:pt x="1192546" y="337500"/>
                </a:lnTo>
                <a:lnTo>
                  <a:pt x="1193183" y="340392"/>
                </a:lnTo>
                <a:lnTo>
                  <a:pt x="1178024" y="355422"/>
                </a:lnTo>
                <a:lnTo>
                  <a:pt x="1177948" y="355112"/>
                </a:lnTo>
                <a:lnTo>
                  <a:pt x="1176755" y="349431"/>
                </a:lnTo>
                <a:lnTo>
                  <a:pt x="1176436" y="347910"/>
                </a:lnTo>
                <a:lnTo>
                  <a:pt x="1184965" y="340242"/>
                </a:lnTo>
                <a:lnTo>
                  <a:pt x="1185039" y="340175"/>
                </a:lnTo>
                <a:lnTo>
                  <a:pt x="1185041" y="340173"/>
                </a:lnTo>
                <a:lnTo>
                  <a:pt x="1185045" y="340170"/>
                </a:lnTo>
                <a:lnTo>
                  <a:pt x="1185193" y="340025"/>
                </a:lnTo>
                <a:close/>
                <a:moveTo>
                  <a:pt x="1247283" y="333573"/>
                </a:moveTo>
                <a:lnTo>
                  <a:pt x="1247086" y="333945"/>
                </a:lnTo>
                <a:lnTo>
                  <a:pt x="1247075" y="333900"/>
                </a:lnTo>
                <a:lnTo>
                  <a:pt x="1247167" y="333756"/>
                </a:lnTo>
                <a:close/>
                <a:moveTo>
                  <a:pt x="1255293" y="332765"/>
                </a:moveTo>
                <a:lnTo>
                  <a:pt x="1249644" y="344518"/>
                </a:lnTo>
                <a:lnTo>
                  <a:pt x="1249309" y="343136"/>
                </a:lnTo>
                <a:close/>
                <a:moveTo>
                  <a:pt x="1091539" y="332088"/>
                </a:moveTo>
                <a:lnTo>
                  <a:pt x="1093336" y="332792"/>
                </a:lnTo>
                <a:lnTo>
                  <a:pt x="1092645" y="333244"/>
                </a:lnTo>
                <a:lnTo>
                  <a:pt x="1090744" y="332581"/>
                </a:lnTo>
                <a:close/>
                <a:moveTo>
                  <a:pt x="1042287" y="330145"/>
                </a:moveTo>
                <a:lnTo>
                  <a:pt x="1033432" y="336167"/>
                </a:lnTo>
                <a:lnTo>
                  <a:pt x="1031041" y="337793"/>
                </a:lnTo>
                <a:lnTo>
                  <a:pt x="1030721" y="335240"/>
                </a:lnTo>
                <a:lnTo>
                  <a:pt x="1031559" y="334871"/>
                </a:lnTo>
                <a:lnTo>
                  <a:pt x="1032345" y="334525"/>
                </a:lnTo>
                <a:close/>
                <a:moveTo>
                  <a:pt x="1060828" y="329749"/>
                </a:moveTo>
                <a:lnTo>
                  <a:pt x="1064251" y="331199"/>
                </a:lnTo>
                <a:lnTo>
                  <a:pt x="1053148" y="337399"/>
                </a:lnTo>
                <a:lnTo>
                  <a:pt x="1052559" y="333771"/>
                </a:lnTo>
                <a:close/>
                <a:moveTo>
                  <a:pt x="1328459" y="329139"/>
                </a:moveTo>
                <a:lnTo>
                  <a:pt x="1328215" y="330344"/>
                </a:lnTo>
                <a:lnTo>
                  <a:pt x="1325514" y="338079"/>
                </a:lnTo>
                <a:lnTo>
                  <a:pt x="1324998" y="339556"/>
                </a:lnTo>
                <a:close/>
                <a:moveTo>
                  <a:pt x="662455" y="329113"/>
                </a:moveTo>
                <a:lnTo>
                  <a:pt x="658348" y="350950"/>
                </a:lnTo>
                <a:lnTo>
                  <a:pt x="657707" y="354357"/>
                </a:lnTo>
                <a:lnTo>
                  <a:pt x="643987" y="369105"/>
                </a:lnTo>
                <a:lnTo>
                  <a:pt x="636562" y="377087"/>
                </a:lnTo>
                <a:lnTo>
                  <a:pt x="645729" y="346496"/>
                </a:lnTo>
                <a:lnTo>
                  <a:pt x="646010" y="346204"/>
                </a:lnTo>
                <a:close/>
                <a:moveTo>
                  <a:pt x="847967" y="328669"/>
                </a:moveTo>
                <a:lnTo>
                  <a:pt x="853795" y="331332"/>
                </a:lnTo>
                <a:lnTo>
                  <a:pt x="855857" y="332973"/>
                </a:lnTo>
                <a:lnTo>
                  <a:pt x="847379" y="329177"/>
                </a:lnTo>
                <a:close/>
                <a:moveTo>
                  <a:pt x="1023941" y="328270"/>
                </a:moveTo>
                <a:lnTo>
                  <a:pt x="1024591" y="333536"/>
                </a:lnTo>
                <a:lnTo>
                  <a:pt x="1024626" y="333815"/>
                </a:lnTo>
                <a:lnTo>
                  <a:pt x="1024626" y="333819"/>
                </a:lnTo>
                <a:lnTo>
                  <a:pt x="1019290" y="340749"/>
                </a:lnTo>
                <a:lnTo>
                  <a:pt x="1008967" y="354155"/>
                </a:lnTo>
                <a:lnTo>
                  <a:pt x="1007956" y="346786"/>
                </a:lnTo>
                <a:lnTo>
                  <a:pt x="1007845" y="345975"/>
                </a:lnTo>
                <a:lnTo>
                  <a:pt x="1020353" y="329576"/>
                </a:lnTo>
                <a:close/>
                <a:moveTo>
                  <a:pt x="952764" y="328231"/>
                </a:moveTo>
                <a:lnTo>
                  <a:pt x="953446" y="334954"/>
                </a:lnTo>
                <a:lnTo>
                  <a:pt x="949419" y="340181"/>
                </a:lnTo>
                <a:lnTo>
                  <a:pt x="938906" y="353826"/>
                </a:lnTo>
                <a:lnTo>
                  <a:pt x="938337" y="346916"/>
                </a:lnTo>
                <a:lnTo>
                  <a:pt x="945165" y="338072"/>
                </a:lnTo>
                <a:close/>
                <a:moveTo>
                  <a:pt x="882227" y="327708"/>
                </a:moveTo>
                <a:lnTo>
                  <a:pt x="882113" y="330974"/>
                </a:lnTo>
                <a:lnTo>
                  <a:pt x="882103" y="331256"/>
                </a:lnTo>
                <a:lnTo>
                  <a:pt x="882027" y="333466"/>
                </a:lnTo>
                <a:lnTo>
                  <a:pt x="879619" y="332354"/>
                </a:lnTo>
                <a:lnTo>
                  <a:pt x="878551" y="331861"/>
                </a:lnTo>
                <a:lnTo>
                  <a:pt x="880804" y="328942"/>
                </a:lnTo>
                <a:close/>
                <a:moveTo>
                  <a:pt x="1240224" y="327312"/>
                </a:moveTo>
                <a:lnTo>
                  <a:pt x="1240484" y="328408"/>
                </a:lnTo>
                <a:lnTo>
                  <a:pt x="1240727" y="329433"/>
                </a:lnTo>
                <a:lnTo>
                  <a:pt x="1240936" y="330313"/>
                </a:lnTo>
                <a:lnTo>
                  <a:pt x="1228547" y="351518"/>
                </a:lnTo>
                <a:lnTo>
                  <a:pt x="1228546" y="351520"/>
                </a:lnTo>
                <a:lnTo>
                  <a:pt x="1228545" y="351522"/>
                </a:lnTo>
                <a:lnTo>
                  <a:pt x="1226982" y="353646"/>
                </a:lnTo>
                <a:lnTo>
                  <a:pt x="1225490" y="347243"/>
                </a:lnTo>
                <a:lnTo>
                  <a:pt x="1229485" y="342225"/>
                </a:lnTo>
                <a:lnTo>
                  <a:pt x="1232396" y="338568"/>
                </a:lnTo>
                <a:close/>
                <a:moveTo>
                  <a:pt x="1214839" y="326039"/>
                </a:moveTo>
                <a:lnTo>
                  <a:pt x="1215196" y="327610"/>
                </a:lnTo>
                <a:lnTo>
                  <a:pt x="1216015" y="331209"/>
                </a:lnTo>
                <a:lnTo>
                  <a:pt x="1216563" y="333620"/>
                </a:lnTo>
                <a:lnTo>
                  <a:pt x="1215886" y="334483"/>
                </a:lnTo>
                <a:lnTo>
                  <a:pt x="1214184" y="336461"/>
                </a:lnTo>
                <a:lnTo>
                  <a:pt x="1201654" y="351020"/>
                </a:lnTo>
                <a:lnTo>
                  <a:pt x="1199642" y="341915"/>
                </a:lnTo>
                <a:lnTo>
                  <a:pt x="1202915" y="338417"/>
                </a:lnTo>
                <a:lnTo>
                  <a:pt x="1211662" y="329735"/>
                </a:lnTo>
                <a:close/>
                <a:moveTo>
                  <a:pt x="842518" y="325491"/>
                </a:moveTo>
                <a:lnTo>
                  <a:pt x="842561" y="325510"/>
                </a:lnTo>
                <a:lnTo>
                  <a:pt x="842582" y="325520"/>
                </a:lnTo>
                <a:lnTo>
                  <a:pt x="842598" y="325527"/>
                </a:lnTo>
                <a:lnTo>
                  <a:pt x="842541" y="325575"/>
                </a:lnTo>
                <a:lnTo>
                  <a:pt x="842518" y="325596"/>
                </a:lnTo>
                <a:lnTo>
                  <a:pt x="842518" y="325535"/>
                </a:lnTo>
                <a:lnTo>
                  <a:pt x="842518" y="325502"/>
                </a:lnTo>
                <a:close/>
                <a:moveTo>
                  <a:pt x="998422" y="324109"/>
                </a:moveTo>
                <a:lnTo>
                  <a:pt x="999331" y="330854"/>
                </a:lnTo>
                <a:lnTo>
                  <a:pt x="997248" y="333565"/>
                </a:lnTo>
                <a:lnTo>
                  <a:pt x="992463" y="339789"/>
                </a:lnTo>
                <a:lnTo>
                  <a:pt x="989581" y="341731"/>
                </a:lnTo>
                <a:lnTo>
                  <a:pt x="983791" y="346561"/>
                </a:lnTo>
                <a:lnTo>
                  <a:pt x="983566" y="344636"/>
                </a:lnTo>
                <a:lnTo>
                  <a:pt x="983404" y="343251"/>
                </a:lnTo>
                <a:lnTo>
                  <a:pt x="983392" y="343154"/>
                </a:lnTo>
                <a:close/>
                <a:moveTo>
                  <a:pt x="1015282" y="323075"/>
                </a:moveTo>
                <a:lnTo>
                  <a:pt x="1011701" y="325359"/>
                </a:lnTo>
                <a:lnTo>
                  <a:pt x="1008605" y="327745"/>
                </a:lnTo>
                <a:lnTo>
                  <a:pt x="1011210" y="324325"/>
                </a:lnTo>
                <a:close/>
                <a:moveTo>
                  <a:pt x="992463" y="321804"/>
                </a:moveTo>
                <a:lnTo>
                  <a:pt x="987894" y="327743"/>
                </a:lnTo>
                <a:lnTo>
                  <a:pt x="986392" y="329696"/>
                </a:lnTo>
                <a:lnTo>
                  <a:pt x="982421" y="334859"/>
                </a:lnTo>
                <a:lnTo>
                  <a:pt x="981876" y="330202"/>
                </a:lnTo>
                <a:lnTo>
                  <a:pt x="981867" y="330130"/>
                </a:lnTo>
                <a:lnTo>
                  <a:pt x="981820" y="329727"/>
                </a:lnTo>
                <a:lnTo>
                  <a:pt x="987115" y="325772"/>
                </a:lnTo>
                <a:lnTo>
                  <a:pt x="992208" y="321968"/>
                </a:lnTo>
                <a:close/>
                <a:moveTo>
                  <a:pt x="1042077" y="321668"/>
                </a:moveTo>
                <a:lnTo>
                  <a:pt x="1042029" y="321787"/>
                </a:lnTo>
                <a:lnTo>
                  <a:pt x="1044362" y="322776"/>
                </a:lnTo>
                <a:lnTo>
                  <a:pt x="1029929" y="328934"/>
                </a:lnTo>
                <a:lnTo>
                  <a:pt x="1029705" y="327148"/>
                </a:lnTo>
                <a:lnTo>
                  <a:pt x="1029588" y="326214"/>
                </a:lnTo>
                <a:lnTo>
                  <a:pt x="1029738" y="326160"/>
                </a:lnTo>
                <a:lnTo>
                  <a:pt x="1036614" y="323657"/>
                </a:lnTo>
                <a:close/>
                <a:moveTo>
                  <a:pt x="728128" y="321404"/>
                </a:moveTo>
                <a:lnTo>
                  <a:pt x="725827" y="329779"/>
                </a:lnTo>
                <a:lnTo>
                  <a:pt x="723603" y="348784"/>
                </a:lnTo>
                <a:lnTo>
                  <a:pt x="714244" y="357942"/>
                </a:lnTo>
                <a:lnTo>
                  <a:pt x="704685" y="368268"/>
                </a:lnTo>
                <a:lnTo>
                  <a:pt x="705280" y="357365"/>
                </a:lnTo>
                <a:lnTo>
                  <a:pt x="708901" y="341593"/>
                </a:lnTo>
                <a:lnTo>
                  <a:pt x="727366" y="322144"/>
                </a:lnTo>
                <a:close/>
                <a:moveTo>
                  <a:pt x="1337188" y="321268"/>
                </a:moveTo>
                <a:lnTo>
                  <a:pt x="1337253" y="321496"/>
                </a:lnTo>
                <a:lnTo>
                  <a:pt x="1337284" y="321606"/>
                </a:lnTo>
                <a:lnTo>
                  <a:pt x="1337530" y="322463"/>
                </a:lnTo>
                <a:lnTo>
                  <a:pt x="1336638" y="326854"/>
                </a:lnTo>
                <a:lnTo>
                  <a:pt x="1335889" y="330541"/>
                </a:lnTo>
                <a:lnTo>
                  <a:pt x="1330689" y="345343"/>
                </a:lnTo>
                <a:lnTo>
                  <a:pt x="1323435" y="365993"/>
                </a:lnTo>
                <a:lnTo>
                  <a:pt x="1323392" y="365171"/>
                </a:lnTo>
                <a:lnTo>
                  <a:pt x="1323372" y="364779"/>
                </a:lnTo>
                <a:lnTo>
                  <a:pt x="1323350" y="364352"/>
                </a:lnTo>
                <a:lnTo>
                  <a:pt x="1335020" y="331492"/>
                </a:lnTo>
                <a:close/>
                <a:moveTo>
                  <a:pt x="923345" y="320462"/>
                </a:moveTo>
                <a:lnTo>
                  <a:pt x="918235" y="327149"/>
                </a:lnTo>
                <a:lnTo>
                  <a:pt x="911000" y="336616"/>
                </a:lnTo>
                <a:lnTo>
                  <a:pt x="911012" y="330941"/>
                </a:lnTo>
                <a:lnTo>
                  <a:pt x="921532" y="321762"/>
                </a:lnTo>
                <a:close/>
                <a:moveTo>
                  <a:pt x="930247" y="320088"/>
                </a:moveTo>
                <a:lnTo>
                  <a:pt x="930498" y="323150"/>
                </a:lnTo>
                <a:lnTo>
                  <a:pt x="931051" y="329877"/>
                </a:lnTo>
                <a:lnTo>
                  <a:pt x="917416" y="347593"/>
                </a:lnTo>
                <a:lnTo>
                  <a:pt x="913957" y="350690"/>
                </a:lnTo>
                <a:lnTo>
                  <a:pt x="912304" y="349926"/>
                </a:lnTo>
                <a:lnTo>
                  <a:pt x="912657" y="349558"/>
                </a:lnTo>
                <a:lnTo>
                  <a:pt x="910975" y="348785"/>
                </a:lnTo>
                <a:lnTo>
                  <a:pt x="910983" y="344988"/>
                </a:lnTo>
                <a:close/>
                <a:moveTo>
                  <a:pt x="860429" y="320012"/>
                </a:moveTo>
                <a:lnTo>
                  <a:pt x="860200" y="323391"/>
                </a:lnTo>
                <a:lnTo>
                  <a:pt x="859594" y="323112"/>
                </a:lnTo>
                <a:lnTo>
                  <a:pt x="858448" y="322583"/>
                </a:lnTo>
                <a:lnTo>
                  <a:pt x="859442" y="321293"/>
                </a:lnTo>
                <a:lnTo>
                  <a:pt x="859774" y="320862"/>
                </a:lnTo>
                <a:close/>
                <a:moveTo>
                  <a:pt x="1311911" y="319693"/>
                </a:moveTo>
                <a:lnTo>
                  <a:pt x="1313439" y="325291"/>
                </a:lnTo>
                <a:lnTo>
                  <a:pt x="1309866" y="341455"/>
                </a:lnTo>
                <a:lnTo>
                  <a:pt x="1305548" y="355022"/>
                </a:lnTo>
                <a:lnTo>
                  <a:pt x="1300500" y="367004"/>
                </a:lnTo>
                <a:lnTo>
                  <a:pt x="1300139" y="362504"/>
                </a:lnTo>
                <a:lnTo>
                  <a:pt x="1300657" y="360365"/>
                </a:lnTo>
                <a:lnTo>
                  <a:pt x="1306227" y="346660"/>
                </a:lnTo>
                <a:close/>
                <a:moveTo>
                  <a:pt x="1164477" y="319009"/>
                </a:moveTo>
                <a:lnTo>
                  <a:pt x="1164796" y="320531"/>
                </a:lnTo>
                <a:lnTo>
                  <a:pt x="1166465" y="328515"/>
                </a:lnTo>
                <a:lnTo>
                  <a:pt x="1165228" y="329539"/>
                </a:lnTo>
                <a:lnTo>
                  <a:pt x="1150487" y="341751"/>
                </a:lnTo>
                <a:lnTo>
                  <a:pt x="1148397" y="331324"/>
                </a:lnTo>
                <a:lnTo>
                  <a:pt x="1160183" y="322382"/>
                </a:lnTo>
                <a:close/>
                <a:moveTo>
                  <a:pt x="827375" y="318426"/>
                </a:moveTo>
                <a:lnTo>
                  <a:pt x="828159" y="318907"/>
                </a:lnTo>
                <a:lnTo>
                  <a:pt x="836372" y="322672"/>
                </a:lnTo>
                <a:lnTo>
                  <a:pt x="836355" y="324241"/>
                </a:lnTo>
                <a:lnTo>
                  <a:pt x="832544" y="322534"/>
                </a:lnTo>
                <a:lnTo>
                  <a:pt x="829065" y="320977"/>
                </a:lnTo>
                <a:lnTo>
                  <a:pt x="826034" y="319619"/>
                </a:lnTo>
                <a:close/>
                <a:moveTo>
                  <a:pt x="1188317" y="318318"/>
                </a:moveTo>
                <a:lnTo>
                  <a:pt x="1189942" y="325688"/>
                </a:lnTo>
                <a:lnTo>
                  <a:pt x="1189199" y="326417"/>
                </a:lnTo>
                <a:lnTo>
                  <a:pt x="1181368" y="334107"/>
                </a:lnTo>
                <a:lnTo>
                  <a:pt x="1176558" y="338457"/>
                </a:lnTo>
                <a:lnTo>
                  <a:pt x="1176529" y="338483"/>
                </a:lnTo>
                <a:lnTo>
                  <a:pt x="1174787" y="340058"/>
                </a:lnTo>
                <a:lnTo>
                  <a:pt x="1174068" y="336634"/>
                </a:lnTo>
                <a:lnTo>
                  <a:pt x="1172990" y="331500"/>
                </a:lnTo>
                <a:lnTo>
                  <a:pt x="1179300" y="326276"/>
                </a:lnTo>
                <a:close/>
                <a:moveTo>
                  <a:pt x="1139576" y="317612"/>
                </a:moveTo>
                <a:lnTo>
                  <a:pt x="1141778" y="328758"/>
                </a:lnTo>
                <a:lnTo>
                  <a:pt x="1135469" y="333591"/>
                </a:lnTo>
                <a:lnTo>
                  <a:pt x="1131709" y="336472"/>
                </a:lnTo>
                <a:lnTo>
                  <a:pt x="1129250" y="335373"/>
                </a:lnTo>
                <a:lnTo>
                  <a:pt x="1124667" y="333324"/>
                </a:lnTo>
                <a:lnTo>
                  <a:pt x="1124130" y="330500"/>
                </a:lnTo>
                <a:lnTo>
                  <a:pt x="1123796" y="328742"/>
                </a:lnTo>
                <a:lnTo>
                  <a:pt x="1124130" y="328507"/>
                </a:lnTo>
                <a:close/>
                <a:moveTo>
                  <a:pt x="974475" y="317472"/>
                </a:moveTo>
                <a:lnTo>
                  <a:pt x="975329" y="324707"/>
                </a:lnTo>
                <a:lnTo>
                  <a:pt x="971405" y="329817"/>
                </a:lnTo>
                <a:lnTo>
                  <a:pt x="971332" y="329913"/>
                </a:lnTo>
                <a:lnTo>
                  <a:pt x="970993" y="330355"/>
                </a:lnTo>
                <a:lnTo>
                  <a:pt x="970843" y="330476"/>
                </a:lnTo>
                <a:lnTo>
                  <a:pt x="966084" y="334016"/>
                </a:lnTo>
                <a:lnTo>
                  <a:pt x="960318" y="338305"/>
                </a:lnTo>
                <a:lnTo>
                  <a:pt x="960099" y="336129"/>
                </a:lnTo>
                <a:lnTo>
                  <a:pt x="963925" y="331164"/>
                </a:lnTo>
                <a:lnTo>
                  <a:pt x="965702" y="328858"/>
                </a:lnTo>
                <a:close/>
                <a:moveTo>
                  <a:pt x="905221" y="316891"/>
                </a:moveTo>
                <a:lnTo>
                  <a:pt x="905202" y="326035"/>
                </a:lnTo>
                <a:lnTo>
                  <a:pt x="898488" y="334606"/>
                </a:lnTo>
                <a:lnTo>
                  <a:pt x="893664" y="338837"/>
                </a:lnTo>
                <a:lnTo>
                  <a:pt x="893354" y="338693"/>
                </a:lnTo>
                <a:lnTo>
                  <a:pt x="889504" y="336917"/>
                </a:lnTo>
                <a:close/>
                <a:moveTo>
                  <a:pt x="735468" y="316777"/>
                </a:moveTo>
                <a:lnTo>
                  <a:pt x="738275" y="328003"/>
                </a:lnTo>
                <a:lnTo>
                  <a:pt x="739498" y="332896"/>
                </a:lnTo>
                <a:lnTo>
                  <a:pt x="735256" y="337380"/>
                </a:lnTo>
                <a:lnTo>
                  <a:pt x="731146" y="341402"/>
                </a:lnTo>
                <a:lnTo>
                  <a:pt x="730241" y="342287"/>
                </a:lnTo>
                <a:lnTo>
                  <a:pt x="731561" y="331351"/>
                </a:lnTo>
                <a:lnTo>
                  <a:pt x="731695" y="330243"/>
                </a:lnTo>
                <a:close/>
                <a:moveTo>
                  <a:pt x="1237606" y="316283"/>
                </a:moveTo>
                <a:lnTo>
                  <a:pt x="1238115" y="318429"/>
                </a:lnTo>
                <a:lnTo>
                  <a:pt x="1238281" y="319128"/>
                </a:lnTo>
                <a:lnTo>
                  <a:pt x="1227091" y="336393"/>
                </a:lnTo>
                <a:lnTo>
                  <a:pt x="1227088" y="336398"/>
                </a:lnTo>
                <a:lnTo>
                  <a:pt x="1225196" y="338765"/>
                </a:lnTo>
                <a:lnTo>
                  <a:pt x="1223894" y="340395"/>
                </a:lnTo>
                <a:lnTo>
                  <a:pt x="1222553" y="334640"/>
                </a:lnTo>
                <a:lnTo>
                  <a:pt x="1231056" y="324827"/>
                </a:lnTo>
                <a:lnTo>
                  <a:pt x="1231057" y="324827"/>
                </a:lnTo>
                <a:lnTo>
                  <a:pt x="1235242" y="319367"/>
                </a:lnTo>
                <a:close/>
                <a:moveTo>
                  <a:pt x="1042196" y="315691"/>
                </a:moveTo>
                <a:lnTo>
                  <a:pt x="1034125" y="318626"/>
                </a:lnTo>
                <a:lnTo>
                  <a:pt x="1037770" y="316169"/>
                </a:lnTo>
                <a:lnTo>
                  <a:pt x="1039327" y="315691"/>
                </a:lnTo>
                <a:close/>
                <a:moveTo>
                  <a:pt x="1022017" y="314949"/>
                </a:moveTo>
                <a:lnTo>
                  <a:pt x="1022112" y="315048"/>
                </a:lnTo>
                <a:lnTo>
                  <a:pt x="1022271" y="315214"/>
                </a:lnTo>
                <a:lnTo>
                  <a:pt x="1007993" y="319586"/>
                </a:lnTo>
                <a:lnTo>
                  <a:pt x="1004797" y="323744"/>
                </a:lnTo>
                <a:lnTo>
                  <a:pt x="1004380" y="320704"/>
                </a:lnTo>
                <a:lnTo>
                  <a:pt x="1004190" y="319319"/>
                </a:lnTo>
                <a:lnTo>
                  <a:pt x="1006986" y="318634"/>
                </a:lnTo>
                <a:lnTo>
                  <a:pt x="1009351" y="318054"/>
                </a:lnTo>
                <a:close/>
                <a:moveTo>
                  <a:pt x="1115098" y="314682"/>
                </a:moveTo>
                <a:lnTo>
                  <a:pt x="1117287" y="326257"/>
                </a:lnTo>
                <a:lnTo>
                  <a:pt x="1114002" y="328556"/>
                </a:lnTo>
                <a:lnTo>
                  <a:pt x="1103472" y="323849"/>
                </a:lnTo>
                <a:lnTo>
                  <a:pt x="1101869" y="323132"/>
                </a:lnTo>
                <a:close/>
                <a:moveTo>
                  <a:pt x="820993" y="314514"/>
                </a:moveTo>
                <a:lnTo>
                  <a:pt x="821307" y="314707"/>
                </a:lnTo>
                <a:lnTo>
                  <a:pt x="821568" y="314866"/>
                </a:lnTo>
                <a:lnTo>
                  <a:pt x="821921" y="315083"/>
                </a:lnTo>
                <a:lnTo>
                  <a:pt x="820810" y="316143"/>
                </a:lnTo>
                <a:lnTo>
                  <a:pt x="820836" y="315382"/>
                </a:lnTo>
                <a:close/>
                <a:moveTo>
                  <a:pt x="1360650" y="314414"/>
                </a:moveTo>
                <a:lnTo>
                  <a:pt x="1361403" y="317084"/>
                </a:lnTo>
                <a:lnTo>
                  <a:pt x="1359392" y="325414"/>
                </a:lnTo>
                <a:lnTo>
                  <a:pt x="1354983" y="343672"/>
                </a:lnTo>
                <a:lnTo>
                  <a:pt x="1347186" y="362515"/>
                </a:lnTo>
                <a:lnTo>
                  <a:pt x="1347103" y="360864"/>
                </a:lnTo>
                <a:lnTo>
                  <a:pt x="1353852" y="343998"/>
                </a:lnTo>
                <a:close/>
                <a:moveTo>
                  <a:pt x="1212057" y="313810"/>
                </a:moveTo>
                <a:lnTo>
                  <a:pt x="1213314" y="319338"/>
                </a:lnTo>
                <a:lnTo>
                  <a:pt x="1212452" y="320257"/>
                </a:lnTo>
                <a:lnTo>
                  <a:pt x="1198440" y="335180"/>
                </a:lnTo>
                <a:lnTo>
                  <a:pt x="1198206" y="335412"/>
                </a:lnTo>
                <a:lnTo>
                  <a:pt x="1197284" y="331239"/>
                </a:lnTo>
                <a:lnTo>
                  <a:pt x="1196737" y="328760"/>
                </a:lnTo>
                <a:close/>
                <a:moveTo>
                  <a:pt x="993549" y="313587"/>
                </a:moveTo>
                <a:lnTo>
                  <a:pt x="989266" y="316773"/>
                </a:lnTo>
                <a:lnTo>
                  <a:pt x="991398" y="313997"/>
                </a:lnTo>
                <a:close/>
                <a:moveTo>
                  <a:pt x="1091017" y="313284"/>
                </a:moveTo>
                <a:lnTo>
                  <a:pt x="1091346" y="315084"/>
                </a:lnTo>
                <a:lnTo>
                  <a:pt x="1091613" y="316547"/>
                </a:lnTo>
                <a:lnTo>
                  <a:pt x="1092011" y="318725"/>
                </a:lnTo>
                <a:lnTo>
                  <a:pt x="1088175" y="317010"/>
                </a:lnTo>
                <a:close/>
                <a:moveTo>
                  <a:pt x="901999" y="311261"/>
                </a:moveTo>
                <a:lnTo>
                  <a:pt x="887555" y="329797"/>
                </a:lnTo>
                <a:lnTo>
                  <a:pt x="887793" y="322879"/>
                </a:lnTo>
                <a:lnTo>
                  <a:pt x="890925" y="320162"/>
                </a:lnTo>
                <a:close/>
                <a:moveTo>
                  <a:pt x="951037" y="311197"/>
                </a:moveTo>
                <a:lnTo>
                  <a:pt x="951753" y="318257"/>
                </a:lnTo>
                <a:lnTo>
                  <a:pt x="950931" y="319323"/>
                </a:lnTo>
                <a:lnTo>
                  <a:pt x="948413" y="322589"/>
                </a:lnTo>
                <a:lnTo>
                  <a:pt x="942764" y="326883"/>
                </a:lnTo>
                <a:lnTo>
                  <a:pt x="937046" y="331230"/>
                </a:lnTo>
                <a:lnTo>
                  <a:pt x="936941" y="329954"/>
                </a:lnTo>
                <a:lnTo>
                  <a:pt x="936914" y="329631"/>
                </a:lnTo>
                <a:lnTo>
                  <a:pt x="936909" y="329563"/>
                </a:lnTo>
                <a:close/>
                <a:moveTo>
                  <a:pt x="882829" y="310358"/>
                </a:moveTo>
                <a:lnTo>
                  <a:pt x="882563" y="318010"/>
                </a:lnTo>
                <a:lnTo>
                  <a:pt x="882412" y="318205"/>
                </a:lnTo>
                <a:lnTo>
                  <a:pt x="878303" y="323492"/>
                </a:lnTo>
                <a:lnTo>
                  <a:pt x="872150" y="328907"/>
                </a:lnTo>
                <a:lnTo>
                  <a:pt x="869517" y="327692"/>
                </a:lnTo>
                <a:lnTo>
                  <a:pt x="869412" y="327643"/>
                </a:lnTo>
                <a:lnTo>
                  <a:pt x="882611" y="310639"/>
                </a:lnTo>
                <a:close/>
                <a:moveTo>
                  <a:pt x="1013189" y="309835"/>
                </a:moveTo>
                <a:lnTo>
                  <a:pt x="1013743" y="310266"/>
                </a:lnTo>
                <a:lnTo>
                  <a:pt x="1013813" y="310321"/>
                </a:lnTo>
                <a:lnTo>
                  <a:pt x="1008110" y="311738"/>
                </a:lnTo>
                <a:lnTo>
                  <a:pt x="1010171" y="310412"/>
                </a:lnTo>
                <a:close/>
                <a:moveTo>
                  <a:pt x="973123" y="309415"/>
                </a:moveTo>
                <a:lnTo>
                  <a:pt x="963240" y="322242"/>
                </a:lnTo>
                <a:lnTo>
                  <a:pt x="959225" y="327453"/>
                </a:lnTo>
                <a:lnTo>
                  <a:pt x="958550" y="320738"/>
                </a:lnTo>
                <a:lnTo>
                  <a:pt x="959279" y="319793"/>
                </a:lnTo>
                <a:lnTo>
                  <a:pt x="965088" y="315195"/>
                </a:lnTo>
                <a:close/>
                <a:moveTo>
                  <a:pt x="1016611" y="309278"/>
                </a:moveTo>
                <a:lnTo>
                  <a:pt x="1016751" y="309424"/>
                </a:lnTo>
                <a:lnTo>
                  <a:pt x="1016879" y="309559"/>
                </a:lnTo>
                <a:lnTo>
                  <a:pt x="1016630" y="309621"/>
                </a:lnTo>
                <a:close/>
                <a:moveTo>
                  <a:pt x="710305" y="308143"/>
                </a:moveTo>
                <a:lnTo>
                  <a:pt x="704081" y="336797"/>
                </a:lnTo>
                <a:lnTo>
                  <a:pt x="703842" y="337028"/>
                </a:lnTo>
                <a:lnTo>
                  <a:pt x="702601" y="338234"/>
                </a:lnTo>
                <a:lnTo>
                  <a:pt x="685375" y="356770"/>
                </a:lnTo>
                <a:lnTo>
                  <a:pt x="688333" y="338621"/>
                </a:lnTo>
                <a:lnTo>
                  <a:pt x="689723" y="330088"/>
                </a:lnTo>
                <a:lnTo>
                  <a:pt x="689785" y="329709"/>
                </a:lnTo>
                <a:close/>
                <a:moveTo>
                  <a:pt x="591897" y="307453"/>
                </a:moveTo>
                <a:lnTo>
                  <a:pt x="579876" y="338508"/>
                </a:lnTo>
                <a:lnTo>
                  <a:pt x="579181" y="342876"/>
                </a:lnTo>
                <a:lnTo>
                  <a:pt x="565668" y="358907"/>
                </a:lnTo>
                <a:lnTo>
                  <a:pt x="540170" y="389157"/>
                </a:lnTo>
                <a:lnTo>
                  <a:pt x="510546" y="424302"/>
                </a:lnTo>
                <a:cubicBezTo>
                  <a:pt x="484928" y="456180"/>
                  <a:pt x="459118" y="489787"/>
                  <a:pt x="433273" y="524987"/>
                </a:cubicBezTo>
                <a:cubicBezTo>
                  <a:pt x="414479" y="550049"/>
                  <a:pt x="394665" y="577819"/>
                  <a:pt x="372484" y="609654"/>
                </a:cubicBezTo>
                <a:cubicBezTo>
                  <a:pt x="259631" y="769030"/>
                  <a:pt x="164683" y="940358"/>
                  <a:pt x="89359" y="1120533"/>
                </a:cubicBezTo>
                <a:lnTo>
                  <a:pt x="22557" y="1325824"/>
                </a:lnTo>
                <a:lnTo>
                  <a:pt x="22503" y="1325000"/>
                </a:lnTo>
                <a:lnTo>
                  <a:pt x="22345" y="1322570"/>
                </a:lnTo>
                <a:lnTo>
                  <a:pt x="48368" y="1218854"/>
                </a:lnTo>
                <a:cubicBezTo>
                  <a:pt x="59216" y="1182413"/>
                  <a:pt x="71648" y="1146444"/>
                  <a:pt x="85633" y="1111049"/>
                </a:cubicBezTo>
                <a:cubicBezTo>
                  <a:pt x="158687" y="928811"/>
                  <a:pt x="252253" y="755481"/>
                  <a:pt x="364525" y="594413"/>
                </a:cubicBezTo>
                <a:cubicBezTo>
                  <a:pt x="385860" y="564101"/>
                  <a:pt x="405674" y="536162"/>
                  <a:pt x="425146" y="509746"/>
                </a:cubicBezTo>
                <a:cubicBezTo>
                  <a:pt x="467958" y="450066"/>
                  <a:pt x="513747" y="392638"/>
                  <a:pt x="562323" y="337675"/>
                </a:cubicBezTo>
                <a:lnTo>
                  <a:pt x="586287" y="313186"/>
                </a:lnTo>
                <a:close/>
                <a:moveTo>
                  <a:pt x="994662" y="307153"/>
                </a:moveTo>
                <a:lnTo>
                  <a:pt x="987843" y="308409"/>
                </a:lnTo>
                <a:lnTo>
                  <a:pt x="980451" y="318036"/>
                </a:lnTo>
                <a:lnTo>
                  <a:pt x="979856" y="312953"/>
                </a:lnTo>
                <a:lnTo>
                  <a:pt x="979606" y="310813"/>
                </a:lnTo>
                <a:lnTo>
                  <a:pt x="981068" y="308915"/>
                </a:lnTo>
                <a:close/>
                <a:moveTo>
                  <a:pt x="806997" y="306857"/>
                </a:moveTo>
                <a:lnTo>
                  <a:pt x="815700" y="311604"/>
                </a:lnTo>
                <a:lnTo>
                  <a:pt x="815129" y="314736"/>
                </a:lnTo>
                <a:lnTo>
                  <a:pt x="813284" y="313910"/>
                </a:lnTo>
                <a:lnTo>
                  <a:pt x="803955" y="309733"/>
                </a:lnTo>
                <a:close/>
                <a:moveTo>
                  <a:pt x="1332953" y="306506"/>
                </a:moveTo>
                <a:lnTo>
                  <a:pt x="1333006" y="306690"/>
                </a:lnTo>
                <a:lnTo>
                  <a:pt x="1331629" y="313489"/>
                </a:lnTo>
                <a:lnTo>
                  <a:pt x="1331338" y="314924"/>
                </a:lnTo>
                <a:close/>
                <a:moveTo>
                  <a:pt x="1255642" y="305142"/>
                </a:moveTo>
                <a:lnTo>
                  <a:pt x="1244664" y="323932"/>
                </a:lnTo>
                <a:lnTo>
                  <a:pt x="1244125" y="321702"/>
                </a:lnTo>
                <a:close/>
                <a:moveTo>
                  <a:pt x="652373" y="304626"/>
                </a:moveTo>
                <a:lnTo>
                  <a:pt x="642460" y="338096"/>
                </a:lnTo>
                <a:lnTo>
                  <a:pt x="625600" y="356175"/>
                </a:lnTo>
                <a:lnTo>
                  <a:pt x="638261" y="319325"/>
                </a:lnTo>
                <a:close/>
                <a:moveTo>
                  <a:pt x="1283054" y="304535"/>
                </a:moveTo>
                <a:lnTo>
                  <a:pt x="1289967" y="330742"/>
                </a:lnTo>
                <a:lnTo>
                  <a:pt x="1289192" y="334721"/>
                </a:lnTo>
                <a:lnTo>
                  <a:pt x="1277073" y="371325"/>
                </a:lnTo>
                <a:lnTo>
                  <a:pt x="1274693" y="344646"/>
                </a:lnTo>
                <a:lnTo>
                  <a:pt x="1274263" y="342927"/>
                </a:lnTo>
                <a:lnTo>
                  <a:pt x="1278606" y="330931"/>
                </a:lnTo>
                <a:lnTo>
                  <a:pt x="1281225" y="315393"/>
                </a:lnTo>
                <a:close/>
                <a:moveTo>
                  <a:pt x="972319" y="304416"/>
                </a:moveTo>
                <a:lnTo>
                  <a:pt x="969493" y="306564"/>
                </a:lnTo>
                <a:lnTo>
                  <a:pt x="971076" y="304514"/>
                </a:lnTo>
                <a:close/>
                <a:moveTo>
                  <a:pt x="928952" y="304336"/>
                </a:moveTo>
                <a:lnTo>
                  <a:pt x="929194" y="307282"/>
                </a:lnTo>
                <a:lnTo>
                  <a:pt x="929338" y="309028"/>
                </a:lnTo>
                <a:lnTo>
                  <a:pt x="920898" y="315200"/>
                </a:lnTo>
                <a:lnTo>
                  <a:pt x="919611" y="316321"/>
                </a:lnTo>
                <a:close/>
                <a:moveTo>
                  <a:pt x="1234752" y="304259"/>
                </a:moveTo>
                <a:lnTo>
                  <a:pt x="1235875" y="308991"/>
                </a:lnTo>
                <a:lnTo>
                  <a:pt x="1220998" y="327964"/>
                </a:lnTo>
                <a:lnTo>
                  <a:pt x="1220686" y="326628"/>
                </a:lnTo>
                <a:lnTo>
                  <a:pt x="1219342" y="320859"/>
                </a:lnTo>
                <a:lnTo>
                  <a:pt x="1233794" y="305411"/>
                </a:lnTo>
                <a:close/>
                <a:moveTo>
                  <a:pt x="1184929" y="302949"/>
                </a:moveTo>
                <a:lnTo>
                  <a:pt x="1186751" y="311217"/>
                </a:lnTo>
                <a:lnTo>
                  <a:pt x="1172405" y="323594"/>
                </a:lnTo>
                <a:lnTo>
                  <a:pt x="1171770" y="324120"/>
                </a:lnTo>
                <a:lnTo>
                  <a:pt x="1171489" y="324353"/>
                </a:lnTo>
                <a:lnTo>
                  <a:pt x="1169533" y="315040"/>
                </a:lnTo>
                <a:lnTo>
                  <a:pt x="1175760" y="310291"/>
                </a:lnTo>
                <a:lnTo>
                  <a:pt x="1177235" y="309111"/>
                </a:lnTo>
                <a:close/>
                <a:moveTo>
                  <a:pt x="801378" y="302691"/>
                </a:moveTo>
                <a:lnTo>
                  <a:pt x="802365" y="303177"/>
                </a:lnTo>
                <a:lnTo>
                  <a:pt x="802373" y="303181"/>
                </a:lnTo>
                <a:lnTo>
                  <a:pt x="801404" y="304032"/>
                </a:lnTo>
                <a:lnTo>
                  <a:pt x="801005" y="304382"/>
                </a:lnTo>
                <a:close/>
                <a:moveTo>
                  <a:pt x="1161023" y="302484"/>
                </a:moveTo>
                <a:lnTo>
                  <a:pt x="1162233" y="308272"/>
                </a:lnTo>
                <a:lnTo>
                  <a:pt x="1162829" y="311126"/>
                </a:lnTo>
                <a:lnTo>
                  <a:pt x="1163100" y="312422"/>
                </a:lnTo>
                <a:lnTo>
                  <a:pt x="1147070" y="324703"/>
                </a:lnTo>
                <a:lnTo>
                  <a:pt x="1146534" y="322029"/>
                </a:lnTo>
                <a:lnTo>
                  <a:pt x="1146310" y="320910"/>
                </a:lnTo>
                <a:lnTo>
                  <a:pt x="1144897" y="313859"/>
                </a:lnTo>
                <a:close/>
                <a:moveTo>
                  <a:pt x="1307160" y="302284"/>
                </a:moveTo>
                <a:lnTo>
                  <a:pt x="1307390" y="303129"/>
                </a:lnTo>
                <a:lnTo>
                  <a:pt x="1308446" y="306996"/>
                </a:lnTo>
                <a:lnTo>
                  <a:pt x="1303224" y="328555"/>
                </a:lnTo>
                <a:lnTo>
                  <a:pt x="1298861" y="346568"/>
                </a:lnTo>
                <a:lnTo>
                  <a:pt x="1298540" y="342568"/>
                </a:lnTo>
                <a:lnTo>
                  <a:pt x="1302330" y="324855"/>
                </a:lnTo>
                <a:close/>
                <a:moveTo>
                  <a:pt x="950036" y="301327"/>
                </a:moveTo>
                <a:lnTo>
                  <a:pt x="950384" y="304758"/>
                </a:lnTo>
                <a:lnTo>
                  <a:pt x="936366" y="322971"/>
                </a:lnTo>
                <a:lnTo>
                  <a:pt x="935691" y="314771"/>
                </a:lnTo>
                <a:lnTo>
                  <a:pt x="935563" y="313217"/>
                </a:lnTo>
                <a:lnTo>
                  <a:pt x="936219" y="312370"/>
                </a:lnTo>
                <a:lnTo>
                  <a:pt x="938193" y="309817"/>
                </a:lnTo>
                <a:close/>
                <a:moveTo>
                  <a:pt x="1136319" y="301127"/>
                </a:moveTo>
                <a:lnTo>
                  <a:pt x="1136611" y="302608"/>
                </a:lnTo>
                <a:lnTo>
                  <a:pt x="1138369" y="311505"/>
                </a:lnTo>
                <a:lnTo>
                  <a:pt x="1137669" y="311995"/>
                </a:lnTo>
                <a:lnTo>
                  <a:pt x="1122615" y="322529"/>
                </a:lnTo>
                <a:lnTo>
                  <a:pt x="1120471" y="311250"/>
                </a:lnTo>
                <a:close/>
                <a:moveTo>
                  <a:pt x="861752" y="300525"/>
                </a:moveTo>
                <a:lnTo>
                  <a:pt x="861142" y="309507"/>
                </a:lnTo>
                <a:lnTo>
                  <a:pt x="861141" y="309528"/>
                </a:lnTo>
                <a:lnTo>
                  <a:pt x="855001" y="314855"/>
                </a:lnTo>
                <a:lnTo>
                  <a:pt x="850359" y="318850"/>
                </a:lnTo>
                <a:lnTo>
                  <a:pt x="848481" y="317983"/>
                </a:lnTo>
                <a:lnTo>
                  <a:pt x="854384" y="310217"/>
                </a:lnTo>
                <a:lnTo>
                  <a:pt x="858220" y="305170"/>
                </a:lnTo>
                <a:close/>
                <a:moveTo>
                  <a:pt x="1208942" y="300117"/>
                </a:moveTo>
                <a:lnTo>
                  <a:pt x="1210227" y="305768"/>
                </a:lnTo>
                <a:lnTo>
                  <a:pt x="1194968" y="320752"/>
                </a:lnTo>
                <a:lnTo>
                  <a:pt x="1193433" y="313803"/>
                </a:lnTo>
                <a:close/>
                <a:moveTo>
                  <a:pt x="1065036" y="299862"/>
                </a:moveTo>
                <a:lnTo>
                  <a:pt x="1065164" y="300610"/>
                </a:lnTo>
                <a:lnTo>
                  <a:pt x="1064495" y="300145"/>
                </a:lnTo>
                <a:lnTo>
                  <a:pt x="1064469" y="300127"/>
                </a:lnTo>
                <a:close/>
                <a:moveTo>
                  <a:pt x="1356417" y="299406"/>
                </a:moveTo>
                <a:lnTo>
                  <a:pt x="1356868" y="301006"/>
                </a:lnTo>
                <a:lnTo>
                  <a:pt x="1357053" y="301664"/>
                </a:lnTo>
                <a:lnTo>
                  <a:pt x="1357189" y="302143"/>
                </a:lnTo>
                <a:lnTo>
                  <a:pt x="1356817" y="304852"/>
                </a:lnTo>
                <a:cubicBezTo>
                  <a:pt x="1355801" y="315626"/>
                  <a:pt x="1352671" y="328397"/>
                  <a:pt x="1347866" y="342656"/>
                </a:cubicBezTo>
                <a:lnTo>
                  <a:pt x="1346374" y="346327"/>
                </a:lnTo>
                <a:lnTo>
                  <a:pt x="1346102" y="340916"/>
                </a:lnTo>
                <a:lnTo>
                  <a:pt x="1346051" y="339891"/>
                </a:lnTo>
                <a:lnTo>
                  <a:pt x="1346022" y="339320"/>
                </a:lnTo>
                <a:lnTo>
                  <a:pt x="1356141" y="301975"/>
                </a:lnTo>
                <a:close/>
                <a:moveTo>
                  <a:pt x="883245" y="298356"/>
                </a:moveTo>
                <a:lnTo>
                  <a:pt x="883241" y="298481"/>
                </a:lnTo>
                <a:lnTo>
                  <a:pt x="883209" y="299411"/>
                </a:lnTo>
                <a:lnTo>
                  <a:pt x="883178" y="300292"/>
                </a:lnTo>
                <a:lnTo>
                  <a:pt x="864932" y="323830"/>
                </a:lnTo>
                <a:lnTo>
                  <a:pt x="865648" y="313436"/>
                </a:lnTo>
                <a:close/>
                <a:moveTo>
                  <a:pt x="969946" y="297911"/>
                </a:moveTo>
                <a:lnTo>
                  <a:pt x="969959" y="297919"/>
                </a:lnTo>
                <a:lnTo>
                  <a:pt x="970042" y="297965"/>
                </a:lnTo>
                <a:lnTo>
                  <a:pt x="970136" y="298016"/>
                </a:lnTo>
                <a:lnTo>
                  <a:pt x="967181" y="298248"/>
                </a:lnTo>
                <a:lnTo>
                  <a:pt x="957544" y="310746"/>
                </a:lnTo>
                <a:lnTo>
                  <a:pt x="957444" y="309749"/>
                </a:lnTo>
                <a:lnTo>
                  <a:pt x="957293" y="308247"/>
                </a:lnTo>
                <a:lnTo>
                  <a:pt x="956831" y="303664"/>
                </a:lnTo>
                <a:lnTo>
                  <a:pt x="961256" y="297911"/>
                </a:lnTo>
                <a:close/>
                <a:moveTo>
                  <a:pt x="905263" y="297247"/>
                </a:moveTo>
                <a:lnTo>
                  <a:pt x="905257" y="300053"/>
                </a:lnTo>
                <a:lnTo>
                  <a:pt x="902759" y="302233"/>
                </a:lnTo>
                <a:lnTo>
                  <a:pt x="901233" y="303313"/>
                </a:lnTo>
                <a:lnTo>
                  <a:pt x="899203" y="305099"/>
                </a:lnTo>
                <a:close/>
                <a:moveTo>
                  <a:pt x="956703" y="296547"/>
                </a:moveTo>
                <a:lnTo>
                  <a:pt x="956183" y="297223"/>
                </a:lnTo>
                <a:lnTo>
                  <a:pt x="956176" y="297153"/>
                </a:lnTo>
                <a:lnTo>
                  <a:pt x="956155" y="296940"/>
                </a:lnTo>
                <a:close/>
                <a:moveTo>
                  <a:pt x="1072199" y="296517"/>
                </a:moveTo>
                <a:lnTo>
                  <a:pt x="1073376" y="299108"/>
                </a:lnTo>
                <a:lnTo>
                  <a:pt x="1071579" y="296807"/>
                </a:lnTo>
                <a:close/>
                <a:moveTo>
                  <a:pt x="1111491" y="295854"/>
                </a:moveTo>
                <a:lnTo>
                  <a:pt x="1111643" y="296544"/>
                </a:lnTo>
                <a:lnTo>
                  <a:pt x="1111810" y="297299"/>
                </a:lnTo>
                <a:lnTo>
                  <a:pt x="1112964" y="303401"/>
                </a:lnTo>
                <a:lnTo>
                  <a:pt x="1113865" y="308164"/>
                </a:lnTo>
                <a:lnTo>
                  <a:pt x="1097773" y="318454"/>
                </a:lnTo>
                <a:lnTo>
                  <a:pt x="1095702" y="307143"/>
                </a:lnTo>
                <a:lnTo>
                  <a:pt x="1098634" y="303299"/>
                </a:lnTo>
                <a:lnTo>
                  <a:pt x="1107024" y="298441"/>
                </a:lnTo>
                <a:close/>
                <a:moveTo>
                  <a:pt x="788417" y="295705"/>
                </a:moveTo>
                <a:lnTo>
                  <a:pt x="796008" y="299220"/>
                </a:lnTo>
                <a:lnTo>
                  <a:pt x="795375" y="302060"/>
                </a:lnTo>
                <a:lnTo>
                  <a:pt x="794599" y="305543"/>
                </a:lnTo>
                <a:lnTo>
                  <a:pt x="783174" y="300427"/>
                </a:lnTo>
                <a:close/>
                <a:moveTo>
                  <a:pt x="722917" y="295371"/>
                </a:moveTo>
                <a:lnTo>
                  <a:pt x="724991" y="297079"/>
                </a:lnTo>
                <a:lnTo>
                  <a:pt x="729826" y="301063"/>
                </a:lnTo>
                <a:lnTo>
                  <a:pt x="729777" y="301127"/>
                </a:lnTo>
                <a:lnTo>
                  <a:pt x="730076" y="301270"/>
                </a:lnTo>
                <a:lnTo>
                  <a:pt x="730137" y="301320"/>
                </a:lnTo>
                <a:lnTo>
                  <a:pt x="730197" y="301369"/>
                </a:lnTo>
                <a:lnTo>
                  <a:pt x="730247" y="301411"/>
                </a:lnTo>
                <a:lnTo>
                  <a:pt x="731919" y="303275"/>
                </a:lnTo>
                <a:lnTo>
                  <a:pt x="732160" y="303544"/>
                </a:lnTo>
                <a:lnTo>
                  <a:pt x="732576" y="305208"/>
                </a:lnTo>
                <a:lnTo>
                  <a:pt x="732554" y="305286"/>
                </a:lnTo>
                <a:lnTo>
                  <a:pt x="731332" y="309736"/>
                </a:lnTo>
                <a:lnTo>
                  <a:pt x="723957" y="317494"/>
                </a:lnTo>
                <a:lnTo>
                  <a:pt x="720486" y="320865"/>
                </a:lnTo>
                <a:lnTo>
                  <a:pt x="711702" y="329396"/>
                </a:lnTo>
                <a:lnTo>
                  <a:pt x="718014" y="301898"/>
                </a:lnTo>
                <a:lnTo>
                  <a:pt x="719297" y="298870"/>
                </a:lnTo>
                <a:close/>
                <a:moveTo>
                  <a:pt x="1253902" y="295026"/>
                </a:moveTo>
                <a:lnTo>
                  <a:pt x="1242084" y="313261"/>
                </a:lnTo>
                <a:lnTo>
                  <a:pt x="1241565" y="311119"/>
                </a:lnTo>
                <a:lnTo>
                  <a:pt x="1245777" y="305625"/>
                </a:lnTo>
                <a:close/>
                <a:moveTo>
                  <a:pt x="695526" y="294743"/>
                </a:moveTo>
                <a:lnTo>
                  <a:pt x="684980" y="325037"/>
                </a:lnTo>
                <a:lnTo>
                  <a:pt x="666025" y="345414"/>
                </a:lnTo>
                <a:lnTo>
                  <a:pt x="671089" y="320140"/>
                </a:lnTo>
                <a:lnTo>
                  <a:pt x="671645" y="319562"/>
                </a:lnTo>
                <a:close/>
                <a:moveTo>
                  <a:pt x="1232324" y="294032"/>
                </a:moveTo>
                <a:lnTo>
                  <a:pt x="1232512" y="294821"/>
                </a:lnTo>
                <a:lnTo>
                  <a:pt x="1232750" y="295824"/>
                </a:lnTo>
                <a:lnTo>
                  <a:pt x="1232958" y="296700"/>
                </a:lnTo>
                <a:lnTo>
                  <a:pt x="1217796" y="314224"/>
                </a:lnTo>
                <a:lnTo>
                  <a:pt x="1216654" y="309324"/>
                </a:lnTo>
                <a:close/>
                <a:moveTo>
                  <a:pt x="1060337" y="292720"/>
                </a:moveTo>
                <a:lnTo>
                  <a:pt x="1060676" y="293142"/>
                </a:lnTo>
                <a:lnTo>
                  <a:pt x="1060791" y="293285"/>
                </a:lnTo>
                <a:lnTo>
                  <a:pt x="1062080" y="294890"/>
                </a:lnTo>
                <a:lnTo>
                  <a:pt x="1061412" y="295202"/>
                </a:lnTo>
                <a:lnTo>
                  <a:pt x="1059414" y="296136"/>
                </a:lnTo>
                <a:lnTo>
                  <a:pt x="1059141" y="296264"/>
                </a:lnTo>
                <a:lnTo>
                  <a:pt x="1059004" y="296328"/>
                </a:lnTo>
                <a:lnTo>
                  <a:pt x="1058115" y="295709"/>
                </a:lnTo>
                <a:close/>
                <a:moveTo>
                  <a:pt x="1343302" y="292418"/>
                </a:moveTo>
                <a:lnTo>
                  <a:pt x="1343103" y="295034"/>
                </a:lnTo>
                <a:lnTo>
                  <a:pt x="1340100" y="309816"/>
                </a:lnTo>
                <a:lnTo>
                  <a:pt x="1339899" y="309122"/>
                </a:lnTo>
                <a:lnTo>
                  <a:pt x="1339835" y="308900"/>
                </a:lnTo>
                <a:lnTo>
                  <a:pt x="1339820" y="308849"/>
                </a:lnTo>
                <a:lnTo>
                  <a:pt x="1340475" y="305758"/>
                </a:lnTo>
                <a:close/>
                <a:moveTo>
                  <a:pt x="797799" y="291180"/>
                </a:moveTo>
                <a:lnTo>
                  <a:pt x="797411" y="292920"/>
                </a:lnTo>
                <a:lnTo>
                  <a:pt x="797110" y="294273"/>
                </a:lnTo>
                <a:lnTo>
                  <a:pt x="795818" y="293677"/>
                </a:lnTo>
                <a:close/>
                <a:moveTo>
                  <a:pt x="927863" y="291080"/>
                </a:moveTo>
                <a:lnTo>
                  <a:pt x="928311" y="296532"/>
                </a:lnTo>
                <a:lnTo>
                  <a:pt x="927950" y="296993"/>
                </a:lnTo>
                <a:lnTo>
                  <a:pt x="923956" y="302091"/>
                </a:lnTo>
                <a:lnTo>
                  <a:pt x="911037" y="318585"/>
                </a:lnTo>
                <a:lnTo>
                  <a:pt x="911056" y="309457"/>
                </a:lnTo>
                <a:lnTo>
                  <a:pt x="920711" y="297156"/>
                </a:lnTo>
                <a:lnTo>
                  <a:pt x="922093" y="295394"/>
                </a:lnTo>
                <a:close/>
                <a:moveTo>
                  <a:pt x="1304004" y="290723"/>
                </a:moveTo>
                <a:lnTo>
                  <a:pt x="1304460" y="292392"/>
                </a:lnTo>
                <a:lnTo>
                  <a:pt x="1301941" y="303686"/>
                </a:lnTo>
                <a:lnTo>
                  <a:pt x="1298862" y="317487"/>
                </a:lnTo>
                <a:close/>
                <a:moveTo>
                  <a:pt x="939648" y="290613"/>
                </a:moveTo>
                <a:lnTo>
                  <a:pt x="944255" y="293103"/>
                </a:lnTo>
                <a:lnTo>
                  <a:pt x="935563" y="304476"/>
                </a:lnTo>
                <a:lnTo>
                  <a:pt x="934885" y="304972"/>
                </a:lnTo>
                <a:lnTo>
                  <a:pt x="934271" y="297512"/>
                </a:lnTo>
                <a:close/>
                <a:moveTo>
                  <a:pt x="883535" y="290017"/>
                </a:moveTo>
                <a:lnTo>
                  <a:pt x="883532" y="290099"/>
                </a:lnTo>
                <a:lnTo>
                  <a:pt x="883349" y="290258"/>
                </a:lnTo>
                <a:close/>
                <a:moveTo>
                  <a:pt x="841856" y="289336"/>
                </a:moveTo>
                <a:lnTo>
                  <a:pt x="841630" y="290484"/>
                </a:lnTo>
                <a:lnTo>
                  <a:pt x="840032" y="298615"/>
                </a:lnTo>
                <a:lnTo>
                  <a:pt x="833018" y="304488"/>
                </a:lnTo>
                <a:lnTo>
                  <a:pt x="828529" y="308774"/>
                </a:lnTo>
                <a:lnTo>
                  <a:pt x="828252" y="308646"/>
                </a:lnTo>
                <a:lnTo>
                  <a:pt x="827229" y="308174"/>
                </a:lnTo>
                <a:close/>
                <a:moveTo>
                  <a:pt x="1068690" y="288798"/>
                </a:moveTo>
                <a:lnTo>
                  <a:pt x="1069816" y="291274"/>
                </a:lnTo>
                <a:lnTo>
                  <a:pt x="1069164" y="291579"/>
                </a:lnTo>
                <a:lnTo>
                  <a:pt x="1069072" y="291039"/>
                </a:lnTo>
                <a:lnTo>
                  <a:pt x="1068886" y="289949"/>
                </a:lnTo>
                <a:close/>
                <a:moveTo>
                  <a:pt x="1109881" y="288555"/>
                </a:moveTo>
                <a:lnTo>
                  <a:pt x="1110374" y="290789"/>
                </a:lnTo>
                <a:lnTo>
                  <a:pt x="1106452" y="293050"/>
                </a:lnTo>
                <a:close/>
                <a:moveTo>
                  <a:pt x="1336416" y="288455"/>
                </a:moveTo>
                <a:lnTo>
                  <a:pt x="1336328" y="290288"/>
                </a:lnTo>
                <a:lnTo>
                  <a:pt x="1335554" y="294109"/>
                </a:lnTo>
                <a:lnTo>
                  <a:pt x="1335420" y="293646"/>
                </a:lnTo>
                <a:lnTo>
                  <a:pt x="1336397" y="288555"/>
                </a:lnTo>
                <a:close/>
                <a:moveTo>
                  <a:pt x="1181623" y="287954"/>
                </a:moveTo>
                <a:lnTo>
                  <a:pt x="1182024" y="289774"/>
                </a:lnTo>
                <a:lnTo>
                  <a:pt x="1183024" y="294311"/>
                </a:lnTo>
                <a:lnTo>
                  <a:pt x="1183561" y="296746"/>
                </a:lnTo>
                <a:lnTo>
                  <a:pt x="1181125" y="298612"/>
                </a:lnTo>
                <a:lnTo>
                  <a:pt x="1168168" y="308539"/>
                </a:lnTo>
                <a:lnTo>
                  <a:pt x="1166139" y="298875"/>
                </a:lnTo>
                <a:lnTo>
                  <a:pt x="1166276" y="298778"/>
                </a:lnTo>
                <a:close/>
                <a:moveTo>
                  <a:pt x="1006806" y="287818"/>
                </a:moveTo>
                <a:lnTo>
                  <a:pt x="1006806" y="297550"/>
                </a:lnTo>
                <a:lnTo>
                  <a:pt x="1005740" y="296743"/>
                </a:lnTo>
                <a:lnTo>
                  <a:pt x="1005960" y="294454"/>
                </a:lnTo>
                <a:lnTo>
                  <a:pt x="1006301" y="290897"/>
                </a:lnTo>
                <a:lnTo>
                  <a:pt x="1006583" y="287953"/>
                </a:lnTo>
                <a:close/>
                <a:moveTo>
                  <a:pt x="862629" y="287605"/>
                </a:moveTo>
                <a:lnTo>
                  <a:pt x="862604" y="287969"/>
                </a:lnTo>
                <a:lnTo>
                  <a:pt x="862479" y="289802"/>
                </a:lnTo>
                <a:lnTo>
                  <a:pt x="851484" y="304059"/>
                </a:lnTo>
                <a:lnTo>
                  <a:pt x="845869" y="311340"/>
                </a:lnTo>
                <a:lnTo>
                  <a:pt x="843013" y="315045"/>
                </a:lnTo>
                <a:lnTo>
                  <a:pt x="845356" y="302988"/>
                </a:lnTo>
                <a:lnTo>
                  <a:pt x="846298" y="301762"/>
                </a:lnTo>
                <a:lnTo>
                  <a:pt x="846716" y="301218"/>
                </a:lnTo>
                <a:lnTo>
                  <a:pt x="848967" y="299216"/>
                </a:lnTo>
                <a:lnTo>
                  <a:pt x="852209" y="296331"/>
                </a:lnTo>
                <a:close/>
                <a:moveTo>
                  <a:pt x="1157641" y="287486"/>
                </a:moveTo>
                <a:lnTo>
                  <a:pt x="1158038" y="288901"/>
                </a:lnTo>
                <a:lnTo>
                  <a:pt x="1158606" y="290925"/>
                </a:lnTo>
                <a:lnTo>
                  <a:pt x="1158858" y="292132"/>
                </a:lnTo>
                <a:lnTo>
                  <a:pt x="1158952" y="292579"/>
                </a:lnTo>
                <a:lnTo>
                  <a:pt x="1159777" y="296525"/>
                </a:lnTo>
                <a:lnTo>
                  <a:pt x="1143681" y="307788"/>
                </a:lnTo>
                <a:lnTo>
                  <a:pt x="1142889" y="303840"/>
                </a:lnTo>
                <a:lnTo>
                  <a:pt x="1142762" y="303205"/>
                </a:lnTo>
                <a:lnTo>
                  <a:pt x="1141662" y="297714"/>
                </a:lnTo>
                <a:lnTo>
                  <a:pt x="1152043" y="291083"/>
                </a:lnTo>
                <a:close/>
                <a:moveTo>
                  <a:pt x="933426" y="287249"/>
                </a:moveTo>
                <a:lnTo>
                  <a:pt x="933979" y="287548"/>
                </a:lnTo>
                <a:lnTo>
                  <a:pt x="934555" y="287859"/>
                </a:lnTo>
                <a:lnTo>
                  <a:pt x="934941" y="288068"/>
                </a:lnTo>
                <a:lnTo>
                  <a:pt x="933631" y="289741"/>
                </a:lnTo>
                <a:lnTo>
                  <a:pt x="933589" y="289234"/>
                </a:lnTo>
                <a:lnTo>
                  <a:pt x="933543" y="288670"/>
                </a:lnTo>
                <a:close/>
                <a:moveTo>
                  <a:pt x="1327317" y="286858"/>
                </a:moveTo>
                <a:lnTo>
                  <a:pt x="1327756" y="288389"/>
                </a:lnTo>
                <a:lnTo>
                  <a:pt x="1328515" y="291033"/>
                </a:lnTo>
                <a:lnTo>
                  <a:pt x="1328629" y="291431"/>
                </a:lnTo>
                <a:lnTo>
                  <a:pt x="1321730" y="327176"/>
                </a:lnTo>
                <a:lnTo>
                  <a:pt x="1321729" y="327178"/>
                </a:lnTo>
                <a:lnTo>
                  <a:pt x="1320787" y="330002"/>
                </a:lnTo>
                <a:lnTo>
                  <a:pt x="1320779" y="329973"/>
                </a:lnTo>
                <a:lnTo>
                  <a:pt x="1320579" y="329227"/>
                </a:lnTo>
                <a:lnTo>
                  <a:pt x="1319904" y="326722"/>
                </a:lnTo>
                <a:lnTo>
                  <a:pt x="1320075" y="326184"/>
                </a:lnTo>
                <a:close/>
                <a:moveTo>
                  <a:pt x="1205832" y="286448"/>
                </a:moveTo>
                <a:lnTo>
                  <a:pt x="1207328" y="293021"/>
                </a:lnTo>
                <a:lnTo>
                  <a:pt x="1191868" y="306718"/>
                </a:lnTo>
                <a:lnTo>
                  <a:pt x="1190638" y="301150"/>
                </a:lnTo>
                <a:lnTo>
                  <a:pt x="1190134" y="298867"/>
                </a:lnTo>
                <a:lnTo>
                  <a:pt x="1190132" y="298856"/>
                </a:lnTo>
                <a:lnTo>
                  <a:pt x="1204367" y="287673"/>
                </a:lnTo>
                <a:close/>
                <a:moveTo>
                  <a:pt x="1132466" y="283709"/>
                </a:moveTo>
                <a:lnTo>
                  <a:pt x="1134354" y="291230"/>
                </a:lnTo>
                <a:lnTo>
                  <a:pt x="1134399" y="291408"/>
                </a:lnTo>
                <a:lnTo>
                  <a:pt x="1134517" y="292010"/>
                </a:lnTo>
                <a:lnTo>
                  <a:pt x="1134814" y="293511"/>
                </a:lnTo>
                <a:lnTo>
                  <a:pt x="1135035" y="294627"/>
                </a:lnTo>
                <a:lnTo>
                  <a:pt x="1122602" y="302576"/>
                </a:lnTo>
                <a:lnTo>
                  <a:pt x="1119232" y="304732"/>
                </a:lnTo>
                <a:lnTo>
                  <a:pt x="1118343" y="300055"/>
                </a:lnTo>
                <a:lnTo>
                  <a:pt x="1117720" y="296779"/>
                </a:lnTo>
                <a:lnTo>
                  <a:pt x="1117511" y="295683"/>
                </a:lnTo>
                <a:lnTo>
                  <a:pt x="1116860" y="292746"/>
                </a:lnTo>
                <a:lnTo>
                  <a:pt x="1126778" y="287003"/>
                </a:lnTo>
                <a:close/>
                <a:moveTo>
                  <a:pt x="1075710" y="282906"/>
                </a:moveTo>
                <a:lnTo>
                  <a:pt x="1076127" y="285613"/>
                </a:lnTo>
                <a:lnTo>
                  <a:pt x="1076262" y="286493"/>
                </a:lnTo>
                <a:lnTo>
                  <a:pt x="1076516" y="288142"/>
                </a:lnTo>
                <a:lnTo>
                  <a:pt x="1076511" y="288144"/>
                </a:lnTo>
                <a:lnTo>
                  <a:pt x="1075485" y="288624"/>
                </a:lnTo>
                <a:lnTo>
                  <a:pt x="1074202" y="285209"/>
                </a:lnTo>
                <a:close/>
                <a:moveTo>
                  <a:pt x="1229382" y="282079"/>
                </a:moveTo>
                <a:lnTo>
                  <a:pt x="1229687" y="282919"/>
                </a:lnTo>
                <a:lnTo>
                  <a:pt x="1229886" y="283760"/>
                </a:lnTo>
                <a:lnTo>
                  <a:pt x="1230406" y="285952"/>
                </a:lnTo>
                <a:lnTo>
                  <a:pt x="1214783" y="301294"/>
                </a:lnTo>
                <a:lnTo>
                  <a:pt x="1213560" y="296042"/>
                </a:lnTo>
                <a:close/>
                <a:moveTo>
                  <a:pt x="1253362" y="281868"/>
                </a:moveTo>
                <a:lnTo>
                  <a:pt x="1254260" y="285546"/>
                </a:lnTo>
                <a:lnTo>
                  <a:pt x="1239831" y="303947"/>
                </a:lnTo>
                <a:lnTo>
                  <a:pt x="1239266" y="301611"/>
                </a:lnTo>
                <a:lnTo>
                  <a:pt x="1238744" y="299455"/>
                </a:lnTo>
                <a:close/>
                <a:moveTo>
                  <a:pt x="905297" y="281412"/>
                </a:moveTo>
                <a:lnTo>
                  <a:pt x="905291" y="284135"/>
                </a:lnTo>
                <a:lnTo>
                  <a:pt x="905281" y="288780"/>
                </a:lnTo>
                <a:lnTo>
                  <a:pt x="888212" y="310743"/>
                </a:lnTo>
                <a:lnTo>
                  <a:pt x="888222" y="310433"/>
                </a:lnTo>
                <a:lnTo>
                  <a:pt x="888476" y="303083"/>
                </a:lnTo>
                <a:close/>
                <a:moveTo>
                  <a:pt x="918997" y="279449"/>
                </a:moveTo>
                <a:lnTo>
                  <a:pt x="921696" y="280908"/>
                </a:lnTo>
                <a:lnTo>
                  <a:pt x="924478" y="282412"/>
                </a:lnTo>
                <a:lnTo>
                  <a:pt x="917849" y="290920"/>
                </a:lnTo>
                <a:lnTo>
                  <a:pt x="912617" y="294713"/>
                </a:lnTo>
                <a:lnTo>
                  <a:pt x="911084" y="295824"/>
                </a:lnTo>
                <a:lnTo>
                  <a:pt x="911097" y="289687"/>
                </a:lnTo>
                <a:close/>
                <a:moveTo>
                  <a:pt x="739744" y="279108"/>
                </a:moveTo>
                <a:lnTo>
                  <a:pt x="738861" y="282325"/>
                </a:lnTo>
                <a:lnTo>
                  <a:pt x="738635" y="283145"/>
                </a:lnTo>
                <a:lnTo>
                  <a:pt x="735884" y="293164"/>
                </a:lnTo>
                <a:lnTo>
                  <a:pt x="734052" y="295553"/>
                </a:lnTo>
                <a:lnTo>
                  <a:pt x="733828" y="295845"/>
                </a:lnTo>
                <a:lnTo>
                  <a:pt x="733438" y="296353"/>
                </a:lnTo>
                <a:lnTo>
                  <a:pt x="729947" y="294692"/>
                </a:lnTo>
                <a:lnTo>
                  <a:pt x="730064" y="295160"/>
                </a:lnTo>
                <a:lnTo>
                  <a:pt x="729440" y="294863"/>
                </a:lnTo>
                <a:lnTo>
                  <a:pt x="729771" y="295667"/>
                </a:lnTo>
                <a:lnTo>
                  <a:pt x="728085" y="294863"/>
                </a:lnTo>
                <a:lnTo>
                  <a:pt x="728338" y="295297"/>
                </a:lnTo>
                <a:lnTo>
                  <a:pt x="727069" y="294692"/>
                </a:lnTo>
                <a:lnTo>
                  <a:pt x="727708" y="295556"/>
                </a:lnTo>
                <a:lnTo>
                  <a:pt x="724368" y="293969"/>
                </a:lnTo>
                <a:lnTo>
                  <a:pt x="732439" y="286168"/>
                </a:lnTo>
                <a:close/>
                <a:moveTo>
                  <a:pt x="821631" y="279073"/>
                </a:moveTo>
                <a:lnTo>
                  <a:pt x="820784" y="283718"/>
                </a:lnTo>
                <a:lnTo>
                  <a:pt x="820209" y="286873"/>
                </a:lnTo>
                <a:lnTo>
                  <a:pt x="810524" y="296027"/>
                </a:lnTo>
                <a:lnTo>
                  <a:pt x="807211" y="298935"/>
                </a:lnTo>
                <a:lnTo>
                  <a:pt x="807209" y="298934"/>
                </a:lnTo>
                <a:lnTo>
                  <a:pt x="807190" y="298925"/>
                </a:lnTo>
                <a:lnTo>
                  <a:pt x="806449" y="298583"/>
                </a:lnTo>
                <a:lnTo>
                  <a:pt x="809813" y="294260"/>
                </a:lnTo>
                <a:lnTo>
                  <a:pt x="811842" y="291653"/>
                </a:lnTo>
                <a:close/>
                <a:moveTo>
                  <a:pt x="1082724" y="278455"/>
                </a:moveTo>
                <a:lnTo>
                  <a:pt x="1082440" y="283782"/>
                </a:lnTo>
                <a:lnTo>
                  <a:pt x="1081822" y="279962"/>
                </a:lnTo>
                <a:close/>
                <a:moveTo>
                  <a:pt x="1350375" y="277989"/>
                </a:moveTo>
                <a:lnTo>
                  <a:pt x="1350803" y="279507"/>
                </a:lnTo>
                <a:lnTo>
                  <a:pt x="1351020" y="280274"/>
                </a:lnTo>
                <a:lnTo>
                  <a:pt x="1351880" y="283325"/>
                </a:lnTo>
                <a:lnTo>
                  <a:pt x="1350045" y="300452"/>
                </a:lnTo>
                <a:lnTo>
                  <a:pt x="1343945" y="323104"/>
                </a:lnTo>
                <a:lnTo>
                  <a:pt x="1343617" y="321970"/>
                </a:lnTo>
                <a:lnTo>
                  <a:pt x="1349030" y="295540"/>
                </a:lnTo>
                <a:close/>
                <a:moveTo>
                  <a:pt x="912524" y="275950"/>
                </a:moveTo>
                <a:lnTo>
                  <a:pt x="914446" y="276989"/>
                </a:lnTo>
                <a:lnTo>
                  <a:pt x="912764" y="279152"/>
                </a:lnTo>
                <a:lnTo>
                  <a:pt x="911115" y="281274"/>
                </a:lnTo>
                <a:lnTo>
                  <a:pt x="911124" y="276905"/>
                </a:lnTo>
                <a:close/>
                <a:moveTo>
                  <a:pt x="987540" y="275244"/>
                </a:moveTo>
                <a:lnTo>
                  <a:pt x="986106" y="279190"/>
                </a:lnTo>
                <a:lnTo>
                  <a:pt x="982592" y="288851"/>
                </a:lnTo>
                <a:lnTo>
                  <a:pt x="982328" y="288844"/>
                </a:lnTo>
                <a:lnTo>
                  <a:pt x="981996" y="288835"/>
                </a:lnTo>
                <a:lnTo>
                  <a:pt x="981861" y="288831"/>
                </a:lnTo>
                <a:lnTo>
                  <a:pt x="982689" y="286851"/>
                </a:lnTo>
                <a:close/>
                <a:moveTo>
                  <a:pt x="1177901" y="274472"/>
                </a:moveTo>
                <a:lnTo>
                  <a:pt x="1180307" y="281985"/>
                </a:lnTo>
                <a:lnTo>
                  <a:pt x="1180307" y="281987"/>
                </a:lnTo>
                <a:lnTo>
                  <a:pt x="1180340" y="282135"/>
                </a:lnTo>
                <a:lnTo>
                  <a:pt x="1164893" y="292944"/>
                </a:lnTo>
                <a:lnTo>
                  <a:pt x="1164503" y="291084"/>
                </a:lnTo>
                <a:lnTo>
                  <a:pt x="1162620" y="284290"/>
                </a:lnTo>
                <a:lnTo>
                  <a:pt x="1168722" y="280388"/>
                </a:lnTo>
                <a:lnTo>
                  <a:pt x="1173173" y="277520"/>
                </a:lnTo>
                <a:close/>
                <a:moveTo>
                  <a:pt x="1250795" y="274355"/>
                </a:moveTo>
                <a:lnTo>
                  <a:pt x="1251257" y="275548"/>
                </a:lnTo>
                <a:lnTo>
                  <a:pt x="1236959" y="292074"/>
                </a:lnTo>
                <a:lnTo>
                  <a:pt x="1236880" y="291746"/>
                </a:lnTo>
                <a:lnTo>
                  <a:pt x="1236532" y="290306"/>
                </a:lnTo>
                <a:lnTo>
                  <a:pt x="1236431" y="289891"/>
                </a:lnTo>
                <a:lnTo>
                  <a:pt x="1236786" y="289507"/>
                </a:lnTo>
                <a:close/>
                <a:moveTo>
                  <a:pt x="1202208" y="273433"/>
                </a:moveTo>
                <a:lnTo>
                  <a:pt x="1204062" y="278667"/>
                </a:lnTo>
                <a:lnTo>
                  <a:pt x="1204084" y="278764"/>
                </a:lnTo>
                <a:lnTo>
                  <a:pt x="1204363" y="279987"/>
                </a:lnTo>
                <a:lnTo>
                  <a:pt x="1195003" y="287624"/>
                </a:lnTo>
                <a:lnTo>
                  <a:pt x="1188773" y="292706"/>
                </a:lnTo>
                <a:lnTo>
                  <a:pt x="1187992" y="289168"/>
                </a:lnTo>
                <a:lnTo>
                  <a:pt x="1186901" y="284230"/>
                </a:lnTo>
                <a:close/>
                <a:moveTo>
                  <a:pt x="845038" y="273148"/>
                </a:moveTo>
                <a:lnTo>
                  <a:pt x="844075" y="278046"/>
                </a:lnTo>
                <a:lnTo>
                  <a:pt x="839478" y="284037"/>
                </a:lnTo>
                <a:lnTo>
                  <a:pt x="822598" y="306037"/>
                </a:lnTo>
                <a:lnTo>
                  <a:pt x="822532" y="306006"/>
                </a:lnTo>
                <a:lnTo>
                  <a:pt x="824742" y="293789"/>
                </a:lnTo>
                <a:lnTo>
                  <a:pt x="831513" y="284907"/>
                </a:lnTo>
                <a:lnTo>
                  <a:pt x="839037" y="278304"/>
                </a:lnTo>
                <a:lnTo>
                  <a:pt x="843050" y="274782"/>
                </a:lnTo>
                <a:close/>
                <a:moveTo>
                  <a:pt x="1089861" y="272557"/>
                </a:moveTo>
                <a:lnTo>
                  <a:pt x="1089861" y="272558"/>
                </a:lnTo>
                <a:lnTo>
                  <a:pt x="1089861" y="272559"/>
                </a:lnTo>
                <a:lnTo>
                  <a:pt x="1089592" y="273785"/>
                </a:lnTo>
                <a:lnTo>
                  <a:pt x="1089533" y="273467"/>
                </a:lnTo>
                <a:lnTo>
                  <a:pt x="1089490" y="273229"/>
                </a:lnTo>
                <a:lnTo>
                  <a:pt x="1089856" y="272567"/>
                </a:lnTo>
                <a:lnTo>
                  <a:pt x="1089861" y="272559"/>
                </a:lnTo>
                <a:close/>
                <a:moveTo>
                  <a:pt x="802034" y="272174"/>
                </a:moveTo>
                <a:lnTo>
                  <a:pt x="801418" y="274940"/>
                </a:lnTo>
                <a:lnTo>
                  <a:pt x="796433" y="279247"/>
                </a:lnTo>
                <a:close/>
                <a:moveTo>
                  <a:pt x="1153211" y="271697"/>
                </a:moveTo>
                <a:lnTo>
                  <a:pt x="1155901" y="281283"/>
                </a:lnTo>
                <a:lnTo>
                  <a:pt x="1140360" y="291221"/>
                </a:lnTo>
                <a:lnTo>
                  <a:pt x="1140252" y="290679"/>
                </a:lnTo>
                <a:lnTo>
                  <a:pt x="1137696" y="280681"/>
                </a:lnTo>
                <a:lnTo>
                  <a:pt x="1151130" y="272903"/>
                </a:lnTo>
                <a:close/>
                <a:moveTo>
                  <a:pt x="884195" y="271002"/>
                </a:moveTo>
                <a:lnTo>
                  <a:pt x="884067" y="274687"/>
                </a:lnTo>
                <a:lnTo>
                  <a:pt x="883873" y="280266"/>
                </a:lnTo>
                <a:lnTo>
                  <a:pt x="866375" y="302897"/>
                </a:lnTo>
                <a:lnTo>
                  <a:pt x="867016" y="293600"/>
                </a:lnTo>
                <a:close/>
                <a:moveTo>
                  <a:pt x="1225248" y="270657"/>
                </a:moveTo>
                <a:lnTo>
                  <a:pt x="1226849" y="275081"/>
                </a:lnTo>
                <a:lnTo>
                  <a:pt x="1215152" y="286089"/>
                </a:lnTo>
                <a:lnTo>
                  <a:pt x="1211910" y="288961"/>
                </a:lnTo>
                <a:lnTo>
                  <a:pt x="1211315" y="286409"/>
                </a:lnTo>
                <a:lnTo>
                  <a:pt x="1211033" y="285200"/>
                </a:lnTo>
                <a:lnTo>
                  <a:pt x="1210428" y="282604"/>
                </a:lnTo>
                <a:lnTo>
                  <a:pt x="1212611" y="280779"/>
                </a:lnTo>
                <a:lnTo>
                  <a:pt x="1220737" y="274271"/>
                </a:lnTo>
                <a:close/>
                <a:moveTo>
                  <a:pt x="899708" y="269022"/>
                </a:moveTo>
                <a:lnTo>
                  <a:pt x="900810" y="269617"/>
                </a:lnTo>
                <a:lnTo>
                  <a:pt x="905142" y="271959"/>
                </a:lnTo>
                <a:lnTo>
                  <a:pt x="904366" y="272960"/>
                </a:lnTo>
                <a:lnTo>
                  <a:pt x="903105" y="274587"/>
                </a:lnTo>
                <a:lnTo>
                  <a:pt x="900611" y="276344"/>
                </a:lnTo>
                <a:lnTo>
                  <a:pt x="895915" y="279653"/>
                </a:lnTo>
                <a:lnTo>
                  <a:pt x="894653" y="280740"/>
                </a:lnTo>
                <a:lnTo>
                  <a:pt x="893370" y="281843"/>
                </a:lnTo>
                <a:lnTo>
                  <a:pt x="891825" y="282904"/>
                </a:lnTo>
                <a:lnTo>
                  <a:pt x="889090" y="285277"/>
                </a:lnTo>
                <a:lnTo>
                  <a:pt x="889179" y="282690"/>
                </a:lnTo>
                <a:close/>
                <a:moveTo>
                  <a:pt x="1128479" y="267825"/>
                </a:moveTo>
                <a:lnTo>
                  <a:pt x="1131225" y="278764"/>
                </a:lnTo>
                <a:lnTo>
                  <a:pt x="1115739" y="287695"/>
                </a:lnTo>
                <a:lnTo>
                  <a:pt x="1115045" y="284564"/>
                </a:lnTo>
                <a:lnTo>
                  <a:pt x="1114567" y="282412"/>
                </a:lnTo>
                <a:lnTo>
                  <a:pt x="1123861" y="270229"/>
                </a:lnTo>
                <a:close/>
                <a:moveTo>
                  <a:pt x="948927" y="267683"/>
                </a:moveTo>
                <a:lnTo>
                  <a:pt x="948881" y="268419"/>
                </a:lnTo>
                <a:lnTo>
                  <a:pt x="948434" y="268743"/>
                </a:lnTo>
                <a:lnTo>
                  <a:pt x="947694" y="269280"/>
                </a:lnTo>
                <a:close/>
                <a:moveTo>
                  <a:pt x="852605" y="266928"/>
                </a:moveTo>
                <a:lnTo>
                  <a:pt x="852286" y="267344"/>
                </a:lnTo>
                <a:lnTo>
                  <a:pt x="852321" y="267161"/>
                </a:lnTo>
                <a:close/>
                <a:moveTo>
                  <a:pt x="690051" y="265382"/>
                </a:moveTo>
                <a:lnTo>
                  <a:pt x="689363" y="266824"/>
                </a:lnTo>
                <a:lnTo>
                  <a:pt x="675320" y="296284"/>
                </a:lnTo>
                <a:lnTo>
                  <a:pt x="668905" y="309740"/>
                </a:lnTo>
                <a:lnTo>
                  <a:pt x="650985" y="328955"/>
                </a:lnTo>
                <a:lnTo>
                  <a:pt x="656476" y="310633"/>
                </a:lnTo>
                <a:lnTo>
                  <a:pt x="660953" y="295689"/>
                </a:lnTo>
                <a:close/>
                <a:moveTo>
                  <a:pt x="1247225" y="265142"/>
                </a:moveTo>
                <a:lnTo>
                  <a:pt x="1247622" y="266165"/>
                </a:lnTo>
                <a:lnTo>
                  <a:pt x="1247944" y="266997"/>
                </a:lnTo>
                <a:lnTo>
                  <a:pt x="1234447" y="281687"/>
                </a:lnTo>
                <a:lnTo>
                  <a:pt x="1233597" y="278171"/>
                </a:lnTo>
                <a:close/>
                <a:moveTo>
                  <a:pt x="1321020" y="264907"/>
                </a:moveTo>
                <a:lnTo>
                  <a:pt x="1321526" y="266669"/>
                </a:lnTo>
                <a:lnTo>
                  <a:pt x="1321563" y="266800"/>
                </a:lnTo>
                <a:lnTo>
                  <a:pt x="1323459" y="273407"/>
                </a:lnTo>
                <a:lnTo>
                  <a:pt x="1323459" y="279962"/>
                </a:lnTo>
                <a:lnTo>
                  <a:pt x="1316179" y="312895"/>
                </a:lnTo>
                <a:lnTo>
                  <a:pt x="1314856" y="307982"/>
                </a:lnTo>
                <a:lnTo>
                  <a:pt x="1314589" y="306991"/>
                </a:lnTo>
                <a:lnTo>
                  <a:pt x="1321428" y="274543"/>
                </a:lnTo>
                <a:close/>
                <a:moveTo>
                  <a:pt x="891590" y="264633"/>
                </a:moveTo>
                <a:lnTo>
                  <a:pt x="894672" y="266299"/>
                </a:lnTo>
                <a:lnTo>
                  <a:pt x="889514" y="272971"/>
                </a:lnTo>
                <a:lnTo>
                  <a:pt x="889546" y="272059"/>
                </a:lnTo>
                <a:lnTo>
                  <a:pt x="889655" y="268886"/>
                </a:lnTo>
                <a:lnTo>
                  <a:pt x="890291" y="265632"/>
                </a:lnTo>
                <a:lnTo>
                  <a:pt x="890361" y="265578"/>
                </a:lnTo>
                <a:close/>
                <a:moveTo>
                  <a:pt x="824527" y="263188"/>
                </a:moveTo>
                <a:lnTo>
                  <a:pt x="824292" y="264478"/>
                </a:lnTo>
                <a:lnTo>
                  <a:pt x="803926" y="291157"/>
                </a:lnTo>
                <a:lnTo>
                  <a:pt x="804117" y="290295"/>
                </a:lnTo>
                <a:lnTo>
                  <a:pt x="806283" y="280487"/>
                </a:lnTo>
                <a:lnTo>
                  <a:pt x="807962" y="278370"/>
                </a:lnTo>
                <a:lnTo>
                  <a:pt x="808701" y="277440"/>
                </a:lnTo>
                <a:close/>
                <a:moveTo>
                  <a:pt x="1198000" y="261556"/>
                </a:moveTo>
                <a:lnTo>
                  <a:pt x="1199233" y="265037"/>
                </a:lnTo>
                <a:lnTo>
                  <a:pt x="1200189" y="267733"/>
                </a:lnTo>
                <a:lnTo>
                  <a:pt x="1185471" y="278415"/>
                </a:lnTo>
                <a:lnTo>
                  <a:pt x="1184360" y="274962"/>
                </a:lnTo>
                <a:lnTo>
                  <a:pt x="1183468" y="272191"/>
                </a:lnTo>
                <a:lnTo>
                  <a:pt x="1183122" y="271115"/>
                </a:lnTo>
                <a:close/>
                <a:moveTo>
                  <a:pt x="1270307" y="261323"/>
                </a:moveTo>
                <a:lnTo>
                  <a:pt x="1270768" y="262340"/>
                </a:lnTo>
                <a:lnTo>
                  <a:pt x="1263281" y="274042"/>
                </a:lnTo>
                <a:lnTo>
                  <a:pt x="1263279" y="274045"/>
                </a:lnTo>
                <a:lnTo>
                  <a:pt x="1263278" y="274045"/>
                </a:lnTo>
                <a:lnTo>
                  <a:pt x="1258537" y="280092"/>
                </a:lnTo>
                <a:lnTo>
                  <a:pt x="1257681" y="276672"/>
                </a:lnTo>
                <a:lnTo>
                  <a:pt x="1269505" y="262446"/>
                </a:lnTo>
                <a:lnTo>
                  <a:pt x="1269511" y="262439"/>
                </a:lnTo>
                <a:close/>
                <a:moveTo>
                  <a:pt x="1344979" y="261182"/>
                </a:moveTo>
                <a:lnTo>
                  <a:pt x="1345022" y="261267"/>
                </a:lnTo>
                <a:lnTo>
                  <a:pt x="1345132" y="261486"/>
                </a:lnTo>
                <a:lnTo>
                  <a:pt x="1345593" y="262402"/>
                </a:lnTo>
                <a:lnTo>
                  <a:pt x="1344823" y="272493"/>
                </a:lnTo>
                <a:lnTo>
                  <a:pt x="1343908" y="284483"/>
                </a:lnTo>
                <a:lnTo>
                  <a:pt x="1344662" y="268075"/>
                </a:lnTo>
                <a:lnTo>
                  <a:pt x="1344834" y="264336"/>
                </a:lnTo>
                <a:close/>
                <a:moveTo>
                  <a:pt x="1308953" y="260728"/>
                </a:moveTo>
                <a:lnTo>
                  <a:pt x="1309574" y="269462"/>
                </a:lnTo>
                <a:lnTo>
                  <a:pt x="1307267" y="279809"/>
                </a:lnTo>
                <a:lnTo>
                  <a:pt x="1306886" y="278395"/>
                </a:lnTo>
                <a:lnTo>
                  <a:pt x="1306587" y="277285"/>
                </a:lnTo>
                <a:lnTo>
                  <a:pt x="1309066" y="264383"/>
                </a:lnTo>
                <a:close/>
                <a:moveTo>
                  <a:pt x="761143" y="260226"/>
                </a:moveTo>
                <a:lnTo>
                  <a:pt x="745658" y="280418"/>
                </a:lnTo>
                <a:lnTo>
                  <a:pt x="746012" y="279157"/>
                </a:lnTo>
                <a:lnTo>
                  <a:pt x="748072" y="274780"/>
                </a:lnTo>
                <a:lnTo>
                  <a:pt x="750518" y="269582"/>
                </a:lnTo>
                <a:close/>
                <a:moveTo>
                  <a:pt x="1173305" y="260125"/>
                </a:moveTo>
                <a:lnTo>
                  <a:pt x="1174965" y="265306"/>
                </a:lnTo>
                <a:lnTo>
                  <a:pt x="1175188" y="266004"/>
                </a:lnTo>
                <a:lnTo>
                  <a:pt x="1175972" y="268449"/>
                </a:lnTo>
                <a:lnTo>
                  <a:pt x="1160901" y="278086"/>
                </a:lnTo>
                <a:lnTo>
                  <a:pt x="1160826" y="277818"/>
                </a:lnTo>
                <a:lnTo>
                  <a:pt x="1158312" y="268744"/>
                </a:lnTo>
                <a:lnTo>
                  <a:pt x="1162802" y="266144"/>
                </a:lnTo>
                <a:lnTo>
                  <a:pt x="1162965" y="266050"/>
                </a:lnTo>
                <a:close/>
                <a:moveTo>
                  <a:pt x="729172" y="259774"/>
                </a:moveTo>
                <a:lnTo>
                  <a:pt x="714716" y="295466"/>
                </a:lnTo>
                <a:lnTo>
                  <a:pt x="713928" y="296294"/>
                </a:lnTo>
                <a:lnTo>
                  <a:pt x="693640" y="315870"/>
                </a:lnTo>
                <a:lnTo>
                  <a:pt x="693643" y="315863"/>
                </a:lnTo>
                <a:lnTo>
                  <a:pt x="693836" y="315395"/>
                </a:lnTo>
                <a:lnTo>
                  <a:pt x="707500" y="282298"/>
                </a:lnTo>
                <a:lnTo>
                  <a:pt x="716552" y="272890"/>
                </a:lnTo>
                <a:lnTo>
                  <a:pt x="717622" y="271778"/>
                </a:lnTo>
                <a:close/>
                <a:moveTo>
                  <a:pt x="1221181" y="259423"/>
                </a:moveTo>
                <a:lnTo>
                  <a:pt x="1223093" y="264705"/>
                </a:lnTo>
                <a:lnTo>
                  <a:pt x="1221562" y="265955"/>
                </a:lnTo>
                <a:lnTo>
                  <a:pt x="1208858" y="276319"/>
                </a:lnTo>
                <a:lnTo>
                  <a:pt x="1208424" y="275081"/>
                </a:lnTo>
                <a:lnTo>
                  <a:pt x="1206702" y="270165"/>
                </a:lnTo>
                <a:lnTo>
                  <a:pt x="1213777" y="264916"/>
                </a:lnTo>
                <a:lnTo>
                  <a:pt x="1216228" y="263098"/>
                </a:lnTo>
                <a:close/>
                <a:moveTo>
                  <a:pt x="865964" y="258287"/>
                </a:moveTo>
                <a:lnTo>
                  <a:pt x="864135" y="265407"/>
                </a:lnTo>
                <a:lnTo>
                  <a:pt x="864024" y="267050"/>
                </a:lnTo>
                <a:lnTo>
                  <a:pt x="863860" y="269467"/>
                </a:lnTo>
                <a:lnTo>
                  <a:pt x="851678" y="285304"/>
                </a:lnTo>
                <a:lnTo>
                  <a:pt x="847819" y="290320"/>
                </a:lnTo>
                <a:lnTo>
                  <a:pt x="849428" y="282046"/>
                </a:lnTo>
                <a:lnTo>
                  <a:pt x="850066" y="278762"/>
                </a:lnTo>
                <a:lnTo>
                  <a:pt x="860182" y="265734"/>
                </a:lnTo>
                <a:close/>
                <a:moveTo>
                  <a:pt x="879745" y="258230"/>
                </a:moveTo>
                <a:lnTo>
                  <a:pt x="883149" y="260070"/>
                </a:lnTo>
                <a:lnTo>
                  <a:pt x="884743" y="260932"/>
                </a:lnTo>
                <a:lnTo>
                  <a:pt x="884530" y="261208"/>
                </a:lnTo>
                <a:lnTo>
                  <a:pt x="883905" y="262019"/>
                </a:lnTo>
                <a:lnTo>
                  <a:pt x="882821" y="262784"/>
                </a:lnTo>
                <a:lnTo>
                  <a:pt x="870137" y="273406"/>
                </a:lnTo>
                <a:lnTo>
                  <a:pt x="868312" y="274806"/>
                </a:lnTo>
                <a:lnTo>
                  <a:pt x="868440" y="272943"/>
                </a:lnTo>
                <a:lnTo>
                  <a:pt x="878360" y="260032"/>
                </a:lnTo>
                <a:lnTo>
                  <a:pt x="878656" y="259647"/>
                </a:lnTo>
                <a:close/>
                <a:moveTo>
                  <a:pt x="900741" y="257654"/>
                </a:moveTo>
                <a:lnTo>
                  <a:pt x="906836" y="260652"/>
                </a:lnTo>
                <a:lnTo>
                  <a:pt x="906833" y="260672"/>
                </a:lnTo>
                <a:lnTo>
                  <a:pt x="906828" y="260707"/>
                </a:lnTo>
                <a:lnTo>
                  <a:pt x="904631" y="259917"/>
                </a:lnTo>
                <a:lnTo>
                  <a:pt x="902683" y="259215"/>
                </a:lnTo>
                <a:lnTo>
                  <a:pt x="899933" y="258226"/>
                </a:lnTo>
                <a:close/>
                <a:moveTo>
                  <a:pt x="1266660" y="257195"/>
                </a:moveTo>
                <a:lnTo>
                  <a:pt x="1265163" y="259267"/>
                </a:lnTo>
                <a:lnTo>
                  <a:pt x="1264255" y="260524"/>
                </a:lnTo>
                <a:lnTo>
                  <a:pt x="1264248" y="260532"/>
                </a:lnTo>
                <a:lnTo>
                  <a:pt x="1256021" y="270041"/>
                </a:lnTo>
                <a:lnTo>
                  <a:pt x="1255906" y="269579"/>
                </a:lnTo>
                <a:lnTo>
                  <a:pt x="1255866" y="269420"/>
                </a:lnTo>
                <a:lnTo>
                  <a:pt x="1255708" y="269042"/>
                </a:lnTo>
                <a:lnTo>
                  <a:pt x="1262889" y="261275"/>
                </a:lnTo>
                <a:close/>
                <a:moveTo>
                  <a:pt x="1149112" y="257086"/>
                </a:moveTo>
                <a:lnTo>
                  <a:pt x="1150672" y="262645"/>
                </a:lnTo>
                <a:lnTo>
                  <a:pt x="1151856" y="266867"/>
                </a:lnTo>
                <a:lnTo>
                  <a:pt x="1136437" y="275758"/>
                </a:lnTo>
                <a:lnTo>
                  <a:pt x="1133713" y="265101"/>
                </a:lnTo>
                <a:close/>
                <a:moveTo>
                  <a:pt x="1243448" y="255394"/>
                </a:moveTo>
                <a:lnTo>
                  <a:pt x="1244487" y="258075"/>
                </a:lnTo>
                <a:lnTo>
                  <a:pt x="1244603" y="258374"/>
                </a:lnTo>
                <a:lnTo>
                  <a:pt x="1231493" y="270711"/>
                </a:lnTo>
                <a:lnTo>
                  <a:pt x="1230871" y="269105"/>
                </a:lnTo>
                <a:lnTo>
                  <a:pt x="1230620" y="268459"/>
                </a:lnTo>
                <a:lnTo>
                  <a:pt x="1229994" y="266843"/>
                </a:lnTo>
                <a:lnTo>
                  <a:pt x="1238408" y="259684"/>
                </a:lnTo>
                <a:close/>
                <a:moveTo>
                  <a:pt x="1292276" y="255069"/>
                </a:moveTo>
                <a:lnTo>
                  <a:pt x="1296876" y="264606"/>
                </a:lnTo>
                <a:lnTo>
                  <a:pt x="1300365" y="277389"/>
                </a:lnTo>
                <a:lnTo>
                  <a:pt x="1299805" y="280263"/>
                </a:lnTo>
                <a:lnTo>
                  <a:pt x="1292581" y="317330"/>
                </a:lnTo>
                <a:lnTo>
                  <a:pt x="1292291" y="316233"/>
                </a:lnTo>
                <a:lnTo>
                  <a:pt x="1291638" y="313761"/>
                </a:lnTo>
                <a:lnTo>
                  <a:pt x="1285448" y="290328"/>
                </a:lnTo>
                <a:lnTo>
                  <a:pt x="1288507" y="272171"/>
                </a:lnTo>
                <a:lnTo>
                  <a:pt x="1290289" y="263759"/>
                </a:lnTo>
                <a:lnTo>
                  <a:pt x="1290683" y="261900"/>
                </a:lnTo>
                <a:close/>
                <a:moveTo>
                  <a:pt x="872007" y="254047"/>
                </a:moveTo>
                <a:lnTo>
                  <a:pt x="874630" y="255465"/>
                </a:lnTo>
                <a:lnTo>
                  <a:pt x="870130" y="261315"/>
                </a:lnTo>
                <a:close/>
                <a:moveTo>
                  <a:pt x="892579" y="253923"/>
                </a:moveTo>
                <a:lnTo>
                  <a:pt x="892765" y="253979"/>
                </a:lnTo>
                <a:lnTo>
                  <a:pt x="893100" y="254080"/>
                </a:lnTo>
                <a:lnTo>
                  <a:pt x="894057" y="254367"/>
                </a:lnTo>
                <a:lnTo>
                  <a:pt x="894466" y="254568"/>
                </a:lnTo>
                <a:lnTo>
                  <a:pt x="893125" y="255514"/>
                </a:lnTo>
                <a:lnTo>
                  <a:pt x="892626" y="255238"/>
                </a:lnTo>
                <a:lnTo>
                  <a:pt x="892453" y="255143"/>
                </a:lnTo>
                <a:lnTo>
                  <a:pt x="892351" y="255087"/>
                </a:lnTo>
                <a:lnTo>
                  <a:pt x="892400" y="254836"/>
                </a:lnTo>
                <a:lnTo>
                  <a:pt x="892546" y="254089"/>
                </a:lnTo>
                <a:close/>
                <a:moveTo>
                  <a:pt x="1217410" y="249004"/>
                </a:moveTo>
                <a:lnTo>
                  <a:pt x="1217981" y="250583"/>
                </a:lnTo>
                <a:lnTo>
                  <a:pt x="1219196" y="253938"/>
                </a:lnTo>
                <a:lnTo>
                  <a:pt x="1207931" y="262114"/>
                </a:lnTo>
                <a:lnTo>
                  <a:pt x="1204702" y="264457"/>
                </a:lnTo>
                <a:lnTo>
                  <a:pt x="1203188" y="260136"/>
                </a:lnTo>
                <a:lnTo>
                  <a:pt x="1202860" y="259200"/>
                </a:lnTo>
                <a:lnTo>
                  <a:pt x="1202635" y="258557"/>
                </a:lnTo>
                <a:lnTo>
                  <a:pt x="1208357" y="254840"/>
                </a:lnTo>
                <a:close/>
                <a:moveTo>
                  <a:pt x="1193425" y="248641"/>
                </a:moveTo>
                <a:lnTo>
                  <a:pt x="1195886" y="255588"/>
                </a:lnTo>
                <a:lnTo>
                  <a:pt x="1185369" y="262385"/>
                </a:lnTo>
                <a:lnTo>
                  <a:pt x="1181183" y="265091"/>
                </a:lnTo>
                <a:lnTo>
                  <a:pt x="1180299" y="262346"/>
                </a:lnTo>
                <a:lnTo>
                  <a:pt x="1178606" y="257087"/>
                </a:lnTo>
                <a:lnTo>
                  <a:pt x="1182115" y="255077"/>
                </a:lnTo>
                <a:lnTo>
                  <a:pt x="1186191" y="252757"/>
                </a:lnTo>
                <a:close/>
                <a:moveTo>
                  <a:pt x="1264537" y="248591"/>
                </a:moveTo>
                <a:lnTo>
                  <a:pt x="1264573" y="248670"/>
                </a:lnTo>
                <a:lnTo>
                  <a:pt x="1264599" y="248728"/>
                </a:lnTo>
                <a:lnTo>
                  <a:pt x="1264642" y="248823"/>
                </a:lnTo>
                <a:lnTo>
                  <a:pt x="1253634" y="260805"/>
                </a:lnTo>
                <a:lnTo>
                  <a:pt x="1253102" y="261383"/>
                </a:lnTo>
                <a:lnTo>
                  <a:pt x="1252692" y="261830"/>
                </a:lnTo>
                <a:lnTo>
                  <a:pt x="1252120" y="260462"/>
                </a:lnTo>
                <a:lnTo>
                  <a:pt x="1254719" y="257977"/>
                </a:lnTo>
                <a:close/>
                <a:moveTo>
                  <a:pt x="859990" y="247551"/>
                </a:moveTo>
                <a:lnTo>
                  <a:pt x="861288" y="248253"/>
                </a:lnTo>
                <a:lnTo>
                  <a:pt x="864496" y="249987"/>
                </a:lnTo>
                <a:lnTo>
                  <a:pt x="861457" y="252487"/>
                </a:lnTo>
                <a:lnTo>
                  <a:pt x="854102" y="258002"/>
                </a:lnTo>
                <a:lnTo>
                  <a:pt x="854813" y="254342"/>
                </a:lnTo>
                <a:close/>
                <a:moveTo>
                  <a:pt x="1345619" y="247259"/>
                </a:moveTo>
                <a:lnTo>
                  <a:pt x="1345638" y="247407"/>
                </a:lnTo>
                <a:lnTo>
                  <a:pt x="1346112" y="251200"/>
                </a:lnTo>
                <a:lnTo>
                  <a:pt x="1345797" y="250639"/>
                </a:lnTo>
                <a:lnTo>
                  <a:pt x="1345628" y="250338"/>
                </a:lnTo>
                <a:lnTo>
                  <a:pt x="1345489" y="250090"/>
                </a:lnTo>
                <a:lnTo>
                  <a:pt x="1345507" y="249712"/>
                </a:lnTo>
                <a:close/>
                <a:moveTo>
                  <a:pt x="878056" y="247031"/>
                </a:moveTo>
                <a:lnTo>
                  <a:pt x="878648" y="247338"/>
                </a:lnTo>
                <a:lnTo>
                  <a:pt x="880487" y="248293"/>
                </a:lnTo>
                <a:lnTo>
                  <a:pt x="887441" y="251902"/>
                </a:lnTo>
                <a:lnTo>
                  <a:pt x="887312" y="252565"/>
                </a:lnTo>
                <a:lnTo>
                  <a:pt x="882240" y="250180"/>
                </a:lnTo>
                <a:lnTo>
                  <a:pt x="877914" y="248145"/>
                </a:lnTo>
                <a:lnTo>
                  <a:pt x="877088" y="247756"/>
                </a:lnTo>
                <a:close/>
                <a:moveTo>
                  <a:pt x="1312476" y="246761"/>
                </a:moveTo>
                <a:lnTo>
                  <a:pt x="1315390" y="252351"/>
                </a:lnTo>
                <a:lnTo>
                  <a:pt x="1316347" y="274374"/>
                </a:lnTo>
                <a:lnTo>
                  <a:pt x="1311355" y="294986"/>
                </a:lnTo>
                <a:lnTo>
                  <a:pt x="1309887" y="289538"/>
                </a:lnTo>
                <a:lnTo>
                  <a:pt x="1314147" y="269631"/>
                </a:lnTo>
                <a:close/>
                <a:moveTo>
                  <a:pt x="1169014" y="246728"/>
                </a:moveTo>
                <a:lnTo>
                  <a:pt x="1170947" y="252761"/>
                </a:lnTo>
                <a:lnTo>
                  <a:pt x="1171784" y="255375"/>
                </a:lnTo>
                <a:lnTo>
                  <a:pt x="1161891" y="261080"/>
                </a:lnTo>
                <a:lnTo>
                  <a:pt x="1159010" y="262741"/>
                </a:lnTo>
                <a:lnTo>
                  <a:pt x="1156974" y="263915"/>
                </a:lnTo>
                <a:lnTo>
                  <a:pt x="1155818" y="259744"/>
                </a:lnTo>
                <a:lnTo>
                  <a:pt x="1155197" y="257505"/>
                </a:lnTo>
                <a:lnTo>
                  <a:pt x="1154329" y="254371"/>
                </a:lnTo>
                <a:close/>
                <a:moveTo>
                  <a:pt x="1281052" y="246266"/>
                </a:moveTo>
                <a:lnTo>
                  <a:pt x="1277419" y="251944"/>
                </a:lnTo>
                <a:lnTo>
                  <a:pt x="1274652" y="256269"/>
                </a:lnTo>
                <a:lnTo>
                  <a:pt x="1274639" y="256241"/>
                </a:lnTo>
                <a:lnTo>
                  <a:pt x="1274375" y="255658"/>
                </a:lnTo>
                <a:lnTo>
                  <a:pt x="1274365" y="255637"/>
                </a:lnTo>
                <a:lnTo>
                  <a:pt x="1276587" y="252523"/>
                </a:lnTo>
                <a:lnTo>
                  <a:pt x="1280605" y="246892"/>
                </a:lnTo>
                <a:close/>
                <a:moveTo>
                  <a:pt x="1239690" y="245693"/>
                </a:moveTo>
                <a:lnTo>
                  <a:pt x="1241300" y="249851"/>
                </a:lnTo>
                <a:lnTo>
                  <a:pt x="1233624" y="256113"/>
                </a:lnTo>
                <a:lnTo>
                  <a:pt x="1227706" y="260942"/>
                </a:lnTo>
                <a:lnTo>
                  <a:pt x="1226457" y="257718"/>
                </a:lnTo>
                <a:lnTo>
                  <a:pt x="1226403" y="257580"/>
                </a:lnTo>
                <a:lnTo>
                  <a:pt x="1225792" y="256003"/>
                </a:lnTo>
                <a:close/>
                <a:moveTo>
                  <a:pt x="1337006" y="245348"/>
                </a:moveTo>
                <a:lnTo>
                  <a:pt x="1338356" y="248030"/>
                </a:lnTo>
                <a:lnTo>
                  <a:pt x="1337356" y="268865"/>
                </a:lnTo>
                <a:lnTo>
                  <a:pt x="1337006" y="276166"/>
                </a:lnTo>
                <a:close/>
                <a:moveTo>
                  <a:pt x="1116306" y="244896"/>
                </a:moveTo>
                <a:lnTo>
                  <a:pt x="1115244" y="249861"/>
                </a:lnTo>
                <a:lnTo>
                  <a:pt x="1114600" y="250163"/>
                </a:lnTo>
                <a:close/>
                <a:moveTo>
                  <a:pt x="850254" y="242288"/>
                </a:moveTo>
                <a:lnTo>
                  <a:pt x="850575" y="242461"/>
                </a:lnTo>
                <a:lnTo>
                  <a:pt x="851022" y="242703"/>
                </a:lnTo>
                <a:lnTo>
                  <a:pt x="849851" y="248659"/>
                </a:lnTo>
                <a:lnTo>
                  <a:pt x="839449" y="262253"/>
                </a:lnTo>
                <a:lnTo>
                  <a:pt x="827659" y="277658"/>
                </a:lnTo>
                <a:lnTo>
                  <a:pt x="828271" y="274275"/>
                </a:lnTo>
                <a:lnTo>
                  <a:pt x="828938" y="270588"/>
                </a:lnTo>
                <a:lnTo>
                  <a:pt x="829151" y="269409"/>
                </a:lnTo>
                <a:lnTo>
                  <a:pt x="834823" y="262119"/>
                </a:lnTo>
                <a:close/>
                <a:moveTo>
                  <a:pt x="1144936" y="242201"/>
                </a:moveTo>
                <a:lnTo>
                  <a:pt x="1145088" y="242743"/>
                </a:lnTo>
                <a:lnTo>
                  <a:pt x="1145485" y="244161"/>
                </a:lnTo>
                <a:lnTo>
                  <a:pt x="1147496" y="251327"/>
                </a:lnTo>
                <a:lnTo>
                  <a:pt x="1143409" y="253461"/>
                </a:lnTo>
                <a:lnTo>
                  <a:pt x="1132229" y="259298"/>
                </a:lnTo>
                <a:lnTo>
                  <a:pt x="1132222" y="259268"/>
                </a:lnTo>
                <a:lnTo>
                  <a:pt x="1144983" y="242539"/>
                </a:lnTo>
                <a:lnTo>
                  <a:pt x="1144902" y="242216"/>
                </a:lnTo>
                <a:close/>
                <a:moveTo>
                  <a:pt x="1122014" y="242067"/>
                </a:moveTo>
                <a:lnTo>
                  <a:pt x="1122037" y="242158"/>
                </a:lnTo>
                <a:lnTo>
                  <a:pt x="1122063" y="242262"/>
                </a:lnTo>
                <a:lnTo>
                  <a:pt x="1122236" y="242952"/>
                </a:lnTo>
                <a:lnTo>
                  <a:pt x="1122122" y="244738"/>
                </a:lnTo>
                <a:lnTo>
                  <a:pt x="1121100" y="246367"/>
                </a:lnTo>
                <a:close/>
                <a:moveTo>
                  <a:pt x="1260892" y="240550"/>
                </a:moveTo>
                <a:lnTo>
                  <a:pt x="1261685" y="242298"/>
                </a:lnTo>
                <a:lnTo>
                  <a:pt x="1249371" y="253886"/>
                </a:lnTo>
                <a:lnTo>
                  <a:pt x="1248993" y="252982"/>
                </a:lnTo>
                <a:lnTo>
                  <a:pt x="1248282" y="251281"/>
                </a:lnTo>
                <a:lnTo>
                  <a:pt x="1253600" y="246755"/>
                </a:lnTo>
                <a:close/>
                <a:moveTo>
                  <a:pt x="625603" y="240490"/>
                </a:moveTo>
                <a:lnTo>
                  <a:pt x="620939" y="247578"/>
                </a:lnTo>
                <a:lnTo>
                  <a:pt x="606697" y="269222"/>
                </a:lnTo>
                <a:lnTo>
                  <a:pt x="599481" y="287861"/>
                </a:lnTo>
                <a:lnTo>
                  <a:pt x="575681" y="313248"/>
                </a:lnTo>
                <a:cubicBezTo>
                  <a:pt x="524979" y="370448"/>
                  <a:pt x="472856" y="435451"/>
                  <a:pt x="420575" y="507205"/>
                </a:cubicBezTo>
                <a:cubicBezTo>
                  <a:pt x="401101" y="533621"/>
                  <a:pt x="381119" y="561732"/>
                  <a:pt x="359784" y="592720"/>
                </a:cubicBezTo>
                <a:cubicBezTo>
                  <a:pt x="247535" y="753437"/>
                  <a:pt x="153859" y="926357"/>
                  <a:pt x="80554" y="1108171"/>
                </a:cubicBezTo>
                <a:cubicBezTo>
                  <a:pt x="66516" y="1143852"/>
                  <a:pt x="54031" y="1180106"/>
                  <a:pt x="43127" y="1216829"/>
                </a:cubicBezTo>
                <a:lnTo>
                  <a:pt x="36912" y="1241627"/>
                </a:lnTo>
                <a:lnTo>
                  <a:pt x="21166" y="1304459"/>
                </a:lnTo>
                <a:lnTo>
                  <a:pt x="20884" y="1300127"/>
                </a:lnTo>
                <a:lnTo>
                  <a:pt x="40674" y="1210053"/>
                </a:lnTo>
                <a:cubicBezTo>
                  <a:pt x="50846" y="1172613"/>
                  <a:pt x="62853" y="1135672"/>
                  <a:pt x="76657" y="1099364"/>
                </a:cubicBezTo>
                <a:cubicBezTo>
                  <a:pt x="147651" y="915023"/>
                  <a:pt x="240305" y="739777"/>
                  <a:pt x="352672" y="577311"/>
                </a:cubicBezTo>
                <a:cubicBezTo>
                  <a:pt x="372314" y="548186"/>
                  <a:pt x="392803" y="519229"/>
                  <a:pt x="413292" y="491119"/>
                </a:cubicBezTo>
                <a:cubicBezTo>
                  <a:pt x="456160" y="430664"/>
                  <a:pt x="502126" y="372528"/>
                  <a:pt x="550989" y="316940"/>
                </a:cubicBezTo>
                <a:close/>
                <a:moveTo>
                  <a:pt x="970900" y="240237"/>
                </a:moveTo>
                <a:lnTo>
                  <a:pt x="970883" y="247774"/>
                </a:lnTo>
                <a:lnTo>
                  <a:pt x="964408" y="256486"/>
                </a:lnTo>
                <a:lnTo>
                  <a:pt x="963321" y="257949"/>
                </a:lnTo>
                <a:lnTo>
                  <a:pt x="961902" y="258978"/>
                </a:lnTo>
                <a:lnTo>
                  <a:pt x="955584" y="263559"/>
                </a:lnTo>
                <a:lnTo>
                  <a:pt x="955893" y="258663"/>
                </a:lnTo>
                <a:lnTo>
                  <a:pt x="960843" y="252255"/>
                </a:lnTo>
                <a:close/>
                <a:moveTo>
                  <a:pt x="1213204" y="237386"/>
                </a:moveTo>
                <a:lnTo>
                  <a:pt x="1213592" y="238456"/>
                </a:lnTo>
                <a:lnTo>
                  <a:pt x="1214882" y="242022"/>
                </a:lnTo>
                <a:lnTo>
                  <a:pt x="1215260" y="243066"/>
                </a:lnTo>
                <a:lnTo>
                  <a:pt x="1200541" y="252580"/>
                </a:lnTo>
                <a:lnTo>
                  <a:pt x="1200214" y="251649"/>
                </a:lnTo>
                <a:lnTo>
                  <a:pt x="1199919" y="250805"/>
                </a:lnTo>
                <a:lnTo>
                  <a:pt x="1198207" y="245920"/>
                </a:lnTo>
                <a:lnTo>
                  <a:pt x="1201531" y="244029"/>
                </a:lnTo>
                <a:close/>
                <a:moveTo>
                  <a:pt x="840691" y="237118"/>
                </a:moveTo>
                <a:lnTo>
                  <a:pt x="843462" y="238617"/>
                </a:lnTo>
                <a:lnTo>
                  <a:pt x="842513" y="239437"/>
                </a:lnTo>
                <a:lnTo>
                  <a:pt x="841150" y="240442"/>
                </a:lnTo>
                <a:lnTo>
                  <a:pt x="836143" y="244939"/>
                </a:lnTo>
                <a:lnTo>
                  <a:pt x="835672" y="245347"/>
                </a:lnTo>
                <a:lnTo>
                  <a:pt x="836729" y="242112"/>
                </a:lnTo>
                <a:close/>
                <a:moveTo>
                  <a:pt x="1236244" y="236799"/>
                </a:moveTo>
                <a:lnTo>
                  <a:pt x="1237685" y="240519"/>
                </a:lnTo>
                <a:lnTo>
                  <a:pt x="1223719" y="250656"/>
                </a:lnTo>
                <a:lnTo>
                  <a:pt x="1223595" y="250337"/>
                </a:lnTo>
                <a:lnTo>
                  <a:pt x="1221945" y="246081"/>
                </a:lnTo>
                <a:lnTo>
                  <a:pt x="1226968" y="242843"/>
                </a:lnTo>
                <a:lnTo>
                  <a:pt x="1229495" y="241196"/>
                </a:lnTo>
                <a:close/>
                <a:moveTo>
                  <a:pt x="858234" y="236749"/>
                </a:moveTo>
                <a:lnTo>
                  <a:pt x="858397" y="236829"/>
                </a:lnTo>
                <a:lnTo>
                  <a:pt x="858424" y="236843"/>
                </a:lnTo>
                <a:lnTo>
                  <a:pt x="869187" y="242429"/>
                </a:lnTo>
                <a:lnTo>
                  <a:pt x="869915" y="242806"/>
                </a:lnTo>
                <a:lnTo>
                  <a:pt x="869938" y="242818"/>
                </a:lnTo>
                <a:lnTo>
                  <a:pt x="869779" y="243438"/>
                </a:lnTo>
                <a:lnTo>
                  <a:pt x="869577" y="244224"/>
                </a:lnTo>
                <a:lnTo>
                  <a:pt x="864056" y="241627"/>
                </a:lnTo>
                <a:lnTo>
                  <a:pt x="862484" y="240888"/>
                </a:lnTo>
                <a:lnTo>
                  <a:pt x="862145" y="240708"/>
                </a:lnTo>
                <a:lnTo>
                  <a:pt x="859826" y="239473"/>
                </a:lnTo>
                <a:lnTo>
                  <a:pt x="857903" y="238449"/>
                </a:lnTo>
                <a:lnTo>
                  <a:pt x="858029" y="237800"/>
                </a:lnTo>
                <a:close/>
                <a:moveTo>
                  <a:pt x="1189134" y="236530"/>
                </a:moveTo>
                <a:lnTo>
                  <a:pt x="1190079" y="239196"/>
                </a:lnTo>
                <a:lnTo>
                  <a:pt x="1191018" y="241847"/>
                </a:lnTo>
                <a:lnTo>
                  <a:pt x="1191759" y="243938"/>
                </a:lnTo>
                <a:lnTo>
                  <a:pt x="1183651" y="248531"/>
                </a:lnTo>
                <a:lnTo>
                  <a:pt x="1177073" y="252324"/>
                </a:lnTo>
                <a:lnTo>
                  <a:pt x="1175798" y="248361"/>
                </a:lnTo>
                <a:lnTo>
                  <a:pt x="1174374" y="243939"/>
                </a:lnTo>
                <a:lnTo>
                  <a:pt x="1175897" y="243147"/>
                </a:lnTo>
                <a:lnTo>
                  <a:pt x="1186734" y="237730"/>
                </a:lnTo>
                <a:close/>
                <a:moveTo>
                  <a:pt x="1526577" y="236273"/>
                </a:moveTo>
                <a:lnTo>
                  <a:pt x="1530016" y="242200"/>
                </a:lnTo>
                <a:cubicBezTo>
                  <a:pt x="1535082" y="255592"/>
                  <a:pt x="1537942" y="269716"/>
                  <a:pt x="1538485" y="284024"/>
                </a:cubicBezTo>
                <a:cubicBezTo>
                  <a:pt x="1539846" y="311558"/>
                  <a:pt x="1531650" y="338717"/>
                  <a:pt x="1515310" y="360902"/>
                </a:cubicBezTo>
                <a:lnTo>
                  <a:pt x="1515310" y="361917"/>
                </a:lnTo>
                <a:cubicBezTo>
                  <a:pt x="1506103" y="376145"/>
                  <a:pt x="1496155" y="389882"/>
                  <a:pt x="1485507" y="403066"/>
                </a:cubicBezTo>
                <a:lnTo>
                  <a:pt x="1485426" y="403203"/>
                </a:lnTo>
                <a:lnTo>
                  <a:pt x="1481986" y="408700"/>
                </a:lnTo>
                <a:lnTo>
                  <a:pt x="1478851" y="413709"/>
                </a:lnTo>
                <a:lnTo>
                  <a:pt x="1474753" y="419420"/>
                </a:lnTo>
                <a:lnTo>
                  <a:pt x="1474233" y="420120"/>
                </a:lnTo>
                <a:lnTo>
                  <a:pt x="1465783" y="431519"/>
                </a:lnTo>
                <a:lnTo>
                  <a:pt x="1433235" y="473956"/>
                </a:lnTo>
                <a:lnTo>
                  <a:pt x="1420120" y="490618"/>
                </a:lnTo>
                <a:lnTo>
                  <a:pt x="1417655" y="493751"/>
                </a:lnTo>
                <a:lnTo>
                  <a:pt x="1428648" y="479383"/>
                </a:lnTo>
                <a:lnTo>
                  <a:pt x="1441346" y="462786"/>
                </a:lnTo>
                <a:lnTo>
                  <a:pt x="1441354" y="462775"/>
                </a:lnTo>
                <a:lnTo>
                  <a:pt x="1463105" y="433491"/>
                </a:lnTo>
                <a:lnTo>
                  <a:pt x="1467904" y="426614"/>
                </a:lnTo>
                <a:lnTo>
                  <a:pt x="1471336" y="421939"/>
                </a:lnTo>
                <a:lnTo>
                  <a:pt x="1472654" y="419807"/>
                </a:lnTo>
                <a:lnTo>
                  <a:pt x="1477668" y="412622"/>
                </a:lnTo>
                <a:cubicBezTo>
                  <a:pt x="1481226" y="407184"/>
                  <a:pt x="1483438" y="403321"/>
                  <a:pt x="1484157" y="401204"/>
                </a:cubicBezTo>
                <a:cubicBezTo>
                  <a:pt x="1495667" y="388196"/>
                  <a:pt x="1505507" y="373805"/>
                  <a:pt x="1513452" y="358361"/>
                </a:cubicBezTo>
                <a:cubicBezTo>
                  <a:pt x="1529583" y="335023"/>
                  <a:pt x="1537398" y="306929"/>
                  <a:pt x="1535623" y="278607"/>
                </a:cubicBezTo>
                <a:close/>
                <a:moveTo>
                  <a:pt x="1306613" y="235513"/>
                </a:moveTo>
                <a:lnTo>
                  <a:pt x="1307222" y="236681"/>
                </a:lnTo>
                <a:lnTo>
                  <a:pt x="1307244" y="236724"/>
                </a:lnTo>
                <a:lnTo>
                  <a:pt x="1307246" y="236727"/>
                </a:lnTo>
                <a:lnTo>
                  <a:pt x="1307559" y="241131"/>
                </a:lnTo>
                <a:lnTo>
                  <a:pt x="1307337" y="239810"/>
                </a:lnTo>
                <a:close/>
                <a:moveTo>
                  <a:pt x="1296876" y="234290"/>
                </a:moveTo>
                <a:lnTo>
                  <a:pt x="1302073" y="261134"/>
                </a:lnTo>
                <a:lnTo>
                  <a:pt x="1300412" y="257713"/>
                </a:lnTo>
                <a:lnTo>
                  <a:pt x="1294497" y="245536"/>
                </a:lnTo>
                <a:lnTo>
                  <a:pt x="1295320" y="242006"/>
                </a:lnTo>
                <a:lnTo>
                  <a:pt x="1295321" y="242001"/>
                </a:lnTo>
                <a:lnTo>
                  <a:pt x="1295412" y="240133"/>
                </a:lnTo>
                <a:lnTo>
                  <a:pt x="1295415" y="240064"/>
                </a:lnTo>
                <a:lnTo>
                  <a:pt x="1296040" y="237592"/>
                </a:lnTo>
                <a:close/>
                <a:moveTo>
                  <a:pt x="1164630" y="233040"/>
                </a:moveTo>
                <a:lnTo>
                  <a:pt x="1167193" y="241043"/>
                </a:lnTo>
                <a:lnTo>
                  <a:pt x="1162687" y="243396"/>
                </a:lnTo>
                <a:lnTo>
                  <a:pt x="1152728" y="248595"/>
                </a:lnTo>
                <a:lnTo>
                  <a:pt x="1152052" y="246155"/>
                </a:lnTo>
                <a:lnTo>
                  <a:pt x="1150269" y="239720"/>
                </a:lnTo>
                <a:close/>
                <a:moveTo>
                  <a:pt x="1257302" y="232627"/>
                </a:moveTo>
                <a:lnTo>
                  <a:pt x="1258468" y="235199"/>
                </a:lnTo>
                <a:lnTo>
                  <a:pt x="1249370" y="243267"/>
                </a:lnTo>
                <a:lnTo>
                  <a:pt x="1246060" y="245967"/>
                </a:lnTo>
                <a:lnTo>
                  <a:pt x="1245657" y="245003"/>
                </a:lnTo>
                <a:lnTo>
                  <a:pt x="1244464" y="242151"/>
                </a:lnTo>
                <a:lnTo>
                  <a:pt x="1244548" y="242089"/>
                </a:lnTo>
                <a:lnTo>
                  <a:pt x="1245532" y="241359"/>
                </a:lnTo>
                <a:close/>
                <a:moveTo>
                  <a:pt x="1128812" y="232204"/>
                </a:moveTo>
                <a:lnTo>
                  <a:pt x="1129742" y="239322"/>
                </a:lnTo>
                <a:lnTo>
                  <a:pt x="1128224" y="241511"/>
                </a:lnTo>
                <a:lnTo>
                  <a:pt x="1128742" y="233320"/>
                </a:lnTo>
                <a:close/>
                <a:moveTo>
                  <a:pt x="834347" y="231379"/>
                </a:moveTo>
                <a:lnTo>
                  <a:pt x="832618" y="236645"/>
                </a:lnTo>
                <a:lnTo>
                  <a:pt x="832119" y="238163"/>
                </a:lnTo>
                <a:lnTo>
                  <a:pt x="825505" y="246679"/>
                </a:lnTo>
                <a:lnTo>
                  <a:pt x="809080" y="267828"/>
                </a:lnTo>
                <a:lnTo>
                  <a:pt x="810473" y="261520"/>
                </a:lnTo>
                <a:close/>
                <a:moveTo>
                  <a:pt x="1508015" y="230242"/>
                </a:moveTo>
                <a:lnTo>
                  <a:pt x="1510230" y="234411"/>
                </a:lnTo>
                <a:cubicBezTo>
                  <a:pt x="1515333" y="247523"/>
                  <a:pt x="1518360" y="261347"/>
                  <a:pt x="1519205" y="275389"/>
                </a:cubicBezTo>
                <a:cubicBezTo>
                  <a:pt x="1521239" y="302255"/>
                  <a:pt x="1514202" y="329027"/>
                  <a:pt x="1499223" y="351421"/>
                </a:cubicBezTo>
                <a:lnTo>
                  <a:pt x="1499223" y="352605"/>
                </a:lnTo>
                <a:cubicBezTo>
                  <a:pt x="1491397" y="367064"/>
                  <a:pt x="1482270" y="380781"/>
                  <a:pt x="1471958" y="393585"/>
                </a:cubicBezTo>
                <a:lnTo>
                  <a:pt x="1471815" y="393865"/>
                </a:lnTo>
                <a:lnTo>
                  <a:pt x="1470155" y="396978"/>
                </a:lnTo>
                <a:lnTo>
                  <a:pt x="1465514" y="405682"/>
                </a:lnTo>
                <a:lnTo>
                  <a:pt x="1460146" y="413610"/>
                </a:lnTo>
                <a:lnTo>
                  <a:pt x="1456341" y="419111"/>
                </a:lnTo>
                <a:lnTo>
                  <a:pt x="1449253" y="429356"/>
                </a:lnTo>
                <a:lnTo>
                  <a:pt x="1439930" y="442173"/>
                </a:lnTo>
                <a:lnTo>
                  <a:pt x="1427117" y="459542"/>
                </a:lnTo>
                <a:lnTo>
                  <a:pt x="1425152" y="462205"/>
                </a:lnTo>
                <a:lnTo>
                  <a:pt x="1413045" y="478312"/>
                </a:lnTo>
                <a:lnTo>
                  <a:pt x="1406788" y="486549"/>
                </a:lnTo>
                <a:lnTo>
                  <a:pt x="1399437" y="496226"/>
                </a:lnTo>
                <a:lnTo>
                  <a:pt x="1366592" y="538837"/>
                </a:lnTo>
                <a:lnTo>
                  <a:pt x="1324931" y="592478"/>
                </a:lnTo>
                <a:lnTo>
                  <a:pt x="1278968" y="651064"/>
                </a:lnTo>
                <a:lnTo>
                  <a:pt x="1278932" y="651110"/>
                </a:lnTo>
                <a:lnTo>
                  <a:pt x="1271069" y="661047"/>
                </a:lnTo>
                <a:lnTo>
                  <a:pt x="1266419" y="666923"/>
                </a:lnTo>
                <a:lnTo>
                  <a:pt x="1294888" y="630310"/>
                </a:lnTo>
                <a:lnTo>
                  <a:pt x="1322338" y="595008"/>
                </a:lnTo>
                <a:lnTo>
                  <a:pt x="1330715" y="584235"/>
                </a:lnTo>
                <a:cubicBezTo>
                  <a:pt x="1350102" y="559138"/>
                  <a:pt x="1368319" y="535389"/>
                  <a:pt x="1384797" y="513639"/>
                </a:cubicBezTo>
                <a:lnTo>
                  <a:pt x="1392709" y="503017"/>
                </a:lnTo>
                <a:lnTo>
                  <a:pt x="1395510" y="499348"/>
                </a:lnTo>
                <a:lnTo>
                  <a:pt x="1400676" y="492580"/>
                </a:lnTo>
                <a:cubicBezTo>
                  <a:pt x="1421017" y="465455"/>
                  <a:pt x="1437929" y="442272"/>
                  <a:pt x="1450063" y="424580"/>
                </a:cubicBezTo>
                <a:lnTo>
                  <a:pt x="1452439" y="420924"/>
                </a:lnTo>
                <a:lnTo>
                  <a:pt x="1454791" y="417306"/>
                </a:lnTo>
                <a:lnTo>
                  <a:pt x="1458241" y="412364"/>
                </a:lnTo>
                <a:lnTo>
                  <a:pt x="1459529" y="410016"/>
                </a:lnTo>
                <a:lnTo>
                  <a:pt x="1463185" y="404392"/>
                </a:lnTo>
                <a:lnTo>
                  <a:pt x="1464511" y="402352"/>
                </a:lnTo>
                <a:cubicBezTo>
                  <a:pt x="1468020" y="396444"/>
                  <a:pt x="1470166" y="392102"/>
                  <a:pt x="1470779" y="389520"/>
                </a:cubicBezTo>
                <a:cubicBezTo>
                  <a:pt x="1481606" y="376553"/>
                  <a:pt x="1490662" y="362203"/>
                  <a:pt x="1497704" y="346848"/>
                </a:cubicBezTo>
                <a:cubicBezTo>
                  <a:pt x="1512484" y="323447"/>
                  <a:pt x="1519204" y="295853"/>
                  <a:pt x="1516838" y="268278"/>
                </a:cubicBezTo>
                <a:close/>
                <a:moveTo>
                  <a:pt x="984403" y="229584"/>
                </a:moveTo>
                <a:lnTo>
                  <a:pt x="981961" y="232869"/>
                </a:lnTo>
                <a:lnTo>
                  <a:pt x="979152" y="236649"/>
                </a:lnTo>
                <a:lnTo>
                  <a:pt x="976849" y="239748"/>
                </a:lnTo>
                <a:lnTo>
                  <a:pt x="976856" y="236320"/>
                </a:lnTo>
                <a:lnTo>
                  <a:pt x="976859" y="234718"/>
                </a:lnTo>
                <a:lnTo>
                  <a:pt x="976861" y="233539"/>
                </a:lnTo>
                <a:lnTo>
                  <a:pt x="977079" y="233299"/>
                </a:lnTo>
                <a:lnTo>
                  <a:pt x="977367" y="232983"/>
                </a:lnTo>
                <a:lnTo>
                  <a:pt x="980966" y="231244"/>
                </a:lnTo>
                <a:close/>
                <a:moveTo>
                  <a:pt x="1499495" y="228948"/>
                </a:moveTo>
                <a:lnTo>
                  <a:pt x="1500239" y="230178"/>
                </a:lnTo>
                <a:cubicBezTo>
                  <a:pt x="1505359" y="243131"/>
                  <a:pt x="1508554" y="256768"/>
                  <a:pt x="1509721" y="270647"/>
                </a:cubicBezTo>
                <a:cubicBezTo>
                  <a:pt x="1511939" y="297236"/>
                  <a:pt x="1505398" y="323817"/>
                  <a:pt x="1491093" y="346340"/>
                </a:cubicBezTo>
                <a:lnTo>
                  <a:pt x="1491093" y="347525"/>
                </a:lnTo>
                <a:cubicBezTo>
                  <a:pt x="1484061" y="362082"/>
                  <a:pt x="1475365" y="375774"/>
                  <a:pt x="1465185" y="388334"/>
                </a:cubicBezTo>
                <a:lnTo>
                  <a:pt x="1465185" y="389181"/>
                </a:lnTo>
                <a:cubicBezTo>
                  <a:pt x="1464510" y="397647"/>
                  <a:pt x="1429716" y="445950"/>
                  <a:pt x="1384800" y="505301"/>
                </a:cubicBezTo>
                <a:lnTo>
                  <a:pt x="1366617" y="528981"/>
                </a:lnTo>
                <a:lnTo>
                  <a:pt x="1396527" y="489237"/>
                </a:lnTo>
                <a:cubicBezTo>
                  <a:pt x="1436659" y="434817"/>
                  <a:pt x="1463244" y="395871"/>
                  <a:pt x="1465530" y="384610"/>
                </a:cubicBezTo>
                <a:cubicBezTo>
                  <a:pt x="1476028" y="371512"/>
                  <a:pt x="1484584" y="356969"/>
                  <a:pt x="1490931" y="341430"/>
                </a:cubicBezTo>
                <a:cubicBezTo>
                  <a:pt x="1504677" y="317912"/>
                  <a:pt x="1510606" y="290639"/>
                  <a:pt x="1507864" y="263536"/>
                </a:cubicBezTo>
                <a:close/>
                <a:moveTo>
                  <a:pt x="763037" y="228446"/>
                </a:moveTo>
                <a:lnTo>
                  <a:pt x="757332" y="240754"/>
                </a:lnTo>
                <a:lnTo>
                  <a:pt x="751471" y="253397"/>
                </a:lnTo>
                <a:lnTo>
                  <a:pt x="745877" y="265466"/>
                </a:lnTo>
                <a:lnTo>
                  <a:pt x="737088" y="273947"/>
                </a:lnTo>
                <a:lnTo>
                  <a:pt x="725592" y="284051"/>
                </a:lnTo>
                <a:lnTo>
                  <a:pt x="725555" y="284089"/>
                </a:lnTo>
                <a:lnTo>
                  <a:pt x="731102" y="270989"/>
                </a:lnTo>
                <a:lnTo>
                  <a:pt x="740128" y="249672"/>
                </a:lnTo>
                <a:lnTo>
                  <a:pt x="741361" y="247758"/>
                </a:lnTo>
                <a:lnTo>
                  <a:pt x="742164" y="246510"/>
                </a:lnTo>
                <a:lnTo>
                  <a:pt x="742629" y="245789"/>
                </a:lnTo>
                <a:lnTo>
                  <a:pt x="742986" y="245417"/>
                </a:lnTo>
                <a:close/>
                <a:moveTo>
                  <a:pt x="841217" y="228381"/>
                </a:moveTo>
                <a:lnTo>
                  <a:pt x="850880" y="233133"/>
                </a:lnTo>
                <a:lnTo>
                  <a:pt x="849732" y="233971"/>
                </a:lnTo>
                <a:lnTo>
                  <a:pt x="849631" y="234044"/>
                </a:lnTo>
                <a:lnTo>
                  <a:pt x="849436" y="233941"/>
                </a:lnTo>
                <a:lnTo>
                  <a:pt x="848338" y="233356"/>
                </a:lnTo>
                <a:lnTo>
                  <a:pt x="840888" y="229389"/>
                </a:lnTo>
                <a:close/>
                <a:moveTo>
                  <a:pt x="730168" y="227169"/>
                </a:moveTo>
                <a:lnTo>
                  <a:pt x="702451" y="274849"/>
                </a:lnTo>
                <a:lnTo>
                  <a:pt x="702067" y="275952"/>
                </a:lnTo>
                <a:lnTo>
                  <a:pt x="701762" y="276828"/>
                </a:lnTo>
                <a:lnTo>
                  <a:pt x="698732" y="279728"/>
                </a:lnTo>
                <a:lnTo>
                  <a:pt x="682137" y="295614"/>
                </a:lnTo>
                <a:lnTo>
                  <a:pt x="681919" y="295848"/>
                </a:lnTo>
                <a:lnTo>
                  <a:pt x="681844" y="295928"/>
                </a:lnTo>
                <a:lnTo>
                  <a:pt x="690296" y="278319"/>
                </a:lnTo>
                <a:lnTo>
                  <a:pt x="691168" y="276502"/>
                </a:lnTo>
                <a:lnTo>
                  <a:pt x="702494" y="252907"/>
                </a:lnTo>
                <a:lnTo>
                  <a:pt x="703303" y="252137"/>
                </a:lnTo>
                <a:lnTo>
                  <a:pt x="722418" y="233929"/>
                </a:lnTo>
                <a:close/>
                <a:moveTo>
                  <a:pt x="1232317" y="226665"/>
                </a:moveTo>
                <a:lnTo>
                  <a:pt x="1233983" y="230965"/>
                </a:lnTo>
                <a:lnTo>
                  <a:pt x="1219671" y="240215"/>
                </a:lnTo>
                <a:lnTo>
                  <a:pt x="1217611" y="234902"/>
                </a:lnTo>
                <a:close/>
                <a:moveTo>
                  <a:pt x="1209282" y="226550"/>
                </a:moveTo>
                <a:lnTo>
                  <a:pt x="1210067" y="228718"/>
                </a:lnTo>
                <a:lnTo>
                  <a:pt x="1211000" y="231298"/>
                </a:lnTo>
                <a:lnTo>
                  <a:pt x="1211523" y="232743"/>
                </a:lnTo>
                <a:lnTo>
                  <a:pt x="1196560" y="241219"/>
                </a:lnTo>
                <a:lnTo>
                  <a:pt x="1195403" y="237917"/>
                </a:lnTo>
                <a:lnTo>
                  <a:pt x="1194410" y="235081"/>
                </a:lnTo>
                <a:lnTo>
                  <a:pt x="1194056" y="234071"/>
                </a:lnTo>
                <a:lnTo>
                  <a:pt x="1194628" y="233785"/>
                </a:lnTo>
                <a:lnTo>
                  <a:pt x="1200175" y="231012"/>
                </a:lnTo>
                <a:close/>
                <a:moveTo>
                  <a:pt x="698562" y="226476"/>
                </a:moveTo>
                <a:lnTo>
                  <a:pt x="695360" y="231465"/>
                </a:lnTo>
                <a:lnTo>
                  <a:pt x="659407" y="287474"/>
                </a:lnTo>
                <a:lnTo>
                  <a:pt x="643290" y="304687"/>
                </a:lnTo>
                <a:lnTo>
                  <a:pt x="648058" y="290809"/>
                </a:lnTo>
                <a:lnTo>
                  <a:pt x="648408" y="289790"/>
                </a:lnTo>
                <a:lnTo>
                  <a:pt x="648476" y="289592"/>
                </a:lnTo>
                <a:lnTo>
                  <a:pt x="678670" y="246116"/>
                </a:lnTo>
                <a:lnTo>
                  <a:pt x="687262" y="237182"/>
                </a:lnTo>
                <a:lnTo>
                  <a:pt x="696511" y="228419"/>
                </a:lnTo>
                <a:close/>
                <a:moveTo>
                  <a:pt x="1278024" y="225525"/>
                </a:moveTo>
                <a:lnTo>
                  <a:pt x="1278203" y="225898"/>
                </a:lnTo>
                <a:lnTo>
                  <a:pt x="1271902" y="232683"/>
                </a:lnTo>
                <a:lnTo>
                  <a:pt x="1271885" y="232699"/>
                </a:lnTo>
                <a:lnTo>
                  <a:pt x="1266327" y="237930"/>
                </a:lnTo>
                <a:lnTo>
                  <a:pt x="1265750" y="236660"/>
                </a:lnTo>
                <a:lnTo>
                  <a:pt x="1265670" y="236484"/>
                </a:lnTo>
                <a:lnTo>
                  <a:pt x="1271518" y="231507"/>
                </a:lnTo>
                <a:lnTo>
                  <a:pt x="1271943" y="231116"/>
                </a:lnTo>
                <a:lnTo>
                  <a:pt x="1272216" y="230865"/>
                </a:lnTo>
                <a:close/>
                <a:moveTo>
                  <a:pt x="1253961" y="225255"/>
                </a:moveTo>
                <a:lnTo>
                  <a:pt x="1254990" y="227526"/>
                </a:lnTo>
                <a:lnTo>
                  <a:pt x="1242673" y="236899"/>
                </a:lnTo>
                <a:lnTo>
                  <a:pt x="1242525" y="237007"/>
                </a:lnTo>
                <a:lnTo>
                  <a:pt x="1242403" y="237095"/>
                </a:lnTo>
                <a:lnTo>
                  <a:pt x="1242363" y="237124"/>
                </a:lnTo>
                <a:lnTo>
                  <a:pt x="1241747" y="235652"/>
                </a:lnTo>
                <a:lnTo>
                  <a:pt x="1241235" y="234426"/>
                </a:lnTo>
                <a:lnTo>
                  <a:pt x="1240946" y="233735"/>
                </a:lnTo>
                <a:lnTo>
                  <a:pt x="1246735" y="229963"/>
                </a:lnTo>
                <a:close/>
                <a:moveTo>
                  <a:pt x="1184687" y="223975"/>
                </a:moveTo>
                <a:lnTo>
                  <a:pt x="1185868" y="227309"/>
                </a:lnTo>
                <a:lnTo>
                  <a:pt x="1186476" y="229026"/>
                </a:lnTo>
                <a:lnTo>
                  <a:pt x="1187178" y="231007"/>
                </a:lnTo>
                <a:lnTo>
                  <a:pt x="1172546" y="238259"/>
                </a:lnTo>
                <a:lnTo>
                  <a:pt x="1170868" y="233045"/>
                </a:lnTo>
                <a:lnTo>
                  <a:pt x="1170799" y="232831"/>
                </a:lnTo>
                <a:lnTo>
                  <a:pt x="1170054" y="230517"/>
                </a:lnTo>
                <a:lnTo>
                  <a:pt x="1173306" y="229005"/>
                </a:lnTo>
                <a:lnTo>
                  <a:pt x="1181968" y="225177"/>
                </a:lnTo>
                <a:close/>
                <a:moveTo>
                  <a:pt x="911830" y="223081"/>
                </a:moveTo>
                <a:lnTo>
                  <a:pt x="911041" y="229017"/>
                </a:lnTo>
                <a:lnTo>
                  <a:pt x="910060" y="236398"/>
                </a:lnTo>
                <a:lnTo>
                  <a:pt x="899634" y="231418"/>
                </a:lnTo>
                <a:close/>
                <a:moveTo>
                  <a:pt x="1325372" y="222244"/>
                </a:moveTo>
                <a:lnTo>
                  <a:pt x="1326801" y="225083"/>
                </a:lnTo>
                <a:lnTo>
                  <a:pt x="1329895" y="242031"/>
                </a:lnTo>
                <a:lnTo>
                  <a:pt x="1329895" y="274551"/>
                </a:lnTo>
                <a:lnTo>
                  <a:pt x="1328369" y="269278"/>
                </a:lnTo>
                <a:lnTo>
                  <a:pt x="1328369" y="237121"/>
                </a:lnTo>
                <a:close/>
                <a:moveTo>
                  <a:pt x="1275086" y="219434"/>
                </a:moveTo>
                <a:lnTo>
                  <a:pt x="1275243" y="219760"/>
                </a:lnTo>
                <a:lnTo>
                  <a:pt x="1275433" y="220154"/>
                </a:lnTo>
                <a:lnTo>
                  <a:pt x="1269630" y="225301"/>
                </a:lnTo>
                <a:lnTo>
                  <a:pt x="1263187" y="231014"/>
                </a:lnTo>
                <a:lnTo>
                  <a:pt x="1262805" y="230172"/>
                </a:lnTo>
                <a:lnTo>
                  <a:pt x="1262253" y="228955"/>
                </a:lnTo>
                <a:lnTo>
                  <a:pt x="1272053" y="221684"/>
                </a:lnTo>
                <a:close/>
                <a:moveTo>
                  <a:pt x="1487197" y="219277"/>
                </a:moveTo>
                <a:lnTo>
                  <a:pt x="1490250" y="224251"/>
                </a:lnTo>
                <a:cubicBezTo>
                  <a:pt x="1495497" y="237126"/>
                  <a:pt x="1498806" y="250706"/>
                  <a:pt x="1500068" y="264552"/>
                </a:cubicBezTo>
                <a:cubicBezTo>
                  <a:pt x="1502665" y="290729"/>
                  <a:pt x="1496726" y="317044"/>
                  <a:pt x="1483135" y="339567"/>
                </a:cubicBezTo>
                <a:lnTo>
                  <a:pt x="1483135" y="340413"/>
                </a:lnTo>
                <a:lnTo>
                  <a:pt x="1483135" y="341599"/>
                </a:lnTo>
                <a:cubicBezTo>
                  <a:pt x="1476625" y="356178"/>
                  <a:pt x="1468319" y="369887"/>
                  <a:pt x="1458412" y="382408"/>
                </a:cubicBezTo>
                <a:lnTo>
                  <a:pt x="1458412" y="383256"/>
                </a:lnTo>
                <a:cubicBezTo>
                  <a:pt x="1457312" y="393077"/>
                  <a:pt x="1422900" y="441845"/>
                  <a:pt x="1378577" y="501344"/>
                </a:cubicBezTo>
                <a:lnTo>
                  <a:pt x="1330033" y="565468"/>
                </a:lnTo>
                <a:lnTo>
                  <a:pt x="1361443" y="523161"/>
                </a:lnTo>
                <a:lnTo>
                  <a:pt x="1389224" y="485743"/>
                </a:lnTo>
                <a:lnTo>
                  <a:pt x="1395291" y="477236"/>
                </a:lnTo>
                <a:lnTo>
                  <a:pt x="1416248" y="447853"/>
                </a:lnTo>
                <a:lnTo>
                  <a:pt x="1416249" y="447851"/>
                </a:lnTo>
                <a:lnTo>
                  <a:pt x="1437254" y="416777"/>
                </a:lnTo>
                <a:lnTo>
                  <a:pt x="1441769" y="409308"/>
                </a:lnTo>
                <a:lnTo>
                  <a:pt x="1445189" y="404143"/>
                </a:lnTo>
                <a:lnTo>
                  <a:pt x="1446451" y="401562"/>
                </a:lnTo>
                <a:lnTo>
                  <a:pt x="1451247" y="393631"/>
                </a:lnTo>
                <a:cubicBezTo>
                  <a:pt x="1454632" y="387361"/>
                  <a:pt x="1456682" y="382598"/>
                  <a:pt x="1457233" y="379529"/>
                </a:cubicBezTo>
                <a:cubicBezTo>
                  <a:pt x="1467474" y="366431"/>
                  <a:pt x="1475588" y="351801"/>
                  <a:pt x="1481277" y="336180"/>
                </a:cubicBezTo>
                <a:cubicBezTo>
                  <a:pt x="1494546" y="312621"/>
                  <a:pt x="1500113" y="285504"/>
                  <a:pt x="1497195" y="258624"/>
                </a:cubicBezTo>
                <a:close/>
                <a:moveTo>
                  <a:pt x="1160177" y="219138"/>
                </a:moveTo>
                <a:lnTo>
                  <a:pt x="1162878" y="227570"/>
                </a:lnTo>
                <a:lnTo>
                  <a:pt x="1149412" y="233871"/>
                </a:lnTo>
                <a:lnTo>
                  <a:pt x="1148736" y="234188"/>
                </a:lnTo>
                <a:lnTo>
                  <a:pt x="1147588" y="230047"/>
                </a:lnTo>
                <a:lnTo>
                  <a:pt x="1146164" y="224907"/>
                </a:lnTo>
                <a:lnTo>
                  <a:pt x="1158279" y="219876"/>
                </a:lnTo>
                <a:close/>
                <a:moveTo>
                  <a:pt x="990502" y="218673"/>
                </a:moveTo>
                <a:lnTo>
                  <a:pt x="990509" y="218823"/>
                </a:lnTo>
                <a:lnTo>
                  <a:pt x="990189" y="218969"/>
                </a:lnTo>
                <a:lnTo>
                  <a:pt x="990451" y="218721"/>
                </a:lnTo>
                <a:close/>
                <a:moveTo>
                  <a:pt x="1228015" y="217371"/>
                </a:moveTo>
                <a:lnTo>
                  <a:pt x="1230190" y="221174"/>
                </a:lnTo>
                <a:lnTo>
                  <a:pt x="1230506" y="221990"/>
                </a:lnTo>
                <a:lnTo>
                  <a:pt x="1215829" y="230304"/>
                </a:lnTo>
                <a:lnTo>
                  <a:pt x="1213561" y="224453"/>
                </a:lnTo>
                <a:close/>
                <a:moveTo>
                  <a:pt x="1250089" y="216712"/>
                </a:moveTo>
                <a:lnTo>
                  <a:pt x="1251408" y="219622"/>
                </a:lnTo>
                <a:lnTo>
                  <a:pt x="1242341" y="225564"/>
                </a:lnTo>
                <a:lnTo>
                  <a:pt x="1238553" y="228012"/>
                </a:lnTo>
                <a:lnTo>
                  <a:pt x="1236914" y="224091"/>
                </a:lnTo>
                <a:close/>
                <a:moveTo>
                  <a:pt x="1204096" y="215655"/>
                </a:moveTo>
                <a:lnTo>
                  <a:pt x="1204543" y="216504"/>
                </a:lnTo>
                <a:lnTo>
                  <a:pt x="1204768" y="216930"/>
                </a:lnTo>
                <a:lnTo>
                  <a:pt x="1207006" y="221179"/>
                </a:lnTo>
                <a:lnTo>
                  <a:pt x="1198655" y="225318"/>
                </a:lnTo>
                <a:lnTo>
                  <a:pt x="1192123" y="228555"/>
                </a:lnTo>
                <a:lnTo>
                  <a:pt x="1189737" y="221743"/>
                </a:lnTo>
                <a:lnTo>
                  <a:pt x="1193930" y="219890"/>
                </a:lnTo>
                <a:close/>
                <a:moveTo>
                  <a:pt x="1545436" y="215029"/>
                </a:moveTo>
                <a:lnTo>
                  <a:pt x="1546107" y="215446"/>
                </a:lnTo>
                <a:lnTo>
                  <a:pt x="1549833" y="220187"/>
                </a:lnTo>
                <a:cubicBezTo>
                  <a:pt x="1558772" y="231716"/>
                  <a:pt x="1565856" y="244573"/>
                  <a:pt x="1570831" y="258287"/>
                </a:cubicBezTo>
                <a:cubicBezTo>
                  <a:pt x="1575563" y="272308"/>
                  <a:pt x="1577965" y="287007"/>
                  <a:pt x="1577946" y="301805"/>
                </a:cubicBezTo>
                <a:cubicBezTo>
                  <a:pt x="1577952" y="316237"/>
                  <a:pt x="1575353" y="330427"/>
                  <a:pt x="1570391" y="343736"/>
                </a:cubicBezTo>
                <a:lnTo>
                  <a:pt x="1564471" y="353713"/>
                </a:lnTo>
                <a:lnTo>
                  <a:pt x="1544286" y="378192"/>
                </a:lnTo>
                <a:lnTo>
                  <a:pt x="1544428" y="378004"/>
                </a:lnTo>
                <a:cubicBezTo>
                  <a:pt x="1563602" y="355032"/>
                  <a:pt x="1573932" y="325965"/>
                  <a:pt x="1573557" y="296047"/>
                </a:cubicBezTo>
                <a:cubicBezTo>
                  <a:pt x="1573346" y="280659"/>
                  <a:pt x="1570591" y="265523"/>
                  <a:pt x="1565498" y="251218"/>
                </a:cubicBezTo>
                <a:close/>
                <a:moveTo>
                  <a:pt x="1282179" y="214172"/>
                </a:moveTo>
                <a:lnTo>
                  <a:pt x="1280142" y="215978"/>
                </a:lnTo>
                <a:lnTo>
                  <a:pt x="1280037" y="215761"/>
                </a:lnTo>
                <a:lnTo>
                  <a:pt x="1281184" y="214910"/>
                </a:lnTo>
                <a:close/>
                <a:moveTo>
                  <a:pt x="1272170" y="213390"/>
                </a:moveTo>
                <a:lnTo>
                  <a:pt x="1272545" y="214168"/>
                </a:lnTo>
                <a:lnTo>
                  <a:pt x="1259906" y="223786"/>
                </a:lnTo>
                <a:lnTo>
                  <a:pt x="1259198" y="222225"/>
                </a:lnTo>
                <a:lnTo>
                  <a:pt x="1259064" y="221930"/>
                </a:lnTo>
                <a:lnTo>
                  <a:pt x="1268325" y="215895"/>
                </a:lnTo>
                <a:close/>
                <a:moveTo>
                  <a:pt x="1303137" y="213331"/>
                </a:moveTo>
                <a:lnTo>
                  <a:pt x="1304615" y="219124"/>
                </a:lnTo>
                <a:lnTo>
                  <a:pt x="1303491" y="216979"/>
                </a:lnTo>
                <a:lnTo>
                  <a:pt x="1302998" y="214052"/>
                </a:lnTo>
                <a:lnTo>
                  <a:pt x="1302990" y="214002"/>
                </a:lnTo>
                <a:lnTo>
                  <a:pt x="1302963" y="213842"/>
                </a:lnTo>
                <a:close/>
                <a:moveTo>
                  <a:pt x="1536661" y="212929"/>
                </a:moveTo>
                <a:lnTo>
                  <a:pt x="1537636" y="214260"/>
                </a:lnTo>
                <a:lnTo>
                  <a:pt x="1539333" y="216461"/>
                </a:lnTo>
                <a:cubicBezTo>
                  <a:pt x="1557683" y="239608"/>
                  <a:pt x="1567813" y="268203"/>
                  <a:pt x="1568120" y="297741"/>
                </a:cubicBezTo>
                <a:cubicBezTo>
                  <a:pt x="1568345" y="326271"/>
                  <a:pt x="1558513" y="353969"/>
                  <a:pt x="1540348" y="375972"/>
                </a:cubicBezTo>
                <a:cubicBezTo>
                  <a:pt x="1540315" y="376367"/>
                  <a:pt x="1540315" y="376763"/>
                  <a:pt x="1540348" y="377158"/>
                </a:cubicBezTo>
                <a:cubicBezTo>
                  <a:pt x="1536623" y="381730"/>
                  <a:pt x="1518190" y="404420"/>
                  <a:pt x="1506504" y="418644"/>
                </a:cubicBezTo>
                <a:cubicBezTo>
                  <a:pt x="1506438" y="418980"/>
                  <a:pt x="1506438" y="419325"/>
                  <a:pt x="1506504" y="419661"/>
                </a:cubicBezTo>
                <a:cubicBezTo>
                  <a:pt x="1498713" y="430836"/>
                  <a:pt x="1352584" y="607791"/>
                  <a:pt x="1264871" y="714130"/>
                </a:cubicBezTo>
                <a:lnTo>
                  <a:pt x="1263494" y="715800"/>
                </a:lnTo>
                <a:lnTo>
                  <a:pt x="1262998" y="715167"/>
                </a:lnTo>
                <a:lnTo>
                  <a:pt x="1264533" y="713285"/>
                </a:lnTo>
                <a:cubicBezTo>
                  <a:pt x="1438607" y="500603"/>
                  <a:pt x="1496518" y="428805"/>
                  <a:pt x="1503292" y="417291"/>
                </a:cubicBezTo>
                <a:cubicBezTo>
                  <a:pt x="1515306" y="403657"/>
                  <a:pt x="1526597" y="389415"/>
                  <a:pt x="1537147" y="374619"/>
                </a:cubicBezTo>
                <a:cubicBezTo>
                  <a:pt x="1555583" y="351470"/>
                  <a:pt x="1565294" y="322580"/>
                  <a:pt x="1564583" y="292999"/>
                </a:cubicBezTo>
                <a:cubicBezTo>
                  <a:pt x="1564273" y="277600"/>
                  <a:pt x="1561440" y="262464"/>
                  <a:pt x="1556292" y="248163"/>
                </a:cubicBezTo>
                <a:close/>
                <a:moveTo>
                  <a:pt x="997268" y="212275"/>
                </a:moveTo>
                <a:lnTo>
                  <a:pt x="997130" y="212461"/>
                </a:lnTo>
                <a:lnTo>
                  <a:pt x="996286" y="213597"/>
                </a:lnTo>
                <a:lnTo>
                  <a:pt x="996272" y="213346"/>
                </a:lnTo>
                <a:lnTo>
                  <a:pt x="996265" y="213223"/>
                </a:lnTo>
                <a:lnTo>
                  <a:pt x="997093" y="212440"/>
                </a:lnTo>
                <a:close/>
                <a:moveTo>
                  <a:pt x="1180085" y="211473"/>
                </a:moveTo>
                <a:lnTo>
                  <a:pt x="1180364" y="212001"/>
                </a:lnTo>
                <a:lnTo>
                  <a:pt x="1180607" y="212461"/>
                </a:lnTo>
                <a:lnTo>
                  <a:pt x="1181993" y="216372"/>
                </a:lnTo>
                <a:lnTo>
                  <a:pt x="1182594" y="218067"/>
                </a:lnTo>
                <a:lnTo>
                  <a:pt x="1182830" y="218733"/>
                </a:lnTo>
                <a:lnTo>
                  <a:pt x="1182397" y="218917"/>
                </a:lnTo>
                <a:lnTo>
                  <a:pt x="1179577" y="220114"/>
                </a:lnTo>
                <a:lnTo>
                  <a:pt x="1171302" y="223627"/>
                </a:lnTo>
                <a:lnTo>
                  <a:pt x="1168290" y="225037"/>
                </a:lnTo>
                <a:lnTo>
                  <a:pt x="1167941" y="223952"/>
                </a:lnTo>
                <a:lnTo>
                  <a:pt x="1167441" y="222400"/>
                </a:lnTo>
                <a:lnTo>
                  <a:pt x="1165700" y="216991"/>
                </a:lnTo>
                <a:lnTo>
                  <a:pt x="1177455" y="212422"/>
                </a:lnTo>
                <a:close/>
                <a:moveTo>
                  <a:pt x="1457868" y="209939"/>
                </a:moveTo>
                <a:lnTo>
                  <a:pt x="1460108" y="213412"/>
                </a:lnTo>
                <a:cubicBezTo>
                  <a:pt x="1465570" y="225796"/>
                  <a:pt x="1469165" y="238921"/>
                  <a:pt x="1470773" y="252359"/>
                </a:cubicBezTo>
                <a:cubicBezTo>
                  <a:pt x="1474317" y="277653"/>
                  <a:pt x="1470001" y="303426"/>
                  <a:pt x="1458414" y="326189"/>
                </a:cubicBezTo>
                <a:lnTo>
                  <a:pt x="1458414" y="327035"/>
                </a:lnTo>
                <a:lnTo>
                  <a:pt x="1458414" y="328052"/>
                </a:lnTo>
                <a:cubicBezTo>
                  <a:pt x="1453978" y="342791"/>
                  <a:pt x="1446922" y="356613"/>
                  <a:pt x="1437591" y="368861"/>
                </a:cubicBezTo>
                <a:lnTo>
                  <a:pt x="1431597" y="384136"/>
                </a:lnTo>
                <a:lnTo>
                  <a:pt x="1428075" y="390662"/>
                </a:lnTo>
                <a:lnTo>
                  <a:pt x="1420287" y="403926"/>
                </a:lnTo>
                <a:lnTo>
                  <a:pt x="1419759" y="404826"/>
                </a:lnTo>
                <a:lnTo>
                  <a:pt x="1390421" y="450254"/>
                </a:lnTo>
                <a:lnTo>
                  <a:pt x="1352350" y="504356"/>
                </a:lnTo>
                <a:lnTo>
                  <a:pt x="1341302" y="519557"/>
                </a:lnTo>
                <a:lnTo>
                  <a:pt x="1292836" y="586245"/>
                </a:lnTo>
                <a:lnTo>
                  <a:pt x="1257098" y="634272"/>
                </a:lnTo>
                <a:lnTo>
                  <a:pt x="1286259" y="594624"/>
                </a:lnTo>
                <a:lnTo>
                  <a:pt x="1294197" y="583832"/>
                </a:lnTo>
                <a:lnTo>
                  <a:pt x="1294238" y="583776"/>
                </a:lnTo>
                <a:lnTo>
                  <a:pt x="1344938" y="513265"/>
                </a:lnTo>
                <a:lnTo>
                  <a:pt x="1352756" y="501900"/>
                </a:lnTo>
                <a:lnTo>
                  <a:pt x="1360840" y="490590"/>
                </a:lnTo>
                <a:cubicBezTo>
                  <a:pt x="1381499" y="460883"/>
                  <a:pt x="1399776" y="433519"/>
                  <a:pt x="1413196" y="411413"/>
                </a:cubicBezTo>
                <a:lnTo>
                  <a:pt x="1418340" y="402238"/>
                </a:lnTo>
                <a:lnTo>
                  <a:pt x="1422311" y="395865"/>
                </a:lnTo>
                <a:lnTo>
                  <a:pt x="1423750" y="392590"/>
                </a:lnTo>
                <a:lnTo>
                  <a:pt x="1427500" y="385901"/>
                </a:lnTo>
                <a:lnTo>
                  <a:pt x="1429372" y="382561"/>
                </a:lnTo>
                <a:cubicBezTo>
                  <a:pt x="1433344" y="374501"/>
                  <a:pt x="1435791" y="368119"/>
                  <a:pt x="1436405" y="363780"/>
                </a:cubicBezTo>
                <a:cubicBezTo>
                  <a:pt x="1445822" y="350683"/>
                  <a:pt x="1452659" y="335915"/>
                  <a:pt x="1456556" y="320262"/>
                </a:cubicBezTo>
                <a:cubicBezTo>
                  <a:pt x="1467619" y="296552"/>
                  <a:pt x="1471447" y="270106"/>
                  <a:pt x="1467562" y="244232"/>
                </a:cubicBezTo>
                <a:close/>
                <a:moveTo>
                  <a:pt x="1526626" y="209632"/>
                </a:moveTo>
                <a:lnTo>
                  <a:pt x="1526801" y="209856"/>
                </a:lnTo>
                <a:lnTo>
                  <a:pt x="1528492" y="212059"/>
                </a:lnTo>
                <a:cubicBezTo>
                  <a:pt x="1537616" y="223371"/>
                  <a:pt x="1544772" y="236135"/>
                  <a:pt x="1549665" y="249819"/>
                </a:cubicBezTo>
                <a:cubicBezTo>
                  <a:pt x="1554594" y="263524"/>
                  <a:pt x="1557281" y="277933"/>
                  <a:pt x="1557624" y="292491"/>
                </a:cubicBezTo>
                <a:cubicBezTo>
                  <a:pt x="1558227" y="320670"/>
                  <a:pt x="1548941" y="348173"/>
                  <a:pt x="1531374" y="370215"/>
                </a:cubicBezTo>
                <a:cubicBezTo>
                  <a:pt x="1531374" y="370215"/>
                  <a:pt x="1531374" y="371739"/>
                  <a:pt x="1531374" y="371739"/>
                </a:cubicBezTo>
                <a:cubicBezTo>
                  <a:pt x="1528492" y="376142"/>
                  <a:pt x="1510400" y="399003"/>
                  <a:pt x="1499054" y="413056"/>
                </a:cubicBezTo>
                <a:lnTo>
                  <a:pt x="1498870" y="413315"/>
                </a:lnTo>
                <a:lnTo>
                  <a:pt x="1494305" y="419580"/>
                </a:lnTo>
                <a:lnTo>
                  <a:pt x="1491465" y="423479"/>
                </a:lnTo>
                <a:lnTo>
                  <a:pt x="1486922" y="429345"/>
                </a:lnTo>
                <a:lnTo>
                  <a:pt x="1484881" y="431941"/>
                </a:lnTo>
                <a:lnTo>
                  <a:pt x="1477731" y="441035"/>
                </a:lnTo>
                <a:lnTo>
                  <a:pt x="1443972" y="483286"/>
                </a:lnTo>
                <a:lnTo>
                  <a:pt x="1443880" y="483402"/>
                </a:lnTo>
                <a:lnTo>
                  <a:pt x="1435847" y="493327"/>
                </a:lnTo>
                <a:lnTo>
                  <a:pt x="1432761" y="497141"/>
                </a:lnTo>
                <a:lnTo>
                  <a:pt x="1433105" y="496711"/>
                </a:lnTo>
                <a:lnTo>
                  <a:pt x="1433124" y="496687"/>
                </a:lnTo>
                <a:lnTo>
                  <a:pt x="1433350" y="496401"/>
                </a:lnTo>
                <a:lnTo>
                  <a:pt x="1459270" y="463628"/>
                </a:lnTo>
                <a:lnTo>
                  <a:pt x="1459294" y="463598"/>
                </a:lnTo>
                <a:lnTo>
                  <a:pt x="1478736" y="438513"/>
                </a:lnTo>
                <a:lnTo>
                  <a:pt x="1482933" y="432860"/>
                </a:lnTo>
                <a:lnTo>
                  <a:pt x="1485956" y="428929"/>
                </a:lnTo>
                <a:lnTo>
                  <a:pt x="1487219" y="427086"/>
                </a:lnTo>
                <a:lnTo>
                  <a:pt x="1491498" y="421323"/>
                </a:lnTo>
                <a:cubicBezTo>
                  <a:pt x="1494632" y="416912"/>
                  <a:pt x="1496646" y="413819"/>
                  <a:pt x="1497535" y="412041"/>
                </a:cubicBezTo>
                <a:cubicBezTo>
                  <a:pt x="1509250" y="398596"/>
                  <a:pt x="1519841" y="384212"/>
                  <a:pt x="1529188" y="369030"/>
                </a:cubicBezTo>
                <a:cubicBezTo>
                  <a:pt x="1546943" y="345942"/>
                  <a:pt x="1556052" y="317364"/>
                  <a:pt x="1554930" y="288258"/>
                </a:cubicBezTo>
                <a:cubicBezTo>
                  <a:pt x="1554407" y="273233"/>
                  <a:pt x="1551550" y="258379"/>
                  <a:pt x="1546461" y="244232"/>
                </a:cubicBezTo>
                <a:close/>
                <a:moveTo>
                  <a:pt x="1246322" y="208400"/>
                </a:moveTo>
                <a:lnTo>
                  <a:pt x="1246823" y="209504"/>
                </a:lnTo>
                <a:lnTo>
                  <a:pt x="1247993" y="212085"/>
                </a:lnTo>
                <a:lnTo>
                  <a:pt x="1234976" y="219458"/>
                </a:lnTo>
                <a:lnTo>
                  <a:pt x="1233068" y="214894"/>
                </a:lnTo>
                <a:close/>
                <a:moveTo>
                  <a:pt x="1222620" y="207939"/>
                </a:moveTo>
                <a:lnTo>
                  <a:pt x="1223872" y="210128"/>
                </a:lnTo>
                <a:lnTo>
                  <a:pt x="1225071" y="212225"/>
                </a:lnTo>
                <a:lnTo>
                  <a:pt x="1211440" y="218982"/>
                </a:lnTo>
                <a:lnTo>
                  <a:pt x="1209309" y="213484"/>
                </a:lnTo>
                <a:close/>
                <a:moveTo>
                  <a:pt x="935515" y="207797"/>
                </a:moveTo>
                <a:lnTo>
                  <a:pt x="933055" y="226884"/>
                </a:lnTo>
                <a:lnTo>
                  <a:pt x="932990" y="227388"/>
                </a:lnTo>
                <a:lnTo>
                  <a:pt x="931347" y="228547"/>
                </a:lnTo>
                <a:lnTo>
                  <a:pt x="923515" y="233375"/>
                </a:lnTo>
                <a:lnTo>
                  <a:pt x="917338" y="237183"/>
                </a:lnTo>
                <a:lnTo>
                  <a:pt x="916958" y="237475"/>
                </a:lnTo>
                <a:lnTo>
                  <a:pt x="915636" y="238489"/>
                </a:lnTo>
                <a:lnTo>
                  <a:pt x="916945" y="228651"/>
                </a:lnTo>
                <a:lnTo>
                  <a:pt x="918271" y="218678"/>
                </a:lnTo>
                <a:lnTo>
                  <a:pt x="925795" y="213535"/>
                </a:lnTo>
                <a:lnTo>
                  <a:pt x="931312" y="210278"/>
                </a:lnTo>
                <a:close/>
                <a:moveTo>
                  <a:pt x="896134" y="207271"/>
                </a:moveTo>
                <a:lnTo>
                  <a:pt x="895484" y="210610"/>
                </a:lnTo>
                <a:lnTo>
                  <a:pt x="893071" y="222997"/>
                </a:lnTo>
                <a:lnTo>
                  <a:pt x="892129" y="227833"/>
                </a:lnTo>
                <a:lnTo>
                  <a:pt x="887892" y="225809"/>
                </a:lnTo>
                <a:lnTo>
                  <a:pt x="884744" y="224304"/>
                </a:lnTo>
                <a:lnTo>
                  <a:pt x="880244" y="222155"/>
                </a:lnTo>
                <a:lnTo>
                  <a:pt x="880699" y="220391"/>
                </a:lnTo>
                <a:lnTo>
                  <a:pt x="881265" y="218203"/>
                </a:lnTo>
                <a:lnTo>
                  <a:pt x="881930" y="217713"/>
                </a:lnTo>
                <a:close/>
                <a:moveTo>
                  <a:pt x="1282761" y="206394"/>
                </a:moveTo>
                <a:lnTo>
                  <a:pt x="1278015" y="210006"/>
                </a:lnTo>
                <a:lnTo>
                  <a:pt x="1277450" y="210435"/>
                </a:lnTo>
                <a:lnTo>
                  <a:pt x="1277324" y="210176"/>
                </a:lnTo>
                <a:lnTo>
                  <a:pt x="1277308" y="210143"/>
                </a:lnTo>
                <a:lnTo>
                  <a:pt x="1277255" y="210034"/>
                </a:lnTo>
                <a:close/>
                <a:moveTo>
                  <a:pt x="1268735" y="206269"/>
                </a:moveTo>
                <a:lnTo>
                  <a:pt x="1269468" y="207789"/>
                </a:lnTo>
                <a:lnTo>
                  <a:pt x="1256501" y="216285"/>
                </a:lnTo>
                <a:lnTo>
                  <a:pt x="1256497" y="216277"/>
                </a:lnTo>
                <a:lnTo>
                  <a:pt x="1256434" y="216137"/>
                </a:lnTo>
                <a:lnTo>
                  <a:pt x="1255356" y="213762"/>
                </a:lnTo>
                <a:close/>
                <a:moveTo>
                  <a:pt x="1154718" y="205963"/>
                </a:moveTo>
                <a:lnTo>
                  <a:pt x="1158628" y="214309"/>
                </a:lnTo>
                <a:lnTo>
                  <a:pt x="1144397" y="220215"/>
                </a:lnTo>
                <a:lnTo>
                  <a:pt x="1143716" y="218465"/>
                </a:lnTo>
                <a:lnTo>
                  <a:pt x="1140808" y="210983"/>
                </a:lnTo>
                <a:close/>
                <a:moveTo>
                  <a:pt x="860974" y="205619"/>
                </a:moveTo>
                <a:lnTo>
                  <a:pt x="858320" y="211682"/>
                </a:lnTo>
                <a:lnTo>
                  <a:pt x="854890" y="210043"/>
                </a:lnTo>
                <a:lnTo>
                  <a:pt x="860607" y="205883"/>
                </a:lnTo>
                <a:close/>
                <a:moveTo>
                  <a:pt x="1198412" y="204866"/>
                </a:moveTo>
                <a:lnTo>
                  <a:pt x="1198477" y="204989"/>
                </a:lnTo>
                <a:lnTo>
                  <a:pt x="1198785" y="205574"/>
                </a:lnTo>
                <a:lnTo>
                  <a:pt x="1201534" y="210792"/>
                </a:lnTo>
                <a:lnTo>
                  <a:pt x="1188076" y="216506"/>
                </a:lnTo>
                <a:lnTo>
                  <a:pt x="1187924" y="216570"/>
                </a:lnTo>
                <a:lnTo>
                  <a:pt x="1186555" y="212662"/>
                </a:lnTo>
                <a:lnTo>
                  <a:pt x="1186038" y="211189"/>
                </a:lnTo>
                <a:lnTo>
                  <a:pt x="1185772" y="210428"/>
                </a:lnTo>
                <a:lnTo>
                  <a:pt x="1185589" y="210079"/>
                </a:lnTo>
                <a:lnTo>
                  <a:pt x="1185486" y="209882"/>
                </a:lnTo>
                <a:lnTo>
                  <a:pt x="1185329" y="209583"/>
                </a:lnTo>
                <a:close/>
                <a:moveTo>
                  <a:pt x="1308314" y="204742"/>
                </a:moveTo>
                <a:lnTo>
                  <a:pt x="1314486" y="231532"/>
                </a:lnTo>
                <a:lnTo>
                  <a:pt x="1314791" y="238553"/>
                </a:lnTo>
                <a:lnTo>
                  <a:pt x="1312589" y="234348"/>
                </a:lnTo>
                <a:lnTo>
                  <a:pt x="1311594" y="232448"/>
                </a:lnTo>
                <a:lnTo>
                  <a:pt x="1311404" y="232087"/>
                </a:lnTo>
                <a:lnTo>
                  <a:pt x="1310931" y="225604"/>
                </a:lnTo>
                <a:lnTo>
                  <a:pt x="1306419" y="207555"/>
                </a:lnTo>
                <a:lnTo>
                  <a:pt x="1308034" y="205157"/>
                </a:lnTo>
                <a:close/>
                <a:moveTo>
                  <a:pt x="1447893" y="204201"/>
                </a:moveTo>
                <a:lnTo>
                  <a:pt x="1450798" y="208671"/>
                </a:lnTo>
                <a:cubicBezTo>
                  <a:pt x="1456255" y="220888"/>
                  <a:pt x="1459907" y="233837"/>
                  <a:pt x="1461630" y="247110"/>
                </a:cubicBezTo>
                <a:cubicBezTo>
                  <a:pt x="1465486" y="272139"/>
                  <a:pt x="1461710" y="297748"/>
                  <a:pt x="1450798" y="320600"/>
                </a:cubicBezTo>
                <a:lnTo>
                  <a:pt x="1450798" y="321448"/>
                </a:lnTo>
                <a:lnTo>
                  <a:pt x="1450798" y="322294"/>
                </a:lnTo>
                <a:cubicBezTo>
                  <a:pt x="1446871" y="337062"/>
                  <a:pt x="1440206" y="350961"/>
                  <a:pt x="1431155" y="363272"/>
                </a:cubicBezTo>
                <a:lnTo>
                  <a:pt x="1418835" y="391264"/>
                </a:lnTo>
                <a:lnTo>
                  <a:pt x="1413390" y="400886"/>
                </a:lnTo>
                <a:lnTo>
                  <a:pt x="1384374" y="447109"/>
                </a:lnTo>
                <a:lnTo>
                  <a:pt x="1384373" y="447111"/>
                </a:lnTo>
                <a:lnTo>
                  <a:pt x="1384369" y="447117"/>
                </a:lnTo>
                <a:lnTo>
                  <a:pt x="1346801" y="501546"/>
                </a:lnTo>
                <a:lnTo>
                  <a:pt x="1288083" y="583610"/>
                </a:lnTo>
                <a:lnTo>
                  <a:pt x="1288066" y="583634"/>
                </a:lnTo>
                <a:lnTo>
                  <a:pt x="1242298" y="645907"/>
                </a:lnTo>
                <a:lnTo>
                  <a:pt x="1275004" y="600991"/>
                </a:lnTo>
                <a:lnTo>
                  <a:pt x="1289310" y="581345"/>
                </a:lnTo>
                <a:lnTo>
                  <a:pt x="1289340" y="581302"/>
                </a:lnTo>
                <a:lnTo>
                  <a:pt x="1339433" y="510663"/>
                </a:lnTo>
                <a:lnTo>
                  <a:pt x="1347211" y="499145"/>
                </a:lnTo>
                <a:lnTo>
                  <a:pt x="1355146" y="487881"/>
                </a:lnTo>
                <a:lnTo>
                  <a:pt x="1383701" y="445112"/>
                </a:lnTo>
                <a:lnTo>
                  <a:pt x="1383705" y="445105"/>
                </a:lnTo>
                <a:lnTo>
                  <a:pt x="1383708" y="445101"/>
                </a:lnTo>
                <a:lnTo>
                  <a:pt x="1406917" y="407847"/>
                </a:lnTo>
                <a:lnTo>
                  <a:pt x="1411542" y="399314"/>
                </a:lnTo>
                <a:lnTo>
                  <a:pt x="1412018" y="398436"/>
                </a:lnTo>
                <a:lnTo>
                  <a:pt x="1415945" y="391963"/>
                </a:lnTo>
                <a:lnTo>
                  <a:pt x="1417378" y="388547"/>
                </a:lnTo>
                <a:lnTo>
                  <a:pt x="1422949" y="378269"/>
                </a:lnTo>
                <a:cubicBezTo>
                  <a:pt x="1426893" y="369929"/>
                  <a:pt x="1429335" y="363230"/>
                  <a:pt x="1429970" y="358531"/>
                </a:cubicBezTo>
                <a:cubicBezTo>
                  <a:pt x="1439032" y="345316"/>
                  <a:pt x="1445469" y="330486"/>
                  <a:pt x="1448936" y="314844"/>
                </a:cubicBezTo>
                <a:cubicBezTo>
                  <a:pt x="1459192" y="291076"/>
                  <a:pt x="1462424" y="264868"/>
                  <a:pt x="1458249" y="239320"/>
                </a:cubicBezTo>
                <a:close/>
                <a:moveTo>
                  <a:pt x="1515886" y="203350"/>
                </a:moveTo>
                <a:lnTo>
                  <a:pt x="1515988" y="203423"/>
                </a:lnTo>
                <a:lnTo>
                  <a:pt x="1517681" y="205793"/>
                </a:lnTo>
                <a:lnTo>
                  <a:pt x="1519543" y="207995"/>
                </a:lnTo>
                <a:cubicBezTo>
                  <a:pt x="1528628" y="219222"/>
                  <a:pt x="1535833" y="231862"/>
                  <a:pt x="1540855" y="245417"/>
                </a:cubicBezTo>
                <a:cubicBezTo>
                  <a:pt x="1545843" y="259060"/>
                  <a:pt x="1548643" y="273405"/>
                  <a:pt x="1549156" y="287921"/>
                </a:cubicBezTo>
                <a:cubicBezTo>
                  <a:pt x="1549956" y="316123"/>
                  <a:pt x="1540778" y="343707"/>
                  <a:pt x="1523269" y="365814"/>
                </a:cubicBezTo>
                <a:lnTo>
                  <a:pt x="1523269" y="366829"/>
                </a:lnTo>
                <a:cubicBezTo>
                  <a:pt x="1521069" y="371062"/>
                  <a:pt x="1504135" y="393076"/>
                  <a:pt x="1492279" y="407977"/>
                </a:cubicBezTo>
                <a:lnTo>
                  <a:pt x="1492279" y="408824"/>
                </a:lnTo>
                <a:lnTo>
                  <a:pt x="1492157" y="409014"/>
                </a:lnTo>
                <a:lnTo>
                  <a:pt x="1485387" y="419074"/>
                </a:lnTo>
                <a:lnTo>
                  <a:pt x="1481205" y="424693"/>
                </a:lnTo>
                <a:lnTo>
                  <a:pt x="1472094" y="436646"/>
                </a:lnTo>
                <a:lnTo>
                  <a:pt x="1439084" y="478869"/>
                </a:lnTo>
                <a:lnTo>
                  <a:pt x="1408584" y="517127"/>
                </a:lnTo>
                <a:lnTo>
                  <a:pt x="1406653" y="519548"/>
                </a:lnTo>
                <a:lnTo>
                  <a:pt x="1405861" y="520542"/>
                </a:lnTo>
                <a:lnTo>
                  <a:pt x="1379357" y="553454"/>
                </a:lnTo>
                <a:lnTo>
                  <a:pt x="1371195" y="563589"/>
                </a:lnTo>
                <a:lnTo>
                  <a:pt x="1394514" y="534275"/>
                </a:lnTo>
                <a:cubicBezTo>
                  <a:pt x="1406455" y="519204"/>
                  <a:pt x="1417329" y="505412"/>
                  <a:pt x="1427113" y="492919"/>
                </a:cubicBezTo>
                <a:lnTo>
                  <a:pt x="1430783" y="488193"/>
                </a:lnTo>
                <a:lnTo>
                  <a:pt x="1434246" y="483792"/>
                </a:lnTo>
                <a:lnTo>
                  <a:pt x="1439871" y="476488"/>
                </a:lnTo>
                <a:lnTo>
                  <a:pt x="1449850" y="463637"/>
                </a:lnTo>
                <a:lnTo>
                  <a:pt x="1453179" y="459349"/>
                </a:lnTo>
                <a:lnTo>
                  <a:pt x="1459013" y="451631"/>
                </a:lnTo>
                <a:lnTo>
                  <a:pt x="1463721" y="445519"/>
                </a:lnTo>
                <a:lnTo>
                  <a:pt x="1466611" y="441582"/>
                </a:lnTo>
                <a:lnTo>
                  <a:pt x="1472587" y="433676"/>
                </a:lnTo>
                <a:lnTo>
                  <a:pt x="1474109" y="431546"/>
                </a:lnTo>
                <a:lnTo>
                  <a:pt x="1478989" y="424717"/>
                </a:lnTo>
                <a:lnTo>
                  <a:pt x="1482695" y="419668"/>
                </a:lnTo>
                <a:lnTo>
                  <a:pt x="1483361" y="418599"/>
                </a:lnTo>
                <a:lnTo>
                  <a:pt x="1485213" y="416007"/>
                </a:lnTo>
                <a:cubicBezTo>
                  <a:pt x="1488277" y="411464"/>
                  <a:pt x="1490190" y="408273"/>
                  <a:pt x="1490931" y="406452"/>
                </a:cubicBezTo>
                <a:cubicBezTo>
                  <a:pt x="1502586" y="392931"/>
                  <a:pt x="1512800" y="378234"/>
                  <a:pt x="1521411" y="362595"/>
                </a:cubicBezTo>
                <a:cubicBezTo>
                  <a:pt x="1538328" y="339436"/>
                  <a:pt x="1546759" y="311149"/>
                  <a:pt x="1545276" y="282500"/>
                </a:cubicBezTo>
                <a:cubicBezTo>
                  <a:pt x="1544720" y="267556"/>
                  <a:pt x="1541747" y="252803"/>
                  <a:pt x="1536470" y="238813"/>
                </a:cubicBezTo>
                <a:lnTo>
                  <a:pt x="1516143" y="203793"/>
                </a:lnTo>
                <a:close/>
                <a:moveTo>
                  <a:pt x="1312953" y="202079"/>
                </a:moveTo>
                <a:lnTo>
                  <a:pt x="1316117" y="206191"/>
                </a:lnTo>
                <a:lnTo>
                  <a:pt x="1317434" y="207903"/>
                </a:lnTo>
                <a:lnTo>
                  <a:pt x="1323459" y="237290"/>
                </a:lnTo>
                <a:lnTo>
                  <a:pt x="1323459" y="255101"/>
                </a:lnTo>
                <a:lnTo>
                  <a:pt x="1320355" y="249175"/>
                </a:lnTo>
                <a:lnTo>
                  <a:pt x="1319565" y="230517"/>
                </a:lnTo>
                <a:close/>
                <a:moveTo>
                  <a:pt x="795340" y="201103"/>
                </a:moveTo>
                <a:lnTo>
                  <a:pt x="790616" y="210462"/>
                </a:lnTo>
                <a:lnTo>
                  <a:pt x="777042" y="237352"/>
                </a:lnTo>
                <a:lnTo>
                  <a:pt x="767570" y="245330"/>
                </a:lnTo>
                <a:lnTo>
                  <a:pt x="761083" y="250794"/>
                </a:lnTo>
                <a:lnTo>
                  <a:pt x="759377" y="252440"/>
                </a:lnTo>
                <a:lnTo>
                  <a:pt x="757928" y="253838"/>
                </a:lnTo>
                <a:lnTo>
                  <a:pt x="770227" y="227706"/>
                </a:lnTo>
                <a:lnTo>
                  <a:pt x="779490" y="214519"/>
                </a:lnTo>
                <a:close/>
                <a:moveTo>
                  <a:pt x="1438873" y="200311"/>
                </a:moveTo>
                <a:lnTo>
                  <a:pt x="1440808" y="203421"/>
                </a:lnTo>
                <a:cubicBezTo>
                  <a:pt x="1446337" y="215537"/>
                  <a:pt x="1450153" y="228358"/>
                  <a:pt x="1452153" y="241523"/>
                </a:cubicBezTo>
                <a:cubicBezTo>
                  <a:pt x="1456057" y="266239"/>
                  <a:pt x="1452831" y="291560"/>
                  <a:pt x="1442840" y="314504"/>
                </a:cubicBezTo>
                <a:lnTo>
                  <a:pt x="1442840" y="315352"/>
                </a:lnTo>
                <a:lnTo>
                  <a:pt x="1442840" y="316198"/>
                </a:lnTo>
                <a:cubicBezTo>
                  <a:pt x="1439558" y="331000"/>
                  <a:pt x="1433339" y="344991"/>
                  <a:pt x="1424552" y="357347"/>
                </a:cubicBezTo>
                <a:lnTo>
                  <a:pt x="1419104" y="370341"/>
                </a:lnTo>
                <a:lnTo>
                  <a:pt x="1424721" y="353622"/>
                </a:lnTo>
                <a:cubicBezTo>
                  <a:pt x="1433290" y="340369"/>
                  <a:pt x="1439055" y="325499"/>
                  <a:pt x="1441654" y="309933"/>
                </a:cubicBezTo>
                <a:cubicBezTo>
                  <a:pt x="1451171" y="286141"/>
                  <a:pt x="1453925" y="260180"/>
                  <a:pt x="1449613" y="234918"/>
                </a:cubicBezTo>
                <a:close/>
                <a:moveTo>
                  <a:pt x="1241200" y="200199"/>
                </a:moveTo>
                <a:lnTo>
                  <a:pt x="1243299" y="203191"/>
                </a:lnTo>
                <a:lnTo>
                  <a:pt x="1242002" y="203834"/>
                </a:lnTo>
                <a:lnTo>
                  <a:pt x="1230771" y="209400"/>
                </a:lnTo>
                <a:lnTo>
                  <a:pt x="1229042" y="205264"/>
                </a:lnTo>
                <a:close/>
                <a:moveTo>
                  <a:pt x="1264729" y="199689"/>
                </a:moveTo>
                <a:lnTo>
                  <a:pt x="1266354" y="201845"/>
                </a:lnTo>
                <a:lnTo>
                  <a:pt x="1256419" y="207332"/>
                </a:lnTo>
                <a:lnTo>
                  <a:pt x="1255028" y="208100"/>
                </a:lnTo>
                <a:lnTo>
                  <a:pt x="1253966" y="208701"/>
                </a:lnTo>
                <a:lnTo>
                  <a:pt x="1253439" y="209000"/>
                </a:lnTo>
                <a:lnTo>
                  <a:pt x="1253244" y="209110"/>
                </a:lnTo>
                <a:lnTo>
                  <a:pt x="1251746" y="205809"/>
                </a:lnTo>
                <a:lnTo>
                  <a:pt x="1261171" y="201367"/>
                </a:lnTo>
                <a:close/>
                <a:moveTo>
                  <a:pt x="1173566" y="199161"/>
                </a:moveTo>
                <a:lnTo>
                  <a:pt x="1174668" y="201242"/>
                </a:lnTo>
                <a:lnTo>
                  <a:pt x="1177136" y="205903"/>
                </a:lnTo>
                <a:lnTo>
                  <a:pt x="1177695" y="206959"/>
                </a:lnTo>
                <a:lnTo>
                  <a:pt x="1167489" y="210632"/>
                </a:lnTo>
                <a:lnTo>
                  <a:pt x="1164106" y="212036"/>
                </a:lnTo>
                <a:lnTo>
                  <a:pt x="1163990" y="211677"/>
                </a:lnTo>
                <a:lnTo>
                  <a:pt x="1160316" y="203943"/>
                </a:lnTo>
                <a:lnTo>
                  <a:pt x="1170331" y="200329"/>
                </a:lnTo>
                <a:lnTo>
                  <a:pt x="1173365" y="199233"/>
                </a:lnTo>
                <a:close/>
                <a:moveTo>
                  <a:pt x="953281" y="198441"/>
                </a:moveTo>
                <a:lnTo>
                  <a:pt x="952196" y="215693"/>
                </a:lnTo>
                <a:lnTo>
                  <a:pt x="950998" y="216432"/>
                </a:lnTo>
                <a:lnTo>
                  <a:pt x="943396" y="220046"/>
                </a:lnTo>
                <a:lnTo>
                  <a:pt x="939344" y="222904"/>
                </a:lnTo>
                <a:lnTo>
                  <a:pt x="939660" y="220463"/>
                </a:lnTo>
                <a:lnTo>
                  <a:pt x="941777" y="204101"/>
                </a:lnTo>
                <a:lnTo>
                  <a:pt x="944611" y="202428"/>
                </a:lnTo>
                <a:lnTo>
                  <a:pt x="945624" y="201830"/>
                </a:lnTo>
                <a:close/>
                <a:moveTo>
                  <a:pt x="1217088" y="198268"/>
                </a:moveTo>
                <a:lnTo>
                  <a:pt x="1219813" y="203032"/>
                </a:lnTo>
                <a:lnTo>
                  <a:pt x="1207314" y="208338"/>
                </a:lnTo>
                <a:lnTo>
                  <a:pt x="1207193" y="208027"/>
                </a:lnTo>
                <a:lnTo>
                  <a:pt x="1206594" y="206482"/>
                </a:lnTo>
                <a:lnTo>
                  <a:pt x="1204984" y="203750"/>
                </a:lnTo>
                <a:lnTo>
                  <a:pt x="1204375" y="202717"/>
                </a:lnTo>
                <a:lnTo>
                  <a:pt x="1212704" y="199714"/>
                </a:lnTo>
                <a:lnTo>
                  <a:pt x="1214189" y="199224"/>
                </a:lnTo>
                <a:close/>
                <a:moveTo>
                  <a:pt x="1497723" y="198155"/>
                </a:moveTo>
                <a:lnTo>
                  <a:pt x="1497867" y="198342"/>
                </a:lnTo>
                <a:lnTo>
                  <a:pt x="1499733" y="200713"/>
                </a:lnTo>
                <a:cubicBezTo>
                  <a:pt x="1508859" y="211549"/>
                  <a:pt x="1516076" y="223860"/>
                  <a:pt x="1521069" y="237119"/>
                </a:cubicBezTo>
                <a:cubicBezTo>
                  <a:pt x="1525777" y="250625"/>
                  <a:pt x="1528292" y="264806"/>
                  <a:pt x="1528492" y="279113"/>
                </a:cubicBezTo>
                <a:cubicBezTo>
                  <a:pt x="1530172" y="306322"/>
                  <a:pt x="1522618" y="333298"/>
                  <a:pt x="1507013" y="355652"/>
                </a:cubicBezTo>
                <a:cubicBezTo>
                  <a:pt x="1498591" y="370797"/>
                  <a:pt x="1488965" y="385236"/>
                  <a:pt x="1478223" y="398833"/>
                </a:cubicBezTo>
                <a:lnTo>
                  <a:pt x="1478223" y="399679"/>
                </a:lnTo>
                <a:lnTo>
                  <a:pt x="1478141" y="399834"/>
                </a:lnTo>
                <a:lnTo>
                  <a:pt x="1471924" y="410655"/>
                </a:lnTo>
                <a:lnTo>
                  <a:pt x="1467958" y="416448"/>
                </a:lnTo>
                <a:lnTo>
                  <a:pt x="1459269" y="428624"/>
                </a:lnTo>
                <a:lnTo>
                  <a:pt x="1427394" y="471349"/>
                </a:lnTo>
                <a:lnTo>
                  <a:pt x="1386142" y="524561"/>
                </a:lnTo>
                <a:lnTo>
                  <a:pt x="1333158" y="591924"/>
                </a:lnTo>
                <a:lnTo>
                  <a:pt x="1321332" y="606960"/>
                </a:lnTo>
                <a:lnTo>
                  <a:pt x="1321307" y="606991"/>
                </a:lnTo>
                <a:lnTo>
                  <a:pt x="1314987" y="614931"/>
                </a:lnTo>
                <a:lnTo>
                  <a:pt x="1275644" y="664355"/>
                </a:lnTo>
                <a:lnTo>
                  <a:pt x="1307336" y="624025"/>
                </a:lnTo>
                <a:lnTo>
                  <a:pt x="1335297" y="588442"/>
                </a:lnTo>
                <a:cubicBezTo>
                  <a:pt x="1354938" y="563318"/>
                  <a:pt x="1373404" y="539561"/>
                  <a:pt x="1390115" y="517837"/>
                </a:cubicBezTo>
                <a:lnTo>
                  <a:pt x="1398083" y="507328"/>
                </a:lnTo>
                <a:lnTo>
                  <a:pt x="1403620" y="500174"/>
                </a:lnTo>
                <a:lnTo>
                  <a:pt x="1406221" y="496814"/>
                </a:lnTo>
                <a:cubicBezTo>
                  <a:pt x="1426859" y="469753"/>
                  <a:pt x="1444036" y="446697"/>
                  <a:pt x="1456381" y="429221"/>
                </a:cubicBezTo>
                <a:lnTo>
                  <a:pt x="1461205" y="422069"/>
                </a:lnTo>
                <a:lnTo>
                  <a:pt x="1464708" y="417185"/>
                </a:lnTo>
                <a:lnTo>
                  <a:pt x="1466022" y="414925"/>
                </a:lnTo>
                <a:lnTo>
                  <a:pt x="1468832" y="410759"/>
                </a:lnTo>
                <a:lnTo>
                  <a:pt x="1471105" y="407389"/>
                </a:lnTo>
                <a:cubicBezTo>
                  <a:pt x="1474691" y="401638"/>
                  <a:pt x="1476897" y="397479"/>
                  <a:pt x="1477553" y="395108"/>
                </a:cubicBezTo>
                <a:cubicBezTo>
                  <a:pt x="1488451" y="381962"/>
                  <a:pt x="1497772" y="367583"/>
                  <a:pt x="1505324" y="352267"/>
                </a:cubicBezTo>
                <a:cubicBezTo>
                  <a:pt x="1520949" y="328920"/>
                  <a:pt x="1528383" y="301050"/>
                  <a:pt x="1526479" y="273019"/>
                </a:cubicBezTo>
                <a:cubicBezTo>
                  <a:pt x="1525503" y="258379"/>
                  <a:pt x="1522259" y="243981"/>
                  <a:pt x="1516839" y="230347"/>
                </a:cubicBezTo>
                <a:close/>
                <a:moveTo>
                  <a:pt x="1283634" y="197925"/>
                </a:moveTo>
                <a:lnTo>
                  <a:pt x="1283654" y="198493"/>
                </a:lnTo>
                <a:lnTo>
                  <a:pt x="1274548" y="204460"/>
                </a:lnTo>
                <a:lnTo>
                  <a:pt x="1273996" y="203323"/>
                </a:lnTo>
                <a:close/>
                <a:moveTo>
                  <a:pt x="1428662" y="196082"/>
                </a:moveTo>
                <a:lnTo>
                  <a:pt x="1431325" y="200036"/>
                </a:lnTo>
                <a:cubicBezTo>
                  <a:pt x="1436986" y="211949"/>
                  <a:pt x="1440918" y="224607"/>
                  <a:pt x="1443009" y="237627"/>
                </a:cubicBezTo>
                <a:cubicBezTo>
                  <a:pt x="1447222" y="262095"/>
                  <a:pt x="1444524" y="287252"/>
                  <a:pt x="1435219" y="310273"/>
                </a:cubicBezTo>
                <a:lnTo>
                  <a:pt x="1435219" y="311119"/>
                </a:lnTo>
                <a:cubicBezTo>
                  <a:pt x="1432515" y="325867"/>
                  <a:pt x="1426746" y="339887"/>
                  <a:pt x="1418286" y="352267"/>
                </a:cubicBezTo>
                <a:lnTo>
                  <a:pt x="1410241" y="374547"/>
                </a:lnTo>
                <a:lnTo>
                  <a:pt x="1406783" y="381030"/>
                </a:lnTo>
                <a:lnTo>
                  <a:pt x="1404364" y="385566"/>
                </a:lnTo>
                <a:lnTo>
                  <a:pt x="1391831" y="408226"/>
                </a:lnTo>
                <a:lnTo>
                  <a:pt x="1381812" y="424523"/>
                </a:lnTo>
                <a:lnTo>
                  <a:pt x="1365424" y="450486"/>
                </a:lnTo>
                <a:lnTo>
                  <a:pt x="1357206" y="462952"/>
                </a:lnTo>
                <a:lnTo>
                  <a:pt x="1352588" y="469956"/>
                </a:lnTo>
                <a:lnTo>
                  <a:pt x="1337004" y="493124"/>
                </a:lnTo>
                <a:lnTo>
                  <a:pt x="1316231" y="522999"/>
                </a:lnTo>
                <a:lnTo>
                  <a:pt x="1318888" y="518623"/>
                </a:lnTo>
                <a:lnTo>
                  <a:pt x="1327131" y="506658"/>
                </a:lnTo>
                <a:lnTo>
                  <a:pt x="1336693" y="492123"/>
                </a:lnTo>
                <a:lnTo>
                  <a:pt x="1342531" y="483584"/>
                </a:lnTo>
                <a:lnTo>
                  <a:pt x="1346106" y="477814"/>
                </a:lnTo>
                <a:lnTo>
                  <a:pt x="1360552" y="455854"/>
                </a:lnTo>
                <a:cubicBezTo>
                  <a:pt x="1370876" y="439678"/>
                  <a:pt x="1380241" y="424426"/>
                  <a:pt x="1388222" y="410592"/>
                </a:cubicBezTo>
                <a:lnTo>
                  <a:pt x="1390890" y="405528"/>
                </a:lnTo>
                <a:lnTo>
                  <a:pt x="1391845" y="403986"/>
                </a:lnTo>
                <a:lnTo>
                  <a:pt x="1393333" y="401584"/>
                </a:lnTo>
                <a:lnTo>
                  <a:pt x="1402280" y="383905"/>
                </a:lnTo>
                <a:lnTo>
                  <a:pt x="1407586" y="373834"/>
                </a:lnTo>
                <a:lnTo>
                  <a:pt x="1407998" y="372608"/>
                </a:lnTo>
                <a:lnTo>
                  <a:pt x="1408795" y="371032"/>
                </a:lnTo>
                <a:lnTo>
                  <a:pt x="1409113" y="370403"/>
                </a:lnTo>
                <a:cubicBezTo>
                  <a:pt x="1413005" y="361447"/>
                  <a:pt x="1415429" y="354044"/>
                  <a:pt x="1416085" y="348541"/>
                </a:cubicBezTo>
                <a:cubicBezTo>
                  <a:pt x="1424808" y="335366"/>
                  <a:pt x="1430584" y="320464"/>
                  <a:pt x="1433018" y="304852"/>
                </a:cubicBezTo>
                <a:cubicBezTo>
                  <a:pt x="1441941" y="280893"/>
                  <a:pt x="1444106" y="254944"/>
                  <a:pt x="1439283" y="229839"/>
                </a:cubicBezTo>
                <a:close/>
                <a:moveTo>
                  <a:pt x="915487" y="195570"/>
                </a:moveTo>
                <a:lnTo>
                  <a:pt x="915054" y="198833"/>
                </a:lnTo>
                <a:lnTo>
                  <a:pt x="912978" y="214445"/>
                </a:lnTo>
                <a:lnTo>
                  <a:pt x="909220" y="216675"/>
                </a:lnTo>
                <a:lnTo>
                  <a:pt x="898250" y="224900"/>
                </a:lnTo>
                <a:lnTo>
                  <a:pt x="899013" y="220996"/>
                </a:lnTo>
                <a:lnTo>
                  <a:pt x="901119" y="210216"/>
                </a:lnTo>
                <a:lnTo>
                  <a:pt x="902579" y="202742"/>
                </a:lnTo>
                <a:close/>
                <a:moveTo>
                  <a:pt x="1314810" y="195103"/>
                </a:moveTo>
                <a:lnTo>
                  <a:pt x="1314898" y="195535"/>
                </a:lnTo>
                <a:lnTo>
                  <a:pt x="1314908" y="195581"/>
                </a:lnTo>
                <a:lnTo>
                  <a:pt x="1314820" y="195424"/>
                </a:lnTo>
                <a:lnTo>
                  <a:pt x="1314813" y="195412"/>
                </a:lnTo>
                <a:lnTo>
                  <a:pt x="1314717" y="195241"/>
                </a:lnTo>
                <a:lnTo>
                  <a:pt x="1314733" y="195217"/>
                </a:lnTo>
                <a:close/>
                <a:moveTo>
                  <a:pt x="1192427" y="193505"/>
                </a:moveTo>
                <a:lnTo>
                  <a:pt x="1193364" y="195283"/>
                </a:lnTo>
                <a:lnTo>
                  <a:pt x="1196037" y="200358"/>
                </a:lnTo>
                <a:lnTo>
                  <a:pt x="1192026" y="201801"/>
                </a:lnTo>
                <a:lnTo>
                  <a:pt x="1182962" y="205064"/>
                </a:lnTo>
                <a:lnTo>
                  <a:pt x="1178910" y="197331"/>
                </a:lnTo>
                <a:lnTo>
                  <a:pt x="1181525" y="196591"/>
                </a:lnTo>
                <a:lnTo>
                  <a:pt x="1188018" y="194753"/>
                </a:lnTo>
                <a:close/>
                <a:moveTo>
                  <a:pt x="1259398" y="192618"/>
                </a:moveTo>
                <a:lnTo>
                  <a:pt x="1261155" y="194949"/>
                </a:lnTo>
                <a:lnTo>
                  <a:pt x="1248969" y="200572"/>
                </a:lnTo>
                <a:lnTo>
                  <a:pt x="1248352" y="199694"/>
                </a:lnTo>
                <a:lnTo>
                  <a:pt x="1248077" y="199303"/>
                </a:lnTo>
                <a:lnTo>
                  <a:pt x="1247007" y="197780"/>
                </a:lnTo>
                <a:close/>
                <a:moveTo>
                  <a:pt x="1148302" y="192267"/>
                </a:moveTo>
                <a:lnTo>
                  <a:pt x="1152010" y="200183"/>
                </a:lnTo>
                <a:lnTo>
                  <a:pt x="1147840" y="201708"/>
                </a:lnTo>
                <a:lnTo>
                  <a:pt x="1138527" y="205115"/>
                </a:lnTo>
                <a:lnTo>
                  <a:pt x="1138195" y="204261"/>
                </a:lnTo>
                <a:lnTo>
                  <a:pt x="1135155" y="196441"/>
                </a:lnTo>
                <a:close/>
                <a:moveTo>
                  <a:pt x="1235569" y="192172"/>
                </a:moveTo>
                <a:lnTo>
                  <a:pt x="1237823" y="195385"/>
                </a:lnTo>
                <a:lnTo>
                  <a:pt x="1226081" y="200370"/>
                </a:lnTo>
                <a:lnTo>
                  <a:pt x="1226063" y="200342"/>
                </a:lnTo>
                <a:lnTo>
                  <a:pt x="1223389" y="196190"/>
                </a:lnTo>
                <a:lnTo>
                  <a:pt x="1229373" y="194216"/>
                </a:lnTo>
                <a:close/>
                <a:moveTo>
                  <a:pt x="1281518" y="192045"/>
                </a:moveTo>
                <a:lnTo>
                  <a:pt x="1281634" y="192186"/>
                </a:lnTo>
                <a:lnTo>
                  <a:pt x="1282182" y="192856"/>
                </a:lnTo>
                <a:lnTo>
                  <a:pt x="1282322" y="193027"/>
                </a:lnTo>
                <a:lnTo>
                  <a:pt x="1271814" y="198830"/>
                </a:lnTo>
                <a:lnTo>
                  <a:pt x="1271801" y="198805"/>
                </a:lnTo>
                <a:lnTo>
                  <a:pt x="1271792" y="198786"/>
                </a:lnTo>
                <a:lnTo>
                  <a:pt x="1270847" y="197559"/>
                </a:lnTo>
                <a:lnTo>
                  <a:pt x="1270442" y="197033"/>
                </a:lnTo>
                <a:close/>
                <a:moveTo>
                  <a:pt x="1485814" y="191741"/>
                </a:moveTo>
                <a:lnTo>
                  <a:pt x="1486353" y="192077"/>
                </a:lnTo>
                <a:lnTo>
                  <a:pt x="1488216" y="194109"/>
                </a:lnTo>
                <a:lnTo>
                  <a:pt x="1490079" y="196481"/>
                </a:lnTo>
                <a:lnTo>
                  <a:pt x="1498022" y="211434"/>
                </a:lnTo>
                <a:close/>
                <a:moveTo>
                  <a:pt x="971010" y="190593"/>
                </a:moveTo>
                <a:lnTo>
                  <a:pt x="970993" y="198135"/>
                </a:lnTo>
                <a:lnTo>
                  <a:pt x="970989" y="200035"/>
                </a:lnTo>
                <a:lnTo>
                  <a:pt x="970587" y="200484"/>
                </a:lnTo>
                <a:lnTo>
                  <a:pt x="964755" y="206992"/>
                </a:lnTo>
                <a:lnTo>
                  <a:pt x="961304" y="210079"/>
                </a:lnTo>
                <a:lnTo>
                  <a:pt x="958863" y="211583"/>
                </a:lnTo>
                <a:lnTo>
                  <a:pt x="959246" y="205513"/>
                </a:lnTo>
                <a:lnTo>
                  <a:pt x="959598" y="199940"/>
                </a:lnTo>
                <a:lnTo>
                  <a:pt x="959877" y="195521"/>
                </a:lnTo>
                <a:close/>
                <a:moveTo>
                  <a:pt x="1418158" y="190197"/>
                </a:moveTo>
                <a:lnTo>
                  <a:pt x="1421672" y="195295"/>
                </a:lnTo>
                <a:cubicBezTo>
                  <a:pt x="1427235" y="207140"/>
                  <a:pt x="1431219" y="219664"/>
                  <a:pt x="1433527" y="232548"/>
                </a:cubicBezTo>
                <a:cubicBezTo>
                  <a:pt x="1438053" y="256770"/>
                  <a:pt x="1435887" y="281769"/>
                  <a:pt x="1427262" y="304852"/>
                </a:cubicBezTo>
                <a:cubicBezTo>
                  <a:pt x="1424999" y="319927"/>
                  <a:pt x="1419450" y="334324"/>
                  <a:pt x="1411006" y="347017"/>
                </a:cubicBezTo>
                <a:lnTo>
                  <a:pt x="1398671" y="379210"/>
                </a:lnTo>
                <a:lnTo>
                  <a:pt x="1393335" y="389656"/>
                </a:lnTo>
                <a:lnTo>
                  <a:pt x="1365097" y="438409"/>
                </a:lnTo>
                <a:lnTo>
                  <a:pt x="1343296" y="472233"/>
                </a:lnTo>
                <a:lnTo>
                  <a:pt x="1342536" y="473412"/>
                </a:lnTo>
                <a:lnTo>
                  <a:pt x="1343115" y="471956"/>
                </a:lnTo>
                <a:lnTo>
                  <a:pt x="1344326" y="468913"/>
                </a:lnTo>
                <a:lnTo>
                  <a:pt x="1361061" y="441394"/>
                </a:lnTo>
                <a:lnTo>
                  <a:pt x="1386567" y="399453"/>
                </a:lnTo>
                <a:cubicBezTo>
                  <a:pt x="1399924" y="374958"/>
                  <a:pt x="1408591" y="355231"/>
                  <a:pt x="1409988" y="343293"/>
                </a:cubicBezTo>
                <a:cubicBezTo>
                  <a:pt x="1418184" y="330025"/>
                  <a:pt x="1423332" y="315103"/>
                  <a:pt x="1425060" y="299604"/>
                </a:cubicBezTo>
                <a:cubicBezTo>
                  <a:pt x="1433137" y="275730"/>
                  <a:pt x="1434772" y="250146"/>
                  <a:pt x="1429801" y="225437"/>
                </a:cubicBezTo>
                <a:close/>
                <a:moveTo>
                  <a:pt x="883695" y="189270"/>
                </a:moveTo>
                <a:lnTo>
                  <a:pt x="880521" y="201622"/>
                </a:lnTo>
                <a:lnTo>
                  <a:pt x="880243" y="202705"/>
                </a:lnTo>
                <a:lnTo>
                  <a:pt x="877425" y="213676"/>
                </a:lnTo>
                <a:lnTo>
                  <a:pt x="871558" y="218005"/>
                </a:lnTo>
                <a:lnTo>
                  <a:pt x="870157" y="217336"/>
                </a:lnTo>
                <a:lnTo>
                  <a:pt x="863613" y="214210"/>
                </a:lnTo>
                <a:lnTo>
                  <a:pt x="866940" y="206596"/>
                </a:lnTo>
                <a:lnTo>
                  <a:pt x="870298" y="198910"/>
                </a:lnTo>
                <a:close/>
                <a:moveTo>
                  <a:pt x="1211307" y="188162"/>
                </a:moveTo>
                <a:lnTo>
                  <a:pt x="1214486" y="193719"/>
                </a:lnTo>
                <a:lnTo>
                  <a:pt x="1201768" y="198295"/>
                </a:lnTo>
                <a:lnTo>
                  <a:pt x="1198013" y="191924"/>
                </a:lnTo>
                <a:close/>
                <a:moveTo>
                  <a:pt x="1033616" y="188116"/>
                </a:moveTo>
                <a:lnTo>
                  <a:pt x="1039996" y="190722"/>
                </a:lnTo>
                <a:lnTo>
                  <a:pt x="1032471" y="188370"/>
                </a:lnTo>
                <a:lnTo>
                  <a:pt x="1032546" y="188352"/>
                </a:lnTo>
                <a:close/>
                <a:moveTo>
                  <a:pt x="1319914" y="187349"/>
                </a:moveTo>
                <a:lnTo>
                  <a:pt x="1324555" y="212777"/>
                </a:lnTo>
                <a:lnTo>
                  <a:pt x="1324376" y="212458"/>
                </a:lnTo>
                <a:lnTo>
                  <a:pt x="1322853" y="209744"/>
                </a:lnTo>
                <a:lnTo>
                  <a:pt x="1318732" y="189283"/>
                </a:lnTo>
                <a:lnTo>
                  <a:pt x="1318780" y="189211"/>
                </a:lnTo>
                <a:lnTo>
                  <a:pt x="1318961" y="188859"/>
                </a:lnTo>
                <a:lnTo>
                  <a:pt x="1319440" y="187929"/>
                </a:lnTo>
                <a:close/>
                <a:moveTo>
                  <a:pt x="1409083" y="186986"/>
                </a:moveTo>
                <a:lnTo>
                  <a:pt x="1411343" y="190385"/>
                </a:lnTo>
                <a:cubicBezTo>
                  <a:pt x="1417016" y="202040"/>
                  <a:pt x="1421115" y="214395"/>
                  <a:pt x="1423535" y="227129"/>
                </a:cubicBezTo>
                <a:cubicBezTo>
                  <a:pt x="1428347" y="251060"/>
                  <a:pt x="1426712" y="275839"/>
                  <a:pt x="1418793" y="298927"/>
                </a:cubicBezTo>
                <a:lnTo>
                  <a:pt x="1418793" y="300450"/>
                </a:lnTo>
                <a:cubicBezTo>
                  <a:pt x="1417101" y="315142"/>
                  <a:pt x="1412123" y="329263"/>
                  <a:pt x="1404232" y="341768"/>
                </a:cubicBezTo>
                <a:cubicBezTo>
                  <a:pt x="1403681" y="347462"/>
                  <a:pt x="1401292" y="355145"/>
                  <a:pt x="1397390" y="364434"/>
                </a:cubicBezTo>
                <a:lnTo>
                  <a:pt x="1381469" y="396730"/>
                </a:lnTo>
                <a:lnTo>
                  <a:pt x="1381463" y="396740"/>
                </a:lnTo>
                <a:lnTo>
                  <a:pt x="1357112" y="436765"/>
                </a:lnTo>
                <a:lnTo>
                  <a:pt x="1358873" y="432339"/>
                </a:lnTo>
                <a:lnTo>
                  <a:pt x="1359246" y="430434"/>
                </a:lnTo>
                <a:lnTo>
                  <a:pt x="1364695" y="421256"/>
                </a:lnTo>
                <a:lnTo>
                  <a:pt x="1379838" y="395751"/>
                </a:lnTo>
                <a:cubicBezTo>
                  <a:pt x="1386484" y="383201"/>
                  <a:pt x="1391969" y="371822"/>
                  <a:pt x="1395972" y="361993"/>
                </a:cubicBezTo>
                <a:cubicBezTo>
                  <a:pt x="1399975" y="352164"/>
                  <a:pt x="1402496" y="343885"/>
                  <a:pt x="1403216" y="337535"/>
                </a:cubicBezTo>
                <a:cubicBezTo>
                  <a:pt x="1410969" y="324168"/>
                  <a:pt x="1415651" y="309245"/>
                  <a:pt x="1416931" y="293846"/>
                </a:cubicBezTo>
                <a:cubicBezTo>
                  <a:pt x="1424313" y="269977"/>
                  <a:pt x="1425420" y="244609"/>
                  <a:pt x="1420149" y="220185"/>
                </a:cubicBezTo>
                <a:close/>
                <a:moveTo>
                  <a:pt x="1167078" y="186905"/>
                </a:moveTo>
                <a:lnTo>
                  <a:pt x="1170759" y="193858"/>
                </a:lnTo>
                <a:lnTo>
                  <a:pt x="1162594" y="196311"/>
                </a:lnTo>
                <a:lnTo>
                  <a:pt x="1157564" y="198151"/>
                </a:lnTo>
                <a:lnTo>
                  <a:pt x="1154103" y="190865"/>
                </a:lnTo>
                <a:lnTo>
                  <a:pt x="1153921" y="190483"/>
                </a:lnTo>
                <a:lnTo>
                  <a:pt x="1159058" y="188852"/>
                </a:lnTo>
                <a:close/>
                <a:moveTo>
                  <a:pt x="1276639" y="186085"/>
                </a:moveTo>
                <a:lnTo>
                  <a:pt x="1277660" y="187333"/>
                </a:lnTo>
                <a:lnTo>
                  <a:pt x="1266822" y="192334"/>
                </a:lnTo>
                <a:lnTo>
                  <a:pt x="1265218" y="190252"/>
                </a:lnTo>
                <a:close/>
                <a:moveTo>
                  <a:pt x="1254384" y="185966"/>
                </a:moveTo>
                <a:lnTo>
                  <a:pt x="1254724" y="186418"/>
                </a:lnTo>
                <a:lnTo>
                  <a:pt x="1255653" y="187650"/>
                </a:lnTo>
                <a:lnTo>
                  <a:pt x="1256055" y="188182"/>
                </a:lnTo>
                <a:lnTo>
                  <a:pt x="1246066" y="191885"/>
                </a:lnTo>
                <a:lnTo>
                  <a:pt x="1246047" y="191893"/>
                </a:lnTo>
                <a:lnTo>
                  <a:pt x="1243599" y="192933"/>
                </a:lnTo>
                <a:lnTo>
                  <a:pt x="1241654" y="190165"/>
                </a:lnTo>
                <a:lnTo>
                  <a:pt x="1252928" y="186447"/>
                </a:lnTo>
                <a:close/>
                <a:moveTo>
                  <a:pt x="777985" y="185469"/>
                </a:moveTo>
                <a:lnTo>
                  <a:pt x="772439" y="191899"/>
                </a:lnTo>
                <a:lnTo>
                  <a:pt x="764935" y="200597"/>
                </a:lnTo>
                <a:lnTo>
                  <a:pt x="762079" y="203908"/>
                </a:lnTo>
                <a:lnTo>
                  <a:pt x="752261" y="219822"/>
                </a:lnTo>
                <a:lnTo>
                  <a:pt x="743518" y="233994"/>
                </a:lnTo>
                <a:lnTo>
                  <a:pt x="739204" y="240986"/>
                </a:lnTo>
                <a:lnTo>
                  <a:pt x="720686" y="258713"/>
                </a:lnTo>
                <a:lnTo>
                  <a:pt x="714982" y="264173"/>
                </a:lnTo>
                <a:lnTo>
                  <a:pt x="715368" y="263238"/>
                </a:lnTo>
                <a:lnTo>
                  <a:pt x="716015" y="261671"/>
                </a:lnTo>
                <a:lnTo>
                  <a:pt x="717426" y="258255"/>
                </a:lnTo>
                <a:lnTo>
                  <a:pt x="721375" y="252432"/>
                </a:lnTo>
                <a:lnTo>
                  <a:pt x="741555" y="222680"/>
                </a:lnTo>
                <a:lnTo>
                  <a:pt x="750593" y="209355"/>
                </a:lnTo>
                <a:lnTo>
                  <a:pt x="777859" y="185573"/>
                </a:lnTo>
                <a:close/>
                <a:moveTo>
                  <a:pt x="983684" y="184982"/>
                </a:moveTo>
                <a:lnTo>
                  <a:pt x="982031" y="186985"/>
                </a:lnTo>
                <a:lnTo>
                  <a:pt x="976940" y="193153"/>
                </a:lnTo>
                <a:lnTo>
                  <a:pt x="976943" y="191468"/>
                </a:lnTo>
                <a:lnTo>
                  <a:pt x="976945" y="190822"/>
                </a:lnTo>
                <a:lnTo>
                  <a:pt x="976950" y="187963"/>
                </a:lnTo>
                <a:close/>
                <a:moveTo>
                  <a:pt x="1466412" y="184700"/>
                </a:moveTo>
                <a:lnTo>
                  <a:pt x="1467898" y="186321"/>
                </a:lnTo>
                <a:lnTo>
                  <a:pt x="1468326" y="187777"/>
                </a:lnTo>
                <a:close/>
                <a:moveTo>
                  <a:pt x="1124261" y="184404"/>
                </a:moveTo>
                <a:lnTo>
                  <a:pt x="1125711" y="188146"/>
                </a:lnTo>
                <a:lnTo>
                  <a:pt x="1121983" y="186476"/>
                </a:lnTo>
                <a:lnTo>
                  <a:pt x="1119926" y="185554"/>
                </a:lnTo>
                <a:close/>
                <a:moveTo>
                  <a:pt x="1458180" y="183753"/>
                </a:moveTo>
                <a:lnTo>
                  <a:pt x="1459768" y="185472"/>
                </a:lnTo>
                <a:cubicBezTo>
                  <a:pt x="1468829" y="195789"/>
                  <a:pt x="1476152" y="207513"/>
                  <a:pt x="1481442" y="220185"/>
                </a:cubicBezTo>
                <a:cubicBezTo>
                  <a:pt x="1486466" y="233145"/>
                  <a:pt x="1489491" y="246790"/>
                  <a:pt x="1490415" y="260656"/>
                </a:cubicBezTo>
                <a:cubicBezTo>
                  <a:pt x="1493243" y="286550"/>
                  <a:pt x="1487851" y="312674"/>
                  <a:pt x="1475006" y="335332"/>
                </a:cubicBezTo>
                <a:lnTo>
                  <a:pt x="1475006" y="336180"/>
                </a:lnTo>
                <a:lnTo>
                  <a:pt x="1475006" y="337195"/>
                </a:lnTo>
                <a:cubicBezTo>
                  <a:pt x="1469332" y="351904"/>
                  <a:pt x="1461453" y="365664"/>
                  <a:pt x="1451645" y="378004"/>
                </a:cubicBezTo>
                <a:lnTo>
                  <a:pt x="1445653" y="391738"/>
                </a:lnTo>
                <a:lnTo>
                  <a:pt x="1442076" y="397903"/>
                </a:lnTo>
                <a:lnTo>
                  <a:pt x="1433596" y="411492"/>
                </a:lnTo>
                <a:lnTo>
                  <a:pt x="1403515" y="455975"/>
                </a:lnTo>
                <a:lnTo>
                  <a:pt x="1403510" y="455982"/>
                </a:lnTo>
                <a:lnTo>
                  <a:pt x="1403497" y="455999"/>
                </a:lnTo>
                <a:lnTo>
                  <a:pt x="1364560" y="509567"/>
                </a:lnTo>
                <a:lnTo>
                  <a:pt x="1302899" y="592039"/>
                </a:lnTo>
                <a:lnTo>
                  <a:pt x="1302887" y="592055"/>
                </a:lnTo>
                <a:lnTo>
                  <a:pt x="1290277" y="608506"/>
                </a:lnTo>
                <a:lnTo>
                  <a:pt x="1273456" y="630452"/>
                </a:lnTo>
                <a:lnTo>
                  <a:pt x="1300581" y="594506"/>
                </a:lnTo>
                <a:lnTo>
                  <a:pt x="1314155" y="576519"/>
                </a:lnTo>
                <a:lnTo>
                  <a:pt x="1314156" y="576517"/>
                </a:lnTo>
                <a:lnTo>
                  <a:pt x="1314160" y="576512"/>
                </a:lnTo>
                <a:lnTo>
                  <a:pt x="1366141" y="505998"/>
                </a:lnTo>
                <a:lnTo>
                  <a:pt x="1373936" y="494981"/>
                </a:lnTo>
                <a:lnTo>
                  <a:pt x="1381563" y="484579"/>
                </a:lnTo>
                <a:lnTo>
                  <a:pt x="1408688" y="445867"/>
                </a:lnTo>
                <a:lnTo>
                  <a:pt x="1408699" y="445851"/>
                </a:lnTo>
                <a:lnTo>
                  <a:pt x="1408701" y="445848"/>
                </a:lnTo>
                <a:lnTo>
                  <a:pt x="1429952" y="413689"/>
                </a:lnTo>
                <a:lnTo>
                  <a:pt x="1434543" y="405858"/>
                </a:lnTo>
                <a:lnTo>
                  <a:pt x="1438020" y="400478"/>
                </a:lnTo>
                <a:lnTo>
                  <a:pt x="1439303" y="397739"/>
                </a:lnTo>
                <a:lnTo>
                  <a:pt x="1441686" y="393674"/>
                </a:lnTo>
                <a:lnTo>
                  <a:pt x="1444193" y="389397"/>
                </a:lnTo>
                <a:cubicBezTo>
                  <a:pt x="1447645" y="382757"/>
                  <a:pt x="1449741" y="377645"/>
                  <a:pt x="1450291" y="374279"/>
                </a:cubicBezTo>
                <a:cubicBezTo>
                  <a:pt x="1460286" y="361213"/>
                  <a:pt x="1468012" y="346558"/>
                  <a:pt x="1473150" y="330930"/>
                </a:cubicBezTo>
                <a:cubicBezTo>
                  <a:pt x="1485713" y="307385"/>
                  <a:pt x="1490737" y="280550"/>
                  <a:pt x="1487545" y="254054"/>
                </a:cubicBezTo>
                <a:cubicBezTo>
                  <a:pt x="1486057" y="239863"/>
                  <a:pt x="1482401" y="225986"/>
                  <a:pt x="1476707" y="212905"/>
                </a:cubicBezTo>
                <a:close/>
                <a:moveTo>
                  <a:pt x="1229202" y="183097"/>
                </a:moveTo>
                <a:lnTo>
                  <a:pt x="1232185" y="187349"/>
                </a:lnTo>
                <a:lnTo>
                  <a:pt x="1220423" y="191582"/>
                </a:lnTo>
                <a:lnTo>
                  <a:pt x="1219062" y="189469"/>
                </a:lnTo>
                <a:lnTo>
                  <a:pt x="1218307" y="188296"/>
                </a:lnTo>
                <a:lnTo>
                  <a:pt x="1217155" y="186507"/>
                </a:lnTo>
                <a:close/>
                <a:moveTo>
                  <a:pt x="938758" y="182642"/>
                </a:moveTo>
                <a:lnTo>
                  <a:pt x="936602" y="199363"/>
                </a:lnTo>
                <a:lnTo>
                  <a:pt x="936591" y="199448"/>
                </a:lnTo>
                <a:lnTo>
                  <a:pt x="935634" y="199877"/>
                </a:lnTo>
                <a:lnTo>
                  <a:pt x="923434" y="208240"/>
                </a:lnTo>
                <a:lnTo>
                  <a:pt x="921931" y="209133"/>
                </a:lnTo>
                <a:lnTo>
                  <a:pt x="919336" y="210672"/>
                </a:lnTo>
                <a:lnTo>
                  <a:pt x="919775" y="207371"/>
                </a:lnTo>
                <a:lnTo>
                  <a:pt x="920942" y="198603"/>
                </a:lnTo>
                <a:lnTo>
                  <a:pt x="921369" y="195391"/>
                </a:lnTo>
                <a:lnTo>
                  <a:pt x="921764" y="193922"/>
                </a:lnTo>
                <a:lnTo>
                  <a:pt x="922345" y="191760"/>
                </a:lnTo>
                <a:close/>
                <a:moveTo>
                  <a:pt x="1186469" y="182197"/>
                </a:moveTo>
                <a:lnTo>
                  <a:pt x="1188141" y="185369"/>
                </a:lnTo>
                <a:lnTo>
                  <a:pt x="1189290" y="187550"/>
                </a:lnTo>
                <a:lnTo>
                  <a:pt x="1189626" y="188188"/>
                </a:lnTo>
                <a:lnTo>
                  <a:pt x="1176229" y="192214"/>
                </a:lnTo>
                <a:lnTo>
                  <a:pt x="1176212" y="192180"/>
                </a:lnTo>
                <a:lnTo>
                  <a:pt x="1173806" y="187588"/>
                </a:lnTo>
                <a:lnTo>
                  <a:pt x="1172729" y="185533"/>
                </a:lnTo>
                <a:close/>
                <a:moveTo>
                  <a:pt x="856553" y="181615"/>
                </a:moveTo>
                <a:lnTo>
                  <a:pt x="850460" y="193083"/>
                </a:lnTo>
                <a:lnTo>
                  <a:pt x="846300" y="200911"/>
                </a:lnTo>
                <a:lnTo>
                  <a:pt x="844169" y="204922"/>
                </a:lnTo>
                <a:lnTo>
                  <a:pt x="840071" y="202964"/>
                </a:lnTo>
                <a:lnTo>
                  <a:pt x="837749" y="201855"/>
                </a:lnTo>
                <a:lnTo>
                  <a:pt x="834911" y="200499"/>
                </a:lnTo>
                <a:lnTo>
                  <a:pt x="836355" y="197901"/>
                </a:lnTo>
                <a:lnTo>
                  <a:pt x="838180" y="194618"/>
                </a:lnTo>
                <a:lnTo>
                  <a:pt x="851634" y="185066"/>
                </a:lnTo>
                <a:lnTo>
                  <a:pt x="855768" y="182166"/>
                </a:lnTo>
                <a:close/>
                <a:moveTo>
                  <a:pt x="1397742" y="181259"/>
                </a:moveTo>
                <a:lnTo>
                  <a:pt x="1401353" y="186319"/>
                </a:lnTo>
                <a:cubicBezTo>
                  <a:pt x="1407233" y="197860"/>
                  <a:pt x="1411452" y="210173"/>
                  <a:pt x="1413884" y="222895"/>
                </a:cubicBezTo>
                <a:cubicBezTo>
                  <a:pt x="1418956" y="246530"/>
                  <a:pt x="1417907" y="271069"/>
                  <a:pt x="1410835" y="294185"/>
                </a:cubicBezTo>
                <a:cubicBezTo>
                  <a:pt x="1409568" y="308793"/>
                  <a:pt x="1404992" y="322921"/>
                  <a:pt x="1397459" y="335503"/>
                </a:cubicBezTo>
                <a:lnTo>
                  <a:pt x="1397459" y="336687"/>
                </a:lnTo>
                <a:cubicBezTo>
                  <a:pt x="1396867" y="342846"/>
                  <a:pt x="1394454" y="350937"/>
                  <a:pt x="1390543" y="360586"/>
                </a:cubicBezTo>
                <a:lnTo>
                  <a:pt x="1388116" y="365660"/>
                </a:lnTo>
                <a:lnTo>
                  <a:pt x="1380751" y="381056"/>
                </a:lnTo>
                <a:lnTo>
                  <a:pt x="1374639" y="393834"/>
                </a:lnTo>
                <a:lnTo>
                  <a:pt x="1362394" y="414369"/>
                </a:lnTo>
                <a:lnTo>
                  <a:pt x="1362723" y="412690"/>
                </a:lnTo>
                <a:lnTo>
                  <a:pt x="1363295" y="409773"/>
                </a:lnTo>
                <a:lnTo>
                  <a:pt x="1364737" y="407293"/>
                </a:lnTo>
                <a:lnTo>
                  <a:pt x="1372614" y="393742"/>
                </a:lnTo>
                <a:cubicBezTo>
                  <a:pt x="1385901" y="367908"/>
                  <a:pt x="1394580" y="346550"/>
                  <a:pt x="1396104" y="332622"/>
                </a:cubicBezTo>
                <a:cubicBezTo>
                  <a:pt x="1403485" y="319115"/>
                  <a:pt x="1407766" y="304135"/>
                  <a:pt x="1408633" y="288767"/>
                </a:cubicBezTo>
                <a:cubicBezTo>
                  <a:pt x="1413516" y="270207"/>
                  <a:pt x="1414903" y="251073"/>
                  <a:pt x="1412895" y="232304"/>
                </a:cubicBezTo>
                <a:close/>
                <a:moveTo>
                  <a:pt x="1271831" y="180212"/>
                </a:moveTo>
                <a:lnTo>
                  <a:pt x="1272333" y="180825"/>
                </a:lnTo>
                <a:lnTo>
                  <a:pt x="1273164" y="181840"/>
                </a:lnTo>
                <a:lnTo>
                  <a:pt x="1261942" y="186000"/>
                </a:lnTo>
                <a:lnTo>
                  <a:pt x="1260390" y="183985"/>
                </a:lnTo>
                <a:close/>
                <a:moveTo>
                  <a:pt x="1142368" y="179601"/>
                </a:moveTo>
                <a:lnTo>
                  <a:pt x="1143613" y="182258"/>
                </a:lnTo>
                <a:lnTo>
                  <a:pt x="1145753" y="186827"/>
                </a:lnTo>
                <a:lnTo>
                  <a:pt x="1132996" y="190887"/>
                </a:lnTo>
                <a:lnTo>
                  <a:pt x="1129895" y="182909"/>
                </a:lnTo>
                <a:close/>
                <a:moveTo>
                  <a:pt x="1326573" y="178176"/>
                </a:moveTo>
                <a:lnTo>
                  <a:pt x="1327523" y="180223"/>
                </a:lnTo>
                <a:lnTo>
                  <a:pt x="1335993" y="233165"/>
                </a:lnTo>
                <a:lnTo>
                  <a:pt x="1335386" y="232081"/>
                </a:lnTo>
                <a:lnTo>
                  <a:pt x="1325779" y="179111"/>
                </a:lnTo>
                <a:close/>
                <a:moveTo>
                  <a:pt x="1279270" y="177995"/>
                </a:moveTo>
                <a:lnTo>
                  <a:pt x="1279554" y="179080"/>
                </a:lnTo>
                <a:lnTo>
                  <a:pt x="1279648" y="179436"/>
                </a:lnTo>
                <a:lnTo>
                  <a:pt x="1278844" y="179734"/>
                </a:lnTo>
                <a:lnTo>
                  <a:pt x="1278703" y="179562"/>
                </a:lnTo>
                <a:lnTo>
                  <a:pt x="1278446" y="179249"/>
                </a:lnTo>
                <a:lnTo>
                  <a:pt x="1277777" y="178434"/>
                </a:lnTo>
                <a:close/>
                <a:moveTo>
                  <a:pt x="1248174" y="177728"/>
                </a:moveTo>
                <a:lnTo>
                  <a:pt x="1250697" y="181075"/>
                </a:lnTo>
                <a:lnTo>
                  <a:pt x="1244897" y="182774"/>
                </a:lnTo>
                <a:lnTo>
                  <a:pt x="1238162" y="185198"/>
                </a:lnTo>
                <a:lnTo>
                  <a:pt x="1235444" y="181331"/>
                </a:lnTo>
                <a:close/>
                <a:moveTo>
                  <a:pt x="1205283" y="177629"/>
                </a:moveTo>
                <a:lnTo>
                  <a:pt x="1207122" y="180844"/>
                </a:lnTo>
                <a:lnTo>
                  <a:pt x="1208140" y="182625"/>
                </a:lnTo>
                <a:lnTo>
                  <a:pt x="1194880" y="186609"/>
                </a:lnTo>
                <a:lnTo>
                  <a:pt x="1191552" y="180963"/>
                </a:lnTo>
                <a:close/>
                <a:moveTo>
                  <a:pt x="903871" y="176669"/>
                </a:moveTo>
                <a:lnTo>
                  <a:pt x="900070" y="187064"/>
                </a:lnTo>
                <a:lnTo>
                  <a:pt x="897817" y="198630"/>
                </a:lnTo>
                <a:lnTo>
                  <a:pt x="883613" y="209111"/>
                </a:lnTo>
                <a:lnTo>
                  <a:pt x="889887" y="184814"/>
                </a:lnTo>
                <a:lnTo>
                  <a:pt x="891379" y="183741"/>
                </a:lnTo>
                <a:lnTo>
                  <a:pt x="893483" y="182227"/>
                </a:lnTo>
                <a:close/>
                <a:moveTo>
                  <a:pt x="1445780" y="176516"/>
                </a:moveTo>
                <a:lnTo>
                  <a:pt x="1446057" y="176669"/>
                </a:lnTo>
                <a:lnTo>
                  <a:pt x="1447751" y="178530"/>
                </a:lnTo>
                <a:lnTo>
                  <a:pt x="1449783" y="180733"/>
                </a:lnTo>
                <a:cubicBezTo>
                  <a:pt x="1458710" y="190832"/>
                  <a:pt x="1466022" y="202258"/>
                  <a:pt x="1471452" y="214599"/>
                </a:cubicBezTo>
                <a:cubicBezTo>
                  <a:pt x="1476807" y="227174"/>
                  <a:pt x="1480286" y="240468"/>
                  <a:pt x="1481781" y="254054"/>
                </a:cubicBezTo>
                <a:cubicBezTo>
                  <a:pt x="1484994" y="280206"/>
                  <a:pt x="1479839" y="306706"/>
                  <a:pt x="1467048" y="329746"/>
                </a:cubicBezTo>
                <a:lnTo>
                  <a:pt x="1467048" y="330761"/>
                </a:lnTo>
                <a:lnTo>
                  <a:pt x="1467048" y="331778"/>
                </a:lnTo>
                <a:cubicBezTo>
                  <a:pt x="1461909" y="346489"/>
                  <a:pt x="1454418" y="360270"/>
                  <a:pt x="1444873" y="372587"/>
                </a:cubicBezTo>
                <a:cubicBezTo>
                  <a:pt x="1443602" y="385456"/>
                  <a:pt x="1410117" y="435367"/>
                  <a:pt x="1367042" y="495121"/>
                </a:cubicBezTo>
                <a:lnTo>
                  <a:pt x="1333181" y="541078"/>
                </a:lnTo>
                <a:lnTo>
                  <a:pt x="1351402" y="515888"/>
                </a:lnTo>
                <a:lnTo>
                  <a:pt x="1367467" y="493680"/>
                </a:lnTo>
                <a:cubicBezTo>
                  <a:pt x="1377918" y="478868"/>
                  <a:pt x="1387759" y="464672"/>
                  <a:pt x="1396674" y="451459"/>
                </a:cubicBezTo>
                <a:lnTo>
                  <a:pt x="1404365" y="439646"/>
                </a:lnTo>
                <a:lnTo>
                  <a:pt x="1420322" y="415138"/>
                </a:lnTo>
                <a:cubicBezTo>
                  <a:pt x="1433813" y="393382"/>
                  <a:pt x="1442333" y="377030"/>
                  <a:pt x="1443349" y="369029"/>
                </a:cubicBezTo>
                <a:cubicBezTo>
                  <a:pt x="1453025" y="355941"/>
                  <a:pt x="1460361" y="341275"/>
                  <a:pt x="1465024" y="325680"/>
                </a:cubicBezTo>
                <a:cubicBezTo>
                  <a:pt x="1476746" y="301991"/>
                  <a:pt x="1481111" y="275333"/>
                  <a:pt x="1477553" y="249141"/>
                </a:cubicBezTo>
                <a:cubicBezTo>
                  <a:pt x="1475911" y="235125"/>
                  <a:pt x="1472202" y="221429"/>
                  <a:pt x="1466547" y="208501"/>
                </a:cubicBezTo>
                <a:close/>
                <a:moveTo>
                  <a:pt x="828413" y="174876"/>
                </a:moveTo>
                <a:lnTo>
                  <a:pt x="824960" y="180161"/>
                </a:lnTo>
                <a:lnTo>
                  <a:pt x="817200" y="192039"/>
                </a:lnTo>
                <a:lnTo>
                  <a:pt x="814444" y="190722"/>
                </a:lnTo>
                <a:lnTo>
                  <a:pt x="809699" y="196909"/>
                </a:lnTo>
                <a:lnTo>
                  <a:pt x="819350" y="181246"/>
                </a:lnTo>
                <a:lnTo>
                  <a:pt x="824631" y="177534"/>
                </a:lnTo>
                <a:close/>
                <a:moveTo>
                  <a:pt x="1160645" y="174753"/>
                </a:moveTo>
                <a:lnTo>
                  <a:pt x="1164179" y="181429"/>
                </a:lnTo>
                <a:lnTo>
                  <a:pt x="1157886" y="182965"/>
                </a:lnTo>
                <a:lnTo>
                  <a:pt x="1156013" y="183561"/>
                </a:lnTo>
                <a:lnTo>
                  <a:pt x="1154050" y="184186"/>
                </a:lnTo>
                <a:lnTo>
                  <a:pt x="1151339" y="185049"/>
                </a:lnTo>
                <a:lnTo>
                  <a:pt x="1148037" y="178097"/>
                </a:lnTo>
                <a:close/>
                <a:moveTo>
                  <a:pt x="954836" y="173709"/>
                </a:moveTo>
                <a:lnTo>
                  <a:pt x="954731" y="175379"/>
                </a:lnTo>
                <a:lnTo>
                  <a:pt x="953798" y="190223"/>
                </a:lnTo>
                <a:lnTo>
                  <a:pt x="945477" y="195161"/>
                </a:lnTo>
                <a:lnTo>
                  <a:pt x="943367" y="196412"/>
                </a:lnTo>
                <a:lnTo>
                  <a:pt x="942736" y="196695"/>
                </a:lnTo>
                <a:lnTo>
                  <a:pt x="945003" y="179172"/>
                </a:lnTo>
                <a:close/>
                <a:moveTo>
                  <a:pt x="1222443" y="173463"/>
                </a:moveTo>
                <a:lnTo>
                  <a:pt x="1222767" y="173925"/>
                </a:lnTo>
                <a:lnTo>
                  <a:pt x="1225261" y="177480"/>
                </a:lnTo>
                <a:lnTo>
                  <a:pt x="1213599" y="180985"/>
                </a:lnTo>
                <a:lnTo>
                  <a:pt x="1210606" y="176337"/>
                </a:lnTo>
                <a:close/>
                <a:moveTo>
                  <a:pt x="1100100" y="173457"/>
                </a:moveTo>
                <a:lnTo>
                  <a:pt x="1101424" y="177265"/>
                </a:lnTo>
                <a:lnTo>
                  <a:pt x="1097817" y="175649"/>
                </a:lnTo>
                <a:lnTo>
                  <a:pt x="1095291" y="174517"/>
                </a:lnTo>
                <a:lnTo>
                  <a:pt x="1096455" y="174260"/>
                </a:lnTo>
                <a:lnTo>
                  <a:pt x="1097329" y="174068"/>
                </a:lnTo>
                <a:close/>
                <a:moveTo>
                  <a:pt x="1332853" y="172924"/>
                </a:moveTo>
                <a:lnTo>
                  <a:pt x="1337684" y="183780"/>
                </a:lnTo>
                <a:lnTo>
                  <a:pt x="1345247" y="244279"/>
                </a:lnTo>
                <a:lnTo>
                  <a:pt x="1334636" y="177345"/>
                </a:lnTo>
                <a:lnTo>
                  <a:pt x="1332629" y="173076"/>
                </a:lnTo>
                <a:close/>
                <a:moveTo>
                  <a:pt x="1265848" y="172903"/>
                </a:moveTo>
                <a:lnTo>
                  <a:pt x="1268313" y="175915"/>
                </a:lnTo>
                <a:lnTo>
                  <a:pt x="1256776" y="179294"/>
                </a:lnTo>
                <a:lnTo>
                  <a:pt x="1256294" y="178668"/>
                </a:lnTo>
                <a:lnTo>
                  <a:pt x="1254468" y="176297"/>
                </a:lnTo>
                <a:lnTo>
                  <a:pt x="1254246" y="176009"/>
                </a:lnTo>
                <a:lnTo>
                  <a:pt x="1263960" y="173260"/>
                </a:lnTo>
                <a:close/>
                <a:moveTo>
                  <a:pt x="1378614" y="172827"/>
                </a:moveTo>
                <a:lnTo>
                  <a:pt x="1381201" y="176328"/>
                </a:lnTo>
                <a:cubicBezTo>
                  <a:pt x="1387110" y="187625"/>
                  <a:pt x="1391547" y="199634"/>
                  <a:pt x="1394409" y="212057"/>
                </a:cubicBezTo>
                <a:cubicBezTo>
                  <a:pt x="1400093" y="235195"/>
                  <a:pt x="1400093" y="259362"/>
                  <a:pt x="1394409" y="282500"/>
                </a:cubicBezTo>
                <a:lnTo>
                  <a:pt x="1394409" y="283855"/>
                </a:lnTo>
                <a:cubicBezTo>
                  <a:pt x="1393901" y="298313"/>
                  <a:pt x="1390201" y="312482"/>
                  <a:pt x="1383572" y="325341"/>
                </a:cubicBezTo>
                <a:lnTo>
                  <a:pt x="1383572" y="326358"/>
                </a:lnTo>
                <a:cubicBezTo>
                  <a:pt x="1382874" y="333660"/>
                  <a:pt x="1380315" y="342907"/>
                  <a:pt x="1376240" y="353691"/>
                </a:cubicBezTo>
                <a:lnTo>
                  <a:pt x="1369867" y="367870"/>
                </a:lnTo>
                <a:lnTo>
                  <a:pt x="1369855" y="367562"/>
                </a:lnTo>
                <a:lnTo>
                  <a:pt x="1369723" y="364041"/>
                </a:lnTo>
                <a:lnTo>
                  <a:pt x="1375131" y="351629"/>
                </a:lnTo>
                <a:cubicBezTo>
                  <a:pt x="1379347" y="340081"/>
                  <a:pt x="1382051" y="330000"/>
                  <a:pt x="1382897" y="321787"/>
                </a:cubicBezTo>
                <a:cubicBezTo>
                  <a:pt x="1389427" y="308212"/>
                  <a:pt x="1392784" y="293330"/>
                  <a:pt x="1392718" y="278269"/>
                </a:cubicBezTo>
                <a:cubicBezTo>
                  <a:pt x="1397783" y="254370"/>
                  <a:pt x="1397262" y="229626"/>
                  <a:pt x="1391194" y="205963"/>
                </a:cubicBezTo>
                <a:close/>
                <a:moveTo>
                  <a:pt x="1277364" y="170728"/>
                </a:moveTo>
                <a:lnTo>
                  <a:pt x="1277981" y="173083"/>
                </a:lnTo>
                <a:lnTo>
                  <a:pt x="1274276" y="174168"/>
                </a:lnTo>
                <a:lnTo>
                  <a:pt x="1273805" y="173595"/>
                </a:lnTo>
                <a:lnTo>
                  <a:pt x="1273324" y="173009"/>
                </a:lnTo>
                <a:lnTo>
                  <a:pt x="1272246" y="171695"/>
                </a:lnTo>
                <a:close/>
                <a:moveTo>
                  <a:pt x="1179817" y="170379"/>
                </a:moveTo>
                <a:lnTo>
                  <a:pt x="1181214" y="172220"/>
                </a:lnTo>
                <a:lnTo>
                  <a:pt x="1183571" y="176696"/>
                </a:lnTo>
                <a:lnTo>
                  <a:pt x="1169854" y="180044"/>
                </a:lnTo>
                <a:lnTo>
                  <a:pt x="1168105" y="176707"/>
                </a:lnTo>
                <a:lnTo>
                  <a:pt x="1167639" y="175818"/>
                </a:lnTo>
                <a:lnTo>
                  <a:pt x="1166296" y="173254"/>
                </a:lnTo>
                <a:lnTo>
                  <a:pt x="1166866" y="173103"/>
                </a:lnTo>
                <a:lnTo>
                  <a:pt x="1171573" y="172113"/>
                </a:lnTo>
                <a:close/>
                <a:moveTo>
                  <a:pt x="1117988" y="169516"/>
                </a:moveTo>
                <a:lnTo>
                  <a:pt x="1118324" y="170122"/>
                </a:lnTo>
                <a:lnTo>
                  <a:pt x="1119663" y="172538"/>
                </a:lnTo>
                <a:lnTo>
                  <a:pt x="1121842" y="178161"/>
                </a:lnTo>
                <a:lnTo>
                  <a:pt x="1110393" y="181283"/>
                </a:lnTo>
                <a:lnTo>
                  <a:pt x="1108263" y="180329"/>
                </a:lnTo>
                <a:lnTo>
                  <a:pt x="1108038" y="180228"/>
                </a:lnTo>
                <a:lnTo>
                  <a:pt x="1105242" y="172324"/>
                </a:lnTo>
                <a:close/>
                <a:moveTo>
                  <a:pt x="1241560" y="168954"/>
                </a:moveTo>
                <a:lnTo>
                  <a:pt x="1243877" y="172029"/>
                </a:lnTo>
                <a:lnTo>
                  <a:pt x="1242391" y="172360"/>
                </a:lnTo>
                <a:lnTo>
                  <a:pt x="1242039" y="172439"/>
                </a:lnTo>
                <a:lnTo>
                  <a:pt x="1234205" y="174793"/>
                </a:lnTo>
                <a:lnTo>
                  <a:pt x="1232001" y="175455"/>
                </a:lnTo>
                <a:lnTo>
                  <a:pt x="1231434" y="175626"/>
                </a:lnTo>
                <a:lnTo>
                  <a:pt x="1229142" y="172366"/>
                </a:lnTo>
                <a:lnTo>
                  <a:pt x="1228825" y="171914"/>
                </a:lnTo>
                <a:lnTo>
                  <a:pt x="1240021" y="169196"/>
                </a:lnTo>
                <a:close/>
                <a:moveTo>
                  <a:pt x="1338559" y="168954"/>
                </a:moveTo>
                <a:lnTo>
                  <a:pt x="1346996" y="188352"/>
                </a:lnTo>
                <a:cubicBezTo>
                  <a:pt x="1353965" y="210793"/>
                  <a:pt x="1356552" y="234361"/>
                  <a:pt x="1354617" y="257780"/>
                </a:cubicBezTo>
                <a:lnTo>
                  <a:pt x="1353069" y="272230"/>
                </a:lnTo>
                <a:lnTo>
                  <a:pt x="1352702" y="271003"/>
                </a:lnTo>
                <a:lnTo>
                  <a:pt x="1352217" y="269385"/>
                </a:lnTo>
                <a:lnTo>
                  <a:pt x="1351275" y="266240"/>
                </a:lnTo>
                <a:lnTo>
                  <a:pt x="1352417" y="251345"/>
                </a:lnTo>
                <a:cubicBezTo>
                  <a:pt x="1353592" y="227659"/>
                  <a:pt x="1350436" y="203960"/>
                  <a:pt x="1343103" y="181411"/>
                </a:cubicBezTo>
                <a:lnTo>
                  <a:pt x="1337661" y="169580"/>
                </a:lnTo>
                <a:close/>
                <a:moveTo>
                  <a:pt x="1418307" y="167931"/>
                </a:moveTo>
                <a:lnTo>
                  <a:pt x="1419640" y="169386"/>
                </a:lnTo>
                <a:lnTo>
                  <a:pt x="1422646" y="174220"/>
                </a:lnTo>
                <a:lnTo>
                  <a:pt x="1422408" y="173875"/>
                </a:lnTo>
                <a:close/>
                <a:moveTo>
                  <a:pt x="1367957" y="167450"/>
                </a:moveTo>
                <a:lnTo>
                  <a:pt x="1371720" y="172774"/>
                </a:lnTo>
                <a:cubicBezTo>
                  <a:pt x="1377736" y="183880"/>
                  <a:pt x="1382291" y="195718"/>
                  <a:pt x="1385267" y="207995"/>
                </a:cubicBezTo>
                <a:cubicBezTo>
                  <a:pt x="1391200" y="230936"/>
                  <a:pt x="1391664" y="254948"/>
                  <a:pt x="1386622" y="278100"/>
                </a:cubicBezTo>
                <a:lnTo>
                  <a:pt x="1386622" y="279284"/>
                </a:lnTo>
                <a:cubicBezTo>
                  <a:pt x="1386615" y="293650"/>
                  <a:pt x="1383374" y="307830"/>
                  <a:pt x="1377139" y="320772"/>
                </a:cubicBezTo>
                <a:lnTo>
                  <a:pt x="1377139" y="321787"/>
                </a:lnTo>
                <a:cubicBezTo>
                  <a:pt x="1376441" y="329661"/>
                  <a:pt x="1373861" y="339446"/>
                  <a:pt x="1369750" y="350734"/>
                </a:cubicBezTo>
                <a:lnTo>
                  <a:pt x="1369549" y="351194"/>
                </a:lnTo>
                <a:lnTo>
                  <a:pt x="1369319" y="351721"/>
                </a:lnTo>
                <a:lnTo>
                  <a:pt x="1369264" y="351846"/>
                </a:lnTo>
                <a:lnTo>
                  <a:pt x="1369038" y="345828"/>
                </a:lnTo>
                <a:lnTo>
                  <a:pt x="1376123" y="317722"/>
                </a:lnTo>
                <a:cubicBezTo>
                  <a:pt x="1382289" y="303946"/>
                  <a:pt x="1385242" y="288948"/>
                  <a:pt x="1384758" y="273864"/>
                </a:cubicBezTo>
                <a:cubicBezTo>
                  <a:pt x="1388986" y="249932"/>
                  <a:pt x="1387887" y="225359"/>
                  <a:pt x="1381542" y="201898"/>
                </a:cubicBezTo>
                <a:close/>
                <a:moveTo>
                  <a:pt x="1198092" y="166901"/>
                </a:moveTo>
                <a:lnTo>
                  <a:pt x="1198972" y="167966"/>
                </a:lnTo>
                <a:lnTo>
                  <a:pt x="1201522" y="171054"/>
                </a:lnTo>
                <a:lnTo>
                  <a:pt x="1201584" y="171162"/>
                </a:lnTo>
                <a:lnTo>
                  <a:pt x="1201665" y="171305"/>
                </a:lnTo>
                <a:lnTo>
                  <a:pt x="1202155" y="172161"/>
                </a:lnTo>
                <a:lnTo>
                  <a:pt x="1193470" y="174280"/>
                </a:lnTo>
                <a:lnTo>
                  <a:pt x="1191056" y="174869"/>
                </a:lnTo>
                <a:lnTo>
                  <a:pt x="1188350" y="175530"/>
                </a:lnTo>
                <a:lnTo>
                  <a:pt x="1187432" y="173973"/>
                </a:lnTo>
                <a:lnTo>
                  <a:pt x="1185608" y="170879"/>
                </a:lnTo>
                <a:lnTo>
                  <a:pt x="1184708" y="169351"/>
                </a:lnTo>
                <a:lnTo>
                  <a:pt x="1191650" y="167891"/>
                </a:lnTo>
                <a:close/>
                <a:moveTo>
                  <a:pt x="878107" y="166495"/>
                </a:moveTo>
                <a:lnTo>
                  <a:pt x="870576" y="183692"/>
                </a:lnTo>
                <a:lnTo>
                  <a:pt x="865461" y="195374"/>
                </a:lnTo>
                <a:lnTo>
                  <a:pt x="857983" y="200799"/>
                </a:lnTo>
                <a:lnTo>
                  <a:pt x="849321" y="207012"/>
                </a:lnTo>
                <a:lnTo>
                  <a:pt x="852926" y="200222"/>
                </a:lnTo>
                <a:lnTo>
                  <a:pt x="862943" y="181355"/>
                </a:lnTo>
                <a:lnTo>
                  <a:pt x="866515" y="174627"/>
                </a:lnTo>
                <a:lnTo>
                  <a:pt x="873990" y="169383"/>
                </a:lnTo>
                <a:close/>
                <a:moveTo>
                  <a:pt x="971064" y="166486"/>
                </a:moveTo>
                <a:lnTo>
                  <a:pt x="971029" y="182090"/>
                </a:lnTo>
                <a:lnTo>
                  <a:pt x="965595" y="184224"/>
                </a:lnTo>
                <a:lnTo>
                  <a:pt x="960605" y="186183"/>
                </a:lnTo>
                <a:lnTo>
                  <a:pt x="960463" y="186268"/>
                </a:lnTo>
                <a:lnTo>
                  <a:pt x="960461" y="186269"/>
                </a:lnTo>
                <a:lnTo>
                  <a:pt x="961486" y="170015"/>
                </a:lnTo>
                <a:lnTo>
                  <a:pt x="961847" y="169814"/>
                </a:lnTo>
                <a:lnTo>
                  <a:pt x="970727" y="166607"/>
                </a:lnTo>
                <a:close/>
                <a:moveTo>
                  <a:pt x="923197" y="166328"/>
                </a:moveTo>
                <a:lnTo>
                  <a:pt x="917645" y="186993"/>
                </a:lnTo>
                <a:lnTo>
                  <a:pt x="904163" y="194635"/>
                </a:lnTo>
                <a:lnTo>
                  <a:pt x="905379" y="188414"/>
                </a:lnTo>
                <a:lnTo>
                  <a:pt x="911116" y="172792"/>
                </a:lnTo>
                <a:close/>
                <a:moveTo>
                  <a:pt x="1260216" y="166023"/>
                </a:moveTo>
                <a:lnTo>
                  <a:pt x="1260871" y="166824"/>
                </a:lnTo>
                <a:lnTo>
                  <a:pt x="1261447" y="167527"/>
                </a:lnTo>
                <a:lnTo>
                  <a:pt x="1261849" y="168018"/>
                </a:lnTo>
                <a:lnTo>
                  <a:pt x="1252507" y="170103"/>
                </a:lnTo>
                <a:lnTo>
                  <a:pt x="1251766" y="170268"/>
                </a:lnTo>
                <a:lnTo>
                  <a:pt x="1250108" y="170638"/>
                </a:lnTo>
                <a:lnTo>
                  <a:pt x="1249687" y="170092"/>
                </a:lnTo>
                <a:lnTo>
                  <a:pt x="1249401" y="169720"/>
                </a:lnTo>
                <a:lnTo>
                  <a:pt x="1248028" y="167938"/>
                </a:lnTo>
                <a:close/>
                <a:moveTo>
                  <a:pt x="1135804" y="165590"/>
                </a:moveTo>
                <a:lnTo>
                  <a:pt x="1136817" y="167753"/>
                </a:lnTo>
                <a:lnTo>
                  <a:pt x="1138032" y="170345"/>
                </a:lnTo>
                <a:lnTo>
                  <a:pt x="1139444" y="173360"/>
                </a:lnTo>
                <a:lnTo>
                  <a:pt x="1127508" y="176615"/>
                </a:lnTo>
                <a:lnTo>
                  <a:pt x="1127454" y="176630"/>
                </a:lnTo>
                <a:lnTo>
                  <a:pt x="1126373" y="173851"/>
                </a:lnTo>
                <a:lnTo>
                  <a:pt x="1124159" y="168156"/>
                </a:lnTo>
                <a:close/>
                <a:moveTo>
                  <a:pt x="1344861" y="165357"/>
                </a:moveTo>
                <a:lnTo>
                  <a:pt x="1356648" y="193092"/>
                </a:lnTo>
                <a:cubicBezTo>
                  <a:pt x="1363304" y="215710"/>
                  <a:pt x="1365322" y="239440"/>
                  <a:pt x="1362575" y="262857"/>
                </a:cubicBezTo>
                <a:lnTo>
                  <a:pt x="1358709" y="291058"/>
                </a:lnTo>
                <a:lnTo>
                  <a:pt x="1357680" y="287626"/>
                </a:lnTo>
                <a:lnTo>
                  <a:pt x="1360882" y="257780"/>
                </a:lnTo>
                <a:cubicBezTo>
                  <a:pt x="1362763" y="234004"/>
                  <a:pt x="1360061" y="210091"/>
                  <a:pt x="1352923" y="187337"/>
                </a:cubicBezTo>
                <a:lnTo>
                  <a:pt x="1343605" y="166007"/>
                </a:lnTo>
                <a:close/>
                <a:moveTo>
                  <a:pt x="1215917" y="164162"/>
                </a:moveTo>
                <a:lnTo>
                  <a:pt x="1218697" y="168123"/>
                </a:lnTo>
                <a:lnTo>
                  <a:pt x="1218341" y="168210"/>
                </a:lnTo>
                <a:lnTo>
                  <a:pt x="1207135" y="170945"/>
                </a:lnTo>
                <a:lnTo>
                  <a:pt x="1203951" y="166001"/>
                </a:lnTo>
                <a:close/>
                <a:moveTo>
                  <a:pt x="1275500" y="163622"/>
                </a:moveTo>
                <a:lnTo>
                  <a:pt x="1275834" y="164897"/>
                </a:lnTo>
                <a:lnTo>
                  <a:pt x="1269393" y="166334"/>
                </a:lnTo>
                <a:lnTo>
                  <a:pt x="1268762" y="166475"/>
                </a:lnTo>
                <a:lnTo>
                  <a:pt x="1268085" y="166626"/>
                </a:lnTo>
                <a:lnTo>
                  <a:pt x="1266748" y="164997"/>
                </a:lnTo>
                <a:close/>
                <a:moveTo>
                  <a:pt x="1358288" y="162999"/>
                </a:moveTo>
                <a:lnTo>
                  <a:pt x="1362237" y="168369"/>
                </a:lnTo>
                <a:cubicBezTo>
                  <a:pt x="1368239" y="179384"/>
                  <a:pt x="1372847" y="191101"/>
                  <a:pt x="1375953" y="203252"/>
                </a:cubicBezTo>
                <a:cubicBezTo>
                  <a:pt x="1382040" y="226189"/>
                  <a:pt x="1382966" y="250188"/>
                  <a:pt x="1378662" y="273526"/>
                </a:cubicBezTo>
                <a:lnTo>
                  <a:pt x="1378662" y="274541"/>
                </a:lnTo>
                <a:cubicBezTo>
                  <a:pt x="1378863" y="288858"/>
                  <a:pt x="1376034" y="303052"/>
                  <a:pt x="1370365" y="316198"/>
                </a:cubicBezTo>
                <a:lnTo>
                  <a:pt x="1368245" y="324756"/>
                </a:lnTo>
                <a:lnTo>
                  <a:pt x="1368165" y="322632"/>
                </a:lnTo>
                <a:lnTo>
                  <a:pt x="1367163" y="319284"/>
                </a:lnTo>
                <a:lnTo>
                  <a:pt x="1369011" y="311627"/>
                </a:lnTo>
                <a:cubicBezTo>
                  <a:pt x="1374669" y="297672"/>
                  <a:pt x="1377157" y="282633"/>
                  <a:pt x="1376291" y="267600"/>
                </a:cubicBezTo>
                <a:cubicBezTo>
                  <a:pt x="1379743" y="243768"/>
                  <a:pt x="1378127" y="219476"/>
                  <a:pt x="1371549" y="196312"/>
                </a:cubicBezTo>
                <a:close/>
                <a:moveTo>
                  <a:pt x="1351936" y="162586"/>
                </a:moveTo>
                <a:lnTo>
                  <a:pt x="1352924" y="163969"/>
                </a:lnTo>
                <a:cubicBezTo>
                  <a:pt x="1359023" y="174616"/>
                  <a:pt x="1363745" y="185997"/>
                  <a:pt x="1366979" y="197835"/>
                </a:cubicBezTo>
                <a:cubicBezTo>
                  <a:pt x="1373416" y="220390"/>
                  <a:pt x="1374975" y="244057"/>
                  <a:pt x="1371549" y="267261"/>
                </a:cubicBezTo>
                <a:lnTo>
                  <a:pt x="1371549" y="268109"/>
                </a:lnTo>
                <a:lnTo>
                  <a:pt x="1363538" y="307184"/>
                </a:lnTo>
                <a:lnTo>
                  <a:pt x="1362783" y="304660"/>
                </a:lnTo>
                <a:lnTo>
                  <a:pt x="1362771" y="304621"/>
                </a:lnTo>
                <a:lnTo>
                  <a:pt x="1368671" y="261842"/>
                </a:lnTo>
                <a:cubicBezTo>
                  <a:pt x="1371297" y="238055"/>
                  <a:pt x="1369110" y="213982"/>
                  <a:pt x="1362236" y="191060"/>
                </a:cubicBezTo>
                <a:lnTo>
                  <a:pt x="1350451" y="163072"/>
                </a:lnTo>
                <a:close/>
                <a:moveTo>
                  <a:pt x="1153706" y="161645"/>
                </a:moveTo>
                <a:lnTo>
                  <a:pt x="1155593" y="165209"/>
                </a:lnTo>
                <a:lnTo>
                  <a:pt x="1157501" y="168814"/>
                </a:lnTo>
                <a:lnTo>
                  <a:pt x="1152863" y="169701"/>
                </a:lnTo>
                <a:lnTo>
                  <a:pt x="1149159" y="170711"/>
                </a:lnTo>
                <a:lnTo>
                  <a:pt x="1145059" y="171829"/>
                </a:lnTo>
                <a:lnTo>
                  <a:pt x="1141499" y="164335"/>
                </a:lnTo>
                <a:close/>
                <a:moveTo>
                  <a:pt x="1076021" y="161329"/>
                </a:moveTo>
                <a:lnTo>
                  <a:pt x="1077128" y="163881"/>
                </a:lnTo>
                <a:lnTo>
                  <a:pt x="1078472" y="166981"/>
                </a:lnTo>
                <a:lnTo>
                  <a:pt x="1068811" y="162653"/>
                </a:lnTo>
                <a:close/>
                <a:moveTo>
                  <a:pt x="1235660" y="161128"/>
                </a:moveTo>
                <a:lnTo>
                  <a:pt x="1236449" y="162175"/>
                </a:lnTo>
                <a:lnTo>
                  <a:pt x="1237478" y="163540"/>
                </a:lnTo>
                <a:lnTo>
                  <a:pt x="1225067" y="166569"/>
                </a:lnTo>
                <a:lnTo>
                  <a:pt x="1222649" y="163128"/>
                </a:lnTo>
                <a:close/>
                <a:moveTo>
                  <a:pt x="987894" y="160408"/>
                </a:moveTo>
                <a:lnTo>
                  <a:pt x="988379" y="175275"/>
                </a:lnTo>
                <a:lnTo>
                  <a:pt x="976966" y="179758"/>
                </a:lnTo>
                <a:lnTo>
                  <a:pt x="976978" y="173995"/>
                </a:lnTo>
                <a:lnTo>
                  <a:pt x="976996" y="164343"/>
                </a:lnTo>
                <a:lnTo>
                  <a:pt x="980422" y="163106"/>
                </a:lnTo>
                <a:close/>
                <a:moveTo>
                  <a:pt x="1376420" y="158855"/>
                </a:moveTo>
                <a:lnTo>
                  <a:pt x="1376871" y="158930"/>
                </a:lnTo>
                <a:lnTo>
                  <a:pt x="1392717" y="180731"/>
                </a:lnTo>
                <a:cubicBezTo>
                  <a:pt x="1398532" y="192137"/>
                  <a:pt x="1402802" y="204267"/>
                  <a:pt x="1405416" y="216800"/>
                </a:cubicBezTo>
                <a:cubicBezTo>
                  <a:pt x="1410463" y="240370"/>
                  <a:pt x="1409473" y="264834"/>
                  <a:pt x="1402537" y="287920"/>
                </a:cubicBezTo>
                <a:lnTo>
                  <a:pt x="1402537" y="288427"/>
                </a:lnTo>
                <a:cubicBezTo>
                  <a:pt x="1401647" y="302974"/>
                  <a:pt x="1397540" y="317145"/>
                  <a:pt x="1390514" y="329913"/>
                </a:cubicBezTo>
                <a:lnTo>
                  <a:pt x="1390514" y="330930"/>
                </a:lnTo>
                <a:cubicBezTo>
                  <a:pt x="1389245" y="344350"/>
                  <a:pt x="1380482" y="365749"/>
                  <a:pt x="1366993" y="391824"/>
                </a:cubicBezTo>
                <a:lnTo>
                  <a:pt x="1366721" y="392291"/>
                </a:lnTo>
                <a:lnTo>
                  <a:pt x="1367804" y="386762"/>
                </a:lnTo>
                <a:lnTo>
                  <a:pt x="1375957" y="368450"/>
                </a:lnTo>
                <a:lnTo>
                  <a:pt x="1381891" y="355121"/>
                </a:lnTo>
                <a:cubicBezTo>
                  <a:pt x="1385939" y="344301"/>
                  <a:pt x="1388524" y="334929"/>
                  <a:pt x="1389329" y="327373"/>
                </a:cubicBezTo>
                <a:cubicBezTo>
                  <a:pt x="1396360" y="313801"/>
                  <a:pt x="1400184" y="298799"/>
                  <a:pt x="1400505" y="283517"/>
                </a:cubicBezTo>
                <a:cubicBezTo>
                  <a:pt x="1406262" y="259586"/>
                  <a:pt x="1406262" y="234633"/>
                  <a:pt x="1400505" y="210703"/>
                </a:cubicBezTo>
                <a:cubicBezTo>
                  <a:pt x="1397627" y="197780"/>
                  <a:pt x="1393012" y="185304"/>
                  <a:pt x="1386790" y="173618"/>
                </a:cubicBezTo>
                <a:lnTo>
                  <a:pt x="1375872" y="158907"/>
                </a:lnTo>
                <a:close/>
                <a:moveTo>
                  <a:pt x="1253913" y="158324"/>
                </a:moveTo>
                <a:lnTo>
                  <a:pt x="1255020" y="159676"/>
                </a:lnTo>
                <a:lnTo>
                  <a:pt x="1255603" y="160389"/>
                </a:lnTo>
                <a:lnTo>
                  <a:pt x="1255684" y="160487"/>
                </a:lnTo>
                <a:lnTo>
                  <a:pt x="1252765" y="160950"/>
                </a:lnTo>
                <a:lnTo>
                  <a:pt x="1243746" y="162380"/>
                </a:lnTo>
                <a:lnTo>
                  <a:pt x="1243225" y="161704"/>
                </a:lnTo>
                <a:lnTo>
                  <a:pt x="1242959" y="161358"/>
                </a:lnTo>
                <a:lnTo>
                  <a:pt x="1242028" y="160150"/>
                </a:lnTo>
                <a:close/>
                <a:moveTo>
                  <a:pt x="1093552" y="158112"/>
                </a:moveTo>
                <a:lnTo>
                  <a:pt x="1096938" y="164594"/>
                </a:lnTo>
                <a:lnTo>
                  <a:pt x="1097182" y="165061"/>
                </a:lnTo>
                <a:lnTo>
                  <a:pt x="1097760" y="166723"/>
                </a:lnTo>
                <a:lnTo>
                  <a:pt x="1097957" y="167291"/>
                </a:lnTo>
                <a:lnTo>
                  <a:pt x="1098046" y="167545"/>
                </a:lnTo>
                <a:lnTo>
                  <a:pt x="1093547" y="168575"/>
                </a:lnTo>
                <a:lnTo>
                  <a:pt x="1085922" y="170319"/>
                </a:lnTo>
                <a:lnTo>
                  <a:pt x="1085824" y="170275"/>
                </a:lnTo>
                <a:lnTo>
                  <a:pt x="1085766" y="170249"/>
                </a:lnTo>
                <a:lnTo>
                  <a:pt x="1085752" y="170243"/>
                </a:lnTo>
                <a:lnTo>
                  <a:pt x="1085701" y="170068"/>
                </a:lnTo>
                <a:lnTo>
                  <a:pt x="1084680" y="166589"/>
                </a:lnTo>
                <a:lnTo>
                  <a:pt x="1083447" y="163759"/>
                </a:lnTo>
                <a:lnTo>
                  <a:pt x="1081918" y="160247"/>
                </a:lnTo>
                <a:close/>
                <a:moveTo>
                  <a:pt x="852964" y="158086"/>
                </a:moveTo>
                <a:lnTo>
                  <a:pt x="848118" y="164831"/>
                </a:lnTo>
                <a:lnTo>
                  <a:pt x="841582" y="176562"/>
                </a:lnTo>
                <a:lnTo>
                  <a:pt x="833624" y="190843"/>
                </a:lnTo>
                <a:lnTo>
                  <a:pt x="832091" y="191915"/>
                </a:lnTo>
                <a:lnTo>
                  <a:pt x="825946" y="196216"/>
                </a:lnTo>
                <a:lnTo>
                  <a:pt x="824580" y="195564"/>
                </a:lnTo>
                <a:lnTo>
                  <a:pt x="822936" y="194779"/>
                </a:lnTo>
                <a:lnTo>
                  <a:pt x="841955" y="165476"/>
                </a:lnTo>
                <a:close/>
                <a:moveTo>
                  <a:pt x="1170398" y="157967"/>
                </a:moveTo>
                <a:lnTo>
                  <a:pt x="1175953" y="165288"/>
                </a:lnTo>
                <a:lnTo>
                  <a:pt x="1164624" y="167453"/>
                </a:lnTo>
                <a:lnTo>
                  <a:pt x="1163381" y="167690"/>
                </a:lnTo>
                <a:lnTo>
                  <a:pt x="1159541" y="160360"/>
                </a:lnTo>
                <a:close/>
                <a:moveTo>
                  <a:pt x="1189352" y="156319"/>
                </a:moveTo>
                <a:lnTo>
                  <a:pt x="1193923" y="161853"/>
                </a:lnTo>
                <a:lnTo>
                  <a:pt x="1181669" y="164195"/>
                </a:lnTo>
                <a:lnTo>
                  <a:pt x="1177627" y="157337"/>
                </a:lnTo>
                <a:close/>
                <a:moveTo>
                  <a:pt x="942169" y="156177"/>
                </a:moveTo>
                <a:lnTo>
                  <a:pt x="941930" y="158034"/>
                </a:lnTo>
                <a:lnTo>
                  <a:pt x="939817" y="174427"/>
                </a:lnTo>
                <a:lnTo>
                  <a:pt x="924703" y="182993"/>
                </a:lnTo>
                <a:lnTo>
                  <a:pt x="925031" y="181772"/>
                </a:lnTo>
                <a:lnTo>
                  <a:pt x="930191" y="162586"/>
                </a:lnTo>
                <a:close/>
                <a:moveTo>
                  <a:pt x="1273328" y="155340"/>
                </a:moveTo>
                <a:lnTo>
                  <a:pt x="1273920" y="157597"/>
                </a:lnTo>
                <a:lnTo>
                  <a:pt x="1269680" y="158269"/>
                </a:lnTo>
                <a:lnTo>
                  <a:pt x="1266815" y="158723"/>
                </a:lnTo>
                <a:lnTo>
                  <a:pt x="1262199" y="159455"/>
                </a:lnTo>
                <a:lnTo>
                  <a:pt x="1261649" y="158784"/>
                </a:lnTo>
                <a:lnTo>
                  <a:pt x="1260533" y="157425"/>
                </a:lnTo>
                <a:lnTo>
                  <a:pt x="1260447" y="157320"/>
                </a:lnTo>
                <a:close/>
                <a:moveTo>
                  <a:pt x="1004245" y="155202"/>
                </a:moveTo>
                <a:lnTo>
                  <a:pt x="1004290" y="155515"/>
                </a:lnTo>
                <a:lnTo>
                  <a:pt x="1004345" y="155892"/>
                </a:lnTo>
                <a:lnTo>
                  <a:pt x="1004386" y="156179"/>
                </a:lnTo>
                <a:lnTo>
                  <a:pt x="1004508" y="157553"/>
                </a:lnTo>
                <a:lnTo>
                  <a:pt x="1004625" y="158880"/>
                </a:lnTo>
                <a:lnTo>
                  <a:pt x="1004002" y="159697"/>
                </a:lnTo>
                <a:lnTo>
                  <a:pt x="994207" y="172021"/>
                </a:lnTo>
                <a:lnTo>
                  <a:pt x="994085" y="168272"/>
                </a:lnTo>
                <a:lnTo>
                  <a:pt x="993929" y="163483"/>
                </a:lnTo>
                <a:lnTo>
                  <a:pt x="993760" y="158290"/>
                </a:lnTo>
                <a:lnTo>
                  <a:pt x="1000542" y="155841"/>
                </a:lnTo>
                <a:close/>
                <a:moveTo>
                  <a:pt x="897907" y="155125"/>
                </a:moveTo>
                <a:lnTo>
                  <a:pt x="892144" y="167495"/>
                </a:lnTo>
                <a:lnTo>
                  <a:pt x="886147" y="180368"/>
                </a:lnTo>
                <a:lnTo>
                  <a:pt x="874804" y="188596"/>
                </a:lnTo>
                <a:lnTo>
                  <a:pt x="880376" y="175844"/>
                </a:lnTo>
                <a:lnTo>
                  <a:pt x="885214" y="164771"/>
                </a:lnTo>
                <a:lnTo>
                  <a:pt x="887006" y="160670"/>
                </a:lnTo>
                <a:close/>
                <a:moveTo>
                  <a:pt x="1109993" y="155094"/>
                </a:moveTo>
                <a:lnTo>
                  <a:pt x="1113150" y="160790"/>
                </a:lnTo>
                <a:lnTo>
                  <a:pt x="1114774" y="163719"/>
                </a:lnTo>
                <a:lnTo>
                  <a:pt x="1103139" y="166380"/>
                </a:lnTo>
                <a:lnTo>
                  <a:pt x="1101906" y="162896"/>
                </a:lnTo>
                <a:lnTo>
                  <a:pt x="1101280" y="161712"/>
                </a:lnTo>
                <a:lnTo>
                  <a:pt x="1098860" y="157138"/>
                </a:lnTo>
                <a:close/>
                <a:moveTo>
                  <a:pt x="1209205" y="154594"/>
                </a:moveTo>
                <a:lnTo>
                  <a:pt x="1210112" y="155887"/>
                </a:lnTo>
                <a:lnTo>
                  <a:pt x="1211889" y="158419"/>
                </a:lnTo>
                <a:lnTo>
                  <a:pt x="1200474" y="160601"/>
                </a:lnTo>
                <a:lnTo>
                  <a:pt x="1197273" y="155630"/>
                </a:lnTo>
                <a:close/>
                <a:moveTo>
                  <a:pt x="1285595" y="154400"/>
                </a:moveTo>
                <a:lnTo>
                  <a:pt x="1285671" y="154805"/>
                </a:lnTo>
                <a:lnTo>
                  <a:pt x="1285753" y="155243"/>
                </a:lnTo>
                <a:lnTo>
                  <a:pt x="1285560" y="154402"/>
                </a:lnTo>
                <a:lnTo>
                  <a:pt x="1285584" y="154401"/>
                </a:lnTo>
                <a:close/>
                <a:moveTo>
                  <a:pt x="1229411" y="152838"/>
                </a:moveTo>
                <a:lnTo>
                  <a:pt x="1230882" y="154789"/>
                </a:lnTo>
                <a:lnTo>
                  <a:pt x="1226217" y="155681"/>
                </a:lnTo>
                <a:lnTo>
                  <a:pt x="1225598" y="155799"/>
                </a:lnTo>
                <a:lnTo>
                  <a:pt x="1218457" y="157164"/>
                </a:lnTo>
                <a:lnTo>
                  <a:pt x="1216483" y="154356"/>
                </a:lnTo>
                <a:lnTo>
                  <a:pt x="1216221" y="153984"/>
                </a:lnTo>
                <a:close/>
                <a:moveTo>
                  <a:pt x="821668" y="152380"/>
                </a:moveTo>
                <a:lnTo>
                  <a:pt x="799854" y="174599"/>
                </a:lnTo>
                <a:lnTo>
                  <a:pt x="777376" y="206987"/>
                </a:lnTo>
                <a:lnTo>
                  <a:pt x="777133" y="207336"/>
                </a:lnTo>
                <a:lnTo>
                  <a:pt x="771194" y="212861"/>
                </a:lnTo>
                <a:lnTo>
                  <a:pt x="755929" y="225533"/>
                </a:lnTo>
                <a:lnTo>
                  <a:pt x="755372" y="225995"/>
                </a:lnTo>
                <a:lnTo>
                  <a:pt x="768513" y="205584"/>
                </a:lnTo>
                <a:lnTo>
                  <a:pt x="771458" y="201010"/>
                </a:lnTo>
                <a:lnTo>
                  <a:pt x="773059" y="199234"/>
                </a:lnTo>
                <a:lnTo>
                  <a:pt x="804914" y="163912"/>
                </a:lnTo>
                <a:close/>
                <a:moveTo>
                  <a:pt x="1127590" y="151864"/>
                </a:moveTo>
                <a:lnTo>
                  <a:pt x="1129243" y="154215"/>
                </a:lnTo>
                <a:lnTo>
                  <a:pt x="1132931" y="159457"/>
                </a:lnTo>
                <a:lnTo>
                  <a:pt x="1132951" y="159499"/>
                </a:lnTo>
                <a:lnTo>
                  <a:pt x="1132977" y="159555"/>
                </a:lnTo>
                <a:lnTo>
                  <a:pt x="1124410" y="161514"/>
                </a:lnTo>
                <a:lnTo>
                  <a:pt x="1120923" y="162312"/>
                </a:lnTo>
                <a:lnTo>
                  <a:pt x="1117433" y="156276"/>
                </a:lnTo>
                <a:lnTo>
                  <a:pt x="1116101" y="153973"/>
                </a:lnTo>
                <a:close/>
                <a:moveTo>
                  <a:pt x="1248093" y="151215"/>
                </a:moveTo>
                <a:lnTo>
                  <a:pt x="1249086" y="152427"/>
                </a:lnTo>
                <a:lnTo>
                  <a:pt x="1249080" y="152428"/>
                </a:lnTo>
                <a:lnTo>
                  <a:pt x="1248883" y="152447"/>
                </a:lnTo>
                <a:lnTo>
                  <a:pt x="1237001" y="153624"/>
                </a:lnTo>
                <a:lnTo>
                  <a:pt x="1236281" y="152689"/>
                </a:lnTo>
                <a:lnTo>
                  <a:pt x="1236040" y="152377"/>
                </a:lnTo>
                <a:lnTo>
                  <a:pt x="1235957" y="152269"/>
                </a:lnTo>
                <a:close/>
                <a:moveTo>
                  <a:pt x="1267657" y="149515"/>
                </a:moveTo>
                <a:lnTo>
                  <a:pt x="1268485" y="150258"/>
                </a:lnTo>
                <a:lnTo>
                  <a:pt x="1268733" y="150481"/>
                </a:lnTo>
                <a:lnTo>
                  <a:pt x="1255879" y="151754"/>
                </a:lnTo>
                <a:lnTo>
                  <a:pt x="1255040" y="150732"/>
                </a:lnTo>
                <a:lnTo>
                  <a:pt x="1254947" y="150619"/>
                </a:lnTo>
                <a:close/>
                <a:moveTo>
                  <a:pt x="956399" y="148847"/>
                </a:moveTo>
                <a:lnTo>
                  <a:pt x="955762" y="158979"/>
                </a:lnTo>
                <a:lnTo>
                  <a:pt x="955327" y="165898"/>
                </a:lnTo>
                <a:lnTo>
                  <a:pt x="954068" y="166349"/>
                </a:lnTo>
                <a:lnTo>
                  <a:pt x="950750" y="168230"/>
                </a:lnTo>
                <a:lnTo>
                  <a:pt x="946076" y="170879"/>
                </a:lnTo>
                <a:lnTo>
                  <a:pt x="946757" y="165614"/>
                </a:lnTo>
                <a:lnTo>
                  <a:pt x="947860" y="157098"/>
                </a:lnTo>
                <a:lnTo>
                  <a:pt x="948411" y="152837"/>
                </a:lnTo>
                <a:lnTo>
                  <a:pt x="954964" y="149331"/>
                </a:lnTo>
                <a:close/>
                <a:moveTo>
                  <a:pt x="1144493" y="148762"/>
                </a:moveTo>
                <a:lnTo>
                  <a:pt x="1150034" y="155734"/>
                </a:lnTo>
                <a:lnTo>
                  <a:pt x="1149115" y="155863"/>
                </a:lnTo>
                <a:lnTo>
                  <a:pt x="1138615" y="158265"/>
                </a:lnTo>
                <a:lnTo>
                  <a:pt x="1138161" y="157309"/>
                </a:lnTo>
                <a:lnTo>
                  <a:pt x="1137664" y="156262"/>
                </a:lnTo>
                <a:lnTo>
                  <a:pt x="1134817" y="152320"/>
                </a:lnTo>
                <a:lnTo>
                  <a:pt x="1133681" y="150746"/>
                </a:lnTo>
                <a:close/>
                <a:moveTo>
                  <a:pt x="1289247" y="147695"/>
                </a:moveTo>
                <a:lnTo>
                  <a:pt x="1289356" y="148088"/>
                </a:lnTo>
                <a:lnTo>
                  <a:pt x="1289380" y="148174"/>
                </a:lnTo>
                <a:lnTo>
                  <a:pt x="1289450" y="148428"/>
                </a:lnTo>
                <a:lnTo>
                  <a:pt x="1289402" y="148433"/>
                </a:lnTo>
                <a:lnTo>
                  <a:pt x="1289324" y="148064"/>
                </a:lnTo>
                <a:close/>
                <a:moveTo>
                  <a:pt x="1053068" y="146998"/>
                </a:moveTo>
                <a:lnTo>
                  <a:pt x="1056674" y="157215"/>
                </a:lnTo>
                <a:lnTo>
                  <a:pt x="1043390" y="151263"/>
                </a:lnTo>
                <a:lnTo>
                  <a:pt x="1043159" y="150225"/>
                </a:lnTo>
                <a:lnTo>
                  <a:pt x="1042982" y="149428"/>
                </a:lnTo>
                <a:lnTo>
                  <a:pt x="1042787" y="148554"/>
                </a:lnTo>
                <a:close/>
                <a:moveTo>
                  <a:pt x="1161959" y="146846"/>
                </a:moveTo>
                <a:lnTo>
                  <a:pt x="1166906" y="153366"/>
                </a:lnTo>
                <a:lnTo>
                  <a:pt x="1156577" y="154815"/>
                </a:lnTo>
                <a:lnTo>
                  <a:pt x="1150861" y="147618"/>
                </a:lnTo>
                <a:close/>
                <a:moveTo>
                  <a:pt x="914911" y="146476"/>
                </a:moveTo>
                <a:lnTo>
                  <a:pt x="913869" y="149325"/>
                </a:lnTo>
                <a:lnTo>
                  <a:pt x="907071" y="167917"/>
                </a:lnTo>
                <a:lnTo>
                  <a:pt x="905136" y="168981"/>
                </a:lnTo>
                <a:lnTo>
                  <a:pt x="893966" y="175127"/>
                </a:lnTo>
                <a:lnTo>
                  <a:pt x="901216" y="159624"/>
                </a:lnTo>
                <a:lnTo>
                  <a:pt x="905010" y="151512"/>
                </a:lnTo>
                <a:close/>
                <a:moveTo>
                  <a:pt x="783300" y="145984"/>
                </a:moveTo>
                <a:lnTo>
                  <a:pt x="775116" y="152611"/>
                </a:lnTo>
                <a:lnTo>
                  <a:pt x="772050" y="155094"/>
                </a:lnTo>
                <a:lnTo>
                  <a:pt x="759407" y="164170"/>
                </a:lnTo>
                <a:lnTo>
                  <a:pt x="748757" y="173957"/>
                </a:lnTo>
                <a:lnTo>
                  <a:pt x="748511" y="174156"/>
                </a:lnTo>
                <a:lnTo>
                  <a:pt x="731661" y="187802"/>
                </a:lnTo>
                <a:lnTo>
                  <a:pt x="720503" y="198348"/>
                </a:lnTo>
                <a:lnTo>
                  <a:pt x="695299" y="222172"/>
                </a:lnTo>
                <a:lnTo>
                  <a:pt x="697867" y="218473"/>
                </a:lnTo>
                <a:lnTo>
                  <a:pt x="697970" y="218326"/>
                </a:lnTo>
                <a:lnTo>
                  <a:pt x="697977" y="218316"/>
                </a:lnTo>
                <a:lnTo>
                  <a:pt x="754668" y="165661"/>
                </a:lnTo>
                <a:close/>
                <a:moveTo>
                  <a:pt x="1180466" y="145559"/>
                </a:moveTo>
                <a:lnTo>
                  <a:pt x="1180758" y="145912"/>
                </a:lnTo>
                <a:lnTo>
                  <a:pt x="1180825" y="145993"/>
                </a:lnTo>
                <a:lnTo>
                  <a:pt x="1184835" y="150849"/>
                </a:lnTo>
                <a:lnTo>
                  <a:pt x="1175236" y="152196"/>
                </a:lnTo>
                <a:lnTo>
                  <a:pt x="1174645" y="152279"/>
                </a:lnTo>
                <a:lnTo>
                  <a:pt x="1174278" y="151656"/>
                </a:lnTo>
                <a:lnTo>
                  <a:pt x="1174161" y="151458"/>
                </a:lnTo>
                <a:lnTo>
                  <a:pt x="1173726" y="150971"/>
                </a:lnTo>
                <a:lnTo>
                  <a:pt x="1169566" y="146317"/>
                </a:lnTo>
                <a:close/>
                <a:moveTo>
                  <a:pt x="1068777" y="144621"/>
                </a:moveTo>
                <a:lnTo>
                  <a:pt x="1071210" y="150232"/>
                </a:lnTo>
                <a:lnTo>
                  <a:pt x="1073481" y="155472"/>
                </a:lnTo>
                <a:lnTo>
                  <a:pt x="1062720" y="157484"/>
                </a:lnTo>
                <a:lnTo>
                  <a:pt x="1060931" y="150967"/>
                </a:lnTo>
                <a:lnTo>
                  <a:pt x="1058925" y="146112"/>
                </a:lnTo>
                <a:lnTo>
                  <a:pt x="1065451" y="145125"/>
                </a:lnTo>
                <a:lnTo>
                  <a:pt x="1067361" y="144836"/>
                </a:lnTo>
                <a:close/>
                <a:moveTo>
                  <a:pt x="1198810" y="144283"/>
                </a:moveTo>
                <a:lnTo>
                  <a:pt x="1202798" y="148042"/>
                </a:lnTo>
                <a:lnTo>
                  <a:pt x="1202989" y="148223"/>
                </a:lnTo>
                <a:lnTo>
                  <a:pt x="1203061" y="148291"/>
                </a:lnTo>
                <a:lnTo>
                  <a:pt x="1193295" y="149662"/>
                </a:lnTo>
                <a:lnTo>
                  <a:pt x="1188725" y="144984"/>
                </a:lnTo>
                <a:close/>
                <a:moveTo>
                  <a:pt x="971280" y="143834"/>
                </a:moveTo>
                <a:lnTo>
                  <a:pt x="971183" y="151490"/>
                </a:lnTo>
                <a:lnTo>
                  <a:pt x="971119" y="156530"/>
                </a:lnTo>
                <a:lnTo>
                  <a:pt x="971083" y="159361"/>
                </a:lnTo>
                <a:lnTo>
                  <a:pt x="966229" y="160955"/>
                </a:lnTo>
                <a:lnTo>
                  <a:pt x="961908" y="163328"/>
                </a:lnTo>
                <a:lnTo>
                  <a:pt x="962933" y="147079"/>
                </a:lnTo>
                <a:lnTo>
                  <a:pt x="962961" y="146636"/>
                </a:lnTo>
                <a:lnTo>
                  <a:pt x="965655" y="145729"/>
                </a:lnTo>
                <a:close/>
                <a:moveTo>
                  <a:pt x="1218952" y="142881"/>
                </a:moveTo>
                <a:lnTo>
                  <a:pt x="1219206" y="143104"/>
                </a:lnTo>
                <a:lnTo>
                  <a:pt x="1222084" y="145621"/>
                </a:lnTo>
                <a:lnTo>
                  <a:pt x="1222030" y="145628"/>
                </a:lnTo>
                <a:lnTo>
                  <a:pt x="1215667" y="146521"/>
                </a:lnTo>
                <a:lnTo>
                  <a:pt x="1210933" y="147186"/>
                </a:lnTo>
                <a:lnTo>
                  <a:pt x="1208538" y="144933"/>
                </a:lnTo>
                <a:lnTo>
                  <a:pt x="1207225" y="143697"/>
                </a:lnTo>
                <a:close/>
                <a:moveTo>
                  <a:pt x="852963" y="142165"/>
                </a:moveTo>
                <a:lnTo>
                  <a:pt x="838841" y="158914"/>
                </a:lnTo>
                <a:lnTo>
                  <a:pt x="838169" y="159942"/>
                </a:lnTo>
                <a:lnTo>
                  <a:pt x="837598" y="160816"/>
                </a:lnTo>
                <a:lnTo>
                  <a:pt x="827829" y="167484"/>
                </a:lnTo>
                <a:lnTo>
                  <a:pt x="830670" y="162874"/>
                </a:lnTo>
                <a:lnTo>
                  <a:pt x="830862" y="162563"/>
                </a:lnTo>
                <a:lnTo>
                  <a:pt x="830865" y="162558"/>
                </a:lnTo>
                <a:close/>
                <a:moveTo>
                  <a:pt x="1085205" y="142136"/>
                </a:moveTo>
                <a:lnTo>
                  <a:pt x="1085656" y="142998"/>
                </a:lnTo>
                <a:lnTo>
                  <a:pt x="1086438" y="144495"/>
                </a:lnTo>
                <a:lnTo>
                  <a:pt x="1090508" y="152287"/>
                </a:lnTo>
                <a:lnTo>
                  <a:pt x="1081528" y="153967"/>
                </a:lnTo>
                <a:lnTo>
                  <a:pt x="1079358" y="154372"/>
                </a:lnTo>
                <a:lnTo>
                  <a:pt x="1074719" y="143722"/>
                </a:lnTo>
                <a:lnTo>
                  <a:pt x="1075501" y="143604"/>
                </a:lnTo>
                <a:lnTo>
                  <a:pt x="1079426" y="143010"/>
                </a:lnTo>
                <a:close/>
                <a:moveTo>
                  <a:pt x="1237293" y="141605"/>
                </a:moveTo>
                <a:lnTo>
                  <a:pt x="1239767" y="143604"/>
                </a:lnTo>
                <a:lnTo>
                  <a:pt x="1237962" y="143681"/>
                </a:lnTo>
                <a:lnTo>
                  <a:pt x="1234991" y="143809"/>
                </a:lnTo>
                <a:lnTo>
                  <a:pt x="1229768" y="144542"/>
                </a:lnTo>
                <a:lnTo>
                  <a:pt x="1228891" y="143801"/>
                </a:lnTo>
                <a:lnTo>
                  <a:pt x="1227129" y="142312"/>
                </a:lnTo>
                <a:close/>
                <a:moveTo>
                  <a:pt x="877978" y="141292"/>
                </a:moveTo>
                <a:lnTo>
                  <a:pt x="876898" y="143325"/>
                </a:lnTo>
                <a:lnTo>
                  <a:pt x="874954" y="146984"/>
                </a:lnTo>
                <a:lnTo>
                  <a:pt x="862416" y="170580"/>
                </a:lnTo>
                <a:lnTo>
                  <a:pt x="849392" y="179806"/>
                </a:lnTo>
                <a:lnTo>
                  <a:pt x="844513" y="183221"/>
                </a:lnTo>
                <a:lnTo>
                  <a:pt x="853051" y="167859"/>
                </a:lnTo>
                <a:lnTo>
                  <a:pt x="861200" y="156507"/>
                </a:lnTo>
                <a:lnTo>
                  <a:pt x="864813" y="151474"/>
                </a:lnTo>
                <a:lnTo>
                  <a:pt x="866675" y="148881"/>
                </a:lnTo>
                <a:close/>
                <a:moveTo>
                  <a:pt x="1257302" y="140213"/>
                </a:moveTo>
                <a:lnTo>
                  <a:pt x="1260104" y="142730"/>
                </a:lnTo>
                <a:lnTo>
                  <a:pt x="1248272" y="143239"/>
                </a:lnTo>
                <a:lnTo>
                  <a:pt x="1245537" y="141032"/>
                </a:lnTo>
                <a:close/>
                <a:moveTo>
                  <a:pt x="1266387" y="139928"/>
                </a:moveTo>
                <a:lnTo>
                  <a:pt x="1266713" y="139951"/>
                </a:lnTo>
                <a:lnTo>
                  <a:pt x="1267145" y="140775"/>
                </a:lnTo>
                <a:lnTo>
                  <a:pt x="1267120" y="140747"/>
                </a:lnTo>
                <a:lnTo>
                  <a:pt x="1267021" y="140637"/>
                </a:lnTo>
                <a:close/>
                <a:moveTo>
                  <a:pt x="1101447" y="139678"/>
                </a:moveTo>
                <a:lnTo>
                  <a:pt x="1106752" y="149249"/>
                </a:lnTo>
                <a:lnTo>
                  <a:pt x="1098231" y="150843"/>
                </a:lnTo>
                <a:lnTo>
                  <a:pt x="1095773" y="151302"/>
                </a:lnTo>
                <a:lnTo>
                  <a:pt x="1090500" y="141335"/>
                </a:lnTo>
                <a:lnTo>
                  <a:pt x="1097423" y="140287"/>
                </a:lnTo>
                <a:lnTo>
                  <a:pt x="1099153" y="140025"/>
                </a:lnTo>
                <a:close/>
                <a:moveTo>
                  <a:pt x="987093" y="138506"/>
                </a:moveTo>
                <a:lnTo>
                  <a:pt x="987233" y="140142"/>
                </a:lnTo>
                <a:lnTo>
                  <a:pt x="987682" y="153911"/>
                </a:lnTo>
                <a:lnTo>
                  <a:pt x="977036" y="157406"/>
                </a:lnTo>
                <a:lnTo>
                  <a:pt x="977121" y="149145"/>
                </a:lnTo>
                <a:lnTo>
                  <a:pt x="977196" y="141840"/>
                </a:lnTo>
                <a:lnTo>
                  <a:pt x="980915" y="140588"/>
                </a:lnTo>
                <a:close/>
                <a:moveTo>
                  <a:pt x="930686" y="138452"/>
                </a:moveTo>
                <a:lnTo>
                  <a:pt x="925494" y="157781"/>
                </a:lnTo>
                <a:lnTo>
                  <a:pt x="914385" y="163893"/>
                </a:lnTo>
                <a:lnTo>
                  <a:pt x="919790" y="149178"/>
                </a:lnTo>
                <a:lnTo>
                  <a:pt x="921324" y="145000"/>
                </a:lnTo>
                <a:lnTo>
                  <a:pt x="922130" y="142804"/>
                </a:lnTo>
                <a:close/>
                <a:moveTo>
                  <a:pt x="1117327" y="137276"/>
                </a:moveTo>
                <a:lnTo>
                  <a:pt x="1123541" y="146109"/>
                </a:lnTo>
                <a:lnTo>
                  <a:pt x="1119942" y="146782"/>
                </a:lnTo>
                <a:lnTo>
                  <a:pt x="1112722" y="148132"/>
                </a:lnTo>
                <a:lnTo>
                  <a:pt x="1109129" y="141919"/>
                </a:lnTo>
                <a:lnTo>
                  <a:pt x="1107319" y="138790"/>
                </a:lnTo>
                <a:lnTo>
                  <a:pt x="1113655" y="137831"/>
                </a:lnTo>
                <a:close/>
                <a:moveTo>
                  <a:pt x="1133757" y="135252"/>
                </a:moveTo>
                <a:lnTo>
                  <a:pt x="1139947" y="143041"/>
                </a:lnTo>
                <a:lnTo>
                  <a:pt x="1133531" y="144241"/>
                </a:lnTo>
                <a:lnTo>
                  <a:pt x="1129524" y="144990"/>
                </a:lnTo>
                <a:lnTo>
                  <a:pt x="1123300" y="136372"/>
                </a:lnTo>
                <a:lnTo>
                  <a:pt x="1128881" y="135528"/>
                </a:lnTo>
                <a:lnTo>
                  <a:pt x="1128942" y="135518"/>
                </a:lnTo>
                <a:close/>
                <a:moveTo>
                  <a:pt x="1001344" y="135051"/>
                </a:moveTo>
                <a:lnTo>
                  <a:pt x="1003382" y="149209"/>
                </a:lnTo>
                <a:lnTo>
                  <a:pt x="1000371" y="149745"/>
                </a:lnTo>
                <a:lnTo>
                  <a:pt x="993556" y="151983"/>
                </a:lnTo>
                <a:lnTo>
                  <a:pt x="993268" y="143148"/>
                </a:lnTo>
                <a:lnTo>
                  <a:pt x="993128" y="138836"/>
                </a:lnTo>
                <a:lnTo>
                  <a:pt x="993120" y="138739"/>
                </a:lnTo>
                <a:lnTo>
                  <a:pt x="993056" y="138026"/>
                </a:lnTo>
                <a:lnTo>
                  <a:pt x="992922" y="136542"/>
                </a:lnTo>
                <a:lnTo>
                  <a:pt x="994445" y="136029"/>
                </a:lnTo>
                <a:close/>
                <a:moveTo>
                  <a:pt x="1152380" y="134223"/>
                </a:moveTo>
                <a:lnTo>
                  <a:pt x="1152774" y="134742"/>
                </a:lnTo>
                <a:lnTo>
                  <a:pt x="1153792" y="136084"/>
                </a:lnTo>
                <a:lnTo>
                  <a:pt x="1157491" y="140958"/>
                </a:lnTo>
                <a:lnTo>
                  <a:pt x="1146392" y="141991"/>
                </a:lnTo>
                <a:lnTo>
                  <a:pt x="1140733" y="134867"/>
                </a:lnTo>
                <a:lnTo>
                  <a:pt x="1147094" y="134515"/>
                </a:lnTo>
                <a:lnTo>
                  <a:pt x="1150298" y="134338"/>
                </a:lnTo>
                <a:close/>
                <a:moveTo>
                  <a:pt x="849335" y="133334"/>
                </a:moveTo>
                <a:lnTo>
                  <a:pt x="810696" y="180070"/>
                </a:lnTo>
                <a:lnTo>
                  <a:pt x="798397" y="190280"/>
                </a:lnTo>
                <a:lnTo>
                  <a:pt x="793886" y="194024"/>
                </a:lnTo>
                <a:lnTo>
                  <a:pt x="805922" y="176890"/>
                </a:lnTo>
                <a:lnTo>
                  <a:pt x="816465" y="166255"/>
                </a:lnTo>
                <a:lnTo>
                  <a:pt x="848601" y="133839"/>
                </a:lnTo>
                <a:close/>
                <a:moveTo>
                  <a:pt x="1170287" y="133233"/>
                </a:moveTo>
                <a:lnTo>
                  <a:pt x="1172697" y="136152"/>
                </a:lnTo>
                <a:lnTo>
                  <a:pt x="1175298" y="139301"/>
                </a:lnTo>
                <a:lnTo>
                  <a:pt x="1164217" y="140332"/>
                </a:lnTo>
                <a:lnTo>
                  <a:pt x="1159304" y="134836"/>
                </a:lnTo>
                <a:lnTo>
                  <a:pt x="1158457" y="133887"/>
                </a:lnTo>
                <a:lnTo>
                  <a:pt x="1168335" y="133341"/>
                </a:lnTo>
                <a:lnTo>
                  <a:pt x="1169914" y="133254"/>
                </a:lnTo>
                <a:close/>
                <a:moveTo>
                  <a:pt x="821337" y="133141"/>
                </a:moveTo>
                <a:lnTo>
                  <a:pt x="819989" y="134312"/>
                </a:lnTo>
                <a:lnTo>
                  <a:pt x="813482" y="138672"/>
                </a:lnTo>
                <a:lnTo>
                  <a:pt x="809898" y="141073"/>
                </a:lnTo>
                <a:lnTo>
                  <a:pt x="796295" y="153570"/>
                </a:lnTo>
                <a:lnTo>
                  <a:pt x="769720" y="177983"/>
                </a:lnTo>
                <a:lnTo>
                  <a:pt x="751311" y="200222"/>
                </a:lnTo>
                <a:lnTo>
                  <a:pt x="740975" y="208693"/>
                </a:lnTo>
                <a:lnTo>
                  <a:pt x="725891" y="223017"/>
                </a:lnTo>
                <a:lnTo>
                  <a:pt x="722632" y="226111"/>
                </a:lnTo>
                <a:lnTo>
                  <a:pt x="732278" y="213737"/>
                </a:lnTo>
                <a:lnTo>
                  <a:pt x="746605" y="195357"/>
                </a:lnTo>
                <a:lnTo>
                  <a:pt x="787295" y="158394"/>
                </a:lnTo>
                <a:lnTo>
                  <a:pt x="795192" y="151221"/>
                </a:lnTo>
                <a:lnTo>
                  <a:pt x="809894" y="141054"/>
                </a:lnTo>
                <a:close/>
                <a:moveTo>
                  <a:pt x="1016480" y="132932"/>
                </a:moveTo>
                <a:lnTo>
                  <a:pt x="1018053" y="141277"/>
                </a:lnTo>
                <a:lnTo>
                  <a:pt x="1017618" y="141848"/>
                </a:lnTo>
                <a:lnTo>
                  <a:pt x="1013357" y="147434"/>
                </a:lnTo>
                <a:lnTo>
                  <a:pt x="1009067" y="148197"/>
                </a:lnTo>
                <a:lnTo>
                  <a:pt x="1007056" y="134241"/>
                </a:lnTo>
                <a:lnTo>
                  <a:pt x="1014765" y="133149"/>
                </a:lnTo>
                <a:close/>
                <a:moveTo>
                  <a:pt x="1256989" y="132783"/>
                </a:moveTo>
                <a:lnTo>
                  <a:pt x="1263201" y="133255"/>
                </a:lnTo>
                <a:lnTo>
                  <a:pt x="1263309" y="133459"/>
                </a:lnTo>
                <a:lnTo>
                  <a:pt x="1263705" y="134216"/>
                </a:lnTo>
                <a:lnTo>
                  <a:pt x="1261255" y="134195"/>
                </a:lnTo>
                <a:lnTo>
                  <a:pt x="1258939" y="134176"/>
                </a:lnTo>
                <a:close/>
                <a:moveTo>
                  <a:pt x="1186161" y="132356"/>
                </a:moveTo>
                <a:lnTo>
                  <a:pt x="1189265" y="135282"/>
                </a:lnTo>
                <a:lnTo>
                  <a:pt x="1191889" y="137757"/>
                </a:lnTo>
                <a:lnTo>
                  <a:pt x="1185955" y="138309"/>
                </a:lnTo>
                <a:lnTo>
                  <a:pt x="1182516" y="138629"/>
                </a:lnTo>
                <a:lnTo>
                  <a:pt x="1181046" y="137123"/>
                </a:lnTo>
                <a:lnTo>
                  <a:pt x="1179213" y="135247"/>
                </a:lnTo>
                <a:lnTo>
                  <a:pt x="1176889" y="132868"/>
                </a:lnTo>
                <a:close/>
                <a:moveTo>
                  <a:pt x="895673" y="131418"/>
                </a:moveTo>
                <a:lnTo>
                  <a:pt x="890760" y="139252"/>
                </a:lnTo>
                <a:lnTo>
                  <a:pt x="888364" y="143073"/>
                </a:lnTo>
                <a:lnTo>
                  <a:pt x="884887" y="151013"/>
                </a:lnTo>
                <a:lnTo>
                  <a:pt x="884145" y="152708"/>
                </a:lnTo>
                <a:lnTo>
                  <a:pt x="882445" y="156590"/>
                </a:lnTo>
                <a:lnTo>
                  <a:pt x="881460" y="157090"/>
                </a:lnTo>
                <a:lnTo>
                  <a:pt x="872429" y="163487"/>
                </a:lnTo>
                <a:lnTo>
                  <a:pt x="885500" y="138867"/>
                </a:lnTo>
                <a:lnTo>
                  <a:pt x="888232" y="135279"/>
                </a:lnTo>
                <a:lnTo>
                  <a:pt x="893080" y="132763"/>
                </a:lnTo>
                <a:close/>
                <a:moveTo>
                  <a:pt x="1205687" y="131277"/>
                </a:moveTo>
                <a:lnTo>
                  <a:pt x="1207740" y="133073"/>
                </a:lnTo>
                <a:lnTo>
                  <a:pt x="1208844" y="134039"/>
                </a:lnTo>
                <a:lnTo>
                  <a:pt x="1211055" y="135973"/>
                </a:lnTo>
                <a:lnTo>
                  <a:pt x="1200098" y="136993"/>
                </a:lnTo>
                <a:lnTo>
                  <a:pt x="1194670" y="131886"/>
                </a:lnTo>
                <a:lnTo>
                  <a:pt x="1197622" y="131723"/>
                </a:lnTo>
                <a:lnTo>
                  <a:pt x="1203136" y="131418"/>
                </a:lnTo>
                <a:close/>
                <a:moveTo>
                  <a:pt x="1030952" y="131169"/>
                </a:moveTo>
                <a:lnTo>
                  <a:pt x="1035896" y="143832"/>
                </a:lnTo>
                <a:lnTo>
                  <a:pt x="1034915" y="143986"/>
                </a:lnTo>
                <a:lnTo>
                  <a:pt x="1029108" y="144865"/>
                </a:lnTo>
                <a:lnTo>
                  <a:pt x="1027461" y="144127"/>
                </a:lnTo>
                <a:lnTo>
                  <a:pt x="1024249" y="142688"/>
                </a:lnTo>
                <a:lnTo>
                  <a:pt x="1022238" y="132205"/>
                </a:lnTo>
                <a:lnTo>
                  <a:pt x="1029498" y="131287"/>
                </a:lnTo>
                <a:close/>
                <a:moveTo>
                  <a:pt x="1233065" y="130967"/>
                </a:moveTo>
                <a:lnTo>
                  <a:pt x="1248295" y="132123"/>
                </a:lnTo>
                <a:lnTo>
                  <a:pt x="1250387" y="134003"/>
                </a:lnTo>
                <a:lnTo>
                  <a:pt x="1250501" y="134105"/>
                </a:lnTo>
                <a:lnTo>
                  <a:pt x="1250504" y="134107"/>
                </a:lnTo>
                <a:lnTo>
                  <a:pt x="1250199" y="134105"/>
                </a:lnTo>
                <a:lnTo>
                  <a:pt x="1248458" y="134090"/>
                </a:lnTo>
                <a:lnTo>
                  <a:pt x="1236817" y="133995"/>
                </a:lnTo>
                <a:lnTo>
                  <a:pt x="1235377" y="132833"/>
                </a:lnTo>
                <a:close/>
                <a:moveTo>
                  <a:pt x="945420" y="130958"/>
                </a:moveTo>
                <a:lnTo>
                  <a:pt x="943235" y="147912"/>
                </a:lnTo>
                <a:lnTo>
                  <a:pt x="943220" y="148028"/>
                </a:lnTo>
                <a:lnTo>
                  <a:pt x="943156" y="148063"/>
                </a:lnTo>
                <a:lnTo>
                  <a:pt x="932523" y="153913"/>
                </a:lnTo>
                <a:lnTo>
                  <a:pt x="935940" y="141207"/>
                </a:lnTo>
                <a:lnTo>
                  <a:pt x="937631" y="134920"/>
                </a:lnTo>
                <a:close/>
                <a:moveTo>
                  <a:pt x="1223304" y="130303"/>
                </a:moveTo>
                <a:lnTo>
                  <a:pt x="1228331" y="134365"/>
                </a:lnTo>
                <a:lnTo>
                  <a:pt x="1228203" y="134377"/>
                </a:lnTo>
                <a:lnTo>
                  <a:pt x="1227115" y="134478"/>
                </a:lnTo>
                <a:lnTo>
                  <a:pt x="1218778" y="135254"/>
                </a:lnTo>
                <a:lnTo>
                  <a:pt x="1213558" y="130842"/>
                </a:lnTo>
                <a:lnTo>
                  <a:pt x="1218272" y="130581"/>
                </a:lnTo>
                <a:lnTo>
                  <a:pt x="1221495" y="130403"/>
                </a:lnTo>
                <a:close/>
                <a:moveTo>
                  <a:pt x="834253" y="130106"/>
                </a:moveTo>
                <a:lnTo>
                  <a:pt x="800776" y="159049"/>
                </a:lnTo>
                <a:lnTo>
                  <a:pt x="798908" y="161215"/>
                </a:lnTo>
                <a:lnTo>
                  <a:pt x="798721" y="161368"/>
                </a:lnTo>
                <a:lnTo>
                  <a:pt x="798354" y="161669"/>
                </a:lnTo>
                <a:lnTo>
                  <a:pt x="792187" y="165898"/>
                </a:lnTo>
                <a:lnTo>
                  <a:pt x="784425" y="172644"/>
                </a:lnTo>
                <a:lnTo>
                  <a:pt x="796805" y="159760"/>
                </a:lnTo>
                <a:lnTo>
                  <a:pt x="804976" y="153290"/>
                </a:lnTo>
                <a:lnTo>
                  <a:pt x="826131" y="136538"/>
                </a:lnTo>
                <a:close/>
                <a:moveTo>
                  <a:pt x="1047017" y="129859"/>
                </a:moveTo>
                <a:lnTo>
                  <a:pt x="1048992" y="135452"/>
                </a:lnTo>
                <a:lnTo>
                  <a:pt x="1051107" y="141444"/>
                </a:lnTo>
                <a:lnTo>
                  <a:pt x="1041541" y="142946"/>
                </a:lnTo>
                <a:lnTo>
                  <a:pt x="1041245" y="141616"/>
                </a:lnTo>
                <a:lnTo>
                  <a:pt x="1037206" y="131417"/>
                </a:lnTo>
                <a:lnTo>
                  <a:pt x="1036915" y="130683"/>
                </a:lnTo>
                <a:close/>
                <a:moveTo>
                  <a:pt x="1061851" y="128650"/>
                </a:moveTo>
                <a:lnTo>
                  <a:pt x="1065372" y="136768"/>
                </a:lnTo>
                <a:lnTo>
                  <a:pt x="1066361" y="139050"/>
                </a:lnTo>
                <a:lnTo>
                  <a:pt x="1056637" y="140576"/>
                </a:lnTo>
                <a:lnTo>
                  <a:pt x="1052040" y="129450"/>
                </a:lnTo>
                <a:close/>
                <a:moveTo>
                  <a:pt x="1077493" y="127375"/>
                </a:moveTo>
                <a:lnTo>
                  <a:pt x="1079351" y="130931"/>
                </a:lnTo>
                <a:lnTo>
                  <a:pt x="1082286" y="136549"/>
                </a:lnTo>
                <a:lnTo>
                  <a:pt x="1072279" y="138120"/>
                </a:lnTo>
                <a:lnTo>
                  <a:pt x="1071188" y="135617"/>
                </a:lnTo>
                <a:lnTo>
                  <a:pt x="1067937" y="128154"/>
                </a:lnTo>
                <a:close/>
                <a:moveTo>
                  <a:pt x="958308" y="126738"/>
                </a:moveTo>
                <a:lnTo>
                  <a:pt x="956895" y="142042"/>
                </a:lnTo>
                <a:lnTo>
                  <a:pt x="952864" y="144188"/>
                </a:lnTo>
                <a:lnTo>
                  <a:pt x="952336" y="144364"/>
                </a:lnTo>
                <a:lnTo>
                  <a:pt x="949380" y="145349"/>
                </a:lnTo>
                <a:lnTo>
                  <a:pt x="951265" y="130778"/>
                </a:lnTo>
                <a:lnTo>
                  <a:pt x="951619" y="128757"/>
                </a:lnTo>
                <a:lnTo>
                  <a:pt x="953505" y="128188"/>
                </a:lnTo>
                <a:close/>
                <a:moveTo>
                  <a:pt x="1092905" y="126118"/>
                </a:moveTo>
                <a:lnTo>
                  <a:pt x="1095961" y="129783"/>
                </a:lnTo>
                <a:lnTo>
                  <a:pt x="1098317" y="134033"/>
                </a:lnTo>
                <a:lnTo>
                  <a:pt x="1087533" y="135726"/>
                </a:lnTo>
                <a:lnTo>
                  <a:pt x="1082883" y="126935"/>
                </a:lnTo>
                <a:close/>
                <a:moveTo>
                  <a:pt x="1108579" y="124840"/>
                </a:moveTo>
                <a:lnTo>
                  <a:pt x="1109988" y="126844"/>
                </a:lnTo>
                <a:lnTo>
                  <a:pt x="1113382" y="131668"/>
                </a:lnTo>
                <a:lnTo>
                  <a:pt x="1104048" y="133133"/>
                </a:lnTo>
                <a:lnTo>
                  <a:pt x="1102816" y="131003"/>
                </a:lnTo>
                <a:lnTo>
                  <a:pt x="1101264" y="128319"/>
                </a:lnTo>
                <a:lnTo>
                  <a:pt x="1099671" y="125566"/>
                </a:lnTo>
                <a:lnTo>
                  <a:pt x="1106123" y="125040"/>
                </a:lnTo>
                <a:close/>
                <a:moveTo>
                  <a:pt x="1124454" y="123546"/>
                </a:moveTo>
                <a:lnTo>
                  <a:pt x="1128691" y="128877"/>
                </a:lnTo>
                <a:lnTo>
                  <a:pt x="1128942" y="129193"/>
                </a:lnTo>
                <a:lnTo>
                  <a:pt x="1129683" y="130126"/>
                </a:lnTo>
                <a:lnTo>
                  <a:pt x="1119403" y="130974"/>
                </a:lnTo>
                <a:lnTo>
                  <a:pt x="1114618" y="124348"/>
                </a:lnTo>
                <a:close/>
                <a:moveTo>
                  <a:pt x="1243894" y="123425"/>
                </a:moveTo>
                <a:lnTo>
                  <a:pt x="1258688" y="124647"/>
                </a:lnTo>
                <a:lnTo>
                  <a:pt x="1258746" y="124758"/>
                </a:lnTo>
                <a:lnTo>
                  <a:pt x="1259283" y="125782"/>
                </a:lnTo>
                <a:lnTo>
                  <a:pt x="1259508" y="126211"/>
                </a:lnTo>
                <a:lnTo>
                  <a:pt x="1255450" y="125969"/>
                </a:lnTo>
                <a:lnTo>
                  <a:pt x="1246725" y="125448"/>
                </a:lnTo>
                <a:lnTo>
                  <a:pt x="1244848" y="124107"/>
                </a:lnTo>
                <a:close/>
                <a:moveTo>
                  <a:pt x="971547" y="122742"/>
                </a:moveTo>
                <a:lnTo>
                  <a:pt x="971362" y="137344"/>
                </a:lnTo>
                <a:lnTo>
                  <a:pt x="963511" y="139710"/>
                </a:lnTo>
                <a:lnTo>
                  <a:pt x="964834" y="124768"/>
                </a:lnTo>
                <a:close/>
                <a:moveTo>
                  <a:pt x="913184" y="122332"/>
                </a:moveTo>
                <a:lnTo>
                  <a:pt x="904863" y="140193"/>
                </a:lnTo>
                <a:lnTo>
                  <a:pt x="902809" y="144603"/>
                </a:lnTo>
                <a:lnTo>
                  <a:pt x="902251" y="145800"/>
                </a:lnTo>
                <a:lnTo>
                  <a:pt x="896875" y="148630"/>
                </a:lnTo>
                <a:lnTo>
                  <a:pt x="890890" y="151781"/>
                </a:lnTo>
                <a:lnTo>
                  <a:pt x="892544" y="147995"/>
                </a:lnTo>
                <a:lnTo>
                  <a:pt x="893560" y="145669"/>
                </a:lnTo>
                <a:lnTo>
                  <a:pt x="901582" y="132921"/>
                </a:lnTo>
                <a:lnTo>
                  <a:pt x="905850" y="126138"/>
                </a:lnTo>
                <a:close/>
                <a:moveTo>
                  <a:pt x="1140459" y="122241"/>
                </a:moveTo>
                <a:lnTo>
                  <a:pt x="1142219" y="123818"/>
                </a:lnTo>
                <a:lnTo>
                  <a:pt x="1142402" y="123982"/>
                </a:lnTo>
                <a:lnTo>
                  <a:pt x="1147217" y="128298"/>
                </a:lnTo>
                <a:lnTo>
                  <a:pt x="1141037" y="128576"/>
                </a:lnTo>
                <a:lnTo>
                  <a:pt x="1136285" y="129266"/>
                </a:lnTo>
                <a:lnTo>
                  <a:pt x="1132855" y="124948"/>
                </a:lnTo>
                <a:lnTo>
                  <a:pt x="1131299" y="122988"/>
                </a:lnTo>
                <a:close/>
                <a:moveTo>
                  <a:pt x="1221420" y="121570"/>
                </a:moveTo>
                <a:lnTo>
                  <a:pt x="1237556" y="122902"/>
                </a:lnTo>
                <a:lnTo>
                  <a:pt x="1239091" y="123857"/>
                </a:lnTo>
                <a:lnTo>
                  <a:pt x="1240445" y="125073"/>
                </a:lnTo>
                <a:lnTo>
                  <a:pt x="1237564" y="124901"/>
                </a:lnTo>
                <a:lnTo>
                  <a:pt x="1231202" y="124521"/>
                </a:lnTo>
                <a:lnTo>
                  <a:pt x="1228331" y="124650"/>
                </a:lnTo>
                <a:lnTo>
                  <a:pt x="1225400" y="124782"/>
                </a:lnTo>
                <a:lnTo>
                  <a:pt x="1222699" y="122603"/>
                </a:lnTo>
                <a:close/>
                <a:moveTo>
                  <a:pt x="1156848" y="120905"/>
                </a:moveTo>
                <a:lnTo>
                  <a:pt x="1164521" y="127251"/>
                </a:lnTo>
                <a:lnTo>
                  <a:pt x="1157370" y="127841"/>
                </a:lnTo>
                <a:lnTo>
                  <a:pt x="1153998" y="127993"/>
                </a:lnTo>
                <a:lnTo>
                  <a:pt x="1153219" y="128028"/>
                </a:lnTo>
                <a:lnTo>
                  <a:pt x="1147532" y="121665"/>
                </a:lnTo>
                <a:close/>
                <a:moveTo>
                  <a:pt x="1320221" y="120006"/>
                </a:moveTo>
                <a:lnTo>
                  <a:pt x="1330895" y="122577"/>
                </a:lnTo>
                <a:lnTo>
                  <a:pt x="1337667" y="124209"/>
                </a:lnTo>
                <a:lnTo>
                  <a:pt x="1339108" y="124693"/>
                </a:lnTo>
                <a:lnTo>
                  <a:pt x="1339999" y="124993"/>
                </a:lnTo>
                <a:lnTo>
                  <a:pt x="1340505" y="125163"/>
                </a:lnTo>
                <a:close/>
                <a:moveTo>
                  <a:pt x="1200547" y="119847"/>
                </a:moveTo>
                <a:lnTo>
                  <a:pt x="1211478" y="120749"/>
                </a:lnTo>
                <a:lnTo>
                  <a:pt x="1213366" y="122275"/>
                </a:lnTo>
                <a:lnTo>
                  <a:pt x="1216941" y="125163"/>
                </a:lnTo>
                <a:lnTo>
                  <a:pt x="1211806" y="125393"/>
                </a:lnTo>
                <a:lnTo>
                  <a:pt x="1207348" y="125594"/>
                </a:lnTo>
                <a:close/>
                <a:moveTo>
                  <a:pt x="1172651" y="119617"/>
                </a:moveTo>
                <a:lnTo>
                  <a:pt x="1179441" y="126019"/>
                </a:lnTo>
                <a:lnTo>
                  <a:pt x="1170887" y="126725"/>
                </a:lnTo>
                <a:lnTo>
                  <a:pt x="1170442" y="126270"/>
                </a:lnTo>
                <a:lnTo>
                  <a:pt x="1167250" y="123002"/>
                </a:lnTo>
                <a:lnTo>
                  <a:pt x="1164585" y="120274"/>
                </a:lnTo>
                <a:close/>
                <a:moveTo>
                  <a:pt x="1185284" y="118587"/>
                </a:moveTo>
                <a:lnTo>
                  <a:pt x="1191795" y="119124"/>
                </a:lnTo>
                <a:lnTo>
                  <a:pt x="1199261" y="125655"/>
                </a:lnTo>
                <a:lnTo>
                  <a:pt x="1188076" y="125306"/>
                </a:lnTo>
                <a:lnTo>
                  <a:pt x="1187709" y="125337"/>
                </a:lnTo>
                <a:lnTo>
                  <a:pt x="1186329" y="124039"/>
                </a:lnTo>
                <a:lnTo>
                  <a:pt x="1180913" y="118943"/>
                </a:lnTo>
                <a:close/>
                <a:moveTo>
                  <a:pt x="985386" y="118564"/>
                </a:moveTo>
                <a:lnTo>
                  <a:pt x="986098" y="126881"/>
                </a:lnTo>
                <a:lnTo>
                  <a:pt x="986507" y="131665"/>
                </a:lnTo>
                <a:lnTo>
                  <a:pt x="986600" y="132751"/>
                </a:lnTo>
                <a:lnTo>
                  <a:pt x="977261" y="135566"/>
                </a:lnTo>
                <a:lnTo>
                  <a:pt x="977361" y="125782"/>
                </a:lnTo>
                <a:lnTo>
                  <a:pt x="977411" y="120972"/>
                </a:lnTo>
                <a:close/>
                <a:moveTo>
                  <a:pt x="998494" y="116802"/>
                </a:moveTo>
                <a:lnTo>
                  <a:pt x="998912" y="118164"/>
                </a:lnTo>
                <a:lnTo>
                  <a:pt x="1000595" y="129850"/>
                </a:lnTo>
                <a:lnTo>
                  <a:pt x="992582" y="130948"/>
                </a:lnTo>
                <a:lnTo>
                  <a:pt x="992423" y="130996"/>
                </a:lnTo>
                <a:lnTo>
                  <a:pt x="991838" y="124483"/>
                </a:lnTo>
                <a:lnTo>
                  <a:pt x="991749" y="123491"/>
                </a:lnTo>
                <a:lnTo>
                  <a:pt x="991220" y="117610"/>
                </a:lnTo>
                <a:close/>
                <a:moveTo>
                  <a:pt x="839852" y="116595"/>
                </a:moveTo>
                <a:lnTo>
                  <a:pt x="756700" y="177345"/>
                </a:lnTo>
                <a:cubicBezTo>
                  <a:pt x="734962" y="196912"/>
                  <a:pt x="716239" y="219003"/>
                  <a:pt x="700758" y="242921"/>
                </a:cubicBezTo>
                <a:lnTo>
                  <a:pt x="697575" y="249598"/>
                </a:lnTo>
                <a:lnTo>
                  <a:pt x="694134" y="253175"/>
                </a:lnTo>
                <a:lnTo>
                  <a:pt x="686972" y="259976"/>
                </a:lnTo>
                <a:lnTo>
                  <a:pt x="678805" y="267732"/>
                </a:lnTo>
                <a:lnTo>
                  <a:pt x="688133" y="253271"/>
                </a:lnTo>
                <a:lnTo>
                  <a:pt x="706885" y="224202"/>
                </a:lnTo>
                <a:lnTo>
                  <a:pt x="748230" y="183049"/>
                </a:lnTo>
                <a:lnTo>
                  <a:pt x="753546" y="177758"/>
                </a:lnTo>
                <a:lnTo>
                  <a:pt x="765731" y="167224"/>
                </a:lnTo>
                <a:lnTo>
                  <a:pt x="839277" y="116858"/>
                </a:lnTo>
                <a:lnTo>
                  <a:pt x="839735" y="116649"/>
                </a:lnTo>
                <a:lnTo>
                  <a:pt x="839768" y="116633"/>
                </a:lnTo>
                <a:close/>
                <a:moveTo>
                  <a:pt x="926210" y="115574"/>
                </a:moveTo>
                <a:lnTo>
                  <a:pt x="918234" y="137388"/>
                </a:lnTo>
                <a:lnTo>
                  <a:pt x="909455" y="142009"/>
                </a:lnTo>
                <a:lnTo>
                  <a:pt x="914983" y="130188"/>
                </a:lnTo>
                <a:lnTo>
                  <a:pt x="918342" y="123006"/>
                </a:lnTo>
                <a:lnTo>
                  <a:pt x="920411" y="118583"/>
                </a:lnTo>
                <a:lnTo>
                  <a:pt x="925307" y="116042"/>
                </a:lnTo>
                <a:close/>
                <a:moveTo>
                  <a:pt x="1010766" y="115451"/>
                </a:moveTo>
                <a:lnTo>
                  <a:pt x="1015154" y="127866"/>
                </a:lnTo>
                <a:lnTo>
                  <a:pt x="1013579" y="128070"/>
                </a:lnTo>
                <a:lnTo>
                  <a:pt x="1006310" y="129066"/>
                </a:lnTo>
                <a:lnTo>
                  <a:pt x="1005636" y="124387"/>
                </a:lnTo>
                <a:lnTo>
                  <a:pt x="1005038" y="120239"/>
                </a:lnTo>
                <a:lnTo>
                  <a:pt x="1004447" y="116141"/>
                </a:lnTo>
                <a:lnTo>
                  <a:pt x="1008330" y="115709"/>
                </a:lnTo>
                <a:close/>
                <a:moveTo>
                  <a:pt x="1024282" y="114088"/>
                </a:moveTo>
                <a:lnTo>
                  <a:pt x="1028968" y="126088"/>
                </a:lnTo>
                <a:lnTo>
                  <a:pt x="1027972" y="126206"/>
                </a:lnTo>
                <a:lnTo>
                  <a:pt x="1021254" y="127076"/>
                </a:lnTo>
                <a:lnTo>
                  <a:pt x="1021221" y="126904"/>
                </a:lnTo>
                <a:lnTo>
                  <a:pt x="1016823" y="114809"/>
                </a:lnTo>
                <a:lnTo>
                  <a:pt x="1022723" y="114184"/>
                </a:lnTo>
                <a:close/>
                <a:moveTo>
                  <a:pt x="1292933" y="113431"/>
                </a:moveTo>
                <a:lnTo>
                  <a:pt x="1298080" y="114671"/>
                </a:lnTo>
                <a:lnTo>
                  <a:pt x="1303743" y="116036"/>
                </a:lnTo>
                <a:lnTo>
                  <a:pt x="1300197" y="115517"/>
                </a:lnTo>
                <a:lnTo>
                  <a:pt x="1299754" y="115201"/>
                </a:lnTo>
                <a:lnTo>
                  <a:pt x="1299598" y="115430"/>
                </a:lnTo>
                <a:lnTo>
                  <a:pt x="1294467" y="114679"/>
                </a:lnTo>
                <a:lnTo>
                  <a:pt x="1294333" y="114521"/>
                </a:lnTo>
                <a:close/>
                <a:moveTo>
                  <a:pt x="1038345" y="113228"/>
                </a:moveTo>
                <a:lnTo>
                  <a:pt x="1040612" y="117351"/>
                </a:lnTo>
                <a:lnTo>
                  <a:pt x="1044407" y="124258"/>
                </a:lnTo>
                <a:lnTo>
                  <a:pt x="1034820" y="125394"/>
                </a:lnTo>
                <a:lnTo>
                  <a:pt x="1033774" y="122752"/>
                </a:lnTo>
                <a:lnTo>
                  <a:pt x="1030199" y="113726"/>
                </a:lnTo>
                <a:close/>
                <a:moveTo>
                  <a:pt x="1051628" y="112415"/>
                </a:moveTo>
                <a:lnTo>
                  <a:pt x="1059009" y="122527"/>
                </a:lnTo>
                <a:lnTo>
                  <a:pt x="1049638" y="123638"/>
                </a:lnTo>
                <a:lnTo>
                  <a:pt x="1045164" y="112811"/>
                </a:lnTo>
                <a:close/>
                <a:moveTo>
                  <a:pt x="1066215" y="111523"/>
                </a:moveTo>
                <a:lnTo>
                  <a:pt x="1073819" y="120343"/>
                </a:lnTo>
                <a:lnTo>
                  <a:pt x="1073997" y="120682"/>
                </a:lnTo>
                <a:lnTo>
                  <a:pt x="1074030" y="120746"/>
                </a:lnTo>
                <a:lnTo>
                  <a:pt x="1065168" y="121796"/>
                </a:lnTo>
                <a:lnTo>
                  <a:pt x="1064360" y="119941"/>
                </a:lnTo>
                <a:lnTo>
                  <a:pt x="1060422" y="114503"/>
                </a:lnTo>
                <a:lnTo>
                  <a:pt x="1059666" y="113459"/>
                </a:lnTo>
                <a:lnTo>
                  <a:pt x="1058601" y="111989"/>
                </a:lnTo>
                <a:close/>
                <a:moveTo>
                  <a:pt x="1284739" y="111457"/>
                </a:moveTo>
                <a:lnTo>
                  <a:pt x="1289261" y="112547"/>
                </a:lnTo>
                <a:lnTo>
                  <a:pt x="1288374" y="113788"/>
                </a:lnTo>
                <a:lnTo>
                  <a:pt x="1288203" y="113763"/>
                </a:lnTo>
                <a:lnTo>
                  <a:pt x="1286503" y="113515"/>
                </a:lnTo>
                <a:close/>
                <a:moveTo>
                  <a:pt x="938169" y="111016"/>
                </a:moveTo>
                <a:lnTo>
                  <a:pt x="936024" y="118585"/>
                </a:lnTo>
                <a:lnTo>
                  <a:pt x="933071" y="129578"/>
                </a:lnTo>
                <a:lnTo>
                  <a:pt x="925530" y="133547"/>
                </a:lnTo>
                <a:lnTo>
                  <a:pt x="933305" y="112378"/>
                </a:lnTo>
                <a:lnTo>
                  <a:pt x="936164" y="111577"/>
                </a:lnTo>
                <a:close/>
                <a:moveTo>
                  <a:pt x="1080032" y="110677"/>
                </a:moveTo>
                <a:lnTo>
                  <a:pt x="1087131" y="119192"/>
                </a:lnTo>
                <a:lnTo>
                  <a:pt x="1079279" y="120123"/>
                </a:lnTo>
                <a:lnTo>
                  <a:pt x="1078347" y="118361"/>
                </a:lnTo>
                <a:lnTo>
                  <a:pt x="1077693" y="117125"/>
                </a:lnTo>
                <a:lnTo>
                  <a:pt x="1072511" y="111137"/>
                </a:lnTo>
                <a:close/>
                <a:moveTo>
                  <a:pt x="1225930" y="110588"/>
                </a:moveTo>
                <a:lnTo>
                  <a:pt x="1251597" y="114073"/>
                </a:lnTo>
                <a:lnTo>
                  <a:pt x="1252358" y="115018"/>
                </a:lnTo>
                <a:lnTo>
                  <a:pt x="1254181" y="117287"/>
                </a:lnTo>
                <a:lnTo>
                  <a:pt x="1232081" y="114984"/>
                </a:lnTo>
                <a:close/>
                <a:moveTo>
                  <a:pt x="1095369" y="109739"/>
                </a:moveTo>
                <a:lnTo>
                  <a:pt x="1102988" y="116893"/>
                </a:lnTo>
                <a:lnTo>
                  <a:pt x="1103260" y="117280"/>
                </a:lnTo>
                <a:lnTo>
                  <a:pt x="1094577" y="118309"/>
                </a:lnTo>
                <a:lnTo>
                  <a:pt x="1094483" y="118208"/>
                </a:lnTo>
                <a:lnTo>
                  <a:pt x="1087091" y="110245"/>
                </a:lnTo>
                <a:close/>
                <a:moveTo>
                  <a:pt x="891714" y="109700"/>
                </a:moveTo>
                <a:lnTo>
                  <a:pt x="890174" y="111400"/>
                </a:lnTo>
                <a:lnTo>
                  <a:pt x="876128" y="126899"/>
                </a:lnTo>
                <a:lnTo>
                  <a:pt x="872464" y="130943"/>
                </a:lnTo>
                <a:lnTo>
                  <a:pt x="863901" y="142862"/>
                </a:lnTo>
                <a:lnTo>
                  <a:pt x="855860" y="148351"/>
                </a:lnTo>
                <a:lnTo>
                  <a:pt x="858498" y="145198"/>
                </a:lnTo>
                <a:lnTo>
                  <a:pt x="860422" y="142900"/>
                </a:lnTo>
                <a:lnTo>
                  <a:pt x="871308" y="129892"/>
                </a:lnTo>
                <a:lnTo>
                  <a:pt x="884751" y="116590"/>
                </a:lnTo>
                <a:close/>
                <a:moveTo>
                  <a:pt x="1206453" y="109492"/>
                </a:moveTo>
                <a:lnTo>
                  <a:pt x="1206496" y="109494"/>
                </a:lnTo>
                <a:lnTo>
                  <a:pt x="1206834" y="109509"/>
                </a:lnTo>
                <a:lnTo>
                  <a:pt x="1216727" y="109950"/>
                </a:lnTo>
                <a:lnTo>
                  <a:pt x="1224149" y="114566"/>
                </a:lnTo>
                <a:lnTo>
                  <a:pt x="1212772" y="114592"/>
                </a:lnTo>
                <a:lnTo>
                  <a:pt x="1211632" y="113671"/>
                </a:lnTo>
                <a:lnTo>
                  <a:pt x="1210989" y="113152"/>
                </a:lnTo>
                <a:close/>
                <a:moveTo>
                  <a:pt x="1275680" y="109275"/>
                </a:moveTo>
                <a:lnTo>
                  <a:pt x="1277038" y="109602"/>
                </a:lnTo>
                <a:lnTo>
                  <a:pt x="1277331" y="109672"/>
                </a:lnTo>
                <a:lnTo>
                  <a:pt x="1277246" y="109798"/>
                </a:lnTo>
                <a:lnTo>
                  <a:pt x="1276986" y="110181"/>
                </a:lnTo>
                <a:lnTo>
                  <a:pt x="1276760" y="110513"/>
                </a:lnTo>
                <a:lnTo>
                  <a:pt x="1276693" y="110435"/>
                </a:lnTo>
                <a:close/>
                <a:moveTo>
                  <a:pt x="1110253" y="108828"/>
                </a:moveTo>
                <a:lnTo>
                  <a:pt x="1117552" y="114861"/>
                </a:lnTo>
                <a:lnTo>
                  <a:pt x="1118550" y="116117"/>
                </a:lnTo>
                <a:lnTo>
                  <a:pt x="1110172" y="116460"/>
                </a:lnTo>
                <a:lnTo>
                  <a:pt x="1109021" y="116597"/>
                </a:lnTo>
                <a:lnTo>
                  <a:pt x="1106544" y="113167"/>
                </a:lnTo>
                <a:lnTo>
                  <a:pt x="1102201" y="109320"/>
                </a:lnTo>
                <a:close/>
                <a:moveTo>
                  <a:pt x="1187286" y="108639"/>
                </a:moveTo>
                <a:lnTo>
                  <a:pt x="1197025" y="109073"/>
                </a:lnTo>
                <a:lnTo>
                  <a:pt x="1203881" y="114612"/>
                </a:lnTo>
                <a:lnTo>
                  <a:pt x="1201427" y="114618"/>
                </a:lnTo>
                <a:lnTo>
                  <a:pt x="1199330" y="114622"/>
                </a:lnTo>
                <a:lnTo>
                  <a:pt x="1193879" y="114211"/>
                </a:lnTo>
                <a:lnTo>
                  <a:pt x="1193365" y="113777"/>
                </a:lnTo>
                <a:close/>
                <a:moveTo>
                  <a:pt x="1124518" y="107955"/>
                </a:moveTo>
                <a:lnTo>
                  <a:pt x="1130433" y="113256"/>
                </a:lnTo>
                <a:lnTo>
                  <a:pt x="1131862" y="114536"/>
                </a:lnTo>
                <a:lnTo>
                  <a:pt x="1132494" y="115103"/>
                </a:lnTo>
                <a:lnTo>
                  <a:pt x="1127814" y="115600"/>
                </a:lnTo>
                <a:lnTo>
                  <a:pt x="1125721" y="115822"/>
                </a:lnTo>
                <a:lnTo>
                  <a:pt x="1125611" y="115827"/>
                </a:lnTo>
                <a:lnTo>
                  <a:pt x="1121616" y="110797"/>
                </a:lnTo>
                <a:lnTo>
                  <a:pt x="1118475" y="108325"/>
                </a:lnTo>
                <a:close/>
                <a:moveTo>
                  <a:pt x="1169100" y="107830"/>
                </a:moveTo>
                <a:lnTo>
                  <a:pt x="1179298" y="108284"/>
                </a:lnTo>
                <a:lnTo>
                  <a:pt x="1179590" y="108447"/>
                </a:lnTo>
                <a:lnTo>
                  <a:pt x="1185453" y="113576"/>
                </a:lnTo>
                <a:lnTo>
                  <a:pt x="1183705" y="113444"/>
                </a:lnTo>
                <a:lnTo>
                  <a:pt x="1175428" y="113783"/>
                </a:lnTo>
                <a:close/>
                <a:moveTo>
                  <a:pt x="949658" y="107797"/>
                </a:moveTo>
                <a:lnTo>
                  <a:pt x="946670" y="123980"/>
                </a:lnTo>
                <a:lnTo>
                  <a:pt x="945609" y="124519"/>
                </a:lnTo>
                <a:lnTo>
                  <a:pt x="943476" y="125163"/>
                </a:lnTo>
                <a:lnTo>
                  <a:pt x="939970" y="126223"/>
                </a:lnTo>
                <a:lnTo>
                  <a:pt x="941614" y="120111"/>
                </a:lnTo>
                <a:lnTo>
                  <a:pt x="944627" y="109206"/>
                </a:lnTo>
                <a:close/>
                <a:moveTo>
                  <a:pt x="1151669" y="107054"/>
                </a:moveTo>
                <a:lnTo>
                  <a:pt x="1157551" y="107316"/>
                </a:lnTo>
                <a:lnTo>
                  <a:pt x="1159865" y="108709"/>
                </a:lnTo>
                <a:lnTo>
                  <a:pt x="1163230" y="110734"/>
                </a:lnTo>
                <a:lnTo>
                  <a:pt x="1166838" y="114136"/>
                </a:lnTo>
                <a:lnTo>
                  <a:pt x="1158906" y="114461"/>
                </a:lnTo>
                <a:lnTo>
                  <a:pt x="1154905" y="110366"/>
                </a:lnTo>
                <a:close/>
                <a:moveTo>
                  <a:pt x="1140039" y="107005"/>
                </a:moveTo>
                <a:lnTo>
                  <a:pt x="1149389" y="114737"/>
                </a:lnTo>
                <a:lnTo>
                  <a:pt x="1141357" y="114756"/>
                </a:lnTo>
                <a:lnTo>
                  <a:pt x="1135247" y="107919"/>
                </a:lnTo>
                <a:lnTo>
                  <a:pt x="1134531" y="107414"/>
                </a:lnTo>
                <a:lnTo>
                  <a:pt x="1134436" y="107348"/>
                </a:lnTo>
                <a:close/>
                <a:moveTo>
                  <a:pt x="960334" y="104806"/>
                </a:moveTo>
                <a:lnTo>
                  <a:pt x="959667" y="112026"/>
                </a:lnTo>
                <a:lnTo>
                  <a:pt x="958968" y="119593"/>
                </a:lnTo>
                <a:lnTo>
                  <a:pt x="952938" y="121216"/>
                </a:lnTo>
                <a:lnTo>
                  <a:pt x="955576" y="106139"/>
                </a:lnTo>
                <a:lnTo>
                  <a:pt x="958562" y="105303"/>
                </a:lnTo>
                <a:lnTo>
                  <a:pt x="960055" y="104884"/>
                </a:lnTo>
                <a:close/>
                <a:moveTo>
                  <a:pt x="1307851" y="103483"/>
                </a:moveTo>
                <a:lnTo>
                  <a:pt x="1312210" y="104528"/>
                </a:lnTo>
                <a:lnTo>
                  <a:pt x="1320226" y="107468"/>
                </a:lnTo>
                <a:lnTo>
                  <a:pt x="1321584" y="107967"/>
                </a:lnTo>
                <a:lnTo>
                  <a:pt x="1315473" y="105972"/>
                </a:lnTo>
                <a:close/>
                <a:moveTo>
                  <a:pt x="905783" y="102833"/>
                </a:moveTo>
                <a:lnTo>
                  <a:pt x="896026" y="115760"/>
                </a:lnTo>
                <a:lnTo>
                  <a:pt x="885559" y="129628"/>
                </a:lnTo>
                <a:lnTo>
                  <a:pt x="877939" y="133462"/>
                </a:lnTo>
                <a:lnTo>
                  <a:pt x="896433" y="113118"/>
                </a:lnTo>
                <a:close/>
                <a:moveTo>
                  <a:pt x="971395" y="101708"/>
                </a:moveTo>
                <a:lnTo>
                  <a:pt x="971512" y="102049"/>
                </a:lnTo>
                <a:lnTo>
                  <a:pt x="971798" y="102882"/>
                </a:lnTo>
                <a:lnTo>
                  <a:pt x="971629" y="116185"/>
                </a:lnTo>
                <a:lnTo>
                  <a:pt x="965446" y="117850"/>
                </a:lnTo>
                <a:lnTo>
                  <a:pt x="966760" y="103006"/>
                </a:lnTo>
                <a:close/>
                <a:moveTo>
                  <a:pt x="1260146" y="100122"/>
                </a:moveTo>
                <a:lnTo>
                  <a:pt x="1325013" y="114888"/>
                </a:lnTo>
                <a:lnTo>
                  <a:pt x="1325017" y="114889"/>
                </a:lnTo>
                <a:lnTo>
                  <a:pt x="1347138" y="122692"/>
                </a:lnTo>
                <a:lnTo>
                  <a:pt x="1321703" y="115264"/>
                </a:lnTo>
                <a:lnTo>
                  <a:pt x="1306489" y="110820"/>
                </a:lnTo>
                <a:lnTo>
                  <a:pt x="1306240" y="110748"/>
                </a:lnTo>
                <a:lnTo>
                  <a:pt x="1270214" y="104080"/>
                </a:lnTo>
                <a:lnTo>
                  <a:pt x="1269103" y="103178"/>
                </a:lnTo>
                <a:lnTo>
                  <a:pt x="1268663" y="103793"/>
                </a:lnTo>
                <a:lnTo>
                  <a:pt x="1263260" y="102793"/>
                </a:lnTo>
                <a:lnTo>
                  <a:pt x="1263007" y="102501"/>
                </a:lnTo>
                <a:lnTo>
                  <a:pt x="1261823" y="101484"/>
                </a:lnTo>
                <a:close/>
                <a:moveTo>
                  <a:pt x="1210231" y="99370"/>
                </a:moveTo>
                <a:lnTo>
                  <a:pt x="1218360" y="100547"/>
                </a:lnTo>
                <a:lnTo>
                  <a:pt x="1243670" y="104212"/>
                </a:lnTo>
                <a:lnTo>
                  <a:pt x="1245034" y="105908"/>
                </a:lnTo>
                <a:lnTo>
                  <a:pt x="1246439" y="107655"/>
                </a:lnTo>
                <a:lnTo>
                  <a:pt x="1225812" y="104639"/>
                </a:lnTo>
                <a:lnTo>
                  <a:pt x="1217134" y="104303"/>
                </a:lnTo>
                <a:close/>
                <a:moveTo>
                  <a:pt x="982095" y="99129"/>
                </a:moveTo>
                <a:lnTo>
                  <a:pt x="982492" y="100731"/>
                </a:lnTo>
                <a:lnTo>
                  <a:pt x="984582" y="109168"/>
                </a:lnTo>
                <a:lnTo>
                  <a:pt x="984609" y="109482"/>
                </a:lnTo>
                <a:lnTo>
                  <a:pt x="984677" y="110280"/>
                </a:lnTo>
                <a:lnTo>
                  <a:pt x="984877" y="112619"/>
                </a:lnTo>
                <a:lnTo>
                  <a:pt x="977476" y="114611"/>
                </a:lnTo>
                <a:lnTo>
                  <a:pt x="977500" y="112291"/>
                </a:lnTo>
                <a:lnTo>
                  <a:pt x="977618" y="100723"/>
                </a:lnTo>
                <a:lnTo>
                  <a:pt x="977508" y="100431"/>
                </a:lnTo>
                <a:lnTo>
                  <a:pt x="977408" y="100167"/>
                </a:lnTo>
                <a:lnTo>
                  <a:pt x="977359" y="100037"/>
                </a:lnTo>
                <a:lnTo>
                  <a:pt x="980052" y="99282"/>
                </a:lnTo>
                <a:close/>
                <a:moveTo>
                  <a:pt x="992819" y="98322"/>
                </a:moveTo>
                <a:lnTo>
                  <a:pt x="996759" y="111152"/>
                </a:lnTo>
                <a:lnTo>
                  <a:pt x="990698" y="111810"/>
                </a:lnTo>
                <a:lnTo>
                  <a:pt x="990255" y="106882"/>
                </a:lnTo>
                <a:lnTo>
                  <a:pt x="988098" y="98677"/>
                </a:lnTo>
                <a:lnTo>
                  <a:pt x="990369" y="98506"/>
                </a:lnTo>
                <a:close/>
                <a:moveTo>
                  <a:pt x="1251843" y="98232"/>
                </a:moveTo>
                <a:lnTo>
                  <a:pt x="1258742" y="99802"/>
                </a:lnTo>
                <a:lnTo>
                  <a:pt x="1258514" y="100121"/>
                </a:lnTo>
                <a:lnTo>
                  <a:pt x="1257383" y="101706"/>
                </a:lnTo>
                <a:lnTo>
                  <a:pt x="1255104" y="101284"/>
                </a:lnTo>
                <a:lnTo>
                  <a:pt x="1254720" y="101213"/>
                </a:lnTo>
                <a:lnTo>
                  <a:pt x="1252341" y="98605"/>
                </a:lnTo>
                <a:close/>
                <a:moveTo>
                  <a:pt x="916699" y="97886"/>
                </a:moveTo>
                <a:lnTo>
                  <a:pt x="903361" y="119157"/>
                </a:lnTo>
                <a:lnTo>
                  <a:pt x="901974" y="121370"/>
                </a:lnTo>
                <a:lnTo>
                  <a:pt x="896864" y="123940"/>
                </a:lnTo>
                <a:close/>
                <a:moveTo>
                  <a:pt x="1004407" y="97456"/>
                </a:moveTo>
                <a:lnTo>
                  <a:pt x="1008786" y="109848"/>
                </a:lnTo>
                <a:lnTo>
                  <a:pt x="1007822" y="109951"/>
                </a:lnTo>
                <a:lnTo>
                  <a:pt x="1002749" y="110502"/>
                </a:lnTo>
                <a:lnTo>
                  <a:pt x="1002023" y="108214"/>
                </a:lnTo>
                <a:lnTo>
                  <a:pt x="998744" y="97876"/>
                </a:lnTo>
                <a:lnTo>
                  <a:pt x="1002573" y="97588"/>
                </a:lnTo>
                <a:close/>
                <a:moveTo>
                  <a:pt x="1015333" y="96666"/>
                </a:moveTo>
                <a:lnTo>
                  <a:pt x="1019303" y="101338"/>
                </a:lnTo>
                <a:lnTo>
                  <a:pt x="1022071" y="108426"/>
                </a:lnTo>
                <a:lnTo>
                  <a:pt x="1022046" y="108428"/>
                </a:lnTo>
                <a:lnTo>
                  <a:pt x="1014785" y="109205"/>
                </a:lnTo>
                <a:lnTo>
                  <a:pt x="1010356" y="97026"/>
                </a:lnTo>
                <a:close/>
                <a:moveTo>
                  <a:pt x="1186453" y="96603"/>
                </a:moveTo>
                <a:lnTo>
                  <a:pt x="1190255" y="96785"/>
                </a:lnTo>
                <a:lnTo>
                  <a:pt x="1193418" y="96936"/>
                </a:lnTo>
                <a:lnTo>
                  <a:pt x="1194901" y="97151"/>
                </a:lnTo>
                <a:lnTo>
                  <a:pt x="1196523" y="97386"/>
                </a:lnTo>
                <a:lnTo>
                  <a:pt x="1207016" y="103911"/>
                </a:lnTo>
                <a:lnTo>
                  <a:pt x="1199160" y="103607"/>
                </a:lnTo>
                <a:lnTo>
                  <a:pt x="1197920" y="102606"/>
                </a:lnTo>
                <a:lnTo>
                  <a:pt x="1197756" y="102474"/>
                </a:lnTo>
                <a:lnTo>
                  <a:pt x="1197709" y="102436"/>
                </a:lnTo>
                <a:lnTo>
                  <a:pt x="1192010" y="99483"/>
                </a:lnTo>
                <a:close/>
                <a:moveTo>
                  <a:pt x="1243393" y="96308"/>
                </a:moveTo>
                <a:lnTo>
                  <a:pt x="1248027" y="97363"/>
                </a:lnTo>
                <a:lnTo>
                  <a:pt x="1246497" y="99504"/>
                </a:lnTo>
                <a:lnTo>
                  <a:pt x="1246379" y="99669"/>
                </a:lnTo>
                <a:lnTo>
                  <a:pt x="1246262" y="99647"/>
                </a:lnTo>
                <a:lnTo>
                  <a:pt x="1246205" y="99637"/>
                </a:lnTo>
                <a:close/>
                <a:moveTo>
                  <a:pt x="1028155" y="96061"/>
                </a:moveTo>
                <a:lnTo>
                  <a:pt x="1029928" y="97912"/>
                </a:lnTo>
                <a:lnTo>
                  <a:pt x="1031598" y="100951"/>
                </a:lnTo>
                <a:lnTo>
                  <a:pt x="1035213" y="107530"/>
                </a:lnTo>
                <a:lnTo>
                  <a:pt x="1027941" y="108026"/>
                </a:lnTo>
                <a:lnTo>
                  <a:pt x="1026657" y="104782"/>
                </a:lnTo>
                <a:lnTo>
                  <a:pt x="1025431" y="101686"/>
                </a:lnTo>
                <a:lnTo>
                  <a:pt x="1023865" y="97732"/>
                </a:lnTo>
                <a:lnTo>
                  <a:pt x="1022635" y="96306"/>
                </a:lnTo>
                <a:lnTo>
                  <a:pt x="1025674" y="96171"/>
                </a:lnTo>
                <a:close/>
                <a:moveTo>
                  <a:pt x="1167587" y="95701"/>
                </a:moveTo>
                <a:lnTo>
                  <a:pt x="1169289" y="95783"/>
                </a:lnTo>
                <a:lnTo>
                  <a:pt x="1173230" y="95971"/>
                </a:lnTo>
                <a:lnTo>
                  <a:pt x="1183867" y="101483"/>
                </a:lnTo>
                <a:lnTo>
                  <a:pt x="1187061" y="103138"/>
                </a:lnTo>
                <a:lnTo>
                  <a:pt x="1180475" y="102883"/>
                </a:lnTo>
                <a:lnTo>
                  <a:pt x="1179018" y="101652"/>
                </a:lnTo>
                <a:close/>
                <a:moveTo>
                  <a:pt x="1039328" y="95565"/>
                </a:moveTo>
                <a:lnTo>
                  <a:pt x="1040267" y="96851"/>
                </a:lnTo>
                <a:lnTo>
                  <a:pt x="1042629" y="100086"/>
                </a:lnTo>
                <a:lnTo>
                  <a:pt x="1047453" y="106695"/>
                </a:lnTo>
                <a:lnTo>
                  <a:pt x="1041663" y="107090"/>
                </a:lnTo>
                <a:lnTo>
                  <a:pt x="1033730" y="95814"/>
                </a:lnTo>
                <a:lnTo>
                  <a:pt x="1033730" y="95813"/>
                </a:lnTo>
                <a:close/>
                <a:moveTo>
                  <a:pt x="1051973" y="95003"/>
                </a:moveTo>
                <a:lnTo>
                  <a:pt x="1059119" y="103291"/>
                </a:lnTo>
                <a:lnTo>
                  <a:pt x="1060155" y="104493"/>
                </a:lnTo>
                <a:lnTo>
                  <a:pt x="1061242" y="105754"/>
                </a:lnTo>
                <a:lnTo>
                  <a:pt x="1057910" y="105981"/>
                </a:lnTo>
                <a:lnTo>
                  <a:pt x="1054423" y="106219"/>
                </a:lnTo>
                <a:lnTo>
                  <a:pt x="1046478" y="95247"/>
                </a:lnTo>
                <a:close/>
                <a:moveTo>
                  <a:pt x="1148719" y="94799"/>
                </a:moveTo>
                <a:lnTo>
                  <a:pt x="1155718" y="95134"/>
                </a:lnTo>
                <a:lnTo>
                  <a:pt x="1168802" y="102431"/>
                </a:lnTo>
                <a:lnTo>
                  <a:pt x="1161163" y="102135"/>
                </a:lnTo>
                <a:lnTo>
                  <a:pt x="1160923" y="102126"/>
                </a:lnTo>
                <a:close/>
                <a:moveTo>
                  <a:pt x="1064938" y="94428"/>
                </a:moveTo>
                <a:lnTo>
                  <a:pt x="1065944" y="95167"/>
                </a:lnTo>
                <a:lnTo>
                  <a:pt x="1068925" y="97355"/>
                </a:lnTo>
                <a:lnTo>
                  <a:pt x="1070577" y="99336"/>
                </a:lnTo>
                <a:lnTo>
                  <a:pt x="1071953" y="100986"/>
                </a:lnTo>
                <a:lnTo>
                  <a:pt x="1075137" y="104806"/>
                </a:lnTo>
                <a:lnTo>
                  <a:pt x="1067484" y="105328"/>
                </a:lnTo>
                <a:lnTo>
                  <a:pt x="1058305" y="94722"/>
                </a:lnTo>
                <a:close/>
                <a:moveTo>
                  <a:pt x="1131671" y="93984"/>
                </a:moveTo>
                <a:lnTo>
                  <a:pt x="1135725" y="94178"/>
                </a:lnTo>
                <a:lnTo>
                  <a:pt x="1148104" y="101629"/>
                </a:lnTo>
                <a:lnTo>
                  <a:pt x="1146903" y="101583"/>
                </a:lnTo>
                <a:lnTo>
                  <a:pt x="1143167" y="101438"/>
                </a:lnTo>
                <a:lnTo>
                  <a:pt x="1140874" y="99952"/>
                </a:lnTo>
                <a:lnTo>
                  <a:pt x="1138664" y="98518"/>
                </a:lnTo>
                <a:close/>
                <a:moveTo>
                  <a:pt x="1078427" y="93829"/>
                </a:moveTo>
                <a:lnTo>
                  <a:pt x="1089102" y="103853"/>
                </a:lnTo>
                <a:lnTo>
                  <a:pt x="1086087" y="104059"/>
                </a:lnTo>
                <a:lnTo>
                  <a:pt x="1081631" y="104363"/>
                </a:lnTo>
                <a:lnTo>
                  <a:pt x="1074717" y="96915"/>
                </a:lnTo>
                <a:lnTo>
                  <a:pt x="1072112" y="94109"/>
                </a:lnTo>
                <a:close/>
                <a:moveTo>
                  <a:pt x="1091410" y="93252"/>
                </a:moveTo>
                <a:lnTo>
                  <a:pt x="1103082" y="102900"/>
                </a:lnTo>
                <a:lnTo>
                  <a:pt x="1095534" y="103415"/>
                </a:lnTo>
                <a:lnTo>
                  <a:pt x="1084412" y="93563"/>
                </a:lnTo>
                <a:close/>
                <a:moveTo>
                  <a:pt x="1114304" y="93154"/>
                </a:moveTo>
                <a:lnTo>
                  <a:pt x="1121711" y="93508"/>
                </a:lnTo>
                <a:lnTo>
                  <a:pt x="1127343" y="96506"/>
                </a:lnTo>
                <a:lnTo>
                  <a:pt x="1130613" y="99210"/>
                </a:lnTo>
                <a:lnTo>
                  <a:pt x="1132822" y="101037"/>
                </a:lnTo>
                <a:lnTo>
                  <a:pt x="1131835" y="100999"/>
                </a:lnTo>
                <a:lnTo>
                  <a:pt x="1131265" y="100977"/>
                </a:lnTo>
                <a:lnTo>
                  <a:pt x="1125917" y="101342"/>
                </a:lnTo>
                <a:close/>
                <a:moveTo>
                  <a:pt x="1104342" y="92678"/>
                </a:moveTo>
                <a:lnTo>
                  <a:pt x="1104649" y="92692"/>
                </a:lnTo>
                <a:lnTo>
                  <a:pt x="1110903" y="96270"/>
                </a:lnTo>
                <a:lnTo>
                  <a:pt x="1112500" y="97184"/>
                </a:lnTo>
                <a:lnTo>
                  <a:pt x="1117760" y="101898"/>
                </a:lnTo>
                <a:lnTo>
                  <a:pt x="1113125" y="102215"/>
                </a:lnTo>
                <a:lnTo>
                  <a:pt x="1110903" y="102366"/>
                </a:lnTo>
                <a:lnTo>
                  <a:pt x="1108428" y="100418"/>
                </a:lnTo>
                <a:lnTo>
                  <a:pt x="1104647" y="97443"/>
                </a:lnTo>
                <a:lnTo>
                  <a:pt x="1098900" y="92919"/>
                </a:lnTo>
                <a:close/>
                <a:moveTo>
                  <a:pt x="927782" y="92138"/>
                </a:moveTo>
                <a:lnTo>
                  <a:pt x="922818" y="101654"/>
                </a:lnTo>
                <a:lnTo>
                  <a:pt x="917202" y="113708"/>
                </a:lnTo>
                <a:lnTo>
                  <a:pt x="912037" y="116307"/>
                </a:lnTo>
                <a:lnTo>
                  <a:pt x="923495" y="98097"/>
                </a:lnTo>
                <a:lnTo>
                  <a:pt x="926987" y="92347"/>
                </a:lnTo>
                <a:close/>
                <a:moveTo>
                  <a:pt x="936211" y="89916"/>
                </a:moveTo>
                <a:lnTo>
                  <a:pt x="933349" y="97109"/>
                </a:lnTo>
                <a:lnTo>
                  <a:pt x="929132" y="107706"/>
                </a:lnTo>
                <a:lnTo>
                  <a:pt x="925615" y="109475"/>
                </a:lnTo>
                <a:lnTo>
                  <a:pt x="924379" y="110097"/>
                </a:lnTo>
                <a:lnTo>
                  <a:pt x="927220" y="104024"/>
                </a:lnTo>
                <a:lnTo>
                  <a:pt x="933302" y="90683"/>
                </a:lnTo>
                <a:close/>
                <a:moveTo>
                  <a:pt x="944764" y="87662"/>
                </a:moveTo>
                <a:lnTo>
                  <a:pt x="944766" y="87702"/>
                </a:lnTo>
                <a:lnTo>
                  <a:pt x="944767" y="87724"/>
                </a:lnTo>
                <a:lnTo>
                  <a:pt x="940219" y="103777"/>
                </a:lnTo>
                <a:lnTo>
                  <a:pt x="938360" y="104676"/>
                </a:lnTo>
                <a:lnTo>
                  <a:pt x="937310" y="104962"/>
                </a:lnTo>
                <a:lnTo>
                  <a:pt x="936000" y="105318"/>
                </a:lnTo>
                <a:lnTo>
                  <a:pt x="941894" y="90023"/>
                </a:lnTo>
                <a:lnTo>
                  <a:pt x="942508" y="88428"/>
                </a:lnTo>
                <a:lnTo>
                  <a:pt x="942582" y="88237"/>
                </a:lnTo>
                <a:close/>
                <a:moveTo>
                  <a:pt x="1183286" y="86419"/>
                </a:moveTo>
                <a:lnTo>
                  <a:pt x="1194147" y="87241"/>
                </a:lnTo>
                <a:lnTo>
                  <a:pt x="1223196" y="91710"/>
                </a:lnTo>
                <a:lnTo>
                  <a:pt x="1237164" y="94890"/>
                </a:lnTo>
                <a:lnTo>
                  <a:pt x="1236083" y="96404"/>
                </a:lnTo>
                <a:lnTo>
                  <a:pt x="1237809" y="98083"/>
                </a:lnTo>
                <a:lnTo>
                  <a:pt x="1223702" y="95472"/>
                </a:lnTo>
                <a:lnTo>
                  <a:pt x="1209891" y="94411"/>
                </a:lnTo>
                <a:lnTo>
                  <a:pt x="1199381" y="93604"/>
                </a:lnTo>
                <a:lnTo>
                  <a:pt x="1189577" y="89228"/>
                </a:lnTo>
                <a:close/>
                <a:moveTo>
                  <a:pt x="951501" y="85886"/>
                </a:moveTo>
                <a:lnTo>
                  <a:pt x="952150" y="90002"/>
                </a:lnTo>
                <a:lnTo>
                  <a:pt x="952515" y="92318"/>
                </a:lnTo>
                <a:lnTo>
                  <a:pt x="951717" y="96643"/>
                </a:lnTo>
                <a:lnTo>
                  <a:pt x="951468" y="97991"/>
                </a:lnTo>
                <a:lnTo>
                  <a:pt x="951048" y="100267"/>
                </a:lnTo>
                <a:lnTo>
                  <a:pt x="946820" y="101273"/>
                </a:lnTo>
                <a:lnTo>
                  <a:pt x="951032" y="86032"/>
                </a:lnTo>
                <a:lnTo>
                  <a:pt x="951031" y="86026"/>
                </a:lnTo>
                <a:lnTo>
                  <a:pt x="951031" y="86022"/>
                </a:lnTo>
                <a:lnTo>
                  <a:pt x="951029" y="86011"/>
                </a:lnTo>
                <a:close/>
                <a:moveTo>
                  <a:pt x="1163982" y="84959"/>
                </a:moveTo>
                <a:lnTo>
                  <a:pt x="1172334" y="85591"/>
                </a:lnTo>
                <a:lnTo>
                  <a:pt x="1187641" y="91862"/>
                </a:lnTo>
                <a:lnTo>
                  <a:pt x="1187803" y="91963"/>
                </a:lnTo>
                <a:lnTo>
                  <a:pt x="1188414" y="92343"/>
                </a:lnTo>
                <a:lnTo>
                  <a:pt x="1177088" y="90574"/>
                </a:lnTo>
                <a:lnTo>
                  <a:pt x="1174646" y="90485"/>
                </a:lnTo>
                <a:lnTo>
                  <a:pt x="1172599" y="89424"/>
                </a:lnTo>
                <a:close/>
                <a:moveTo>
                  <a:pt x="931849" y="84342"/>
                </a:moveTo>
                <a:lnTo>
                  <a:pt x="931840" y="84358"/>
                </a:lnTo>
                <a:lnTo>
                  <a:pt x="931837" y="84365"/>
                </a:lnTo>
                <a:lnTo>
                  <a:pt x="931835" y="84366"/>
                </a:lnTo>
                <a:lnTo>
                  <a:pt x="931845" y="84349"/>
                </a:lnTo>
                <a:lnTo>
                  <a:pt x="931847" y="84344"/>
                </a:lnTo>
                <a:close/>
                <a:moveTo>
                  <a:pt x="957532" y="84297"/>
                </a:moveTo>
                <a:lnTo>
                  <a:pt x="960300" y="95136"/>
                </a:lnTo>
                <a:lnTo>
                  <a:pt x="960828" y="97202"/>
                </a:lnTo>
                <a:lnTo>
                  <a:pt x="960981" y="97801"/>
                </a:lnTo>
                <a:lnTo>
                  <a:pt x="960975" y="97867"/>
                </a:lnTo>
                <a:lnTo>
                  <a:pt x="960974" y="97873"/>
                </a:lnTo>
                <a:lnTo>
                  <a:pt x="960971" y="97905"/>
                </a:lnTo>
                <a:lnTo>
                  <a:pt x="956844" y="98887"/>
                </a:lnTo>
                <a:lnTo>
                  <a:pt x="957806" y="93389"/>
                </a:lnTo>
                <a:lnTo>
                  <a:pt x="958441" y="89757"/>
                </a:lnTo>
                <a:lnTo>
                  <a:pt x="957694" y="86417"/>
                </a:lnTo>
                <a:lnTo>
                  <a:pt x="957237" y="84375"/>
                </a:lnTo>
                <a:close/>
                <a:moveTo>
                  <a:pt x="1144053" y="83451"/>
                </a:moveTo>
                <a:lnTo>
                  <a:pt x="1149928" y="83896"/>
                </a:lnTo>
                <a:lnTo>
                  <a:pt x="1161735" y="90014"/>
                </a:lnTo>
                <a:lnTo>
                  <a:pt x="1156279" y="89815"/>
                </a:lnTo>
                <a:close/>
                <a:moveTo>
                  <a:pt x="964763" y="82391"/>
                </a:moveTo>
                <a:lnTo>
                  <a:pt x="969400" y="95898"/>
                </a:lnTo>
                <a:lnTo>
                  <a:pt x="967346" y="96387"/>
                </a:lnTo>
                <a:lnTo>
                  <a:pt x="967500" y="94647"/>
                </a:lnTo>
                <a:lnTo>
                  <a:pt x="963817" y="82640"/>
                </a:lnTo>
                <a:close/>
                <a:moveTo>
                  <a:pt x="1127764" y="82219"/>
                </a:moveTo>
                <a:lnTo>
                  <a:pt x="1133312" y="82639"/>
                </a:lnTo>
                <a:lnTo>
                  <a:pt x="1141703" y="87318"/>
                </a:lnTo>
                <a:lnTo>
                  <a:pt x="1145474" y="89421"/>
                </a:lnTo>
                <a:lnTo>
                  <a:pt x="1144447" y="89384"/>
                </a:lnTo>
                <a:lnTo>
                  <a:pt x="1139002" y="88966"/>
                </a:lnTo>
                <a:close/>
                <a:moveTo>
                  <a:pt x="1023985" y="81962"/>
                </a:moveTo>
                <a:lnTo>
                  <a:pt x="1028934" y="85404"/>
                </a:lnTo>
                <a:lnTo>
                  <a:pt x="1032887" y="88154"/>
                </a:lnTo>
                <a:lnTo>
                  <a:pt x="1034983" y="89611"/>
                </a:lnTo>
                <a:lnTo>
                  <a:pt x="1035434" y="90230"/>
                </a:lnTo>
                <a:lnTo>
                  <a:pt x="1035819" y="90758"/>
                </a:lnTo>
                <a:lnTo>
                  <a:pt x="1030350" y="91009"/>
                </a:lnTo>
                <a:close/>
                <a:moveTo>
                  <a:pt x="1111647" y="81000"/>
                </a:moveTo>
                <a:lnTo>
                  <a:pt x="1114146" y="81189"/>
                </a:lnTo>
                <a:lnTo>
                  <a:pt x="1119859" y="84628"/>
                </a:lnTo>
                <a:lnTo>
                  <a:pt x="1125599" y="88083"/>
                </a:lnTo>
                <a:lnTo>
                  <a:pt x="1122716" y="88177"/>
                </a:lnTo>
                <a:lnTo>
                  <a:pt x="1111664" y="81011"/>
                </a:lnTo>
                <a:close/>
                <a:moveTo>
                  <a:pt x="974540" y="80075"/>
                </a:moveTo>
                <a:lnTo>
                  <a:pt x="975441" y="81372"/>
                </a:lnTo>
                <a:lnTo>
                  <a:pt x="976200" y="82465"/>
                </a:lnTo>
                <a:lnTo>
                  <a:pt x="978947" y="86416"/>
                </a:lnTo>
                <a:lnTo>
                  <a:pt x="980681" y="93418"/>
                </a:lnTo>
                <a:lnTo>
                  <a:pt x="979375" y="93524"/>
                </a:lnTo>
                <a:lnTo>
                  <a:pt x="975264" y="94503"/>
                </a:lnTo>
                <a:lnTo>
                  <a:pt x="974304" y="91966"/>
                </a:lnTo>
                <a:lnTo>
                  <a:pt x="972145" y="86263"/>
                </a:lnTo>
                <a:lnTo>
                  <a:pt x="970142" y="80973"/>
                </a:lnTo>
                <a:lnTo>
                  <a:pt x="973278" y="80147"/>
                </a:lnTo>
                <a:close/>
                <a:moveTo>
                  <a:pt x="1082541" y="80045"/>
                </a:moveTo>
                <a:lnTo>
                  <a:pt x="1096400" y="87973"/>
                </a:lnTo>
                <a:lnTo>
                  <a:pt x="1092824" y="88138"/>
                </a:lnTo>
                <a:lnTo>
                  <a:pt x="1091002" y="86704"/>
                </a:lnTo>
                <a:lnTo>
                  <a:pt x="1087430" y="83893"/>
                </a:lnTo>
                <a:close/>
                <a:moveTo>
                  <a:pt x="1095312" y="79764"/>
                </a:moveTo>
                <a:lnTo>
                  <a:pt x="1095987" y="79815"/>
                </a:lnTo>
                <a:lnTo>
                  <a:pt x="1100845" y="82401"/>
                </a:lnTo>
                <a:lnTo>
                  <a:pt x="1105756" y="85015"/>
                </a:lnTo>
                <a:lnTo>
                  <a:pt x="1111721" y="88190"/>
                </a:lnTo>
                <a:lnTo>
                  <a:pt x="1107020" y="88019"/>
                </a:lnTo>
                <a:lnTo>
                  <a:pt x="1102818" y="85056"/>
                </a:lnTo>
                <a:lnTo>
                  <a:pt x="1098020" y="81674"/>
                </a:lnTo>
                <a:close/>
                <a:moveTo>
                  <a:pt x="982316" y="79634"/>
                </a:moveTo>
                <a:lnTo>
                  <a:pt x="990358" y="90308"/>
                </a:lnTo>
                <a:lnTo>
                  <a:pt x="990579" y="91027"/>
                </a:lnTo>
                <a:lnTo>
                  <a:pt x="990889" y="92036"/>
                </a:lnTo>
                <a:lnTo>
                  <a:pt x="991054" y="92573"/>
                </a:lnTo>
                <a:lnTo>
                  <a:pt x="986589" y="92937"/>
                </a:lnTo>
                <a:lnTo>
                  <a:pt x="985465" y="88662"/>
                </a:lnTo>
                <a:lnTo>
                  <a:pt x="984016" y="83151"/>
                </a:lnTo>
                <a:lnTo>
                  <a:pt x="981521" y="79682"/>
                </a:lnTo>
                <a:lnTo>
                  <a:pt x="981520" y="79679"/>
                </a:lnTo>
                <a:lnTo>
                  <a:pt x="982028" y="79650"/>
                </a:lnTo>
                <a:close/>
                <a:moveTo>
                  <a:pt x="990380" y="79176"/>
                </a:moveTo>
                <a:lnTo>
                  <a:pt x="995429" y="85399"/>
                </a:lnTo>
                <a:lnTo>
                  <a:pt x="1000618" y="91794"/>
                </a:lnTo>
                <a:lnTo>
                  <a:pt x="996911" y="92096"/>
                </a:lnTo>
                <a:lnTo>
                  <a:pt x="995321" y="87082"/>
                </a:lnTo>
                <a:lnTo>
                  <a:pt x="995231" y="86800"/>
                </a:lnTo>
                <a:lnTo>
                  <a:pt x="994107" y="85360"/>
                </a:lnTo>
                <a:lnTo>
                  <a:pt x="989327" y="79236"/>
                </a:lnTo>
                <a:close/>
                <a:moveTo>
                  <a:pt x="1000143" y="78792"/>
                </a:moveTo>
                <a:lnTo>
                  <a:pt x="1011081" y="91663"/>
                </a:lnTo>
                <a:lnTo>
                  <a:pt x="1008406" y="91663"/>
                </a:lnTo>
                <a:lnTo>
                  <a:pt x="1008383" y="91599"/>
                </a:lnTo>
                <a:lnTo>
                  <a:pt x="1008376" y="91580"/>
                </a:lnTo>
                <a:lnTo>
                  <a:pt x="997766" y="78792"/>
                </a:lnTo>
                <a:close/>
                <a:moveTo>
                  <a:pt x="1011587" y="78765"/>
                </a:moveTo>
                <a:lnTo>
                  <a:pt x="1023612" y="91319"/>
                </a:lnTo>
                <a:lnTo>
                  <a:pt x="1018535" y="91552"/>
                </a:lnTo>
                <a:lnTo>
                  <a:pt x="1007532" y="78792"/>
                </a:lnTo>
                <a:lnTo>
                  <a:pt x="1010531" y="78792"/>
                </a:lnTo>
                <a:close/>
                <a:moveTo>
                  <a:pt x="1030072" y="78302"/>
                </a:moveTo>
                <a:lnTo>
                  <a:pt x="1033458" y="80349"/>
                </a:lnTo>
                <a:lnTo>
                  <a:pt x="1045742" y="87776"/>
                </a:lnTo>
                <a:lnTo>
                  <a:pt x="1047836" y="90205"/>
                </a:lnTo>
                <a:lnTo>
                  <a:pt x="1042989" y="90428"/>
                </a:lnTo>
                <a:lnTo>
                  <a:pt x="1040547" y="87056"/>
                </a:lnTo>
                <a:lnTo>
                  <a:pt x="1039711" y="85901"/>
                </a:lnTo>
                <a:lnTo>
                  <a:pt x="1039363" y="85421"/>
                </a:lnTo>
                <a:lnTo>
                  <a:pt x="1034201" y="81744"/>
                </a:lnTo>
                <a:lnTo>
                  <a:pt x="1031482" y="79807"/>
                </a:lnTo>
                <a:lnTo>
                  <a:pt x="1029393" y="78319"/>
                </a:lnTo>
                <a:close/>
                <a:moveTo>
                  <a:pt x="1042544" y="77989"/>
                </a:moveTo>
                <a:lnTo>
                  <a:pt x="1058517" y="89714"/>
                </a:lnTo>
                <a:lnTo>
                  <a:pt x="1054145" y="89915"/>
                </a:lnTo>
                <a:lnTo>
                  <a:pt x="1051964" y="87395"/>
                </a:lnTo>
                <a:lnTo>
                  <a:pt x="1048598" y="83507"/>
                </a:lnTo>
                <a:lnTo>
                  <a:pt x="1044330" y="80904"/>
                </a:lnTo>
                <a:lnTo>
                  <a:pt x="1043056" y="80127"/>
                </a:lnTo>
                <a:lnTo>
                  <a:pt x="1039668" y="78061"/>
                </a:lnTo>
                <a:close/>
                <a:moveTo>
                  <a:pt x="1053134" y="77724"/>
                </a:moveTo>
                <a:lnTo>
                  <a:pt x="1055666" y="79209"/>
                </a:lnTo>
                <a:lnTo>
                  <a:pt x="1072484" y="89072"/>
                </a:lnTo>
                <a:lnTo>
                  <a:pt x="1067643" y="89295"/>
                </a:lnTo>
                <a:lnTo>
                  <a:pt x="1064230" y="85619"/>
                </a:lnTo>
                <a:lnTo>
                  <a:pt x="1050841" y="77781"/>
                </a:lnTo>
                <a:close/>
                <a:moveTo>
                  <a:pt x="1064523" y="77438"/>
                </a:moveTo>
                <a:lnTo>
                  <a:pt x="1084315" y="87888"/>
                </a:lnTo>
                <a:lnTo>
                  <a:pt x="1085432" y="88477"/>
                </a:lnTo>
                <a:lnTo>
                  <a:pt x="1079004" y="88773"/>
                </a:lnTo>
                <a:lnTo>
                  <a:pt x="1077643" y="87567"/>
                </a:lnTo>
                <a:lnTo>
                  <a:pt x="1068925" y="79845"/>
                </a:lnTo>
                <a:lnTo>
                  <a:pt x="1064078" y="77529"/>
                </a:lnTo>
                <a:lnTo>
                  <a:pt x="1063918" y="77453"/>
                </a:lnTo>
                <a:lnTo>
                  <a:pt x="1064268" y="77444"/>
                </a:lnTo>
                <a:close/>
                <a:moveTo>
                  <a:pt x="955007" y="74408"/>
                </a:moveTo>
                <a:lnTo>
                  <a:pt x="956019" y="78373"/>
                </a:lnTo>
                <a:lnTo>
                  <a:pt x="955954" y="78389"/>
                </a:lnTo>
                <a:lnTo>
                  <a:pt x="955900" y="78402"/>
                </a:lnTo>
                <a:lnTo>
                  <a:pt x="955747" y="77718"/>
                </a:lnTo>
                <a:lnTo>
                  <a:pt x="955054" y="74620"/>
                </a:lnTo>
                <a:close/>
                <a:moveTo>
                  <a:pt x="984599" y="73179"/>
                </a:moveTo>
                <a:lnTo>
                  <a:pt x="985663" y="73500"/>
                </a:lnTo>
                <a:lnTo>
                  <a:pt x="984884" y="73544"/>
                </a:lnTo>
                <a:lnTo>
                  <a:pt x="984861" y="73514"/>
                </a:lnTo>
                <a:close/>
                <a:moveTo>
                  <a:pt x="1123494" y="72750"/>
                </a:moveTo>
                <a:lnTo>
                  <a:pt x="1126032" y="73487"/>
                </a:lnTo>
                <a:lnTo>
                  <a:pt x="1124600" y="73325"/>
                </a:lnTo>
                <a:lnTo>
                  <a:pt x="1124489" y="73267"/>
                </a:lnTo>
                <a:close/>
                <a:moveTo>
                  <a:pt x="992304" y="72208"/>
                </a:moveTo>
                <a:lnTo>
                  <a:pt x="994100" y="73028"/>
                </a:lnTo>
                <a:lnTo>
                  <a:pt x="993040" y="73087"/>
                </a:lnTo>
                <a:lnTo>
                  <a:pt x="993033" y="73088"/>
                </a:lnTo>
                <a:lnTo>
                  <a:pt x="992594" y="72558"/>
                </a:lnTo>
                <a:close/>
                <a:moveTo>
                  <a:pt x="976106" y="72151"/>
                </a:moveTo>
                <a:lnTo>
                  <a:pt x="976835" y="72360"/>
                </a:lnTo>
                <a:lnTo>
                  <a:pt x="978017" y="73928"/>
                </a:lnTo>
                <a:lnTo>
                  <a:pt x="977408" y="73962"/>
                </a:lnTo>
                <a:close/>
                <a:moveTo>
                  <a:pt x="1138254" y="71627"/>
                </a:moveTo>
                <a:lnTo>
                  <a:pt x="1143195" y="73652"/>
                </a:lnTo>
                <a:lnTo>
                  <a:pt x="1148146" y="75680"/>
                </a:lnTo>
                <a:lnTo>
                  <a:pt x="1145740" y="75506"/>
                </a:lnTo>
                <a:lnTo>
                  <a:pt x="1145203" y="75228"/>
                </a:lnTo>
                <a:lnTo>
                  <a:pt x="1139993" y="72529"/>
                </a:lnTo>
                <a:close/>
                <a:moveTo>
                  <a:pt x="949017" y="71489"/>
                </a:moveTo>
                <a:lnTo>
                  <a:pt x="949233" y="71512"/>
                </a:lnTo>
                <a:lnTo>
                  <a:pt x="950530" y="79733"/>
                </a:lnTo>
                <a:lnTo>
                  <a:pt x="950172" y="79822"/>
                </a:lnTo>
                <a:close/>
                <a:moveTo>
                  <a:pt x="960381" y="71437"/>
                </a:moveTo>
                <a:lnTo>
                  <a:pt x="961087" y="71683"/>
                </a:lnTo>
                <a:lnTo>
                  <a:pt x="962807" y="76691"/>
                </a:lnTo>
                <a:lnTo>
                  <a:pt x="962050" y="76878"/>
                </a:lnTo>
                <a:close/>
                <a:moveTo>
                  <a:pt x="1064145" y="71300"/>
                </a:moveTo>
                <a:lnTo>
                  <a:pt x="1064735" y="71484"/>
                </a:lnTo>
                <a:lnTo>
                  <a:pt x="1066800" y="72128"/>
                </a:lnTo>
                <a:lnTo>
                  <a:pt x="1067085" y="72217"/>
                </a:lnTo>
                <a:lnTo>
                  <a:pt x="1066303" y="72226"/>
                </a:lnTo>
                <a:lnTo>
                  <a:pt x="1066237" y="72197"/>
                </a:lnTo>
                <a:close/>
                <a:moveTo>
                  <a:pt x="1077340" y="71129"/>
                </a:moveTo>
                <a:lnTo>
                  <a:pt x="1080523" y="72063"/>
                </a:lnTo>
                <a:lnTo>
                  <a:pt x="1079763" y="72072"/>
                </a:lnTo>
                <a:close/>
                <a:moveTo>
                  <a:pt x="1027919" y="70898"/>
                </a:moveTo>
                <a:lnTo>
                  <a:pt x="1032387" y="72589"/>
                </a:lnTo>
                <a:lnTo>
                  <a:pt x="1032448" y="72612"/>
                </a:lnTo>
                <a:lnTo>
                  <a:pt x="1032449" y="72613"/>
                </a:lnTo>
                <a:lnTo>
                  <a:pt x="1030764" y="72632"/>
                </a:lnTo>
                <a:close/>
                <a:moveTo>
                  <a:pt x="966311" y="70850"/>
                </a:moveTo>
                <a:lnTo>
                  <a:pt x="968707" y="71682"/>
                </a:lnTo>
                <a:lnTo>
                  <a:pt x="970809" y="74707"/>
                </a:lnTo>
                <a:lnTo>
                  <a:pt x="968031" y="75396"/>
                </a:lnTo>
                <a:lnTo>
                  <a:pt x="967182" y="73152"/>
                </a:lnTo>
                <a:close/>
                <a:moveTo>
                  <a:pt x="1148148" y="70734"/>
                </a:moveTo>
                <a:lnTo>
                  <a:pt x="1167469" y="72293"/>
                </a:lnTo>
                <a:lnTo>
                  <a:pt x="1169715" y="72659"/>
                </a:lnTo>
                <a:lnTo>
                  <a:pt x="1199464" y="77511"/>
                </a:lnTo>
                <a:lnTo>
                  <a:pt x="1301604" y="101987"/>
                </a:lnTo>
                <a:lnTo>
                  <a:pt x="1263108" y="93472"/>
                </a:lnTo>
                <a:lnTo>
                  <a:pt x="1221646" y="84302"/>
                </a:lnTo>
                <a:lnTo>
                  <a:pt x="1190922" y="80827"/>
                </a:lnTo>
                <a:lnTo>
                  <a:pt x="1173860" y="77542"/>
                </a:lnTo>
                <a:lnTo>
                  <a:pt x="1161375" y="76638"/>
                </a:lnTo>
                <a:lnTo>
                  <a:pt x="1161068" y="76501"/>
                </a:lnTo>
                <a:lnTo>
                  <a:pt x="1151560" y="72257"/>
                </a:lnTo>
                <a:close/>
                <a:moveTo>
                  <a:pt x="939378" y="70606"/>
                </a:moveTo>
                <a:lnTo>
                  <a:pt x="939582" y="70665"/>
                </a:lnTo>
                <a:lnTo>
                  <a:pt x="938545" y="82703"/>
                </a:lnTo>
                <a:lnTo>
                  <a:pt x="936736" y="83151"/>
                </a:lnTo>
                <a:lnTo>
                  <a:pt x="938375" y="79555"/>
                </a:lnTo>
                <a:lnTo>
                  <a:pt x="938874" y="75109"/>
                </a:lnTo>
                <a:close/>
                <a:moveTo>
                  <a:pt x="1036600" y="69445"/>
                </a:moveTo>
                <a:lnTo>
                  <a:pt x="1041889" y="71129"/>
                </a:lnTo>
                <a:lnTo>
                  <a:pt x="1043452" y="72046"/>
                </a:lnTo>
                <a:lnTo>
                  <a:pt x="1044190" y="72479"/>
                </a:lnTo>
                <a:lnTo>
                  <a:pt x="1041829" y="72506"/>
                </a:lnTo>
                <a:lnTo>
                  <a:pt x="1041310" y="72202"/>
                </a:lnTo>
                <a:lnTo>
                  <a:pt x="1040818" y="71914"/>
                </a:lnTo>
                <a:lnTo>
                  <a:pt x="1038866" y="70771"/>
                </a:lnTo>
                <a:close/>
                <a:moveTo>
                  <a:pt x="1131402" y="69382"/>
                </a:moveTo>
                <a:lnTo>
                  <a:pt x="1133112" y="69520"/>
                </a:lnTo>
                <a:lnTo>
                  <a:pt x="1133447" y="69658"/>
                </a:lnTo>
                <a:lnTo>
                  <a:pt x="1136138" y="70760"/>
                </a:lnTo>
                <a:close/>
                <a:moveTo>
                  <a:pt x="1044701" y="68271"/>
                </a:moveTo>
                <a:lnTo>
                  <a:pt x="1046033" y="68657"/>
                </a:lnTo>
                <a:lnTo>
                  <a:pt x="1050153" y="69850"/>
                </a:lnTo>
                <a:lnTo>
                  <a:pt x="1051870" y="70757"/>
                </a:lnTo>
                <a:lnTo>
                  <a:pt x="1052049" y="70852"/>
                </a:lnTo>
                <a:lnTo>
                  <a:pt x="1054898" y="72356"/>
                </a:lnTo>
                <a:lnTo>
                  <a:pt x="1053289" y="72375"/>
                </a:lnTo>
                <a:lnTo>
                  <a:pt x="1052345" y="71924"/>
                </a:lnTo>
                <a:lnTo>
                  <a:pt x="1049403" y="70518"/>
                </a:lnTo>
                <a:close/>
                <a:moveTo>
                  <a:pt x="1010431" y="43966"/>
                </a:moveTo>
                <a:lnTo>
                  <a:pt x="1098915" y="48336"/>
                </a:lnTo>
                <a:lnTo>
                  <a:pt x="1175075" y="59624"/>
                </a:lnTo>
                <a:lnTo>
                  <a:pt x="1199186" y="63743"/>
                </a:lnTo>
                <a:lnTo>
                  <a:pt x="1208979" y="65416"/>
                </a:lnTo>
                <a:lnTo>
                  <a:pt x="1304243" y="91927"/>
                </a:lnTo>
                <a:lnTo>
                  <a:pt x="1361280" y="114433"/>
                </a:lnTo>
                <a:lnTo>
                  <a:pt x="1376966" y="121110"/>
                </a:lnTo>
                <a:lnTo>
                  <a:pt x="1380658" y="122682"/>
                </a:lnTo>
                <a:lnTo>
                  <a:pt x="1387362" y="125536"/>
                </a:lnTo>
                <a:lnTo>
                  <a:pt x="1412403" y="138009"/>
                </a:lnTo>
                <a:lnTo>
                  <a:pt x="1426533" y="145048"/>
                </a:lnTo>
                <a:lnTo>
                  <a:pt x="1427317" y="145526"/>
                </a:lnTo>
                <a:lnTo>
                  <a:pt x="1399495" y="132739"/>
                </a:lnTo>
                <a:lnTo>
                  <a:pt x="1394046" y="130234"/>
                </a:lnTo>
                <a:lnTo>
                  <a:pt x="1381139" y="124302"/>
                </a:lnTo>
                <a:lnTo>
                  <a:pt x="1307682" y="97840"/>
                </a:lnTo>
                <a:lnTo>
                  <a:pt x="1280844" y="90952"/>
                </a:lnTo>
                <a:lnTo>
                  <a:pt x="1265568" y="85872"/>
                </a:lnTo>
                <a:lnTo>
                  <a:pt x="1251487" y="83417"/>
                </a:lnTo>
                <a:lnTo>
                  <a:pt x="1236237" y="79503"/>
                </a:lnTo>
                <a:lnTo>
                  <a:pt x="1219968" y="75327"/>
                </a:lnTo>
                <a:cubicBezTo>
                  <a:pt x="1188423" y="68869"/>
                  <a:pt x="1154606" y="63650"/>
                  <a:pt x="1118621" y="60252"/>
                </a:cubicBezTo>
                <a:lnTo>
                  <a:pt x="1113196" y="60055"/>
                </a:lnTo>
                <a:lnTo>
                  <a:pt x="1066952" y="48337"/>
                </a:lnTo>
                <a:lnTo>
                  <a:pt x="1032604" y="45681"/>
                </a:lnTo>
                <a:close/>
                <a:moveTo>
                  <a:pt x="969722" y="43232"/>
                </a:moveTo>
                <a:lnTo>
                  <a:pt x="968876" y="43403"/>
                </a:lnTo>
                <a:lnTo>
                  <a:pt x="985001" y="43403"/>
                </a:lnTo>
                <a:lnTo>
                  <a:pt x="936045" y="48043"/>
                </a:lnTo>
                <a:lnTo>
                  <a:pt x="960579" y="43232"/>
                </a:lnTo>
                <a:close/>
                <a:moveTo>
                  <a:pt x="952449" y="24436"/>
                </a:moveTo>
                <a:cubicBezTo>
                  <a:pt x="966167" y="24607"/>
                  <a:pt x="979374" y="25453"/>
                  <a:pt x="991905" y="25453"/>
                </a:cubicBezTo>
                <a:cubicBezTo>
                  <a:pt x="1040804" y="27369"/>
                  <a:pt x="1089295" y="32853"/>
                  <a:pt x="1137014" y="41780"/>
                </a:cubicBezTo>
                <a:lnTo>
                  <a:pt x="1169136" y="50237"/>
                </a:lnTo>
                <a:lnTo>
                  <a:pt x="1198242" y="57901"/>
                </a:lnTo>
                <a:lnTo>
                  <a:pt x="1164763" y="52107"/>
                </a:lnTo>
                <a:lnTo>
                  <a:pt x="1114437" y="43398"/>
                </a:lnTo>
                <a:cubicBezTo>
                  <a:pt x="1077948" y="39219"/>
                  <a:pt x="1039425" y="37031"/>
                  <a:pt x="999018" y="37476"/>
                </a:cubicBezTo>
                <a:lnTo>
                  <a:pt x="959562" y="37476"/>
                </a:lnTo>
                <a:cubicBezTo>
                  <a:pt x="944153" y="37941"/>
                  <a:pt x="927441" y="41145"/>
                  <a:pt x="909586" y="46957"/>
                </a:cubicBezTo>
                <a:lnTo>
                  <a:pt x="888652" y="56210"/>
                </a:lnTo>
                <a:lnTo>
                  <a:pt x="882161" y="59079"/>
                </a:lnTo>
                <a:lnTo>
                  <a:pt x="841182" y="69571"/>
                </a:lnTo>
                <a:lnTo>
                  <a:pt x="783705" y="96181"/>
                </a:lnTo>
                <a:lnTo>
                  <a:pt x="842341" y="58558"/>
                </a:lnTo>
                <a:cubicBezTo>
                  <a:pt x="883531" y="36122"/>
                  <a:pt x="920107" y="24607"/>
                  <a:pt x="950926" y="24607"/>
                </a:cubicBezTo>
                <a:close/>
                <a:moveTo>
                  <a:pt x="942291" y="5810"/>
                </a:moveTo>
                <a:lnTo>
                  <a:pt x="946015" y="5979"/>
                </a:lnTo>
                <a:cubicBezTo>
                  <a:pt x="1000122" y="8119"/>
                  <a:pt x="1053761" y="14283"/>
                  <a:pt x="1106515" y="24323"/>
                </a:cubicBezTo>
                <a:lnTo>
                  <a:pt x="1149977" y="35976"/>
                </a:lnTo>
                <a:lnTo>
                  <a:pt x="1219425" y="54596"/>
                </a:lnTo>
                <a:lnTo>
                  <a:pt x="1261705" y="65932"/>
                </a:lnTo>
                <a:lnTo>
                  <a:pt x="1273589" y="71093"/>
                </a:lnTo>
                <a:lnTo>
                  <a:pt x="1275668" y="71996"/>
                </a:lnTo>
                <a:lnTo>
                  <a:pt x="1209893" y="54813"/>
                </a:lnTo>
                <a:lnTo>
                  <a:pt x="1137857" y="35995"/>
                </a:lnTo>
                <a:cubicBezTo>
                  <a:pt x="1089854" y="27111"/>
                  <a:pt x="1041081" y="21693"/>
                  <a:pt x="991905" y="19864"/>
                </a:cubicBezTo>
                <a:cubicBezTo>
                  <a:pt x="979205" y="18849"/>
                  <a:pt x="965827" y="18849"/>
                  <a:pt x="952280" y="18849"/>
                </a:cubicBezTo>
                <a:lnTo>
                  <a:pt x="950417" y="18849"/>
                </a:lnTo>
                <a:cubicBezTo>
                  <a:pt x="938860" y="18849"/>
                  <a:pt x="926562" y="20425"/>
                  <a:pt x="913590" y="23520"/>
                </a:cubicBezTo>
                <a:lnTo>
                  <a:pt x="905343" y="26301"/>
                </a:lnTo>
                <a:lnTo>
                  <a:pt x="902635" y="26749"/>
                </a:lnTo>
                <a:lnTo>
                  <a:pt x="900395" y="27120"/>
                </a:lnTo>
                <a:lnTo>
                  <a:pt x="895341" y="29272"/>
                </a:lnTo>
                <a:lnTo>
                  <a:pt x="890802" y="31206"/>
                </a:lnTo>
                <a:lnTo>
                  <a:pt x="872715" y="37306"/>
                </a:lnTo>
                <a:lnTo>
                  <a:pt x="852840" y="47377"/>
                </a:lnTo>
                <a:lnTo>
                  <a:pt x="850808" y="48243"/>
                </a:lnTo>
                <a:lnTo>
                  <a:pt x="843415" y="51393"/>
                </a:lnTo>
                <a:lnTo>
                  <a:pt x="837064" y="55372"/>
                </a:lnTo>
                <a:lnTo>
                  <a:pt x="828194" y="59866"/>
                </a:lnTo>
                <a:cubicBezTo>
                  <a:pt x="812790" y="68810"/>
                  <a:pt x="796845" y="79160"/>
                  <a:pt x="780426" y="90858"/>
                </a:cubicBezTo>
                <a:lnTo>
                  <a:pt x="732290" y="128949"/>
                </a:lnTo>
                <a:lnTo>
                  <a:pt x="703977" y="148979"/>
                </a:lnTo>
                <a:lnTo>
                  <a:pt x="665332" y="188661"/>
                </a:lnTo>
                <a:lnTo>
                  <a:pt x="654325" y="198946"/>
                </a:lnTo>
                <a:lnTo>
                  <a:pt x="640217" y="212127"/>
                </a:lnTo>
                <a:cubicBezTo>
                  <a:pt x="615584" y="236773"/>
                  <a:pt x="590423" y="263546"/>
                  <a:pt x="564893" y="292312"/>
                </a:cubicBezTo>
                <a:lnTo>
                  <a:pt x="548361" y="311957"/>
                </a:lnTo>
                <a:lnTo>
                  <a:pt x="539185" y="322861"/>
                </a:lnTo>
                <a:lnTo>
                  <a:pt x="526342" y="336937"/>
                </a:lnTo>
                <a:lnTo>
                  <a:pt x="513448" y="353443"/>
                </a:lnTo>
                <a:lnTo>
                  <a:pt x="487355" y="384450"/>
                </a:lnTo>
                <a:cubicBezTo>
                  <a:pt x="461245" y="417065"/>
                  <a:pt x="434924" y="451537"/>
                  <a:pt x="408551" y="487732"/>
                </a:cubicBezTo>
                <a:cubicBezTo>
                  <a:pt x="388062" y="515842"/>
                  <a:pt x="367573" y="544968"/>
                  <a:pt x="347930" y="574093"/>
                </a:cubicBezTo>
                <a:cubicBezTo>
                  <a:pt x="235306" y="736934"/>
                  <a:pt x="142424" y="912578"/>
                  <a:pt x="71239" y="1097332"/>
                </a:cubicBezTo>
                <a:cubicBezTo>
                  <a:pt x="57383" y="1133694"/>
                  <a:pt x="45322" y="1170690"/>
                  <a:pt x="35093" y="1208186"/>
                </a:cubicBezTo>
                <a:lnTo>
                  <a:pt x="10830" y="1318015"/>
                </a:lnTo>
                <a:lnTo>
                  <a:pt x="10811" y="1317839"/>
                </a:lnTo>
                <a:lnTo>
                  <a:pt x="26524" y="1228861"/>
                </a:lnTo>
                <a:lnTo>
                  <a:pt x="26524" y="1228860"/>
                </a:lnTo>
                <a:lnTo>
                  <a:pt x="26525" y="1228859"/>
                </a:lnTo>
                <a:lnTo>
                  <a:pt x="75189" y="1070008"/>
                </a:lnTo>
                <a:lnTo>
                  <a:pt x="77913" y="1062361"/>
                </a:lnTo>
                <a:lnTo>
                  <a:pt x="83680" y="1046173"/>
                </a:lnTo>
                <a:lnTo>
                  <a:pt x="155585" y="881578"/>
                </a:lnTo>
                <a:lnTo>
                  <a:pt x="164798" y="862957"/>
                </a:lnTo>
                <a:lnTo>
                  <a:pt x="171180" y="850058"/>
                </a:lnTo>
                <a:lnTo>
                  <a:pt x="262305" y="684636"/>
                </a:lnTo>
                <a:lnTo>
                  <a:pt x="401439" y="472493"/>
                </a:lnTo>
                <a:cubicBezTo>
                  <a:pt x="607349" y="188182"/>
                  <a:pt x="818846" y="5810"/>
                  <a:pt x="942291" y="5810"/>
                </a:cubicBezTo>
                <a:close/>
                <a:moveTo>
                  <a:pt x="946184" y="54"/>
                </a:moveTo>
                <a:cubicBezTo>
                  <a:pt x="882008" y="-1809"/>
                  <a:pt x="794632" y="44081"/>
                  <a:pt x="693201" y="132811"/>
                </a:cubicBezTo>
                <a:cubicBezTo>
                  <a:pt x="582469" y="233830"/>
                  <a:pt x="483050" y="346591"/>
                  <a:pt x="396698" y="469106"/>
                </a:cubicBezTo>
                <a:cubicBezTo>
                  <a:pt x="182152" y="765270"/>
                  <a:pt x="31955" y="1090221"/>
                  <a:pt x="5031" y="1317297"/>
                </a:cubicBezTo>
                <a:lnTo>
                  <a:pt x="4949" y="1319017"/>
                </a:lnTo>
                <a:lnTo>
                  <a:pt x="551" y="1393100"/>
                </a:lnTo>
                <a:lnTo>
                  <a:pt x="140" y="1400022"/>
                </a:lnTo>
                <a:lnTo>
                  <a:pt x="0" y="1402383"/>
                </a:lnTo>
                <a:lnTo>
                  <a:pt x="49" y="1402955"/>
                </a:lnTo>
                <a:lnTo>
                  <a:pt x="638" y="1409843"/>
                </a:lnTo>
                <a:lnTo>
                  <a:pt x="611" y="1410410"/>
                </a:lnTo>
                <a:lnTo>
                  <a:pt x="544" y="1411831"/>
                </a:lnTo>
                <a:lnTo>
                  <a:pt x="278" y="1417420"/>
                </a:lnTo>
                <a:lnTo>
                  <a:pt x="1022" y="1423608"/>
                </a:lnTo>
                <a:lnTo>
                  <a:pt x="1701" y="1429255"/>
                </a:lnTo>
                <a:lnTo>
                  <a:pt x="3767" y="1446435"/>
                </a:lnTo>
                <a:lnTo>
                  <a:pt x="7233" y="1486970"/>
                </a:lnTo>
                <a:lnTo>
                  <a:pt x="9789" y="1496521"/>
                </a:lnTo>
                <a:lnTo>
                  <a:pt x="10287" y="1500665"/>
                </a:lnTo>
                <a:lnTo>
                  <a:pt x="10402" y="1501616"/>
                </a:lnTo>
                <a:lnTo>
                  <a:pt x="11084" y="1507289"/>
                </a:lnTo>
                <a:lnTo>
                  <a:pt x="12141" y="1510487"/>
                </a:lnTo>
                <a:lnTo>
                  <a:pt x="14142" y="1516536"/>
                </a:lnTo>
                <a:lnTo>
                  <a:pt x="19396" y="1532421"/>
                </a:lnTo>
                <a:lnTo>
                  <a:pt x="24527" y="1551595"/>
                </a:lnTo>
                <a:lnTo>
                  <a:pt x="25870" y="1556615"/>
                </a:lnTo>
                <a:lnTo>
                  <a:pt x="27366" y="1562207"/>
                </a:lnTo>
                <a:lnTo>
                  <a:pt x="32831" y="1573044"/>
                </a:lnTo>
                <a:lnTo>
                  <a:pt x="37320" y="1586616"/>
                </a:lnTo>
                <a:lnTo>
                  <a:pt x="51303" y="1609675"/>
                </a:lnTo>
                <a:lnTo>
                  <a:pt x="62435" y="1631751"/>
                </a:lnTo>
                <a:lnTo>
                  <a:pt x="70149" y="1640752"/>
                </a:lnTo>
                <a:lnTo>
                  <a:pt x="78860" y="1655117"/>
                </a:lnTo>
                <a:cubicBezTo>
                  <a:pt x="112876" y="1698534"/>
                  <a:pt x="164931" y="1723935"/>
                  <a:pt x="220083" y="1724036"/>
                </a:cubicBezTo>
                <a:cubicBezTo>
                  <a:pt x="237258" y="1724104"/>
                  <a:pt x="254357" y="1721768"/>
                  <a:pt x="270883" y="1717094"/>
                </a:cubicBezTo>
                <a:lnTo>
                  <a:pt x="286552" y="1711731"/>
                </a:lnTo>
                <a:lnTo>
                  <a:pt x="294592" y="1710321"/>
                </a:lnTo>
                <a:lnTo>
                  <a:pt x="306447" y="1704922"/>
                </a:lnTo>
                <a:lnTo>
                  <a:pt x="318246" y="1700883"/>
                </a:lnTo>
                <a:lnTo>
                  <a:pt x="336898" y="1692437"/>
                </a:lnTo>
                <a:lnTo>
                  <a:pt x="349311" y="1686816"/>
                </a:lnTo>
                <a:lnTo>
                  <a:pt x="358046" y="1683444"/>
                </a:lnTo>
                <a:lnTo>
                  <a:pt x="365475" y="1679496"/>
                </a:lnTo>
                <a:lnTo>
                  <a:pt x="372100" y="1676496"/>
                </a:lnTo>
                <a:lnTo>
                  <a:pt x="385200" y="1669052"/>
                </a:lnTo>
                <a:lnTo>
                  <a:pt x="394035" y="1665028"/>
                </a:lnTo>
                <a:lnTo>
                  <a:pt x="408372" y="1658498"/>
                </a:lnTo>
                <a:lnTo>
                  <a:pt x="428309" y="1645046"/>
                </a:lnTo>
                <a:lnTo>
                  <a:pt x="452497" y="1628727"/>
                </a:lnTo>
                <a:lnTo>
                  <a:pt x="464317" y="1621218"/>
                </a:lnTo>
                <a:lnTo>
                  <a:pt x="471110" y="1616169"/>
                </a:lnTo>
                <a:lnTo>
                  <a:pt x="512016" y="1588570"/>
                </a:lnTo>
                <a:lnTo>
                  <a:pt x="542871" y="1560708"/>
                </a:lnTo>
                <a:lnTo>
                  <a:pt x="550545" y="1554139"/>
                </a:lnTo>
                <a:lnTo>
                  <a:pt x="569252" y="1538884"/>
                </a:lnTo>
                <a:lnTo>
                  <a:pt x="577485" y="1531079"/>
                </a:lnTo>
                <a:lnTo>
                  <a:pt x="587899" y="1522166"/>
                </a:lnTo>
                <a:lnTo>
                  <a:pt x="618045" y="1492823"/>
                </a:lnTo>
                <a:lnTo>
                  <a:pt x="651716" y="1462417"/>
                </a:lnTo>
                <a:lnTo>
                  <a:pt x="678331" y="1431361"/>
                </a:lnTo>
                <a:lnTo>
                  <a:pt x="726993" y="1378033"/>
                </a:lnTo>
                <a:lnTo>
                  <a:pt x="778835" y="1314089"/>
                </a:lnTo>
                <a:lnTo>
                  <a:pt x="806846" y="1281403"/>
                </a:lnTo>
                <a:lnTo>
                  <a:pt x="815942" y="1308756"/>
                </a:lnTo>
                <a:lnTo>
                  <a:pt x="816421" y="1310199"/>
                </a:lnTo>
                <a:lnTo>
                  <a:pt x="817916" y="1314694"/>
                </a:lnTo>
                <a:lnTo>
                  <a:pt x="829813" y="1335938"/>
                </a:lnTo>
                <a:lnTo>
                  <a:pt x="838014" y="1350583"/>
                </a:lnTo>
                <a:lnTo>
                  <a:pt x="840882" y="1357017"/>
                </a:lnTo>
                <a:lnTo>
                  <a:pt x="846436" y="1365624"/>
                </a:lnTo>
                <a:lnTo>
                  <a:pt x="857165" y="1384783"/>
                </a:lnTo>
                <a:lnTo>
                  <a:pt x="869769" y="1407291"/>
                </a:lnTo>
                <a:lnTo>
                  <a:pt x="883581" y="1423022"/>
                </a:lnTo>
                <a:lnTo>
                  <a:pt x="902117" y="1444134"/>
                </a:lnTo>
                <a:lnTo>
                  <a:pt x="903409" y="1445607"/>
                </a:lnTo>
                <a:cubicBezTo>
                  <a:pt x="915555" y="1457225"/>
                  <a:pt x="928660" y="1467602"/>
                  <a:pt x="942799" y="1476471"/>
                </a:cubicBezTo>
                <a:cubicBezTo>
                  <a:pt x="984559" y="1504391"/>
                  <a:pt x="1033461" y="1519731"/>
                  <a:pt x="1083685" y="1520668"/>
                </a:cubicBezTo>
                <a:lnTo>
                  <a:pt x="1112370" y="1516571"/>
                </a:lnTo>
                <a:lnTo>
                  <a:pt x="1116924" y="1515974"/>
                </a:lnTo>
                <a:lnTo>
                  <a:pt x="1136945" y="1513351"/>
                </a:lnTo>
                <a:lnTo>
                  <a:pt x="1138169" y="1512885"/>
                </a:lnTo>
                <a:lnTo>
                  <a:pt x="1149309" y="1511294"/>
                </a:lnTo>
                <a:cubicBezTo>
                  <a:pt x="1170541" y="1505167"/>
                  <a:pt x="1190923" y="1496097"/>
                  <a:pt x="1209838" y="1484261"/>
                </a:cubicBezTo>
                <a:cubicBezTo>
                  <a:pt x="1229727" y="1471709"/>
                  <a:pt x="1248299" y="1457280"/>
                  <a:pt x="1265313" y="1441203"/>
                </a:cubicBezTo>
                <a:lnTo>
                  <a:pt x="1286418" y="1416973"/>
                </a:lnTo>
                <a:lnTo>
                  <a:pt x="1288136" y="1415000"/>
                </a:lnTo>
                <a:lnTo>
                  <a:pt x="1309512" y="1390459"/>
                </a:lnTo>
                <a:lnTo>
                  <a:pt x="1332348" y="1402123"/>
                </a:lnTo>
                <a:lnTo>
                  <a:pt x="1458053" y="1466327"/>
                </a:lnTo>
                <a:lnTo>
                  <a:pt x="1470605" y="1540988"/>
                </a:lnTo>
                <a:cubicBezTo>
                  <a:pt x="1485262" y="1609324"/>
                  <a:pt x="1510333" y="1675000"/>
                  <a:pt x="1544921" y="1735720"/>
                </a:cubicBezTo>
                <a:cubicBezTo>
                  <a:pt x="1579592" y="1797238"/>
                  <a:pt x="1645929" y="1834035"/>
                  <a:pt x="1716458" y="1830886"/>
                </a:cubicBezTo>
                <a:lnTo>
                  <a:pt x="1716462" y="1830886"/>
                </a:lnTo>
                <a:lnTo>
                  <a:pt x="1716465" y="1830886"/>
                </a:lnTo>
                <a:lnTo>
                  <a:pt x="1716470" y="1830886"/>
                </a:lnTo>
                <a:lnTo>
                  <a:pt x="1716475" y="1830886"/>
                </a:lnTo>
                <a:cubicBezTo>
                  <a:pt x="1724941" y="1830886"/>
                  <a:pt x="1733577" y="1830547"/>
                  <a:pt x="1742382" y="1828854"/>
                </a:cubicBezTo>
                <a:cubicBezTo>
                  <a:pt x="1763548" y="1826585"/>
                  <a:pt x="1784456" y="1822593"/>
                  <a:pt x="1804902" y="1816930"/>
                </a:cubicBezTo>
                <a:lnTo>
                  <a:pt x="1860546" y="1796491"/>
                </a:lnTo>
                <a:lnTo>
                  <a:pt x="1860608" y="1797298"/>
                </a:lnTo>
                <a:lnTo>
                  <a:pt x="1865102" y="1879277"/>
                </a:lnTo>
                <a:cubicBezTo>
                  <a:pt x="1867415" y="1912385"/>
                  <a:pt x="1870412" y="1946508"/>
                  <a:pt x="1874134" y="1981137"/>
                </a:cubicBezTo>
                <a:lnTo>
                  <a:pt x="1874728" y="1985002"/>
                </a:lnTo>
                <a:lnTo>
                  <a:pt x="1925263" y="1985002"/>
                </a:lnTo>
                <a:lnTo>
                  <a:pt x="1921978" y="1948551"/>
                </a:lnTo>
                <a:cubicBezTo>
                  <a:pt x="1918335" y="1888637"/>
                  <a:pt x="1916439" y="1828617"/>
                  <a:pt x="1916295" y="1768571"/>
                </a:cubicBezTo>
                <a:cubicBezTo>
                  <a:pt x="1914857" y="1695098"/>
                  <a:pt x="1917566" y="1621604"/>
                  <a:pt x="1924423" y="1548438"/>
                </a:cubicBezTo>
                <a:lnTo>
                  <a:pt x="1925728" y="1539170"/>
                </a:lnTo>
                <a:lnTo>
                  <a:pt x="1929181" y="1515421"/>
                </a:lnTo>
                <a:lnTo>
                  <a:pt x="1932103" y="1496842"/>
                </a:lnTo>
                <a:lnTo>
                  <a:pt x="1940973" y="1445621"/>
                </a:lnTo>
                <a:lnTo>
                  <a:pt x="1942236" y="1438520"/>
                </a:lnTo>
                <a:lnTo>
                  <a:pt x="1942835" y="1435544"/>
                </a:lnTo>
                <a:lnTo>
                  <a:pt x="1947791" y="1432754"/>
                </a:lnTo>
                <a:lnTo>
                  <a:pt x="1960980" y="1420976"/>
                </a:lnTo>
                <a:lnTo>
                  <a:pt x="1968216" y="1416370"/>
                </a:lnTo>
                <a:lnTo>
                  <a:pt x="1973644" y="1409664"/>
                </a:lnTo>
                <a:lnTo>
                  <a:pt x="1973961" y="1409382"/>
                </a:lnTo>
                <a:lnTo>
                  <a:pt x="1965823" y="1449844"/>
                </a:lnTo>
                <a:lnTo>
                  <a:pt x="1965041" y="1454237"/>
                </a:lnTo>
                <a:lnTo>
                  <a:pt x="1957471" y="1495795"/>
                </a:lnTo>
                <a:lnTo>
                  <a:pt x="1955362" y="1508573"/>
                </a:lnTo>
                <a:lnTo>
                  <a:pt x="1954113" y="1515582"/>
                </a:lnTo>
                <a:lnTo>
                  <a:pt x="1952867" y="1523673"/>
                </a:lnTo>
                <a:lnTo>
                  <a:pt x="1951322" y="1533014"/>
                </a:lnTo>
                <a:lnTo>
                  <a:pt x="1947775" y="1556735"/>
                </a:lnTo>
                <a:lnTo>
                  <a:pt x="1947255" y="1560121"/>
                </a:lnTo>
                <a:cubicBezTo>
                  <a:pt x="1939390" y="1632491"/>
                  <a:pt x="1935715" y="1705255"/>
                  <a:pt x="1936241" y="1778052"/>
                </a:cubicBezTo>
                <a:cubicBezTo>
                  <a:pt x="1935597" y="1837133"/>
                  <a:pt x="1936572" y="1896209"/>
                  <a:pt x="1939173" y="1955216"/>
                </a:cubicBezTo>
                <a:lnTo>
                  <a:pt x="1941306" y="1985002"/>
                </a:lnTo>
                <a:lnTo>
                  <a:pt x="1947458" y="1985002"/>
                </a:lnTo>
                <a:lnTo>
                  <a:pt x="1945305" y="1954961"/>
                </a:lnTo>
                <a:cubicBezTo>
                  <a:pt x="1942708" y="1896040"/>
                  <a:pt x="1941730" y="1837048"/>
                  <a:pt x="1942374" y="1778052"/>
                </a:cubicBezTo>
                <a:cubicBezTo>
                  <a:pt x="1941730" y="1705561"/>
                  <a:pt x="1945167" y="1633076"/>
                  <a:pt x="1952703" y="1560968"/>
                </a:cubicBezTo>
                <a:lnTo>
                  <a:pt x="1954198" y="1551179"/>
                </a:lnTo>
                <a:lnTo>
                  <a:pt x="1957886" y="1527559"/>
                </a:lnTo>
                <a:lnTo>
                  <a:pt x="1961050" y="1508420"/>
                </a:lnTo>
                <a:lnTo>
                  <a:pt x="1969511" y="1460781"/>
                </a:lnTo>
                <a:lnTo>
                  <a:pt x="1971301" y="1450930"/>
                </a:lnTo>
                <a:lnTo>
                  <a:pt x="1980901" y="1403181"/>
                </a:lnTo>
                <a:lnTo>
                  <a:pt x="1986769" y="1397936"/>
                </a:lnTo>
                <a:lnTo>
                  <a:pt x="2017382" y="1355684"/>
                </a:lnTo>
                <a:lnTo>
                  <a:pt x="2004317" y="1411107"/>
                </a:lnTo>
                <a:cubicBezTo>
                  <a:pt x="1993138" y="1463261"/>
                  <a:pt x="1982643" y="1520666"/>
                  <a:pt x="1974677" y="1572652"/>
                </a:cubicBezTo>
                <a:cubicBezTo>
                  <a:pt x="1966451" y="1643987"/>
                  <a:pt x="1962203" y="1715722"/>
                  <a:pt x="1961982" y="1787535"/>
                </a:cubicBezTo>
                <a:cubicBezTo>
                  <a:pt x="1960798" y="1851966"/>
                  <a:pt x="1961008" y="1913519"/>
                  <a:pt x="1962573" y="1971664"/>
                </a:cubicBezTo>
                <a:lnTo>
                  <a:pt x="1963283" y="1985002"/>
                </a:lnTo>
                <a:lnTo>
                  <a:pt x="1969092" y="1985002"/>
                </a:lnTo>
                <a:lnTo>
                  <a:pt x="1968365" y="1971368"/>
                </a:lnTo>
                <a:cubicBezTo>
                  <a:pt x="1966799" y="1913308"/>
                  <a:pt x="1966587" y="1851882"/>
                  <a:pt x="1967773" y="1787535"/>
                </a:cubicBezTo>
                <a:cubicBezTo>
                  <a:pt x="1968044" y="1716010"/>
                  <a:pt x="1972227" y="1644563"/>
                  <a:pt x="1980304" y="1573498"/>
                </a:cubicBezTo>
                <a:cubicBezTo>
                  <a:pt x="1988432" y="1521683"/>
                  <a:pt x="1998931" y="1464447"/>
                  <a:pt x="2009937" y="1412293"/>
                </a:cubicBezTo>
                <a:lnTo>
                  <a:pt x="2030261" y="1326162"/>
                </a:lnTo>
                <a:lnTo>
                  <a:pt x="2036723" y="1311324"/>
                </a:lnTo>
                <a:lnTo>
                  <a:pt x="2039901" y="1304091"/>
                </a:lnTo>
                <a:lnTo>
                  <a:pt x="2040946" y="1293203"/>
                </a:lnTo>
                <a:lnTo>
                  <a:pt x="2043970" y="1275654"/>
                </a:lnTo>
                <a:lnTo>
                  <a:pt x="2057934" y="1226691"/>
                </a:lnTo>
                <a:lnTo>
                  <a:pt x="2073729" y="1255904"/>
                </a:lnTo>
                <a:lnTo>
                  <a:pt x="2076142" y="1258732"/>
                </a:lnTo>
                <a:lnTo>
                  <a:pt x="2032431" y="1425670"/>
                </a:lnTo>
                <a:cubicBezTo>
                  <a:pt x="2022264" y="1474609"/>
                  <a:pt x="2012106" y="1528287"/>
                  <a:pt x="2002623" y="1585183"/>
                </a:cubicBezTo>
                <a:cubicBezTo>
                  <a:pt x="1993665" y="1655402"/>
                  <a:pt x="1988700" y="1726069"/>
                  <a:pt x="1987709" y="1796849"/>
                </a:cubicBezTo>
                <a:cubicBezTo>
                  <a:pt x="1985680" y="1863144"/>
                  <a:pt x="1984919" y="1924231"/>
                  <a:pt x="1985427" y="1980937"/>
                </a:cubicBezTo>
                <a:lnTo>
                  <a:pt x="1985565" y="1985002"/>
                </a:lnTo>
                <a:lnTo>
                  <a:pt x="1991386" y="1985002"/>
                </a:lnTo>
                <a:lnTo>
                  <a:pt x="1991247" y="1980873"/>
                </a:lnTo>
                <a:cubicBezTo>
                  <a:pt x="1990760" y="1924274"/>
                  <a:pt x="1991564" y="1863314"/>
                  <a:pt x="1993681" y="1797189"/>
                </a:cubicBezTo>
                <a:cubicBezTo>
                  <a:pt x="1994612" y="1726645"/>
                  <a:pt x="1999472" y="1656204"/>
                  <a:pt x="2008244" y="1586198"/>
                </a:cubicBezTo>
                <a:cubicBezTo>
                  <a:pt x="2017895" y="1528456"/>
                  <a:pt x="2027886" y="1475624"/>
                  <a:pt x="2038215" y="1426856"/>
                </a:cubicBezTo>
                <a:cubicBezTo>
                  <a:pt x="2044883" y="1395255"/>
                  <a:pt x="2052619" y="1362277"/>
                  <a:pt x="2061380" y="1328510"/>
                </a:cubicBezTo>
                <a:lnTo>
                  <a:pt x="2079953" y="1263192"/>
                </a:lnTo>
                <a:lnTo>
                  <a:pt x="2099783" y="1286398"/>
                </a:lnTo>
                <a:lnTo>
                  <a:pt x="2079782" y="1357799"/>
                </a:lnTo>
                <a:cubicBezTo>
                  <a:pt x="2072141" y="1387492"/>
                  <a:pt x="2065657" y="1415236"/>
                  <a:pt x="2060364" y="1440234"/>
                </a:cubicBezTo>
                <a:cubicBezTo>
                  <a:pt x="2048685" y="1496114"/>
                  <a:pt x="2038530" y="1550808"/>
                  <a:pt x="2030227" y="1597714"/>
                </a:cubicBezTo>
                <a:cubicBezTo>
                  <a:pt x="2020622" y="1666875"/>
                  <a:pt x="2014968" y="1736534"/>
                  <a:pt x="2013292" y="1806333"/>
                </a:cubicBezTo>
                <a:cubicBezTo>
                  <a:pt x="2011767" y="1840030"/>
                  <a:pt x="2010560" y="1871971"/>
                  <a:pt x="2009666" y="1902400"/>
                </a:cubicBezTo>
                <a:lnTo>
                  <a:pt x="2008002" y="1985002"/>
                </a:lnTo>
                <a:lnTo>
                  <a:pt x="2013430" y="1985002"/>
                </a:lnTo>
                <a:lnTo>
                  <a:pt x="2015045" y="1902517"/>
                </a:lnTo>
                <a:cubicBezTo>
                  <a:pt x="2015916" y="1872150"/>
                  <a:pt x="2017090" y="1840284"/>
                  <a:pt x="2018572" y="1806671"/>
                </a:cubicBezTo>
                <a:cubicBezTo>
                  <a:pt x="2020435" y="1737108"/>
                  <a:pt x="2026090" y="1667684"/>
                  <a:pt x="2035505" y="1598729"/>
                </a:cubicBezTo>
                <a:cubicBezTo>
                  <a:pt x="2043972" y="1551993"/>
                  <a:pt x="2054132" y="1496621"/>
                  <a:pt x="2065816" y="1441419"/>
                </a:cubicBezTo>
                <a:cubicBezTo>
                  <a:pt x="2071171" y="1416506"/>
                  <a:pt x="2077701" y="1388847"/>
                  <a:pt x="2085370" y="1359241"/>
                </a:cubicBezTo>
                <a:lnTo>
                  <a:pt x="2104352" y="1291749"/>
                </a:lnTo>
                <a:lnTo>
                  <a:pt x="2124909" y="1315799"/>
                </a:lnTo>
                <a:lnTo>
                  <a:pt x="2108626" y="1374172"/>
                </a:lnTo>
                <a:cubicBezTo>
                  <a:pt x="2101140" y="1403306"/>
                  <a:pt x="2094818" y="1430498"/>
                  <a:pt x="2089658" y="1454966"/>
                </a:cubicBezTo>
                <a:cubicBezTo>
                  <a:pt x="2080003" y="1501871"/>
                  <a:pt x="2071033" y="1548945"/>
                  <a:pt x="2063076" y="1590433"/>
                </a:cubicBezTo>
                <a:lnTo>
                  <a:pt x="2059184" y="1611260"/>
                </a:lnTo>
                <a:cubicBezTo>
                  <a:pt x="2049010" y="1679377"/>
                  <a:pt x="2042611" y="1748013"/>
                  <a:pt x="2040056" y="1816831"/>
                </a:cubicBezTo>
                <a:cubicBezTo>
                  <a:pt x="2037345" y="1863144"/>
                  <a:pt x="2034506" y="1916569"/>
                  <a:pt x="2032557" y="1972914"/>
                </a:cubicBezTo>
                <a:lnTo>
                  <a:pt x="2032407" y="1985002"/>
                </a:lnTo>
                <a:lnTo>
                  <a:pt x="2037598" y="1985002"/>
                </a:lnTo>
                <a:lnTo>
                  <a:pt x="2037751" y="1972237"/>
                </a:lnTo>
                <a:cubicBezTo>
                  <a:pt x="2039698" y="1915934"/>
                  <a:pt x="2042534" y="1862552"/>
                  <a:pt x="2045158" y="1816323"/>
                </a:cubicBezTo>
                <a:cubicBezTo>
                  <a:pt x="2047784" y="1747725"/>
                  <a:pt x="2054116" y="1679336"/>
                  <a:pt x="2064123" y="1611430"/>
                </a:cubicBezTo>
                <a:lnTo>
                  <a:pt x="2068187" y="1590602"/>
                </a:lnTo>
                <a:cubicBezTo>
                  <a:pt x="2075977" y="1549116"/>
                  <a:pt x="2084951" y="1502209"/>
                  <a:pt x="2094774" y="1456321"/>
                </a:cubicBezTo>
                <a:cubicBezTo>
                  <a:pt x="2099917" y="1431916"/>
                  <a:pt x="2106232" y="1404799"/>
                  <a:pt x="2113685" y="1375745"/>
                </a:cubicBezTo>
                <a:lnTo>
                  <a:pt x="2129328" y="1319711"/>
                </a:lnTo>
                <a:lnTo>
                  <a:pt x="2153031" y="1337769"/>
                </a:lnTo>
                <a:lnTo>
                  <a:pt x="2136925" y="1395439"/>
                </a:lnTo>
                <a:cubicBezTo>
                  <a:pt x="2129800" y="1423078"/>
                  <a:pt x="2123851" y="1448446"/>
                  <a:pt x="2119128" y="1470714"/>
                </a:cubicBezTo>
                <a:cubicBezTo>
                  <a:pt x="2112354" y="1503394"/>
                  <a:pt x="2105575" y="1537092"/>
                  <a:pt x="2099135" y="1569604"/>
                </a:cubicBezTo>
                <a:cubicBezTo>
                  <a:pt x="2095415" y="1588570"/>
                  <a:pt x="2091685" y="1607026"/>
                  <a:pt x="2088303" y="1623960"/>
                </a:cubicBezTo>
                <a:cubicBezTo>
                  <a:pt x="2077771" y="1691288"/>
                  <a:pt x="2070711" y="1759105"/>
                  <a:pt x="2067138" y="1827160"/>
                </a:cubicBezTo>
                <a:lnTo>
                  <a:pt x="2056169" y="1985002"/>
                </a:lnTo>
                <a:lnTo>
                  <a:pt x="2062593" y="1985002"/>
                </a:lnTo>
                <a:lnTo>
                  <a:pt x="2072928" y="1824619"/>
                </a:lnTo>
                <a:cubicBezTo>
                  <a:pt x="2076553" y="1757023"/>
                  <a:pt x="2083562" y="1689663"/>
                  <a:pt x="2093927" y="1622774"/>
                </a:cubicBezTo>
                <a:cubicBezTo>
                  <a:pt x="2097483" y="1605672"/>
                  <a:pt x="2101038" y="1587384"/>
                  <a:pt x="2104764" y="1568418"/>
                </a:cubicBezTo>
                <a:cubicBezTo>
                  <a:pt x="2111367" y="1535906"/>
                  <a:pt x="2117971" y="1502209"/>
                  <a:pt x="2124914" y="1469697"/>
                </a:cubicBezTo>
                <a:cubicBezTo>
                  <a:pt x="2129549" y="1447556"/>
                  <a:pt x="2135408" y="1422310"/>
                  <a:pt x="2142440" y="1394789"/>
                </a:cubicBezTo>
                <a:lnTo>
                  <a:pt x="2157351" y="1341062"/>
                </a:lnTo>
                <a:lnTo>
                  <a:pt x="2178951" y="1357512"/>
                </a:lnTo>
                <a:lnTo>
                  <a:pt x="2165992" y="1402968"/>
                </a:lnTo>
                <a:cubicBezTo>
                  <a:pt x="2158316" y="1432321"/>
                  <a:pt x="2151761" y="1460046"/>
                  <a:pt x="2146403" y="1485446"/>
                </a:cubicBezTo>
                <a:cubicBezTo>
                  <a:pt x="2141661" y="1507967"/>
                  <a:pt x="2136923" y="1531505"/>
                  <a:pt x="2132008" y="1555041"/>
                </a:cubicBezTo>
                <a:cubicBezTo>
                  <a:pt x="2126246" y="1582474"/>
                  <a:pt x="2120484" y="1610922"/>
                  <a:pt x="2115065" y="1636492"/>
                </a:cubicBezTo>
                <a:cubicBezTo>
                  <a:pt x="2103895" y="1702598"/>
                  <a:pt x="2096090" y="1769231"/>
                  <a:pt x="2091688" y="1836134"/>
                </a:cubicBezTo>
                <a:cubicBezTo>
                  <a:pt x="2089656" y="1859291"/>
                  <a:pt x="2087508" y="1883876"/>
                  <a:pt x="2085365" y="1909438"/>
                </a:cubicBezTo>
                <a:lnTo>
                  <a:pt x="2079360" y="1985002"/>
                </a:lnTo>
                <a:lnTo>
                  <a:pt x="2084404" y="1985002"/>
                </a:lnTo>
                <a:lnTo>
                  <a:pt x="2096804" y="1835288"/>
                </a:lnTo>
                <a:cubicBezTo>
                  <a:pt x="2105103" y="1740801"/>
                  <a:pt x="2111876" y="1674591"/>
                  <a:pt x="2120003" y="1636321"/>
                </a:cubicBezTo>
                <a:cubicBezTo>
                  <a:pt x="2125591" y="1610753"/>
                  <a:pt x="2131348" y="1582305"/>
                  <a:pt x="2136936" y="1554872"/>
                </a:cubicBezTo>
                <a:cubicBezTo>
                  <a:pt x="2141679" y="1531334"/>
                  <a:pt x="2146589" y="1507798"/>
                  <a:pt x="2151331" y="1485276"/>
                </a:cubicBezTo>
                <a:cubicBezTo>
                  <a:pt x="2156643" y="1460066"/>
                  <a:pt x="2163155" y="1432505"/>
                  <a:pt x="2170785" y="1403295"/>
                </a:cubicBezTo>
                <a:lnTo>
                  <a:pt x="2182956" y="1360566"/>
                </a:lnTo>
                <a:lnTo>
                  <a:pt x="2191280" y="1366913"/>
                </a:lnTo>
                <a:lnTo>
                  <a:pt x="2205936" y="1374693"/>
                </a:lnTo>
                <a:lnTo>
                  <a:pt x="2189049" y="1435942"/>
                </a:lnTo>
                <a:cubicBezTo>
                  <a:pt x="2182891" y="1460018"/>
                  <a:pt x="2177979" y="1481065"/>
                  <a:pt x="2174355" y="1498147"/>
                </a:cubicBezTo>
                <a:cubicBezTo>
                  <a:pt x="2171136" y="1512878"/>
                  <a:pt x="2167918" y="1528456"/>
                  <a:pt x="2164699" y="1544374"/>
                </a:cubicBezTo>
                <a:cubicBezTo>
                  <a:pt x="2157582" y="1579425"/>
                  <a:pt x="2150128" y="1614477"/>
                  <a:pt x="2142846" y="1647158"/>
                </a:cubicBezTo>
                <a:cubicBezTo>
                  <a:pt x="2134214" y="1686952"/>
                  <a:pt x="2126246" y="1756717"/>
                  <a:pt x="2117266" y="1843587"/>
                </a:cubicBezTo>
                <a:lnTo>
                  <a:pt x="2114216" y="1874742"/>
                </a:lnTo>
                <a:lnTo>
                  <a:pt x="2103343" y="1985002"/>
                </a:lnTo>
                <a:lnTo>
                  <a:pt x="2108287" y="1985002"/>
                </a:lnTo>
                <a:lnTo>
                  <a:pt x="2119327" y="1874742"/>
                </a:lnTo>
                <a:lnTo>
                  <a:pt x="2122545" y="1843587"/>
                </a:lnTo>
                <a:cubicBezTo>
                  <a:pt x="2130842" y="1756717"/>
                  <a:pt x="2138801" y="1687292"/>
                  <a:pt x="2147775" y="1647836"/>
                </a:cubicBezTo>
                <a:cubicBezTo>
                  <a:pt x="2155226" y="1614986"/>
                  <a:pt x="2162508" y="1578749"/>
                  <a:pt x="2169788" y="1544883"/>
                </a:cubicBezTo>
                <a:cubicBezTo>
                  <a:pt x="2173057" y="1528965"/>
                  <a:pt x="2176273" y="1513555"/>
                  <a:pt x="2179441" y="1498654"/>
                </a:cubicBezTo>
                <a:cubicBezTo>
                  <a:pt x="2183039" y="1481615"/>
                  <a:pt x="2187929" y="1460625"/>
                  <a:pt x="2194059" y="1436621"/>
                </a:cubicBezTo>
                <a:lnTo>
                  <a:pt x="2210452" y="1377091"/>
                </a:lnTo>
                <a:lnTo>
                  <a:pt x="2233712" y="1389450"/>
                </a:lnTo>
                <a:lnTo>
                  <a:pt x="2220173" y="1436874"/>
                </a:lnTo>
                <a:cubicBezTo>
                  <a:pt x="2212970" y="1464466"/>
                  <a:pt x="2206852" y="1490207"/>
                  <a:pt x="2201944" y="1513384"/>
                </a:cubicBezTo>
                <a:cubicBezTo>
                  <a:pt x="2200082" y="1522190"/>
                  <a:pt x="2198052" y="1531503"/>
                  <a:pt x="2196190" y="1540986"/>
                </a:cubicBezTo>
                <a:cubicBezTo>
                  <a:pt x="2188238" y="1578748"/>
                  <a:pt x="2180453" y="1620742"/>
                  <a:pt x="2170119" y="1660366"/>
                </a:cubicBezTo>
                <a:cubicBezTo>
                  <a:pt x="2159786" y="1699990"/>
                  <a:pt x="2152332" y="1769756"/>
                  <a:pt x="2142846" y="1850527"/>
                </a:cubicBezTo>
                <a:lnTo>
                  <a:pt x="2142846" y="1853745"/>
                </a:lnTo>
                <a:cubicBezTo>
                  <a:pt x="2140141" y="1876435"/>
                  <a:pt x="2137265" y="1899973"/>
                  <a:pt x="2134383" y="1924188"/>
                </a:cubicBezTo>
                <a:lnTo>
                  <a:pt x="2127543" y="1985002"/>
                </a:lnTo>
                <a:lnTo>
                  <a:pt x="2134028" y="1985002"/>
                </a:lnTo>
                <a:lnTo>
                  <a:pt x="2141002" y="1923002"/>
                </a:lnTo>
                <a:cubicBezTo>
                  <a:pt x="2143880" y="1898787"/>
                  <a:pt x="2146758" y="1875251"/>
                  <a:pt x="2149467" y="1852559"/>
                </a:cubicBezTo>
                <a:lnTo>
                  <a:pt x="2149467" y="1849341"/>
                </a:lnTo>
                <a:cubicBezTo>
                  <a:pt x="2159628" y="1768739"/>
                  <a:pt x="2167418" y="1698974"/>
                  <a:pt x="2176561" y="1659859"/>
                </a:cubicBezTo>
                <a:cubicBezTo>
                  <a:pt x="2185706" y="1620742"/>
                  <a:pt x="2194849" y="1578070"/>
                  <a:pt x="2202639" y="1540309"/>
                </a:cubicBezTo>
                <a:cubicBezTo>
                  <a:pt x="2204671" y="1530826"/>
                  <a:pt x="2206534" y="1521512"/>
                  <a:pt x="2208566" y="1512707"/>
                </a:cubicBezTo>
                <a:cubicBezTo>
                  <a:pt x="2213434" y="1489614"/>
                  <a:pt x="2219513" y="1463966"/>
                  <a:pt x="2226712" y="1436471"/>
                </a:cubicBezTo>
                <a:lnTo>
                  <a:pt x="2239261" y="1392392"/>
                </a:lnTo>
                <a:lnTo>
                  <a:pt x="2249383" y="1397759"/>
                </a:lnTo>
                <a:lnTo>
                  <a:pt x="2249593" y="1397827"/>
                </a:lnTo>
                <a:lnTo>
                  <a:pt x="2263143" y="1402725"/>
                </a:lnTo>
                <a:lnTo>
                  <a:pt x="2246364" y="1462126"/>
                </a:lnTo>
                <a:cubicBezTo>
                  <a:pt x="2239853" y="1487023"/>
                  <a:pt x="2234538" y="1509407"/>
                  <a:pt x="2230518" y="1528457"/>
                </a:cubicBezTo>
                <a:lnTo>
                  <a:pt x="2227639" y="1541666"/>
                </a:lnTo>
                <a:cubicBezTo>
                  <a:pt x="2218998" y="1582643"/>
                  <a:pt x="2209390" y="1629042"/>
                  <a:pt x="2198389" y="1673406"/>
                </a:cubicBezTo>
                <a:cubicBezTo>
                  <a:pt x="2189252" y="1709982"/>
                  <a:pt x="2180961" y="1771451"/>
                  <a:pt x="2171474" y="1842739"/>
                </a:cubicBezTo>
                <a:lnTo>
                  <a:pt x="2168593" y="1863737"/>
                </a:lnTo>
                <a:cubicBezTo>
                  <a:pt x="2163680" y="1899975"/>
                  <a:pt x="2158428" y="1937906"/>
                  <a:pt x="2152669" y="1978037"/>
                </a:cubicBezTo>
                <a:lnTo>
                  <a:pt x="2151719" y="1985002"/>
                </a:lnTo>
                <a:lnTo>
                  <a:pt x="2157414" y="1985002"/>
                </a:lnTo>
                <a:lnTo>
                  <a:pt x="2158272" y="1978715"/>
                </a:lnTo>
                <a:cubicBezTo>
                  <a:pt x="2164031" y="1938414"/>
                  <a:pt x="2169279" y="1900652"/>
                  <a:pt x="2174191" y="1864245"/>
                </a:cubicBezTo>
                <a:lnTo>
                  <a:pt x="2177069" y="1843417"/>
                </a:lnTo>
                <a:cubicBezTo>
                  <a:pt x="2186889" y="1771790"/>
                  <a:pt x="2194849" y="1710322"/>
                  <a:pt x="2203823" y="1674083"/>
                </a:cubicBezTo>
                <a:cubicBezTo>
                  <a:pt x="2214830" y="1629719"/>
                  <a:pt x="2224650" y="1583152"/>
                  <a:pt x="2233286" y="1542174"/>
                </a:cubicBezTo>
                <a:lnTo>
                  <a:pt x="2235995" y="1528965"/>
                </a:lnTo>
                <a:cubicBezTo>
                  <a:pt x="2240123" y="1509979"/>
                  <a:pt x="2245508" y="1487667"/>
                  <a:pt x="2252061" y="1462845"/>
                </a:cubicBezTo>
                <a:lnTo>
                  <a:pt x="2268596" y="1404696"/>
                </a:lnTo>
                <a:lnTo>
                  <a:pt x="2292142" y="1413207"/>
                </a:lnTo>
                <a:lnTo>
                  <a:pt x="2273546" y="1479222"/>
                </a:lnTo>
                <a:cubicBezTo>
                  <a:pt x="2267206" y="1503532"/>
                  <a:pt x="2262035" y="1525345"/>
                  <a:pt x="2258122" y="1543866"/>
                </a:cubicBezTo>
                <a:lnTo>
                  <a:pt x="2258122" y="1546235"/>
                </a:lnTo>
                <a:cubicBezTo>
                  <a:pt x="2249492" y="1586875"/>
                  <a:pt x="2238817" y="1637675"/>
                  <a:pt x="2226114" y="1686783"/>
                </a:cubicBezTo>
                <a:cubicBezTo>
                  <a:pt x="2217304" y="1720650"/>
                  <a:pt x="2209050" y="1775345"/>
                  <a:pt x="2199406" y="1839183"/>
                </a:cubicBezTo>
                <a:cubicBezTo>
                  <a:pt x="2197713" y="1849851"/>
                  <a:pt x="2196021" y="1861366"/>
                  <a:pt x="2194329" y="1873050"/>
                </a:cubicBezTo>
                <a:lnTo>
                  <a:pt x="2176206" y="1985002"/>
                </a:lnTo>
                <a:lnTo>
                  <a:pt x="2183561" y="1985002"/>
                </a:lnTo>
                <a:lnTo>
                  <a:pt x="2201961" y="1871355"/>
                </a:lnTo>
                <a:cubicBezTo>
                  <a:pt x="2203655" y="1860180"/>
                  <a:pt x="2205349" y="1848666"/>
                  <a:pt x="2207041" y="1837489"/>
                </a:cubicBezTo>
                <a:cubicBezTo>
                  <a:pt x="2216693" y="1773819"/>
                  <a:pt x="2224820" y="1718955"/>
                  <a:pt x="2233625" y="1685089"/>
                </a:cubicBezTo>
                <a:cubicBezTo>
                  <a:pt x="2246325" y="1635983"/>
                  <a:pt x="2256994" y="1585183"/>
                  <a:pt x="2265630" y="1544374"/>
                </a:cubicBezTo>
                <a:lnTo>
                  <a:pt x="2265630" y="1542002"/>
                </a:lnTo>
                <a:cubicBezTo>
                  <a:pt x="2269482" y="1523524"/>
                  <a:pt x="2274594" y="1501767"/>
                  <a:pt x="2280874" y="1477523"/>
                </a:cubicBezTo>
                <a:lnTo>
                  <a:pt x="2298280" y="1415425"/>
                </a:lnTo>
                <a:lnTo>
                  <a:pt x="2310981" y="1420016"/>
                </a:lnTo>
                <a:lnTo>
                  <a:pt x="2322071" y="1422333"/>
                </a:lnTo>
                <a:lnTo>
                  <a:pt x="2301400" y="1495497"/>
                </a:lnTo>
                <a:cubicBezTo>
                  <a:pt x="2295283" y="1518873"/>
                  <a:pt x="2290354" y="1539611"/>
                  <a:pt x="2286716" y="1556904"/>
                </a:cubicBezTo>
                <a:cubicBezTo>
                  <a:pt x="2277748" y="1599408"/>
                  <a:pt x="2267087" y="1648853"/>
                  <a:pt x="2253889" y="1697790"/>
                </a:cubicBezTo>
                <a:cubicBezTo>
                  <a:pt x="2245257" y="1729624"/>
                  <a:pt x="2236952" y="1779409"/>
                  <a:pt x="2227300" y="1837152"/>
                </a:cubicBezTo>
                <a:cubicBezTo>
                  <a:pt x="2224927" y="1851544"/>
                  <a:pt x="2222556" y="1866446"/>
                  <a:pt x="2219845" y="1881856"/>
                </a:cubicBezTo>
                <a:lnTo>
                  <a:pt x="2201326" y="1985002"/>
                </a:lnTo>
                <a:lnTo>
                  <a:pt x="2207511" y="1985002"/>
                </a:lnTo>
                <a:lnTo>
                  <a:pt x="2226174" y="1881516"/>
                </a:lnTo>
                <a:lnTo>
                  <a:pt x="2233624" y="1836643"/>
                </a:lnTo>
                <a:cubicBezTo>
                  <a:pt x="2243107" y="1779239"/>
                  <a:pt x="2251404" y="1729456"/>
                  <a:pt x="2260040" y="1697959"/>
                </a:cubicBezTo>
                <a:cubicBezTo>
                  <a:pt x="2273247" y="1648853"/>
                  <a:pt x="2283916" y="1599239"/>
                  <a:pt x="2292892" y="1556736"/>
                </a:cubicBezTo>
                <a:cubicBezTo>
                  <a:pt x="2296532" y="1539506"/>
                  <a:pt x="2301459" y="1518839"/>
                  <a:pt x="2307568" y="1495541"/>
                </a:cubicBezTo>
                <a:lnTo>
                  <a:pt x="2327928" y="1423556"/>
                </a:lnTo>
                <a:lnTo>
                  <a:pt x="2332289" y="1424467"/>
                </a:lnTo>
                <a:lnTo>
                  <a:pt x="2342767" y="1427840"/>
                </a:lnTo>
                <a:lnTo>
                  <a:pt x="2353687" y="1428938"/>
                </a:lnTo>
                <a:lnTo>
                  <a:pt x="2353725" y="1428946"/>
                </a:lnTo>
                <a:lnTo>
                  <a:pt x="2348638" y="1445020"/>
                </a:lnTo>
                <a:cubicBezTo>
                  <a:pt x="2332759" y="1498273"/>
                  <a:pt x="2321421" y="1542638"/>
                  <a:pt x="2315487" y="1571128"/>
                </a:cubicBezTo>
                <a:cubicBezTo>
                  <a:pt x="2306007" y="1612108"/>
                  <a:pt x="2295346" y="1660707"/>
                  <a:pt x="2281641" y="1709981"/>
                </a:cubicBezTo>
                <a:cubicBezTo>
                  <a:pt x="2273180" y="1739955"/>
                  <a:pt x="2264888" y="1785165"/>
                  <a:pt x="2255412" y="1837320"/>
                </a:cubicBezTo>
                <a:cubicBezTo>
                  <a:pt x="2252367" y="1854424"/>
                  <a:pt x="2248983" y="1872373"/>
                  <a:pt x="2245596" y="1891000"/>
                </a:cubicBezTo>
                <a:lnTo>
                  <a:pt x="2226380" y="1985002"/>
                </a:lnTo>
                <a:lnTo>
                  <a:pt x="2231831" y="1985002"/>
                </a:lnTo>
                <a:lnTo>
                  <a:pt x="2250896" y="1892355"/>
                </a:lnTo>
                <a:cubicBezTo>
                  <a:pt x="2254453" y="1873896"/>
                  <a:pt x="2257669" y="1855779"/>
                  <a:pt x="2260887" y="1838845"/>
                </a:cubicBezTo>
                <a:cubicBezTo>
                  <a:pt x="2270030" y="1786691"/>
                  <a:pt x="2278497" y="1741478"/>
                  <a:pt x="2286963" y="1711845"/>
                </a:cubicBezTo>
                <a:cubicBezTo>
                  <a:pt x="2301357" y="1662399"/>
                  <a:pt x="2312194" y="1613800"/>
                  <a:pt x="2320829" y="1572653"/>
                </a:cubicBezTo>
                <a:cubicBezTo>
                  <a:pt x="2326841" y="1544163"/>
                  <a:pt x="2338250" y="1499861"/>
                  <a:pt x="2354170" y="1446693"/>
                </a:cubicBezTo>
                <a:lnTo>
                  <a:pt x="2359426" y="1430137"/>
                </a:lnTo>
                <a:lnTo>
                  <a:pt x="2375122" y="1433417"/>
                </a:lnTo>
                <a:lnTo>
                  <a:pt x="2384757" y="1434044"/>
                </a:lnTo>
                <a:lnTo>
                  <a:pt x="2375308" y="1463900"/>
                </a:lnTo>
                <a:cubicBezTo>
                  <a:pt x="2359742" y="1515947"/>
                  <a:pt x="2348690" y="1558767"/>
                  <a:pt x="2343101" y="1585352"/>
                </a:cubicBezTo>
                <a:cubicBezTo>
                  <a:pt x="2335479" y="1619050"/>
                  <a:pt x="2324302" y="1670019"/>
                  <a:pt x="2309223" y="1722174"/>
                </a:cubicBezTo>
                <a:cubicBezTo>
                  <a:pt x="2300255" y="1750282"/>
                  <a:pt x="2292810" y="1791430"/>
                  <a:pt x="2283333" y="1839183"/>
                </a:cubicBezTo>
                <a:cubicBezTo>
                  <a:pt x="2279440" y="1858486"/>
                  <a:pt x="2275379" y="1878806"/>
                  <a:pt x="2270981" y="1900143"/>
                </a:cubicBezTo>
                <a:lnTo>
                  <a:pt x="2251782" y="1985002"/>
                </a:lnTo>
                <a:lnTo>
                  <a:pt x="2258483" y="1985002"/>
                </a:lnTo>
                <a:lnTo>
                  <a:pt x="2277650" y="1900312"/>
                </a:lnTo>
                <a:cubicBezTo>
                  <a:pt x="2282054" y="1878975"/>
                  <a:pt x="2286118" y="1858486"/>
                  <a:pt x="2289842" y="1839183"/>
                </a:cubicBezTo>
                <a:cubicBezTo>
                  <a:pt x="2298818" y="1791770"/>
                  <a:pt x="2307454" y="1750790"/>
                  <a:pt x="2315751" y="1722682"/>
                </a:cubicBezTo>
                <a:cubicBezTo>
                  <a:pt x="2331159" y="1670188"/>
                  <a:pt x="2342505" y="1619388"/>
                  <a:pt x="2349618" y="1585521"/>
                </a:cubicBezTo>
                <a:cubicBezTo>
                  <a:pt x="2355206" y="1559063"/>
                  <a:pt x="2366287" y="1516391"/>
                  <a:pt x="2381881" y="1464506"/>
                </a:cubicBezTo>
                <a:lnTo>
                  <a:pt x="2391425" y="1434478"/>
                </a:lnTo>
                <a:lnTo>
                  <a:pt x="2417167" y="1436154"/>
                </a:lnTo>
                <a:lnTo>
                  <a:pt x="2405369" y="1473027"/>
                </a:lnTo>
                <a:cubicBezTo>
                  <a:pt x="2389525" y="1525388"/>
                  <a:pt x="2377946" y="1569605"/>
                  <a:pt x="2371724" y="1599239"/>
                </a:cubicBezTo>
                <a:cubicBezTo>
                  <a:pt x="2361056" y="1650039"/>
                  <a:pt x="2349876" y="1694572"/>
                  <a:pt x="2337852" y="1734705"/>
                </a:cubicBezTo>
                <a:cubicBezTo>
                  <a:pt x="2329214" y="1761459"/>
                  <a:pt x="2321590" y="1798881"/>
                  <a:pt x="2312271" y="1842401"/>
                </a:cubicBezTo>
                <a:cubicBezTo>
                  <a:pt x="2307702" y="1864414"/>
                  <a:pt x="2302794" y="1886597"/>
                  <a:pt x="2297377" y="1910135"/>
                </a:cubicBezTo>
                <a:lnTo>
                  <a:pt x="2278637" y="1985002"/>
                </a:lnTo>
                <a:lnTo>
                  <a:pt x="2286560" y="1985002"/>
                </a:lnTo>
                <a:lnTo>
                  <a:pt x="2305253" y="1911319"/>
                </a:lnTo>
                <a:cubicBezTo>
                  <a:pt x="2310672" y="1887274"/>
                  <a:pt x="2315413" y="1865091"/>
                  <a:pt x="2319985" y="1843585"/>
                </a:cubicBezTo>
                <a:cubicBezTo>
                  <a:pt x="2329468" y="1800236"/>
                  <a:pt x="2337425" y="1762814"/>
                  <a:pt x="2345384" y="1736398"/>
                </a:cubicBezTo>
                <a:cubicBezTo>
                  <a:pt x="2357408" y="1695758"/>
                  <a:pt x="2368585" y="1651731"/>
                  <a:pt x="2379251" y="1600931"/>
                </a:cubicBezTo>
                <a:cubicBezTo>
                  <a:pt x="2385305" y="1571509"/>
                  <a:pt x="2396788" y="1527483"/>
                  <a:pt x="2412576" y="1475307"/>
                </a:cubicBezTo>
                <a:lnTo>
                  <a:pt x="2424955" y="1436661"/>
                </a:lnTo>
                <a:lnTo>
                  <a:pt x="2440721" y="1437687"/>
                </a:lnTo>
                <a:lnTo>
                  <a:pt x="2440784" y="1437693"/>
                </a:lnTo>
                <a:lnTo>
                  <a:pt x="2440800" y="1437692"/>
                </a:lnTo>
                <a:lnTo>
                  <a:pt x="2440818" y="1437693"/>
                </a:lnTo>
                <a:lnTo>
                  <a:pt x="2440836" y="1437692"/>
                </a:lnTo>
                <a:lnTo>
                  <a:pt x="2440857" y="1437693"/>
                </a:lnTo>
                <a:lnTo>
                  <a:pt x="2450156" y="1436934"/>
                </a:lnTo>
                <a:lnTo>
                  <a:pt x="2431915" y="1494016"/>
                </a:lnTo>
                <a:cubicBezTo>
                  <a:pt x="2416418" y="1545093"/>
                  <a:pt x="2405167" y="1587638"/>
                  <a:pt x="2399325" y="1615155"/>
                </a:cubicBezTo>
                <a:cubicBezTo>
                  <a:pt x="2389503" y="1663076"/>
                  <a:pt x="2377991" y="1707272"/>
                  <a:pt x="2365460" y="1747743"/>
                </a:cubicBezTo>
                <a:cubicBezTo>
                  <a:pt x="2357330" y="1772804"/>
                  <a:pt x="2349709" y="1807011"/>
                  <a:pt x="2340393" y="1846465"/>
                </a:cubicBezTo>
                <a:cubicBezTo>
                  <a:pt x="2335480" y="1869832"/>
                  <a:pt x="2329892" y="1893878"/>
                  <a:pt x="2323455" y="1919617"/>
                </a:cubicBezTo>
                <a:lnTo>
                  <a:pt x="2305410" y="1985002"/>
                </a:lnTo>
                <a:lnTo>
                  <a:pt x="2313688" y="1985002"/>
                </a:lnTo>
                <a:lnTo>
                  <a:pt x="2331330" y="1920971"/>
                </a:lnTo>
                <a:cubicBezTo>
                  <a:pt x="2337256" y="1895233"/>
                  <a:pt x="2342846" y="1871186"/>
                  <a:pt x="2348263" y="1847819"/>
                </a:cubicBezTo>
                <a:cubicBezTo>
                  <a:pt x="2357577" y="1808365"/>
                  <a:pt x="2365536" y="1774328"/>
                  <a:pt x="2373155" y="1749606"/>
                </a:cubicBezTo>
                <a:cubicBezTo>
                  <a:pt x="2385347" y="1708797"/>
                  <a:pt x="2397033" y="1663923"/>
                  <a:pt x="2407022" y="1616340"/>
                </a:cubicBezTo>
                <a:cubicBezTo>
                  <a:pt x="2412695" y="1589035"/>
                  <a:pt x="2423808" y="1546670"/>
                  <a:pt x="2439185" y="1495751"/>
                </a:cubicBezTo>
                <a:lnTo>
                  <a:pt x="2458132" y="1436283"/>
                </a:lnTo>
                <a:lnTo>
                  <a:pt x="2483767" y="1434189"/>
                </a:lnTo>
                <a:lnTo>
                  <a:pt x="2458336" y="1513978"/>
                </a:lnTo>
                <a:cubicBezTo>
                  <a:pt x="2443225" y="1563783"/>
                  <a:pt x="2432348" y="1604656"/>
                  <a:pt x="2426927" y="1630056"/>
                </a:cubicBezTo>
                <a:cubicBezTo>
                  <a:pt x="2417902" y="1674132"/>
                  <a:pt x="2406608" y="1717702"/>
                  <a:pt x="2393060" y="1760612"/>
                </a:cubicBezTo>
                <a:cubicBezTo>
                  <a:pt x="2385612" y="1783302"/>
                  <a:pt x="2377651" y="1815137"/>
                  <a:pt x="2368677" y="1851035"/>
                </a:cubicBezTo>
                <a:cubicBezTo>
                  <a:pt x="2362749" y="1874742"/>
                  <a:pt x="2355974" y="1901666"/>
                  <a:pt x="2348354" y="1929437"/>
                </a:cubicBezTo>
                <a:lnTo>
                  <a:pt x="2330044" y="1985002"/>
                </a:lnTo>
                <a:lnTo>
                  <a:pt x="2336858" y="1985002"/>
                </a:lnTo>
                <a:lnTo>
                  <a:pt x="2355038" y="1930283"/>
                </a:lnTo>
                <a:cubicBezTo>
                  <a:pt x="2362658" y="1902513"/>
                  <a:pt x="2369431" y="1875419"/>
                  <a:pt x="2375358" y="1851713"/>
                </a:cubicBezTo>
                <a:cubicBezTo>
                  <a:pt x="2384333" y="1815983"/>
                  <a:pt x="2392121" y="1784996"/>
                  <a:pt x="2399572" y="1761796"/>
                </a:cubicBezTo>
                <a:cubicBezTo>
                  <a:pt x="2413372" y="1718667"/>
                  <a:pt x="2424955" y="1674870"/>
                  <a:pt x="2434284" y="1630564"/>
                </a:cubicBezTo>
                <a:lnTo>
                  <a:pt x="2445691" y="1583937"/>
                </a:lnTo>
                <a:lnTo>
                  <a:pt x="2447748" y="1576405"/>
                </a:lnTo>
                <a:lnTo>
                  <a:pt x="2463941" y="1519973"/>
                </a:lnTo>
                <a:lnTo>
                  <a:pt x="2466697" y="1510762"/>
                </a:lnTo>
                <a:lnTo>
                  <a:pt x="2491179" y="1433917"/>
                </a:lnTo>
                <a:lnTo>
                  <a:pt x="2491299" y="1433574"/>
                </a:lnTo>
                <a:lnTo>
                  <a:pt x="2518697" y="1431336"/>
                </a:lnTo>
                <a:lnTo>
                  <a:pt x="2509286" y="1458730"/>
                </a:lnTo>
                <a:cubicBezTo>
                  <a:pt x="2502379" y="1479722"/>
                  <a:pt x="2495991" y="1499802"/>
                  <a:pt x="2490189" y="1518618"/>
                </a:cubicBezTo>
                <a:lnTo>
                  <a:pt x="2486233" y="1531893"/>
                </a:lnTo>
                <a:lnTo>
                  <a:pt x="2484622" y="1536999"/>
                </a:lnTo>
                <a:lnTo>
                  <a:pt x="2482304" y="1545076"/>
                </a:lnTo>
                <a:lnTo>
                  <a:pt x="2474603" y="1570919"/>
                </a:lnTo>
                <a:lnTo>
                  <a:pt x="2468395" y="1593557"/>
                </a:lnTo>
                <a:lnTo>
                  <a:pt x="2466396" y="1600525"/>
                </a:lnTo>
                <a:lnTo>
                  <a:pt x="2465590" y="1603785"/>
                </a:lnTo>
                <a:lnTo>
                  <a:pt x="2462922" y="1613514"/>
                </a:lnTo>
                <a:cubicBezTo>
                  <a:pt x="2459724" y="1625858"/>
                  <a:pt x="2457242" y="1636232"/>
                  <a:pt x="2455543" y="1644280"/>
                </a:cubicBezTo>
                <a:cubicBezTo>
                  <a:pt x="2446602" y="1687704"/>
                  <a:pt x="2435295" y="1730607"/>
                  <a:pt x="2421677" y="1772805"/>
                </a:cubicBezTo>
                <a:cubicBezTo>
                  <a:pt x="2415074" y="1794648"/>
                  <a:pt x="2406775" y="1822588"/>
                  <a:pt x="2398141" y="1854931"/>
                </a:cubicBezTo>
                <a:cubicBezTo>
                  <a:pt x="2391873" y="1880161"/>
                  <a:pt x="2383579" y="1908780"/>
                  <a:pt x="2374940" y="1938412"/>
                </a:cubicBezTo>
                <a:lnTo>
                  <a:pt x="2357922" y="1985002"/>
                </a:lnTo>
                <a:lnTo>
                  <a:pt x="2364418" y="1985002"/>
                </a:lnTo>
                <a:lnTo>
                  <a:pt x="2381454" y="1938412"/>
                </a:lnTo>
                <a:cubicBezTo>
                  <a:pt x="2390089" y="1908780"/>
                  <a:pt x="2397879" y="1880161"/>
                  <a:pt x="2404652" y="1854762"/>
                </a:cubicBezTo>
                <a:cubicBezTo>
                  <a:pt x="2413289" y="1822588"/>
                  <a:pt x="2420908" y="1794648"/>
                  <a:pt x="2428021" y="1772974"/>
                </a:cubicBezTo>
                <a:cubicBezTo>
                  <a:pt x="2441991" y="1730556"/>
                  <a:pt x="2453690" y="1687432"/>
                  <a:pt x="2463072" y="1643772"/>
                </a:cubicBezTo>
                <a:lnTo>
                  <a:pt x="2473410" y="1601971"/>
                </a:lnTo>
                <a:lnTo>
                  <a:pt x="2474990" y="1596207"/>
                </a:lnTo>
                <a:lnTo>
                  <a:pt x="2490701" y="1541448"/>
                </a:lnTo>
                <a:lnTo>
                  <a:pt x="2492993" y="1533754"/>
                </a:lnTo>
                <a:lnTo>
                  <a:pt x="2516692" y="1458645"/>
                </a:lnTo>
                <a:lnTo>
                  <a:pt x="2526316" y="1430635"/>
                </a:lnTo>
                <a:lnTo>
                  <a:pt x="2556476" y="1422944"/>
                </a:lnTo>
                <a:lnTo>
                  <a:pt x="2538870" y="1474114"/>
                </a:lnTo>
                <a:cubicBezTo>
                  <a:pt x="2531978" y="1494950"/>
                  <a:pt x="2525578" y="1514909"/>
                  <a:pt x="2519746" y="1533638"/>
                </a:cubicBezTo>
                <a:lnTo>
                  <a:pt x="2515779" y="1546801"/>
                </a:lnTo>
                <a:lnTo>
                  <a:pt x="2514143" y="1551944"/>
                </a:lnTo>
                <a:lnTo>
                  <a:pt x="2511856" y="1559819"/>
                </a:lnTo>
                <a:lnTo>
                  <a:pt x="2504030" y="1585785"/>
                </a:lnTo>
                <a:lnTo>
                  <a:pt x="2497824" y="1608138"/>
                </a:lnTo>
                <a:lnTo>
                  <a:pt x="2495712" y="1615411"/>
                </a:lnTo>
                <a:lnTo>
                  <a:pt x="2494892" y="1618697"/>
                </a:lnTo>
                <a:lnTo>
                  <a:pt x="2492185" y="1628448"/>
                </a:lnTo>
                <a:cubicBezTo>
                  <a:pt x="2488932" y="1640855"/>
                  <a:pt x="2486402" y="1651329"/>
                  <a:pt x="2484673" y="1659521"/>
                </a:cubicBezTo>
                <a:cubicBezTo>
                  <a:pt x="2475391" y="1701921"/>
                  <a:pt x="2463688" y="1743764"/>
                  <a:pt x="2449615" y="1784827"/>
                </a:cubicBezTo>
                <a:cubicBezTo>
                  <a:pt x="2442674" y="1804978"/>
                  <a:pt x="2434719" y="1832072"/>
                  <a:pt x="2427096" y="1858825"/>
                </a:cubicBezTo>
                <a:cubicBezTo>
                  <a:pt x="2419476" y="1885581"/>
                  <a:pt x="2410671" y="1915890"/>
                  <a:pt x="2400679" y="1947387"/>
                </a:cubicBezTo>
                <a:lnTo>
                  <a:pt x="2385662" y="1985002"/>
                </a:lnTo>
                <a:lnTo>
                  <a:pt x="2393128" y="1985002"/>
                </a:lnTo>
                <a:lnTo>
                  <a:pt x="2407700" y="1948573"/>
                </a:lnTo>
                <a:cubicBezTo>
                  <a:pt x="2417183" y="1917076"/>
                  <a:pt x="2425818" y="1888797"/>
                  <a:pt x="2434116" y="1860011"/>
                </a:cubicBezTo>
                <a:cubicBezTo>
                  <a:pt x="2442413" y="1831224"/>
                  <a:pt x="2449695" y="1806333"/>
                  <a:pt x="2456468" y="1786182"/>
                </a:cubicBezTo>
                <a:cubicBezTo>
                  <a:pt x="2470659" y="1744491"/>
                  <a:pt x="2482477" y="1702040"/>
                  <a:pt x="2491858" y="1659012"/>
                </a:cubicBezTo>
                <a:lnTo>
                  <a:pt x="2502296" y="1617007"/>
                </a:lnTo>
                <a:lnTo>
                  <a:pt x="2504101" y="1610499"/>
                </a:lnTo>
                <a:lnTo>
                  <a:pt x="2519843" y="1556223"/>
                </a:lnTo>
                <a:lnTo>
                  <a:pt x="2522105" y="1548712"/>
                </a:lnTo>
                <a:lnTo>
                  <a:pt x="2545865" y="1474019"/>
                </a:lnTo>
                <a:lnTo>
                  <a:pt x="2564113" y="1420997"/>
                </a:lnTo>
                <a:lnTo>
                  <a:pt x="2592789" y="1413683"/>
                </a:lnTo>
                <a:lnTo>
                  <a:pt x="2565310" y="1494362"/>
                </a:lnTo>
                <a:cubicBezTo>
                  <a:pt x="2558592" y="1514814"/>
                  <a:pt x="2552358" y="1534346"/>
                  <a:pt x="2546685" y="1552609"/>
                </a:cubicBezTo>
                <a:lnTo>
                  <a:pt x="2542789" y="1565550"/>
                </a:lnTo>
                <a:lnTo>
                  <a:pt x="2541241" y="1570438"/>
                </a:lnTo>
                <a:lnTo>
                  <a:pt x="2539102" y="1577796"/>
                </a:lnTo>
                <a:lnTo>
                  <a:pt x="2531435" y="1603251"/>
                </a:lnTo>
                <a:lnTo>
                  <a:pt x="2525423" y="1624848"/>
                </a:lnTo>
                <a:lnTo>
                  <a:pt x="2523413" y="1631761"/>
                </a:lnTo>
                <a:lnTo>
                  <a:pt x="2522654" y="1634793"/>
                </a:lnTo>
                <a:lnTo>
                  <a:pt x="2520034" y="1644210"/>
                </a:lnTo>
                <a:cubicBezTo>
                  <a:pt x="2516926" y="1656018"/>
                  <a:pt x="2514540" y="1665865"/>
                  <a:pt x="2512953" y="1673406"/>
                </a:cubicBezTo>
                <a:cubicBezTo>
                  <a:pt x="2503774" y="1715587"/>
                  <a:pt x="2491953" y="1757158"/>
                  <a:pt x="2477558" y="1797866"/>
                </a:cubicBezTo>
                <a:cubicBezTo>
                  <a:pt x="2471123" y="1816323"/>
                  <a:pt x="2464348" y="1838337"/>
                  <a:pt x="2456391" y="1863736"/>
                </a:cubicBezTo>
                <a:cubicBezTo>
                  <a:pt x="2447753" y="1891846"/>
                  <a:pt x="2438105" y="1923510"/>
                  <a:pt x="2426586" y="1957377"/>
                </a:cubicBezTo>
                <a:lnTo>
                  <a:pt x="2414508" y="1985002"/>
                </a:lnTo>
                <a:lnTo>
                  <a:pt x="2421223" y="1985002"/>
                </a:lnTo>
                <a:lnTo>
                  <a:pt x="2432760" y="1958563"/>
                </a:lnTo>
                <a:cubicBezTo>
                  <a:pt x="2444277" y="1924865"/>
                  <a:pt x="2454097" y="1893030"/>
                  <a:pt x="2462734" y="1864753"/>
                </a:cubicBezTo>
                <a:cubicBezTo>
                  <a:pt x="2470522" y="1839352"/>
                  <a:pt x="2477295" y="1817340"/>
                  <a:pt x="2483731" y="1799052"/>
                </a:cubicBezTo>
                <a:cubicBezTo>
                  <a:pt x="2498191" y="1758106"/>
                  <a:pt x="2510113" y="1716316"/>
                  <a:pt x="2519459" y="1673914"/>
                </a:cubicBezTo>
                <a:lnTo>
                  <a:pt x="2529450" y="1634058"/>
                </a:lnTo>
                <a:lnTo>
                  <a:pt x="2530956" y="1628644"/>
                </a:lnTo>
                <a:lnTo>
                  <a:pt x="2546611" y="1574759"/>
                </a:lnTo>
                <a:lnTo>
                  <a:pt x="2548416" y="1568761"/>
                </a:lnTo>
                <a:lnTo>
                  <a:pt x="2571709" y="1495171"/>
                </a:lnTo>
                <a:lnTo>
                  <a:pt x="2600074" y="1411825"/>
                </a:lnTo>
                <a:lnTo>
                  <a:pt x="2610504" y="1409166"/>
                </a:lnTo>
                <a:lnTo>
                  <a:pt x="2611707" y="1408610"/>
                </a:lnTo>
                <a:lnTo>
                  <a:pt x="2631882" y="1399838"/>
                </a:lnTo>
                <a:lnTo>
                  <a:pt x="2617067" y="1439936"/>
                </a:lnTo>
                <a:cubicBezTo>
                  <a:pt x="2576536" y="1558258"/>
                  <a:pt x="2547408" y="1659096"/>
                  <a:pt x="2541229" y="1688136"/>
                </a:cubicBezTo>
                <a:cubicBezTo>
                  <a:pt x="2531950" y="1729674"/>
                  <a:pt x="2520015" y="1770568"/>
                  <a:pt x="2505503" y="1810564"/>
                </a:cubicBezTo>
                <a:cubicBezTo>
                  <a:pt x="2499575" y="1826989"/>
                  <a:pt x="2493309" y="1845954"/>
                  <a:pt x="2486195" y="1867969"/>
                </a:cubicBezTo>
                <a:cubicBezTo>
                  <a:pt x="2476542" y="1897602"/>
                  <a:pt x="2465535" y="1931298"/>
                  <a:pt x="2452324" y="1966859"/>
                </a:cubicBezTo>
                <a:lnTo>
                  <a:pt x="2444692" y="1985002"/>
                </a:lnTo>
                <a:lnTo>
                  <a:pt x="2450954" y="1985002"/>
                </a:lnTo>
                <a:lnTo>
                  <a:pt x="2458330" y="1967537"/>
                </a:lnTo>
                <a:cubicBezTo>
                  <a:pt x="2471539" y="1931976"/>
                  <a:pt x="2482546" y="1898109"/>
                  <a:pt x="2492197" y="1868477"/>
                </a:cubicBezTo>
                <a:cubicBezTo>
                  <a:pt x="2499479" y="1846463"/>
                  <a:pt x="2505575" y="1828175"/>
                  <a:pt x="2511502" y="1811242"/>
                </a:cubicBezTo>
                <a:cubicBezTo>
                  <a:pt x="2526115" y="1770957"/>
                  <a:pt x="2538170" y="1729775"/>
                  <a:pt x="2547570" y="1687967"/>
                </a:cubicBezTo>
                <a:cubicBezTo>
                  <a:pt x="2553496" y="1658841"/>
                  <a:pt x="2582452" y="1558215"/>
                  <a:pt x="2622965" y="1440169"/>
                </a:cubicBezTo>
                <a:lnTo>
                  <a:pt x="2639083" y="1396707"/>
                </a:lnTo>
                <a:lnTo>
                  <a:pt x="2670078" y="1383230"/>
                </a:lnTo>
                <a:lnTo>
                  <a:pt x="2673492" y="1380988"/>
                </a:lnTo>
                <a:lnTo>
                  <a:pt x="2646021" y="1456278"/>
                </a:lnTo>
                <a:cubicBezTo>
                  <a:pt x="2605996" y="1573330"/>
                  <a:pt x="2576365" y="1673575"/>
                  <a:pt x="2570185" y="1703039"/>
                </a:cubicBezTo>
                <a:cubicBezTo>
                  <a:pt x="2560888" y="1743934"/>
                  <a:pt x="2548831" y="1784166"/>
                  <a:pt x="2534118" y="1823434"/>
                </a:cubicBezTo>
                <a:cubicBezTo>
                  <a:pt x="2529037" y="1837998"/>
                  <a:pt x="2523280" y="1854931"/>
                  <a:pt x="2517187" y="1871864"/>
                </a:cubicBezTo>
                <a:cubicBezTo>
                  <a:pt x="2506349" y="1903190"/>
                  <a:pt x="2494155" y="1938751"/>
                  <a:pt x="2479082" y="1976682"/>
                </a:cubicBezTo>
                <a:lnTo>
                  <a:pt x="2475305" y="1985002"/>
                </a:lnTo>
                <a:lnTo>
                  <a:pt x="2481953" y="1985002"/>
                </a:lnTo>
                <a:lnTo>
                  <a:pt x="2485424" y="1977359"/>
                </a:lnTo>
                <a:cubicBezTo>
                  <a:pt x="2500494" y="1939935"/>
                  <a:pt x="2512686" y="1903699"/>
                  <a:pt x="2523523" y="1872202"/>
                </a:cubicBezTo>
                <a:cubicBezTo>
                  <a:pt x="2529450" y="1854591"/>
                  <a:pt x="2535207" y="1837998"/>
                  <a:pt x="2540457" y="1823942"/>
                </a:cubicBezTo>
                <a:cubicBezTo>
                  <a:pt x="2555324" y="1784421"/>
                  <a:pt x="2567431" y="1743900"/>
                  <a:pt x="2576693" y="1702700"/>
                </a:cubicBezTo>
                <a:cubicBezTo>
                  <a:pt x="2582959" y="1673659"/>
                  <a:pt x="2612423" y="1573795"/>
                  <a:pt x="2652322" y="1457039"/>
                </a:cubicBezTo>
                <a:lnTo>
                  <a:pt x="2681824" y="1376204"/>
                </a:lnTo>
                <a:lnTo>
                  <a:pt x="2689147" y="1372819"/>
                </a:lnTo>
                <a:lnTo>
                  <a:pt x="2715329" y="1354312"/>
                </a:lnTo>
                <a:lnTo>
                  <a:pt x="2671188" y="1478164"/>
                </a:lnTo>
                <a:cubicBezTo>
                  <a:pt x="2632115" y="1594285"/>
                  <a:pt x="2603118" y="1692371"/>
                  <a:pt x="2597784" y="1717771"/>
                </a:cubicBezTo>
                <a:cubicBezTo>
                  <a:pt x="2588387" y="1758072"/>
                  <a:pt x="2576230" y="1797679"/>
                  <a:pt x="2561380" y="1836305"/>
                </a:cubicBezTo>
                <a:cubicBezTo>
                  <a:pt x="2556977" y="1847819"/>
                  <a:pt x="2552236" y="1861026"/>
                  <a:pt x="2547155" y="1874742"/>
                </a:cubicBezTo>
                <a:lnTo>
                  <a:pt x="2504556" y="1985002"/>
                </a:lnTo>
                <a:lnTo>
                  <a:pt x="2510673" y="1985002"/>
                </a:lnTo>
                <a:lnTo>
                  <a:pt x="2553664" y="1873558"/>
                </a:lnTo>
                <a:cubicBezTo>
                  <a:pt x="2558745" y="1859672"/>
                  <a:pt x="2563486" y="1846634"/>
                  <a:pt x="2567888" y="1835119"/>
                </a:cubicBezTo>
                <a:cubicBezTo>
                  <a:pt x="2582823" y="1796511"/>
                  <a:pt x="2595049" y="1756904"/>
                  <a:pt x="2604464" y="1716586"/>
                </a:cubicBezTo>
                <a:cubicBezTo>
                  <a:pt x="2609883" y="1691270"/>
                  <a:pt x="2638882" y="1593353"/>
                  <a:pt x="2677913" y="1477402"/>
                </a:cubicBezTo>
                <a:lnTo>
                  <a:pt x="2723958" y="1348211"/>
                </a:lnTo>
                <a:lnTo>
                  <a:pt x="2731324" y="1343004"/>
                </a:lnTo>
                <a:lnTo>
                  <a:pt x="2751495" y="1329770"/>
                </a:lnTo>
                <a:lnTo>
                  <a:pt x="2754926" y="1326327"/>
                </a:lnTo>
                <a:lnTo>
                  <a:pt x="2758064" y="1324108"/>
                </a:lnTo>
                <a:lnTo>
                  <a:pt x="2726602" y="1412390"/>
                </a:lnTo>
                <a:lnTo>
                  <a:pt x="2719059" y="1434803"/>
                </a:lnTo>
                <a:lnTo>
                  <a:pt x="2696435" y="1501659"/>
                </a:lnTo>
                <a:lnTo>
                  <a:pt x="2693289" y="1511374"/>
                </a:lnTo>
                <a:lnTo>
                  <a:pt x="2689375" y="1523000"/>
                </a:lnTo>
                <a:lnTo>
                  <a:pt x="2679913" y="1552669"/>
                </a:lnTo>
                <a:lnTo>
                  <a:pt x="2669964" y="1583388"/>
                </a:lnTo>
                <a:lnTo>
                  <a:pt x="2664435" y="1601204"/>
                </a:lnTo>
                <a:lnTo>
                  <a:pt x="2658501" y="1619809"/>
                </a:lnTo>
                <a:cubicBezTo>
                  <a:pt x="2649554" y="1648658"/>
                  <a:pt x="2642092" y="1673524"/>
                  <a:pt x="2636542" y="1692725"/>
                </a:cubicBezTo>
                <a:lnTo>
                  <a:pt x="2633854" y="1702299"/>
                </a:lnTo>
                <a:lnTo>
                  <a:pt x="2633485" y="1703553"/>
                </a:lnTo>
                <a:lnTo>
                  <a:pt x="2633235" y="1704504"/>
                </a:lnTo>
                <a:lnTo>
                  <a:pt x="2629706" y="1717070"/>
                </a:lnTo>
                <a:cubicBezTo>
                  <a:pt x="2627942" y="1723628"/>
                  <a:pt x="2626709" y="1728560"/>
                  <a:pt x="2626060" y="1731656"/>
                </a:cubicBezTo>
                <a:cubicBezTo>
                  <a:pt x="2616562" y="1771247"/>
                  <a:pt x="2604285" y="1810125"/>
                  <a:pt x="2589318" y="1847988"/>
                </a:cubicBezTo>
                <a:cubicBezTo>
                  <a:pt x="2585932" y="1856454"/>
                  <a:pt x="2582546" y="1865599"/>
                  <a:pt x="2578820" y="1875250"/>
                </a:cubicBezTo>
                <a:cubicBezTo>
                  <a:pt x="2572385" y="1892184"/>
                  <a:pt x="2565146" y="1911192"/>
                  <a:pt x="2557018" y="1931427"/>
                </a:cubicBezTo>
                <a:lnTo>
                  <a:pt x="2534139" y="1985002"/>
                </a:lnTo>
                <a:lnTo>
                  <a:pt x="2540993" y="1985002"/>
                </a:lnTo>
                <a:lnTo>
                  <a:pt x="2562999" y="1933565"/>
                </a:lnTo>
                <a:cubicBezTo>
                  <a:pt x="2571148" y="1913266"/>
                  <a:pt x="2578386" y="1894216"/>
                  <a:pt x="2584821" y="1877282"/>
                </a:cubicBezTo>
                <a:cubicBezTo>
                  <a:pt x="2588547" y="1866954"/>
                  <a:pt x="2591934" y="1858486"/>
                  <a:pt x="2595320" y="1850020"/>
                </a:cubicBezTo>
                <a:cubicBezTo>
                  <a:pt x="2610442" y="1811903"/>
                  <a:pt x="2622769" y="1772737"/>
                  <a:pt x="2632234" y="1732842"/>
                </a:cubicBezTo>
                <a:cubicBezTo>
                  <a:pt x="2635410" y="1718046"/>
                  <a:pt x="2652015" y="1660984"/>
                  <a:pt x="2676166" y="1584871"/>
                </a:cubicBezTo>
                <a:lnTo>
                  <a:pt x="2683174" y="1563246"/>
                </a:lnTo>
                <a:lnTo>
                  <a:pt x="2709538" y="1482808"/>
                </a:lnTo>
                <a:lnTo>
                  <a:pt x="2723988" y="1440115"/>
                </a:lnTo>
                <a:lnTo>
                  <a:pt x="2760504" y="1336269"/>
                </a:lnTo>
                <a:lnTo>
                  <a:pt x="2765371" y="1322600"/>
                </a:lnTo>
                <a:lnTo>
                  <a:pt x="2768734" y="1313741"/>
                </a:lnTo>
                <a:lnTo>
                  <a:pt x="2809619" y="1271761"/>
                </a:lnTo>
                <a:lnTo>
                  <a:pt x="2783182" y="1344277"/>
                </a:lnTo>
                <a:lnTo>
                  <a:pt x="2780292" y="1352723"/>
                </a:lnTo>
                <a:lnTo>
                  <a:pt x="2751598" y="1435715"/>
                </a:lnTo>
                <a:lnTo>
                  <a:pt x="2742218" y="1464000"/>
                </a:lnTo>
                <a:lnTo>
                  <a:pt x="2736501" y="1480681"/>
                </a:lnTo>
                <a:lnTo>
                  <a:pt x="2729947" y="1500976"/>
                </a:lnTo>
                <a:lnTo>
                  <a:pt x="2722217" y="1524286"/>
                </a:lnTo>
                <a:lnTo>
                  <a:pt x="2700627" y="1591774"/>
                </a:lnTo>
                <a:lnTo>
                  <a:pt x="2696405" y="1604848"/>
                </a:lnTo>
                <a:cubicBezTo>
                  <a:pt x="2690524" y="1623559"/>
                  <a:pt x="2685105" y="1641037"/>
                  <a:pt x="2680247" y="1656921"/>
                </a:cubicBezTo>
                <a:lnTo>
                  <a:pt x="2675956" y="1671169"/>
                </a:lnTo>
                <a:lnTo>
                  <a:pt x="2675619" y="1672260"/>
                </a:lnTo>
                <a:lnTo>
                  <a:pt x="2675165" y="1673792"/>
                </a:lnTo>
                <a:lnTo>
                  <a:pt x="2667442" y="1699428"/>
                </a:lnTo>
                <a:lnTo>
                  <a:pt x="2661750" y="1719146"/>
                </a:lnTo>
                <a:lnTo>
                  <a:pt x="2661090" y="1721380"/>
                </a:lnTo>
                <a:lnTo>
                  <a:pt x="2660886" y="1722142"/>
                </a:lnTo>
                <a:lnTo>
                  <a:pt x="2658560" y="1730199"/>
                </a:lnTo>
                <a:cubicBezTo>
                  <a:pt x="2656316" y="1738259"/>
                  <a:pt x="2654821" y="1744002"/>
                  <a:pt x="2654170" y="1747066"/>
                </a:cubicBezTo>
                <a:cubicBezTo>
                  <a:pt x="2644606" y="1786012"/>
                  <a:pt x="2632210" y="1824214"/>
                  <a:pt x="2617089" y="1861365"/>
                </a:cubicBezTo>
                <a:lnTo>
                  <a:pt x="2611331" y="1875589"/>
                </a:lnTo>
                <a:cubicBezTo>
                  <a:pt x="2604134" y="1893793"/>
                  <a:pt x="2596049" y="1914240"/>
                  <a:pt x="2586843" y="1936126"/>
                </a:cubicBezTo>
                <a:lnTo>
                  <a:pt x="2564784" y="1985002"/>
                </a:lnTo>
                <a:lnTo>
                  <a:pt x="2572099" y="1985002"/>
                </a:lnTo>
                <a:lnTo>
                  <a:pt x="2593587" y="1937586"/>
                </a:lnTo>
                <a:cubicBezTo>
                  <a:pt x="2602857" y="1915636"/>
                  <a:pt x="2610985" y="1895147"/>
                  <a:pt x="2618182" y="1876943"/>
                </a:cubicBezTo>
                <a:lnTo>
                  <a:pt x="2623940" y="1862550"/>
                </a:lnTo>
                <a:cubicBezTo>
                  <a:pt x="2639213" y="1825144"/>
                  <a:pt x="2651659" y="1786655"/>
                  <a:pt x="2661193" y="1747404"/>
                </a:cubicBezTo>
                <a:cubicBezTo>
                  <a:pt x="2663860" y="1735212"/>
                  <a:pt x="2679981" y="1680157"/>
                  <a:pt x="2703492" y="1605386"/>
                </a:cubicBezTo>
                <a:lnTo>
                  <a:pt x="2712310" y="1577827"/>
                </a:lnTo>
                <a:lnTo>
                  <a:pt x="2735268" y="1506725"/>
                </a:lnTo>
                <a:lnTo>
                  <a:pt x="2750183" y="1461729"/>
                </a:lnTo>
                <a:lnTo>
                  <a:pt x="2784235" y="1362149"/>
                </a:lnTo>
                <a:lnTo>
                  <a:pt x="2790137" y="1345068"/>
                </a:lnTo>
                <a:lnTo>
                  <a:pt x="2821258" y="1259654"/>
                </a:lnTo>
                <a:lnTo>
                  <a:pt x="2855340" y="1211619"/>
                </a:lnTo>
                <a:cubicBezTo>
                  <a:pt x="2868685" y="1189252"/>
                  <a:pt x="2879449" y="1166063"/>
                  <a:pt x="2887717" y="1142397"/>
                </a:cubicBezTo>
                <a:lnTo>
                  <a:pt x="2890845" y="1129448"/>
                </a:lnTo>
                <a:lnTo>
                  <a:pt x="2894262" y="1121553"/>
                </a:lnTo>
                <a:lnTo>
                  <a:pt x="2896823" y="1104694"/>
                </a:lnTo>
                <a:lnTo>
                  <a:pt x="2901764" y="1084240"/>
                </a:lnTo>
                <a:lnTo>
                  <a:pt x="2911638" y="1065669"/>
                </a:lnTo>
                <a:cubicBezTo>
                  <a:pt x="2913839" y="1061774"/>
                  <a:pt x="2916548" y="1057201"/>
                  <a:pt x="2918918" y="1052800"/>
                </a:cubicBezTo>
                <a:cubicBezTo>
                  <a:pt x="2936588" y="1018936"/>
                  <a:pt x="2950206" y="983252"/>
                  <a:pt x="2959583" y="946486"/>
                </a:cubicBezTo>
                <a:lnTo>
                  <a:pt x="2968582" y="879769"/>
                </a:lnTo>
                <a:lnTo>
                  <a:pt x="2964085" y="952279"/>
                </a:lnTo>
                <a:cubicBezTo>
                  <a:pt x="2956749" y="991606"/>
                  <a:pt x="2944608" y="1030037"/>
                  <a:pt x="2927828" y="1066684"/>
                </a:cubicBezTo>
                <a:cubicBezTo>
                  <a:pt x="2926134" y="1070239"/>
                  <a:pt x="2924101" y="1074303"/>
                  <a:pt x="2921223" y="1079893"/>
                </a:cubicBezTo>
                <a:cubicBezTo>
                  <a:pt x="2914450" y="1093269"/>
                  <a:pt x="2907846" y="1107832"/>
                  <a:pt x="2899041" y="1127135"/>
                </a:cubicBezTo>
                <a:cubicBezTo>
                  <a:pt x="2890236" y="1146440"/>
                  <a:pt x="2880415" y="1168115"/>
                  <a:pt x="2868901" y="1191313"/>
                </a:cubicBezTo>
                <a:cubicBezTo>
                  <a:pt x="2868816" y="1191873"/>
                  <a:pt x="2868816" y="1192444"/>
                  <a:pt x="2868901" y="1193006"/>
                </a:cubicBezTo>
                <a:cubicBezTo>
                  <a:pt x="2791518" y="1396037"/>
                  <a:pt x="2687865" y="1734872"/>
                  <a:pt x="2682615" y="1759935"/>
                </a:cubicBezTo>
                <a:cubicBezTo>
                  <a:pt x="2672967" y="1798237"/>
                  <a:pt x="2660453" y="1835761"/>
                  <a:pt x="2645198" y="1872202"/>
                </a:cubicBezTo>
                <a:cubicBezTo>
                  <a:pt x="2637661" y="1890660"/>
                  <a:pt x="2628729" y="1912504"/>
                  <a:pt x="2618188" y="1936401"/>
                </a:cubicBezTo>
                <a:lnTo>
                  <a:pt x="2594905" y="1985002"/>
                </a:lnTo>
                <a:lnTo>
                  <a:pt x="2602714" y="1985002"/>
                </a:lnTo>
                <a:lnTo>
                  <a:pt x="2624213" y="1939957"/>
                </a:lnTo>
                <a:cubicBezTo>
                  <a:pt x="2634775" y="1915933"/>
                  <a:pt x="2643749" y="1893962"/>
                  <a:pt x="2651370" y="1875420"/>
                </a:cubicBezTo>
                <a:cubicBezTo>
                  <a:pt x="2666846" y="1838758"/>
                  <a:pt x="2679411" y="1800931"/>
                  <a:pt x="2688961" y="1762305"/>
                </a:cubicBezTo>
                <a:cubicBezTo>
                  <a:pt x="2693872" y="1738090"/>
                  <a:pt x="2797504" y="1399423"/>
                  <a:pt x="2875228" y="1196223"/>
                </a:cubicBezTo>
                <a:cubicBezTo>
                  <a:pt x="2875228" y="1195886"/>
                  <a:pt x="2875228" y="1194869"/>
                  <a:pt x="2875228" y="1194869"/>
                </a:cubicBezTo>
                <a:cubicBezTo>
                  <a:pt x="2886743" y="1171839"/>
                  <a:pt x="2897072" y="1148810"/>
                  <a:pt x="2905371" y="1130691"/>
                </a:cubicBezTo>
                <a:cubicBezTo>
                  <a:pt x="2913667" y="1112574"/>
                  <a:pt x="2920779" y="1096824"/>
                  <a:pt x="2927383" y="1083786"/>
                </a:cubicBezTo>
                <a:cubicBezTo>
                  <a:pt x="2930432" y="1078199"/>
                  <a:pt x="2932462" y="1073966"/>
                  <a:pt x="2934156" y="1070239"/>
                </a:cubicBezTo>
                <a:cubicBezTo>
                  <a:pt x="2951208" y="1033163"/>
                  <a:pt x="2963531" y="994262"/>
                  <a:pt x="2970954" y="954447"/>
                </a:cubicBezTo>
                <a:lnTo>
                  <a:pt x="2975756" y="875718"/>
                </a:lnTo>
                <a:lnTo>
                  <a:pt x="2976463" y="961556"/>
                </a:lnTo>
                <a:cubicBezTo>
                  <a:pt x="2971224" y="1003860"/>
                  <a:pt x="2960442" y="1045479"/>
                  <a:pt x="2944254" y="1085311"/>
                </a:cubicBezTo>
                <a:cubicBezTo>
                  <a:pt x="2942391" y="1089713"/>
                  <a:pt x="2940528" y="1094454"/>
                  <a:pt x="2938327" y="1099365"/>
                </a:cubicBezTo>
                <a:cubicBezTo>
                  <a:pt x="2932400" y="1112236"/>
                  <a:pt x="2927150" y="1126289"/>
                  <a:pt x="2919023" y="1146102"/>
                </a:cubicBezTo>
                <a:cubicBezTo>
                  <a:pt x="2910897" y="1165914"/>
                  <a:pt x="2901583" y="1188943"/>
                  <a:pt x="2890915" y="1213836"/>
                </a:cubicBezTo>
                <a:cubicBezTo>
                  <a:pt x="2890881" y="1214342"/>
                  <a:pt x="2890881" y="1214851"/>
                  <a:pt x="2890915" y="1215359"/>
                </a:cubicBezTo>
                <a:cubicBezTo>
                  <a:pt x="2816410" y="1424147"/>
                  <a:pt x="2714957" y="1757057"/>
                  <a:pt x="2711062" y="1775343"/>
                </a:cubicBezTo>
                <a:cubicBezTo>
                  <a:pt x="2701244" y="1812918"/>
                  <a:pt x="2688609" y="1849715"/>
                  <a:pt x="2673306" y="1885411"/>
                </a:cubicBezTo>
                <a:lnTo>
                  <a:pt x="2625836" y="1985002"/>
                </a:lnTo>
                <a:lnTo>
                  <a:pt x="2632490" y="1985002"/>
                </a:lnTo>
                <a:lnTo>
                  <a:pt x="2679141" y="1887274"/>
                </a:lnTo>
                <a:cubicBezTo>
                  <a:pt x="2694465" y="1851222"/>
                  <a:pt x="2707150" y="1814088"/>
                  <a:pt x="2717072" y="1776191"/>
                </a:cubicBezTo>
                <a:cubicBezTo>
                  <a:pt x="2720289" y="1761628"/>
                  <a:pt x="2822567" y="1425333"/>
                  <a:pt x="2896905" y="1217391"/>
                </a:cubicBezTo>
                <a:cubicBezTo>
                  <a:pt x="2896819" y="1216943"/>
                  <a:pt x="2896819" y="1216483"/>
                  <a:pt x="2896905" y="1216037"/>
                </a:cubicBezTo>
                <a:cubicBezTo>
                  <a:pt x="2908080" y="1191990"/>
                  <a:pt x="2916885" y="1168792"/>
                  <a:pt x="2925013" y="1148303"/>
                </a:cubicBezTo>
                <a:cubicBezTo>
                  <a:pt x="2932126" y="1130524"/>
                  <a:pt x="2938391" y="1115114"/>
                  <a:pt x="2944147" y="1101905"/>
                </a:cubicBezTo>
                <a:lnTo>
                  <a:pt x="2950243" y="1087681"/>
                </a:lnTo>
                <a:cubicBezTo>
                  <a:pt x="2966271" y="1048162"/>
                  <a:pt x="2977054" y="1006908"/>
                  <a:pt x="2982460" y="964962"/>
                </a:cubicBezTo>
                <a:lnTo>
                  <a:pt x="2982426" y="863927"/>
                </a:lnTo>
                <a:lnTo>
                  <a:pt x="2987255" y="899120"/>
                </a:lnTo>
                <a:lnTo>
                  <a:pt x="2984227" y="990091"/>
                </a:lnTo>
                <a:lnTo>
                  <a:pt x="2981271" y="1011869"/>
                </a:lnTo>
                <a:lnTo>
                  <a:pt x="2959833" y="1100720"/>
                </a:lnTo>
                <a:cubicBezTo>
                  <a:pt x="2958309" y="1105292"/>
                  <a:pt x="2956446" y="1110202"/>
                  <a:pt x="2954414" y="1115452"/>
                </a:cubicBezTo>
                <a:cubicBezTo>
                  <a:pt x="2949333" y="1129168"/>
                  <a:pt x="2943915" y="1144917"/>
                  <a:pt x="2937481" y="1163034"/>
                </a:cubicBezTo>
                <a:cubicBezTo>
                  <a:pt x="2930031" y="1184202"/>
                  <a:pt x="2921563" y="1208247"/>
                  <a:pt x="2912081" y="1233985"/>
                </a:cubicBezTo>
                <a:cubicBezTo>
                  <a:pt x="2912013" y="1234490"/>
                  <a:pt x="2912013" y="1235004"/>
                  <a:pt x="2912081" y="1235509"/>
                </a:cubicBezTo>
                <a:cubicBezTo>
                  <a:pt x="2840456" y="1451071"/>
                  <a:pt x="2740363" y="1781610"/>
                  <a:pt x="2738836" y="1788552"/>
                </a:cubicBezTo>
                <a:cubicBezTo>
                  <a:pt x="2729114" y="1825518"/>
                  <a:pt x="2716432" y="1861653"/>
                  <a:pt x="2700906" y="1896588"/>
                </a:cubicBezTo>
                <a:lnTo>
                  <a:pt x="2656700" y="1985002"/>
                </a:lnTo>
                <a:lnTo>
                  <a:pt x="2664738" y="1985002"/>
                </a:lnTo>
                <a:lnTo>
                  <a:pt x="2707083" y="1900312"/>
                </a:lnTo>
                <a:cubicBezTo>
                  <a:pt x="2722677" y="1865006"/>
                  <a:pt x="2735531" y="1828549"/>
                  <a:pt x="2745520" y="1791262"/>
                </a:cubicBezTo>
                <a:cubicBezTo>
                  <a:pt x="2747046" y="1784150"/>
                  <a:pt x="2847120" y="1454119"/>
                  <a:pt x="2918411" y="1238727"/>
                </a:cubicBezTo>
                <a:lnTo>
                  <a:pt x="2918411" y="1237034"/>
                </a:lnTo>
                <a:cubicBezTo>
                  <a:pt x="2927893" y="1211464"/>
                  <a:pt x="2936359" y="1187420"/>
                  <a:pt x="2943810" y="1166252"/>
                </a:cubicBezTo>
                <a:cubicBezTo>
                  <a:pt x="2950075" y="1148135"/>
                  <a:pt x="2955664" y="1132554"/>
                  <a:pt x="2960743" y="1118839"/>
                </a:cubicBezTo>
                <a:cubicBezTo>
                  <a:pt x="2962606" y="1113591"/>
                  <a:pt x="2964469" y="1108679"/>
                  <a:pt x="2966162" y="1104106"/>
                </a:cubicBezTo>
                <a:cubicBezTo>
                  <a:pt x="2980352" y="1063732"/>
                  <a:pt x="2989340" y="1021895"/>
                  <a:pt x="2993038" y="979596"/>
                </a:cubicBezTo>
                <a:lnTo>
                  <a:pt x="2989091" y="876268"/>
                </a:lnTo>
                <a:lnTo>
                  <a:pt x="2994565" y="903793"/>
                </a:lnTo>
                <a:lnTo>
                  <a:pt x="2996642" y="1000841"/>
                </a:lnTo>
                <a:lnTo>
                  <a:pt x="2994685" y="1024253"/>
                </a:lnTo>
                <a:lnTo>
                  <a:pt x="2976426" y="1120024"/>
                </a:lnTo>
                <a:cubicBezTo>
                  <a:pt x="2928505" y="1273439"/>
                  <a:pt x="2768995" y="1799558"/>
                  <a:pt x="2767470" y="1804977"/>
                </a:cubicBezTo>
                <a:cubicBezTo>
                  <a:pt x="2755141" y="1846870"/>
                  <a:pt x="2739849" y="1887773"/>
                  <a:pt x="2721736" y="1927384"/>
                </a:cubicBezTo>
                <a:lnTo>
                  <a:pt x="2690250" y="1985002"/>
                </a:lnTo>
                <a:lnTo>
                  <a:pt x="2695726" y="1985002"/>
                </a:lnTo>
                <a:lnTo>
                  <a:pt x="2726395" y="1928648"/>
                </a:lnTo>
                <a:cubicBezTo>
                  <a:pt x="2744618" y="1888670"/>
                  <a:pt x="2760014" y="1847404"/>
                  <a:pt x="2772443" y="1805147"/>
                </a:cubicBezTo>
                <a:cubicBezTo>
                  <a:pt x="2773968" y="1799898"/>
                  <a:pt x="2933479" y="1273779"/>
                  <a:pt x="2981232" y="1120363"/>
                </a:cubicBezTo>
                <a:cubicBezTo>
                  <a:pt x="2992848" y="1082381"/>
                  <a:pt x="3000104" y="1043335"/>
                  <a:pt x="3002944" y="1003970"/>
                </a:cubicBezTo>
                <a:lnTo>
                  <a:pt x="2999104" y="908912"/>
                </a:lnTo>
                <a:lnTo>
                  <a:pt x="3001822" y="922908"/>
                </a:lnTo>
                <a:lnTo>
                  <a:pt x="3009984" y="1002704"/>
                </a:lnTo>
                <a:cubicBezTo>
                  <a:pt x="3009017" y="1041626"/>
                  <a:pt x="3003128" y="1080425"/>
                  <a:pt x="2992342" y="1118161"/>
                </a:cubicBezTo>
                <a:cubicBezTo>
                  <a:pt x="2969144" y="1201304"/>
                  <a:pt x="2914959" y="1381812"/>
                  <a:pt x="2864160" y="1547421"/>
                </a:cubicBezTo>
                <a:cubicBezTo>
                  <a:pt x="2803878" y="1743339"/>
                  <a:pt x="2762730" y="1869832"/>
                  <a:pt x="2751386" y="1894047"/>
                </a:cubicBezTo>
                <a:lnTo>
                  <a:pt x="2698014" y="1985002"/>
                </a:lnTo>
                <a:lnTo>
                  <a:pt x="2750266" y="1985002"/>
                </a:lnTo>
                <a:lnTo>
                  <a:pt x="2757711" y="1968214"/>
                </a:lnTo>
                <a:lnTo>
                  <a:pt x="2777886" y="1913953"/>
                </a:lnTo>
                <a:lnTo>
                  <a:pt x="2794262" y="1873272"/>
                </a:lnTo>
                <a:cubicBezTo>
                  <a:pt x="2806501" y="1841607"/>
                  <a:pt x="2818736" y="1808703"/>
                  <a:pt x="2830949" y="1774625"/>
                </a:cubicBezTo>
                <a:lnTo>
                  <a:pt x="2842181" y="1741025"/>
                </a:lnTo>
                <a:lnTo>
                  <a:pt x="2877070" y="1647190"/>
                </a:lnTo>
                <a:lnTo>
                  <a:pt x="2882433" y="1630236"/>
                </a:lnTo>
                <a:lnTo>
                  <a:pt x="2914309" y="1530629"/>
                </a:lnTo>
                <a:lnTo>
                  <a:pt x="2920321" y="1510460"/>
                </a:lnTo>
                <a:lnTo>
                  <a:pt x="2925862" y="1492941"/>
                </a:lnTo>
                <a:lnTo>
                  <a:pt x="2935279" y="1460274"/>
                </a:lnTo>
                <a:lnTo>
                  <a:pt x="2947331" y="1419840"/>
                </a:lnTo>
                <a:lnTo>
                  <a:pt x="2958827" y="1378585"/>
                </a:lnTo>
                <a:lnTo>
                  <a:pt x="2966964" y="1350360"/>
                </a:lnTo>
                <a:lnTo>
                  <a:pt x="2971862" y="1331809"/>
                </a:lnTo>
                <a:lnTo>
                  <a:pt x="2975935" y="1317196"/>
                </a:lnTo>
                <a:lnTo>
                  <a:pt x="2994357" y="1246622"/>
                </a:lnTo>
                <a:lnTo>
                  <a:pt x="3000049" y="1225066"/>
                </a:lnTo>
                <a:lnTo>
                  <a:pt x="3006108" y="1199990"/>
                </a:lnTo>
                <a:lnTo>
                  <a:pt x="3019340" y="1145822"/>
                </a:lnTo>
                <a:lnTo>
                  <a:pt x="3021525" y="1136197"/>
                </a:lnTo>
                <a:lnTo>
                  <a:pt x="3024791" y="1122680"/>
                </a:lnTo>
                <a:cubicBezTo>
                  <a:pt x="3031612" y="1092994"/>
                  <a:pt x="3036988" y="1068062"/>
                  <a:pt x="3040866" y="1048822"/>
                </a:cubicBezTo>
                <a:lnTo>
                  <a:pt x="3043360" y="1035793"/>
                </a:lnTo>
                <a:lnTo>
                  <a:pt x="3043426" y="1035473"/>
                </a:lnTo>
                <a:lnTo>
                  <a:pt x="3043461" y="1035263"/>
                </a:lnTo>
                <a:lnTo>
                  <a:pt x="3045551" y="1024346"/>
                </a:lnTo>
                <a:cubicBezTo>
                  <a:pt x="3046733" y="1017689"/>
                  <a:pt x="3047534" y="1012571"/>
                  <a:pt x="3047947" y="1009110"/>
                </a:cubicBezTo>
                <a:cubicBezTo>
                  <a:pt x="3053620" y="961782"/>
                  <a:pt x="3040159" y="904250"/>
                  <a:pt x="3014865" y="851736"/>
                </a:cubicBezTo>
                <a:lnTo>
                  <a:pt x="2977078" y="791555"/>
                </a:lnTo>
                <a:lnTo>
                  <a:pt x="2969883" y="779826"/>
                </a:lnTo>
                <a:lnTo>
                  <a:pt x="2969342" y="779234"/>
                </a:lnTo>
                <a:lnTo>
                  <a:pt x="2968962" y="778629"/>
                </a:lnTo>
                <a:lnTo>
                  <a:pt x="2954217" y="762684"/>
                </a:lnTo>
                <a:lnTo>
                  <a:pt x="2942628" y="750003"/>
                </a:lnTo>
                <a:lnTo>
                  <a:pt x="2942111" y="749593"/>
                </a:lnTo>
                <a:lnTo>
                  <a:pt x="2941067" y="748464"/>
                </a:lnTo>
                <a:cubicBezTo>
                  <a:pt x="2931333" y="739357"/>
                  <a:pt x="2921202" y="731277"/>
                  <a:pt x="2910788" y="724461"/>
                </a:cubicBezTo>
                <a:cubicBezTo>
                  <a:pt x="2857448" y="689578"/>
                  <a:pt x="2603279" y="609144"/>
                  <a:pt x="2464763" y="578834"/>
                </a:cubicBezTo>
                <a:cubicBezTo>
                  <a:pt x="2432886" y="571786"/>
                  <a:pt x="2400332" y="569378"/>
                  <a:pt x="2368084" y="571545"/>
                </a:cubicBezTo>
                <a:lnTo>
                  <a:pt x="2368074" y="571547"/>
                </a:lnTo>
                <a:lnTo>
                  <a:pt x="2368046" y="571545"/>
                </a:lnTo>
                <a:lnTo>
                  <a:pt x="2368036" y="571547"/>
                </a:lnTo>
                <a:lnTo>
                  <a:pt x="2368007" y="571545"/>
                </a:lnTo>
                <a:cubicBezTo>
                  <a:pt x="2335756" y="573712"/>
                  <a:pt x="2303813" y="580454"/>
                  <a:pt x="2273179" y="591704"/>
                </a:cubicBezTo>
                <a:lnTo>
                  <a:pt x="2270134" y="592719"/>
                </a:lnTo>
                <a:cubicBezTo>
                  <a:pt x="2252578" y="603450"/>
                  <a:pt x="2235673" y="616108"/>
                  <a:pt x="2219437" y="630357"/>
                </a:cubicBezTo>
                <a:lnTo>
                  <a:pt x="2218071" y="631737"/>
                </a:lnTo>
                <a:lnTo>
                  <a:pt x="1573427" y="348642"/>
                </a:lnTo>
                <a:lnTo>
                  <a:pt x="1575408" y="345309"/>
                </a:lnTo>
                <a:cubicBezTo>
                  <a:pt x="1580629" y="331341"/>
                  <a:pt x="1583369" y="316447"/>
                  <a:pt x="1583380" y="301296"/>
                </a:cubicBezTo>
                <a:cubicBezTo>
                  <a:pt x="1583385" y="285851"/>
                  <a:pt x="1580809" y="270512"/>
                  <a:pt x="1575760" y="255915"/>
                </a:cubicBezTo>
                <a:cubicBezTo>
                  <a:pt x="1570722" y="241380"/>
                  <a:pt x="1563344" y="227768"/>
                  <a:pt x="1553913" y="215615"/>
                </a:cubicBezTo>
                <a:lnTo>
                  <a:pt x="1550018" y="210534"/>
                </a:lnTo>
                <a:cubicBezTo>
                  <a:pt x="1374166" y="81867"/>
                  <a:pt x="1163923" y="8584"/>
                  <a:pt x="946184" y="5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5" name="椭圆 37"/>
          <p:cNvSpPr/>
          <p:nvPr>
            <p:custDataLst>
              <p:tags r:id="rId6"/>
            </p:custDataLst>
          </p:nvPr>
        </p:nvSpPr>
        <p:spPr>
          <a:xfrm flipH="1">
            <a:off x="4696156" y="1360726"/>
            <a:ext cx="272230" cy="272230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06" name="副标题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967345" y="1369060"/>
            <a:ext cx="3606800" cy="795655"/>
          </a:xfrm>
          <a:prstGeom prst="rect"/>
          <a:noFill/>
        </p:spPr>
        <p:txBody>
          <a:bodyPr anchor="t" bIns="0" lIns="0" rIns="0" rtlCol="0" tIns="0" wrap="square">
            <a:normAutofit/>
          </a:bodyPr>
          <a:lstStyle>
            <a:lvl1pPr algn="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zh-CN" baseline="0" b="0" cap="none" dirty="0" sz="4000" i="0" kern="1200" kumimoji="0" lang="en-US" noProof="1" normalizeH="0" spc="300" strike="noStrike" u="none">
                <a:gradFill>
                  <a:gsLst>
                    <a:gs pos="0">
                      <a:schemeClr val="accent1"/>
                    </a:gs>
                    <a:gs pos="100000">
                      <a:schemeClr val="accent3"/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algn="r" lvl="0"/>
            <a:r>
              <a:rPr>
                <a:sym typeface="+mn-ea"/>
              </a:rPr>
              <a:t>编辑副标题</a:t>
            </a:r>
            <a:endParaRPr>
              <a:sym typeface="+mn-ea"/>
            </a:endParaRPr>
          </a:p>
        </p:txBody>
      </p:sp>
      <p:sp>
        <p:nvSpPr>
          <p:cNvPr id="1048607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9378315" y="217805"/>
            <a:ext cx="2167255" cy="1151255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0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algn="r" lvl="0"/>
            <a:r>
              <a:rPr>
                <a:sym typeface="+mn-ea"/>
              </a:rPr>
              <a:t>标题</a:t>
            </a:r>
            <a:endParaRPr>
              <a:sym typeface="+mn-ea"/>
            </a:endParaRPr>
          </a:p>
        </p:txBody>
      </p:sp>
      <p:sp>
        <p:nvSpPr>
          <p:cNvPr id="1048608" name="日期占位符 2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09" name="页脚占位符 3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10" name="灯片编号占位符 4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secHead">
  <p:cSld name="节标题">
    <p:spTree>
      <p:nvGrpSpPr>
        <p:cNvPr id="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4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25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5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6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7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8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9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40" name="署名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51205" y="444569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zh-CN" baseline="0" b="0" cap="none" dirty="0" sz="1600" i="0" kern="1200" kumimoji="0" lang="en-US" noProof="1" normalizeH="0" spc="150" strike="noStrike" u="none">
                <a:solidFill>
                  <a:schemeClr val="tx1"/>
                </a:solidFill>
                <a:latin typeface="MiSans Heavy" panose="00000A00000000000000" pitchFamily="2" charset="-122"/>
                <a:ea typeface="MiSans Heavy" panose="00000A00000000000000" pitchFamily="2" charset="-122"/>
                <a:cs typeface="MiSans" panose="00000500000000000000" charset="-122"/>
              </a:defRPr>
            </a:lvl1pPr>
          </a:lstStyle>
          <a:p>
            <a:pPr algn="ctr" lvl="0">
              <a:lnSpc>
                <a:spcPct val="100000"/>
              </a:lnSpc>
            </a:pPr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1048641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751205" y="1659890"/>
            <a:ext cx="6090285" cy="2459355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单击编辑标题</a:t>
            </a:r>
            <a:endParaRPr>
              <a:sym typeface="+mn-ea"/>
            </a:endParaRPr>
          </a:p>
        </p:txBody>
      </p:sp>
      <p:sp>
        <p:nvSpPr>
          <p:cNvPr id="1048642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43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44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woObj">
  <p:cSld name="标题和两栏">
    <p:spTree>
      <p:nvGrpSpPr>
        <p:cNvPr id="6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73" name="正文"/>
          <p:cNvSpPr txBox="1">
            <a:spLocks noGrp="1"/>
          </p:cNvSpPr>
          <p:nvPr>
            <p:ph idx="3"/>
            <p:custDataLst>
              <p:tags r:id="rId1"/>
            </p:custDataLst>
          </p:nvPr>
        </p:nvSpPr>
        <p:spPr>
          <a:xfrm>
            <a:off x="6400805" y="1490357"/>
            <a:ext cx="5176800" cy="4759236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74" name="正文"/>
          <p:cNvSpPr txBox="1">
            <a:spLocks noGrp="1"/>
          </p:cNvSpPr>
          <p:nvPr>
            <p:ph idx="2"/>
            <p:custDataLst>
              <p:tags r:id="rId2"/>
            </p:custDataLst>
          </p:nvPr>
        </p:nvSpPr>
        <p:spPr>
          <a:xfrm>
            <a:off x="608400" y="1490357"/>
            <a:ext cx="5176800" cy="4759236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75" name="标题"/>
          <p:cNvSpPr txBox="1">
            <a:spLocks noGrp="1"/>
          </p:cNvSpPr>
          <p:nvPr>
            <p:ph type="title" idx="1"/>
            <p:custDataLst>
              <p:tags r:id="rId3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76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77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78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woTxTwoObj">
  <p:cSld name="标题和比较">
    <p:spTree>
      <p:nvGrpSpPr>
        <p:cNvPr id="6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65" name="正文"/>
          <p:cNvSpPr txBox="1">
            <a:spLocks noGrp="1"/>
          </p:cNvSpPr>
          <p:nvPr>
            <p:ph idx="5"/>
            <p:custDataLst>
              <p:tags r:id="rId1"/>
            </p:custDataLst>
          </p:nvPr>
        </p:nvSpPr>
        <p:spPr>
          <a:xfrm>
            <a:off x="6235200" y="1854000"/>
            <a:ext cx="5342400" cy="43956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66" name="标题"/>
          <p:cNvSpPr txBox="1">
            <a:spLocks noGrp="1"/>
          </p:cNvSpPr>
          <p:nvPr>
            <p:ph type="title" idx="4"/>
            <p:custDataLst>
              <p:tags r:id="rId2"/>
            </p:custDataLst>
          </p:nvPr>
        </p:nvSpPr>
        <p:spPr>
          <a:xfrm>
            <a:off x="6235200" y="1429200"/>
            <a:ext cx="5342400" cy="40011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2000" i="0" kern="1200" kumimoji="0" lang="zh-CN" noProof="1" normalizeH="0" spc="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67" name="正文"/>
          <p:cNvSpPr txBox="1">
            <a:spLocks noGrp="1"/>
          </p:cNvSpPr>
          <p:nvPr>
            <p:ph idx="3"/>
            <p:custDataLst>
              <p:tags r:id="rId3"/>
            </p:custDataLst>
          </p:nvPr>
        </p:nvSpPr>
        <p:spPr>
          <a:xfrm>
            <a:off x="608400" y="1854000"/>
            <a:ext cx="5342400" cy="43956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68" name="标题"/>
          <p:cNvSpPr txBox="1">
            <a:spLocks noGrp="1"/>
          </p:cNvSpPr>
          <p:nvPr>
            <p:ph type="title" idx="2"/>
            <p:custDataLst>
              <p:tags r:id="rId4"/>
            </p:custDataLst>
          </p:nvPr>
        </p:nvSpPr>
        <p:spPr>
          <a:xfrm>
            <a:off x="608400" y="1429200"/>
            <a:ext cx="5342400" cy="40011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2000" i="0" kern="1200" kumimoji="0" lang="zh-CN" noProof="1" normalizeH="0" spc="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69" name="标题"/>
          <p:cNvSpPr txBox="1">
            <a:spLocks noGrp="1"/>
          </p:cNvSpPr>
          <p:nvPr>
            <p:ph type="title" idx="1"/>
            <p:custDataLst>
              <p:tags r:id="rId5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70" name="日期占位符 6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71" name="页脚占位符 7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72" name="灯片编号占位符 8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Only">
  <p:cSld name="仅标题">
    <p:spTree>
      <p:nvGrpSpPr>
        <p:cNvPr id="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5" name="标题"/>
          <p:cNvSpPr txBox="1">
            <a:spLocks noGrp="1"/>
          </p:cNvSpPr>
          <p:nvPr>
            <p:ph type="title" idx="1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56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57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58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blank">
  <p:cSld name="空白">
    <p:spTree>
      <p:nvGrpSpPr>
        <p:cNvPr id="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62" name="日期占位符 1"/>
          <p:cNvSpPr>
            <a:spLocks noGrp="1"/>
          </p:cNvSpPr>
          <p:nvPr>
            <p:ph type="dt" sz="half" idx="10"/>
            <p:custDataLst>
              <p:tags r:id="rId1"/>
            </p:custDataLst>
          </p:nvPr>
        </p:nvSpPr>
        <p:spPr/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63" name="页脚占位符 2"/>
          <p:cNvSpPr>
            <a:spLocks noGrp="1"/>
          </p:cNvSpPr>
          <p:nvPr>
            <p:ph type="ftr" sz="quarter" idx="11"/>
            <p:custDataLst>
              <p:tags r:id="rId2"/>
            </p:custDataLst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764" name="灯片编号占位符 3"/>
          <p:cNvSpPr>
            <a:spLocks noGrp="1"/>
          </p:cNvSpPr>
          <p:nvPr>
            <p:ph type="sldNum" sz="quarter" idx="12"/>
            <p:custDataLst>
              <p:tags r:id="rId3"/>
            </p:custDataLst>
          </p:nvPr>
        </p:nvSpPr>
        <p:spPr/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仅内容">
    <p:spTree>
      <p:nvGrpSpPr>
        <p:cNvPr id="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2" name="正文"/>
          <p:cNvSpPr txBox="1">
            <a:spLocks noGrp="1"/>
          </p:cNvSpPr>
          <p:nvPr>
            <p:ph idx="1"/>
            <p:custDataLst>
              <p:tags r:id="rId1"/>
            </p:custDataLst>
          </p:nvPr>
        </p:nvSpPr>
        <p:spPr>
          <a:xfrm>
            <a:off x="608330" y="608330"/>
            <a:ext cx="10968990" cy="5648325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1048743" name="日期占位符 3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44" name="页脚占位符 4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45" name="灯片编号占位符 5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Only">
  <p:cSld name="标题和副标题">
    <p:spTree>
      <p:nvGrpSpPr>
        <p:cNvPr id="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6" name="副标题"/>
          <p:cNvSpPr txBox="1">
            <a:spLocks noGrp="1"/>
          </p:cNvSpPr>
          <p:nvPr>
            <p:ph type="body" idx="2" hasCustomPrompt="1"/>
            <p:custDataLst>
              <p:tags r:id="rId1"/>
            </p:custDataLst>
          </p:nvPr>
        </p:nvSpPr>
        <p:spPr>
          <a:xfrm>
            <a:off x="608400" y="1324800"/>
            <a:ext cx="10969200" cy="39878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2000" i="0" kern="1200" kumimoji="0" lang="zh-CN" noProof="1" normalizeH="0" spc="30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algn="l" lvl="0"/>
            <a:r>
              <a:rPr dirty="0">
                <a:sym typeface="+mn-ea"/>
              </a:rPr>
              <a:t>单击此处编辑母版副标题样式</a:t>
            </a:r>
            <a:endParaRPr dirty="0">
              <a:sym typeface="+mn-ea"/>
            </a:endParaRPr>
          </a:p>
        </p:txBody>
      </p:sp>
      <p:sp>
        <p:nvSpPr>
          <p:cNvPr id="1048747" name="标题"/>
          <p:cNvSpPr txBox="1">
            <a:spLocks noGrp="1"/>
          </p:cNvSpPr>
          <p:nvPr>
            <p:ph type="title" idx="1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48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49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50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末尾幻灯片">
    <p:spTree>
      <p:nvGrpSpPr>
        <p:cNvPr id="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51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25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52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53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54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55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56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757" name="署名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51205" y="431234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1400" i="0" kern="1200" kumimoji="0" lang="zh-CN" noProof="1" normalizeH="0" spc="150" strike="noStrike" u="none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+mj-lt"/>
                <a:sym typeface="+mn-ea"/>
              </a:defRPr>
            </a:lvl1pPr>
          </a:lstStyle>
          <a:p>
            <a:pPr algn="ctr" lvl="0">
              <a:buClrTx/>
              <a:buSzTx/>
              <a:buFontTx/>
            </a:pPr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1048758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751205" y="1488440"/>
            <a:ext cx="6090285" cy="2197735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单击编辑标题</a:t>
            </a:r>
            <a:endParaRPr>
              <a:sym typeface="+mn-ea"/>
            </a:endParaRPr>
          </a:p>
        </p:txBody>
      </p:sp>
      <p:sp>
        <p:nvSpPr>
          <p:cNvPr id="1048759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60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61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2" name=""/>
        <p:cNvGrpSpPr/>
        <p:nvPr/>
      </p:nvGrpSpPr>
      <p:grpSpPr>
        <a:xfrm/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3.xml"/><Relationship Id="rId13" Type="http://schemas.openxmlformats.org/officeDocument/2006/relationships/tags" Target="../tags/tag81.xml"/><Relationship Id="rId14" Type="http://schemas.openxmlformats.org/officeDocument/2006/relationships/tags" Target="../tags/tag82.xml"/><Relationship Id="rId15" Type="http://schemas.openxmlformats.org/officeDocument/2006/relationships/tags" Target="../tags/tag83.xml"/><Relationship Id="rId16" Type="http://schemas.openxmlformats.org/officeDocument/2006/relationships/tags" Target="../tags/tag84.xml"/><Relationship Id="rId17" Type="http://schemas.openxmlformats.org/officeDocument/2006/relationships/tags" Target="../tags/tag85.xml"/><Relationship Id="rId18" Type="http://schemas.openxmlformats.org/officeDocument/2006/relationships/tags" Target="../tags/tag86.xml"/><Relationship Id="rId1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7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79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80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81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82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/>
        </p:spPr>
        <p:txBody>
          <a:bodyPr anchor="ctr" bIns="45720" lIns="91440" rIns="91440" rtlCol="0" tIns="45720" vert="horz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altLang="en-US" lang="zh-CN"/>
          </a:p>
        </p:txBody>
      </p:sp>
      <p:sp>
        <p:nvSpPr>
          <p:cNvPr id="104878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</p:sldLayoutIdLst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  <p:txStyles>
    <p:titleStyle>
      <a:lvl1pPr algn="l" defTabSz="914400" eaLnBrk="1" hangingPunct="1" latinLnBrk="0" rtl="0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algn="l" defTabSz="914400" eaLnBrk="1" hangingPunct="1" indent="-228600" latinLnBrk="0" marL="228600" rtl="0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indent="-228600" latinLnBrk="0" marL="685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indent="-228600" latinLnBrk="0" marL="1143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indent="-228600" latinLnBrk="0" marL="1600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indent="-228600" latinLnBrk="0" marL="20574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6" name="日期占位符 8"/>
          <p:cNvSpPr>
            <a:spLocks noGrp="1"/>
          </p:cNvSpPr>
          <p:nvPr>
            <p:ph type="dt" sz="half" idx="10"/>
            <p:custDataLst>
              <p:tags r:id="rId1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577" name="页脚占位符 9"/>
          <p:cNvSpPr>
            <a:spLocks noGrp="1"/>
          </p:cNvSpPr>
          <p:nvPr>
            <p:ph type="ftr" sz="quarter" idx="11"/>
            <p:custDataLst>
              <p:tags r:id="rId1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endParaRPr altLang="en-US" dirty="0" lang="zh-CN"/>
          </a:p>
        </p:txBody>
      </p:sp>
      <p:sp>
        <p:nvSpPr>
          <p:cNvPr id="1048578" name="灯片编号占位符 10"/>
          <p:cNvSpPr>
            <a:spLocks noGrp="1"/>
          </p:cNvSpPr>
          <p:nvPr>
            <p:ph type="sldNum" sz="quarter" idx="12"/>
            <p:custDataLst>
              <p:tags r:id="rId1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  <p:sp>
        <p:nvSpPr>
          <p:cNvPr id="1048579" name="文本占位符 1"/>
          <p:cNvSpPr>
            <a:spLocks noGrp="1"/>
          </p:cNvSpPr>
          <p:nvPr>
            <p:ph type="body" idx="21"/>
            <p:custDataLst>
              <p:tags r:id="rId16"/>
            </p:custDataLst>
          </p:nvPr>
        </p:nvSpPr>
        <p:spPr>
          <a:xfrm>
            <a:off x="608399" y="1440142"/>
            <a:ext cx="10969199" cy="4709646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altLang="en-US" dirty="0" lang="zh-CN"/>
              <a:t>单击此处编辑母版文本样式</a:t>
            </a:r>
            <a:endParaRPr altLang="en-US" dirty="0" lang="zh-CN"/>
          </a:p>
          <a:p>
            <a:pPr lvl="1"/>
            <a:r>
              <a:rPr altLang="en-US" dirty="0" lang="zh-CN"/>
              <a:t>二级</a:t>
            </a:r>
            <a:endParaRPr altLang="en-US" dirty="0" lang="zh-CN"/>
          </a:p>
          <a:p>
            <a:pPr lvl="2"/>
            <a:r>
              <a:rPr altLang="en-US" dirty="0" lang="zh-CN"/>
              <a:t>三级</a:t>
            </a:r>
            <a:endParaRPr altLang="en-US" dirty="0" lang="zh-CN"/>
          </a:p>
          <a:p>
            <a:pPr lvl="3"/>
            <a:r>
              <a:rPr altLang="en-US" dirty="0" lang="zh-CN"/>
              <a:t>四级</a:t>
            </a:r>
            <a:endParaRPr altLang="en-US" dirty="0" lang="zh-CN"/>
          </a:p>
          <a:p>
            <a:pPr lvl="4"/>
            <a:r>
              <a:rPr altLang="en-US" dirty="0" lang="zh-CN"/>
              <a:t>五级</a:t>
            </a:r>
            <a:endParaRPr altLang="en-US" dirty="0" lang="zh-CN"/>
          </a:p>
        </p:txBody>
      </p:sp>
      <p:sp>
        <p:nvSpPr>
          <p:cNvPr id="1048580" name="标题占位符 2"/>
          <p:cNvSpPr>
            <a:spLocks noGrp="1"/>
          </p:cNvSpPr>
          <p:nvPr>
            <p:ph type="title"/>
            <p:custDataLst>
              <p:tags r:id="rId17"/>
            </p:custDataLst>
          </p:nvPr>
        </p:nvSpPr>
        <p:spPr>
          <a:xfrm>
            <a:off x="608399" y="365125"/>
            <a:ext cx="10969199" cy="1075017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altLang="en-US" dirty="0" lang="zh-CN"/>
              <a:t>单击此处编辑母版标题样式</a:t>
            </a:r>
            <a:endParaRPr altLang="en-US" dirty="0" lang="zh-CN"/>
          </a:p>
        </p:txBody>
      </p:sp>
      <p:sp>
        <p:nvSpPr>
          <p:cNvPr id="1048581" name="KSO_TEMPLATE" hidden="1"/>
          <p:cNvSpPr/>
          <p:nvPr userDrawn="1">
            <p:custDataLst>
              <p:tags r:id="rId18"/>
            </p:custDataLst>
          </p:nvPr>
        </p:nvSpPr>
        <p:spPr>
          <a:xfrm>
            <a:off x="0" y="0"/>
            <a:ext cx="0" cy="0"/>
          </a:xfrm>
          <a:prstGeom prst="rect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</p:spTree>
  </p:cSld>
  <p:clrMap accent1="accent1" accent2="accent2" accent3="accent3" accent4="accent4" accent5="accent5" accent6="accent6" bg1="dk1" bg2="dk2" tx1="lt1" tx2="lt2" hlink="hlink" folHlink="folHlink"/>
  <p:sldLayoutIdLst>
    <p:sldLayoutId id="2147483650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  <p:sldLayoutId id="2147483660" r:id="rId11"/>
    <p:sldLayoutId id="2147483661" r:id="rId12"/>
  </p:sldLayoutIdLst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  <p:txStyles>
    <p:titleStyle>
      <a:lvl1pPr algn="l" defTabSz="914400" eaLnBrk="1" fontAlgn="auto" hangingPunct="1" latinLnBrk="0" rtl="0">
        <a:lnSpc>
          <a:spcPct val="100000"/>
        </a:lnSpc>
        <a:spcBef>
          <a:spcPct val="0"/>
        </a:spcBef>
        <a:buNone/>
        <a:defRPr altLang="en-US" baseline="0" b="1" cap="none" dirty="0" sz="3600" i="0" kern="1200" kumimoji="0" lang="zh-CN" noProof="1" normalizeH="0" spc="300" strike="noStrike" u="none">
          <a:ln>
            <a:noFill/>
            <a:prstDash val="sysDot"/>
          </a:ln>
          <a:gradFill>
            <a:gsLst>
              <a:gs pos="0">
                <a:schemeClr val="accent5"/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10800000" scaled="0"/>
          </a:gradFill>
          <a:latin typeface="+mj-ea"/>
          <a:ea typeface="+mj-ea"/>
          <a:cs typeface="MiSans" panose="00000500000000000000" charset="-122"/>
        </a:defRPr>
      </a:lvl1pPr>
    </p:titleStyle>
    <p:bodyStyle>
      <a:lvl1pPr algn="l" defTabSz="914400" eaLnBrk="1" fontAlgn="auto" hangingPunct="1" indent="-228600" latinLnBrk="0" marL="228600" rtl="0">
        <a:lnSpc>
          <a:spcPct val="130000"/>
        </a:lnSpc>
        <a:spcBef>
          <a:spcPts val="0"/>
        </a:spcBef>
        <a:spcAft>
          <a:spcPts val="1000"/>
        </a:spcAft>
        <a:buFont typeface="Arial" panose="02080604020202020204" pitchFamily="34" charset="0"/>
        <a:buChar char="●"/>
        <a:defRPr baseline="0" cap="none" sz="1800" kern="1200" normalizeH="0" spc="150" strike="noStrike" u="none">
          <a:solidFill>
            <a:schemeClr val="tx1"/>
          </a:solidFill>
          <a:latin typeface="+mn-ea"/>
          <a:ea typeface="+mn-ea"/>
          <a:cs typeface="MiSans" panose="00000500000000000000" charset="-122"/>
        </a:defRPr>
      </a:lvl1pPr>
      <a:lvl2pPr algn="l" defTabSz="914400" eaLnBrk="1" fontAlgn="auto" hangingPunct="1" indent="-228600" latinLnBrk="0" marL="685800" rtl="0">
        <a:lnSpc>
          <a:spcPct val="120000"/>
        </a:lnSpc>
        <a:spcBef>
          <a:spcPts val="0"/>
        </a:spcBef>
        <a:spcAft>
          <a:spcPts val="600"/>
        </a:spcAft>
        <a:buFont typeface="Arial" panose="02080604020202020204" pitchFamily="34" charset="0"/>
        <a:buChar char="●"/>
        <a:tabLst>
          <a:tab algn="l" pos="1609725"/>
          <a:tab algn="l" pos="1609725"/>
          <a:tab algn="l" pos="1609725"/>
          <a:tab algn="l" pos="1609725"/>
        </a:tabLst>
        <a:defRPr baseline="0" cap="none" sz="16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2pPr>
      <a:lvl3pPr algn="l" defTabSz="914400" eaLnBrk="1" fontAlgn="auto" hangingPunct="1" indent="-228600" latinLnBrk="0" marL="1143000" rtl="0">
        <a:lnSpc>
          <a:spcPct val="120000"/>
        </a:lnSpc>
        <a:spcBef>
          <a:spcPts val="0"/>
        </a:spcBef>
        <a:spcAft>
          <a:spcPts val="600"/>
        </a:spcAft>
        <a:buFont typeface="Arial" panose="02080604020202020204" pitchFamily="34" charset="0"/>
        <a:buChar char="●"/>
        <a:defRPr baseline="0" cap="none" sz="16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3pPr>
      <a:lvl4pPr algn="l" defTabSz="914400" eaLnBrk="1" fontAlgn="auto" hangingPunct="1" indent="-228600" latinLnBrk="0" marL="1600200" rtl="0">
        <a:lnSpc>
          <a:spcPct val="120000"/>
        </a:lnSpc>
        <a:spcBef>
          <a:spcPts val="0"/>
        </a:spcBef>
        <a:spcAft>
          <a:spcPts val="300"/>
        </a:spcAft>
        <a:buFont typeface="Wingdings" panose="05000000000000000000" charset="0"/>
        <a:buChar char=""/>
        <a:defRPr baseline="0" cap="none" sz="14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4pPr>
      <a:lvl5pPr algn="l" defTabSz="914400" eaLnBrk="1" fontAlgn="auto" hangingPunct="1" indent="-228600" latinLnBrk="0" marL="2057400" rtl="0">
        <a:lnSpc>
          <a:spcPct val="120000"/>
        </a:lnSpc>
        <a:spcBef>
          <a:spcPts val="0"/>
        </a:spcBef>
        <a:spcAft>
          <a:spcPts val="300"/>
        </a:spcAft>
        <a:buFont typeface="Arial" panose="02080604020202020204" pitchFamily="34" charset="0"/>
        <a:buChar char="•"/>
        <a:defRPr baseline="0" cap="none" sz="14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tags" Target="../tags/tag87.xml"/><Relationship Id="rId2" Type="http://schemas.openxmlformats.org/officeDocument/2006/relationships/tags" Target="../tags/tag88.xml"/><Relationship Id="rId3" Type="http://schemas.openxmlformats.org/officeDocument/2006/relationships/tags" Target="../tags/tag89.xml"/><Relationship Id="rId4" Type="http://schemas.openxmlformats.org/officeDocument/2006/relationships/tags" Target="../tags/tag90.xml"/><Relationship Id="rId5" Type="http://schemas.openxmlformats.org/officeDocument/2006/relationships/slideLayout" Target="../slideLayouts/slideLayout12.xml"/><Relationship Id="rId6" Type="http://schemas.openxmlformats.org/officeDocument/2006/relationships/notesSlide" Target="../notesSlides/notesSlide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tags" Target="../tags/tag91.xml"/><Relationship Id="rId2" Type="http://schemas.openxmlformats.org/officeDocument/2006/relationships/tags" Target="../tags/tag92.xml"/><Relationship Id="rId3" Type="http://schemas.openxmlformats.org/officeDocument/2006/relationships/tags" Target="../tags/tag93.xml"/><Relationship Id="rId4" Type="http://schemas.openxmlformats.org/officeDocument/2006/relationships/tags" Target="../tags/tag94.xml"/><Relationship Id="rId5" Type="http://schemas.openxmlformats.org/officeDocument/2006/relationships/tags" Target="../tags/tag95.xml"/><Relationship Id="rId6" Type="http://schemas.openxmlformats.org/officeDocument/2006/relationships/tags" Target="../tags/tag96.xml"/><Relationship Id="rId7" Type="http://schemas.openxmlformats.org/officeDocument/2006/relationships/tags" Target="../tags/tag97.xml"/><Relationship Id="rId8" Type="http://schemas.openxmlformats.org/officeDocument/2006/relationships/tags" Target="../tags/tag98.xml"/><Relationship Id="rId9" Type="http://schemas.openxmlformats.org/officeDocument/2006/relationships/tags" Target="../tags/tag99.xml"/><Relationship Id="rId10" Type="http://schemas.openxmlformats.org/officeDocument/2006/relationships/tags" Target="../tags/tag100.xml"/><Relationship Id="rId11" Type="http://schemas.openxmlformats.org/officeDocument/2006/relationships/tags" Target="../tags/tag101.xml"/><Relationship Id="rId12" Type="http://schemas.openxmlformats.org/officeDocument/2006/relationships/tags" Target="../tags/tag102.xml"/><Relationship Id="rId13" Type="http://schemas.openxmlformats.org/officeDocument/2006/relationships/tags" Target="../tags/tag103.xml"/><Relationship Id="rId14" Type="http://schemas.openxmlformats.org/officeDocument/2006/relationships/tags" Target="../tags/tag104.xml"/><Relationship Id="rId15" Type="http://schemas.openxmlformats.org/officeDocument/2006/relationships/tags" Target="../tags/tag105.xml"/><Relationship Id="rId16" Type="http://schemas.openxmlformats.org/officeDocument/2006/relationships/tags" Target="../tags/tag106.xml"/><Relationship Id="rId17" Type="http://schemas.openxmlformats.org/officeDocument/2006/relationships/tags" Target="../tags/tag107.xml"/><Relationship Id="rId18" Type="http://schemas.openxmlformats.org/officeDocument/2006/relationships/tags" Target="../tags/tag108.xml"/><Relationship Id="rId19" Type="http://schemas.openxmlformats.org/officeDocument/2006/relationships/tags" Target="../tags/tag109.xml"/><Relationship Id="rId20" Type="http://schemas.openxmlformats.org/officeDocument/2006/relationships/tags" Target="../tags/tag110.xml"/><Relationship Id="rId21" Type="http://schemas.openxmlformats.org/officeDocument/2006/relationships/tags" Target="../tags/tag111.xml"/><Relationship Id="rId22" Type="http://schemas.openxmlformats.org/officeDocument/2006/relationships/slideLayout" Target="../slideLayouts/slideLayout14.xml"/><Relationship Id="rId23" Type="http://schemas.openxmlformats.org/officeDocument/2006/relationships/notesSlide" Target="../notesSlides/notesSlide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tags" Target="../tags/tag112.xml"/><Relationship Id="rId2" Type="http://schemas.openxmlformats.org/officeDocument/2006/relationships/tags" Target="../tags/tag113.xml"/><Relationship Id="rId3" Type="http://schemas.openxmlformats.org/officeDocument/2006/relationships/tags" Target="../tags/tag114.xml"/><Relationship Id="rId4" Type="http://schemas.openxmlformats.org/officeDocument/2006/relationships/slideLayout" Target="../slideLayouts/slideLayout15.xml"/><Relationship Id="rId5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tags" Target="../tags/tag115.xml"/><Relationship Id="rId2" Type="http://schemas.openxmlformats.org/officeDocument/2006/relationships/tags" Target="../tags/tag116.xml"/><Relationship Id="rId3" Type="http://schemas.openxmlformats.org/officeDocument/2006/relationships/tags" Target="../tags/tag117.xml"/><Relationship Id="rId4" Type="http://schemas.openxmlformats.org/officeDocument/2006/relationships/slideLayout" Target="../slideLayouts/slideLayout15.xml"/><Relationship Id="rId5" Type="http://schemas.openxmlformats.org/officeDocument/2006/relationships/notesSlide" Target="../notesSlides/notesSlide4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tags" Target="../tags/tag118.xml"/><Relationship Id="rId2" Type="http://schemas.openxmlformats.org/officeDocument/2006/relationships/tags" Target="../tags/tag119.xml"/><Relationship Id="rId3" Type="http://schemas.openxmlformats.org/officeDocument/2006/relationships/tags" Target="../tags/tag120.xml"/><Relationship Id="rId4" Type="http://schemas.openxmlformats.org/officeDocument/2006/relationships/tags" Target="../tags/tag121.xml"/><Relationship Id="rId5" Type="http://schemas.openxmlformats.org/officeDocument/2006/relationships/tags" Target="../tags/tag122.xml"/><Relationship Id="rId6" Type="http://schemas.openxmlformats.org/officeDocument/2006/relationships/tags" Target="../tags/tag123.xml"/><Relationship Id="rId7" Type="http://schemas.openxmlformats.org/officeDocument/2006/relationships/tags" Target="../tags/tag124.xml"/><Relationship Id="rId8" Type="http://schemas.openxmlformats.org/officeDocument/2006/relationships/tags" Target="../tags/tag125.xml"/><Relationship Id="rId9" Type="http://schemas.openxmlformats.org/officeDocument/2006/relationships/tags" Target="../tags/tag126.xml"/><Relationship Id="rId10" Type="http://schemas.openxmlformats.org/officeDocument/2006/relationships/tags" Target="../tags/tag127.xml"/><Relationship Id="rId11" Type="http://schemas.openxmlformats.org/officeDocument/2006/relationships/tags" Target="../tags/tag128.xml"/><Relationship Id="rId12" Type="http://schemas.openxmlformats.org/officeDocument/2006/relationships/tags" Target="../tags/tag129.xml"/><Relationship Id="rId13" Type="http://schemas.openxmlformats.org/officeDocument/2006/relationships/tags" Target="../tags/tag130.xml"/><Relationship Id="rId14" Type="http://schemas.openxmlformats.org/officeDocument/2006/relationships/tags" Target="../tags/tag131.xml"/><Relationship Id="rId15" Type="http://schemas.openxmlformats.org/officeDocument/2006/relationships/tags" Target="../tags/tag132.xml"/><Relationship Id="rId16" Type="http://schemas.openxmlformats.org/officeDocument/2006/relationships/tags" Target="../tags/tag133.xml"/><Relationship Id="rId17" Type="http://schemas.openxmlformats.org/officeDocument/2006/relationships/tags" Target="../tags/tag134.xml"/><Relationship Id="rId18" Type="http://schemas.openxmlformats.org/officeDocument/2006/relationships/tags" Target="../tags/tag135.xml"/><Relationship Id="rId19" Type="http://schemas.openxmlformats.org/officeDocument/2006/relationships/tags" Target="../tags/tag136.xml"/><Relationship Id="rId20" Type="http://schemas.openxmlformats.org/officeDocument/2006/relationships/tags" Target="../tags/tag137.xml"/><Relationship Id="rId21" Type="http://schemas.openxmlformats.org/officeDocument/2006/relationships/slideLayout" Target="../slideLayouts/slideLayout13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tags" Target="../tags/tag138.xml"/><Relationship Id="rId2" Type="http://schemas.openxmlformats.org/officeDocument/2006/relationships/tags" Target="../tags/tag139.xml"/><Relationship Id="rId3" Type="http://schemas.openxmlformats.org/officeDocument/2006/relationships/tags" Target="../tags/tag140.xml"/><Relationship Id="rId4" Type="http://schemas.openxmlformats.org/officeDocument/2006/relationships/tags" Target="../tags/tag141.xml"/><Relationship Id="rId5" Type="http://schemas.openxmlformats.org/officeDocument/2006/relationships/tags" Target="../tags/tag142.xml"/><Relationship Id="rId6" Type="http://schemas.openxmlformats.org/officeDocument/2006/relationships/tags" Target="../tags/tag143.xml"/><Relationship Id="rId7" Type="http://schemas.openxmlformats.org/officeDocument/2006/relationships/tags" Target="../tags/tag144.xml"/><Relationship Id="rId8" Type="http://schemas.openxmlformats.org/officeDocument/2006/relationships/tags" Target="../tags/tag145.xml"/><Relationship Id="rId9" Type="http://schemas.openxmlformats.org/officeDocument/2006/relationships/tags" Target="../tags/tag146.xml"/><Relationship Id="rId10" Type="http://schemas.openxmlformats.org/officeDocument/2006/relationships/tags" Target="../tags/tag147.xml"/><Relationship Id="rId11" Type="http://schemas.openxmlformats.org/officeDocument/2006/relationships/tags" Target="../tags/tag148.xml"/><Relationship Id="rId12" Type="http://schemas.openxmlformats.org/officeDocument/2006/relationships/tags" Target="../tags/tag149.xml"/><Relationship Id="rId13" Type="http://schemas.openxmlformats.org/officeDocument/2006/relationships/tags" Target="../tags/tag150.xml"/><Relationship Id="rId14" Type="http://schemas.openxmlformats.org/officeDocument/2006/relationships/tags" Target="../tags/tag151.xml"/><Relationship Id="rId15" Type="http://schemas.openxmlformats.org/officeDocument/2006/relationships/tags" Target="../tags/tag152.xml"/><Relationship Id="rId16" Type="http://schemas.openxmlformats.org/officeDocument/2006/relationships/tags" Target="../tags/tag153.xml"/><Relationship Id="rId17" Type="http://schemas.openxmlformats.org/officeDocument/2006/relationships/slideLayout" Target="../slideLayouts/slideLayout1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tags" Target="../tags/tag154.xml"/><Relationship Id="rId2" Type="http://schemas.openxmlformats.org/officeDocument/2006/relationships/tags" Target="../tags/tag155.xml"/><Relationship Id="rId3" Type="http://schemas.openxmlformats.org/officeDocument/2006/relationships/tags" Target="../tags/tag156.xml"/><Relationship Id="rId4" Type="http://schemas.openxmlformats.org/officeDocument/2006/relationships/tags" Target="../tags/tag157.xml"/><Relationship Id="rId5" Type="http://schemas.openxmlformats.org/officeDocument/2006/relationships/tags" Target="../tags/tag158.xml"/><Relationship Id="rId6" Type="http://schemas.openxmlformats.org/officeDocument/2006/relationships/tags" Target="../tags/tag159.xml"/><Relationship Id="rId7" Type="http://schemas.openxmlformats.org/officeDocument/2006/relationships/tags" Target="../tags/tag160.xml"/><Relationship Id="rId8" Type="http://schemas.openxmlformats.org/officeDocument/2006/relationships/tags" Target="../tags/tag161.xml"/><Relationship Id="rId9" Type="http://schemas.openxmlformats.org/officeDocument/2006/relationships/tags" Target="../tags/tag162.xml"/><Relationship Id="rId10" Type="http://schemas.openxmlformats.org/officeDocument/2006/relationships/tags" Target="../tags/tag163.xml"/><Relationship Id="rId11" Type="http://schemas.openxmlformats.org/officeDocument/2006/relationships/tags" Target="../tags/tag164.xml"/><Relationship Id="rId12" Type="http://schemas.openxmlformats.org/officeDocument/2006/relationships/tags" Target="../tags/tag165.xml"/><Relationship Id="rId13" Type="http://schemas.openxmlformats.org/officeDocument/2006/relationships/slideLayout" Target="../slideLayouts/slideLayout13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tags" Target="../tags/tag166.xml"/><Relationship Id="rId2" Type="http://schemas.openxmlformats.org/officeDocument/2006/relationships/tags" Target="../tags/tag167.xml"/><Relationship Id="rId3" Type="http://schemas.openxmlformats.org/officeDocument/2006/relationships/tags" Target="../tags/tag168.xml"/><Relationship Id="rId4" Type="http://schemas.openxmlformats.org/officeDocument/2006/relationships/slideLayout" Target="../slideLayouts/slideLayout23.xml"/><Relationship Id="rId5" Type="http://schemas.openxmlformats.org/officeDocument/2006/relationships/notesSlide" Target="../notesSlides/notesSlide5.xml"/></Relationships>
</file>

<file path=ppt/slides/_rels/slide10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.xml.rels><?xml version='1.0' encoding='UTF-8' standalone='yes'?>
<Relationships xmlns="http://schemas.openxmlformats.org/package/2006/relationships"><Relationship Id="rId1" Type="http://schemas.openxmlformats.org/officeDocument/2006/relationships/tags" Target="../tags/tag169.xml"/><Relationship Id="rId2" Type="http://schemas.openxmlformats.org/officeDocument/2006/relationships/tags" Target="../tags/tag170.xml"/><Relationship Id="rId3" Type="http://schemas.openxmlformats.org/officeDocument/2006/relationships/tags" Target="../tags/tag171.xml"/><Relationship Id="rId4" Type="http://schemas.openxmlformats.org/officeDocument/2006/relationships/tags" Target="../tags/tag172.xml"/><Relationship Id="rId5" Type="http://schemas.openxmlformats.org/officeDocument/2006/relationships/tags" Target="../tags/tag173.xml"/><Relationship Id="rId6" Type="http://schemas.openxmlformats.org/officeDocument/2006/relationships/tags" Target="../tags/tag174.xml"/><Relationship Id="rId7" Type="http://schemas.openxmlformats.org/officeDocument/2006/relationships/tags" Target="../tags/tag175.xml"/><Relationship Id="rId8" Type="http://schemas.openxmlformats.org/officeDocument/2006/relationships/tags" Target="../tags/tag176.xml"/><Relationship Id="rId9" Type="http://schemas.openxmlformats.org/officeDocument/2006/relationships/tags" Target="../tags/tag177.xml"/><Relationship Id="rId10" Type="http://schemas.openxmlformats.org/officeDocument/2006/relationships/tags" Target="../tags/tag178.xml"/><Relationship Id="rId11" Type="http://schemas.openxmlformats.org/officeDocument/2006/relationships/slideLayout" Target="../slideLayouts/slideLayout13.xml"/></Relationships>
</file>

<file path=ppt/slides/_rels/slide12.xml.rels><?xml version='1.0' encoding='UTF-8' standalone='yes'?>
<Relationships xmlns="http://schemas.openxmlformats.org/package/2006/relationships"><Relationship Id="rId1" Type="http://schemas.openxmlformats.org/officeDocument/2006/relationships/tags" Target="../tags/tag179.xml"/><Relationship Id="rId2" Type="http://schemas.openxmlformats.org/officeDocument/2006/relationships/tags" Target="../tags/tag180.xml"/><Relationship Id="rId3" Type="http://schemas.openxmlformats.org/officeDocument/2006/relationships/tags" Target="../tags/tag181.xml"/><Relationship Id="rId4" Type="http://schemas.openxmlformats.org/officeDocument/2006/relationships/tags" Target="../tags/tag182.xml"/><Relationship Id="rId5" Type="http://schemas.openxmlformats.org/officeDocument/2006/relationships/slideLayout" Target="../slideLayouts/slideLayout13.xml"/></Relationships>
</file>

<file path=ppt/slides/_rels/slide13.xml.rels><?xml version='1.0' encoding='UTF-8' standalone='yes'?>
<Relationships xmlns="http://schemas.openxmlformats.org/package/2006/relationships"><Relationship Id="rId1" Type="http://schemas.openxmlformats.org/officeDocument/2006/relationships/tags" Target="../tags/tag183.xml"/><Relationship Id="rId2" Type="http://schemas.openxmlformats.org/officeDocument/2006/relationships/tags" Target="../tags/tag184.xml"/><Relationship Id="rId3" Type="http://schemas.openxmlformats.org/officeDocument/2006/relationships/tags" Target="../tags/tag185.xml"/><Relationship Id="rId4" Type="http://schemas.openxmlformats.org/officeDocument/2006/relationships/tags" Target="../tags/tag186.xml"/><Relationship Id="rId5" Type="http://schemas.openxmlformats.org/officeDocument/2006/relationships/slideLayout" Target="../slideLayouts/slideLayout13.xml"/></Relationships>
</file>

<file path=ppt/slides/_rels/slide14.xml.rels><?xml version='1.0' encoding='UTF-8' standalone='yes'?>
<Relationships xmlns="http://schemas.openxmlformats.org/package/2006/relationships"><Relationship Id="rId1" Type="http://schemas.openxmlformats.org/officeDocument/2006/relationships/tags" Target="../tags/tag187.xml"/><Relationship Id="rId2" Type="http://schemas.openxmlformats.org/officeDocument/2006/relationships/tags" Target="../tags/tag188.xml"/><Relationship Id="rId3" Type="http://schemas.openxmlformats.org/officeDocument/2006/relationships/tags" Target="../tags/tag189.xml"/><Relationship Id="rId4" Type="http://schemas.openxmlformats.org/officeDocument/2006/relationships/slideLayout" Target="../slideLayouts/slideLayout23.xml"/><Relationship Id="rId5" Type="http://schemas.openxmlformats.org/officeDocument/2006/relationships/notesSlide" Target="../notesSlides/notesSlide6.xml"/></Relationships>
</file>

<file path=ppt/slides/_rels/slide15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4" name="文本占位符 3"/>
          <p:cNvSpPr>
            <a:spLocks noGrp="1"/>
          </p:cNvSpPr>
          <p:nvPr>
            <p:ph type="body" idx="3"/>
            <p:custDataLst>
              <p:tags r:id="rId1"/>
            </p:custDataLst>
          </p:nvPr>
        </p:nvSpPr>
        <p:spPr/>
        <p:txBody>
          <a:bodyPr/>
          <a:p>
            <a:r>
              <a:rPr altLang="en-US" lang="zh-CN"/>
              <a:t>汇报人：</a:t>
            </a:r>
            <a:r>
              <a:rPr altLang="zh-CN" lang="en-US"/>
              <a:t/>
            </a:r>
            <a:endParaRPr altLang="en-US" dirty="0" lang="zh-CN"/>
          </a:p>
        </p:txBody>
      </p:sp>
      <p:sp>
        <p:nvSpPr>
          <p:cNvPr id="1048595" name="文本占位符 4"/>
          <p:cNvSpPr>
            <a:spLocks noGrp="1"/>
          </p:cNvSpPr>
          <p:nvPr>
            <p:ph type="body" idx="2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添加副标题</a:t>
            </a:r>
            <a:endParaRPr altLang="en-US" lang="zh-CN"/>
          </a:p>
        </p:txBody>
      </p:sp>
      <p:sp>
        <p:nvSpPr>
          <p:cNvPr id="1048596" name="标题 5"/>
          <p:cNvSpPr>
            <a:spLocks noGrp="1"/>
          </p:cNvSpPr>
          <p:nvPr>
            <p:ph type="title" idx="1"/>
            <p:custDataLst>
              <p:tags r:id="rId3"/>
            </p:custDataLst>
          </p:nvPr>
        </p:nvSpPr>
        <p:spPr/>
        <p:txBody>
          <a:bodyPr>
            <a:normAutofit fontScale="90000"/>
          </a:bodyPr>
          <a:p>
            <a:r>
              <a:rPr altLang="en-US" lang="zh-CN"/>
              <a:t>机器人和人工智能在航空航天领域的应用</a:t>
            </a:r>
            <a:endParaRPr altLang="en-US" lang="zh-CN"/>
          </a:p>
        </p:txBody>
      </p:sp>
    </p:spTree>
    <p:custDataLst>
      <p:tags r:id="rId4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1" name="文本占位符 11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>
            <a:normAutofit fontScale="97500"/>
          </a:bodyPr>
          <a:p>
            <a:r>
              <a:rPr altLang="en-US" lang="zh-CN"/>
              <a:t>CONTENTS</a:t>
            </a:r>
            <a:endParaRPr altLang="en-US" lang="zh-CN"/>
          </a:p>
        </p:txBody>
      </p:sp>
      <p:sp>
        <p:nvSpPr>
          <p:cNvPr id="1048612" name="标题 12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>
            <a:normAutofit fontScale="96666"/>
          </a:bodyPr>
          <a:p>
            <a:r>
              <a:rPr altLang="en-US" lang="zh-CN"/>
              <a:t>目录</a:t>
            </a:r>
            <a:endParaRPr altLang="en-US" lang="zh-CN"/>
          </a:p>
        </p:txBody>
      </p:sp>
      <p:sp>
        <p:nvSpPr>
          <p:cNvPr id="1048613" name="矩形: 圆角 2584"/>
          <p:cNvSpPr/>
          <p:nvPr>
            <p:custDataLst>
              <p:tags r:id="rId3"/>
            </p:custDataLst>
          </p:nvPr>
        </p:nvSpPr>
        <p:spPr>
          <a:xfrm>
            <a:off x="4414520" y="228727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14" name="序号"/>
          <p:cNvSpPr txBox="1"/>
          <p:nvPr>
            <p:custDataLst>
              <p:tags r:id="rId4"/>
            </p:custDataLst>
          </p:nvPr>
        </p:nvSpPr>
        <p:spPr>
          <a:xfrm>
            <a:off x="6823710" y="248094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01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5" name="标题"/>
          <p:cNvSpPr txBox="1"/>
          <p:nvPr>
            <p:custDataLst>
              <p:tags r:id="rId5"/>
            </p:custDataLst>
          </p:nvPr>
        </p:nvSpPr>
        <p:spPr>
          <a:xfrm>
            <a:off x="4594860" y="237553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p>
            <a:r>
              <a:rPr altLang="en-US" b="1" dirty="0" sz="22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添加目录文本</a:t>
            </a:r>
            <a:endParaRPr altLang="en-US" b="1" dirty="0" sz="22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6" name="矩形: 圆角 2584"/>
          <p:cNvSpPr/>
          <p:nvPr>
            <p:custDataLst>
              <p:tags r:id="rId6"/>
            </p:custDataLst>
          </p:nvPr>
        </p:nvSpPr>
        <p:spPr>
          <a:xfrm>
            <a:off x="8230870" y="228727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17" name="序号"/>
          <p:cNvSpPr txBox="1"/>
          <p:nvPr>
            <p:custDataLst>
              <p:tags r:id="rId7"/>
            </p:custDataLst>
          </p:nvPr>
        </p:nvSpPr>
        <p:spPr>
          <a:xfrm>
            <a:off x="10640060" y="248094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02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8" name="标题"/>
          <p:cNvSpPr txBox="1"/>
          <p:nvPr>
            <p:custDataLst>
              <p:tags r:id="rId8"/>
            </p:custDataLst>
          </p:nvPr>
        </p:nvSpPr>
        <p:spPr>
          <a:xfrm>
            <a:off x="8411210" y="237553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p>
            <a:r>
              <a:rPr altLang="en-US" b="1" dirty="0" sz="22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机器人和人工智能的发展背景</a:t>
            </a:r>
            <a:endParaRPr altLang="en-US" b="1" dirty="0" sz="22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9" name="矩形: 圆角 2584"/>
          <p:cNvSpPr/>
          <p:nvPr>
            <p:custDataLst>
              <p:tags r:id="rId9"/>
            </p:custDataLst>
          </p:nvPr>
        </p:nvSpPr>
        <p:spPr>
          <a:xfrm>
            <a:off x="4414520" y="3712845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0" name="序号"/>
          <p:cNvSpPr txBox="1"/>
          <p:nvPr>
            <p:custDataLst>
              <p:tags r:id="rId10"/>
            </p:custDataLst>
          </p:nvPr>
        </p:nvSpPr>
        <p:spPr>
          <a:xfrm>
            <a:off x="6823710" y="3906520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03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1" name="标题"/>
          <p:cNvSpPr txBox="1"/>
          <p:nvPr>
            <p:custDataLst>
              <p:tags r:id="rId11"/>
            </p:custDataLst>
          </p:nvPr>
        </p:nvSpPr>
        <p:spPr>
          <a:xfrm>
            <a:off x="4594860" y="3801110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p>
            <a:r>
              <a:rPr altLang="en-US" b="1" dirty="0" sz="22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航空航天领域的应用现状</a:t>
            </a:r>
            <a:endParaRPr altLang="en-US" b="1" dirty="0" sz="22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2" name="矩形: 圆角 2584"/>
          <p:cNvSpPr/>
          <p:nvPr>
            <p:custDataLst>
              <p:tags r:id="rId12"/>
            </p:custDataLst>
          </p:nvPr>
        </p:nvSpPr>
        <p:spPr>
          <a:xfrm>
            <a:off x="8230870" y="3712845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3" name="序号"/>
          <p:cNvSpPr txBox="1"/>
          <p:nvPr>
            <p:custDataLst>
              <p:tags r:id="rId13"/>
            </p:custDataLst>
          </p:nvPr>
        </p:nvSpPr>
        <p:spPr>
          <a:xfrm>
            <a:off x="10640060" y="3906520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04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4" name="标题"/>
          <p:cNvSpPr txBox="1"/>
          <p:nvPr>
            <p:custDataLst>
              <p:tags r:id="rId14"/>
            </p:custDataLst>
          </p:nvPr>
        </p:nvSpPr>
        <p:spPr>
          <a:xfrm>
            <a:off x="8411210" y="3801110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77500" lnSpcReduction="10000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机器人和人工智能在航空航天领域的应用前景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5" name="矩形: 圆角 2584"/>
          <p:cNvSpPr/>
          <p:nvPr>
            <p:custDataLst>
              <p:tags r:id="rId15"/>
            </p:custDataLst>
          </p:nvPr>
        </p:nvSpPr>
        <p:spPr>
          <a:xfrm>
            <a:off x="8230235" y="513842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6" name="序号"/>
          <p:cNvSpPr txBox="1"/>
          <p:nvPr>
            <p:custDataLst>
              <p:tags r:id="rId16"/>
            </p:custDataLst>
          </p:nvPr>
        </p:nvSpPr>
        <p:spPr>
          <a:xfrm>
            <a:off x="10639425" y="533209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06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7" name="标题"/>
          <p:cNvSpPr txBox="1"/>
          <p:nvPr>
            <p:custDataLst>
              <p:tags r:id="rId17"/>
            </p:custDataLst>
          </p:nvPr>
        </p:nvSpPr>
        <p:spPr>
          <a:xfrm>
            <a:off x="8410575" y="522668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p>
            <a:r>
              <a:rPr altLang="en-US" b="1" dirty="0" sz="22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结论与展望</a:t>
            </a:r>
            <a:endParaRPr altLang="en-US" b="1" dirty="0" sz="22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8" name="矩形: 圆角 2584"/>
          <p:cNvSpPr/>
          <p:nvPr>
            <p:custDataLst>
              <p:tags r:id="rId18"/>
            </p:custDataLst>
          </p:nvPr>
        </p:nvSpPr>
        <p:spPr>
          <a:xfrm>
            <a:off x="4414520" y="513842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9" name="序号"/>
          <p:cNvSpPr txBox="1"/>
          <p:nvPr>
            <p:custDataLst>
              <p:tags r:id="rId19"/>
            </p:custDataLst>
          </p:nvPr>
        </p:nvSpPr>
        <p:spPr>
          <a:xfrm>
            <a:off x="6823710" y="533209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05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30" name="标题"/>
          <p:cNvSpPr txBox="1"/>
          <p:nvPr>
            <p:custDataLst>
              <p:tags r:id="rId20"/>
            </p:custDataLst>
          </p:nvPr>
        </p:nvSpPr>
        <p:spPr>
          <a:xfrm>
            <a:off x="4594860" y="522668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77500" lnSpcReduction="10000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机器人和人工智能在航空航天领域的挑战与对策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</p:spTree>
    <p:custDataLst>
      <p:tags r:id="rId21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5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ONE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646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添加章节标题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0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TWO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651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>
            <a:normAutofit fontScale="90000"/>
          </a:bodyPr>
          <a:p>
            <a:r>
              <a:rPr altLang="en-US" lang="zh-CN"/>
              <a:t>机器人和人工智能的发展背景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64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1666"/>
          </a:bodyPr>
          <a:p>
            <a:r>
              <a:rPr altLang="en-US" lang="zh-CN"/>
              <a:t>机器人技术的定义和发展历程</a:t>
            </a:r>
            <a:endParaRPr altLang="en-US" lang="zh-CN"/>
          </a:p>
        </p:txBody>
      </p:sp>
      <p:sp>
        <p:nvSpPr>
          <p:cNvPr id="1048665" name="图形"/>
          <p:cNvSpPr/>
          <p:nvPr>
            <p:custDataLst>
              <p:tags r:id="rId1"/>
            </p:custDataLst>
          </p:nvPr>
        </p:nvSpPr>
        <p:spPr>
          <a:xfrm>
            <a:off x="608400" y="1562182"/>
            <a:ext cx="10943722" cy="1011939"/>
          </a:xfrm>
          <a:prstGeom prst="roundRect">
            <a:avLst>
              <a:gd name="adj" fmla="val 11457"/>
            </a:avLst>
          </a:prstGeom>
          <a:solidFill>
            <a:schemeClr val="bg1"/>
          </a:solidFill>
          <a:ln>
            <a:gradFill>
              <a:gsLst>
                <a:gs pos="0">
                  <a:schemeClr val="accent1">
                    <a:lumMod val="20000"/>
                    <a:lumOff val="80000"/>
                    <a:alpha val="50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0800000" scaled="0"/>
            </a:gradFill>
          </a:ln>
          <a:effectLst>
            <a:outerShdw algn="tl" blurRad="63500" dir="2700000" dist="63500" rotWithShape="0">
              <a:schemeClr val="accent1">
                <a:alpha val="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bIns="36195" compatLnSpc="1" forceAA="0" fromWordArt="0" horzOverflow="overflow" lIns="144145" numCol="1" rIns="71755" rtlCol="0" spcCol="0" tIns="71755" vert="horz" vertOverflow="overflow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b="1" dirty="0" lang="zh-CN">
              <a:latin typeface="+mj-ea"/>
              <a:ea typeface="+mj-ea"/>
              <a:sym typeface="+mn-lt"/>
            </a:endParaRPr>
          </a:p>
        </p:txBody>
      </p:sp>
      <p:sp>
        <p:nvSpPr>
          <p:cNvPr id="1048666" name="任意多边形 18"/>
          <p:cNvSpPr/>
          <p:nvPr>
            <p:custDataLst>
              <p:tags r:id="rId2"/>
            </p:custDataLst>
          </p:nvPr>
        </p:nvSpPr>
        <p:spPr>
          <a:xfrm>
            <a:off x="10639107" y="1562182"/>
            <a:ext cx="938330" cy="979224"/>
          </a:xfrm>
          <a:custGeom>
            <a:avLst/>
            <a:gdLst>
              <a:gd name="adj" fmla="val 25000"/>
              <a:gd name="a" fmla="pin 0 adj 50000"/>
              <a:gd name="dr" fmla="*/ ss a 100000"/>
              <a:gd name="iwd2" fmla="+- wd2 0 dr"/>
              <a:gd name="ihd2" fmla="+- hd2 0 dr"/>
              <a:gd name="idx" fmla="cos wd2 2700000"/>
              <a:gd name="idy" fmla="sin hd2 2700000"/>
              <a:gd name="il" fmla="+- hc 0 idx"/>
              <a:gd name="ir" fmla="+- hc idx 0"/>
              <a:gd name="it" fmla="+- vc 0 idy"/>
              <a:gd name="ib" fmla="+- vc idy 0"/>
            </a:gdLst>
            <a:ahLst/>
            <a:cxnLst>
              <a:cxn ang="3">
                <a:pos x="hc" y="t"/>
              </a:cxn>
              <a:cxn ang="3">
                <a:pos x="il" y="it"/>
              </a:cxn>
              <a:cxn ang="cd2">
                <a:pos x="l" y="vc"/>
              </a:cxn>
              <a:cxn ang="cd4">
                <a:pos x="il" y="ib"/>
              </a:cxn>
              <a:cxn ang="cd4">
                <a:pos x="hc" y="b"/>
              </a:cxn>
              <a:cxn ang="cd4">
                <a:pos x="ir" y="ib"/>
              </a:cxn>
              <a:cxn ang="0">
                <a:pos x="r" y="vc"/>
              </a:cxn>
              <a:cxn ang="3">
                <a:pos x="ir" y="it"/>
              </a:cxn>
            </a:cxnLst>
            <a:rect l="l" t="t" r="r" b="b"/>
            <a:pathLst>
              <a:path w="1262" h="1317">
                <a:moveTo>
                  <a:pt x="60" y="0"/>
                </a:moveTo>
                <a:lnTo>
                  <a:pt x="626" y="0"/>
                </a:lnTo>
                <a:lnTo>
                  <a:pt x="616" y="11"/>
                </a:lnTo>
                <a:cubicBezTo>
                  <a:pt x="537" y="97"/>
                  <a:pt x="489" y="213"/>
                  <a:pt x="489" y="339"/>
                </a:cubicBezTo>
                <a:cubicBezTo>
                  <a:pt x="489" y="609"/>
                  <a:pt x="708" y="828"/>
                  <a:pt x="978" y="828"/>
                </a:cubicBezTo>
                <a:cubicBezTo>
                  <a:pt x="1079" y="828"/>
                  <a:pt x="1173" y="797"/>
                  <a:pt x="1251" y="744"/>
                </a:cubicBezTo>
                <a:lnTo>
                  <a:pt x="1262" y="736"/>
                </a:lnTo>
                <a:lnTo>
                  <a:pt x="1262" y="1205"/>
                </a:lnTo>
                <a:cubicBezTo>
                  <a:pt x="1262" y="1232"/>
                  <a:pt x="1256" y="1257"/>
                  <a:pt x="1244" y="1279"/>
                </a:cubicBezTo>
                <a:lnTo>
                  <a:pt x="1243" y="1280"/>
                </a:lnTo>
                <a:lnTo>
                  <a:pt x="1222" y="1286"/>
                </a:lnTo>
                <a:cubicBezTo>
                  <a:pt x="1144" y="1306"/>
                  <a:pt x="1062" y="1317"/>
                  <a:pt x="978" y="1317"/>
                </a:cubicBezTo>
                <a:cubicBezTo>
                  <a:pt x="438" y="1317"/>
                  <a:pt x="0" y="879"/>
                  <a:pt x="0" y="339"/>
                </a:cubicBezTo>
                <a:cubicBezTo>
                  <a:pt x="0" y="221"/>
                  <a:pt x="21" y="108"/>
                  <a:pt x="59" y="3"/>
                </a:cubicBezTo>
                <a:lnTo>
                  <a:pt x="60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  <a:alpha val="20000"/>
                </a:schemeClr>
              </a:gs>
              <a:gs pos="70000">
                <a:schemeClr val="accent1">
                  <a:lumMod val="20000"/>
                  <a:lumOff val="80000"/>
                  <a:alpha val="40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lang="zh-CN">
              <a:solidFill>
                <a:schemeClr val="tx1"/>
              </a:solidFill>
            </a:endParaRPr>
          </a:p>
        </p:txBody>
      </p:sp>
      <p:sp>
        <p:nvSpPr>
          <p:cNvPr id="1048667" name="标题"/>
          <p:cNvSpPr txBox="1"/>
          <p:nvPr>
            <p:custDataLst>
              <p:tags r:id="rId3"/>
            </p:custDataLst>
          </p:nvPr>
        </p:nvSpPr>
        <p:spPr>
          <a:xfrm>
            <a:off x="638244" y="1632664"/>
            <a:ext cx="1023764" cy="869925"/>
          </a:xfrm>
          <a:prstGeom prst="rect"/>
          <a:noFill/>
        </p:spPr>
        <p:txBody>
          <a:bodyPr anchor="ctr" bIns="0" lIns="90000" rIns="90000" rtlCol="0" tIns="46800" wrap="square">
            <a:normAutofit/>
          </a:bodyPr>
          <a:p>
            <a:pPr algn="ctr">
              <a:lnSpc>
                <a:spcPct val="100000"/>
              </a:lnSpc>
            </a:pPr>
            <a:r>
              <a:rPr altLang="en-US" b="1" dirty="0" sz="2000" lang="zh-CN" spc="300">
                <a:solidFill>
                  <a:schemeClr val="accent1"/>
                </a:solidFill>
                <a:latin typeface="+mj-ea"/>
                <a:ea typeface="+mj-ea"/>
              </a:rPr>
              <a:t>添加标题</a:t>
            </a:r>
            <a:endParaRPr altLang="en-US" b="1" dirty="0" sz="2000" lang="zh-CN" spc="3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48668" name="正文"/>
          <p:cNvSpPr txBox="1"/>
          <p:nvPr>
            <p:custDataLst>
              <p:tags r:id="rId4"/>
            </p:custDataLst>
          </p:nvPr>
        </p:nvSpPr>
        <p:spPr>
          <a:xfrm>
            <a:off x="1758340" y="1632664"/>
            <a:ext cx="9793485" cy="870668"/>
          </a:xfrm>
          <a:prstGeom prst="rect"/>
          <a:noFill/>
        </p:spPr>
        <p:txBody>
          <a:bodyPr anchor="ctr" anchorCtr="0" bIns="46800" lIns="90000" rIns="90000" rtlCol="0" tIns="46800" wrap="square">
            <a:normAutofit/>
          </a:bodyPr>
          <a:p>
            <a:pPr>
              <a:lnSpc>
                <a:spcPct val="100000"/>
              </a:lnSpc>
              <a:spcAft>
                <a:spcPts val="1000"/>
              </a:spcAft>
            </a:pPr>
            <a:r>
              <a:rPr altLang="en-US" dirty="0" sz="1600" lang="zh-CN">
                <a:solidFill>
                  <a:schemeClr val="tx1">
                    <a:lumMod val="65000"/>
                    <a:lumOff val="35000"/>
                  </a:schemeClr>
                </a:solidFill>
                <a:latin typeface="+中文正文" charset="0"/>
              </a:rPr>
              <a:t>机器人技术的定义：机器人是一种能够自动执行任务的机器系统，具有感知、决策、执行等能力。</a:t>
            </a:r>
            <a:endParaRPr altLang="en-US" dirty="0" sz="1600" lang="zh-CN">
              <a:solidFill>
                <a:schemeClr val="tx1">
                  <a:lumMod val="65000"/>
                  <a:lumOff val="35000"/>
                </a:schemeClr>
              </a:solidFill>
              <a:latin typeface="+中文正文" charset="0"/>
            </a:endParaRPr>
          </a:p>
        </p:txBody>
      </p:sp>
      <p:cxnSp>
        <p:nvCxnSpPr>
          <p:cNvPr id="3145728" name="直接连接符 42"/>
          <p:cNvCxnSpPr>
            <a:cxnSpLocks/>
          </p:cNvCxnSpPr>
          <p:nvPr>
            <p:custDataLst>
              <p:tags r:id="rId5"/>
            </p:custDataLst>
          </p:nvPr>
        </p:nvCxnSpPr>
        <p:spPr>
          <a:xfrm>
            <a:off x="1661824" y="1730450"/>
            <a:ext cx="0" cy="675121"/>
          </a:xfrm>
          <a:prstGeom prst="line"/>
          <a:gradFill>
            <a:gsLst>
              <a:gs pos="0">
                <a:schemeClr val="accent1">
                  <a:alpha val="0"/>
                </a:schemeClr>
              </a:gs>
              <a:gs pos="90000">
                <a:schemeClr val="accent1"/>
              </a:gs>
            </a:gsLst>
            <a:lin ang="13500000" scaled="0"/>
          </a:gradFill>
          <a:ln>
            <a:gradFill flip="none" rotWithShape="1">
              <a:gsLst>
                <a:gs pos="0">
                  <a:schemeClr val="accent1">
                    <a:alpha val="0"/>
                  </a:schemeClr>
                </a:gs>
                <a:gs pos="50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48669" name="图形"/>
          <p:cNvSpPr/>
          <p:nvPr>
            <p:custDataLst>
              <p:tags r:id="rId6"/>
            </p:custDataLst>
          </p:nvPr>
        </p:nvSpPr>
        <p:spPr>
          <a:xfrm>
            <a:off x="608400" y="2763555"/>
            <a:ext cx="10943722" cy="1011939"/>
          </a:xfrm>
          <a:prstGeom prst="roundRect">
            <a:avLst>
              <a:gd name="adj" fmla="val 11457"/>
            </a:avLst>
          </a:prstGeom>
          <a:solidFill>
            <a:schemeClr val="bg1"/>
          </a:solidFill>
          <a:ln>
            <a:gradFill>
              <a:gsLst>
                <a:gs pos="0">
                  <a:schemeClr val="accent1">
                    <a:lumMod val="20000"/>
                    <a:lumOff val="80000"/>
                    <a:alpha val="50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0800000" scaled="0"/>
            </a:gradFill>
          </a:ln>
          <a:effectLst>
            <a:outerShdw algn="tl" blurRad="63500" dir="2700000" dist="63500" rotWithShape="0">
              <a:schemeClr val="accent1">
                <a:alpha val="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bIns="36195" compatLnSpc="1" forceAA="0" fromWordArt="0" horzOverflow="overflow" lIns="144145" numCol="1" rIns="71755" rtlCol="0" spcCol="0" tIns="71755" vert="horz" vertOverflow="overflow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b="1" dirty="0" lang="zh-CN">
              <a:latin typeface="+mj-ea"/>
              <a:ea typeface="+mj-ea"/>
              <a:sym typeface="+mn-lt"/>
            </a:endParaRPr>
          </a:p>
        </p:txBody>
      </p:sp>
      <p:sp>
        <p:nvSpPr>
          <p:cNvPr id="1048670" name="任意多边形 22"/>
          <p:cNvSpPr/>
          <p:nvPr>
            <p:custDataLst>
              <p:tags r:id="rId7"/>
            </p:custDataLst>
          </p:nvPr>
        </p:nvSpPr>
        <p:spPr>
          <a:xfrm>
            <a:off x="10639107" y="2763555"/>
            <a:ext cx="938330" cy="979224"/>
          </a:xfrm>
          <a:custGeom>
            <a:avLst/>
            <a:gdLst>
              <a:gd name="adj" fmla="val 25000"/>
              <a:gd name="a" fmla="pin 0 adj 50000"/>
              <a:gd name="dr" fmla="*/ ss a 100000"/>
              <a:gd name="iwd2" fmla="+- wd2 0 dr"/>
              <a:gd name="ihd2" fmla="+- hd2 0 dr"/>
              <a:gd name="idx" fmla="cos wd2 2700000"/>
              <a:gd name="idy" fmla="sin hd2 2700000"/>
              <a:gd name="il" fmla="+- hc 0 idx"/>
              <a:gd name="ir" fmla="+- hc idx 0"/>
              <a:gd name="it" fmla="+- vc 0 idy"/>
              <a:gd name="ib" fmla="+- vc idy 0"/>
            </a:gdLst>
            <a:ahLst/>
            <a:cxnLst>
              <a:cxn ang="3">
                <a:pos x="hc" y="t"/>
              </a:cxn>
              <a:cxn ang="3">
                <a:pos x="il" y="it"/>
              </a:cxn>
              <a:cxn ang="cd2">
                <a:pos x="l" y="vc"/>
              </a:cxn>
              <a:cxn ang="cd4">
                <a:pos x="il" y="ib"/>
              </a:cxn>
              <a:cxn ang="cd4">
                <a:pos x="hc" y="b"/>
              </a:cxn>
              <a:cxn ang="cd4">
                <a:pos x="ir" y="ib"/>
              </a:cxn>
              <a:cxn ang="0">
                <a:pos x="r" y="vc"/>
              </a:cxn>
              <a:cxn ang="3">
                <a:pos x="ir" y="it"/>
              </a:cxn>
            </a:cxnLst>
            <a:rect l="l" t="t" r="r" b="b"/>
            <a:pathLst>
              <a:path w="1262" h="1317">
                <a:moveTo>
                  <a:pt x="60" y="0"/>
                </a:moveTo>
                <a:lnTo>
                  <a:pt x="626" y="0"/>
                </a:lnTo>
                <a:lnTo>
                  <a:pt x="616" y="11"/>
                </a:lnTo>
                <a:cubicBezTo>
                  <a:pt x="537" y="97"/>
                  <a:pt x="489" y="213"/>
                  <a:pt x="489" y="339"/>
                </a:cubicBezTo>
                <a:cubicBezTo>
                  <a:pt x="489" y="609"/>
                  <a:pt x="708" y="828"/>
                  <a:pt x="978" y="828"/>
                </a:cubicBezTo>
                <a:cubicBezTo>
                  <a:pt x="1079" y="828"/>
                  <a:pt x="1173" y="797"/>
                  <a:pt x="1251" y="744"/>
                </a:cubicBezTo>
                <a:lnTo>
                  <a:pt x="1262" y="736"/>
                </a:lnTo>
                <a:lnTo>
                  <a:pt x="1262" y="1205"/>
                </a:lnTo>
                <a:cubicBezTo>
                  <a:pt x="1262" y="1232"/>
                  <a:pt x="1256" y="1257"/>
                  <a:pt x="1244" y="1279"/>
                </a:cubicBezTo>
                <a:lnTo>
                  <a:pt x="1243" y="1280"/>
                </a:lnTo>
                <a:lnTo>
                  <a:pt x="1222" y="1286"/>
                </a:lnTo>
                <a:cubicBezTo>
                  <a:pt x="1144" y="1306"/>
                  <a:pt x="1062" y="1317"/>
                  <a:pt x="978" y="1317"/>
                </a:cubicBezTo>
                <a:cubicBezTo>
                  <a:pt x="438" y="1317"/>
                  <a:pt x="0" y="879"/>
                  <a:pt x="0" y="339"/>
                </a:cubicBezTo>
                <a:cubicBezTo>
                  <a:pt x="0" y="221"/>
                  <a:pt x="21" y="108"/>
                  <a:pt x="59" y="3"/>
                </a:cubicBezTo>
                <a:lnTo>
                  <a:pt x="60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  <a:alpha val="20000"/>
                </a:schemeClr>
              </a:gs>
              <a:gs pos="70000">
                <a:schemeClr val="accent1">
                  <a:lumMod val="20000"/>
                  <a:lumOff val="80000"/>
                  <a:alpha val="40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lang="zh-CN">
              <a:solidFill>
                <a:schemeClr val="tx1"/>
              </a:solidFill>
            </a:endParaRPr>
          </a:p>
        </p:txBody>
      </p:sp>
      <p:sp>
        <p:nvSpPr>
          <p:cNvPr id="1048671" name="标题"/>
          <p:cNvSpPr txBox="1"/>
          <p:nvPr>
            <p:custDataLst>
              <p:tags r:id="rId8"/>
            </p:custDataLst>
          </p:nvPr>
        </p:nvSpPr>
        <p:spPr>
          <a:xfrm>
            <a:off x="638244" y="2834038"/>
            <a:ext cx="1023764" cy="869925"/>
          </a:xfrm>
          <a:prstGeom prst="rect"/>
          <a:noFill/>
        </p:spPr>
        <p:txBody>
          <a:bodyPr anchor="ctr" bIns="0" lIns="90000" rIns="90000" rtlCol="0" tIns="46800" wrap="square">
            <a:normAutofit/>
          </a:bodyPr>
          <a:p>
            <a:pPr algn="ctr">
              <a:lnSpc>
                <a:spcPct val="100000"/>
              </a:lnSpc>
            </a:pPr>
            <a:r>
              <a:rPr altLang="en-US" b="1" dirty="0" sz="2000" lang="zh-CN" spc="300">
                <a:solidFill>
                  <a:schemeClr val="accent1"/>
                </a:solidFill>
                <a:latin typeface="+mj-ea"/>
                <a:ea typeface="+mj-ea"/>
              </a:rPr>
              <a:t>添加标题</a:t>
            </a:r>
            <a:endParaRPr altLang="en-US" b="1" dirty="0" sz="2000" lang="zh-CN" spc="3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48672" name="正文"/>
          <p:cNvSpPr txBox="1"/>
          <p:nvPr>
            <p:custDataLst>
              <p:tags r:id="rId9"/>
            </p:custDataLst>
          </p:nvPr>
        </p:nvSpPr>
        <p:spPr>
          <a:xfrm>
            <a:off x="1758340" y="2834038"/>
            <a:ext cx="9793485" cy="870668"/>
          </a:xfrm>
          <a:prstGeom prst="rect"/>
          <a:noFill/>
        </p:spPr>
        <p:txBody>
          <a:bodyPr anchor="ctr" anchorCtr="0" bIns="46800" lIns="90000" rIns="90000" rtlCol="0" tIns="46800" wrap="square">
            <a:normAutofit/>
          </a:bodyPr>
          <a:p>
            <a:pPr>
              <a:lnSpc>
                <a:spcPct val="100000"/>
              </a:lnSpc>
              <a:spcAft>
                <a:spcPts val="1000"/>
              </a:spcAft>
            </a:pPr>
            <a:r>
              <a:rPr altLang="en-US" dirty="0" sz="1600" lang="zh-CN">
                <a:solidFill>
                  <a:schemeClr val="tx1">
                    <a:lumMod val="65000"/>
                    <a:lumOff val="35000"/>
                  </a:schemeClr>
                </a:solidFill>
                <a:latin typeface="+中文正文" charset="0"/>
              </a:rPr>
              <a:t>机器人技术的发展历程：机器人技术经历了多个阶段的发展，包括工业机器人、服务机器人、特种机器人等。随着技术的不断进步，机器人已经成为了现代社会不可或缺的一部分。</a:t>
            </a:r>
            <a:endParaRPr altLang="en-US" dirty="0" sz="1600" lang="zh-CN">
              <a:solidFill>
                <a:schemeClr val="tx1">
                  <a:lumMod val="65000"/>
                  <a:lumOff val="35000"/>
                </a:schemeClr>
              </a:solidFill>
              <a:latin typeface="+中文正文" charset="0"/>
            </a:endParaRPr>
          </a:p>
        </p:txBody>
      </p:sp>
      <p:cxnSp>
        <p:nvCxnSpPr>
          <p:cNvPr id="3145729" name="直接连接符 49"/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1661824" y="2931189"/>
            <a:ext cx="0" cy="675121"/>
          </a:xfrm>
          <a:prstGeom prst="line"/>
          <a:gradFill>
            <a:gsLst>
              <a:gs pos="0">
                <a:schemeClr val="accent1">
                  <a:alpha val="0"/>
                </a:schemeClr>
              </a:gs>
              <a:gs pos="90000">
                <a:schemeClr val="accent1"/>
              </a:gs>
            </a:gsLst>
            <a:lin ang="13500000" scaled="0"/>
          </a:gradFill>
          <a:ln>
            <a:gradFill flip="none" rotWithShape="1">
              <a:gsLst>
                <a:gs pos="0">
                  <a:schemeClr val="accent1">
                    <a:alpha val="0"/>
                  </a:schemeClr>
                </a:gs>
                <a:gs pos="50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48673" name="图形"/>
          <p:cNvSpPr/>
          <p:nvPr>
            <p:custDataLst>
              <p:tags r:id="rId11"/>
            </p:custDataLst>
          </p:nvPr>
        </p:nvSpPr>
        <p:spPr>
          <a:xfrm>
            <a:off x="608400" y="3964929"/>
            <a:ext cx="10943722" cy="1011939"/>
          </a:xfrm>
          <a:prstGeom prst="roundRect">
            <a:avLst>
              <a:gd name="adj" fmla="val 11457"/>
            </a:avLst>
          </a:prstGeom>
          <a:solidFill>
            <a:schemeClr val="bg1"/>
          </a:solidFill>
          <a:ln>
            <a:gradFill>
              <a:gsLst>
                <a:gs pos="0">
                  <a:schemeClr val="accent1">
                    <a:lumMod val="20000"/>
                    <a:lumOff val="80000"/>
                    <a:alpha val="50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0800000" scaled="0"/>
            </a:gradFill>
          </a:ln>
          <a:effectLst>
            <a:outerShdw algn="tl" blurRad="63500" dir="2700000" dist="63500" rotWithShape="0">
              <a:schemeClr val="accent1">
                <a:alpha val="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bIns="36195" compatLnSpc="1" forceAA="0" fromWordArt="0" horzOverflow="overflow" lIns="144145" numCol="1" rIns="71755" rtlCol="0" spcCol="0" tIns="71755" vert="horz" vertOverflow="overflow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b="1" dirty="0" lang="zh-CN">
              <a:latin typeface="+mj-ea"/>
              <a:ea typeface="+mj-ea"/>
              <a:sym typeface="+mn-lt"/>
            </a:endParaRPr>
          </a:p>
        </p:txBody>
      </p:sp>
      <p:sp>
        <p:nvSpPr>
          <p:cNvPr id="1048674" name="任意多边形 22"/>
          <p:cNvSpPr/>
          <p:nvPr>
            <p:custDataLst>
              <p:tags r:id="rId12"/>
            </p:custDataLst>
          </p:nvPr>
        </p:nvSpPr>
        <p:spPr>
          <a:xfrm>
            <a:off x="10639107" y="3964929"/>
            <a:ext cx="938330" cy="979224"/>
          </a:xfrm>
          <a:custGeom>
            <a:avLst/>
            <a:gdLst>
              <a:gd name="adj" fmla="val 25000"/>
              <a:gd name="a" fmla="pin 0 adj 50000"/>
              <a:gd name="dr" fmla="*/ ss a 100000"/>
              <a:gd name="iwd2" fmla="+- wd2 0 dr"/>
              <a:gd name="ihd2" fmla="+- hd2 0 dr"/>
              <a:gd name="idx" fmla="cos wd2 2700000"/>
              <a:gd name="idy" fmla="sin hd2 2700000"/>
              <a:gd name="il" fmla="+- hc 0 idx"/>
              <a:gd name="ir" fmla="+- hc idx 0"/>
              <a:gd name="it" fmla="+- vc 0 idy"/>
              <a:gd name="ib" fmla="+- vc idy 0"/>
            </a:gdLst>
            <a:ahLst/>
            <a:cxnLst>
              <a:cxn ang="3">
                <a:pos x="hc" y="t"/>
              </a:cxn>
              <a:cxn ang="3">
                <a:pos x="il" y="it"/>
              </a:cxn>
              <a:cxn ang="cd2">
                <a:pos x="l" y="vc"/>
              </a:cxn>
              <a:cxn ang="cd4">
                <a:pos x="il" y="ib"/>
              </a:cxn>
              <a:cxn ang="cd4">
                <a:pos x="hc" y="b"/>
              </a:cxn>
              <a:cxn ang="cd4">
                <a:pos x="ir" y="ib"/>
              </a:cxn>
              <a:cxn ang="0">
                <a:pos x="r" y="vc"/>
              </a:cxn>
              <a:cxn ang="3">
                <a:pos x="ir" y="it"/>
              </a:cxn>
            </a:cxnLst>
            <a:rect l="l" t="t" r="r" b="b"/>
            <a:pathLst>
              <a:path w="1262" h="1317">
                <a:moveTo>
                  <a:pt x="60" y="0"/>
                </a:moveTo>
                <a:lnTo>
                  <a:pt x="626" y="0"/>
                </a:lnTo>
                <a:lnTo>
                  <a:pt x="616" y="11"/>
                </a:lnTo>
                <a:cubicBezTo>
                  <a:pt x="537" y="97"/>
                  <a:pt x="489" y="213"/>
                  <a:pt x="489" y="339"/>
                </a:cubicBezTo>
                <a:cubicBezTo>
                  <a:pt x="489" y="609"/>
                  <a:pt x="708" y="828"/>
                  <a:pt x="978" y="828"/>
                </a:cubicBezTo>
                <a:cubicBezTo>
                  <a:pt x="1079" y="828"/>
                  <a:pt x="1173" y="797"/>
                  <a:pt x="1251" y="744"/>
                </a:cubicBezTo>
                <a:lnTo>
                  <a:pt x="1262" y="736"/>
                </a:lnTo>
                <a:lnTo>
                  <a:pt x="1262" y="1205"/>
                </a:lnTo>
                <a:cubicBezTo>
                  <a:pt x="1262" y="1232"/>
                  <a:pt x="1256" y="1257"/>
                  <a:pt x="1244" y="1279"/>
                </a:cubicBezTo>
                <a:lnTo>
                  <a:pt x="1243" y="1280"/>
                </a:lnTo>
                <a:lnTo>
                  <a:pt x="1222" y="1286"/>
                </a:lnTo>
                <a:cubicBezTo>
                  <a:pt x="1144" y="1306"/>
                  <a:pt x="1062" y="1317"/>
                  <a:pt x="978" y="1317"/>
                </a:cubicBezTo>
                <a:cubicBezTo>
                  <a:pt x="438" y="1317"/>
                  <a:pt x="0" y="879"/>
                  <a:pt x="0" y="339"/>
                </a:cubicBezTo>
                <a:cubicBezTo>
                  <a:pt x="0" y="221"/>
                  <a:pt x="21" y="108"/>
                  <a:pt x="59" y="3"/>
                </a:cubicBezTo>
                <a:lnTo>
                  <a:pt x="60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  <a:alpha val="20000"/>
                </a:schemeClr>
              </a:gs>
              <a:gs pos="70000">
                <a:schemeClr val="accent1">
                  <a:lumMod val="20000"/>
                  <a:lumOff val="80000"/>
                  <a:alpha val="40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lang="zh-CN">
              <a:solidFill>
                <a:schemeClr val="tx1"/>
              </a:solidFill>
            </a:endParaRPr>
          </a:p>
        </p:txBody>
      </p:sp>
      <p:sp>
        <p:nvSpPr>
          <p:cNvPr id="1048675" name="标题"/>
          <p:cNvSpPr txBox="1"/>
          <p:nvPr>
            <p:custDataLst>
              <p:tags r:id="rId13"/>
            </p:custDataLst>
          </p:nvPr>
        </p:nvSpPr>
        <p:spPr>
          <a:xfrm>
            <a:off x="638244" y="4035411"/>
            <a:ext cx="1023764" cy="869925"/>
          </a:xfrm>
          <a:prstGeom prst="rect"/>
          <a:noFill/>
        </p:spPr>
        <p:txBody>
          <a:bodyPr anchor="ctr" bIns="0" lIns="90000" rIns="90000" rtlCol="0" tIns="46800" wrap="square">
            <a:normAutofit/>
          </a:bodyPr>
          <a:p>
            <a:pPr algn="ctr">
              <a:lnSpc>
                <a:spcPct val="100000"/>
              </a:lnSpc>
            </a:pPr>
            <a:r>
              <a:rPr altLang="en-US" b="1" dirty="0" sz="2000" lang="zh-CN" spc="300">
                <a:solidFill>
                  <a:schemeClr val="accent1"/>
                </a:solidFill>
                <a:latin typeface="+mj-ea"/>
                <a:ea typeface="+mj-ea"/>
              </a:rPr>
              <a:t>添加标题</a:t>
            </a:r>
            <a:endParaRPr altLang="en-US" b="1" dirty="0" sz="2000" lang="zh-CN" spc="3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48676" name="正文"/>
          <p:cNvSpPr txBox="1"/>
          <p:nvPr>
            <p:custDataLst>
              <p:tags r:id="rId14"/>
            </p:custDataLst>
          </p:nvPr>
        </p:nvSpPr>
        <p:spPr>
          <a:xfrm>
            <a:off x="1758340" y="4035411"/>
            <a:ext cx="9793485" cy="870668"/>
          </a:xfrm>
          <a:prstGeom prst="rect"/>
          <a:noFill/>
        </p:spPr>
        <p:txBody>
          <a:bodyPr anchor="ctr" anchorCtr="0" bIns="46800" lIns="90000" rIns="90000" rtlCol="0" tIns="46800" wrap="square">
            <a:normAutofit/>
          </a:bodyPr>
          <a:p>
            <a:pPr>
              <a:lnSpc>
                <a:spcPct val="100000"/>
              </a:lnSpc>
              <a:spcAft>
                <a:spcPts val="1000"/>
              </a:spcAft>
            </a:pPr>
            <a:r>
              <a:rPr altLang="en-US" dirty="0" sz="1600" lang="zh-CN">
                <a:solidFill>
                  <a:schemeClr val="tx1">
                    <a:lumMod val="65000"/>
                    <a:lumOff val="35000"/>
                  </a:schemeClr>
                </a:solidFill>
                <a:latin typeface="+中文正文" charset="0"/>
              </a:rPr>
              <a:t>机器人在航空航天领域的应用：在航空航天领域，机器人可以执行各种任务，如飞行器检查、维修、装配等。同时，机器人还可以用于探索太空和深海等领域。</a:t>
            </a:r>
            <a:endParaRPr altLang="en-US" dirty="0" sz="1600" lang="zh-CN">
              <a:solidFill>
                <a:schemeClr val="tx1">
                  <a:lumMod val="65000"/>
                  <a:lumOff val="35000"/>
                </a:schemeClr>
              </a:solidFill>
              <a:latin typeface="+中文正文" charset="0"/>
            </a:endParaRPr>
          </a:p>
        </p:txBody>
      </p:sp>
      <p:cxnSp>
        <p:nvCxnSpPr>
          <p:cNvPr id="3145730" name="直接连接符 66"/>
          <p:cNvCxnSpPr>
            <a:cxnSpLocks/>
          </p:cNvCxnSpPr>
          <p:nvPr>
            <p:custDataLst>
              <p:tags r:id="rId15"/>
            </p:custDataLst>
          </p:nvPr>
        </p:nvCxnSpPr>
        <p:spPr>
          <a:xfrm>
            <a:off x="1661824" y="4132562"/>
            <a:ext cx="0" cy="675121"/>
          </a:xfrm>
          <a:prstGeom prst="line"/>
          <a:gradFill>
            <a:gsLst>
              <a:gs pos="0">
                <a:schemeClr val="accent1">
                  <a:alpha val="0"/>
                </a:schemeClr>
              </a:gs>
              <a:gs pos="90000">
                <a:schemeClr val="accent1"/>
              </a:gs>
            </a:gsLst>
            <a:lin ang="13500000" scaled="0"/>
          </a:gradFill>
          <a:ln>
            <a:gradFill flip="none" rotWithShape="1">
              <a:gsLst>
                <a:gs pos="0">
                  <a:schemeClr val="accent1">
                    <a:alpha val="0"/>
                  </a:schemeClr>
                </a:gs>
                <a:gs pos="50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048677" name="图形"/>
          <p:cNvSpPr/>
          <p:nvPr>
            <p:custDataLst>
              <p:tags r:id="rId16"/>
            </p:custDataLst>
          </p:nvPr>
        </p:nvSpPr>
        <p:spPr>
          <a:xfrm>
            <a:off x="608400" y="5165667"/>
            <a:ext cx="10943722" cy="1011939"/>
          </a:xfrm>
          <a:prstGeom prst="roundRect">
            <a:avLst>
              <a:gd name="adj" fmla="val 11457"/>
            </a:avLst>
          </a:prstGeom>
          <a:solidFill>
            <a:schemeClr val="bg1"/>
          </a:solidFill>
          <a:ln>
            <a:gradFill>
              <a:gsLst>
                <a:gs pos="0">
                  <a:schemeClr val="accent1">
                    <a:lumMod val="20000"/>
                    <a:lumOff val="80000"/>
                    <a:alpha val="50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0800000" scaled="0"/>
            </a:gradFill>
          </a:ln>
          <a:effectLst>
            <a:outerShdw algn="tl" blurRad="63500" dir="2700000" dist="63500" rotWithShape="0">
              <a:schemeClr val="accent1">
                <a:alpha val="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bIns="36195" compatLnSpc="1" forceAA="0" fromWordArt="0" horzOverflow="overflow" lIns="144145" numCol="1" rIns="71755" rtlCol="0" spcCol="0" tIns="71755" vert="horz" vertOverflow="overflow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b="1" dirty="0" lang="zh-CN">
              <a:latin typeface="+mj-ea"/>
              <a:ea typeface="+mj-ea"/>
              <a:sym typeface="+mn-lt"/>
            </a:endParaRPr>
          </a:p>
        </p:txBody>
      </p:sp>
      <p:sp>
        <p:nvSpPr>
          <p:cNvPr id="1048678" name="任意多边形 22"/>
          <p:cNvSpPr/>
          <p:nvPr>
            <p:custDataLst>
              <p:tags r:id="rId17"/>
            </p:custDataLst>
          </p:nvPr>
        </p:nvSpPr>
        <p:spPr>
          <a:xfrm>
            <a:off x="10639107" y="5165667"/>
            <a:ext cx="938330" cy="979224"/>
          </a:xfrm>
          <a:custGeom>
            <a:avLst/>
            <a:gdLst>
              <a:gd name="adj" fmla="val 25000"/>
              <a:gd name="a" fmla="pin 0 adj 50000"/>
              <a:gd name="dr" fmla="*/ ss a 100000"/>
              <a:gd name="iwd2" fmla="+- wd2 0 dr"/>
              <a:gd name="ihd2" fmla="+- hd2 0 dr"/>
              <a:gd name="idx" fmla="cos wd2 2700000"/>
              <a:gd name="idy" fmla="sin hd2 2700000"/>
              <a:gd name="il" fmla="+- hc 0 idx"/>
              <a:gd name="ir" fmla="+- hc idx 0"/>
              <a:gd name="it" fmla="+- vc 0 idy"/>
              <a:gd name="ib" fmla="+- vc idy 0"/>
            </a:gdLst>
            <a:ahLst/>
            <a:cxnLst>
              <a:cxn ang="3">
                <a:pos x="hc" y="t"/>
              </a:cxn>
              <a:cxn ang="3">
                <a:pos x="il" y="it"/>
              </a:cxn>
              <a:cxn ang="cd2">
                <a:pos x="l" y="vc"/>
              </a:cxn>
              <a:cxn ang="cd4">
                <a:pos x="il" y="ib"/>
              </a:cxn>
              <a:cxn ang="cd4">
                <a:pos x="hc" y="b"/>
              </a:cxn>
              <a:cxn ang="cd4">
                <a:pos x="ir" y="ib"/>
              </a:cxn>
              <a:cxn ang="0">
                <a:pos x="r" y="vc"/>
              </a:cxn>
              <a:cxn ang="3">
                <a:pos x="ir" y="it"/>
              </a:cxn>
            </a:cxnLst>
            <a:rect l="l" t="t" r="r" b="b"/>
            <a:pathLst>
              <a:path w="1262" h="1317">
                <a:moveTo>
                  <a:pt x="60" y="0"/>
                </a:moveTo>
                <a:lnTo>
                  <a:pt x="626" y="0"/>
                </a:lnTo>
                <a:lnTo>
                  <a:pt x="616" y="11"/>
                </a:lnTo>
                <a:cubicBezTo>
                  <a:pt x="537" y="97"/>
                  <a:pt x="489" y="213"/>
                  <a:pt x="489" y="339"/>
                </a:cubicBezTo>
                <a:cubicBezTo>
                  <a:pt x="489" y="609"/>
                  <a:pt x="708" y="828"/>
                  <a:pt x="978" y="828"/>
                </a:cubicBezTo>
                <a:cubicBezTo>
                  <a:pt x="1079" y="828"/>
                  <a:pt x="1173" y="797"/>
                  <a:pt x="1251" y="744"/>
                </a:cubicBezTo>
                <a:lnTo>
                  <a:pt x="1262" y="736"/>
                </a:lnTo>
                <a:lnTo>
                  <a:pt x="1262" y="1205"/>
                </a:lnTo>
                <a:cubicBezTo>
                  <a:pt x="1262" y="1232"/>
                  <a:pt x="1256" y="1257"/>
                  <a:pt x="1244" y="1279"/>
                </a:cubicBezTo>
                <a:lnTo>
                  <a:pt x="1243" y="1280"/>
                </a:lnTo>
                <a:lnTo>
                  <a:pt x="1222" y="1286"/>
                </a:lnTo>
                <a:cubicBezTo>
                  <a:pt x="1144" y="1306"/>
                  <a:pt x="1062" y="1317"/>
                  <a:pt x="978" y="1317"/>
                </a:cubicBezTo>
                <a:cubicBezTo>
                  <a:pt x="438" y="1317"/>
                  <a:pt x="0" y="879"/>
                  <a:pt x="0" y="339"/>
                </a:cubicBezTo>
                <a:cubicBezTo>
                  <a:pt x="0" y="221"/>
                  <a:pt x="21" y="108"/>
                  <a:pt x="59" y="3"/>
                </a:cubicBezTo>
                <a:lnTo>
                  <a:pt x="60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  <a:alpha val="20000"/>
                </a:schemeClr>
              </a:gs>
              <a:gs pos="70000">
                <a:schemeClr val="accent1">
                  <a:lumMod val="20000"/>
                  <a:lumOff val="80000"/>
                  <a:alpha val="40000"/>
                </a:schemeClr>
              </a:gs>
            </a:gsLst>
            <a:lin ang="15600000" scaled="0"/>
          </a:gra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lstStyle>
            <a:defPPr>
              <a:defRPr lang="zh-CN">
                <a:solidFill>
                  <a:schemeClr val="lt1"/>
                </a:solidFill>
              </a:defRPr>
            </a:defPPr>
            <a:lvl1pPr algn="l" defTabSz="914400" eaLnBrk="1" hangingPunct="1" latinLnBrk="0" marL="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altLang="en-US" lang="zh-CN">
              <a:solidFill>
                <a:schemeClr val="tx1"/>
              </a:solidFill>
            </a:endParaRPr>
          </a:p>
        </p:txBody>
      </p:sp>
      <p:sp>
        <p:nvSpPr>
          <p:cNvPr id="1048679" name="标题"/>
          <p:cNvSpPr txBox="1"/>
          <p:nvPr>
            <p:custDataLst>
              <p:tags r:id="rId18"/>
            </p:custDataLst>
          </p:nvPr>
        </p:nvSpPr>
        <p:spPr>
          <a:xfrm>
            <a:off x="638244" y="5236784"/>
            <a:ext cx="1023764" cy="869925"/>
          </a:xfrm>
          <a:prstGeom prst="rect"/>
          <a:noFill/>
        </p:spPr>
        <p:txBody>
          <a:bodyPr anchor="ctr" bIns="0" lIns="90000" rIns="90000" rtlCol="0" tIns="46800" wrap="square">
            <a:normAutofit/>
          </a:bodyPr>
          <a:p>
            <a:pPr algn="ctr">
              <a:lnSpc>
                <a:spcPct val="100000"/>
              </a:lnSpc>
            </a:pPr>
            <a:r>
              <a:rPr altLang="en-US" b="1" dirty="0" sz="2000" lang="zh-CN" spc="300">
                <a:solidFill>
                  <a:schemeClr val="accent1"/>
                </a:solidFill>
                <a:latin typeface="+mj-ea"/>
                <a:ea typeface="+mj-ea"/>
              </a:rPr>
              <a:t>添加标题</a:t>
            </a:r>
            <a:endParaRPr altLang="en-US" b="1" dirty="0" sz="2000" lang="zh-CN" spc="3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48680" name="正文"/>
          <p:cNvSpPr txBox="1"/>
          <p:nvPr>
            <p:custDataLst>
              <p:tags r:id="rId19"/>
            </p:custDataLst>
          </p:nvPr>
        </p:nvSpPr>
        <p:spPr>
          <a:xfrm>
            <a:off x="1758340" y="5236784"/>
            <a:ext cx="9793485" cy="870668"/>
          </a:xfrm>
          <a:prstGeom prst="rect"/>
          <a:noFill/>
        </p:spPr>
        <p:txBody>
          <a:bodyPr anchor="ctr" anchorCtr="0" bIns="46800" lIns="90000" rIns="90000" rtlCol="0" tIns="46800" wrap="square">
            <a:normAutofit/>
          </a:bodyPr>
          <a:p>
            <a:pPr>
              <a:lnSpc>
                <a:spcPct val="100000"/>
              </a:lnSpc>
              <a:spcAft>
                <a:spcPts val="1000"/>
              </a:spcAft>
            </a:pPr>
            <a:r>
              <a:rPr altLang="en-US" dirty="0" sz="1600" lang="zh-CN">
                <a:solidFill>
                  <a:schemeClr val="tx1">
                    <a:lumMod val="65000"/>
                    <a:lumOff val="35000"/>
                  </a:schemeClr>
                </a:solidFill>
                <a:latin typeface="+中文正文" charset="0"/>
              </a:rPr>
              <a:t>未来发展趋势：随着技术的不断进步，机器人将会更加智能化、自主化，并将在更多领域得到应用。同时，随着人类对宇宙探索的不断深入，机器人也将会发挥更加重要的作用。</a:t>
            </a:r>
            <a:endParaRPr altLang="en-US" dirty="0" sz="1600" lang="zh-CN">
              <a:solidFill>
                <a:schemeClr val="tx1">
                  <a:lumMod val="65000"/>
                  <a:lumOff val="35000"/>
                </a:schemeClr>
              </a:solidFill>
              <a:latin typeface="+中文正文" charset="0"/>
            </a:endParaRPr>
          </a:p>
        </p:txBody>
      </p:sp>
      <p:cxnSp>
        <p:nvCxnSpPr>
          <p:cNvPr id="3145731" name="直接连接符 78"/>
          <p:cNvCxnSpPr>
            <a:cxnSpLocks/>
          </p:cNvCxnSpPr>
          <p:nvPr>
            <p:custDataLst>
              <p:tags r:id="rId20"/>
            </p:custDataLst>
          </p:nvPr>
        </p:nvCxnSpPr>
        <p:spPr>
          <a:xfrm>
            <a:off x="1661824" y="5333936"/>
            <a:ext cx="0" cy="675121"/>
          </a:xfrm>
          <a:prstGeom prst="line"/>
          <a:gradFill>
            <a:gsLst>
              <a:gs pos="0">
                <a:schemeClr val="accent1">
                  <a:alpha val="0"/>
                </a:schemeClr>
              </a:gs>
              <a:gs pos="90000">
                <a:schemeClr val="accent1"/>
              </a:gs>
            </a:gsLst>
            <a:lin ang="13500000" scaled="0"/>
          </a:gradFill>
          <a:ln>
            <a:gradFill flip="none" rotWithShape="1">
              <a:gsLst>
                <a:gs pos="0">
                  <a:schemeClr val="accent1">
                    <a:alpha val="0"/>
                  </a:schemeClr>
                </a:gs>
                <a:gs pos="50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1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4444"/>
          </a:bodyPr>
          <a:p>
            <a:r>
              <a:rPr altLang="en-US" lang="zh-CN"/>
              <a:t>人工智能技术的定义和发展历程</a:t>
            </a:r>
            <a:endParaRPr altLang="en-US" lang="zh-CN"/>
          </a:p>
        </p:txBody>
      </p:sp>
      <p:sp>
        <p:nvSpPr>
          <p:cNvPr id="1048682" name="对角圆角矩形 15"/>
          <p:cNvSpPr/>
          <p:nvPr>
            <p:custDataLst>
              <p:tags r:id="rId1"/>
            </p:custDataLst>
          </p:nvPr>
        </p:nvSpPr>
        <p:spPr>
          <a:xfrm>
            <a:off x="1499579" y="4193816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83" name="对角圆角矩形 16"/>
          <p:cNvSpPr/>
          <p:nvPr>
            <p:custDataLst>
              <p:tags r:id="rId2"/>
            </p:custDataLst>
          </p:nvPr>
        </p:nvSpPr>
        <p:spPr>
          <a:xfrm>
            <a:off x="1499579" y="4053195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algn="tl" blurRad="165100" dir="2700000" dist="25400" rotWithShape="0" sx="102000" sy="102000">
              <a:schemeClr val="accent3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84" name="直角三角形 17"/>
          <p:cNvSpPr/>
          <p:nvPr>
            <p:custDataLst>
              <p:tags r:id="rId3"/>
            </p:custDataLst>
          </p:nvPr>
        </p:nvSpPr>
        <p:spPr>
          <a:xfrm>
            <a:off x="2058840" y="4053840"/>
            <a:ext cx="84243" cy="140404"/>
          </a:xfrm>
          <a:prstGeom prst="rtTriangle"/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85" name="文本框 27"/>
          <p:cNvSpPr txBox="1"/>
          <p:nvPr>
            <p:custDataLst>
              <p:tags r:id="rId4"/>
            </p:custDataLst>
          </p:nvPr>
        </p:nvSpPr>
        <p:spPr>
          <a:xfrm>
            <a:off x="2094963" y="4204782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zh-CN" dirty="0" lang="en-US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人工智能技术在航空航天领域的应用</a:t>
            </a:r>
            <a:endParaRPr altLang="zh-CN" dirty="0" lang="en-US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86" name="对角圆角矩形 52"/>
          <p:cNvSpPr/>
          <p:nvPr>
            <p:custDataLst>
              <p:tags r:id="rId5"/>
            </p:custDataLst>
          </p:nvPr>
        </p:nvSpPr>
        <p:spPr>
          <a:xfrm>
            <a:off x="1499579" y="1631667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87" name="对角圆角矩形 53"/>
          <p:cNvSpPr/>
          <p:nvPr>
            <p:custDataLst>
              <p:tags r:id="rId6"/>
            </p:custDataLst>
          </p:nvPr>
        </p:nvSpPr>
        <p:spPr>
          <a:xfrm>
            <a:off x="1499579" y="1490400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algn="tl" blurRad="165100" dir="2700000" dist="25400" rotWithShape="0" sx="102000" sy="102000">
              <a:schemeClr val="accent1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88" name="直角三角形 54"/>
          <p:cNvSpPr/>
          <p:nvPr>
            <p:custDataLst>
              <p:tags r:id="rId7"/>
            </p:custDataLst>
          </p:nvPr>
        </p:nvSpPr>
        <p:spPr>
          <a:xfrm>
            <a:off x="2058840" y="1491045"/>
            <a:ext cx="84243" cy="140404"/>
          </a:xfrm>
          <a:prstGeom prst="rtTriangle"/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89" name="文本框 56"/>
          <p:cNvSpPr txBox="1"/>
          <p:nvPr>
            <p:custDataLst>
              <p:tags r:id="rId8"/>
            </p:custDataLst>
          </p:nvPr>
        </p:nvSpPr>
        <p:spPr>
          <a:xfrm>
            <a:off x="2094963" y="1634892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en-US" dirty="0" lang="zh-CN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人工智能技术的定义</a:t>
            </a:r>
            <a:endParaRPr altLang="en-US" dirty="0" lang="zh-CN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90" name="对角圆角矩形 5"/>
          <p:cNvSpPr/>
          <p:nvPr>
            <p:custDataLst>
              <p:tags r:id="rId9"/>
            </p:custDataLst>
          </p:nvPr>
        </p:nvSpPr>
        <p:spPr>
          <a:xfrm>
            <a:off x="1499579" y="2912742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91" name="对角圆角矩形 6"/>
          <p:cNvSpPr/>
          <p:nvPr>
            <p:custDataLst>
              <p:tags r:id="rId10"/>
            </p:custDataLst>
          </p:nvPr>
        </p:nvSpPr>
        <p:spPr>
          <a:xfrm>
            <a:off x="1499579" y="2771475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2"/>
          </a:solidFill>
          <a:ln>
            <a:noFill/>
          </a:ln>
          <a:effectLst>
            <a:outerShdw algn="tl" blurRad="165100" dir="2700000" dist="25400" rotWithShape="0" sx="102000" sy="102000">
              <a:schemeClr val="accent2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92" name="直角三角形 7"/>
          <p:cNvSpPr/>
          <p:nvPr>
            <p:custDataLst>
              <p:tags r:id="rId11"/>
            </p:custDataLst>
          </p:nvPr>
        </p:nvSpPr>
        <p:spPr>
          <a:xfrm>
            <a:off x="2058840" y="2772765"/>
            <a:ext cx="84243" cy="140404"/>
          </a:xfrm>
          <a:prstGeom prst="rtTriangle"/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93" name="文本框 8"/>
          <p:cNvSpPr txBox="1"/>
          <p:nvPr>
            <p:custDataLst>
              <p:tags r:id="rId12"/>
            </p:custDataLst>
          </p:nvPr>
        </p:nvSpPr>
        <p:spPr>
          <a:xfrm>
            <a:off x="2094963" y="2923707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en-US" dirty="0" lang="zh-CN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人工智能技术的发展历程</a:t>
            </a:r>
            <a:endParaRPr altLang="en-US" dirty="0" lang="zh-CN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94" name="对角圆角矩形 9"/>
          <p:cNvSpPr/>
          <p:nvPr>
            <p:custDataLst>
              <p:tags r:id="rId13"/>
            </p:custDataLst>
          </p:nvPr>
        </p:nvSpPr>
        <p:spPr>
          <a:xfrm>
            <a:off x="1499579" y="5475536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95" name="对角圆角矩形 10"/>
          <p:cNvSpPr/>
          <p:nvPr>
            <p:custDataLst>
              <p:tags r:id="rId14"/>
            </p:custDataLst>
          </p:nvPr>
        </p:nvSpPr>
        <p:spPr>
          <a:xfrm>
            <a:off x="1499579" y="5334270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algn="tl" blurRad="165100" dir="2700000" dist="25400" rotWithShape="0" sx="102000" sy="102000">
              <a:schemeClr val="accent4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96" name="直角三角形 11"/>
          <p:cNvSpPr/>
          <p:nvPr>
            <p:custDataLst>
              <p:tags r:id="rId15"/>
            </p:custDataLst>
          </p:nvPr>
        </p:nvSpPr>
        <p:spPr>
          <a:xfrm>
            <a:off x="2058840" y="5334915"/>
            <a:ext cx="84243" cy="140404"/>
          </a:xfrm>
          <a:prstGeom prst="rtTriangle"/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697" name="文本框 12"/>
          <p:cNvSpPr txBox="1"/>
          <p:nvPr>
            <p:custDataLst>
              <p:tags r:id="rId16"/>
            </p:custDataLst>
          </p:nvPr>
        </p:nvSpPr>
        <p:spPr>
          <a:xfrm>
            <a:off x="2094963" y="5485857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zh-CN" dirty="0" lang="en-US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未来发展趋势和前景</a:t>
            </a:r>
            <a:endParaRPr altLang="zh-CN" dirty="0" lang="en-US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98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1667"/>
          </a:bodyPr>
          <a:p>
            <a:r>
              <a:rPr altLang="en-US" lang="zh-CN"/>
              <a:t>机器人和人工智能技术的结合</a:t>
            </a:r>
            <a:endParaRPr altLang="en-US" lang="zh-CN"/>
          </a:p>
        </p:txBody>
      </p:sp>
      <p:sp>
        <p:nvSpPr>
          <p:cNvPr id="1048699" name="矩形 38"/>
          <p:cNvSpPr/>
          <p:nvPr>
            <p:custDataLst>
              <p:tags r:id="rId1"/>
            </p:custDataLst>
          </p:nvPr>
        </p:nvSpPr>
        <p:spPr>
          <a:xfrm rot="204112">
            <a:off x="1527310" y="1490400"/>
            <a:ext cx="4049330" cy="2113566"/>
          </a:xfrm>
          <a:prstGeom prst="rect"/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0" name="矩形 39"/>
          <p:cNvSpPr/>
          <p:nvPr>
            <p:custDataLst>
              <p:tags r:id="rId2"/>
            </p:custDataLst>
          </p:nvPr>
        </p:nvSpPr>
        <p:spPr>
          <a:xfrm>
            <a:off x="1531989" y="1491068"/>
            <a:ext cx="4049330" cy="2113566"/>
          </a:xfrm>
          <a:prstGeom prst="rect"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1" name="TextBox 2"/>
          <p:cNvSpPr txBox="1"/>
          <p:nvPr>
            <p:custDataLst>
              <p:tags r:id="rId3"/>
            </p:custDataLst>
          </p:nvPr>
        </p:nvSpPr>
        <p:spPr>
          <a:xfrm>
            <a:off x="1766607" y="1656170"/>
            <a:ext cx="3597474" cy="1745263"/>
          </a:xfrm>
          <a:prstGeom prst="rect"/>
          <a:noFill/>
        </p:spPr>
        <p:txBody>
          <a:bodyPr anchor="ctr" anchorCtr="0" bIns="46990" rtlCol="0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vl="0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b="1" dirty="0" sz="4000" lang="zh-CN" spc="150">
                <a:solidFill>
                  <a:srgbClr val="FFFFFF"/>
                </a:solidFill>
                <a:latin typeface="+mj-ea"/>
                <a:ea typeface="+mj-ea"/>
                <a:cs typeface="微软雅黑" panose="020B0503020204020204" pitchFamily="34" charset="-122"/>
                <a:sym typeface="+mn-lt"/>
              </a:rPr>
              <a:t>机器人技术发展历程</a:t>
            </a:r>
            <a:endParaRPr altLang="en-US" b="1" dirty="0" sz="4000" lang="zh-CN" spc="150">
              <a:solidFill>
                <a:srgbClr val="FFFFFF"/>
              </a:solidFill>
              <a:latin typeface="+mj-ea"/>
              <a:ea typeface="+mj-ea"/>
              <a:cs typeface="微软雅黑" panose="020B0503020204020204" pitchFamily="34" charset="-122"/>
              <a:sym typeface="+mn-lt"/>
            </a:endParaRPr>
          </a:p>
        </p:txBody>
      </p:sp>
      <p:sp>
        <p:nvSpPr>
          <p:cNvPr id="1048702" name="矩形 100"/>
          <p:cNvSpPr/>
          <p:nvPr>
            <p:custDataLst>
              <p:tags r:id="rId4"/>
            </p:custDataLst>
          </p:nvPr>
        </p:nvSpPr>
        <p:spPr>
          <a:xfrm rot="204112">
            <a:off x="6604012" y="1490400"/>
            <a:ext cx="4049330" cy="2113566"/>
          </a:xfrm>
          <a:prstGeom prst="rect"/>
          <a:solidFill>
            <a:schemeClr val="accent2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3" name="矩形 101"/>
          <p:cNvSpPr/>
          <p:nvPr>
            <p:custDataLst>
              <p:tags r:id="rId5"/>
            </p:custDataLst>
          </p:nvPr>
        </p:nvSpPr>
        <p:spPr>
          <a:xfrm>
            <a:off x="6609360" y="1491068"/>
            <a:ext cx="4049330" cy="2113566"/>
          </a:xfrm>
          <a:prstGeom prst="rect"/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4" name="TextBox 2"/>
          <p:cNvSpPr txBox="1"/>
          <p:nvPr>
            <p:custDataLst>
              <p:tags r:id="rId6"/>
            </p:custDataLst>
          </p:nvPr>
        </p:nvSpPr>
        <p:spPr>
          <a:xfrm>
            <a:off x="6844646" y="1656170"/>
            <a:ext cx="3597474" cy="1745263"/>
          </a:xfrm>
          <a:prstGeom prst="rect"/>
          <a:noFill/>
        </p:spPr>
        <p:txBody>
          <a:bodyPr anchor="ctr" anchorCtr="0" bIns="46990" rtlCol="0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vl="0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b="1" dirty="0" sz="4000" lang="zh-CN" spc="150">
                <a:solidFill>
                  <a:srgbClr val="FFFFFF"/>
                </a:solidFill>
                <a:latin typeface="+mj-ea"/>
                <a:ea typeface="+mj-ea"/>
                <a:cs typeface="微软雅黑" panose="020B0503020204020204" pitchFamily="34" charset="-122"/>
                <a:sym typeface="+mn-lt"/>
              </a:rPr>
              <a:t>人工智能技术发展历程</a:t>
            </a:r>
            <a:endParaRPr altLang="en-US" b="1" dirty="0" sz="4000" lang="zh-CN" spc="150">
              <a:solidFill>
                <a:srgbClr val="FFFFFF"/>
              </a:solidFill>
              <a:latin typeface="+mj-ea"/>
              <a:ea typeface="+mj-ea"/>
              <a:cs typeface="微软雅黑" panose="020B0503020204020204" pitchFamily="34" charset="-122"/>
              <a:sym typeface="+mn-lt"/>
            </a:endParaRPr>
          </a:p>
        </p:txBody>
      </p:sp>
      <p:sp>
        <p:nvSpPr>
          <p:cNvPr id="1048705" name="矩形 122"/>
          <p:cNvSpPr/>
          <p:nvPr>
            <p:custDataLst>
              <p:tags r:id="rId7"/>
            </p:custDataLst>
          </p:nvPr>
        </p:nvSpPr>
        <p:spPr>
          <a:xfrm rot="204112">
            <a:off x="1527310" y="4135365"/>
            <a:ext cx="4049330" cy="2113566"/>
          </a:xfrm>
          <a:prstGeom prst="rect"/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6" name="矩形 123"/>
          <p:cNvSpPr/>
          <p:nvPr>
            <p:custDataLst>
              <p:tags r:id="rId8"/>
            </p:custDataLst>
          </p:nvPr>
        </p:nvSpPr>
        <p:spPr>
          <a:xfrm>
            <a:off x="1531989" y="4136034"/>
            <a:ext cx="4049330" cy="2113566"/>
          </a:xfrm>
          <a:prstGeom prst="rect"/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7" name="TextBox 2"/>
          <p:cNvSpPr txBox="1"/>
          <p:nvPr>
            <p:custDataLst>
              <p:tags r:id="rId9"/>
            </p:custDataLst>
          </p:nvPr>
        </p:nvSpPr>
        <p:spPr>
          <a:xfrm>
            <a:off x="1765938" y="4301135"/>
            <a:ext cx="3597474" cy="1745263"/>
          </a:xfrm>
          <a:prstGeom prst="rect"/>
          <a:noFill/>
        </p:spPr>
        <p:txBody>
          <a:bodyPr anchor="ctr" anchorCtr="0" bIns="46990" rtlCol="0" wrap="square">
            <a:normAutofit fontScale="80909" lnSpcReduction="20000"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vl="0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b="1" dirty="0" sz="4400" lang="zh-CN" spc="150">
                <a:solidFill>
                  <a:srgbClr val="FFFFFF"/>
                </a:solidFill>
                <a:latin typeface="+mj-ea"/>
                <a:ea typeface="+mj-ea"/>
                <a:cs typeface="微软雅黑" panose="020B0503020204020204" pitchFamily="34" charset="-122"/>
                <a:sym typeface="+mn-lt"/>
              </a:rPr>
              <a:t>机器人和人工智能技术的结合点</a:t>
            </a:r>
            <a:endParaRPr altLang="en-US" b="1" dirty="0" sz="4400" lang="zh-CN" spc="150">
              <a:solidFill>
                <a:srgbClr val="FFFFFF"/>
              </a:solidFill>
              <a:latin typeface="+mj-ea"/>
              <a:ea typeface="+mj-ea"/>
              <a:cs typeface="微软雅黑" panose="020B0503020204020204" pitchFamily="34" charset="-122"/>
              <a:sym typeface="+mn-lt"/>
            </a:endParaRPr>
          </a:p>
        </p:txBody>
      </p:sp>
      <p:sp>
        <p:nvSpPr>
          <p:cNvPr id="1048708" name="矩形 89"/>
          <p:cNvSpPr/>
          <p:nvPr>
            <p:custDataLst>
              <p:tags r:id="rId10"/>
            </p:custDataLst>
          </p:nvPr>
        </p:nvSpPr>
        <p:spPr>
          <a:xfrm rot="204112">
            <a:off x="6604012" y="4135365"/>
            <a:ext cx="4049330" cy="2113566"/>
          </a:xfrm>
          <a:prstGeom prst="rect"/>
          <a:solidFill>
            <a:schemeClr val="accent4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09" name="矩形 90"/>
          <p:cNvSpPr/>
          <p:nvPr>
            <p:custDataLst>
              <p:tags r:id="rId11"/>
            </p:custDataLst>
          </p:nvPr>
        </p:nvSpPr>
        <p:spPr>
          <a:xfrm>
            <a:off x="6609360" y="4136034"/>
            <a:ext cx="4049330" cy="2113566"/>
          </a:xfrm>
          <a:prstGeom prst="rect"/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710" name="TextBox 2"/>
          <p:cNvSpPr txBox="1"/>
          <p:nvPr>
            <p:custDataLst>
              <p:tags r:id="rId12"/>
            </p:custDataLst>
          </p:nvPr>
        </p:nvSpPr>
        <p:spPr>
          <a:xfrm>
            <a:off x="6843309" y="4301135"/>
            <a:ext cx="3597474" cy="1745263"/>
          </a:xfrm>
          <a:prstGeom prst="rect"/>
          <a:noFill/>
        </p:spPr>
        <p:txBody>
          <a:bodyPr anchor="ctr" anchorCtr="0" bIns="46990" rtlCol="0" wrap="square">
            <a:normAutofit/>
          </a:bodyPr>
          <a:lstStyle>
            <a:defPPr>
              <a:defRPr lang="zh-CN"/>
            </a:defPPr>
            <a:lvl1pPr algn="l" defTabSz="914400" eaLnBrk="1" hangingPunct="1" latinLnBrk="0" marL="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algn="l" defTabSz="914400" eaLnBrk="1" hangingPunct="1" latinLnBrk="0" marL="457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algn="l" defTabSz="914400" eaLnBrk="1" hangingPunct="1" latinLnBrk="0" marL="914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algn="l" defTabSz="914400" eaLnBrk="1" hangingPunct="1" latinLnBrk="0" marL="1371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algn="l" defTabSz="914400" eaLnBrk="1" hangingPunct="1" latinLnBrk="0" marL="18288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algn="l" defTabSz="914400" eaLnBrk="1" hangingPunct="1" latinLnBrk="0" marL="22860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algn="l" defTabSz="914400" eaLnBrk="1" hangingPunct="1" latinLnBrk="0" marL="27432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algn="l" defTabSz="914400" eaLnBrk="1" hangingPunct="1" latinLnBrk="0" marL="32004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algn="l" defTabSz="914400" eaLnBrk="1" hangingPunct="1" latinLnBrk="0" marL="3657600" rtl="0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vl="0"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b="1" dirty="0" sz="4000" lang="zh-CN" spc="150">
                <a:solidFill>
                  <a:srgbClr val="FFFFFF"/>
                </a:solidFill>
                <a:latin typeface="+mj-ea"/>
                <a:ea typeface="+mj-ea"/>
                <a:cs typeface="微软雅黑" panose="020B0503020204020204" pitchFamily="34" charset="-122"/>
                <a:sym typeface="+mn-lt"/>
              </a:rPr>
              <a:t>未来发展趋势和前景</a:t>
            </a:r>
            <a:endParaRPr altLang="en-US" b="1" dirty="0" sz="4000" lang="zh-CN" spc="150">
              <a:solidFill>
                <a:srgbClr val="FFFFFF"/>
              </a:solidFill>
              <a:latin typeface="+mj-ea"/>
              <a:ea typeface="+mj-ea"/>
              <a:cs typeface="微软雅黑" panose="020B0503020204020204" pitchFamily="34" charset="-122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11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THREE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712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航空航天领域的应用现状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16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1667"/>
          </a:bodyPr>
          <a:p>
            <a:r>
              <a:rPr altLang="en-US" lang="zh-CN"/>
              <a:t>机器人和人工智能在航空航天领域的应用范围</a:t>
            </a:r>
            <a:endParaRPr altLang="en-US" lang="zh-CN"/>
          </a:p>
        </p:txBody>
      </p:sp>
      <p:sp>
        <p:nvSpPr>
          <p:cNvPr id="1048717" name="椭圆 3"/>
          <p:cNvSpPr/>
          <p:nvPr>
            <p:custDataLst>
              <p:tags r:id="rId1"/>
            </p:custDataLst>
          </p:nvPr>
        </p:nvSpPr>
        <p:spPr>
          <a:xfrm>
            <a:off x="2012865" y="4493624"/>
            <a:ext cx="8160270" cy="1731624"/>
          </a:xfrm>
          <a:prstGeom prst="ellipse"/>
          <a:noFill/>
          <a:ln w="19050">
            <a:gradFill>
              <a:gsLst>
                <a:gs pos="31000">
                  <a:srgbClr val="AFC6FF">
                    <a:alpha val="0"/>
                  </a:srgbClr>
                </a:gs>
                <a:gs pos="77000">
                  <a:schemeClr val="accent1">
                    <a:lumMod val="60000"/>
                    <a:lumOff val="40000"/>
                    <a:alpha val="70000"/>
                  </a:schemeClr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/>
          </a:p>
        </p:txBody>
      </p:sp>
      <p:sp>
        <p:nvSpPr>
          <p:cNvPr id="1048718" name="椭圆 4"/>
          <p:cNvSpPr/>
          <p:nvPr>
            <p:custDataLst>
              <p:tags r:id="rId2"/>
            </p:custDataLst>
          </p:nvPr>
        </p:nvSpPr>
        <p:spPr>
          <a:xfrm>
            <a:off x="2923222" y="4493624"/>
            <a:ext cx="6340306" cy="1265216"/>
          </a:xfrm>
          <a:prstGeom prst="ellipse"/>
          <a:noFill/>
          <a:ln w="53975">
            <a:gradFill>
              <a:gsLst>
                <a:gs pos="38000">
                  <a:srgbClr val="AFC6FF">
                    <a:alpha val="0"/>
                  </a:srgbClr>
                </a:gs>
                <a:gs pos="85000">
                  <a:schemeClr val="accent1">
                    <a:alpha val="65000"/>
                  </a:schemeClr>
                </a:gs>
              </a:gsLst>
              <a:lin ang="546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/>
          </a:p>
        </p:txBody>
      </p:sp>
      <p:sp>
        <p:nvSpPr>
          <p:cNvPr id="1048719" name="任意多边形 29"/>
          <p:cNvSpPr/>
          <p:nvPr>
            <p:custDataLst>
              <p:tags r:id="rId3"/>
            </p:custDataLst>
          </p:nvPr>
        </p:nvSpPr>
        <p:spPr>
          <a:xfrm>
            <a:off x="5081576" y="2580827"/>
            <a:ext cx="604908" cy="2141884"/>
          </a:xfrm>
          <a:custGeom>
            <a:avLst/>
            <a:gdLst>
              <a:gd name="connsiteX0" fmla="*/ 0 w 808"/>
              <a:gd name="connsiteY0" fmla="*/ 0 h 2861"/>
              <a:gd name="connsiteX1" fmla="*/ 808 w 808"/>
              <a:gd name="connsiteY1" fmla="*/ 159 h 2861"/>
              <a:gd name="connsiteX2" fmla="*/ 803 w 808"/>
              <a:gd name="connsiteY2" fmla="*/ 2623 h 2861"/>
              <a:gd name="connsiteX3" fmla="*/ 14 w 808"/>
              <a:gd name="connsiteY3" fmla="*/ 2861 h 2861"/>
              <a:gd name="connsiteX4" fmla="*/ 0 w 808"/>
              <a:gd name="connsiteY4" fmla="*/ 0 h 2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8" h="2861">
                <a:moveTo>
                  <a:pt x="0" y="0"/>
                </a:moveTo>
                <a:lnTo>
                  <a:pt x="808" y="159"/>
                </a:lnTo>
                <a:lnTo>
                  <a:pt x="803" y="2623"/>
                </a:lnTo>
                <a:lnTo>
                  <a:pt x="14" y="2861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60000"/>
                  <a:lumOff val="40000"/>
                </a:schemeClr>
              </a:gs>
              <a:gs pos="54000">
                <a:schemeClr val="accent1"/>
              </a:gs>
              <a:gs pos="81000">
                <a:schemeClr val="accent1"/>
              </a:gs>
              <a:gs pos="100000">
                <a:schemeClr val="accent1"/>
              </a:gs>
            </a:gsLst>
            <a:lin ang="5400000" scaled="0"/>
          </a:gradFill>
          <a:ln>
            <a:gradFill>
              <a:gsLst>
                <a:gs pos="0">
                  <a:schemeClr val="accent1">
                    <a:lumMod val="45000"/>
                    <a:lumOff val="55000"/>
                  </a:schemeClr>
                </a:gs>
                <a:gs pos="37000">
                  <a:schemeClr val="accent1">
                    <a:lumMod val="5000"/>
                    <a:lumOff val="95000"/>
                  </a:schemeClr>
                </a:gs>
                <a:gs pos="71000">
                  <a:schemeClr val="accent1">
                    <a:lumMod val="30000"/>
                    <a:lumOff val="70000"/>
                  </a:schemeClr>
                </a:gs>
                <a:gs pos="100000">
                  <a:schemeClr val="bg1"/>
                </a:gs>
              </a:gsLst>
              <a:lin ang="16200000" scaled="0"/>
            </a:gradFill>
          </a:ln>
          <a:effectLst>
            <a:outerShdw algn="t" blurRad="254000" dir="5400000" dist="152400" rotWithShape="0">
              <a:schemeClr val="accent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compatLnSpc="1" forceAA="0" fromWordArt="0" horzOverflow="overflow" numCol="1" rtlCol="0" spcCol="0" vert="horz" vertOverflow="overflow" wrap="square">
            <a:normAutofit/>
          </a:bodyPr>
          <a:p>
            <a:pPr algn="ctr" lvl="0">
              <a:buClrTx/>
              <a:buSzTx/>
              <a:buFontTx/>
            </a:pPr>
            <a:r>
              <a:rPr altLang="zh-CN" b="1" lang="en-US">
                <a:solidFill>
                  <a:srgbClr val="FFFFFF"/>
                </a:solidFill>
                <a:latin typeface="+mj-ea"/>
                <a:ea typeface="+mj-ea"/>
                <a:sym typeface="+mn-ea"/>
              </a:rPr>
              <a:t>01</a:t>
            </a:r>
            <a:endParaRPr altLang="zh-CN" b="1" lang="en-US">
              <a:solidFill>
                <a:srgbClr val="FFFFFF"/>
              </a:solidFill>
              <a:latin typeface="+mj-ea"/>
              <a:ea typeface="+mj-ea"/>
              <a:sym typeface="+mn-ea"/>
            </a:endParaRPr>
          </a:p>
        </p:txBody>
      </p:sp>
      <p:sp>
        <p:nvSpPr>
          <p:cNvPr id="1048720" name="任意多边形 30"/>
          <p:cNvSpPr/>
          <p:nvPr>
            <p:custDataLst>
              <p:tags r:id="rId4"/>
            </p:custDataLst>
          </p:nvPr>
        </p:nvSpPr>
        <p:spPr>
          <a:xfrm>
            <a:off x="6076530" y="2023832"/>
            <a:ext cx="905865" cy="3240151"/>
          </a:xfrm>
          <a:custGeom>
            <a:avLst/>
            <a:gdLst>
              <a:gd name="connsiteX0" fmla="*/ 0 w 1283"/>
              <a:gd name="connsiteY0" fmla="*/ 0 h 4589"/>
              <a:gd name="connsiteX1" fmla="*/ 1243 w 1283"/>
              <a:gd name="connsiteY1" fmla="*/ 473 h 4589"/>
              <a:gd name="connsiteX2" fmla="*/ 1283 w 1283"/>
              <a:gd name="connsiteY2" fmla="*/ 4117 h 4589"/>
              <a:gd name="connsiteX3" fmla="*/ 0 w 1283"/>
              <a:gd name="connsiteY3" fmla="*/ 4589 h 4589"/>
              <a:gd name="connsiteX4" fmla="*/ 0 w 1283"/>
              <a:gd name="connsiteY4" fmla="*/ 0 h 4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3" h="4589">
                <a:moveTo>
                  <a:pt x="0" y="0"/>
                </a:moveTo>
                <a:lnTo>
                  <a:pt x="1243" y="473"/>
                </a:lnTo>
                <a:lnTo>
                  <a:pt x="1283" y="4117"/>
                </a:lnTo>
                <a:lnTo>
                  <a:pt x="0" y="4589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4">
                  <a:lumMod val="60000"/>
                  <a:lumOff val="40000"/>
                </a:schemeClr>
              </a:gs>
              <a:gs pos="54000">
                <a:schemeClr val="accent4"/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5400000" scaled="0"/>
          </a:gradFill>
          <a:ln>
            <a:gradFill>
              <a:gsLst>
                <a:gs pos="0">
                  <a:schemeClr val="accent4">
                    <a:lumMod val="20000"/>
                    <a:lumOff val="80000"/>
                  </a:schemeClr>
                </a:gs>
                <a:gs pos="32000">
                  <a:schemeClr val="accent1">
                    <a:lumMod val="5000"/>
                    <a:lumOff val="95000"/>
                  </a:schemeClr>
                </a:gs>
                <a:gs pos="71000">
                  <a:schemeClr val="accent4">
                    <a:lumMod val="20000"/>
                    <a:lumOff val="80000"/>
                  </a:schemeClr>
                </a:gs>
                <a:gs pos="100000">
                  <a:schemeClr val="bg1"/>
                </a:gs>
              </a:gsLst>
              <a:lin ang="16200000" scaled="1"/>
            </a:gradFill>
          </a:ln>
          <a:effectLst>
            <a:outerShdw algn="t" blurRad="254000" dir="5400000" dist="152400" rotWithShape="0">
              <a:schemeClr val="accent4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compatLnSpc="1" forceAA="0" fromWordArt="0" horzOverflow="overflow" numCol="1" rtlCol="0" spcCol="0" vert="horz" vertOverflow="overflow" wrap="square">
            <a:normAutofit/>
          </a:bodyPr>
          <a:p>
            <a:pPr algn="ctr" lvl="0">
              <a:buClrTx/>
              <a:buSzTx/>
              <a:buFontTx/>
            </a:pPr>
            <a:r>
              <a:rPr altLang="zh-CN" b="1" lang="en-US">
                <a:solidFill>
                  <a:srgbClr val="FFFFFF"/>
                </a:solidFill>
                <a:latin typeface="+mj-ea"/>
                <a:ea typeface="+mj-ea"/>
                <a:sym typeface="+mn-ea"/>
              </a:rPr>
              <a:t>02</a:t>
            </a:r>
            <a:endParaRPr altLang="zh-CN" b="1" lang="en-US">
              <a:solidFill>
                <a:srgbClr val="FFFFFF"/>
              </a:solidFill>
              <a:latin typeface="+mj-ea"/>
              <a:ea typeface="+mj-ea"/>
              <a:sym typeface="+mn-ea"/>
            </a:endParaRPr>
          </a:p>
        </p:txBody>
      </p:sp>
      <p:sp>
        <p:nvSpPr>
          <p:cNvPr id="1048721" name="任意多边形 15"/>
          <p:cNvSpPr/>
          <p:nvPr>
            <p:custDataLst>
              <p:tags r:id="rId5"/>
            </p:custDataLst>
          </p:nvPr>
        </p:nvSpPr>
        <p:spPr>
          <a:xfrm>
            <a:off x="1373519" y="3430543"/>
            <a:ext cx="3452019" cy="336892"/>
          </a:xfrm>
          <a:custGeom>
            <a:avLst/>
            <a:gdLst>
              <a:gd name="connisteX0" fmla="*/ 0 w 2971165"/>
              <a:gd name="connsiteY0" fmla="*/ 0 h 285750"/>
              <a:gd name="connisteX1" fmla="*/ 2684780 w 2971165"/>
              <a:gd name="connsiteY1" fmla="*/ 0 h 285750"/>
              <a:gd name="connisteX2" fmla="*/ 2971165 w 2971165"/>
              <a:gd name="connsiteY2" fmla="*/ 285750 h 285750"/>
            </a:gdLst>
            <a:ahLst/>
            <a:cxnLst>
              <a:cxn ang="0">
                <a:pos x="connisteX0" y="connsiteY0"/>
              </a:cxn>
              <a:cxn ang="0">
                <a:pos x="connisteX1" y="connsiteY1"/>
              </a:cxn>
              <a:cxn ang="0">
                <a:pos x="connisteX2" y="connsiteY2"/>
              </a:cxn>
            </a:cxnLst>
            <a:rect l="l" t="t" r="r" b="b"/>
            <a:pathLst>
              <a:path w="2971165" h="285750">
                <a:moveTo>
                  <a:pt x="0" y="0"/>
                </a:moveTo>
                <a:lnTo>
                  <a:pt x="2684780" y="0"/>
                </a:lnTo>
                <a:lnTo>
                  <a:pt x="2971165" y="285750"/>
                </a:lnTo>
              </a:path>
            </a:pathLst>
          </a:custGeom>
          <a:noFill/>
          <a:ln>
            <a:gradFill>
              <a:gsLst>
                <a:gs pos="47000">
                  <a:schemeClr val="accent1">
                    <a:alpha val="70000"/>
                  </a:schemeClr>
                </a:gs>
                <a:gs pos="100000">
                  <a:srgbClr val="AFC6FF">
                    <a:alpha val="0"/>
                  </a:srgbClr>
                </a:gs>
              </a:gsLst>
              <a:lin ang="108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compatLnSpc="1" forceAA="0" fromWordArt="0" horzOverflow="overflow" numCol="1" rtlCol="0" spcCol="0" vert="horz" vertOverflow="overflow" wrap="square">
            <a:normAutofit fontScale="80000"/>
          </a:bodyPr>
          <a:p>
            <a:pPr algn="ctr" lvl="0">
              <a:buClrTx/>
              <a:buSzTx/>
              <a:buFontTx/>
            </a:pPr>
            <a:endParaRPr altLang="en-US" lang="zh-CN">
              <a:sym typeface="+mn-ea"/>
            </a:endParaRPr>
          </a:p>
        </p:txBody>
      </p:sp>
      <p:sp>
        <p:nvSpPr>
          <p:cNvPr id="1048722" name="任意多边形 18"/>
          <p:cNvSpPr/>
          <p:nvPr>
            <p:custDataLst>
              <p:tags r:id="rId6"/>
            </p:custDataLst>
          </p:nvPr>
        </p:nvSpPr>
        <p:spPr>
          <a:xfrm>
            <a:off x="7179289" y="2658686"/>
            <a:ext cx="3736505" cy="895384"/>
          </a:xfrm>
          <a:custGeom>
            <a:avLst/>
            <a:gdLst>
              <a:gd name="connisteX0" fmla="*/ 0 w 3169285"/>
              <a:gd name="connsiteY0" fmla="*/ 759460 h 759460"/>
              <a:gd name="connisteX1" fmla="*/ 451485 w 3169285"/>
              <a:gd name="connsiteY1" fmla="*/ 0 h 759460"/>
              <a:gd name="connisteX2" fmla="*/ 3169285 w 3169285"/>
              <a:gd name="connsiteY2" fmla="*/ 0 h 759460"/>
            </a:gdLst>
            <a:ahLst/>
            <a:cxnLst>
              <a:cxn ang="0">
                <a:pos x="connisteX0" y="connsiteY0"/>
              </a:cxn>
              <a:cxn ang="0">
                <a:pos x="connisteX1" y="connsiteY1"/>
              </a:cxn>
              <a:cxn ang="0">
                <a:pos x="connisteX2" y="connsiteY2"/>
              </a:cxn>
            </a:cxnLst>
            <a:rect l="l" t="t" r="r" b="b"/>
            <a:pathLst>
              <a:path w="3169285" h="759460">
                <a:moveTo>
                  <a:pt x="0" y="759460"/>
                </a:moveTo>
                <a:lnTo>
                  <a:pt x="451485" y="0"/>
                </a:lnTo>
                <a:lnTo>
                  <a:pt x="3169285" y="0"/>
                </a:lnTo>
              </a:path>
            </a:pathLst>
          </a:custGeom>
          <a:noFill/>
          <a:ln>
            <a:gradFill>
              <a:gsLst>
                <a:gs pos="0">
                  <a:schemeClr val="accent4"/>
                </a:gs>
                <a:gs pos="100000">
                  <a:schemeClr val="accent4">
                    <a:alpha val="0"/>
                  </a:schemeClr>
                </a:gs>
              </a:gsLst>
              <a:lin ang="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compatLnSpc="1" forceAA="0" fromWordArt="0" horzOverflow="overflow" numCol="1" rtlCol="0" spcCol="0" vert="horz" vertOverflow="overflow" wrap="square">
            <a:normAutofit/>
          </a:bodyPr>
          <a:p>
            <a:pPr algn="ctr" lvl="0">
              <a:buClrTx/>
              <a:buSzTx/>
              <a:buFontTx/>
            </a:pPr>
            <a:endParaRPr altLang="en-US" lang="zh-CN">
              <a:sym typeface="+mn-ea"/>
            </a:endParaRPr>
          </a:p>
        </p:txBody>
      </p:sp>
      <p:sp>
        <p:nvSpPr>
          <p:cNvPr id="1048723" name="正文"/>
          <p:cNvSpPr txBox="1"/>
          <p:nvPr>
            <p:custDataLst>
              <p:tags r:id="rId7"/>
            </p:custDataLst>
          </p:nvPr>
        </p:nvSpPr>
        <p:spPr>
          <a:xfrm>
            <a:off x="7757995" y="2728311"/>
            <a:ext cx="3819605" cy="1039124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l" lvl="0">
              <a:lnSpc>
                <a:spcPct val="130000"/>
              </a:lnSpc>
              <a:buClrTx/>
              <a:buSzTx/>
              <a:buFontTx/>
            </a:pPr>
            <a:r>
              <a:rPr altLang="en-US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cs typeface="微软雅黑" panose="020B0503020204020204" pitchFamily="34" charset="-122"/>
                <a:sym typeface="+mn-ea"/>
              </a:rPr>
              <a:t>- 卫星和空间站的自主导航和操控</a:t>
            </a:r>
            <a:endParaRPr altLang="en-US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cs typeface="微软雅黑" panose="020B0503020204020204" pitchFamily="34" charset="-122"/>
              <a:sym typeface="+mn-ea"/>
            </a:endParaRPr>
          </a:p>
          <a:p>
            <a:pPr algn="l" lvl="0">
              <a:lnSpc>
                <a:spcPct val="130000"/>
              </a:lnSpc>
              <a:buClrTx/>
              <a:buSzTx/>
              <a:buFontTx/>
            </a:pPr>
            <a:r>
              <a:rPr altLang="en-US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cs typeface="微软雅黑" panose="020B0503020204020204" pitchFamily="34" charset="-122"/>
                <a:sym typeface="+mn-ea"/>
              </a:rPr>
              <a:t>- 太空探测中的机器人技术</a:t>
            </a:r>
            <a:endParaRPr altLang="en-US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cs typeface="微软雅黑" panose="020B0503020204020204" pitchFamily="34" charset="-122"/>
              <a:sym typeface="+mn-ea"/>
            </a:endParaRPr>
          </a:p>
          <a:p>
            <a:pPr algn="l" lvl="0">
              <a:lnSpc>
                <a:spcPct val="130000"/>
              </a:lnSpc>
              <a:buClrTx/>
              <a:buSzTx/>
              <a:buFontTx/>
            </a:pPr>
            <a:r>
              <a:rPr altLang="en-US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cs typeface="微软雅黑" panose="020B0503020204020204" pitchFamily="34" charset="-122"/>
                <a:sym typeface="+mn-ea"/>
              </a:rPr>
              <a:t>- 航天发射和回收中的自动化技术</a:t>
            </a:r>
            <a:endParaRPr altLang="en-US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cs typeface="微软雅黑" panose="020B0503020204020204" pitchFamily="34" charset="-122"/>
              <a:sym typeface="+mn-ea"/>
            </a:endParaRPr>
          </a:p>
        </p:txBody>
      </p:sp>
      <p:sp>
        <p:nvSpPr>
          <p:cNvPr id="1048724" name="标题"/>
          <p:cNvSpPr txBox="1"/>
          <p:nvPr>
            <p:custDataLst>
              <p:tags r:id="rId8"/>
            </p:custDataLst>
          </p:nvPr>
        </p:nvSpPr>
        <p:spPr>
          <a:xfrm>
            <a:off x="7757995" y="1515500"/>
            <a:ext cx="3819605" cy="1081049"/>
          </a:xfrm>
          <a:prstGeom prst="rect"/>
          <a:noFill/>
        </p:spPr>
        <p:txBody>
          <a:bodyPr anchor="b" anchorCtr="0" bIns="0" lIns="0" rIns="0" rtlCol="0" tIns="0" wrap="square">
            <a:normAutofit fontScale="84444" lnSpcReduction="10000"/>
          </a:bodyPr>
          <a:p>
            <a:r>
              <a:rPr altLang="en-US" b="1" dirty="0" lang="zh-CN" spc="300">
                <a:solidFill>
                  <a:schemeClr val="accent4"/>
                </a:solidFill>
                <a:latin typeface="+mj-ea"/>
                <a:ea typeface="+mj-ea"/>
              </a:rPr>
              <a:t>机器人和人工智能在航天领域的应用： - 卫星和空间站的自主导航和操控 - 太空探测中的机器人技术 - 航天发射和回收中的自动化技术</a:t>
            </a:r>
            <a:endParaRPr altLang="en-US" b="1" dirty="0" lang="zh-CN" spc="300">
              <a:solidFill>
                <a:schemeClr val="accent4"/>
              </a:solidFill>
              <a:latin typeface="+mj-ea"/>
              <a:ea typeface="+mj-ea"/>
            </a:endParaRPr>
          </a:p>
        </p:txBody>
      </p:sp>
      <p:sp>
        <p:nvSpPr>
          <p:cNvPr id="1048725" name="正文"/>
          <p:cNvSpPr txBox="1"/>
          <p:nvPr>
            <p:custDataLst>
              <p:tags r:id="rId9"/>
            </p:custDataLst>
          </p:nvPr>
        </p:nvSpPr>
        <p:spPr>
          <a:xfrm>
            <a:off x="608400" y="3486692"/>
            <a:ext cx="3819605" cy="1039124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r" lvl="0">
              <a:lnSpc>
                <a:spcPct val="130000"/>
              </a:lnSpc>
              <a:buClrTx/>
              <a:buSzTx/>
              <a:buFontTx/>
            </a:pPr>
            <a:r>
              <a:rPr altLang="en-US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cs typeface="微软雅黑" panose="020B0503020204020204" pitchFamily="34" charset="-122"/>
                <a:sym typeface="+mn-ea"/>
              </a:rPr>
              <a:t>- 飞机制造过程中的自动化和智能化</a:t>
            </a:r>
            <a:endParaRPr altLang="en-US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cs typeface="微软雅黑" panose="020B0503020204020204" pitchFamily="34" charset="-122"/>
              <a:sym typeface="+mn-ea"/>
            </a:endParaRPr>
          </a:p>
          <a:p>
            <a:pPr algn="r" lvl="0">
              <a:lnSpc>
                <a:spcPct val="130000"/>
              </a:lnSpc>
              <a:buClrTx/>
              <a:buSzTx/>
              <a:buFontTx/>
            </a:pPr>
            <a:r>
              <a:rPr altLang="en-US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cs typeface="微软雅黑" panose="020B0503020204020204" pitchFamily="34" charset="-122"/>
                <a:sym typeface="+mn-ea"/>
              </a:rPr>
              <a:t>- 飞机维护和维修中的机器人技术</a:t>
            </a:r>
            <a:endParaRPr altLang="en-US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cs typeface="微软雅黑" panose="020B0503020204020204" pitchFamily="34" charset="-122"/>
              <a:sym typeface="+mn-ea"/>
            </a:endParaRPr>
          </a:p>
          <a:p>
            <a:pPr algn="r" lvl="0">
              <a:lnSpc>
                <a:spcPct val="130000"/>
              </a:lnSpc>
              <a:buClrTx/>
              <a:buSzTx/>
              <a:buFontTx/>
            </a:pPr>
            <a:r>
              <a:rPr altLang="en-US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cs typeface="微软雅黑" panose="020B0503020204020204" pitchFamily="34" charset="-122"/>
                <a:sym typeface="+mn-ea"/>
              </a:rPr>
              <a:t>- 航空运输中的无人驾驶技术</a:t>
            </a:r>
            <a:endParaRPr altLang="en-US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cs typeface="微软雅黑" panose="020B0503020204020204" pitchFamily="34" charset="-122"/>
              <a:sym typeface="+mn-ea"/>
            </a:endParaRPr>
          </a:p>
        </p:txBody>
      </p:sp>
      <p:sp>
        <p:nvSpPr>
          <p:cNvPr id="1048726" name="标题"/>
          <p:cNvSpPr txBox="1"/>
          <p:nvPr>
            <p:custDataLst>
              <p:tags r:id="rId10"/>
            </p:custDataLst>
          </p:nvPr>
        </p:nvSpPr>
        <p:spPr>
          <a:xfrm>
            <a:off x="608400" y="2273881"/>
            <a:ext cx="3819605" cy="1081049"/>
          </a:xfrm>
          <a:prstGeom prst="rect"/>
          <a:noFill/>
        </p:spPr>
        <p:txBody>
          <a:bodyPr anchor="b" anchorCtr="0" bIns="0" lIns="0" rIns="0" rtlCol="0" tIns="0" wrap="square">
            <a:normAutofit fontScale="84444" lnSpcReduction="20000"/>
          </a:bodyPr>
          <a:p>
            <a:pPr algn="r"/>
            <a:r>
              <a:rPr altLang="en-US" b="1" dirty="0" lang="zh-CN" spc="300">
                <a:solidFill>
                  <a:schemeClr val="accent1"/>
                </a:solidFill>
                <a:latin typeface="+mj-ea"/>
                <a:ea typeface="+mj-ea"/>
              </a:rPr>
              <a:t>机器人和人工智能在航空领域的应用： - 飞机制造过程中的自动化和智能化 - 飞机维护和维修中的机器人技术 - 航空运输中的无人驾驶技术</a:t>
            </a:r>
            <a:endParaRPr altLang="en-US" b="1" dirty="0" lang="zh-CN" spc="300">
              <a:solidFill>
                <a:schemeClr val="accent1"/>
              </a:solidFill>
              <a:latin typeface="+mj-ea"/>
              <a:ea typeface="+mj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7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4444"/>
          </a:bodyPr>
          <a:p>
            <a:r>
              <a:rPr altLang="en-US" lang="zh-CN"/>
              <a:t>机器人和人工智能在航空航天领域的应用案例</a:t>
            </a:r>
            <a:endParaRPr altLang="en-US" lang="zh-CN"/>
          </a:p>
        </p:txBody>
      </p:sp>
      <p:sp>
        <p:nvSpPr>
          <p:cNvPr id="1048728" name="标题"/>
          <p:cNvSpPr txBox="1"/>
          <p:nvPr>
            <p:custDataLst>
              <p:tags r:id="rId1"/>
            </p:custDataLst>
          </p:nvPr>
        </p:nvSpPr>
        <p:spPr>
          <a:xfrm>
            <a:off x="634624" y="2995364"/>
            <a:ext cx="4987122" cy="657905"/>
          </a:xfrm>
          <a:prstGeom prst="rect"/>
          <a:noFill/>
        </p:spPr>
        <p:txBody>
          <a:bodyPr anchor="b" anchorCtr="0" bIns="0" lIns="0" rIns="0" rtlCol="0" tIns="0" wrap="square">
            <a:normAutofit fontScale="100000" lnSpcReduction="20000"/>
          </a:bodyPr>
          <a:p>
            <a:pPr>
              <a:lnSpc>
                <a:spcPct val="100000"/>
              </a:lnSpc>
            </a:pPr>
            <a:r>
              <a:rPr altLang="en-US" b="1" lang="zh-CN" spc="10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+mn-ea"/>
              </a:rPr>
              <a:t>机器人和人工智能在航空领域的应用： - 无人机自主飞行系统 - 机器人参与飞机维护和修理 - 自动化机场行李处理系统</a:t>
            </a:r>
            <a:endParaRPr altLang="en-US" b="1" lang="zh-CN" spc="10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  <a:sym typeface="+mn-ea"/>
            </a:endParaRPr>
          </a:p>
        </p:txBody>
      </p:sp>
      <p:sp>
        <p:nvSpPr>
          <p:cNvPr id="1048729" name="正文"/>
          <p:cNvSpPr txBox="1"/>
          <p:nvPr>
            <p:custDataLst>
              <p:tags r:id="rId2"/>
            </p:custDataLst>
          </p:nvPr>
        </p:nvSpPr>
        <p:spPr>
          <a:xfrm>
            <a:off x="608400" y="3769733"/>
            <a:ext cx="5012574" cy="975674"/>
          </a:xfrm>
          <a:prstGeom prst="rect"/>
          <a:ln>
            <a:noFill/>
            <a:prstDash val="sysDash"/>
          </a:ln>
        </p:spPr>
        <p:txBody>
          <a:bodyPr bIns="0" lIns="0" rIns="0" rtlCol="0" tIns="0" vert="horz">
            <a:normAutofit/>
          </a:bodyPr>
          <a:lstStyle>
            <a:lvl1pPr fontAlgn="auto" indent="-228600" lvl="0" marL="228600" marR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80604020202020204" pitchFamily="34" charset="0"/>
              <a:buChar char="●"/>
              <a:defRPr baseline="0" b="0" cap="none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algn="l" indent="0" marL="0">
              <a:buNone/>
            </a:pPr>
            <a:r>
              <a:rPr altLang="en-US" dirty="0" sz="1200" lang="zh-CN" spc="130">
                <a:ln>
                  <a:noFill/>
                  <a:prstDash val="sysDot"/>
                </a:ln>
                <a:solidFill>
                  <a:srgbClr val="666666"/>
                </a:solidFill>
                <a:sym typeface="+mn-ea"/>
              </a:rPr>
              <a:t>- 无人机自主飞行系统</a:t>
            </a:r>
            <a:endParaRPr altLang="en-US" dirty="0" sz="1200" lang="zh-CN" spc="130">
              <a:ln>
                <a:noFill/>
                <a:prstDash val="sysDot"/>
              </a:ln>
              <a:solidFill>
                <a:srgbClr val="666666"/>
              </a:solidFill>
              <a:sym typeface="+mn-ea"/>
            </a:endParaRPr>
          </a:p>
          <a:p>
            <a:pPr algn="l" indent="0" marL="0">
              <a:buNone/>
            </a:pPr>
            <a:r>
              <a:rPr altLang="en-US" dirty="0" sz="1200" lang="zh-CN" spc="130">
                <a:ln>
                  <a:noFill/>
                  <a:prstDash val="sysDot"/>
                </a:ln>
                <a:solidFill>
                  <a:srgbClr val="666666"/>
                </a:solidFill>
                <a:sym typeface="+mn-ea"/>
              </a:rPr>
              <a:t>- 机器人参与飞机维护和修理</a:t>
            </a:r>
            <a:endParaRPr altLang="en-US" dirty="0" sz="1200" lang="zh-CN" spc="130">
              <a:ln>
                <a:noFill/>
                <a:prstDash val="sysDot"/>
              </a:ln>
              <a:solidFill>
                <a:srgbClr val="666666"/>
              </a:solidFill>
              <a:sym typeface="+mn-ea"/>
            </a:endParaRPr>
          </a:p>
          <a:p>
            <a:pPr algn="l" indent="0" marL="0">
              <a:buNone/>
            </a:pPr>
            <a:r>
              <a:rPr altLang="en-US" dirty="0" sz="1200" lang="zh-CN" spc="130">
                <a:ln>
                  <a:noFill/>
                  <a:prstDash val="sysDot"/>
                </a:ln>
                <a:solidFill>
                  <a:srgbClr val="666666"/>
                </a:solidFill>
                <a:sym typeface="+mn-ea"/>
              </a:rPr>
              <a:t>- 自动化机场行李处理系统</a:t>
            </a:r>
            <a:endParaRPr altLang="en-US" dirty="0" sz="1200" lang="zh-CN" spc="130">
              <a:ln>
                <a:noFill/>
                <a:prstDash val="sysDot"/>
              </a:ln>
              <a:solidFill>
                <a:srgbClr val="666666"/>
              </a:solidFill>
              <a:sym typeface="+mn-ea"/>
            </a:endParaRPr>
          </a:p>
        </p:txBody>
      </p:sp>
      <p:sp>
        <p:nvSpPr>
          <p:cNvPr id="1048730" name="标题"/>
          <p:cNvSpPr txBox="1"/>
          <p:nvPr>
            <p:custDataLst>
              <p:tags r:id="rId3"/>
            </p:custDataLst>
          </p:nvPr>
        </p:nvSpPr>
        <p:spPr>
          <a:xfrm>
            <a:off x="6590478" y="2995364"/>
            <a:ext cx="4987122" cy="657905"/>
          </a:xfrm>
          <a:prstGeom prst="rect"/>
          <a:noFill/>
        </p:spPr>
        <p:txBody>
          <a:bodyPr anchor="b" anchorCtr="0" bIns="0" lIns="0" rIns="0" rtlCol="0" tIns="0" wrap="square">
            <a:normAutofit fontScale="100000" lnSpcReduction="20000"/>
          </a:bodyPr>
          <a:p>
            <a:pPr>
              <a:lnSpc>
                <a:spcPct val="100000"/>
              </a:lnSpc>
            </a:pPr>
            <a:r>
              <a:rPr altLang="en-US" b="1" lang="zh-CN" spc="10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+mn-ea"/>
              </a:rPr>
              <a:t>机器人和人工智能在航天领域的应用： - 自主导航系统 - 机器人参与太空探索任务 - 人工智能在卫星数据处理中的应用</a:t>
            </a:r>
            <a:endParaRPr altLang="en-US" b="1" lang="zh-CN" spc="10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  <a:sym typeface="+mn-ea"/>
            </a:endParaRPr>
          </a:p>
        </p:txBody>
      </p:sp>
      <p:sp>
        <p:nvSpPr>
          <p:cNvPr id="1048731" name="正文"/>
          <p:cNvSpPr txBox="1"/>
          <p:nvPr>
            <p:custDataLst>
              <p:tags r:id="rId4"/>
            </p:custDataLst>
          </p:nvPr>
        </p:nvSpPr>
        <p:spPr>
          <a:xfrm>
            <a:off x="6564255" y="3769733"/>
            <a:ext cx="5012574" cy="975674"/>
          </a:xfrm>
          <a:prstGeom prst="rect"/>
          <a:ln>
            <a:noFill/>
            <a:prstDash val="sysDash"/>
          </a:ln>
        </p:spPr>
        <p:txBody>
          <a:bodyPr bIns="0" lIns="0" rIns="0" rtlCol="0" tIns="0" vert="horz">
            <a:normAutofit/>
          </a:bodyPr>
          <a:lstStyle>
            <a:lvl1pPr fontAlgn="auto" indent="-228600" lvl="0" marL="228600" marR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Font typeface="Arial" panose="02080604020202020204" pitchFamily="34" charset="0"/>
              <a:buChar char="●"/>
              <a:defRPr baseline="0" b="0" cap="none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80604020202020204" pitchFamily="34" charset="0"/>
                <a:ea typeface="微软雅黑" panose="020B0503020204020204" pitchFamily="34" charset="-122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algn="l" indent="0" marL="0">
              <a:buNone/>
            </a:pPr>
            <a:r>
              <a:rPr altLang="en-US" dirty="0" sz="1200" lang="zh-CN" spc="130">
                <a:ln>
                  <a:noFill/>
                  <a:prstDash val="sysDot"/>
                </a:ln>
                <a:solidFill>
                  <a:srgbClr val="666666"/>
                </a:solidFill>
                <a:sym typeface="+mn-ea"/>
              </a:rPr>
              <a:t>- 自主导航系统</a:t>
            </a:r>
            <a:endParaRPr altLang="en-US" dirty="0" sz="1200" lang="zh-CN" spc="130">
              <a:ln>
                <a:noFill/>
                <a:prstDash val="sysDot"/>
              </a:ln>
              <a:solidFill>
                <a:srgbClr val="666666"/>
              </a:solidFill>
              <a:sym typeface="+mn-ea"/>
            </a:endParaRPr>
          </a:p>
          <a:p>
            <a:pPr algn="l" indent="0" marL="0">
              <a:buNone/>
            </a:pPr>
            <a:r>
              <a:rPr altLang="en-US" dirty="0" sz="1200" lang="zh-CN" spc="130">
                <a:ln>
                  <a:noFill/>
                  <a:prstDash val="sysDot"/>
                </a:ln>
                <a:solidFill>
                  <a:srgbClr val="666666"/>
                </a:solidFill>
                <a:sym typeface="+mn-ea"/>
              </a:rPr>
              <a:t>- 机器人参与太空探索任务</a:t>
            </a:r>
            <a:endParaRPr altLang="en-US" dirty="0" sz="1200" lang="zh-CN" spc="130">
              <a:ln>
                <a:noFill/>
                <a:prstDash val="sysDot"/>
              </a:ln>
              <a:solidFill>
                <a:srgbClr val="666666"/>
              </a:solidFill>
              <a:sym typeface="+mn-ea"/>
            </a:endParaRPr>
          </a:p>
          <a:p>
            <a:pPr algn="l" indent="0" marL="0">
              <a:buNone/>
            </a:pPr>
            <a:r>
              <a:rPr altLang="en-US" dirty="0" sz="1200" lang="zh-CN" spc="130">
                <a:ln>
                  <a:noFill/>
                  <a:prstDash val="sysDot"/>
                </a:ln>
                <a:solidFill>
                  <a:srgbClr val="666666"/>
                </a:solidFill>
                <a:sym typeface="+mn-ea"/>
              </a:rPr>
              <a:t>- 人工智能在卫星数据处理中的应用</a:t>
            </a:r>
            <a:endParaRPr altLang="en-US" dirty="0" sz="1200" lang="zh-CN" spc="130">
              <a:ln>
                <a:noFill/>
                <a:prstDash val="sysDot"/>
              </a:ln>
              <a:solidFill>
                <a:srgbClr val="666666"/>
              </a:solidFill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2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4444"/>
          </a:bodyPr>
          <a:p>
            <a:r>
              <a:rPr altLang="en-US" lang="zh-CN"/>
              <a:t>机器人和人工智能在航空航天领域的优势</a:t>
            </a:r>
            <a:endParaRPr altLang="en-US" lang="zh-CN"/>
          </a:p>
        </p:txBody>
      </p:sp>
      <p:sp>
        <p:nvSpPr>
          <p:cNvPr id="1048733" name="矩形 31"/>
          <p:cNvSpPr/>
          <p:nvPr>
            <p:custDataLst>
              <p:tags r:id="rId1"/>
            </p:custDataLst>
          </p:nvPr>
        </p:nvSpPr>
        <p:spPr>
          <a:xfrm>
            <a:off x="2677374" y="1490400"/>
            <a:ext cx="6832256" cy="1053586"/>
          </a:xfrm>
          <a:prstGeom prst="rect"/>
        </p:spPr>
        <p:txBody>
          <a:bodyPr lIns="0" rIns="0" wrap="square">
            <a:normAutofit/>
          </a:bodyPr>
          <a:p>
            <a:pPr algn="l" fontAlgn="auto" indent="-171450" marL="171450">
              <a:lnSpc>
                <a:spcPct val="130000"/>
              </a:lnSpc>
              <a:buClr>
                <a:schemeClr val="accent1"/>
              </a:buClr>
              <a:buSzPct val="80000"/>
              <a:buFont typeface="Wingdings" panose="05000000000000000000" charset="0"/>
              <a:buChar char="l"/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高效性：机器人和人工智能能够快速、准确地完成任务，提高工作效率。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34" name="矩形 4"/>
          <p:cNvSpPr/>
          <p:nvPr>
            <p:custDataLst>
              <p:tags r:id="rId2"/>
            </p:custDataLst>
          </p:nvPr>
        </p:nvSpPr>
        <p:spPr>
          <a:xfrm>
            <a:off x="2677374" y="2725605"/>
            <a:ext cx="6832256" cy="1053586"/>
          </a:xfrm>
          <a:prstGeom prst="rect"/>
        </p:spPr>
        <p:txBody>
          <a:bodyPr lIns="0" rIns="0" wrap="square">
            <a:normAutofit/>
          </a:bodyPr>
          <a:p>
            <a:pPr algn="l" fontAlgn="auto" indent="-171450" marL="171450">
              <a:lnSpc>
                <a:spcPct val="130000"/>
              </a:lnSpc>
              <a:buClr>
                <a:schemeClr val="accent1"/>
              </a:buClr>
              <a:buSzPct val="80000"/>
              <a:buFont typeface="Wingdings" panose="05000000000000000000" charset="0"/>
              <a:buChar char="l"/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安全性：机器人和人工智能可以在危险的环境中工作，减少人员伤亡和风险。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35" name="矩形 5"/>
          <p:cNvSpPr/>
          <p:nvPr>
            <p:custDataLst>
              <p:tags r:id="rId3"/>
            </p:custDataLst>
          </p:nvPr>
        </p:nvSpPr>
        <p:spPr>
          <a:xfrm>
            <a:off x="2677374" y="3960809"/>
            <a:ext cx="6832256" cy="1053586"/>
          </a:xfrm>
          <a:prstGeom prst="rect"/>
        </p:spPr>
        <p:txBody>
          <a:bodyPr lIns="0" rIns="0" wrap="square">
            <a:normAutofit/>
          </a:bodyPr>
          <a:p>
            <a:pPr algn="l" fontAlgn="auto" indent="-171450" marL="171450">
              <a:lnSpc>
                <a:spcPct val="130000"/>
              </a:lnSpc>
              <a:buClr>
                <a:schemeClr val="accent1"/>
              </a:buClr>
              <a:buSzPct val="80000"/>
              <a:buFont typeface="Wingdings" panose="05000000000000000000" charset="0"/>
              <a:buChar char="l"/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精确性：机器人和人工智能具有高精度的定位和导航能力，能够确保任务的准确完成。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36" name="矩形 7"/>
          <p:cNvSpPr/>
          <p:nvPr>
            <p:custDataLst>
              <p:tags r:id="rId4"/>
            </p:custDataLst>
          </p:nvPr>
        </p:nvSpPr>
        <p:spPr>
          <a:xfrm>
            <a:off x="2677374" y="5196014"/>
            <a:ext cx="6832256" cy="1053586"/>
          </a:xfrm>
          <a:prstGeom prst="rect"/>
        </p:spPr>
        <p:txBody>
          <a:bodyPr lIns="0" rIns="0" wrap="square">
            <a:normAutofit/>
          </a:bodyPr>
          <a:p>
            <a:pPr algn="l" fontAlgn="auto" indent="-171450" marL="171450">
              <a:lnSpc>
                <a:spcPct val="130000"/>
              </a:lnSpc>
              <a:buClr>
                <a:schemeClr val="accent1"/>
              </a:buClr>
              <a:buSzPct val="80000"/>
              <a:buFont typeface="Wingdings" panose="05000000000000000000" charset="0"/>
              <a:buChar char="l"/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自主性：机器人和人工智能能够自主决策和规划，适应复杂多变的环境。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7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FOUR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738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>
            <a:normAutofit fontScale="100000"/>
          </a:bodyPr>
          <a:p>
            <a:r>
              <a:rPr altLang="en-US" lang="zh-CN"/>
              <a:t>机器人和人工智能在航空航天领域的应用前景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1"/>
  <p:tag name="KSO_WM_UNIT_ID" val="_1*i*1"/>
  <p:tag name="KSO_WM_UNIT_LAYERLEVEL" val="1"/>
  <p:tag name="KSO_WM_TAG_VERSION" val="1.0"/>
  <p:tag name="KSO_WM_BEAUTIFY_FLAG" val="#wm#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_1*i*2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3"/>
  <p:tag name="KSO_WM_UNIT_ID" val="_1*i*3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4"/>
  <p:tag name="KSO_WM_UNIT_ID" val="_1*i*4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5"/>
  <p:tag name="KSO_WM_UNIT_ID" val="_1*i*5"/>
  <p:tag name="KSO_WM_UNIT_LAYERLEVEL" val="1"/>
  <p:tag name="KSO_WM_TAG_VERSION" val="1.0"/>
  <p:tag name="KSO_WM_BEAUTIFY_FLAG" val="#wm#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6"/>
  <p:tag name="KSO_WM_UNIT_ID" val="_1*i*6"/>
  <p:tag name="KSO_WM_UNIT_LAYERLEVEL" val="1"/>
  <p:tag name="KSO_WM_TAG_VERSION" val="1.0"/>
  <p:tag name="KSO_WM_BEAUTIFY_FLAG" val="#wm#"/>
</p:tagLst>
</file>

<file path=ppt/tags/tag7.xml><?xml version="1.0" encoding="utf-8"?>
<p:tagLst xmlns:p="http://schemas.openxmlformats.org/presentationml/2006/main">
  <p:tag name="KSO_WM_UNIT_SUBTYPE" val="b"/>
  <p:tag name="KSO_WM_UNIT_PRESET_TEXT" val="汇报人：稻小壳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*f*1"/>
  <p:tag name="KSO_WM_UNIT_LAYERLEVEL" val="1"/>
  <p:tag name="KSO_WM_TAG_VERSION" val="1.0"/>
  <p:tag name="KSO_WM_BEAUTIFY_FLAG" val="#wm#"/>
  <p:tag name="KSO_WM_UNIT_CONTENT_GROUP_TYPE" val="contentchip"/>
</p:tagLst>
</file>

<file path=ppt/tags/tag8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*b*1"/>
  <p:tag name="KSO_WM_UNIT_LAYERLEVEL" val="1"/>
  <p:tag name="KSO_WM_TAG_VERSION" val="1.0"/>
  <p:tag name="KSO_WM_BEAUTIFY_FLAG" val="#wm#"/>
  <p:tag name="KSO_WM_UNIT_CONTENT_GROUP_TYPE" val="contentchip"/>
</p:tagLst>
</file>

<file path=ppt/tags/tag9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文档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*a*1"/>
  <p:tag name="KSO_WM_UNIT_LAYERLEVEL" val="1"/>
  <p:tag name="KSO_WM_TAG_VERSION" val="1.0"/>
  <p:tag name="KSO_WM_BEAUTIFY_FLAG" val="#wm#"/>
  <p:tag name="KSO_WM_UNIT_CONTENT_GROUP_TYPE" val="contentchip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3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2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1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2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8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1"/>
  <p:tag name="KSO_WM_UNIT_LAYERLEVEL" val="1"/>
  <p:tag name="KSO_WM_TAG_VERSION" val="1.0"/>
  <p:tag name="KSO_WM_UNIT_TYPE" val="i"/>
  <p:tag name="KSO_WM_UNIT_INDEX" val="1"/>
</p:tagLst>
</file>

<file path=ppt/tags/tag19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2"/>
  <p:tag name="KSO_WM_UNIT_LAYERLEVEL" val="1"/>
  <p:tag name="KSO_WM_TAG_VERSION" val="1.0"/>
  <p:tag name="KSO_WM_UNIT_TYPE" val="i"/>
  <p:tag name="KSO_WM_UNIT_INDEX" val="2"/>
</p:tagLst>
</file>

<file path=ppt/tags/tag20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3"/>
  <p:tag name="KSO_WM_UNIT_LAYERLEVEL" val="1"/>
  <p:tag name="KSO_WM_TAG_VERSION" val="1.0"/>
  <p:tag name="KSO_WM_UNIT_TYPE" val="i"/>
  <p:tag name="KSO_WM_UNIT_INDEX" val="3"/>
</p:tagLst>
</file>

<file path=ppt/tags/tag21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4"/>
  <p:tag name="KSO_WM_UNIT_LAYERLEVEL" val="1"/>
  <p:tag name="KSO_WM_TAG_VERSION" val="1.0"/>
  <p:tag name="KSO_WM_UNIT_TYPE" val="i"/>
  <p:tag name="KSO_WM_UNIT_INDEX" val="4"/>
</p:tagLst>
</file>

<file path=ppt/tags/tag22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5"/>
  <p:tag name="KSO_WM_UNIT_LAYERLEVEL" val="1"/>
  <p:tag name="KSO_WM_TAG_VERSION" val="1.0"/>
  <p:tag name="KSO_WM_UNIT_TYPE" val="i"/>
  <p:tag name="KSO_WM_UNIT_INDEX" val="5"/>
</p:tagLst>
</file>

<file path=ppt/tags/tag23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6"/>
  <p:tag name="KSO_WM_UNIT_LAYERLEVEL" val="1"/>
  <p:tag name="KSO_WM_TAG_VERSION" val="1.0"/>
  <p:tag name="KSO_WM_UNIT_TYPE" val="i"/>
  <p:tag name="KSO_WM_UNIT_INDEX" val="6"/>
</p:tagLst>
</file>

<file path=ppt/tags/tag24.xml><?xml version="1.0" encoding="utf-8"?>
<p:tagLst xmlns:p="http://schemas.openxmlformats.org/presentationml/2006/main">
  <p:tag name="KSO_WM_UNIT_ISCONTENTSTITLE" val="0"/>
  <p:tag name="KSO_WM_UNIT_ISNUMDGMTITLE" val="0"/>
  <p:tag name="KSO_WM_UNIT_PRESET_TEXT" val="CONTENTS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3*b*1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ISCONTENTSTITLE" val="1"/>
  <p:tag name="KSO_WM_UNIT_ISNUMDGMTITLE" val="0"/>
  <p:tag name="KSO_WM_UNIT_PRESET_TEXT" val="目录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3*a*1"/>
  <p:tag name="KSO_WM_UNIT_LAYERLEVEL" val="1"/>
  <p:tag name="KSO_WM_TAG_VERSION" val="1.0"/>
  <p:tag name="KSO_WM_BEAUTIFY_FLAG" val="#wm#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1"/>
  <p:tag name="KSO_WM_UNIT_LAYERLEVEL" val="1"/>
  <p:tag name="KSO_WM_TAG_VERSION" val="1.0"/>
  <p:tag name="KSO_WM_BEAUTIFY_FLAG" val="#wm#"/>
  <p:tag name="KSO_WM_UNIT_TYPE" val="i"/>
  <p:tag name="KSO_WM_UNIT_INDEX" val="1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2"/>
  <p:tag name="KSO_WM_UNIT_LAYERLEVEL" val="1"/>
  <p:tag name="KSO_WM_TAG_VERSION" val="1.0"/>
  <p:tag name="KSO_WM_BEAUTIFY_FLAG" val="#wm#"/>
  <p:tag name="KSO_WM_UNIT_TYPE" val="i"/>
  <p:tag name="KSO_WM_UNIT_INDEX" val="2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3"/>
  <p:tag name="KSO_WM_UNIT_LAYERLEVEL" val="1"/>
  <p:tag name="KSO_WM_TAG_VERSION" val="1.0"/>
  <p:tag name="KSO_WM_BEAUTIFY_FLAG" val="#wm#"/>
  <p:tag name="KSO_WM_UNIT_TYPE" val="i"/>
  <p:tag name="KSO_WM_UNIT_INDEX" val="3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4"/>
  <p:tag name="KSO_WM_UNIT_LAYERLEVEL" val="1"/>
  <p:tag name="KSO_WM_TAG_VERSION" val="1.0"/>
  <p:tag name="KSO_WM_BEAUTIFY_FLAG" val="#wm#"/>
  <p:tag name="KSO_WM_UNIT_TYPE" val="i"/>
  <p:tag name="KSO_WM_UNIT_INDEX" val="4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5"/>
  <p:tag name="KSO_WM_UNIT_LAYERLEVEL" val="1"/>
  <p:tag name="KSO_WM_TAG_VERSION" val="1.0"/>
  <p:tag name="KSO_WM_BEAUTIFY_FLAG" val="#wm#"/>
  <p:tag name="KSO_WM_UNIT_TYPE" val="i"/>
  <p:tag name="KSO_WM_UNIT_INDEX" val="5"/>
</p:tagLst>
</file>

<file path=ppt/tags/tag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6"/>
  <p:tag name="KSO_WM_UNIT_LAYERLEVEL" val="1"/>
  <p:tag name="KSO_WM_TAG_VERSION" val="1.0"/>
  <p:tag name="KSO_WM_BEAUTIFY_FLAG" val="#wm#"/>
  <p:tag name="KSO_WM_UNIT_TYPE" val="i"/>
  <p:tag name="KSO_WM_UNIT_INDEX" val="6"/>
</p:tagLst>
</file>

<file path=ppt/tags/tag35.xml><?xml version="1.0" encoding="utf-8"?>
<p:tagLst xmlns:p="http://schemas.openxmlformats.org/presentationml/2006/main">
  <p:tag name="KSO_WM_UNIT_PRESET_TEXT" val="单击此处编辑文本"/>
  <p:tag name="KSO_WM_UNIT_NOCLEAR" val="0"/>
  <p:tag name="KSO_WM_UNIT_VALUE" val="20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_4*e*1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章节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4*a*1"/>
  <p:tag name="KSO_WM_UNIT_LAYERLEVEL" val="1"/>
  <p:tag name="KSO_WM_TAG_VERSION" val="1.0"/>
  <p:tag name="KSO_WM_BEAUTIFY_FLAG" val="#wm#"/>
  <p:tag name="KSO_WM_UNIT_CONTENT_GROUP_TYPE" val="contentchip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5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4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2"/>
  <p:tag name="KSO_WM_UNIT_ID" val="_5*f*2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42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5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2_1"/>
  <p:tag name="KSO_WM_UNIT_ID" val="_6*h_f*2_1"/>
  <p:tag name="KSO_WM_UNIT_LAYERLEVEL" val="1_1"/>
  <p:tag name="KSO_WM_TAG_VERSION" val="1.0"/>
  <p:tag name="KSO_WM_BEAUTIFY_FLAG" val="#wm#"/>
  <p:tag name="KSO_WM_UNIT_PRESET_TEXT" val="单击此处编辑母版文本样式 第二级 第三级 第四级 第五级"/>
</p:tagLst>
</file>

<file path=ppt/tags/tag47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2_1"/>
  <p:tag name="KSO_WM_UNIT_ID" val="_6*h_a*2_1"/>
  <p:tag name="KSO_WM_UNIT_LAYERLEVEL" val="1_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1_1"/>
  <p:tag name="KSO_WM_UNIT_ID" val="_6*h_f*1_1"/>
  <p:tag name="KSO_WM_UNIT_LAYERLEVEL" val="1_1"/>
  <p:tag name="KSO_WM_TAG_VERSION" val="1.0"/>
  <p:tag name="KSO_WM_BEAUTIFY_FLAG" val="#wm#"/>
  <p:tag name="KSO_WM_UNIT_PRESET_TEXT" val="单击此处编辑母版文本样式 第二级 第三级 第四级 第五级"/>
</p:tagLst>
</file>

<file path=ppt/tags/tag49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1_1"/>
  <p:tag name="KSO_WM_UNIT_ID" val="_6*h_a*1_1"/>
  <p:tag name="KSO_WM_UNIT_LAYERLEVEL" val="1_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6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7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6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9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5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0*b*1"/>
  <p:tag name="KSO_WM_UNIT_LAYERLEVEL" val="1"/>
  <p:tag name="KSO_WM_TAG_VERSION" val="1.0"/>
  <p:tag name="KSO_WM_BEAUTIFY_FLAG" val="#wm#"/>
  <p:tag name="KSO_WM_UNIT_CONTENT_GROUP_TYPE" val="titlestyle"/>
</p:tagLst>
</file>

<file path=ppt/tags/tag6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0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6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1"/>
  <p:tag name="KSO_WM_UNIT_LAYERLEVEL" val="1"/>
  <p:tag name="KSO_WM_TAG_VERSION" val="1.0"/>
  <p:tag name="KSO_WM_BEAUTIFY_FLAG" val="#wm#"/>
  <p:tag name="KSO_WM_UNIT_TYPE" val="i"/>
  <p:tag name="KSO_WM_UNIT_INDEX" val="1"/>
</p:tagLst>
</file>

<file path=ppt/tags/tag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2"/>
  <p:tag name="KSO_WM_UNIT_LAYERLEVEL" val="1"/>
  <p:tag name="KSO_WM_TAG_VERSION" val="1.0"/>
  <p:tag name="KSO_WM_BEAUTIFY_FLAG" val="#wm#"/>
  <p:tag name="KSO_WM_UNIT_TYPE" val="i"/>
  <p:tag name="KSO_WM_UNIT_INDEX" val="2"/>
</p:tagLst>
</file>

<file path=ppt/tags/tag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3"/>
  <p:tag name="KSO_WM_UNIT_LAYERLEVEL" val="1"/>
  <p:tag name="KSO_WM_TAG_VERSION" val="1.0"/>
  <p:tag name="KSO_WM_BEAUTIFY_FLAG" val="#wm#"/>
  <p:tag name="KSO_WM_UNIT_TYPE" val="i"/>
  <p:tag name="KSO_WM_UNIT_INDEX" val="3"/>
</p:tagLst>
</file>

<file path=ppt/tags/tag7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4"/>
  <p:tag name="KSO_WM_UNIT_LAYERLEVEL" val="1"/>
  <p:tag name="KSO_WM_TAG_VERSION" val="1.0"/>
  <p:tag name="KSO_WM_BEAUTIFY_FLAG" val="#wm#"/>
  <p:tag name="KSO_WM_UNIT_TYPE" val="i"/>
  <p:tag name="KSO_WM_UNIT_INDEX" val="4"/>
</p:tagLst>
</file>

<file path=ppt/tags/tag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5"/>
  <p:tag name="KSO_WM_UNIT_LAYERLEVEL" val="1"/>
  <p:tag name="KSO_WM_TAG_VERSION" val="1.0"/>
  <p:tag name="KSO_WM_BEAUTIFY_FLAG" val="#wm#"/>
  <p:tag name="KSO_WM_UNIT_TYPE" val="i"/>
  <p:tag name="KSO_WM_UNIT_INDEX" val="5"/>
</p:tagLst>
</file>

<file path=ppt/tags/tag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6"/>
  <p:tag name="KSO_WM_UNIT_LAYERLEVEL" val="1"/>
  <p:tag name="KSO_WM_TAG_VERSION" val="1.0"/>
  <p:tag name="KSO_WM_BEAUTIFY_FLAG" val="#wm#"/>
  <p:tag name="KSO_WM_UNIT_TYPE" val="i"/>
  <p:tag name="KSO_WM_UNIT_INDEX" val="6"/>
</p:tagLst>
</file>

<file path=ppt/tags/tag76.xml><?xml version="1.0" encoding="utf-8"?>
<p:tagLst xmlns:p="http://schemas.openxmlformats.org/presentationml/2006/main">
  <p:tag name="KSO_WM_UNIT_SUBTYPE" val="b"/>
  <p:tag name="KSO_WM_UNIT_PRESET_TEXT" val="汇报人：稻壳儿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1*f*1"/>
  <p:tag name="KSO_WM_UNIT_LAYERLEVEL" val="1"/>
  <p:tag name="KSO_WM_TAG_VERSION" val="1.0"/>
  <p:tag name="KSO_WM_BEAUTIFY_FLAG" val="#wm#"/>
  <p:tag name="KSO_WM_UNIT_CONTENT_GROUP_TYPE" val="contentchip"/>
</p:tagLst>
</file>

<file path=ppt/tags/tag77.xml><?xml version="1.0" encoding="utf-8"?>
<p:tagLst xmlns:p="http://schemas.openxmlformats.org/presentationml/2006/main">
  <p:tag name="KSO_WM_UNIT_ISCONTENTSTITLE" val="0"/>
  <p:tag name="KSO_WM_UNIT_ISNUMDGMTITLE" val="0"/>
  <p:tag name="KSO_WM_UNIT_PRESET_TEXT" val="感谢您的观看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1*a*1"/>
  <p:tag name="KSO_WM_UNIT_LAYERLEVEL" val="1"/>
  <p:tag name="KSO_WM_TAG_VERSION" val="1.0"/>
  <p:tag name="KSO_WM_BEAUTIFY_FLAG" val="#wm#"/>
  <p:tag name="KSO_WM_UNIT_CONTENT_GROUP_TYPE" val="contentchip"/>
</p:tagLst>
</file>

<file path=ppt/tags/tag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8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8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30307"/>
</p:tagLst>
</file>

<file path=ppt/tags/tag8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30307"/>
</p:tagLst>
</file>

<file path=ppt/tags/tag86.xml><?xml version="1.0" encoding="utf-8"?>
<p:tagLst xmlns:p="http://schemas.openxmlformats.org/presentationml/2006/main">
  <p:tag name="KSO_WM_TEMPLATE_SUBCATEGORY" val="29"/>
  <p:tag name="KSO_WM_TEMPLATE_MASTER_TYPE" val="0"/>
  <p:tag name="KSO_WM_TEMPLATE_COLOR_TYPE" val="0"/>
  <p:tag name="KSO_WM_TAG_VERSION" val="1.0"/>
  <p:tag name="KSO_WM_BEAUTIFY_FLAG" val="#wm#"/>
  <p:tag name="KSO_WM_TEMPLATE_CATEGORY" val="custom"/>
  <p:tag name="KSO_WM_TEMPLATE_INDEX" val="20230307"/>
  <p:tag name="KSO_WM_SPECIAL_SOURCE" val="bdnull"/>
  <p:tag name="KSO_WM_TEMPLATE_THUMBS_INDEX" val="1、9"/>
</p:tagLst>
</file>

<file path=ppt/tags/tag87.xml><?xml version="1.0" encoding="utf-8"?>
<p:tagLst xmlns:p="http://schemas.openxmlformats.org/presentationml/2006/main">
  <p:tag name="KSO_WM_UNIT_SUBTYPE" val="b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30307_1*f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汇报人：WPS"/>
</p:tagLst>
</file>

<file path=ppt/tags/tag8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30307_1*b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副标题"/>
</p:tagLst>
</file>

<file path=ppt/tags/tag89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1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文档标题"/>
</p:tagLst>
</file>

<file path=ppt/tags/tag90.xml><?xml version="1.0" encoding="utf-8"?>
<p:tagLst xmlns:p="http://schemas.openxmlformats.org/presentationml/2006/main">
  <p:tag name="KSO_WM_SLIDE_ID" val="custom20230307_1"/>
  <p:tag name="KSO_WM_TEMPLATE_SUBCATEGORY" val="29"/>
  <p:tag name="KSO_WM_TEMPLATE_MASTER_TYPE" val="0"/>
  <p:tag name="KSO_WM_TEMPLATE_COLOR_TYPE" val="0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30307"/>
  <p:tag name="KSO_WM_SLIDE_TYPE" val="title"/>
  <p:tag name="KSO_WM_SLIDE_SUBTYPE" val="pureTxt"/>
  <p:tag name="KSO_WM_SLIDE_LAYOUT" val="a_b_f"/>
  <p:tag name="KSO_WM_SLIDE_LAYOUT_CNT" val="1_1_1"/>
  <p:tag name="KSO_WM_SPECIAL_SOURCE" val="bdnull"/>
  <p:tag name="KSO_WM_TEMPLATE_THUMBS_INDEX" val="1、9"/>
  <p:tag name="KSO_WM_SLIDE_CONTENT_AREA" val="{&quot;left&quot;:&quot;45.75&quot;,&quot;top&quot;:&quot;97.05&quot;,&quot;width&quot;:&quot;621.65&quot;,&quot;height&quot;:&quot;307.55&quot;}"/>
</p:tagLst>
</file>

<file path=ppt/tags/tag91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30307_6*b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DIAGRAM_GROUP_CODE" val="l1-1"/>
  <p:tag name="KSO_WM_UNIT_PRESET_TEXT" val="CONTENTS"/>
</p:tagLst>
</file>

<file path=ppt/tags/tag92.xml><?xml version="1.0" encoding="utf-8"?>
<p:tagLst xmlns:p="http://schemas.openxmlformats.org/presentationml/2006/main">
  <p:tag name="KSO_WM_UNIT_ISCONTENTSTITLE" val="1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6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DIAGRAM_GROUP_CODE" val="l1-1"/>
  <p:tag name="KSO_WM_UNIT_PRESET_TEXT" val="目录"/>
</p:tagLst>
</file>

<file path=ppt/tags/tag9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1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1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1_2"/>
  <p:tag name="KSO_WM_UNIT_ID" val="custom20230307_6*l_h_i*1_1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1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9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1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1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2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2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2_2"/>
  <p:tag name="KSO_WM_UNIT_ID" val="custom20230307_6*l_h_i*1_2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2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9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2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2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3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3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3_2"/>
  <p:tag name="KSO_WM_UNIT_ID" val="custom20230307_6*l_h_i*1_3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1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3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3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4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4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4_2"/>
  <p:tag name="KSO_WM_UNIT_ID" val="custom20230307_6*l_h_i*1_4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4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4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4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6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6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6_2"/>
  <p:tag name="KSO_WM_UNIT_ID" val="custom20230307_6*l_h_i*1_6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6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7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6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6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5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5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5_2"/>
  <p:tag name="KSO_WM_UNIT_ID" val="custom20230307_6*l_h_i*1_5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5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1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5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5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1.xml><?xml version="1.0" encoding="utf-8"?>
<p:tagLst xmlns:p="http://schemas.openxmlformats.org/presentationml/2006/main">
  <p:tag name="KSO_WM_SLIDE_ID" val="custom20230307_6"/>
  <p:tag name="KSO_WM_TEMPLATE_SUBCATEGORY" val="29"/>
  <p:tag name="KSO_WM_TEMPLATE_MASTER_TYPE" val="0"/>
  <p:tag name="KSO_WM_TEMPLATE_COLOR_TYPE" val="0"/>
  <p:tag name="KSO_WM_SLIDE_ITEM_CNT" val="6"/>
  <p:tag name="KSO_WM_SLIDE_INDEX" val="6"/>
  <p:tag name="KSO_WM_TAG_VERSION" val="1.0"/>
  <p:tag name="KSO_WM_BEAUTIFY_FLAG" val="#wm#"/>
  <p:tag name="KSO_WM_TEMPLATE_CATEGORY" val="custom"/>
  <p:tag name="KSO_WM_TEMPLATE_INDEX" val="20230307"/>
  <p:tag name="KSO_WM_SLIDE_TYPE" val="contents"/>
  <p:tag name="KSO_WM_SLIDE_SUBTYPE" val="diag"/>
  <p:tag name="KSO_WM_SLIDE_LAYOUT" val="a_b_l"/>
  <p:tag name="KSO_WM_SLIDE_LAYOUT_CNT" val="1_1_1"/>
  <p:tag name="KSO_WM_SPECIAL_SOURCE" val="bdnull"/>
  <p:tag name="KSO_WM_DIAGRAM_GROUP_CODE" val="l1-1"/>
  <p:tag name="KSO_WM_SLIDE_DIAGTYPE" val="l"/>
</p:tagLst>
</file>

<file path=ppt/tags/tag112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ONE"/>
</p:tagLst>
</file>

<file path=ppt/tags/tag113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14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ags/tag115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TWO"/>
</p:tagLst>
</file>

<file path=ppt/tags/tag11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17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ags/tag118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1_2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1_2"/>
  <p:tag name="KSO_WM_UNIT_FILL_TYPE" val="1"/>
  <p:tag name="KSO_WM_UNIT_FILL_FORE_SCHEMECOLOR_INDEX" val="14"/>
  <p:tag name="KSO_WM_UNIT_FILL_FORE_SCHEMECOLOR_INDEX_BRIGHTNESS" val="0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gradient&quot;:[{&quot;brightness&quot;:0.4000000059604645,&quot;colorType&quot;:1,&quot;foreColorIndex&quot;:5,&quot;pos&quot;:1,&quot;transparency&quot;:0},{&quot;brightness&quot;:0.800000011920929,&quot;colorType&quot;:1,&quot;foreColorIndex&quot;:5,&quot;pos&quot;:0,&quot;transparency&quot;:0.5}],&quot;type&quot;:2},&quot;shadow&quot;:{&quot;brightness&quot;:0,&quot;colorType&quot;:1,&quot;foreColorIndex&quot;:5,&quot;transparency&quot;:0.94999998807907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72_3*l_h_i*1_1_3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1_3"/>
  <p:tag name="KSO_WM_UNIT_FILL_TYPE" val="3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.800000011920929,&quot;colorType&quot;:1,&quot;foreColorIndex&quot;:5,&quot;pos&quot;:0,&quot;transparency&quot;:0.800000011920929},{&quot;brightness&quot;:0.800000011920929,&quot;colorType&quot;:1,&quot;foreColorIndex&quot;:5,&quot;pos&quot;:0.699999988079071,&quot;transparency&quot;:0.6000000238418579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1_1"/>
  <p:tag name="KSO_WM_UNIT_ID" val="diagram20231672_3*l_h_a*1_1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添加标题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1_1"/>
  <p:tag name="KSO_WM_UNIT_ID" val="diagram20231672_3*l_h_f*1_1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(你的)智能图形项正文，文字是您思想的提炼，请尽量言简意赅的阐述观点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672_3*l_h_i*1_1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1_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,&quot;colorType&quot;:1,&quot;foreColorIndex&quot;:5,&quot;pos&quot;:0,&quot;transparency&quot;:1},{&quot;brightness&quot;:0,&quot;colorType&quot;:1,&quot;foreColorIndex&quot;:5,&quot;pos&quot;:0.8999999761581421,&quot;transparency&quot;:0}],&quot;type&quot;:3},&quot;glow&quot;:{&quot;colorType&quot;:0},&quot;line&quot;:{&quot;gradient&quot;:[{&quot;brightness&quot;:0,&quot;colorType&quot;:1,&quot;foreColorIndex&quot;:5,&quot;pos&quot;:0.5,&quot;transparency&quot;:0},{&quot;brightness&quot;:0,&quot;colorType&quot;:1,&quot;foreColorIndex&quot;:5,&quot;pos&quot;:0,&quot;transparency&quot;:1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23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2_2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2_2"/>
  <p:tag name="KSO_WM_UNIT_FILL_TYPE" val="1"/>
  <p:tag name="KSO_WM_UNIT_FILL_FORE_SCHEMECOLOR_INDEX" val="14"/>
  <p:tag name="KSO_WM_UNIT_FILL_FORE_SCHEMECOLOR_INDEX_BRIGHTNESS" val="0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gradient&quot;:[{&quot;brightness&quot;:0.4000000059604645,&quot;colorType&quot;:1,&quot;foreColorIndex&quot;:5,&quot;pos&quot;:1,&quot;transparency&quot;:0},{&quot;brightness&quot;:0.800000011920929,&quot;colorType&quot;:1,&quot;foreColorIndex&quot;:5,&quot;pos&quot;:0,&quot;transparency&quot;:0.5}],&quot;type&quot;:2},&quot;shadow&quot;:{&quot;brightness&quot;:0,&quot;colorType&quot;:1,&quot;foreColorIndex&quot;:5,&quot;transparency&quot;:0.94999998807907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4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2_3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2_3"/>
  <p:tag name="KSO_WM_UNIT_FILL_TYPE" val="3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.800000011920929,&quot;colorType&quot;:1,&quot;foreColorIndex&quot;:5,&quot;pos&quot;:0,&quot;transparency&quot;:0.800000011920929},{&quot;brightness&quot;:0.800000011920929,&quot;colorType&quot;:1,&quot;foreColorIndex&quot;:5,&quot;pos&quot;:0.699999988079071,&quot;transparency&quot;:0.6000000238418579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2_1"/>
  <p:tag name="KSO_WM_UNIT_ID" val="diagram20231672_3*l_h_a*1_2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添加标题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6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2_1"/>
  <p:tag name="KSO_WM_UNIT_ID" val="diagram20231672_3*l_h_f*1_2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(你的)智能图形项正文，文字是您思想的提炼，请尽量言简意赅的阐述观点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7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2_1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2_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,&quot;colorType&quot;:1,&quot;foreColorIndex&quot;:5,&quot;pos&quot;:0,&quot;transparency&quot;:1},{&quot;brightness&quot;:0,&quot;colorType&quot;:1,&quot;foreColorIndex&quot;:5,&quot;pos&quot;:0.8999999761581421,&quot;transparency&quot;:0}],&quot;type&quot;:3},&quot;glow&quot;:{&quot;colorType&quot;:0},&quot;line&quot;:{&quot;gradient&quot;:[{&quot;brightness&quot;:0,&quot;colorType&quot;:1,&quot;foreColorIndex&quot;:5,&quot;pos&quot;:0.5,&quot;transparency&quot;:0},{&quot;brightness&quot;:0,&quot;colorType&quot;:1,&quot;foreColorIndex&quot;:5,&quot;pos&quot;:0,&quot;transparency&quot;:1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28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3_2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3_2"/>
  <p:tag name="KSO_WM_UNIT_FILL_TYPE" val="1"/>
  <p:tag name="KSO_WM_UNIT_FILL_FORE_SCHEMECOLOR_INDEX" val="14"/>
  <p:tag name="KSO_WM_UNIT_FILL_FORE_SCHEMECOLOR_INDEX_BRIGHTNESS" val="0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gradient&quot;:[{&quot;brightness&quot;:0.4000000059604645,&quot;colorType&quot;:1,&quot;foreColorIndex&quot;:5,&quot;pos&quot;:1,&quot;transparency&quot;:0},{&quot;brightness&quot;:0.800000011920929,&quot;colorType&quot;:1,&quot;foreColorIndex&quot;:5,&quot;pos&quot;:0,&quot;transparency&quot;:0.5}],&quot;type&quot;:2},&quot;shadow&quot;:{&quot;brightness&quot;:0,&quot;colorType&quot;:1,&quot;foreColorIndex&quot;:5,&quot;transparency&quot;:0.94999998807907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9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3_3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3_3"/>
  <p:tag name="KSO_WM_UNIT_FILL_TYPE" val="3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.800000011920929,&quot;colorType&quot;:1,&quot;foreColorIndex&quot;:5,&quot;pos&quot;:0,&quot;transparency&quot;:0.800000011920929},{&quot;brightness&quot;:0.800000011920929,&quot;colorType&quot;:1,&quot;foreColorIndex&quot;:5,&quot;pos&quot;:0.699999988079071,&quot;transparency&quot;:0.6000000238418579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3_1"/>
  <p:tag name="KSO_WM_UNIT_ID" val="diagram20231672_3*l_h_a*1_3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添加标题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3_1"/>
  <p:tag name="KSO_WM_UNIT_ID" val="diagram20231672_3*l_h_f*1_3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(你的)智能图形项正文，文字是您思想的提炼，请尽量言简意赅的阐述观点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2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3_1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3_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,&quot;colorType&quot;:1,&quot;foreColorIndex&quot;:5,&quot;pos&quot;:0,&quot;transparency&quot;:1},{&quot;brightness&quot;:0,&quot;colorType&quot;:1,&quot;foreColorIndex&quot;:5,&quot;pos&quot;:0.8999999761581421,&quot;transparency&quot;:0}],&quot;type&quot;:3},&quot;glow&quot;:{&quot;colorType&quot;:0},&quot;line&quot;:{&quot;gradient&quot;:[{&quot;brightness&quot;:0,&quot;colorType&quot;:1,&quot;foreColorIndex&quot;:5,&quot;pos&quot;:0.5,&quot;transparency&quot;:0},{&quot;brightness&quot;:0,&quot;colorType&quot;:1,&quot;foreColorIndex&quot;:5,&quot;pos&quot;:0,&quot;transparency&quot;:1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33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4_2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4_2"/>
  <p:tag name="KSO_WM_UNIT_FILL_TYPE" val="1"/>
  <p:tag name="KSO_WM_UNIT_FILL_FORE_SCHEMECOLOR_INDEX" val="14"/>
  <p:tag name="KSO_WM_UNIT_FILL_FORE_SCHEMECOLOR_INDEX_BRIGHTNESS" val="0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gradient&quot;:[{&quot;brightness&quot;:0.4000000059604645,&quot;colorType&quot;:1,&quot;foreColorIndex&quot;:5,&quot;pos&quot;:1,&quot;transparency&quot;:0},{&quot;brightness&quot;:0.800000011920929,&quot;colorType&quot;:1,&quot;foreColorIndex&quot;:5,&quot;pos&quot;:0,&quot;transparency&quot;:0.5}],&quot;type&quot;:2},&quot;shadow&quot;:{&quot;brightness&quot;:0,&quot;colorType&quot;:1,&quot;foreColorIndex&quot;:5,&quot;transparency&quot;:0.94999998807907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4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4_3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4_3"/>
  <p:tag name="KSO_WM_UNIT_FILL_TYPE" val="3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.800000011920929,&quot;colorType&quot;:1,&quot;foreColorIndex&quot;:5,&quot;pos&quot;:0,&quot;transparency&quot;:0.800000011920929},{&quot;brightness&quot;:0.800000011920929,&quot;colorType&quot;:1,&quot;foreColorIndex&quot;:5,&quot;pos&quot;:0.699999988079071,&quot;transparency&quot;:0.6000000238418579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4_1"/>
  <p:tag name="KSO_WM_UNIT_ID" val="diagram20231672_3*l_h_a*1_4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添加标题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6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4_1"/>
  <p:tag name="KSO_WM_UNIT_ID" val="diagram20231672_3*l_h_f*1_4_1"/>
  <p:tag name="KSO_WM_TEMPLATE_CATEGORY" val="diagram"/>
  <p:tag name="KSO_WM_TEMPLATE_INDEX" val="20231672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(你的)智能图形项正文，文字是您思想的提炼，请尽量言简意赅的阐述观点"/>
  <p:tag name="KSO_WM_UNIT_TEXT_FILL_FORE_SCHEMECOLOR_INDEX" val="1"/>
  <p:tag name="KSO_WM_UNIT_TEXT_FILL_TYPE" val="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7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diagram20231672_3*l_h_i*1_4_1"/>
  <p:tag name="KSO_WM_TEMPLATE_CATEGORY" val="diagram"/>
  <p:tag name="KSO_WM_TEMPLATE_INDEX" val="20231672"/>
  <p:tag name="KSO_WM_UNIT_LAYERLEVEL" val="1_1_1"/>
  <p:tag name="KSO_WM_TAG_VERSION" val="3.0"/>
  <p:tag name="KSO_WM_DIAGRAM_VERSION" val="3"/>
  <p:tag name="KSO_WM_DIAGRAM_COLOR_TRICK" val="1"/>
  <p:tag name="KSO_WM_DIAGRAM_COLOR_TEXT_CAN_REMOVE" val="n"/>
  <p:tag name="KSO_WM_DIAGRAM_GROUP_CODE" val="l1-1"/>
  <p:tag name="KSO_WM_UNIT_TYPE" val="l_h_i"/>
  <p:tag name="KSO_WM_UNIT_INDEX" val="1_4_1"/>
  <p:tag name="KSO_WM_DIAGRAM_MAX_ITEMCNT" val="6"/>
  <p:tag name="KSO_WM_DIAGRAM_MIN_ITEMCNT" val="2"/>
  <p:tag name="KSO_WM_DIAGRAM_VIRTUALLY_FRAME" val="{&quot;height&quot;:381.3670078740157,&quot;width&quot;:863.7165354330709}"/>
  <p:tag name="KSO_WM_DIAGRAM_COLOR_MATCH_VALUE" val="{&quot;shape&quot;:{&quot;fill&quot;:{&quot;gradient&quot;:[{&quot;brightness&quot;:0,&quot;colorType&quot;:1,&quot;foreColorIndex&quot;:5,&quot;pos&quot;:0,&quot;transparency&quot;:1},{&quot;brightness&quot;:0,&quot;colorType&quot;:1,&quot;foreColorIndex&quot;:5,&quot;pos&quot;:0.8999999761581421,&quot;transparency&quot;:0}],&quot;type&quot;:3},&quot;glow&quot;:{&quot;colorType&quot;:0},&quot;line&quot;:{&quot;gradient&quot;:[{&quot;brightness&quot;:0,&quot;colorType&quot;:1,&quot;foreColorIndex&quot;:5,&quot;pos&quot;:0.5,&quot;transparency&quot;:0},{&quot;brightness&quot;:0,&quot;colorType&quot;:1,&quot;foreColorIndex&quot;:5,&quot;pos&quot;:0,&quot;transparency&quot;:1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2"/>
  <p:tag name="KSO_WM_UNIT_ID" val="diagram20231301_3*l_h_i*1_3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3"/>
  <p:tag name="KSO_WM_UNIT_ID" val="diagram20231301_3*l_h_i*1_3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7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7,&quot;transparency&quot;:0},&quot;type&quot;:1},&quot;glow&quot;:{&quot;colorType&quot;:0},&quot;line&quot;:{&quot;type&quot;:0},&quot;shadow&quot;:{&quot;brightness&quot;:0,&quot;colorType&quot;:1,&quot;foreColorIndex&quot;:7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1"/>
  <p:tag name="KSO_WM_UNIT_ID" val="diagram20231301_3*l_h_i*1_3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7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7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1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3_1"/>
  <p:tag name="KSO_WM_UNIT_ID" val="diagram20231301_3*l_h_f*1_3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2"/>
  <p:tag name="KSO_WM_UNIT_ID" val="diagram20231301_3*l_h_i*1_1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3"/>
  <p:tag name="KSO_WM_UNIT_ID" val="diagram20231301_3*l_h_i*1_1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type&quot;:0},&quot;shadow&quot;:{&quot;brightness&quot;:0,&quot;colorType&quot;:1,&quot;foreColorIndex&quot;:5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1"/>
  <p:tag name="KSO_WM_UNIT_ID" val="diagram20231301_3*l_h_i*1_1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5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1_1"/>
  <p:tag name="KSO_WM_UNIT_ID" val="diagram20231301_3*l_h_f*1_1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2"/>
  <p:tag name="KSO_WM_UNIT_ID" val="diagram20231301_3*l_h_i*1_2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3"/>
  <p:tag name="KSO_WM_UNIT_ID" val="diagram20231301_3*l_h_i*1_2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6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6,&quot;transparency&quot;:0},&quot;type&quot;:1},&quot;glow&quot;:{&quot;colorType&quot;:0},&quot;line&quot;:{&quot;type&quot;:0},&quot;shadow&quot;:{&quot;brightness&quot;:0,&quot;colorType&quot;:1,&quot;foreColorIndex&quot;:6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1"/>
  <p:tag name="KSO_WM_UNIT_ID" val="diagram20231301_3*l_h_i*1_2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6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6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9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2_1"/>
  <p:tag name="KSO_WM_UNIT_ID" val="diagram20231301_3*l_h_f*1_2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2"/>
  <p:tag name="KSO_WM_UNIT_ID" val="diagram20231301_3*l_h_i*1_4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3"/>
  <p:tag name="KSO_WM_UNIT_ID" val="diagram20231301_3*l_h_i*1_4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8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8,&quot;transparency&quot;:0},&quot;type&quot;:1},&quot;glow&quot;:{&quot;colorType&quot;:0},&quot;line&quot;:{&quot;type&quot;:0},&quot;shadow&quot;:{&quot;brightness&quot;:0,&quot;colorType&quot;:1,&quot;foreColorIndex&quot;:8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1"/>
  <p:tag name="KSO_WM_UNIT_ID" val="diagram20231301_3*l_h_i*1_4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8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8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3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4_1"/>
  <p:tag name="KSO_WM_UNIT_ID" val="diagram20231301_3*l_h_f*1_4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1"/>
  <p:tag name="KSO_WM_UNIT_ID" val="diagram20231366_3*l_h_i*1_1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5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5,&quot;transparency&quot;:0.6000000238418579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2"/>
  <p:tag name="KSO_WM_UNIT_ID" val="diagram20231366_3*l_h_i*1_1_2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5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a"/>
  <p:tag name="KSO_WM_UNIT_INDEX" val="1_1_1"/>
  <p:tag name="KSO_WM_UNIT_ID" val="diagram20231366_3*l_h_a*1_1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PRESET_TEXT" val="添加标题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1"/>
  <p:tag name="KSO_WM_UNIT_ID" val="diagram20231366_3*l_h_i*1_2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6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6,&quot;transparency&quot;:0.6000000238418579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2"/>
  <p:tag name="KSO_WM_UNIT_ID" val="diagram20231366_3*l_h_i*1_2_2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6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6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9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a"/>
  <p:tag name="KSO_WM_UNIT_INDEX" val="1_2_1"/>
  <p:tag name="KSO_WM_UNIT_ID" val="diagram20231366_3*l_h_a*1_2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PRESET_TEXT" val="添加标题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1"/>
  <p:tag name="KSO_WM_UNIT_ID" val="diagram20231366_3*l_h_i*1_3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7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7,&quot;transparency&quot;:0.6000000238418579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2"/>
  <p:tag name="KSO_WM_UNIT_ID" val="diagram20231366_3*l_h_i*1_3_2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7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7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2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a"/>
  <p:tag name="KSO_WM_UNIT_INDEX" val="1_3_1"/>
  <p:tag name="KSO_WM_UNIT_ID" val="diagram20231366_3*l_h_a*1_3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PRESET_TEXT" val="添加标题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1"/>
  <p:tag name="KSO_WM_UNIT_ID" val="diagram20231366_3*l_h_i*1_4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8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8,&quot;transparency&quot;:0.6000000238418579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2"/>
  <p:tag name="KSO_WM_UNIT_ID" val="diagram20231366_3*l_h_i*1_4_2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FILL_FORE_SCHEMECOLOR_INDEX" val="8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solid&quot;:{&quot;brightness&quot;:0,&quot;colorType&quot;:1,&quot;foreColorIndex&quot;:8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a"/>
  <p:tag name="KSO_WM_UNIT_INDEX" val="1_4_1"/>
  <p:tag name="KSO_WM_UNIT_ID" val="diagram20231366_3*l_h_a*1_4_1"/>
  <p:tag name="KSO_WM_TEMPLATE_CATEGORY" val="diagram"/>
  <p:tag name="KSO_WM_TEMPLATE_INDEX" val="20231366"/>
  <p:tag name="KSO_WM_UNIT_LAYERLEVEL" val="1_1_1"/>
  <p:tag name="KSO_WM_TAG_VERSION" val="3.0"/>
  <p:tag name="KSO_WM_DIAGRAM_VERSION" val="3"/>
  <p:tag name="KSO_WM_DIAGRAM_COLOR_TEXT_CAN_REMOVE" val="n"/>
  <p:tag name="KSO_WM_BEAUTIFY_FLAG" val="#wm#"/>
  <p:tag name="KSO_WM_UNIT_PRESET_TEXT" val="添加标题"/>
  <p:tag name="KSO_WM_DIAGRAM_MAX_ITEMCNT" val="6"/>
  <p:tag name="KSO_WM_DIAGRAM_MIN_ITEMCNT" val="2"/>
  <p:tag name="KSO_WM_DIAGRAM_VIRTUALLY_FRAME" val="{&quot;height&quot;:307.102283464567,&quot;width&quot;:854.952204724409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6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THREE"/>
</p:tagLst>
</file>

<file path=ppt/tags/tag167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68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ags/tag169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230920_1*l_i*1_1"/>
  <p:tag name="KSO_WM_TEMPLATE_CATEGORY" val="diagram"/>
  <p:tag name="KSO_WM_TEMPLATE_INDEX" val="20230920"/>
  <p:tag name="KSO_WM_UNIT_LAYERLEVEL" val="1_1"/>
  <p:tag name="KSO_WM_TAG_VERSION" val="3.0"/>
  <p:tag name="KSO_WM_UNIT_TYPE" val="l_i"/>
  <p:tag name="KSO_WM_UNIT_INDEX" val="1_1"/>
  <p:tag name="KSO_WM_DIAGRAM_VERSION" val="3"/>
  <p:tag name="KSO_WM_DIAGRAM_COLOR_TRICK" val="2"/>
  <p:tag name="KSO_WM_DIAGRAM_COLOR_TEXT_CAN_REMOVE" val="n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gradient&quot;:[{&quot;brightness&quot;:0,&quot;colorType&quot;:2,&quot;pos&quot;:0.3100000023841858,&quot;rgb&quot;:&quot;#afc6ff&quot;,&quot;transparency&quot;:1},{&quot;brightness&quot;:0.4000000059604645,&quot;colorType&quot;:1,&quot;foreColorIndex&quot;:5,&quot;pos&quot;:0.7699999809265137,&quot;transparency&quot;:0.30000001192092896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0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230920_1*l_i*1_2"/>
  <p:tag name="KSO_WM_TEMPLATE_CATEGORY" val="diagram"/>
  <p:tag name="KSO_WM_TEMPLATE_INDEX" val="20230920"/>
  <p:tag name="KSO_WM_UNIT_LAYERLEVEL" val="1_1"/>
  <p:tag name="KSO_WM_TAG_VERSION" val="3.0"/>
  <p:tag name="KSO_WM_UNIT_TYPE" val="l_i"/>
  <p:tag name="KSO_WM_UNIT_INDEX" val="1_2"/>
  <p:tag name="KSO_WM_DIAGRAM_VERSION" val="3"/>
  <p:tag name="KSO_WM_DIAGRAM_COLOR_TRICK" val="2"/>
  <p:tag name="KSO_WM_DIAGRAM_COLOR_TEXT_CAN_REMOVE" val="n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gradient&quot;:[{&quot;brightness&quot;:0,&quot;colorType&quot;:2,&quot;pos&quot;:0.3799999952316284,&quot;rgb&quot;:&quot;#afc6ff&quot;,&quot;transparency&quot;:1},{&quot;brightness&quot;:0,&quot;colorType&quot;:1,&quot;foreColorIndex&quot;:5,&quot;pos&quot;:0.8500000238418579,&quot;transparency&quot;:0.3499999940395355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1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1"/>
  <p:tag name="KSO_WM_UNIT_ID" val="diagram20230920_1*l_h_i*1_1_1"/>
  <p:tag name="KSO_WM_TEMPLATE_CATEGORY" val="diagram"/>
  <p:tag name="KSO_WM_TEMPLATE_INDEX" val="20230920"/>
  <p:tag name="KSO_WM_UNIT_LAYERLEVEL" val="1_1_1"/>
  <p:tag name="KSO_WM_TAG_VERSION" val="3.0"/>
  <p:tag name="KSO_WM_DIAGRAM_VERSION" val="3"/>
  <p:tag name="KSO_WM_DIAGRAM_COLOR_TRICK" val="2"/>
  <p:tag name="KSO_WM_DIAGRAM_COLOR_TEXT_CAN_REMOVE" val="n"/>
  <p:tag name="KSO_WM_UNIT_SUBTYPE" val="d"/>
  <p:tag name="KSO_WM_UNIT_PRESET_TEXT" val="01"/>
  <p:tag name="KSO_WM_UNIT_FILL_FORE_SCHEMECOLOR_INDEX" val="5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gradient&quot;:[{&quot;brightness&quot;:0,&quot;colorType&quot;:1,&quot;foreColorIndex&quot;:5,&quot;pos&quot;:0.5400000214576721,&quot;transparency&quot;:0},{&quot;brightness&quot;:0.4000000059604645,&quot;colorType&quot;:1,&quot;foreColorIndex&quot;:5,&quot;pos&quot;:0,&quot;transparency&quot;:0},{&quot;brightness&quot;:0,&quot;colorType&quot;:1,&quot;foreColorIndex&quot;:5,&quot;pos&quot;:0.8100000023841858,&quot;transparency&quot;:0},{&quot;brightness&quot;:0,&quot;colorType&quot;:1,&quot;foreColorIndex&quot;:5,&quot;pos&quot;:1,&quot;transparency&quot;:0}],&quot;type&quot;:3},&quot;glow&quot;:{&quot;colorType&quot;:0},&quot;line&quot;:{&quot;gradient&quot;:[{&quot;brightness&quot;:0.949999988079071,&quot;colorType&quot;:1,&quot;foreColorIndex&quot;:5,&quot;pos&quot;:0.3700000047683716,&quot;transparency&quot;:0},{&quot;brightness&quot;:0.550000011920929,&quot;colorType&quot;:1,&quot;foreColorIndex&quot;:5,&quot;pos&quot;:0,&quot;transparency&quot;:0},{&quot;brightness&quot;:0,&quot;colorType&quot;:1,&quot;foreColorIndex&quot;:14,&quot;pos&quot;:1,&quot;transparency&quot;:0},{&quot;brightness&quot;:0.699999988079071,&quot;colorType&quot;:1,&quot;foreColorIndex&quot;:5,&quot;pos&quot;:0.7099999785423279,&quot;transparency&quot;:0}],&quot;type&quot;:2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2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1"/>
  <p:tag name="KSO_WM_UNIT_ID" val="diagram20230920_1*l_h_i*1_2_1"/>
  <p:tag name="KSO_WM_TEMPLATE_CATEGORY" val="diagram"/>
  <p:tag name="KSO_WM_TEMPLATE_INDEX" val="20230920"/>
  <p:tag name="KSO_WM_UNIT_LAYERLEVEL" val="1_1_1"/>
  <p:tag name="KSO_WM_TAG_VERSION" val="3.0"/>
  <p:tag name="KSO_WM_DIAGRAM_VERSION" val="3"/>
  <p:tag name="KSO_WM_DIAGRAM_COLOR_TRICK" val="2"/>
  <p:tag name="KSO_WM_DIAGRAM_COLOR_TEXT_CAN_REMOVE" val="n"/>
  <p:tag name="KSO_WM_UNIT_SUBTYPE" val="d"/>
  <p:tag name="KSO_WM_UNIT_PRESET_TEXT" val="02"/>
  <p:tag name="KSO_WM_UNIT_FILL_FORE_SCHEMECOLOR_INDEX" val="8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gradient&quot;:[{&quot;brightness&quot;:0,&quot;colorType&quot;:1,&quot;foreColorIndex&quot;:8,&quot;pos&quot;:0.5400000214576721,&quot;transparency&quot;:0},{&quot;brightness&quot;:0.4000000059604645,&quot;colorType&quot;:1,&quot;foreColorIndex&quot;:8,&quot;pos&quot;:0,&quot;transparency&quot;:0},{&quot;brightness&quot;:0.4000000059604645,&quot;colorType&quot;:1,&quot;foreColorIndex&quot;:8,&quot;pos&quot;:1,&quot;transparency&quot;:0}],&quot;type&quot;:3},&quot;glow&quot;:{&quot;colorType&quot;:0},&quot;line&quot;:{&quot;gradient&quot;:[{&quot;brightness&quot;:0.949999988079071,&quot;colorType&quot;:1,&quot;foreColorIndex&quot;:5,&quot;pos&quot;:0.3199999928474426,&quot;transparency&quot;:0},{&quot;brightness&quot;:0.800000011920929,&quot;colorType&quot;:1,&quot;foreColorIndex&quot;:8,&quot;pos&quot;:0,&quot;transparency&quot;:0},{&quot;brightness&quot;:0,&quot;colorType&quot;:1,&quot;foreColorIndex&quot;:14,&quot;pos&quot;:1,&quot;transparency&quot;:0},{&quot;brightness&quot;:0.800000011920929,&quot;colorType&quot;:1,&quot;foreColorIndex&quot;:8,&quot;pos&quot;:0.7099999785423279,&quot;transparency&quot;:0}],&quot;type&quot;:2},&quot;shadow&quot;:{&quot;brightness&quot;:0,&quot;colorType&quot;:1,&quot;foreColorIndex&quot;:8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3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2"/>
  <p:tag name="KSO_WM_UNIT_ID" val="diagram20230920_1*l_h_i*1_1_2"/>
  <p:tag name="KSO_WM_TEMPLATE_CATEGORY" val="diagram"/>
  <p:tag name="KSO_WM_TEMPLATE_INDEX" val="20230920"/>
  <p:tag name="KSO_WM_UNIT_LAYERLEVEL" val="1_1_1"/>
  <p:tag name="KSO_WM_TAG_VERSION" val="3.0"/>
  <p:tag name="KSO_WM_DIAGRAM_VERSION" val="3"/>
  <p:tag name="KSO_WM_DIAGRAM_COLOR_TRICK" val="2"/>
  <p:tag name="KSO_WM_DIAGRAM_COLOR_TEXT_CAN_REMOVE" val="n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gradient&quot;:[{&quot;brightness&quot;:0,&quot;colorType&quot;:2,&quot;pos&quot;:1,&quot;rgb&quot;:&quot;#afc6ff&quot;,&quot;transparency&quot;:1},{&quot;brightness&quot;:0,&quot;colorType&quot;:1,&quot;foreColorIndex&quot;:5,&quot;pos&quot;:0.4699999988079071,&quot;transparency&quot;:0.30000001192092896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4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2"/>
  <p:tag name="KSO_WM_UNIT_ID" val="diagram20230920_1*l_h_i*1_2_2"/>
  <p:tag name="KSO_WM_TEMPLATE_CATEGORY" val="diagram"/>
  <p:tag name="KSO_WM_TEMPLATE_INDEX" val="20230920"/>
  <p:tag name="KSO_WM_UNIT_LAYERLEVEL" val="1_1_1"/>
  <p:tag name="KSO_WM_TAG_VERSION" val="3.0"/>
  <p:tag name="KSO_WM_DIAGRAM_VERSION" val="3"/>
  <p:tag name="KSO_WM_DIAGRAM_COLOR_TRICK" val="2"/>
  <p:tag name="KSO_WM_DIAGRAM_COLOR_TEXT_CAN_REMOVE" val="n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gradient&quot;:[{&quot;brightness&quot;:0,&quot;colorType&quot;:1,&quot;foreColorIndex&quot;:8,&quot;pos&quot;:0,&quot;transparency&quot;:0},{&quot;brightness&quot;:0,&quot;colorType&quot;:1,&quot;foreColorIndex&quot;:8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5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2_1"/>
  <p:tag name="KSO_WM_UNIT_ID" val="diagram20230920_1*l_h_f*1_2_1"/>
  <p:tag name="KSO_WM_TEMPLATE_CATEGORY" val="diagram"/>
  <p:tag name="KSO_WM_TEMPLATE_INDEX" val="20230920"/>
  <p:tag name="KSO_WM_UNIT_LAYERLEVEL" val="1_1_1"/>
  <p:tag name="KSO_WM_TAG_VERSION" val="3.0"/>
  <p:tag name="KSO_WM_BEAUTIFY_FLAG" val="#wm#"/>
  <p:tag name="KSO_WM_DIAGRAM_GROUP_CODE" val="l1-1"/>
  <p:tag name="KSO_WM_DIAGRAM_VERSION" val="3"/>
  <p:tag name="KSO_WM_DIAGRAM_COLOR_TRICK" val="2"/>
  <p:tag name="KSO_WM_DIAGRAM_COLOR_TEXT_CAN_REMOVE" val="n"/>
  <p:tag name="KSO_WM_UNIT_PRESET_TEXT" val="单击此处输入你的智能图形项正文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2_1"/>
  <p:tag name="KSO_WM_UNIT_ID" val="diagram20230920_1*l_h_a*1_2_1"/>
  <p:tag name="KSO_WM_TEMPLATE_CATEGORY" val="diagram"/>
  <p:tag name="KSO_WM_TEMPLATE_INDEX" val="20230920"/>
  <p:tag name="KSO_WM_UNIT_LAYERLEVEL" val="1_1_1"/>
  <p:tag name="KSO_WM_TAG_VERSION" val="3.0"/>
  <p:tag name="KSO_WM_BEAUTIFY_FLAG" val="#wm#"/>
  <p:tag name="KSO_WM_DIAGRAM_GROUP_CODE" val="l1-1"/>
  <p:tag name="KSO_WM_DIAGRAM_VERSION" val="3"/>
  <p:tag name="KSO_WM_DIAGRAM_COLOR_TRICK" val="2"/>
  <p:tag name="KSO_WM_DIAGRAM_COLOR_TEXT_CAN_REMOVE" val="n"/>
  <p:tag name="KSO_WM_UNIT_PRESET_TEXT" val="添加标题"/>
  <p:tag name="KSO_WM_UNIT_TEXT_FILL_FORE_SCHEMECOLOR_INDEX" val="8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8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7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1_1"/>
  <p:tag name="KSO_WM_UNIT_ID" val="diagram20230920_1*l_h_f*1_1_1"/>
  <p:tag name="KSO_WM_TEMPLATE_CATEGORY" val="diagram"/>
  <p:tag name="KSO_WM_TEMPLATE_INDEX" val="20230920"/>
  <p:tag name="KSO_WM_UNIT_LAYERLEVEL" val="1_1_1"/>
  <p:tag name="KSO_WM_TAG_VERSION" val="3.0"/>
  <p:tag name="KSO_WM_BEAUTIFY_FLAG" val="#wm#"/>
  <p:tag name="KSO_WM_DIAGRAM_GROUP_CODE" val="l1-1"/>
  <p:tag name="KSO_WM_DIAGRAM_VERSION" val="3"/>
  <p:tag name="KSO_WM_DIAGRAM_COLOR_TRICK" val="2"/>
  <p:tag name="KSO_WM_DIAGRAM_COLOR_TEXT_CAN_REMOVE" val="n"/>
  <p:tag name="KSO_WM_UNIT_PRESET_TEXT" val="单击此处输入你的智能图形项正文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1_1"/>
  <p:tag name="KSO_WM_UNIT_ID" val="diagram20230920_1*l_h_a*1_1_1"/>
  <p:tag name="KSO_WM_TEMPLATE_CATEGORY" val="diagram"/>
  <p:tag name="KSO_WM_TEMPLATE_INDEX" val="20230920"/>
  <p:tag name="KSO_WM_UNIT_LAYERLEVEL" val="1_1_1"/>
  <p:tag name="KSO_WM_TAG_VERSION" val="3.0"/>
  <p:tag name="KSO_WM_BEAUTIFY_FLAG" val="#wm#"/>
  <p:tag name="KSO_WM_DIAGRAM_GROUP_CODE" val="l1-1"/>
  <p:tag name="KSO_WM_DIAGRAM_VERSION" val="3"/>
  <p:tag name="KSO_WM_DIAGRAM_COLOR_TRICK" val="2"/>
  <p:tag name="KSO_WM_DIAGRAM_COLOR_TEXT_CAN_REMOVE" val="n"/>
  <p:tag name="KSO_WM_UNIT_PRESET_TEXT" val="添加标题"/>
  <p:tag name="KSO_WM_UNIT_TEXT_FILL_FORE_SCHEMECOLOR_INDEX" val="5"/>
  <p:tag name="KSO_WM_DIAGRAM_MAX_ITEMCNT" val="4"/>
  <p:tag name="KSO_WM_DIAGRAM_MIN_ITEMCNT" val="2"/>
  <p:tag name="KSO_WM_DIAGRAM_VIRTUALLY_FRAME" val="{&quot;height&quot;:358.5,&quot;width&quot;:762.000000000000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9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ISCONTENTSTITLE" val="0"/>
  <p:tag name="KSO_WM_UNIT_ISNUMDGMTITLE" val="0"/>
  <p:tag name="KSO_WM_UNIT_PRESET_TEXT_INDEX" val="0"/>
  <p:tag name="KSO_WM_UNIT_PRESET_TEXT_LEN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a"/>
  <p:tag name="KSO_WM_UNIT_INDEX" val="1_1_1"/>
  <p:tag name="KSO_WM_UNIT_ID" val="diagram20231139_1*l_h_a*1_1_1"/>
  <p:tag name="KSO_WM_TEMPLATE_CATEGORY" val="diagram"/>
  <p:tag name="KSO_WM_TEMPLATE_INDEX" val="20231139"/>
  <p:tag name="KSO_WM_UNIT_LAYERLEVEL" val="1_1_1"/>
  <p:tag name="KSO_WM_TAG_VERSION" val="3.0"/>
  <p:tag name="KSO_WM_BEAUTIFY_FLAG" val="#wm#"/>
  <p:tag name="KSO_WM_UNIT_VALUE" val="34"/>
  <p:tag name="KSO_WM_UNIT_PRESET_TEXT" val="添加内容标题"/>
  <p:tag name="KSO_WM_UNIT_TEXT_FILL_FORE_SCHEMECOLOR_INDEX" val="5"/>
  <p:tag name="KSO_WM_DIAGRAM_MAX_ITEMCNT" val="2"/>
  <p:tag name="KSO_WM_DIAGRAM_MIN_ITEMCNT" val="2"/>
  <p:tag name="KSO_WM_DIAGRAM_VIRTUALLY_FRAME" val="{&quot;height&quot;:113.45000000000002,&quot;width&quot;:711.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0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SUBTYPE" val="a"/>
  <p:tag name="KSO_WM_UNIT_PRESET_TEXT_INDEX" val="0"/>
  <p:tag name="KSO_WM_UNIT_PRESET_TEXT_LEN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1_1"/>
  <p:tag name="KSO_WM_UNIT_ID" val="diagram20231139_1*l_h_f*1_1_1"/>
  <p:tag name="KSO_WM_TEMPLATE_CATEGORY" val="diagram"/>
  <p:tag name="KSO_WM_TEMPLATE_INDEX" val="20231139"/>
  <p:tag name="KSO_WM_UNIT_LAYERLEVEL" val="1_1_1"/>
  <p:tag name="KSO_WM_TAG_VERSION" val="3.0"/>
  <p:tag name="KSO_WM_BEAUTIFY_FLAG" val="#wm#"/>
  <p:tag name="KSO_WM_UNIT_VALUE" val="81"/>
  <p:tag name="KSO_WM_UNIT_PRESET_TEXT" val="单击此处添加文本内容，简明扼要地阐述您的观点。根据需要可酌情增减文字"/>
  <p:tag name="KSO_WM_DIAGRAM_MAX_ITEMCNT" val="2"/>
  <p:tag name="KSO_WM_DIAGRAM_MIN_ITEMCNT" val="2"/>
  <p:tag name="KSO_WM_DIAGRAM_VIRTUALLY_FRAME" val="{&quot;height&quot;:113.45000000000002,&quot;width&quot;:711.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666666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1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ISCONTENTSTITLE" val="0"/>
  <p:tag name="KSO_WM_UNIT_ISNUMDGMTITLE" val="0"/>
  <p:tag name="KSO_WM_UNIT_PRESET_TEXT_INDEX" val="0"/>
  <p:tag name="KSO_WM_UNIT_PRESET_TEXT_LEN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a"/>
  <p:tag name="KSO_WM_UNIT_INDEX" val="1_2_1"/>
  <p:tag name="KSO_WM_UNIT_ID" val="diagram20231139_1*l_h_a*1_2_1"/>
  <p:tag name="KSO_WM_TEMPLATE_CATEGORY" val="diagram"/>
  <p:tag name="KSO_WM_TEMPLATE_INDEX" val="20231139"/>
  <p:tag name="KSO_WM_UNIT_LAYERLEVEL" val="1_1_1"/>
  <p:tag name="KSO_WM_TAG_VERSION" val="3.0"/>
  <p:tag name="KSO_WM_BEAUTIFY_FLAG" val="#wm#"/>
  <p:tag name="KSO_WM_UNIT_VALUE" val="34"/>
  <p:tag name="KSO_WM_UNIT_PRESET_TEXT" val="添加内容标题"/>
  <p:tag name="KSO_WM_UNIT_TEXT_FILL_FORE_SCHEMECOLOR_INDEX" val="5"/>
  <p:tag name="KSO_WM_DIAGRAM_MAX_ITEMCNT" val="2"/>
  <p:tag name="KSO_WM_DIAGRAM_MIN_ITEMCNT" val="2"/>
  <p:tag name="KSO_WM_DIAGRAM_VIRTUALLY_FRAME" val="{&quot;height&quot;:113.45000000000002,&quot;width&quot;:711.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2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SUBTYPE" val="a"/>
  <p:tag name="KSO_WM_UNIT_PRESET_TEXT_INDEX" val="0"/>
  <p:tag name="KSO_WM_UNIT_PRESET_TEXT_LEN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2_1"/>
  <p:tag name="KSO_WM_UNIT_ID" val="diagram20231139_1*l_h_f*1_2_1"/>
  <p:tag name="KSO_WM_TEMPLATE_CATEGORY" val="diagram"/>
  <p:tag name="KSO_WM_TEMPLATE_INDEX" val="20231139"/>
  <p:tag name="KSO_WM_UNIT_LAYERLEVEL" val="1_1_1"/>
  <p:tag name="KSO_WM_TAG_VERSION" val="3.0"/>
  <p:tag name="KSO_WM_BEAUTIFY_FLAG" val="#wm#"/>
  <p:tag name="KSO_WM_UNIT_VALUE" val="81"/>
  <p:tag name="KSO_WM_UNIT_PRESET_TEXT" val="单击此处添加文本内容，简明扼要地阐述您的观点。根据需要可酌情增减文字"/>
  <p:tag name="KSO_WM_DIAGRAM_MAX_ITEMCNT" val="2"/>
  <p:tag name="KSO_WM_DIAGRAM_MIN_ITEMCNT" val="2"/>
  <p:tag name="KSO_WM_DIAGRAM_VIRTUALLY_FRAME" val="{&quot;height&quot;:113.45000000000002,&quot;width&quot;:711.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666666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3.xml><?xml version="1.0" encoding="utf-8"?>
<p:tagLst xmlns:p="http://schemas.openxmlformats.org/presentationml/2006/main">
  <p:tag name="KSO_WM_UNIT_SUBTYPE" val="a"/>
  <p:tag name="KSO_WM_UNIT_NOCLEAR" val="0"/>
  <p:tag name="KSO_WM_UNIT_VALUE" val="175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1_1"/>
  <p:tag name="KSO_WM_UNIT_ID" val="diagram20231255_3*l_h_f*1_1_1"/>
  <p:tag name="KSO_WM_TEMPLATE_CATEGORY" val="diagram"/>
  <p:tag name="KSO_WM_TEMPLATE_INDEX" val="20231255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添加文本具体内容，简明扼要地阐述您的观点根据需要可酌情增减文字添加文本"/>
  <p:tag name="KSO_WM_DIAGRAM_MAX_ITEMCNT" val="6"/>
  <p:tag name="KSO_WM_DIAGRAM_MIN_ITEMCNT" val="2"/>
  <p:tag name="KSO_WM_DIAGRAM_VIRTUALLY_FRAME" val="{&quot;height&quot;:360.25,&quot;width&quot;:340.4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4.xml><?xml version="1.0" encoding="utf-8"?>
<p:tagLst xmlns:p="http://schemas.openxmlformats.org/presentationml/2006/main">
  <p:tag name="KSO_WM_UNIT_SUBTYPE" val="a"/>
  <p:tag name="KSO_WM_UNIT_NOCLEAR" val="0"/>
  <p:tag name="KSO_WM_UNIT_VALUE" val="175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2_1"/>
  <p:tag name="KSO_WM_UNIT_ID" val="diagram20231255_3*l_h_f*1_2_1"/>
  <p:tag name="KSO_WM_TEMPLATE_CATEGORY" val="diagram"/>
  <p:tag name="KSO_WM_TEMPLATE_INDEX" val="20231255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添加文本具体内容，简明扼要地阐述您的观点根据需要可酌情增减文字添加文本"/>
  <p:tag name="KSO_WM_DIAGRAM_MAX_ITEMCNT" val="6"/>
  <p:tag name="KSO_WM_DIAGRAM_MIN_ITEMCNT" val="2"/>
  <p:tag name="KSO_WM_DIAGRAM_VIRTUALLY_FRAME" val="{&quot;height&quot;:360.25,&quot;width&quot;:340.4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5.xml><?xml version="1.0" encoding="utf-8"?>
<p:tagLst xmlns:p="http://schemas.openxmlformats.org/presentationml/2006/main">
  <p:tag name="KSO_WM_UNIT_SUBTYPE" val="a"/>
  <p:tag name="KSO_WM_UNIT_NOCLEAR" val="0"/>
  <p:tag name="KSO_WM_UNIT_VALUE" val="175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3_1"/>
  <p:tag name="KSO_WM_UNIT_ID" val="diagram20231255_3*l_h_f*1_3_1"/>
  <p:tag name="KSO_WM_TEMPLATE_CATEGORY" val="diagram"/>
  <p:tag name="KSO_WM_TEMPLATE_INDEX" val="20231255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添加文本具体内容，简明扼要地阐述您的观点根据需要可酌情增减文字添加文本"/>
  <p:tag name="KSO_WM_DIAGRAM_MAX_ITEMCNT" val="6"/>
  <p:tag name="KSO_WM_DIAGRAM_MIN_ITEMCNT" val="2"/>
  <p:tag name="KSO_WM_DIAGRAM_VIRTUALLY_FRAME" val="{&quot;height&quot;:360.25,&quot;width&quot;:340.4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6.xml><?xml version="1.0" encoding="utf-8"?>
<p:tagLst xmlns:p="http://schemas.openxmlformats.org/presentationml/2006/main">
  <p:tag name="KSO_WM_UNIT_SUBTYPE" val="a"/>
  <p:tag name="KSO_WM_UNIT_NOCLEAR" val="0"/>
  <p:tag name="KSO_WM_UNIT_VALUE" val="175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4_1"/>
  <p:tag name="KSO_WM_UNIT_ID" val="diagram20231255_3*l_h_f*1_4_1"/>
  <p:tag name="KSO_WM_TEMPLATE_CATEGORY" val="diagram"/>
  <p:tag name="KSO_WM_TEMPLATE_INDEX" val="20231255"/>
  <p:tag name="KSO_WM_UNIT_LAYERLEVEL" val="1_1_1"/>
  <p:tag name="KSO_WM_TAG_VERSION" val="3.0"/>
  <p:tag name="KSO_WM_BEAUTIFY_FLAG" val="#wm#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添加文本具体内容，简明扼要地阐述您的观点根据需要可酌情增减文字添加文本"/>
  <p:tag name="KSO_WM_DIAGRAM_MAX_ITEMCNT" val="6"/>
  <p:tag name="KSO_WM_DIAGRAM_MIN_ITEMCNT" val="2"/>
  <p:tag name="KSO_WM_DIAGRAM_VIRTUALLY_FRAME" val="{&quot;height&quot;:360.25,&quot;width&quot;:340.4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7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FOUR"/>
</p:tagLst>
</file>

<file path=ppt/tags/tag18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89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heme/theme1.xml><?xml version="1.0" encoding="utf-8"?>
<a:theme xmlns:a="http://schemas.openxmlformats.org/drawingml/2006/main" name="Office 主题">
  <a:themeElements>
    <a:clrScheme name="Office 主题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2.xml><?xml version="1.0" encoding="utf-8"?>
<a:theme xmlns:a="http://schemas.openxmlformats.org/drawingml/2006/main" name="Office 主题">
  <a:themeElements>
    <a:clrScheme name="自定义 48">
      <a:dk1>
        <a:srgbClr val="000000"/>
      </a:dk1>
      <a:lt1>
        <a:srgbClr val="FFFFFF"/>
      </a:lt1>
      <a:dk2>
        <a:srgbClr val="11155D"/>
      </a:dk2>
      <a:lt2>
        <a:srgbClr val="E6E7FA"/>
      </a:lt2>
      <a:accent1>
        <a:srgbClr val="D94DE9"/>
      </a:accent1>
      <a:accent2>
        <a:srgbClr val="600EF2"/>
      </a:accent2>
      <a:accent3>
        <a:srgbClr val="9900FF"/>
      </a:accent3>
      <a:accent4>
        <a:srgbClr val="7C46F4"/>
      </a:accent4>
      <a:accent5>
        <a:srgbClr val="11D7FF"/>
      </a:accent5>
      <a:accent6>
        <a:srgbClr val="305EEF"/>
      </a:accent6>
      <a:hlink>
        <a:srgbClr val="0563C1"/>
      </a:hlink>
      <a:folHlink>
        <a:srgbClr val="954D72"/>
      </a:folHlink>
    </a:clrScheme>
    <a:fontScheme name="自定义 55">
      <a:majorFont>
        <a:latin typeface="MiSans Heavy"/>
        <a:ea typeface="MiSans Heavy"/>
        <a:cs typeface=""/>
      </a:majorFont>
      <a:minorFont>
        <a:latin typeface="MiSans Normal"/>
        <a:ea typeface="MiSans Normal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3.xml><?xml version="1.0" encoding="utf-8"?>
<a:theme xmlns:a="http://schemas.openxmlformats.org/drawingml/2006/main" name="Office 主题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Properties xmlns="http://schemas.openxmlformats.org/officeDocument/2006/extended-properties">
  <Application>WPS 演示</Application>
  <ScaleCrop>0</ScaleCrop>
  <LinksUpToDate>0</LinksUpToDate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>
  <dc:creator>V1824A</dc:creator>
  <dcterms:created xsi:type="dcterms:W3CDTF">2023-12-16T03:58:05Z</dcterms:created>
  <dcterms:modified xsi:type="dcterms:W3CDTF">2023-12-16T21:49:09Z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2052-11.1.0.8500</vt:lpwstr>
  </property>
  <property fmtid="{D5CDD505-2E9C-101B-9397-08002B2CF9AE}" pid="3" name="ICV">
    <vt:lpwstr>ddf3a47bcd744dc2b9a9886a5150ae78_21</vt:lpwstr>
  </property>
</Properties>
</file>